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0"/>
  </p:notesMasterIdLst>
  <p:sldIdLst>
    <p:sldId id="256" r:id="rId2"/>
    <p:sldId id="312" r:id="rId3"/>
    <p:sldId id="314" r:id="rId4"/>
    <p:sldId id="276" r:id="rId5"/>
    <p:sldId id="257" r:id="rId6"/>
    <p:sldId id="258" r:id="rId7"/>
    <p:sldId id="259" r:id="rId8"/>
    <p:sldId id="310" r:id="rId9"/>
    <p:sldId id="260" r:id="rId10"/>
    <p:sldId id="311" r:id="rId11"/>
    <p:sldId id="313" r:id="rId12"/>
    <p:sldId id="261" r:id="rId13"/>
    <p:sldId id="315" r:id="rId14"/>
    <p:sldId id="270" r:id="rId15"/>
    <p:sldId id="287" r:id="rId16"/>
    <p:sldId id="288" r:id="rId17"/>
    <p:sldId id="262" r:id="rId18"/>
    <p:sldId id="280" r:id="rId19"/>
    <p:sldId id="263" r:id="rId20"/>
    <p:sldId id="281" r:id="rId21"/>
    <p:sldId id="269" r:id="rId22"/>
    <p:sldId id="264" r:id="rId23"/>
    <p:sldId id="278" r:id="rId24"/>
    <p:sldId id="268" r:id="rId25"/>
    <p:sldId id="265" r:id="rId26"/>
    <p:sldId id="279" r:id="rId27"/>
    <p:sldId id="267" r:id="rId28"/>
    <p:sldId id="271" r:id="rId29"/>
    <p:sldId id="272" r:id="rId30"/>
    <p:sldId id="273" r:id="rId31"/>
    <p:sldId id="277" r:id="rId32"/>
    <p:sldId id="283" r:id="rId33"/>
    <p:sldId id="282" r:id="rId34"/>
    <p:sldId id="284" r:id="rId35"/>
    <p:sldId id="286" r:id="rId36"/>
    <p:sldId id="275" r:id="rId37"/>
    <p:sldId id="266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9" r:id="rId58"/>
    <p:sldId id="308" r:id="rId5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48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84E35-4732-438E-A353-944952190FA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4051E-1ED5-4063-A3FA-2C270348C0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142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4051E-1ED5-4063-A3FA-2C270348C03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470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fld id="{D7FC4197-18E4-4F60-AF54-0C7F6AA938E9}" type="slidenum">
              <a:rPr lang="en-GB" altLang="en-US" sz="1200"/>
              <a:pPr/>
              <a:t>46</a:t>
            </a:fld>
            <a:endParaRPr lang="en-GB" altLang="en-US" sz="120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z="1600" smtClean="0">
              <a:latin typeface="Arial" charset="0"/>
              <a:ea typeface="ＭＳ Ｐゴシック" pitchFamily="-1" charset="-128"/>
            </a:endParaRPr>
          </a:p>
          <a:p>
            <a:endParaRPr lang="en-GB" altLang="en-US" sz="1600" smtClean="0">
              <a:latin typeface="Arial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800" b="1" smtClean="0">
                <a:latin typeface="Comic Sans MS" pitchFamily="-1" charset="0"/>
                <a:ea typeface="ＭＳ Ｐゴシック" pitchFamily="-1" charset="-128"/>
              </a:rPr>
              <a:t>3 areas identified by Adair</a:t>
            </a:r>
          </a:p>
          <a:p>
            <a:pPr>
              <a:buFontTx/>
              <a:buChar char="•"/>
            </a:pPr>
            <a:endParaRPr lang="en-GB" altLang="en-US" sz="18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endParaRPr lang="en-GB" altLang="en-US" sz="18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800" b="1" smtClean="0">
                <a:latin typeface="Comic Sans MS" pitchFamily="-1" charset="0"/>
                <a:ea typeface="ＭＳ Ｐゴシック" pitchFamily="-1" charset="-128"/>
              </a:rPr>
              <a:t>Discuss each area and get examples from students – </a:t>
            </a:r>
          </a:p>
          <a:p>
            <a:pPr>
              <a:buFontTx/>
              <a:buChar char="•"/>
            </a:pPr>
            <a:endParaRPr lang="en-GB" altLang="en-US" sz="18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800" b="1" smtClean="0">
                <a:latin typeface="Comic Sans MS" pitchFamily="-1" charset="0"/>
                <a:ea typeface="ＭＳ Ｐゴシック" pitchFamily="-1" charset="-128"/>
              </a:rPr>
              <a:t>How are they going to achieve task / build team / develop individuals.</a:t>
            </a:r>
          </a:p>
        </p:txBody>
      </p:sp>
    </p:spTree>
    <p:extLst>
      <p:ext uri="{BB962C8B-B14F-4D97-AF65-F5344CB8AC3E}">
        <p14:creationId xmlns:p14="http://schemas.microsoft.com/office/powerpoint/2010/main" val="246934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fld id="{E42F7827-F7F3-4172-8ABE-952E658E92A4}" type="slidenum">
              <a:rPr lang="en-GB" altLang="en-US" sz="1200"/>
              <a:pPr/>
              <a:t>47</a:t>
            </a:fld>
            <a:endParaRPr lang="en-GB" altLang="en-US" sz="120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508" y="4191245"/>
            <a:ext cx="5028986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GB" altLang="en-US" sz="1800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endParaRPr lang="en-GB" altLang="en-US" sz="1800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Where should the leader be?</a:t>
            </a: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In the middle?</a:t>
            </a: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Hovering above?</a:t>
            </a: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Demonstrate with group hug example – How many fingers am I holding up????</a:t>
            </a: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Discuss helicopter theory?  You should be hovering above with the ability to land in whatever area you are required to land in.</a:t>
            </a: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What happens if you fail in a particular area – </a:t>
            </a:r>
            <a:r>
              <a:rPr lang="en-GB" altLang="en-US" sz="1000" b="1" u="sng" smtClean="0">
                <a:latin typeface="Comic Sans MS" pitchFamily="-1" charset="0"/>
                <a:ea typeface="ＭＳ Ｐゴシック" pitchFamily="-1" charset="-128"/>
              </a:rPr>
              <a:t>DISTORTIONS RESULT.</a:t>
            </a:r>
          </a:p>
        </p:txBody>
      </p:sp>
    </p:spTree>
    <p:extLst>
      <p:ext uri="{BB962C8B-B14F-4D97-AF65-F5344CB8AC3E}">
        <p14:creationId xmlns:p14="http://schemas.microsoft.com/office/powerpoint/2010/main" val="3089041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fld id="{8842AA6B-612C-4CEC-9176-3B152747EC38}" type="slidenum">
              <a:rPr lang="en-GB" altLang="en-US" sz="1200"/>
              <a:pPr/>
              <a:t>49</a:t>
            </a:fld>
            <a:endParaRPr lang="en-GB" altLang="en-US" sz="120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GB" altLang="en-US" sz="18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endParaRPr lang="en-GB" altLang="en-US" sz="18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endParaRPr lang="en-GB" altLang="en-US" sz="18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BIG T – Too task orientated.</a:t>
            </a: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Does this relate to you.  Do you know such a leader?</a:t>
            </a: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What effect could this have?</a:t>
            </a: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Pressure on staff / difficult to sustain / too much focus ,not aware of other issues.</a:t>
            </a:r>
          </a:p>
          <a:p>
            <a:pPr>
              <a:buFontTx/>
              <a:buChar char="•"/>
            </a:pPr>
            <a:endParaRPr lang="en-GB" altLang="en-US" sz="10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sz="1000" b="1" smtClean="0">
                <a:latin typeface="Comic Sans MS" pitchFamily="-1" charset="0"/>
                <a:ea typeface="ＭＳ Ｐゴシック" pitchFamily="-1" charset="-128"/>
              </a:rPr>
              <a:t>Think about a murder enquiry – SIO’s now are better aware of the team rather than just focusing on the capture of the culprit.</a:t>
            </a:r>
          </a:p>
        </p:txBody>
      </p:sp>
    </p:spTree>
    <p:extLst>
      <p:ext uri="{BB962C8B-B14F-4D97-AF65-F5344CB8AC3E}">
        <p14:creationId xmlns:p14="http://schemas.microsoft.com/office/powerpoint/2010/main" val="27302512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fld id="{B53822C5-DEEA-4A50-B8CB-81AEA465CA57}" type="slidenum">
              <a:rPr lang="en-GB" altLang="en-US" sz="1200"/>
              <a:pPr/>
              <a:t>51</a:t>
            </a:fld>
            <a:endParaRPr lang="en-GB" altLang="en-US" sz="120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GB" altLang="en-US" sz="1800" u="sng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endParaRPr lang="en-GB" altLang="en-US" sz="1800" u="sng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smtClean="0">
                <a:latin typeface="Comic Sans MS" pitchFamily="-1" charset="0"/>
                <a:ea typeface="ＭＳ Ｐゴシック" pitchFamily="-1" charset="-128"/>
              </a:rPr>
              <a:t>Groupie – really popular leader.</a:t>
            </a:r>
          </a:p>
          <a:p>
            <a:pPr>
              <a:buFontTx/>
              <a:buChar char="•"/>
            </a:pPr>
            <a:endParaRPr lang="en-GB" altLang="en-US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smtClean="0">
                <a:latin typeface="Comic Sans MS" pitchFamily="-1" charset="0"/>
                <a:ea typeface="ＭＳ Ｐゴシック" pitchFamily="-1" charset="-128"/>
              </a:rPr>
              <a:t>Is this you ,do you want to be,  be honest.</a:t>
            </a:r>
          </a:p>
          <a:p>
            <a:pPr>
              <a:buFontTx/>
              <a:buChar char="•"/>
            </a:pPr>
            <a:endParaRPr lang="en-GB" altLang="en-US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smtClean="0">
                <a:latin typeface="Comic Sans MS" pitchFamily="-1" charset="0"/>
                <a:ea typeface="ＭＳ Ｐゴシック" pitchFamily="-1" charset="-128"/>
              </a:rPr>
              <a:t>What difficulties?? – Reluctant to criticise, standards fall, no standards are set.</a:t>
            </a:r>
          </a:p>
          <a:p>
            <a:pPr>
              <a:buFontTx/>
              <a:buChar char="•"/>
            </a:pPr>
            <a:endParaRPr lang="en-GB" altLang="en-US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smtClean="0">
                <a:latin typeface="Comic Sans MS" pitchFamily="-1" charset="0"/>
                <a:ea typeface="ＭＳ Ｐゴシック" pitchFamily="-1" charset="-128"/>
              </a:rPr>
              <a:t>Any experience of this?  As previously said good to look at you leaders and identify good and bad aspects of their behaviour.</a:t>
            </a:r>
          </a:p>
        </p:txBody>
      </p:sp>
    </p:spTree>
    <p:extLst>
      <p:ext uri="{BB962C8B-B14F-4D97-AF65-F5344CB8AC3E}">
        <p14:creationId xmlns:p14="http://schemas.microsoft.com/office/powerpoint/2010/main" val="6263091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fld id="{1E12C3E3-2EC5-452A-A389-72074B614D81}" type="slidenum">
              <a:rPr lang="en-GB" altLang="en-US" sz="1200"/>
              <a:pPr/>
              <a:t>53</a:t>
            </a:fld>
            <a:endParaRPr lang="en-GB" altLang="en-US" sz="120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GB" altLang="en-US" sz="18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endParaRPr lang="en-GB" altLang="en-US" sz="1800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smtClean="0">
                <a:latin typeface="Comic Sans MS" pitchFamily="-1" charset="0"/>
                <a:ea typeface="ＭＳ Ｐゴシック" pitchFamily="-1" charset="-128"/>
              </a:rPr>
              <a:t>BLUE EYED SYNDROME</a:t>
            </a:r>
          </a:p>
          <a:p>
            <a:pPr>
              <a:buFontTx/>
              <a:buChar char="•"/>
            </a:pPr>
            <a:endParaRPr lang="en-GB" altLang="en-US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smtClean="0">
                <a:latin typeface="Comic Sans MS" pitchFamily="-1" charset="0"/>
                <a:ea typeface="ＭＳ Ｐゴシック" pitchFamily="-1" charset="-128"/>
              </a:rPr>
              <a:t>Facilitate – what do we mean here?</a:t>
            </a:r>
          </a:p>
          <a:p>
            <a:pPr>
              <a:buFontTx/>
              <a:buChar char="•"/>
            </a:pPr>
            <a:endParaRPr lang="en-GB" altLang="en-US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smtClean="0">
                <a:latin typeface="Comic Sans MS" pitchFamily="-1" charset="0"/>
                <a:ea typeface="ＭＳ Ｐゴシック" pitchFamily="-1" charset="-128"/>
              </a:rPr>
              <a:t>Concentrate on the more efficient – Why??</a:t>
            </a:r>
          </a:p>
          <a:p>
            <a:pPr>
              <a:buFontTx/>
              <a:buChar char="•"/>
            </a:pPr>
            <a:endParaRPr lang="en-GB" altLang="en-US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smtClean="0">
                <a:latin typeface="Comic Sans MS" pitchFamily="-1" charset="0"/>
                <a:ea typeface="ＭＳ Ｐゴシック" pitchFamily="-1" charset="-128"/>
              </a:rPr>
              <a:t>What effect will this have on the team?  On the task?</a:t>
            </a:r>
          </a:p>
          <a:p>
            <a:pPr>
              <a:buFontTx/>
              <a:buChar char="•"/>
            </a:pPr>
            <a:endParaRPr lang="en-GB" altLang="en-US" b="1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smtClean="0">
                <a:latin typeface="Comic Sans MS" pitchFamily="-1" charset="0"/>
                <a:ea typeface="ＭＳ Ｐゴシック" pitchFamily="-1" charset="-128"/>
              </a:rPr>
              <a:t>Full team potential will not be realised.</a:t>
            </a:r>
          </a:p>
        </p:txBody>
      </p:sp>
    </p:spTree>
    <p:extLst>
      <p:ext uri="{BB962C8B-B14F-4D97-AF65-F5344CB8AC3E}">
        <p14:creationId xmlns:p14="http://schemas.microsoft.com/office/powerpoint/2010/main" val="28662620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fld id="{DFA1EA2E-9E22-41D0-B95A-3575DBEDBF90}" type="slidenum">
              <a:rPr lang="en-GB" altLang="en-US" sz="1200"/>
              <a:pPr/>
              <a:t>55</a:t>
            </a:fld>
            <a:endParaRPr lang="en-GB" altLang="en-US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GB" altLang="en-US" sz="1600" b="1" dirty="0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dirty="0" smtClean="0">
                <a:latin typeface="Comic Sans MS" pitchFamily="-1" charset="0"/>
                <a:ea typeface="ＭＳ Ｐゴシック" pitchFamily="-1" charset="-128"/>
              </a:rPr>
              <a:t>This is the best model – fits in with Adair’s 50/50 idea.</a:t>
            </a:r>
          </a:p>
          <a:p>
            <a:pPr>
              <a:buFontTx/>
              <a:buChar char="•"/>
            </a:pPr>
            <a:endParaRPr lang="en-GB" altLang="en-US" b="1" dirty="0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dirty="0" smtClean="0">
                <a:latin typeface="Comic Sans MS" pitchFamily="-1" charset="0"/>
                <a:ea typeface="ＭＳ Ｐゴシック" pitchFamily="-1" charset="-128"/>
              </a:rPr>
              <a:t>What are the benefits of this position – Get feedback</a:t>
            </a:r>
          </a:p>
          <a:p>
            <a:pPr>
              <a:buFontTx/>
              <a:buChar char="•"/>
            </a:pPr>
            <a:endParaRPr lang="en-GB" altLang="en-US" b="1" dirty="0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dirty="0" smtClean="0">
                <a:latin typeface="Comic Sans MS" pitchFamily="-1" charset="0"/>
                <a:ea typeface="ＭＳ Ｐゴシック" pitchFamily="-1" charset="-128"/>
              </a:rPr>
              <a:t>Are we good at this</a:t>
            </a:r>
          </a:p>
          <a:p>
            <a:pPr>
              <a:buFontTx/>
              <a:buChar char="•"/>
            </a:pPr>
            <a:r>
              <a:rPr lang="en-GB" altLang="en-US" b="1" dirty="0" smtClean="0">
                <a:latin typeface="Comic Sans MS" pitchFamily="-1" charset="0"/>
                <a:ea typeface="ＭＳ Ｐゴシック" pitchFamily="-1" charset="-128"/>
              </a:rPr>
              <a:t>Any examples – mistakes made – de we have culture where we would accept a mistake – Should we????</a:t>
            </a:r>
          </a:p>
          <a:p>
            <a:pPr>
              <a:buFontTx/>
              <a:buChar char="•"/>
            </a:pPr>
            <a:endParaRPr lang="en-GB" altLang="en-US" b="1" dirty="0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dirty="0" smtClean="0">
                <a:latin typeface="Comic Sans MS" pitchFamily="-1" charset="0"/>
                <a:ea typeface="ＭＳ Ｐゴシック" pitchFamily="-1" charset="-128"/>
              </a:rPr>
              <a:t>Lets put this into practice.  </a:t>
            </a:r>
          </a:p>
          <a:p>
            <a:pPr>
              <a:buFontTx/>
              <a:buChar char="•"/>
            </a:pPr>
            <a:endParaRPr lang="en-GB" altLang="en-US" b="1" dirty="0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dirty="0" smtClean="0">
                <a:latin typeface="Comic Sans MS" pitchFamily="-1" charset="0"/>
                <a:ea typeface="ＭＳ Ｐゴシック" pitchFamily="-1" charset="-128"/>
              </a:rPr>
              <a:t>Exercise  - Playing cards</a:t>
            </a:r>
          </a:p>
          <a:p>
            <a:pPr>
              <a:buFontTx/>
              <a:buChar char="•"/>
            </a:pPr>
            <a:endParaRPr lang="en-GB" altLang="en-US" b="1" dirty="0" smtClean="0">
              <a:latin typeface="Comic Sans MS" pitchFamily="-1" charset="0"/>
              <a:ea typeface="ＭＳ Ｐゴシック" pitchFamily="-1" charset="-128"/>
            </a:endParaRPr>
          </a:p>
          <a:p>
            <a:pPr>
              <a:buFontTx/>
              <a:buChar char="•"/>
            </a:pPr>
            <a:r>
              <a:rPr lang="en-GB" altLang="en-US" b="1" u="sng" dirty="0" smtClean="0">
                <a:latin typeface="Comic Sans MS" pitchFamily="-1" charset="0"/>
                <a:ea typeface="ＭＳ Ｐゴシック" pitchFamily="-1" charset="-128"/>
              </a:rPr>
              <a:t>Hand out the aide memoir</a:t>
            </a:r>
          </a:p>
        </p:txBody>
      </p:sp>
    </p:spTree>
    <p:extLst>
      <p:ext uri="{BB962C8B-B14F-4D97-AF65-F5344CB8AC3E}">
        <p14:creationId xmlns:p14="http://schemas.microsoft.com/office/powerpoint/2010/main" val="2064490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84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522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805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6917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1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7791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8101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03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F2D8549-62B9-41A3-A8BE-86A03E0AE084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89769B4-FE8A-4785-B0EF-712FA65614F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emf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Wynne Jones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Management and Leadership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39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Exercise 15 mins – Write down a ‘great leader’ and 3 reasons why.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915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584396"/>
            <a:ext cx="2026568" cy="16888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3529" y="1556793"/>
            <a:ext cx="2245544" cy="18722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7695" y="1612869"/>
            <a:ext cx="2399086" cy="1800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18" y="1590168"/>
            <a:ext cx="2530624" cy="19153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4102" y="3508570"/>
            <a:ext cx="2088232" cy="17401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3693" y="5329258"/>
            <a:ext cx="1371144" cy="13711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58997" y="4853574"/>
            <a:ext cx="1877200" cy="1877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9454" y="3270657"/>
            <a:ext cx="1358952" cy="14793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84087" y="3407588"/>
            <a:ext cx="1854428" cy="12931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44954" y="3399947"/>
            <a:ext cx="1652126" cy="13289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8779" y="3435771"/>
            <a:ext cx="1495425" cy="21717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44409" y="4821000"/>
            <a:ext cx="1838325" cy="11811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58596" y="4749996"/>
            <a:ext cx="1733550" cy="205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12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Leaders/Managers – Made or Trained?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According to Eden leadership training is unrealistic as some managers ‘have it’ naturally whilst others do not.</a:t>
            </a:r>
          </a:p>
          <a:p>
            <a:endParaRPr lang="en-GB" dirty="0" smtClean="0"/>
          </a:p>
          <a:p>
            <a:r>
              <a:rPr lang="en-GB" dirty="0" smtClean="0"/>
              <a:t>What do you think of this theory?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Providing Leadership to a Team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Are you a Manager or a Leader?</a:t>
            </a:r>
          </a:p>
          <a:p>
            <a:endParaRPr lang="en-GB" dirty="0"/>
          </a:p>
          <a:p>
            <a:r>
              <a:rPr lang="en-GB" dirty="0" smtClean="0"/>
              <a:t>Or both?</a:t>
            </a:r>
          </a:p>
          <a:p>
            <a:endParaRPr lang="en-GB" dirty="0" smtClean="0"/>
          </a:p>
          <a:p>
            <a:r>
              <a:rPr lang="en-GB" dirty="0" smtClean="0"/>
              <a:t>What do the words mean and how do they impact on the way you perform?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410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Differences between Management and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is a lot of overlap,</a:t>
            </a:r>
          </a:p>
          <a:p>
            <a:endParaRPr lang="en-GB" dirty="0" smtClean="0"/>
          </a:p>
          <a:p>
            <a:r>
              <a:rPr lang="en-GB" dirty="0" smtClean="0"/>
              <a:t>Both incorporate organising, working with people, and achieving organisational goals,</a:t>
            </a:r>
          </a:p>
          <a:p>
            <a:endParaRPr lang="en-GB" dirty="0" smtClean="0"/>
          </a:p>
          <a:p>
            <a:r>
              <a:rPr lang="en-GB" dirty="0" smtClean="0"/>
              <a:t>Both are necessary for the successful running of any Organisation.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083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080806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3131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Managers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Leaders</a:t>
                      </a:r>
                      <a:endParaRPr lang="en-GB" sz="3200" dirty="0"/>
                    </a:p>
                  </a:txBody>
                  <a:tcPr/>
                </a:tc>
              </a:tr>
              <a:tr h="6226683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2400" dirty="0" smtClean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GB" sz="2400" dirty="0" smtClean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Establish Strategy,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Set Timetables/</a:t>
                      </a:r>
                      <a:r>
                        <a:rPr lang="en-GB" sz="2400" dirty="0" err="1" smtClean="0"/>
                        <a:t>Rota’s</a:t>
                      </a:r>
                      <a:endParaRPr lang="en-GB" sz="2400" dirty="0" smtClean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Provide Structure,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Allocate Resources,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Rely on Authority to command respect,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Instruct others,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Are concerned with stability,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Are concerned with processes and systems.</a:t>
                      </a:r>
                    </a:p>
                    <a:p>
                      <a:pPr algn="l"/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endParaRPr lang="en-GB" sz="2400" dirty="0" smtClean="0"/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endParaRPr lang="en-GB" sz="2400" dirty="0" smtClean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Create a vision,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Have a long term view,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Develop strategies,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Inspire and empower others,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Focus on shared goals and values,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Embrace change,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May not have managerial responsibility but still command respect,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smtClean="0"/>
                        <a:t>Create a positive team environment.</a:t>
                      </a:r>
                      <a:endParaRPr lang="en-GB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053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Modern day Leadership in 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 more flattened approach to management and leadership where every one is expected to take more personal responsibility.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73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Task: Impact of Leaders and Managers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What would be the impact on an organisation if:</a:t>
            </a:r>
          </a:p>
          <a:p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It had strong Management but a lack of Leadership?</a:t>
            </a:r>
          </a:p>
          <a:p>
            <a:pPr marL="514350" indent="-514350">
              <a:buAutoNum type="arabicPeriod"/>
            </a:pP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Strong Leadership and a lack of Management?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514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 couple of examples of Leadership styles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26128" y="1628800"/>
            <a:ext cx="2993744" cy="4497362"/>
          </a:xfrm>
        </p:spPr>
        <p:txBody>
          <a:bodyPr>
            <a:normAutofit lnSpcReduction="10000"/>
          </a:bodyPr>
          <a:lstStyle/>
          <a:p>
            <a:pPr marL="114300" indent="0" algn="ctr">
              <a:buNone/>
            </a:pPr>
            <a:r>
              <a:rPr lang="en-GB" sz="2800" b="1" dirty="0" smtClean="0"/>
              <a:t>Dominance</a:t>
            </a:r>
          </a:p>
          <a:p>
            <a:pPr marL="114300" indent="0" algn="ctr">
              <a:buNone/>
            </a:pPr>
            <a:endParaRPr lang="en-GB" sz="2800" b="1" dirty="0"/>
          </a:p>
          <a:p>
            <a:pPr marL="114300" indent="0" algn="ctr">
              <a:buNone/>
            </a:pPr>
            <a:endParaRPr lang="en-GB" sz="2800" b="1" dirty="0" smtClean="0"/>
          </a:p>
          <a:p>
            <a:pPr marL="114300" indent="0" algn="ctr">
              <a:buNone/>
            </a:pPr>
            <a:endParaRPr lang="en-GB" sz="2800" b="1" dirty="0"/>
          </a:p>
          <a:p>
            <a:pPr marL="114300" indent="0" algn="ctr">
              <a:buNone/>
            </a:pPr>
            <a:endParaRPr lang="en-GB" sz="2800" b="1" dirty="0" smtClean="0"/>
          </a:p>
          <a:p>
            <a:pPr marL="114300" indent="0" algn="ctr">
              <a:buNone/>
            </a:pPr>
            <a:endParaRPr lang="en-GB" sz="2800" b="1" dirty="0" smtClean="0"/>
          </a:p>
          <a:p>
            <a:pPr marL="114300" indent="0" algn="ctr">
              <a:buNone/>
            </a:pPr>
            <a:endParaRPr lang="en-GB" sz="2800" b="1" dirty="0"/>
          </a:p>
          <a:p>
            <a:pPr marL="114300" indent="0" algn="ctr">
              <a:buNone/>
            </a:pPr>
            <a:endParaRPr lang="en-GB" sz="2800" b="1" dirty="0" smtClean="0"/>
          </a:p>
          <a:p>
            <a:pPr marL="114300" indent="0" algn="ctr">
              <a:buNone/>
            </a:pPr>
            <a:r>
              <a:rPr lang="en-GB" sz="2800" b="1" dirty="0" smtClean="0"/>
              <a:t>Submission</a:t>
            </a:r>
            <a:endParaRPr lang="en-GB" sz="2800" b="1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3707905" y="1628800"/>
            <a:ext cx="4978896" cy="4497362"/>
          </a:xfrm>
        </p:spPr>
        <p:txBody>
          <a:bodyPr/>
          <a:lstStyle/>
          <a:p>
            <a:r>
              <a:rPr lang="en-GB" dirty="0" smtClean="0"/>
              <a:t>Authoritarian, Autocratic Making decisions without consultation or explanation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Laissez-faire, delegating power (and responsibility), fail to direct, everyone does his/her own thing.  </a:t>
            </a:r>
            <a:endParaRPr lang="en-GB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907704" y="2492896"/>
            <a:ext cx="0" cy="223224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6084168" y="2924944"/>
            <a:ext cx="0" cy="14401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703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Extremes of Leadership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Styles at the two extremes i.e. Dominance and Submission are likely to be unattractive and lead to demotivation.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967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Leadership Styles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Macgregor’s Theory X and Theory Y,</a:t>
            </a:r>
          </a:p>
          <a:p>
            <a:r>
              <a:rPr lang="en-GB" dirty="0" smtClean="0"/>
              <a:t>Action Centred Leadership,</a:t>
            </a:r>
          </a:p>
          <a:p>
            <a:r>
              <a:rPr lang="en-GB" dirty="0" smtClean="0"/>
              <a:t>Blake and Mouton Leadership (Managerial) Grid,</a:t>
            </a:r>
          </a:p>
          <a:p>
            <a:r>
              <a:rPr lang="en-GB" dirty="0" err="1" smtClean="0"/>
              <a:t>Tannenbaum</a:t>
            </a:r>
            <a:r>
              <a:rPr lang="en-GB" dirty="0" smtClean="0"/>
              <a:t> and Schmidt Continuum,</a:t>
            </a:r>
          </a:p>
          <a:p>
            <a:r>
              <a:rPr lang="en-GB" dirty="0" smtClean="0"/>
              <a:t>Situational Leadership,</a:t>
            </a:r>
          </a:p>
          <a:p>
            <a:r>
              <a:rPr lang="en-GB" dirty="0" smtClean="0"/>
              <a:t>Transactional Leadership,</a:t>
            </a:r>
          </a:p>
          <a:p>
            <a:r>
              <a:rPr lang="en-GB" dirty="0" smtClean="0"/>
              <a:t>Transformational Leadership.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4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Wynne Jones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Management and Leadership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818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Task: Expectations from a ‘Leader’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dirty="0" smtClean="0"/>
              <a:t>5 mins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700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Expectations from a ‘Leader’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916760"/>
          </a:xfrm>
        </p:spPr>
        <p:txBody>
          <a:bodyPr>
            <a:normAutofit fontScale="70000" lnSpcReduction="20000"/>
          </a:bodyPr>
          <a:lstStyle/>
          <a:p>
            <a:pPr marL="114300" indent="0">
              <a:buNone/>
            </a:pPr>
            <a:r>
              <a:rPr lang="en-GB" b="1" dirty="0"/>
              <a:t>Integrity</a:t>
            </a:r>
          </a:p>
          <a:p>
            <a:r>
              <a:rPr lang="en-GB" dirty="0" smtClean="0"/>
              <a:t>Ethical leaders</a:t>
            </a:r>
            <a:r>
              <a:rPr lang="en-GB" dirty="0"/>
              <a:t> </a:t>
            </a:r>
            <a:r>
              <a:rPr lang="en-GB" dirty="0" smtClean="0"/>
              <a:t>: </a:t>
            </a:r>
          </a:p>
          <a:p>
            <a:r>
              <a:rPr lang="en-GB" dirty="0" smtClean="0"/>
              <a:t>The </a:t>
            </a:r>
            <a:r>
              <a:rPr lang="en-GB" dirty="0"/>
              <a:t>manner in which a leader handles challenging situations or conflicts is one example of an opportunity for </a:t>
            </a:r>
            <a:r>
              <a:rPr lang="en-GB" dirty="0" smtClean="0"/>
              <a:t>modelling </a:t>
            </a:r>
            <a:r>
              <a:rPr lang="en-GB" dirty="0"/>
              <a:t>strong integrity. </a:t>
            </a:r>
            <a:endParaRPr lang="en-GB" dirty="0" smtClean="0"/>
          </a:p>
          <a:p>
            <a:r>
              <a:rPr lang="en-GB" dirty="0" smtClean="0"/>
              <a:t>By </a:t>
            </a:r>
            <a:r>
              <a:rPr lang="en-GB" dirty="0"/>
              <a:t>dealing with a conflict directly and in a transparent manner, leaders prove themselves to be honest, forthright managers.</a:t>
            </a:r>
          </a:p>
          <a:p>
            <a:pPr marL="114300" indent="0">
              <a:buNone/>
            </a:pPr>
            <a:r>
              <a:rPr lang="en-GB" b="1" dirty="0"/>
              <a:t>Goals</a:t>
            </a:r>
          </a:p>
          <a:p>
            <a:r>
              <a:rPr lang="en-GB" dirty="0" smtClean="0"/>
              <a:t>Leaders </a:t>
            </a:r>
            <a:r>
              <a:rPr lang="en-GB" dirty="0"/>
              <a:t>make their priorities for both themselves and their workers clear. </a:t>
            </a:r>
            <a:endParaRPr lang="en-GB" dirty="0" smtClean="0"/>
          </a:p>
          <a:p>
            <a:r>
              <a:rPr lang="en-GB" dirty="0" smtClean="0"/>
              <a:t>When </a:t>
            </a:r>
            <a:r>
              <a:rPr lang="en-GB" dirty="0"/>
              <a:t>a team fails to meet its goals, leaders are expected to provide constructional feedback and suggestions for improvement</a:t>
            </a:r>
            <a:r>
              <a:rPr lang="en-GB" dirty="0" smtClean="0"/>
              <a:t>.</a:t>
            </a:r>
          </a:p>
          <a:p>
            <a:r>
              <a:rPr lang="en-GB" dirty="0" smtClean="0"/>
              <a:t>If </a:t>
            </a:r>
            <a:r>
              <a:rPr lang="en-GB" dirty="0"/>
              <a:t>goals are achieved, leaders should acknowledge this while simultaneously raising standards for the next project.</a:t>
            </a:r>
          </a:p>
          <a:p>
            <a:pPr marL="114300" indent="0">
              <a:buNone/>
            </a:pPr>
            <a:r>
              <a:rPr lang="en-GB" b="1" dirty="0"/>
              <a:t>Motivational</a:t>
            </a:r>
          </a:p>
          <a:p>
            <a:r>
              <a:rPr lang="en-GB" dirty="0"/>
              <a:t>Leaders must “inspire a high level of commitment and performance,” </a:t>
            </a:r>
            <a:endParaRPr lang="en-GB" dirty="0" smtClean="0"/>
          </a:p>
          <a:p>
            <a:r>
              <a:rPr lang="en-GB" dirty="0" smtClean="0"/>
              <a:t>Not </a:t>
            </a:r>
            <a:r>
              <a:rPr lang="en-GB" dirty="0"/>
              <a:t>be entirely negative or positive, but a mixture of both. </a:t>
            </a:r>
            <a:endParaRPr lang="en-GB" dirty="0" smtClean="0"/>
          </a:p>
          <a:p>
            <a:r>
              <a:rPr lang="en-GB" dirty="0" smtClean="0"/>
              <a:t>E.g. a </a:t>
            </a:r>
            <a:r>
              <a:rPr lang="en-GB" dirty="0"/>
              <a:t>leader might introduce initiatives that either reward employees based on outstanding performance or punish them for poor performance. </a:t>
            </a:r>
          </a:p>
        </p:txBody>
      </p:sp>
    </p:spTree>
    <p:extLst>
      <p:ext uri="{BB962C8B-B14F-4D97-AF65-F5344CB8AC3E}">
        <p14:creationId xmlns:p14="http://schemas.microsoft.com/office/powerpoint/2010/main" val="943052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Expectations from a ‘Leader’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en-GB" b="1" dirty="0" smtClean="0"/>
              <a:t>Innovation</a:t>
            </a:r>
            <a:endParaRPr lang="en-GB" b="1" dirty="0"/>
          </a:p>
          <a:p>
            <a:r>
              <a:rPr lang="en-GB" dirty="0"/>
              <a:t>Outstanding </a:t>
            </a:r>
            <a:r>
              <a:rPr lang="en-GB" dirty="0" smtClean="0"/>
              <a:t>organisations are </a:t>
            </a:r>
            <a:r>
              <a:rPr lang="en-GB" dirty="0"/>
              <a:t>such thanks to workers who constantly strive to improve. </a:t>
            </a:r>
            <a:endParaRPr lang="en-GB" dirty="0" smtClean="0"/>
          </a:p>
          <a:p>
            <a:r>
              <a:rPr lang="en-GB" dirty="0" smtClean="0"/>
              <a:t>These organisations </a:t>
            </a:r>
            <a:r>
              <a:rPr lang="en-GB" dirty="0"/>
              <a:t>must have innovative leaders who can see past immediate projects, objectives and successes and develop new, original ideas to stay ahead of their competitors. </a:t>
            </a:r>
            <a:endParaRPr lang="en-GB" dirty="0" smtClean="0"/>
          </a:p>
          <a:p>
            <a:r>
              <a:rPr lang="en-GB" dirty="0" smtClean="0"/>
              <a:t>Leaders </a:t>
            </a:r>
            <a:r>
              <a:rPr lang="en-GB" dirty="0"/>
              <a:t>can inspire and draw out innovation in their employees by constantly asking questions and paying attention to any worker with valid concerns or solutions.</a:t>
            </a:r>
          </a:p>
          <a:p>
            <a:r>
              <a:rPr lang="en-GB" b="1" dirty="0"/>
              <a:t>Collaborative</a:t>
            </a:r>
          </a:p>
          <a:p>
            <a:r>
              <a:rPr lang="en-GB" dirty="0" smtClean="0"/>
              <a:t>Leaders </a:t>
            </a:r>
            <a:r>
              <a:rPr lang="en-GB" dirty="0"/>
              <a:t>can encourage a collaborative spirit by demonstrating strong communications skills, not only with the employees they oversee but with their own employers, clients and customers.</a:t>
            </a:r>
          </a:p>
        </p:txBody>
      </p:sp>
    </p:spTree>
    <p:extLst>
      <p:ext uri="{BB962C8B-B14F-4D97-AF65-F5344CB8AC3E}">
        <p14:creationId xmlns:p14="http://schemas.microsoft.com/office/powerpoint/2010/main" val="30932580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en-GB" b="1" dirty="0"/>
              <a:t>Douglas McGregor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Douglas </a:t>
            </a:r>
            <a:r>
              <a:rPr lang="en-GB" dirty="0"/>
              <a:t>McGregor </a:t>
            </a:r>
            <a:r>
              <a:rPr lang="en-GB" dirty="0" smtClean="0"/>
              <a:t> was born in 1906 and died </a:t>
            </a:r>
            <a:r>
              <a:rPr lang="en-GB" dirty="0"/>
              <a:t>at the comparatively young age of 58 in </a:t>
            </a:r>
            <a:r>
              <a:rPr lang="en-GB" dirty="0" smtClean="0"/>
              <a:t>1964, he was a professor of management at Massachusetts Institute of Technology . </a:t>
            </a:r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79979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en-GB" b="1" dirty="0"/>
              <a:t>Douglas McGregor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In his book ‘</a:t>
            </a:r>
            <a:r>
              <a:rPr lang="en-GB" i="1" dirty="0" smtClean="0"/>
              <a:t>The </a:t>
            </a:r>
            <a:r>
              <a:rPr lang="en-GB" i="1" dirty="0"/>
              <a:t>Human Side of </a:t>
            </a:r>
            <a:r>
              <a:rPr lang="en-GB" i="1" dirty="0" smtClean="0"/>
              <a:t>Enterprise’</a:t>
            </a:r>
            <a:r>
              <a:rPr lang="en-GB" dirty="0" smtClean="0"/>
              <a:t> </a:t>
            </a:r>
            <a:r>
              <a:rPr lang="en-GB" dirty="0"/>
              <a:t>McGregor identified an approach of creating an environment within which employees are motivated via </a:t>
            </a:r>
            <a:r>
              <a:rPr lang="en-GB" dirty="0">
                <a:solidFill>
                  <a:srgbClr val="0070C0"/>
                </a:solidFill>
              </a:rPr>
              <a:t>authoritative, direction and control </a:t>
            </a:r>
            <a:r>
              <a:rPr lang="en-GB" dirty="0"/>
              <a:t>or </a:t>
            </a:r>
            <a:r>
              <a:rPr lang="en-GB" dirty="0">
                <a:solidFill>
                  <a:srgbClr val="0070C0"/>
                </a:solidFill>
              </a:rPr>
              <a:t>integration and self-control</a:t>
            </a:r>
            <a:r>
              <a:rPr lang="en-GB" dirty="0"/>
              <a:t>, which he </a:t>
            </a:r>
            <a:r>
              <a:rPr lang="en-GB" dirty="0" smtClean="0"/>
              <a:t>called theory X and theory Y.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8131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08372"/>
            <a:ext cx="8568952" cy="103942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McGregor’s Theory X and Theory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McGregor </a:t>
            </a:r>
            <a:r>
              <a:rPr lang="en-GB" dirty="0"/>
              <a:t>did not publish much but what he did publish had a great impact.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In </a:t>
            </a:r>
            <a:r>
              <a:rPr lang="en-GB" dirty="0"/>
              <a:t>1993 he was listed as the most popular management writer of all time.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40673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08372"/>
            <a:ext cx="8568952" cy="103942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McGregor’s Theory X and Theory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McGregor’s Theory X and Theory Y was an early attempt to analyse leadership style, </a:t>
            </a:r>
          </a:p>
          <a:p>
            <a:endParaRPr lang="en-GB" dirty="0" smtClean="0"/>
          </a:p>
          <a:p>
            <a:r>
              <a:rPr lang="en-GB" dirty="0" smtClean="0"/>
              <a:t>It was based upon the underlying assumptions that leaders hold about employees.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471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Task: ‘Assumptions about employees’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If you were a manager what sort of traits (positive or negative) would you expect to find in your </a:t>
            </a:r>
            <a:r>
              <a:rPr lang="en-GB" dirty="0" err="1" smtClean="0"/>
              <a:t>stasff</a:t>
            </a:r>
            <a:r>
              <a:rPr lang="en-GB" dirty="0" smtClean="0"/>
              <a:t>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747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Theory 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Theory X assumes that people would prefer to avoid work if they can,</a:t>
            </a:r>
          </a:p>
          <a:p>
            <a:endParaRPr lang="en-GB" dirty="0" smtClean="0"/>
          </a:p>
          <a:p>
            <a:r>
              <a:rPr lang="en-GB" dirty="0" smtClean="0"/>
              <a:t>They have to be coerced and threatened to get them to perform,</a:t>
            </a:r>
          </a:p>
          <a:p>
            <a:endParaRPr lang="en-GB" dirty="0" smtClean="0"/>
          </a:p>
          <a:p>
            <a:r>
              <a:rPr lang="en-GB" dirty="0" smtClean="0"/>
              <a:t>Employees need, and will respond to, close supervision and control. </a:t>
            </a:r>
          </a:p>
        </p:txBody>
      </p:sp>
    </p:spTree>
    <p:extLst>
      <p:ext uri="{BB962C8B-B14F-4D97-AF65-F5344CB8AC3E}">
        <p14:creationId xmlns:p14="http://schemas.microsoft.com/office/powerpoint/2010/main" val="427526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Theory 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Leaders </a:t>
            </a:r>
            <a:r>
              <a:rPr lang="en-GB" dirty="0"/>
              <a:t>who take this view generally get a hostile reaction from employees, which acts to reinforce their original view and strengthen the behavioural cycle. </a:t>
            </a:r>
          </a:p>
        </p:txBody>
      </p:sp>
    </p:spTree>
    <p:extLst>
      <p:ext uri="{BB962C8B-B14F-4D97-AF65-F5344CB8AC3E}">
        <p14:creationId xmlns:p14="http://schemas.microsoft.com/office/powerpoint/2010/main" val="32043033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Theory 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McGregor proposed that the role for managers and or </a:t>
            </a:r>
            <a:r>
              <a:rPr lang="en-GB" smtClean="0"/>
              <a:t>leaders was to change </a:t>
            </a:r>
            <a:r>
              <a:rPr lang="en-GB" dirty="0" smtClean="0"/>
              <a:t>from Commanding and Controlling (Authoritarian) subordinates to one of assisting them to reach their full potential.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618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Theory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Assumes that humans naturally find work satisfying, will respond positively to objectives to which they are committed, and accept responsibility, </a:t>
            </a:r>
          </a:p>
          <a:p>
            <a:endParaRPr lang="en-GB" dirty="0" smtClean="0"/>
          </a:p>
          <a:p>
            <a:r>
              <a:rPr lang="en-GB" dirty="0" smtClean="0"/>
              <a:t>Individual satisfaction can be gained from the pursuit of organisational goals (Mission and Vision Statements). </a:t>
            </a:r>
          </a:p>
        </p:txBody>
      </p:sp>
    </p:spTree>
    <p:extLst>
      <p:ext uri="{BB962C8B-B14F-4D97-AF65-F5344CB8AC3E}">
        <p14:creationId xmlns:p14="http://schemas.microsoft.com/office/powerpoint/2010/main" val="64656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Theory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Whilst this theory is more appealing to employees, not all people are self-motivated or willing to consistently align themselves to the objectives of the organisation.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22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Theory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So in contradiction to Theory X McGregor makes the assumption that employees are:</a:t>
            </a:r>
          </a:p>
          <a:p>
            <a:pPr marL="0" indent="0">
              <a:buNone/>
            </a:pPr>
            <a:endParaRPr lang="en-GB" dirty="0" smtClean="0"/>
          </a:p>
          <a:p>
            <a:pPr marL="514350" indent="-514350">
              <a:buAutoNum type="alphaLcPeriod"/>
            </a:pPr>
            <a:r>
              <a:rPr lang="en-GB" dirty="0" smtClean="0"/>
              <a:t>Not all inherently lazy,</a:t>
            </a:r>
          </a:p>
          <a:p>
            <a:pPr marL="514350" indent="-514350">
              <a:buAutoNum type="alphaLcPeriod"/>
            </a:pPr>
            <a:endParaRPr lang="en-GB" dirty="0" smtClean="0"/>
          </a:p>
          <a:p>
            <a:pPr marL="514350" indent="-514350">
              <a:buAutoNum type="alphaLcPeriod"/>
            </a:pPr>
            <a:r>
              <a:rPr lang="en-GB" dirty="0" smtClean="0"/>
              <a:t>Capable of self direction and self control, and</a:t>
            </a:r>
          </a:p>
          <a:p>
            <a:pPr marL="514350" indent="-514350">
              <a:buAutoNum type="alphaLcPeriod"/>
            </a:pPr>
            <a:endParaRPr lang="en-GB" dirty="0" smtClean="0"/>
          </a:p>
          <a:p>
            <a:pPr marL="514350" indent="-514350">
              <a:buAutoNum type="alphaLcPeriod"/>
            </a:pPr>
            <a:r>
              <a:rPr lang="en-GB" dirty="0" smtClean="0"/>
              <a:t>Capable of providing important suggestions and ideas that will improve organisational effectiveness.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145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Theory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These positive aspects of Theory Y when effectively managed by the use of a system of ‘Objectives and Rewards’ and the opportunity to participate in the decision making process can lead to the realisation of both personal and organisational goals.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72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is the most effective X or 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620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Managing Using Theory X and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It would be over simplistic to suggest that managers have a ‘theory X’ or ‘theory Y’ mind-set (hopefully!),</a:t>
            </a:r>
          </a:p>
          <a:p>
            <a:endParaRPr lang="en-GB" dirty="0" smtClean="0"/>
          </a:p>
          <a:p>
            <a:r>
              <a:rPr lang="en-GB" dirty="0" smtClean="0"/>
              <a:t>Managers would usually have different types of relationship with different subordinates, </a:t>
            </a:r>
          </a:p>
          <a:p>
            <a:endParaRPr lang="en-GB" dirty="0" smtClean="0"/>
          </a:p>
          <a:p>
            <a:r>
              <a:rPr lang="en-GB" dirty="0" smtClean="0"/>
              <a:t>Perhaps they would adopt a theory X approach with some and a theory Y with others!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996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09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Team Leadership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dirty="0" smtClean="0"/>
              <a:t>Designed to: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Monitor the Team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Diagnose Team Problems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Take Appropriate Action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Restore Effectiveness of Team</a:t>
            </a:r>
          </a:p>
          <a:p>
            <a:endParaRPr lang="en-GB" dirty="0" smtClean="0"/>
          </a:p>
          <a:p>
            <a:pPr marL="11430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589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28" y="408372"/>
            <a:ext cx="8260671" cy="6116972"/>
          </a:xfrm>
        </p:spPr>
      </p:pic>
    </p:spTree>
    <p:extLst>
      <p:ext uri="{BB962C8B-B14F-4D97-AF65-F5344CB8AC3E}">
        <p14:creationId xmlns:p14="http://schemas.microsoft.com/office/powerpoint/2010/main" val="30558422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BOX 1 Leadership Decisions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14300" indent="0">
              <a:lnSpc>
                <a:spcPct val="150000"/>
              </a:lnSpc>
              <a:buNone/>
            </a:pPr>
            <a:r>
              <a:rPr lang="en-GB" dirty="0" smtClean="0"/>
              <a:t>These are the Big decisions for a leader: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n-GB" dirty="0" smtClean="0"/>
              <a:t>Firstly, should the leader continue to observe the ‘team’ or Intervene and take some action?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n-GB" dirty="0" smtClean="0"/>
              <a:t>Secondly, ‘Task or Relational Intervention’, does the team need help to achieve the task, or does it need help in maintaining relationships?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n-GB" dirty="0" smtClean="0"/>
              <a:t>Thirdly, Internal or External, should the ‘intervention’ be within the team or in the teams environment?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55505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28" y="408372"/>
            <a:ext cx="8260671" cy="6116972"/>
          </a:xfrm>
        </p:spPr>
      </p:pic>
    </p:spTree>
    <p:extLst>
      <p:ext uri="{BB962C8B-B14F-4D97-AF65-F5344CB8AC3E}">
        <p14:creationId xmlns:p14="http://schemas.microsoft.com/office/powerpoint/2010/main" val="30476497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Eden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At the start of the lecture we considered Eden’s theory that good leaders or managers were made rather than trained, next we will take a look at </a:t>
            </a:r>
            <a:r>
              <a:rPr lang="en-GB" dirty="0" err="1" smtClean="0"/>
              <a:t>Adairs</a:t>
            </a:r>
            <a:r>
              <a:rPr lang="en-GB" dirty="0" smtClean="0"/>
              <a:t> ‘Action Centred Leadership model’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202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Bibliography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Carson C. (2005) “A historical view of Douglas McGregor’s Theory Y”. </a:t>
            </a:r>
            <a:r>
              <a:rPr lang="en-GB" sz="2400" i="1" dirty="0" smtClean="0"/>
              <a:t>Management Decision</a:t>
            </a:r>
            <a:r>
              <a:rPr lang="en-GB" sz="2400" dirty="0" smtClean="0"/>
              <a:t>. (450 – 460). </a:t>
            </a:r>
          </a:p>
          <a:p>
            <a:r>
              <a:rPr lang="en-GB" sz="2400" dirty="0" err="1" smtClean="0"/>
              <a:t>Kopelman</a:t>
            </a:r>
            <a:r>
              <a:rPr lang="en-GB" sz="2400" dirty="0" smtClean="0"/>
              <a:t> R.E. </a:t>
            </a:r>
            <a:r>
              <a:rPr lang="en-GB" sz="2400" dirty="0" err="1" smtClean="0"/>
              <a:t>Prottas</a:t>
            </a:r>
            <a:r>
              <a:rPr lang="en-GB" sz="2400" dirty="0" smtClean="0"/>
              <a:t> D.J. and Davis A.L. (2008) ‘Douglas McGregor’s Theory X and Y: Toward a Construct-valid Measure’. </a:t>
            </a:r>
            <a:r>
              <a:rPr lang="en-GB" sz="2400" i="1" dirty="0" smtClean="0"/>
              <a:t>Journal of Managerial Issues</a:t>
            </a:r>
            <a:r>
              <a:rPr lang="en-GB" sz="2400" dirty="0" smtClean="0"/>
              <a:t>. </a:t>
            </a:r>
            <a:r>
              <a:rPr lang="en-GB" sz="2400" dirty="0" err="1" smtClean="0"/>
              <a:t>Vol</a:t>
            </a:r>
            <a:r>
              <a:rPr lang="en-GB" sz="2400" dirty="0" smtClean="0"/>
              <a:t> XX. No.2. Summer 2008. 255-271.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75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2133600"/>
            <a:ext cx="7380312" cy="4114800"/>
          </a:xfrm>
        </p:spPr>
        <p:txBody>
          <a:bodyPr/>
          <a:lstStyle/>
          <a:p>
            <a:pPr marL="1597025" indent="0" algn="ctr">
              <a:buNone/>
            </a:pPr>
            <a:r>
              <a:rPr lang="en-GB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Action Centred Leadership</a:t>
            </a:r>
            <a:endParaRPr lang="en-GB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5" descr="cid:image005.jpg@01CE9DB3.D8EB2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68676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2133600"/>
            <a:ext cx="7272808" cy="4114800"/>
          </a:xfrm>
        </p:spPr>
        <p:txBody>
          <a:bodyPr/>
          <a:lstStyle/>
          <a:p>
            <a:pPr marL="1597025" indent="0" algn="just">
              <a:buNone/>
            </a:pPr>
            <a:r>
              <a:rPr lang="en-GB" dirty="0" smtClean="0"/>
              <a:t>Action Centred leadership (ACL) highlights the importance of leading a team, not just a group of individuals who make up the team.</a:t>
            </a:r>
            <a:endParaRPr lang="en-GB" dirty="0"/>
          </a:p>
        </p:txBody>
      </p:sp>
      <p:pic>
        <p:nvPicPr>
          <p:cNvPr id="3" name="Picture 5" descr="cid:image005.jpg@01CE9DB3.D8EB2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26753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2133600"/>
            <a:ext cx="7884368" cy="4114800"/>
          </a:xfrm>
        </p:spPr>
        <p:txBody>
          <a:bodyPr/>
          <a:lstStyle/>
          <a:p>
            <a:pPr marL="1597025" indent="0">
              <a:buNone/>
            </a:pPr>
            <a:r>
              <a:rPr lang="en-GB" dirty="0" smtClean="0"/>
              <a:t>The ‘three circle’ model was developed by John Adair whilst he was studying at Sandhurst military academy in the 1960’s and assumes that a team leader has three distinct functions to ensure successful leadership. </a:t>
            </a:r>
            <a:endParaRPr lang="en-GB" dirty="0"/>
          </a:p>
        </p:txBody>
      </p:sp>
      <p:pic>
        <p:nvPicPr>
          <p:cNvPr id="3" name="Picture 5" descr="cid:image005.jpg@01CE9DB3.D8EB2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59456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2133600"/>
            <a:ext cx="9144000" cy="4114800"/>
          </a:xfrm>
        </p:spPr>
        <p:txBody>
          <a:bodyPr/>
          <a:lstStyle/>
          <a:p>
            <a:pPr marL="1597025" indent="0">
              <a:buNone/>
            </a:pPr>
            <a:r>
              <a:rPr lang="en-GB" dirty="0" smtClean="0"/>
              <a:t>In conflict to Eden who we have discussed previously Adair argues that leadership is a trainable, transferable skill as opposed to an inborn trait.  </a:t>
            </a:r>
            <a:endParaRPr lang="en-GB" dirty="0"/>
          </a:p>
        </p:txBody>
      </p:sp>
      <p:pic>
        <p:nvPicPr>
          <p:cNvPr id="3" name="Picture 5" descr="cid:image005.jpg@01CE9DB3.D8EB2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58248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2133600"/>
            <a:ext cx="8244408" cy="4114800"/>
          </a:xfrm>
        </p:spPr>
        <p:txBody>
          <a:bodyPr/>
          <a:lstStyle/>
          <a:p>
            <a:pPr marL="1597025" indent="0">
              <a:buNone/>
            </a:pPr>
            <a:r>
              <a:rPr lang="en-GB" altLang="en-US" dirty="0" smtClean="0">
                <a:ea typeface="ＭＳ Ｐゴシック" pitchFamily="-1" charset="-128"/>
              </a:rPr>
              <a:t>Adair promotes a 50:50 rule – 50% of motivation comes from individual, and the other 50% comes from the leader.  </a:t>
            </a:r>
          </a:p>
          <a:p>
            <a:pPr marL="1597025" indent="0">
              <a:buNone/>
            </a:pPr>
            <a:endParaRPr lang="en-GB" altLang="en-US" dirty="0" smtClean="0">
              <a:ea typeface="ＭＳ Ｐゴシック" pitchFamily="-1" charset="-128"/>
            </a:endParaRPr>
          </a:p>
          <a:p>
            <a:pPr marL="1597025" indent="0">
              <a:buNone/>
            </a:pPr>
            <a:r>
              <a:rPr lang="en-GB" altLang="en-US" dirty="0" smtClean="0">
                <a:ea typeface="ＭＳ Ｐゴシック" pitchFamily="-1" charset="-128"/>
              </a:rPr>
              <a:t>You can apply this to the achievement of a task or the building of a team.</a:t>
            </a:r>
          </a:p>
          <a:p>
            <a:endParaRPr lang="en-GB" dirty="0"/>
          </a:p>
        </p:txBody>
      </p:sp>
      <p:pic>
        <p:nvPicPr>
          <p:cNvPr id="3" name="Picture 5" descr="cid:image005.jpg@01CE9DB3.D8EB2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03386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Group Exercise:</a:t>
            </a:r>
          </a:p>
          <a:p>
            <a:r>
              <a:rPr lang="en-GB" dirty="0" smtClean="0"/>
              <a:t>What ‘transferrable’ skills do leaders require?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0242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4907632"/>
          </a:xfrm>
        </p:spPr>
        <p:txBody>
          <a:bodyPr/>
          <a:lstStyle/>
          <a:p>
            <a:pPr marL="1597025" indent="0">
              <a:buNone/>
            </a:pPr>
            <a:r>
              <a:rPr lang="en-GB" altLang="en-US" dirty="0" smtClean="0">
                <a:ea typeface="ＭＳ Ｐゴシック" pitchFamily="-1" charset="-128"/>
              </a:rPr>
              <a:t>Skills such as: </a:t>
            </a:r>
          </a:p>
          <a:p>
            <a:pPr marL="1597025" indent="0">
              <a:buNone/>
            </a:pPr>
            <a:endParaRPr lang="en-GB" altLang="en-US" dirty="0" smtClean="0">
              <a:ea typeface="ＭＳ Ｐゴシック" pitchFamily="-1" charset="-128"/>
            </a:endParaRPr>
          </a:p>
          <a:p>
            <a:pPr marL="1597025" indent="0">
              <a:buNone/>
            </a:pPr>
            <a:r>
              <a:rPr lang="en-GB" altLang="en-US" dirty="0" smtClean="0">
                <a:ea typeface="ＭＳ Ｐゴシック" pitchFamily="-1" charset="-128"/>
              </a:rPr>
              <a:t>COMMUNICATION</a:t>
            </a:r>
          </a:p>
          <a:p>
            <a:pPr marL="1597025" indent="0">
              <a:buNone/>
            </a:pPr>
            <a:r>
              <a:rPr lang="en-GB" altLang="en-US" dirty="0" smtClean="0">
                <a:ea typeface="ＭＳ Ｐゴシック" pitchFamily="-1" charset="-128"/>
              </a:rPr>
              <a:t>MOTIVATION</a:t>
            </a:r>
          </a:p>
          <a:p>
            <a:pPr marL="1597025" indent="0">
              <a:buNone/>
            </a:pPr>
            <a:r>
              <a:rPr lang="en-GB" altLang="en-US" dirty="0" smtClean="0">
                <a:ea typeface="ＭＳ Ｐゴシック" pitchFamily="-1" charset="-128"/>
              </a:rPr>
              <a:t>DELEGATION</a:t>
            </a:r>
          </a:p>
          <a:p>
            <a:pPr marL="1597025" indent="0">
              <a:buNone/>
            </a:pPr>
            <a:r>
              <a:rPr lang="en-GB" altLang="en-US" dirty="0" smtClean="0">
                <a:ea typeface="ＭＳ Ｐゴシック" pitchFamily="-1" charset="-128"/>
              </a:rPr>
              <a:t>TIME MANAGEMENT</a:t>
            </a:r>
          </a:p>
          <a:p>
            <a:pPr marL="1597025" indent="0">
              <a:buNone/>
            </a:pPr>
            <a:endParaRPr lang="en-GB" altLang="en-US" dirty="0" smtClean="0">
              <a:ea typeface="ＭＳ Ｐゴシック" pitchFamily="-1" charset="-128"/>
            </a:endParaRPr>
          </a:p>
          <a:p>
            <a:pPr marL="1597025" indent="0">
              <a:buNone/>
            </a:pPr>
            <a:r>
              <a:rPr lang="en-GB" altLang="en-US" dirty="0" smtClean="0">
                <a:ea typeface="ＭＳ Ｐゴシック" pitchFamily="-1" charset="-128"/>
              </a:rPr>
              <a:t>Used by all leaders to do their jobs can be trained thereby improving a persons leadership capability.  </a:t>
            </a:r>
            <a:endParaRPr lang="en-GB" dirty="0"/>
          </a:p>
        </p:txBody>
      </p:sp>
      <p:pic>
        <p:nvPicPr>
          <p:cNvPr id="3" name="Picture 5" descr="cid:image005.jpg@01CE9DB3.D8EB2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22965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597025" indent="0">
              <a:buNone/>
            </a:pPr>
            <a:r>
              <a:rPr lang="en-GB" dirty="0" smtClean="0"/>
              <a:t>Adair’s ‘three circles’ theory focuses on the three following areas:</a:t>
            </a:r>
          </a:p>
          <a:p>
            <a:pPr marL="1597025" indent="0">
              <a:buNone/>
            </a:pPr>
            <a:endParaRPr lang="en-GB" dirty="0" smtClean="0"/>
          </a:p>
          <a:p>
            <a:pPr marL="1597025" indent="0">
              <a:buNone/>
            </a:pPr>
            <a:r>
              <a:rPr lang="en-GB" dirty="0" smtClean="0"/>
              <a:t>Achieving the Task,</a:t>
            </a:r>
          </a:p>
          <a:p>
            <a:pPr marL="1597025" indent="0">
              <a:buNone/>
            </a:pPr>
            <a:r>
              <a:rPr lang="en-GB" dirty="0" smtClean="0"/>
              <a:t>Building the Team, and</a:t>
            </a:r>
          </a:p>
          <a:p>
            <a:pPr marL="1597025" indent="0">
              <a:buNone/>
            </a:pPr>
            <a:r>
              <a:rPr lang="en-GB" dirty="0" smtClean="0"/>
              <a:t>Developing Individuals</a:t>
            </a:r>
          </a:p>
          <a:p>
            <a:pPr marL="1597025" indent="0">
              <a:buNone/>
            </a:pPr>
            <a:endParaRPr lang="en-GB" dirty="0"/>
          </a:p>
        </p:txBody>
      </p:sp>
      <p:pic>
        <p:nvPicPr>
          <p:cNvPr id="3" name="Picture 5" descr="cid:image005.jpg@01CE9DB3.D8EB2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60260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Oval 3"/>
          <p:cNvSpPr>
            <a:spLocks noChangeArrowheads="1"/>
          </p:cNvSpPr>
          <p:nvPr/>
        </p:nvSpPr>
        <p:spPr bwMode="auto">
          <a:xfrm>
            <a:off x="3505200" y="1447800"/>
            <a:ext cx="2794992" cy="2540993"/>
          </a:xfrm>
          <a:prstGeom prst="ellipse">
            <a:avLst/>
          </a:prstGeom>
          <a:noFill/>
          <a:ln w="25400">
            <a:solidFill>
              <a:srgbClr val="00275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17412" name="Oval 4"/>
          <p:cNvSpPr>
            <a:spLocks noChangeArrowheads="1"/>
          </p:cNvSpPr>
          <p:nvPr/>
        </p:nvSpPr>
        <p:spPr bwMode="auto">
          <a:xfrm>
            <a:off x="1371600" y="3733800"/>
            <a:ext cx="2768352" cy="2575520"/>
          </a:xfrm>
          <a:prstGeom prst="ellipse">
            <a:avLst/>
          </a:prstGeom>
          <a:noFill/>
          <a:ln w="25400">
            <a:solidFill>
              <a:srgbClr val="00275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pPr algn="ctr"/>
            <a:endParaRPr lang="en-US" altLang="en-US" sz="2400">
              <a:solidFill>
                <a:srgbClr val="003366"/>
              </a:solidFill>
            </a:endParaRPr>
          </a:p>
        </p:txBody>
      </p:sp>
      <p:sp>
        <p:nvSpPr>
          <p:cNvPr id="105478" name="Rectangle 6"/>
          <p:cNvSpPr>
            <a:spLocks noChangeArrowheads="1"/>
          </p:cNvSpPr>
          <p:nvPr/>
        </p:nvSpPr>
        <p:spPr bwMode="auto">
          <a:xfrm>
            <a:off x="3929112" y="2217439"/>
            <a:ext cx="1978025" cy="1001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-65" charset="0"/>
                <a:ea typeface="+mn-ea"/>
              </a:rPr>
              <a:t>Achieve 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-65" charset="0"/>
                <a:ea typeface="+mn-ea"/>
              </a:rPr>
              <a:t>Task</a:t>
            </a:r>
          </a:p>
        </p:txBody>
      </p:sp>
      <p:sp>
        <p:nvSpPr>
          <p:cNvPr id="105479" name="Rectangle 7"/>
          <p:cNvSpPr>
            <a:spLocks noChangeArrowheads="1"/>
          </p:cNvSpPr>
          <p:nvPr/>
        </p:nvSpPr>
        <p:spPr bwMode="auto">
          <a:xfrm>
            <a:off x="1704569" y="4520703"/>
            <a:ext cx="1978025" cy="1001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-65" charset="0"/>
                <a:ea typeface="+mn-ea"/>
              </a:rPr>
              <a:t>Build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-65" charset="0"/>
                <a:ea typeface="+mn-ea"/>
              </a:rPr>
              <a:t>Team</a:t>
            </a:r>
          </a:p>
        </p:txBody>
      </p:sp>
      <p:sp>
        <p:nvSpPr>
          <p:cNvPr id="105480" name="Rectangle 8"/>
          <p:cNvSpPr>
            <a:spLocks noChangeArrowheads="1"/>
          </p:cNvSpPr>
          <p:nvPr/>
        </p:nvSpPr>
        <p:spPr bwMode="auto">
          <a:xfrm>
            <a:off x="6032500" y="4520703"/>
            <a:ext cx="1978025" cy="1001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-65" charset="0"/>
                <a:ea typeface="+mn-ea"/>
              </a:rPr>
              <a:t>Develop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-65" charset="0"/>
                <a:ea typeface="+mn-ea"/>
              </a:rPr>
              <a:t>Individuals</a:t>
            </a:r>
          </a:p>
        </p:txBody>
      </p:sp>
      <p:sp>
        <p:nvSpPr>
          <p:cNvPr id="17417" name="Oval 9"/>
          <p:cNvSpPr>
            <a:spLocks noChangeArrowheads="1"/>
          </p:cNvSpPr>
          <p:nvPr/>
        </p:nvSpPr>
        <p:spPr bwMode="auto">
          <a:xfrm>
            <a:off x="5638800" y="3733800"/>
            <a:ext cx="2781548" cy="2575520"/>
          </a:xfrm>
          <a:prstGeom prst="ellipse">
            <a:avLst/>
          </a:prstGeom>
          <a:noFill/>
          <a:ln w="25400">
            <a:solidFill>
              <a:srgbClr val="00275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pic>
        <p:nvPicPr>
          <p:cNvPr id="9" name="Picture 5" descr="cid:image005.jpg@01CE9DB3.D8EB29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8485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05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05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8" grpId="0" autoUpdateAnimBg="0"/>
      <p:bldP spid="105479" grpId="0" autoUpdateAnimBg="0"/>
      <p:bldP spid="105480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Oval 4"/>
          <p:cNvSpPr>
            <a:spLocks noChangeArrowheads="1"/>
          </p:cNvSpPr>
          <p:nvPr/>
        </p:nvSpPr>
        <p:spPr bwMode="auto">
          <a:xfrm>
            <a:off x="2278063" y="3522663"/>
            <a:ext cx="2979737" cy="2794297"/>
          </a:xfrm>
          <a:prstGeom prst="ellipse">
            <a:avLst/>
          </a:prstGeom>
          <a:noFill/>
          <a:ln w="254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grpSp>
        <p:nvGrpSpPr>
          <p:cNvPr id="19460" name="Group 11"/>
          <p:cNvGrpSpPr>
            <a:grpSpLocks/>
          </p:cNvGrpSpPr>
          <p:nvPr/>
        </p:nvGrpSpPr>
        <p:grpSpPr bwMode="auto">
          <a:xfrm>
            <a:off x="2667000" y="1993900"/>
            <a:ext cx="5095875" cy="4315420"/>
            <a:chOff x="1390" y="720"/>
            <a:chExt cx="3210" cy="2824"/>
          </a:xfrm>
        </p:grpSpPr>
        <p:sp>
          <p:nvSpPr>
            <p:cNvPr id="19461" name="Oval 5"/>
            <p:cNvSpPr>
              <a:spLocks noChangeArrowheads="1"/>
            </p:cNvSpPr>
            <p:nvPr/>
          </p:nvSpPr>
          <p:spPr bwMode="auto">
            <a:xfrm>
              <a:off x="2696" y="1688"/>
              <a:ext cx="1904" cy="1856"/>
            </a:xfrm>
            <a:prstGeom prst="ellipse">
              <a:avLst/>
            </a:prstGeom>
            <a:noFill/>
            <a:ln w="25400">
              <a:solidFill>
                <a:srgbClr val="0033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9462" name="Oval 3"/>
            <p:cNvSpPr>
              <a:spLocks noChangeArrowheads="1"/>
            </p:cNvSpPr>
            <p:nvPr/>
          </p:nvSpPr>
          <p:spPr bwMode="auto">
            <a:xfrm>
              <a:off x="1909" y="720"/>
              <a:ext cx="1877" cy="1861"/>
            </a:xfrm>
            <a:prstGeom prst="ellipse">
              <a:avLst/>
            </a:prstGeom>
            <a:noFill/>
            <a:ln w="25400">
              <a:solidFill>
                <a:srgbClr val="002754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6502" name="Rectangle 6"/>
            <p:cNvSpPr>
              <a:spLocks noChangeArrowheads="1"/>
            </p:cNvSpPr>
            <p:nvPr/>
          </p:nvSpPr>
          <p:spPr bwMode="auto">
            <a:xfrm>
              <a:off x="2241" y="962"/>
              <a:ext cx="1229" cy="6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400" b="1">
                  <a:solidFill>
                    <a:srgbClr val="003366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latin typeface="Times New Roman" pitchFamily="-65" charset="0"/>
                  <a:ea typeface="+mn-ea"/>
                </a:rPr>
                <a:t>Achieve 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en-US" sz="2400" b="1">
                  <a:solidFill>
                    <a:srgbClr val="003366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latin typeface="Times New Roman" pitchFamily="-65" charset="0"/>
                  <a:ea typeface="+mn-ea"/>
                </a:rPr>
                <a:t>Task</a:t>
              </a:r>
            </a:p>
          </p:txBody>
        </p:sp>
        <p:sp>
          <p:nvSpPr>
            <p:cNvPr id="106503" name="Rectangle 7"/>
            <p:cNvSpPr>
              <a:spLocks noChangeArrowheads="1"/>
            </p:cNvSpPr>
            <p:nvPr/>
          </p:nvSpPr>
          <p:spPr bwMode="auto">
            <a:xfrm>
              <a:off x="1390" y="2358"/>
              <a:ext cx="1228" cy="6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33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Build</a:t>
              </a:r>
            </a:p>
            <a:p>
              <a:pPr algn="ctr"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33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Team</a:t>
              </a:r>
              <a:endParaRPr lang="en-US" altLang="en-US" sz="2400" b="1">
                <a:solidFill>
                  <a:srgbClr val="FAFD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06504" name="Rectangle 8"/>
            <p:cNvSpPr>
              <a:spLocks noChangeArrowheads="1"/>
            </p:cNvSpPr>
            <p:nvPr/>
          </p:nvSpPr>
          <p:spPr bwMode="auto">
            <a:xfrm>
              <a:off x="3188" y="2309"/>
              <a:ext cx="1228" cy="6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2400" b="1" dirty="0">
                  <a:solidFill>
                    <a:srgbClr val="0033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Develop</a:t>
              </a:r>
            </a:p>
            <a:p>
              <a:pPr algn="ctr">
                <a:spcBef>
                  <a:spcPct val="50000"/>
                </a:spcBef>
              </a:pPr>
              <a:r>
                <a:rPr lang="en-US" altLang="en-US" sz="2400" b="1" dirty="0">
                  <a:solidFill>
                    <a:srgbClr val="0033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Individuals</a:t>
              </a:r>
              <a:endParaRPr lang="en-US" altLang="en-US" sz="2400" b="1" dirty="0">
                <a:solidFill>
                  <a:srgbClr val="FAFD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" name="Picture 5" descr="cid:image005.jpg@01CE9DB3.D8EB29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33512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3608" y="1700808"/>
            <a:ext cx="69847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effective leader is the one who keeps all three in balance; </a:t>
            </a:r>
            <a:endParaRPr lang="en-GB" sz="2800" dirty="0" smtClean="0"/>
          </a:p>
          <a:p>
            <a:endParaRPr lang="en-GB" sz="2800" dirty="0" smtClean="0"/>
          </a:p>
          <a:p>
            <a:r>
              <a:rPr lang="en-GB" sz="2800" dirty="0" smtClean="0"/>
              <a:t>That </a:t>
            </a:r>
            <a:r>
              <a:rPr lang="en-GB" sz="2800" dirty="0"/>
              <a:t>is who attends to all three at the same </a:t>
            </a:r>
            <a:r>
              <a:rPr lang="en-GB" sz="2800" dirty="0" smtClean="0"/>
              <a:t>time</a:t>
            </a:r>
            <a:r>
              <a:rPr lang="en-GB" sz="2800" dirty="0"/>
              <a:t>,</a:t>
            </a:r>
            <a:endParaRPr lang="en-GB" sz="2800" dirty="0" smtClean="0"/>
          </a:p>
          <a:p>
            <a:endParaRPr lang="en-GB" sz="2800" dirty="0" smtClean="0"/>
          </a:p>
          <a:p>
            <a:r>
              <a:rPr lang="en-GB" sz="2800" dirty="0" smtClean="0"/>
              <a:t>If </a:t>
            </a:r>
            <a:r>
              <a:rPr lang="en-GB" sz="2800" dirty="0"/>
              <a:t>any one element is ignored, the others are unlikely to succeed.</a:t>
            </a:r>
          </a:p>
        </p:txBody>
      </p:sp>
    </p:spTree>
    <p:extLst>
      <p:ext uri="{BB962C8B-B14F-4D97-AF65-F5344CB8AC3E}">
        <p14:creationId xmlns:p14="http://schemas.microsoft.com/office/powerpoint/2010/main" val="22152741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-252536" y="332656"/>
            <a:ext cx="9145016" cy="2439119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indent="0"/>
            <a:r>
              <a:rPr lang="en-US" altLang="en-US" sz="4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-1" charset="-128"/>
              </a:rPr>
              <a:t>ACL Distortions ‘Big T’</a:t>
            </a:r>
            <a:endParaRPr lang="en-US" altLang="en-US" sz="4000" b="1" dirty="0" smtClean="0">
              <a:solidFill>
                <a:srgbClr val="FAFD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ＭＳ Ｐゴシック" pitchFamily="-1" charset="-128"/>
            </a:endParaRPr>
          </a:p>
        </p:txBody>
      </p:sp>
      <p:sp>
        <p:nvSpPr>
          <p:cNvPr id="21507" name="Oval 3"/>
          <p:cNvSpPr>
            <a:spLocks noChangeArrowheads="1"/>
          </p:cNvSpPr>
          <p:nvPr/>
        </p:nvSpPr>
        <p:spPr bwMode="auto">
          <a:xfrm>
            <a:off x="2921000" y="1473200"/>
            <a:ext cx="3302000" cy="3340100"/>
          </a:xfrm>
          <a:prstGeom prst="ellipse">
            <a:avLst/>
          </a:prstGeom>
          <a:noFill/>
          <a:ln w="508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2590800" y="3810000"/>
            <a:ext cx="2286000" cy="1828800"/>
          </a:xfrm>
          <a:prstGeom prst="ellipse">
            <a:avLst/>
          </a:prstGeom>
          <a:noFill/>
          <a:ln w="254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>
            <a:off x="3963988" y="2606675"/>
            <a:ext cx="1901825" cy="8207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4800" b="1">
                <a:solidFill>
                  <a:srgbClr val="0033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pitchFamily="-65" charset="0"/>
                <a:ea typeface="+mn-ea"/>
              </a:rPr>
              <a:t>T</a:t>
            </a:r>
            <a:r>
              <a:rPr lang="en-US" sz="3200">
                <a:solidFill>
                  <a:srgbClr val="003366"/>
                </a:solidFill>
                <a:latin typeface="Times New Roman" pitchFamily="-65" charset="0"/>
                <a:ea typeface="+mn-ea"/>
              </a:rPr>
              <a:t>ask</a:t>
            </a:r>
          </a:p>
        </p:txBody>
      </p:sp>
      <p:sp>
        <p:nvSpPr>
          <p:cNvPr id="21511" name="Oval 7"/>
          <p:cNvSpPr>
            <a:spLocks noChangeArrowheads="1"/>
          </p:cNvSpPr>
          <p:nvPr/>
        </p:nvSpPr>
        <p:spPr bwMode="auto">
          <a:xfrm>
            <a:off x="4267200" y="3810000"/>
            <a:ext cx="2286000" cy="1828800"/>
          </a:xfrm>
          <a:prstGeom prst="ellipse">
            <a:avLst/>
          </a:prstGeom>
          <a:noFill/>
          <a:ln w="254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3124200" y="4800600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400">
                <a:solidFill>
                  <a:srgbClr val="003366"/>
                </a:solidFill>
              </a:rPr>
              <a:t>Team</a:t>
            </a:r>
            <a:endParaRPr lang="en-US" altLang="en-US" sz="2400">
              <a:solidFill>
                <a:srgbClr val="C1CEFF"/>
              </a:solidFill>
            </a:endParaRP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4800600" y="4800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400">
                <a:solidFill>
                  <a:srgbClr val="003366"/>
                </a:solidFill>
              </a:rPr>
              <a:t>Individual</a:t>
            </a:r>
            <a:endParaRPr lang="en-US" altLang="en-US" sz="2400">
              <a:solidFill>
                <a:srgbClr val="C1CE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2013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‘Big T’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043608" y="1628800"/>
            <a:ext cx="7200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Pressure </a:t>
            </a:r>
            <a:r>
              <a:rPr lang="en-GB" sz="2800" dirty="0"/>
              <a:t>on time and resources often increases pressure on a group to concentrate on the task, </a:t>
            </a:r>
            <a:r>
              <a:rPr lang="en-GB" sz="2800" dirty="0" smtClean="0"/>
              <a:t>possibly to the detriment </a:t>
            </a:r>
            <a:r>
              <a:rPr lang="en-GB" sz="2800" dirty="0"/>
              <a:t>of the people involved. </a:t>
            </a:r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But </a:t>
            </a:r>
            <a:r>
              <a:rPr lang="en-GB" sz="2800" dirty="0"/>
              <a:t>if group and individual needs are forgotten, much of the effort spent may be misdirected.</a:t>
            </a:r>
          </a:p>
        </p:txBody>
      </p:sp>
    </p:spTree>
    <p:extLst>
      <p:ext uri="{BB962C8B-B14F-4D97-AF65-F5344CB8AC3E}">
        <p14:creationId xmlns:p14="http://schemas.microsoft.com/office/powerpoint/2010/main" val="317339117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91264" cy="844550"/>
          </a:xfrm>
        </p:spPr>
        <p:txBody>
          <a:bodyPr>
            <a:normAutofit/>
          </a:bodyPr>
          <a:lstStyle/>
          <a:p>
            <a:r>
              <a:rPr lang="en-US" altLang="en-US" b="1" dirty="0" smtClean="0">
                <a:solidFill>
                  <a:srgbClr val="002060"/>
                </a:solidFill>
              </a:rPr>
              <a:t>ACL Distortions</a:t>
            </a: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‘Groupie’</a:t>
            </a:r>
            <a:r>
              <a:rPr lang="en-US" altLang="en-US" dirty="0" smtClean="0">
                <a:latin typeface="+mn-lt"/>
              </a:rPr>
              <a:t> </a:t>
            </a:r>
          </a:p>
        </p:txBody>
      </p:sp>
      <p:sp>
        <p:nvSpPr>
          <p:cNvPr id="23555" name="Oval 4"/>
          <p:cNvSpPr>
            <a:spLocks noChangeArrowheads="1"/>
          </p:cNvSpPr>
          <p:nvPr/>
        </p:nvSpPr>
        <p:spPr bwMode="auto">
          <a:xfrm>
            <a:off x="4343400" y="2514600"/>
            <a:ext cx="2286000" cy="1828800"/>
          </a:xfrm>
          <a:prstGeom prst="ellipse">
            <a:avLst/>
          </a:prstGeom>
          <a:noFill/>
          <a:ln w="254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grpSp>
        <p:nvGrpSpPr>
          <p:cNvPr id="23557" name="Group 10"/>
          <p:cNvGrpSpPr>
            <a:grpSpLocks/>
          </p:cNvGrpSpPr>
          <p:nvPr/>
        </p:nvGrpSpPr>
        <p:grpSpPr bwMode="auto">
          <a:xfrm>
            <a:off x="1752600" y="1447800"/>
            <a:ext cx="4800600" cy="4343400"/>
            <a:chOff x="1104" y="768"/>
            <a:chExt cx="3024" cy="2736"/>
          </a:xfrm>
        </p:grpSpPr>
        <p:sp>
          <p:nvSpPr>
            <p:cNvPr id="23558" name="Oval 3"/>
            <p:cNvSpPr>
              <a:spLocks noChangeArrowheads="1"/>
            </p:cNvSpPr>
            <p:nvPr/>
          </p:nvSpPr>
          <p:spPr bwMode="auto">
            <a:xfrm>
              <a:off x="1104" y="1488"/>
              <a:ext cx="2064" cy="2016"/>
            </a:xfrm>
            <a:prstGeom prst="ellipse">
              <a:avLst/>
            </a:prstGeom>
            <a:noFill/>
            <a:ln w="50800">
              <a:solidFill>
                <a:srgbClr val="0033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8549" name="Rectangle 5"/>
            <p:cNvSpPr>
              <a:spLocks noChangeArrowheads="1"/>
            </p:cNvSpPr>
            <p:nvPr/>
          </p:nvSpPr>
          <p:spPr bwMode="auto">
            <a:xfrm>
              <a:off x="1680" y="2160"/>
              <a:ext cx="1198" cy="51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4800" b="1">
                  <a:solidFill>
                    <a:srgbClr val="003366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latin typeface="Times New Roman" pitchFamily="-65" charset="0"/>
                  <a:ea typeface="+mn-ea"/>
                </a:rPr>
                <a:t>T</a:t>
              </a:r>
              <a:r>
                <a:rPr lang="en-US" sz="3200">
                  <a:solidFill>
                    <a:srgbClr val="003366"/>
                  </a:solidFill>
                  <a:latin typeface="Times New Roman" pitchFamily="-65" charset="0"/>
                  <a:ea typeface="+mn-ea"/>
                </a:rPr>
                <a:t>eam</a:t>
              </a:r>
            </a:p>
          </p:txBody>
        </p:sp>
        <p:sp>
          <p:nvSpPr>
            <p:cNvPr id="23560" name="Oval 7"/>
            <p:cNvSpPr>
              <a:spLocks noChangeArrowheads="1"/>
            </p:cNvSpPr>
            <p:nvPr/>
          </p:nvSpPr>
          <p:spPr bwMode="auto">
            <a:xfrm>
              <a:off x="2112" y="768"/>
              <a:ext cx="1440" cy="1152"/>
            </a:xfrm>
            <a:prstGeom prst="ellipse">
              <a:avLst/>
            </a:prstGeom>
            <a:noFill/>
            <a:ln w="25400">
              <a:solidFill>
                <a:srgbClr val="0033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3561" name="Text Box 8"/>
            <p:cNvSpPr txBox="1">
              <a:spLocks noChangeArrowheads="1"/>
            </p:cNvSpPr>
            <p:nvPr/>
          </p:nvSpPr>
          <p:spPr bwMode="auto">
            <a:xfrm>
              <a:off x="3120" y="2016"/>
              <a:ext cx="10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2400">
                  <a:solidFill>
                    <a:srgbClr val="003366"/>
                  </a:solidFill>
                </a:rPr>
                <a:t>Individual</a:t>
              </a:r>
            </a:p>
          </p:txBody>
        </p:sp>
        <p:sp>
          <p:nvSpPr>
            <p:cNvPr id="23562" name="Text Box 9"/>
            <p:cNvSpPr txBox="1">
              <a:spLocks noChangeArrowheads="1"/>
            </p:cNvSpPr>
            <p:nvPr/>
          </p:nvSpPr>
          <p:spPr bwMode="auto">
            <a:xfrm>
              <a:off x="2352" y="1152"/>
              <a:ext cx="10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2400">
                  <a:solidFill>
                    <a:srgbClr val="003366"/>
                  </a:solidFill>
                </a:rPr>
                <a:t>Task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58996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‘Groupie’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259632" y="1700808"/>
            <a:ext cx="66967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Taking </a:t>
            </a:r>
            <a:r>
              <a:rPr lang="en-GB" sz="2800" dirty="0"/>
              <a:t>time creating a good team spirit without applying effort to the task is likely to mean that the team will lose its focus through lack of achievement.</a:t>
            </a:r>
          </a:p>
        </p:txBody>
      </p:sp>
    </p:spTree>
    <p:extLst>
      <p:ext uri="{BB962C8B-B14F-4D97-AF65-F5344CB8AC3E}">
        <p14:creationId xmlns:p14="http://schemas.microsoft.com/office/powerpoint/2010/main" val="396413358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-1044576" y="188640"/>
            <a:ext cx="7560791" cy="2511698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indent="0"/>
            <a:r>
              <a:rPr lang="en-US" altLang="en-US" sz="4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-1" charset="-128"/>
              </a:rPr>
              <a:t>ACL Distortions </a:t>
            </a:r>
            <a:br>
              <a:rPr lang="en-US" altLang="en-US" sz="4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-1" charset="-128"/>
              </a:rPr>
            </a:br>
            <a:r>
              <a:rPr lang="en-US" altLang="en-US" sz="4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‘Blue Eyes’</a:t>
            </a:r>
            <a:br>
              <a:rPr lang="en-US" altLang="en-US" sz="40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altLang="en-US" sz="4000" b="1" dirty="0" smtClean="0">
              <a:solidFill>
                <a:srgbClr val="FAFD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ＭＳ Ｐゴシック" pitchFamily="-1" charset="-128"/>
            </a:endParaRPr>
          </a:p>
        </p:txBody>
      </p:sp>
      <p:grpSp>
        <p:nvGrpSpPr>
          <p:cNvPr id="25604" name="Group 10"/>
          <p:cNvGrpSpPr>
            <a:grpSpLocks/>
          </p:cNvGrpSpPr>
          <p:nvPr/>
        </p:nvGrpSpPr>
        <p:grpSpPr bwMode="auto">
          <a:xfrm>
            <a:off x="2667000" y="1524000"/>
            <a:ext cx="5029200" cy="4343400"/>
            <a:chOff x="1536" y="768"/>
            <a:chExt cx="3168" cy="2736"/>
          </a:xfrm>
        </p:grpSpPr>
        <p:sp>
          <p:nvSpPr>
            <p:cNvPr id="25605" name="Oval 3"/>
            <p:cNvSpPr>
              <a:spLocks noChangeArrowheads="1"/>
            </p:cNvSpPr>
            <p:nvPr/>
          </p:nvSpPr>
          <p:spPr bwMode="auto">
            <a:xfrm>
              <a:off x="2640" y="1488"/>
              <a:ext cx="2064" cy="2016"/>
            </a:xfrm>
            <a:prstGeom prst="ellipse">
              <a:avLst/>
            </a:prstGeom>
            <a:noFill/>
            <a:ln w="50800">
              <a:solidFill>
                <a:srgbClr val="0033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5606" name="Oval 4"/>
            <p:cNvSpPr>
              <a:spLocks noChangeArrowheads="1"/>
            </p:cNvSpPr>
            <p:nvPr/>
          </p:nvSpPr>
          <p:spPr bwMode="auto">
            <a:xfrm>
              <a:off x="1536" y="1536"/>
              <a:ext cx="1440" cy="1152"/>
            </a:xfrm>
            <a:prstGeom prst="ellipse">
              <a:avLst/>
            </a:prstGeom>
            <a:noFill/>
            <a:ln w="25400">
              <a:solidFill>
                <a:srgbClr val="0033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9573" name="Rectangle 5"/>
            <p:cNvSpPr>
              <a:spLocks noChangeArrowheads="1"/>
            </p:cNvSpPr>
            <p:nvPr/>
          </p:nvSpPr>
          <p:spPr bwMode="auto">
            <a:xfrm>
              <a:off x="3024" y="2160"/>
              <a:ext cx="1390" cy="51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4800" b="1">
                  <a:solidFill>
                    <a:srgbClr val="003366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latin typeface="Times New Roman" pitchFamily="-65" charset="0"/>
                  <a:ea typeface="+mn-ea"/>
                </a:rPr>
                <a:t>I</a:t>
              </a:r>
              <a:r>
                <a:rPr lang="en-US" sz="3200">
                  <a:solidFill>
                    <a:srgbClr val="003366"/>
                  </a:solidFill>
                  <a:latin typeface="Times New Roman" pitchFamily="-65" charset="0"/>
                  <a:ea typeface="+mn-ea"/>
                </a:rPr>
                <a:t>ndividual</a:t>
              </a:r>
            </a:p>
          </p:txBody>
        </p:sp>
        <p:sp>
          <p:nvSpPr>
            <p:cNvPr id="25608" name="Oval 7"/>
            <p:cNvSpPr>
              <a:spLocks noChangeArrowheads="1"/>
            </p:cNvSpPr>
            <p:nvPr/>
          </p:nvSpPr>
          <p:spPr bwMode="auto">
            <a:xfrm>
              <a:off x="2112" y="768"/>
              <a:ext cx="1440" cy="1152"/>
            </a:xfrm>
            <a:prstGeom prst="ellipse">
              <a:avLst/>
            </a:prstGeom>
            <a:noFill/>
            <a:ln w="25400">
              <a:solidFill>
                <a:srgbClr val="0033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5609" name="Text Box 8"/>
            <p:cNvSpPr txBox="1">
              <a:spLocks noChangeArrowheads="1"/>
            </p:cNvSpPr>
            <p:nvPr/>
          </p:nvSpPr>
          <p:spPr bwMode="auto">
            <a:xfrm>
              <a:off x="1728" y="1968"/>
              <a:ext cx="10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2400">
                  <a:solidFill>
                    <a:srgbClr val="003366"/>
                  </a:solidFill>
                </a:rPr>
                <a:t>Team</a:t>
              </a:r>
            </a:p>
          </p:txBody>
        </p:sp>
        <p:sp>
          <p:nvSpPr>
            <p:cNvPr id="25610" name="Text Box 9"/>
            <p:cNvSpPr txBox="1">
              <a:spLocks noChangeArrowheads="1"/>
            </p:cNvSpPr>
            <p:nvPr/>
          </p:nvSpPr>
          <p:spPr bwMode="auto">
            <a:xfrm>
              <a:off x="2352" y="1152"/>
              <a:ext cx="10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2400">
                  <a:solidFill>
                    <a:srgbClr val="003366"/>
                  </a:solidFill>
                </a:rPr>
                <a:t>Task</a:t>
              </a:r>
            </a:p>
          </p:txBody>
        </p:sp>
      </p:grpSp>
      <p:pic>
        <p:nvPicPr>
          <p:cNvPr id="10" name="Picture 5" descr="cid:image005.jpg@01CE9DB3.D8EB29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20865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‘Blue Eyes’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467544" y="1772816"/>
            <a:ext cx="820891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The focus here is on a specific individual or individuals, </a:t>
            </a:r>
          </a:p>
          <a:p>
            <a:r>
              <a:rPr lang="en-GB" sz="2800" dirty="0" smtClean="0"/>
              <a:t>This might be based upon a variety of ‘</a:t>
            </a:r>
            <a:r>
              <a:rPr lang="en-GB" sz="2800" dirty="0"/>
              <a:t>p</a:t>
            </a:r>
            <a:r>
              <a:rPr lang="en-GB" sz="2800" dirty="0" smtClean="0"/>
              <a:t>references’ </a:t>
            </a:r>
          </a:p>
          <a:p>
            <a:r>
              <a:rPr lang="en-GB" sz="2800" dirty="0" smtClean="0"/>
              <a:t>Such as appearance, age, experience, or ‘group dynamics’ e.g. </a:t>
            </a:r>
          </a:p>
          <a:p>
            <a:r>
              <a:rPr lang="en-GB" sz="2800" dirty="0" smtClean="0"/>
              <a:t>Masonic connections, ‘drinking’ buddy, plays sport together, etc. 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347112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5707063"/>
            <a:ext cx="9144000" cy="109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indent="0"/>
            <a:r>
              <a:rPr lang="en-US" altLang="en-US" sz="3600" dirty="0" smtClean="0">
                <a:solidFill>
                  <a:srgbClr val="003366"/>
                </a:solidFill>
                <a:latin typeface="Arial Black" pitchFamily="-1" charset="0"/>
                <a:ea typeface="ＭＳ Ｐゴシック" pitchFamily="-1" charset="-128"/>
              </a:rPr>
              <a:t>Action Centered Leadership.</a:t>
            </a:r>
            <a:br>
              <a:rPr lang="en-US" altLang="en-US" sz="3600" dirty="0" smtClean="0">
                <a:solidFill>
                  <a:srgbClr val="003366"/>
                </a:solidFill>
                <a:latin typeface="Arial Black" pitchFamily="-1" charset="0"/>
                <a:ea typeface="ＭＳ Ｐゴシック" pitchFamily="-1" charset="-128"/>
              </a:rPr>
            </a:br>
            <a:endParaRPr lang="en-GB" altLang="en-US" dirty="0" smtClean="0">
              <a:solidFill>
                <a:srgbClr val="032DDD"/>
              </a:solidFill>
              <a:latin typeface="Arial Black" pitchFamily="-1" charset="0"/>
              <a:ea typeface="ＭＳ Ｐゴシック" pitchFamily="-1" charset="-128"/>
            </a:endParaRPr>
          </a:p>
        </p:txBody>
      </p:sp>
      <p:sp>
        <p:nvSpPr>
          <p:cNvPr id="27651" name="Freeform 3"/>
          <p:cNvSpPr>
            <a:spLocks/>
          </p:cNvSpPr>
          <p:nvPr/>
        </p:nvSpPr>
        <p:spPr bwMode="auto">
          <a:xfrm>
            <a:off x="3381375" y="3011488"/>
            <a:ext cx="1784350" cy="1163637"/>
          </a:xfrm>
          <a:custGeom>
            <a:avLst/>
            <a:gdLst>
              <a:gd name="T0" fmla="*/ 695411230 w 4497"/>
              <a:gd name="T1" fmla="*/ 414690689 h 2931"/>
              <a:gd name="T2" fmla="*/ 676046053 w 4497"/>
              <a:gd name="T3" fmla="*/ 423359408 h 2931"/>
              <a:gd name="T4" fmla="*/ 656523748 w 4497"/>
              <a:gd name="T5" fmla="*/ 431240458 h 2931"/>
              <a:gd name="T6" fmla="*/ 636528870 w 4497"/>
              <a:gd name="T7" fmla="*/ 438333046 h 2931"/>
              <a:gd name="T8" fmla="*/ 616061816 w 4497"/>
              <a:gd name="T9" fmla="*/ 444322739 h 2931"/>
              <a:gd name="T10" fmla="*/ 595436841 w 4497"/>
              <a:gd name="T11" fmla="*/ 449839196 h 2931"/>
              <a:gd name="T12" fmla="*/ 574340087 w 4497"/>
              <a:gd name="T13" fmla="*/ 454094749 h 2931"/>
              <a:gd name="T14" fmla="*/ 553085808 w 4497"/>
              <a:gd name="T15" fmla="*/ 457405020 h 2931"/>
              <a:gd name="T16" fmla="*/ 531516480 w 4497"/>
              <a:gd name="T17" fmla="*/ 459926829 h 2931"/>
              <a:gd name="T18" fmla="*/ 509632501 w 4497"/>
              <a:gd name="T19" fmla="*/ 461502960 h 2931"/>
              <a:gd name="T20" fmla="*/ 487590997 w 4497"/>
              <a:gd name="T21" fmla="*/ 461975799 h 2931"/>
              <a:gd name="T22" fmla="*/ 421466089 w 4497"/>
              <a:gd name="T23" fmla="*/ 457405020 h 2931"/>
              <a:gd name="T24" fmla="*/ 358017904 w 4497"/>
              <a:gd name="T25" fmla="*/ 444165126 h 2931"/>
              <a:gd name="T26" fmla="*/ 297718619 w 4497"/>
              <a:gd name="T27" fmla="*/ 423044182 h 2931"/>
              <a:gd name="T28" fmla="*/ 241197537 w 4497"/>
              <a:gd name="T29" fmla="*/ 394200594 h 2931"/>
              <a:gd name="T30" fmla="*/ 188770104 w 4497"/>
              <a:gd name="T31" fmla="*/ 358421238 h 2931"/>
              <a:gd name="T32" fmla="*/ 141223545 w 4497"/>
              <a:gd name="T33" fmla="*/ 316337756 h 2931"/>
              <a:gd name="T34" fmla="*/ 99187164 w 4497"/>
              <a:gd name="T35" fmla="*/ 268579409 h 2931"/>
              <a:gd name="T36" fmla="*/ 62976009 w 4497"/>
              <a:gd name="T37" fmla="*/ 215620229 h 2931"/>
              <a:gd name="T38" fmla="*/ 33377304 w 4497"/>
              <a:gd name="T39" fmla="*/ 157932260 h 2931"/>
              <a:gd name="T40" fmla="*/ 10863228 w 4497"/>
              <a:gd name="T41" fmla="*/ 96461577 h 2931"/>
              <a:gd name="T42" fmla="*/ 6140275 w 4497"/>
              <a:gd name="T43" fmla="*/ 50437371 h 2931"/>
              <a:gd name="T44" fmla="*/ 25347928 w 4497"/>
              <a:gd name="T45" fmla="*/ 41295814 h 2931"/>
              <a:gd name="T46" fmla="*/ 44712708 w 4497"/>
              <a:gd name="T47" fmla="*/ 33099537 h 2931"/>
              <a:gd name="T48" fmla="*/ 64707586 w 4497"/>
              <a:gd name="T49" fmla="*/ 25849336 h 2931"/>
              <a:gd name="T50" fmla="*/ 85017512 w 4497"/>
              <a:gd name="T51" fmla="*/ 19386804 h 2931"/>
              <a:gd name="T52" fmla="*/ 105484566 w 4497"/>
              <a:gd name="T53" fmla="*/ 13870347 h 2931"/>
              <a:gd name="T54" fmla="*/ 126424193 w 4497"/>
              <a:gd name="T55" fmla="*/ 9141955 h 2931"/>
              <a:gd name="T56" fmla="*/ 147678472 w 4497"/>
              <a:gd name="T57" fmla="*/ 5516457 h 2931"/>
              <a:gd name="T58" fmla="*/ 169090275 w 4497"/>
              <a:gd name="T59" fmla="*/ 2679422 h 2931"/>
              <a:gd name="T60" fmla="*/ 190974255 w 4497"/>
              <a:gd name="T61" fmla="*/ 788065 h 2931"/>
              <a:gd name="T62" fmla="*/ 213015759 w 4497"/>
              <a:gd name="T63" fmla="*/ 0 h 2931"/>
              <a:gd name="T64" fmla="*/ 264656363 w 4497"/>
              <a:gd name="T65" fmla="*/ 2048970 h 2931"/>
              <a:gd name="T66" fmla="*/ 329048900 w 4497"/>
              <a:gd name="T67" fmla="*/ 12294216 h 2931"/>
              <a:gd name="T68" fmla="*/ 390292935 w 4497"/>
              <a:gd name="T69" fmla="*/ 31050568 h 2931"/>
              <a:gd name="T70" fmla="*/ 448388466 w 4497"/>
              <a:gd name="T71" fmla="*/ 57372743 h 2931"/>
              <a:gd name="T72" fmla="*/ 502075300 w 4497"/>
              <a:gd name="T73" fmla="*/ 90945120 h 2931"/>
              <a:gd name="T74" fmla="*/ 551196309 w 4497"/>
              <a:gd name="T75" fmla="*/ 130822019 h 2931"/>
              <a:gd name="T76" fmla="*/ 595279714 w 4497"/>
              <a:gd name="T77" fmla="*/ 176846224 h 2931"/>
              <a:gd name="T78" fmla="*/ 633537495 w 4497"/>
              <a:gd name="T79" fmla="*/ 228072058 h 2931"/>
              <a:gd name="T80" fmla="*/ 665340349 w 4497"/>
              <a:gd name="T81" fmla="*/ 284183500 h 2931"/>
              <a:gd name="T82" fmla="*/ 690373228 w 4497"/>
              <a:gd name="T83" fmla="*/ 344550891 h 2931"/>
              <a:gd name="T84" fmla="*/ 708006432 w 4497"/>
              <a:gd name="T85" fmla="*/ 408386167 h 293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4497"/>
              <a:gd name="T130" fmla="*/ 0 h 2931"/>
              <a:gd name="T131" fmla="*/ 4497 w 4497"/>
              <a:gd name="T132" fmla="*/ 2931 h 2931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4497" h="2931">
                <a:moveTo>
                  <a:pt x="4497" y="2591"/>
                </a:moveTo>
                <a:lnTo>
                  <a:pt x="4456" y="2612"/>
                </a:lnTo>
                <a:lnTo>
                  <a:pt x="4417" y="2631"/>
                </a:lnTo>
                <a:lnTo>
                  <a:pt x="4376" y="2650"/>
                </a:lnTo>
                <a:lnTo>
                  <a:pt x="4335" y="2668"/>
                </a:lnTo>
                <a:lnTo>
                  <a:pt x="4294" y="2686"/>
                </a:lnTo>
                <a:lnTo>
                  <a:pt x="4253" y="2704"/>
                </a:lnTo>
                <a:lnTo>
                  <a:pt x="4211" y="2720"/>
                </a:lnTo>
                <a:lnTo>
                  <a:pt x="4170" y="2736"/>
                </a:lnTo>
                <a:lnTo>
                  <a:pt x="4127" y="2751"/>
                </a:lnTo>
                <a:lnTo>
                  <a:pt x="4086" y="2766"/>
                </a:lnTo>
                <a:lnTo>
                  <a:pt x="4043" y="2781"/>
                </a:lnTo>
                <a:lnTo>
                  <a:pt x="3999" y="2794"/>
                </a:lnTo>
                <a:lnTo>
                  <a:pt x="3957" y="2807"/>
                </a:lnTo>
                <a:lnTo>
                  <a:pt x="3913" y="2819"/>
                </a:lnTo>
                <a:lnTo>
                  <a:pt x="3870" y="2832"/>
                </a:lnTo>
                <a:lnTo>
                  <a:pt x="3826" y="2843"/>
                </a:lnTo>
                <a:lnTo>
                  <a:pt x="3782" y="2854"/>
                </a:lnTo>
                <a:lnTo>
                  <a:pt x="3738" y="2862"/>
                </a:lnTo>
                <a:lnTo>
                  <a:pt x="3693" y="2872"/>
                </a:lnTo>
                <a:lnTo>
                  <a:pt x="3648" y="2881"/>
                </a:lnTo>
                <a:lnTo>
                  <a:pt x="3603" y="2889"/>
                </a:lnTo>
                <a:lnTo>
                  <a:pt x="3559" y="2896"/>
                </a:lnTo>
                <a:lnTo>
                  <a:pt x="3513" y="2902"/>
                </a:lnTo>
                <a:lnTo>
                  <a:pt x="3467" y="2909"/>
                </a:lnTo>
                <a:lnTo>
                  <a:pt x="3421" y="2913"/>
                </a:lnTo>
                <a:lnTo>
                  <a:pt x="3376" y="2918"/>
                </a:lnTo>
                <a:lnTo>
                  <a:pt x="3330" y="2922"/>
                </a:lnTo>
                <a:lnTo>
                  <a:pt x="3283" y="2925"/>
                </a:lnTo>
                <a:lnTo>
                  <a:pt x="3237" y="2928"/>
                </a:lnTo>
                <a:lnTo>
                  <a:pt x="3190" y="2930"/>
                </a:lnTo>
                <a:lnTo>
                  <a:pt x="3144" y="2931"/>
                </a:lnTo>
                <a:lnTo>
                  <a:pt x="3097" y="2931"/>
                </a:lnTo>
                <a:lnTo>
                  <a:pt x="2955" y="2928"/>
                </a:lnTo>
                <a:lnTo>
                  <a:pt x="2815" y="2918"/>
                </a:lnTo>
                <a:lnTo>
                  <a:pt x="2677" y="2902"/>
                </a:lnTo>
                <a:lnTo>
                  <a:pt x="2541" y="2880"/>
                </a:lnTo>
                <a:lnTo>
                  <a:pt x="2406" y="2853"/>
                </a:lnTo>
                <a:lnTo>
                  <a:pt x="2274" y="2818"/>
                </a:lnTo>
                <a:lnTo>
                  <a:pt x="2144" y="2779"/>
                </a:lnTo>
                <a:lnTo>
                  <a:pt x="2016" y="2733"/>
                </a:lnTo>
                <a:lnTo>
                  <a:pt x="1891" y="2684"/>
                </a:lnTo>
                <a:lnTo>
                  <a:pt x="1768" y="2627"/>
                </a:lnTo>
                <a:lnTo>
                  <a:pt x="1649" y="2567"/>
                </a:lnTo>
                <a:lnTo>
                  <a:pt x="1532" y="2501"/>
                </a:lnTo>
                <a:lnTo>
                  <a:pt x="1418" y="2430"/>
                </a:lnTo>
                <a:lnTo>
                  <a:pt x="1307" y="2354"/>
                </a:lnTo>
                <a:lnTo>
                  <a:pt x="1199" y="2274"/>
                </a:lnTo>
                <a:lnTo>
                  <a:pt x="1095" y="2189"/>
                </a:lnTo>
                <a:lnTo>
                  <a:pt x="994" y="2100"/>
                </a:lnTo>
                <a:lnTo>
                  <a:pt x="897" y="2007"/>
                </a:lnTo>
                <a:lnTo>
                  <a:pt x="805" y="1910"/>
                </a:lnTo>
                <a:lnTo>
                  <a:pt x="715" y="1809"/>
                </a:lnTo>
                <a:lnTo>
                  <a:pt x="630" y="1704"/>
                </a:lnTo>
                <a:lnTo>
                  <a:pt x="549" y="1595"/>
                </a:lnTo>
                <a:lnTo>
                  <a:pt x="473" y="1483"/>
                </a:lnTo>
                <a:lnTo>
                  <a:pt x="400" y="1368"/>
                </a:lnTo>
                <a:lnTo>
                  <a:pt x="333" y="1248"/>
                </a:lnTo>
                <a:lnTo>
                  <a:pt x="270" y="1127"/>
                </a:lnTo>
                <a:lnTo>
                  <a:pt x="212" y="1002"/>
                </a:lnTo>
                <a:lnTo>
                  <a:pt x="159" y="874"/>
                </a:lnTo>
                <a:lnTo>
                  <a:pt x="112" y="744"/>
                </a:lnTo>
                <a:lnTo>
                  <a:pt x="69" y="612"/>
                </a:lnTo>
                <a:lnTo>
                  <a:pt x="32" y="476"/>
                </a:lnTo>
                <a:lnTo>
                  <a:pt x="0" y="339"/>
                </a:lnTo>
                <a:lnTo>
                  <a:pt x="39" y="320"/>
                </a:lnTo>
                <a:lnTo>
                  <a:pt x="80" y="300"/>
                </a:lnTo>
                <a:lnTo>
                  <a:pt x="120" y="281"/>
                </a:lnTo>
                <a:lnTo>
                  <a:pt x="161" y="262"/>
                </a:lnTo>
                <a:lnTo>
                  <a:pt x="202" y="244"/>
                </a:lnTo>
                <a:lnTo>
                  <a:pt x="243" y="227"/>
                </a:lnTo>
                <a:lnTo>
                  <a:pt x="284" y="210"/>
                </a:lnTo>
                <a:lnTo>
                  <a:pt x="327" y="195"/>
                </a:lnTo>
                <a:lnTo>
                  <a:pt x="368" y="179"/>
                </a:lnTo>
                <a:lnTo>
                  <a:pt x="411" y="164"/>
                </a:lnTo>
                <a:lnTo>
                  <a:pt x="454" y="150"/>
                </a:lnTo>
                <a:lnTo>
                  <a:pt x="496" y="136"/>
                </a:lnTo>
                <a:lnTo>
                  <a:pt x="540" y="123"/>
                </a:lnTo>
                <a:lnTo>
                  <a:pt x="582" y="111"/>
                </a:lnTo>
                <a:lnTo>
                  <a:pt x="626" y="99"/>
                </a:lnTo>
                <a:lnTo>
                  <a:pt x="670" y="88"/>
                </a:lnTo>
                <a:lnTo>
                  <a:pt x="714" y="78"/>
                </a:lnTo>
                <a:lnTo>
                  <a:pt x="758" y="68"/>
                </a:lnTo>
                <a:lnTo>
                  <a:pt x="803" y="58"/>
                </a:lnTo>
                <a:lnTo>
                  <a:pt x="847" y="50"/>
                </a:lnTo>
                <a:lnTo>
                  <a:pt x="892" y="42"/>
                </a:lnTo>
                <a:lnTo>
                  <a:pt x="938" y="35"/>
                </a:lnTo>
                <a:lnTo>
                  <a:pt x="983" y="28"/>
                </a:lnTo>
                <a:lnTo>
                  <a:pt x="1028" y="23"/>
                </a:lnTo>
                <a:lnTo>
                  <a:pt x="1074" y="17"/>
                </a:lnTo>
                <a:lnTo>
                  <a:pt x="1120" y="13"/>
                </a:lnTo>
                <a:lnTo>
                  <a:pt x="1167" y="8"/>
                </a:lnTo>
                <a:lnTo>
                  <a:pt x="1213" y="5"/>
                </a:lnTo>
                <a:lnTo>
                  <a:pt x="1259" y="3"/>
                </a:lnTo>
                <a:lnTo>
                  <a:pt x="1306" y="1"/>
                </a:lnTo>
                <a:lnTo>
                  <a:pt x="1353" y="0"/>
                </a:lnTo>
                <a:lnTo>
                  <a:pt x="1400" y="0"/>
                </a:lnTo>
                <a:lnTo>
                  <a:pt x="1541" y="3"/>
                </a:lnTo>
                <a:lnTo>
                  <a:pt x="1681" y="13"/>
                </a:lnTo>
                <a:lnTo>
                  <a:pt x="1819" y="28"/>
                </a:lnTo>
                <a:lnTo>
                  <a:pt x="1956" y="50"/>
                </a:lnTo>
                <a:lnTo>
                  <a:pt x="2090" y="78"/>
                </a:lnTo>
                <a:lnTo>
                  <a:pt x="2222" y="112"/>
                </a:lnTo>
                <a:lnTo>
                  <a:pt x="2352" y="152"/>
                </a:lnTo>
                <a:lnTo>
                  <a:pt x="2479" y="197"/>
                </a:lnTo>
                <a:lnTo>
                  <a:pt x="2605" y="248"/>
                </a:lnTo>
                <a:lnTo>
                  <a:pt x="2727" y="303"/>
                </a:lnTo>
                <a:lnTo>
                  <a:pt x="2848" y="364"/>
                </a:lnTo>
                <a:lnTo>
                  <a:pt x="2965" y="430"/>
                </a:lnTo>
                <a:lnTo>
                  <a:pt x="3079" y="500"/>
                </a:lnTo>
                <a:lnTo>
                  <a:pt x="3189" y="577"/>
                </a:lnTo>
                <a:lnTo>
                  <a:pt x="3297" y="657"/>
                </a:lnTo>
                <a:lnTo>
                  <a:pt x="3401" y="741"/>
                </a:lnTo>
                <a:lnTo>
                  <a:pt x="3501" y="830"/>
                </a:lnTo>
                <a:lnTo>
                  <a:pt x="3598" y="923"/>
                </a:lnTo>
                <a:lnTo>
                  <a:pt x="3692" y="1021"/>
                </a:lnTo>
                <a:lnTo>
                  <a:pt x="3781" y="1122"/>
                </a:lnTo>
                <a:lnTo>
                  <a:pt x="3866" y="1226"/>
                </a:lnTo>
                <a:lnTo>
                  <a:pt x="3947" y="1336"/>
                </a:lnTo>
                <a:lnTo>
                  <a:pt x="4024" y="1447"/>
                </a:lnTo>
                <a:lnTo>
                  <a:pt x="4095" y="1563"/>
                </a:lnTo>
                <a:lnTo>
                  <a:pt x="4163" y="1682"/>
                </a:lnTo>
                <a:lnTo>
                  <a:pt x="4226" y="1803"/>
                </a:lnTo>
                <a:lnTo>
                  <a:pt x="4284" y="1928"/>
                </a:lnTo>
                <a:lnTo>
                  <a:pt x="4337" y="2056"/>
                </a:lnTo>
                <a:lnTo>
                  <a:pt x="4385" y="2186"/>
                </a:lnTo>
                <a:lnTo>
                  <a:pt x="4427" y="2319"/>
                </a:lnTo>
                <a:lnTo>
                  <a:pt x="4465" y="2454"/>
                </a:lnTo>
                <a:lnTo>
                  <a:pt x="4497" y="2591"/>
                </a:lnTo>
                <a:close/>
              </a:path>
            </a:pathLst>
          </a:custGeom>
          <a:solidFill>
            <a:srgbClr val="008F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52" name="Freeform 4"/>
          <p:cNvSpPr>
            <a:spLocks/>
          </p:cNvSpPr>
          <p:nvPr/>
        </p:nvSpPr>
        <p:spPr bwMode="auto">
          <a:xfrm>
            <a:off x="4610100" y="4033838"/>
            <a:ext cx="558800" cy="150812"/>
          </a:xfrm>
          <a:custGeom>
            <a:avLst/>
            <a:gdLst>
              <a:gd name="T0" fmla="*/ 0 w 1408"/>
              <a:gd name="T1" fmla="*/ 59696219 h 381"/>
              <a:gd name="T2" fmla="*/ 14648259 w 1408"/>
              <a:gd name="T3" fmla="*/ 59382720 h 381"/>
              <a:gd name="T4" fmla="*/ 29454475 w 1408"/>
              <a:gd name="T5" fmla="*/ 58599368 h 381"/>
              <a:gd name="T6" fmla="*/ 44260294 w 1408"/>
              <a:gd name="T7" fmla="*/ 57659267 h 381"/>
              <a:gd name="T8" fmla="*/ 58593831 w 1408"/>
              <a:gd name="T9" fmla="*/ 56092564 h 381"/>
              <a:gd name="T10" fmla="*/ 73084531 w 1408"/>
              <a:gd name="T11" fmla="*/ 54212362 h 381"/>
              <a:gd name="T12" fmla="*/ 87418069 w 1408"/>
              <a:gd name="T13" fmla="*/ 51705558 h 381"/>
              <a:gd name="T14" fmla="*/ 101593650 w 1408"/>
              <a:gd name="T15" fmla="*/ 49041608 h 381"/>
              <a:gd name="T16" fmla="*/ 115612069 w 1408"/>
              <a:gd name="T17" fmla="*/ 45751452 h 381"/>
              <a:gd name="T18" fmla="*/ 129315369 w 1408"/>
              <a:gd name="T19" fmla="*/ 41991048 h 381"/>
              <a:gd name="T20" fmla="*/ 143176228 w 1408"/>
              <a:gd name="T21" fmla="*/ 38073895 h 381"/>
              <a:gd name="T22" fmla="*/ 156722366 w 1408"/>
              <a:gd name="T23" fmla="*/ 33686888 h 381"/>
              <a:gd name="T24" fmla="*/ 170110547 w 1408"/>
              <a:gd name="T25" fmla="*/ 28986383 h 381"/>
              <a:gd name="T26" fmla="*/ 183184006 w 1408"/>
              <a:gd name="T27" fmla="*/ 23659276 h 381"/>
              <a:gd name="T28" fmla="*/ 196257069 w 1408"/>
              <a:gd name="T29" fmla="*/ 18175419 h 381"/>
              <a:gd name="T30" fmla="*/ 209172969 w 1408"/>
              <a:gd name="T31" fmla="*/ 12378063 h 381"/>
              <a:gd name="T32" fmla="*/ 221773750 w 1408"/>
              <a:gd name="T33" fmla="*/ 6110459 h 381"/>
              <a:gd name="T34" fmla="*/ 212795644 w 1408"/>
              <a:gd name="T35" fmla="*/ 3133802 h 381"/>
              <a:gd name="T36" fmla="*/ 200194863 w 1408"/>
              <a:gd name="T37" fmla="*/ 9244261 h 381"/>
              <a:gd name="T38" fmla="*/ 187278963 w 1408"/>
              <a:gd name="T39" fmla="*/ 14728118 h 381"/>
              <a:gd name="T40" fmla="*/ 174363459 w 1408"/>
              <a:gd name="T41" fmla="*/ 20055225 h 381"/>
              <a:gd name="T42" fmla="*/ 161290000 w 1408"/>
              <a:gd name="T43" fmla="*/ 24912480 h 381"/>
              <a:gd name="T44" fmla="*/ 148059378 w 1408"/>
              <a:gd name="T45" fmla="*/ 29456236 h 381"/>
              <a:gd name="T46" fmla="*/ 134513241 w 1408"/>
              <a:gd name="T47" fmla="*/ 33530139 h 381"/>
              <a:gd name="T48" fmla="*/ 120809941 w 1408"/>
              <a:gd name="T49" fmla="*/ 37447293 h 381"/>
              <a:gd name="T50" fmla="*/ 107106641 w 1408"/>
              <a:gd name="T51" fmla="*/ 40737448 h 381"/>
              <a:gd name="T52" fmla="*/ 93403341 w 1408"/>
              <a:gd name="T53" fmla="*/ 43557751 h 381"/>
              <a:gd name="T54" fmla="*/ 79227363 w 1408"/>
              <a:gd name="T55" fmla="*/ 46221305 h 381"/>
              <a:gd name="T56" fmla="*/ 65051384 w 1408"/>
              <a:gd name="T57" fmla="*/ 48415006 h 381"/>
              <a:gd name="T58" fmla="*/ 50718244 w 1408"/>
              <a:gd name="T59" fmla="*/ 50138459 h 381"/>
              <a:gd name="T60" fmla="*/ 36384706 w 1408"/>
              <a:gd name="T61" fmla="*/ 51392059 h 381"/>
              <a:gd name="T62" fmla="*/ 21894006 w 1408"/>
              <a:gd name="T63" fmla="*/ 52175410 h 381"/>
              <a:gd name="T64" fmla="*/ 7402909 w 1408"/>
              <a:gd name="T65" fmla="*/ 52802012 h 381"/>
              <a:gd name="T66" fmla="*/ 0 w 1408"/>
              <a:gd name="T67" fmla="*/ 52802012 h 381"/>
              <a:gd name="T68" fmla="*/ 0 w 1408"/>
              <a:gd name="T69" fmla="*/ 59696219 h 381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408"/>
              <a:gd name="T106" fmla="*/ 0 h 381"/>
              <a:gd name="T107" fmla="*/ 1408 w 1408"/>
              <a:gd name="T108" fmla="*/ 381 h 381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408" h="381">
                <a:moveTo>
                  <a:pt x="0" y="381"/>
                </a:moveTo>
                <a:lnTo>
                  <a:pt x="0" y="381"/>
                </a:lnTo>
                <a:lnTo>
                  <a:pt x="47" y="380"/>
                </a:lnTo>
                <a:lnTo>
                  <a:pt x="93" y="379"/>
                </a:lnTo>
                <a:lnTo>
                  <a:pt x="140" y="378"/>
                </a:lnTo>
                <a:lnTo>
                  <a:pt x="187" y="374"/>
                </a:lnTo>
                <a:lnTo>
                  <a:pt x="234" y="372"/>
                </a:lnTo>
                <a:lnTo>
                  <a:pt x="281" y="368"/>
                </a:lnTo>
                <a:lnTo>
                  <a:pt x="326" y="363"/>
                </a:lnTo>
                <a:lnTo>
                  <a:pt x="372" y="358"/>
                </a:lnTo>
                <a:lnTo>
                  <a:pt x="419" y="352"/>
                </a:lnTo>
                <a:lnTo>
                  <a:pt x="464" y="346"/>
                </a:lnTo>
                <a:lnTo>
                  <a:pt x="510" y="338"/>
                </a:lnTo>
                <a:lnTo>
                  <a:pt x="555" y="330"/>
                </a:lnTo>
                <a:lnTo>
                  <a:pt x="600" y="321"/>
                </a:lnTo>
                <a:lnTo>
                  <a:pt x="645" y="313"/>
                </a:lnTo>
                <a:lnTo>
                  <a:pt x="689" y="303"/>
                </a:lnTo>
                <a:lnTo>
                  <a:pt x="734" y="292"/>
                </a:lnTo>
                <a:lnTo>
                  <a:pt x="778" y="281"/>
                </a:lnTo>
                <a:lnTo>
                  <a:pt x="821" y="268"/>
                </a:lnTo>
                <a:lnTo>
                  <a:pt x="865" y="256"/>
                </a:lnTo>
                <a:lnTo>
                  <a:pt x="909" y="243"/>
                </a:lnTo>
                <a:lnTo>
                  <a:pt x="952" y="230"/>
                </a:lnTo>
                <a:lnTo>
                  <a:pt x="995" y="215"/>
                </a:lnTo>
                <a:lnTo>
                  <a:pt x="1038" y="200"/>
                </a:lnTo>
                <a:lnTo>
                  <a:pt x="1080" y="185"/>
                </a:lnTo>
                <a:lnTo>
                  <a:pt x="1122" y="168"/>
                </a:lnTo>
                <a:lnTo>
                  <a:pt x="1163" y="151"/>
                </a:lnTo>
                <a:lnTo>
                  <a:pt x="1205" y="134"/>
                </a:lnTo>
                <a:lnTo>
                  <a:pt x="1246" y="116"/>
                </a:lnTo>
                <a:lnTo>
                  <a:pt x="1288" y="97"/>
                </a:lnTo>
                <a:lnTo>
                  <a:pt x="1328" y="79"/>
                </a:lnTo>
                <a:lnTo>
                  <a:pt x="1369" y="59"/>
                </a:lnTo>
                <a:lnTo>
                  <a:pt x="1408" y="39"/>
                </a:lnTo>
                <a:lnTo>
                  <a:pt x="1390" y="0"/>
                </a:lnTo>
                <a:lnTo>
                  <a:pt x="1351" y="20"/>
                </a:lnTo>
                <a:lnTo>
                  <a:pt x="1310" y="39"/>
                </a:lnTo>
                <a:lnTo>
                  <a:pt x="1271" y="59"/>
                </a:lnTo>
                <a:lnTo>
                  <a:pt x="1230" y="76"/>
                </a:lnTo>
                <a:lnTo>
                  <a:pt x="1189" y="94"/>
                </a:lnTo>
                <a:lnTo>
                  <a:pt x="1148" y="112"/>
                </a:lnTo>
                <a:lnTo>
                  <a:pt x="1107" y="128"/>
                </a:lnTo>
                <a:lnTo>
                  <a:pt x="1065" y="144"/>
                </a:lnTo>
                <a:lnTo>
                  <a:pt x="1024" y="159"/>
                </a:lnTo>
                <a:lnTo>
                  <a:pt x="982" y="174"/>
                </a:lnTo>
                <a:lnTo>
                  <a:pt x="940" y="188"/>
                </a:lnTo>
                <a:lnTo>
                  <a:pt x="897" y="201"/>
                </a:lnTo>
                <a:lnTo>
                  <a:pt x="854" y="214"/>
                </a:lnTo>
                <a:lnTo>
                  <a:pt x="811" y="226"/>
                </a:lnTo>
                <a:lnTo>
                  <a:pt x="767" y="239"/>
                </a:lnTo>
                <a:lnTo>
                  <a:pt x="725" y="250"/>
                </a:lnTo>
                <a:lnTo>
                  <a:pt x="680" y="260"/>
                </a:lnTo>
                <a:lnTo>
                  <a:pt x="636" y="269"/>
                </a:lnTo>
                <a:lnTo>
                  <a:pt x="593" y="278"/>
                </a:lnTo>
                <a:lnTo>
                  <a:pt x="548" y="287"/>
                </a:lnTo>
                <a:lnTo>
                  <a:pt x="503" y="295"/>
                </a:lnTo>
                <a:lnTo>
                  <a:pt x="458" y="303"/>
                </a:lnTo>
                <a:lnTo>
                  <a:pt x="413" y="309"/>
                </a:lnTo>
                <a:lnTo>
                  <a:pt x="368" y="315"/>
                </a:lnTo>
                <a:lnTo>
                  <a:pt x="322" y="320"/>
                </a:lnTo>
                <a:lnTo>
                  <a:pt x="276" y="325"/>
                </a:lnTo>
                <a:lnTo>
                  <a:pt x="231" y="328"/>
                </a:lnTo>
                <a:lnTo>
                  <a:pt x="185" y="331"/>
                </a:lnTo>
                <a:lnTo>
                  <a:pt x="139" y="333"/>
                </a:lnTo>
                <a:lnTo>
                  <a:pt x="92" y="336"/>
                </a:lnTo>
                <a:lnTo>
                  <a:pt x="47" y="337"/>
                </a:lnTo>
                <a:lnTo>
                  <a:pt x="0" y="337"/>
                </a:lnTo>
                <a:lnTo>
                  <a:pt x="0" y="3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53" name="Freeform 5"/>
          <p:cNvSpPr>
            <a:spLocks/>
          </p:cNvSpPr>
          <p:nvPr/>
        </p:nvSpPr>
        <p:spPr bwMode="auto">
          <a:xfrm>
            <a:off x="3371850" y="3138488"/>
            <a:ext cx="1238250" cy="1046162"/>
          </a:xfrm>
          <a:custGeom>
            <a:avLst/>
            <a:gdLst>
              <a:gd name="T0" fmla="*/ 2835275 w 3120"/>
              <a:gd name="T1" fmla="*/ 14681630 h 2633"/>
              <a:gd name="T2" fmla="*/ 11340703 w 3120"/>
              <a:gd name="T3" fmla="*/ 47044709 h 2633"/>
              <a:gd name="T4" fmla="*/ 21736447 w 3120"/>
              <a:gd name="T5" fmla="*/ 78618697 h 2633"/>
              <a:gd name="T6" fmla="*/ 34022109 w 3120"/>
              <a:gd name="T7" fmla="*/ 109087321 h 2633"/>
              <a:gd name="T8" fmla="*/ 48040528 w 3120"/>
              <a:gd name="T9" fmla="*/ 138766456 h 2633"/>
              <a:gd name="T10" fmla="*/ 63791306 w 3120"/>
              <a:gd name="T11" fmla="*/ 167182886 h 2633"/>
              <a:gd name="T12" fmla="*/ 81275238 w 3120"/>
              <a:gd name="T13" fmla="*/ 194494349 h 2633"/>
              <a:gd name="T14" fmla="*/ 100176409 w 3120"/>
              <a:gd name="T15" fmla="*/ 220542710 h 2633"/>
              <a:gd name="T16" fmla="*/ 120809941 w 3120"/>
              <a:gd name="T17" fmla="*/ 245327969 h 2633"/>
              <a:gd name="T18" fmla="*/ 142703947 w 3120"/>
              <a:gd name="T19" fmla="*/ 268850522 h 2633"/>
              <a:gd name="T20" fmla="*/ 165857634 w 3120"/>
              <a:gd name="T21" fmla="*/ 290794098 h 2633"/>
              <a:gd name="T22" fmla="*/ 190586916 w 3120"/>
              <a:gd name="T23" fmla="*/ 311159491 h 2633"/>
              <a:gd name="T24" fmla="*/ 216260759 w 3120"/>
              <a:gd name="T25" fmla="*/ 329945509 h 2633"/>
              <a:gd name="T26" fmla="*/ 243195078 w 3120"/>
              <a:gd name="T27" fmla="*/ 347153344 h 2633"/>
              <a:gd name="T28" fmla="*/ 271231916 w 3120"/>
              <a:gd name="T29" fmla="*/ 362782202 h 2633"/>
              <a:gd name="T30" fmla="*/ 300213713 w 3120"/>
              <a:gd name="T31" fmla="*/ 376359263 h 2633"/>
              <a:gd name="T32" fmla="*/ 330140469 w 3120"/>
              <a:gd name="T33" fmla="*/ 387883335 h 2633"/>
              <a:gd name="T34" fmla="*/ 361012581 w 3120"/>
              <a:gd name="T35" fmla="*/ 397671486 h 2633"/>
              <a:gd name="T36" fmla="*/ 392514534 w 3120"/>
              <a:gd name="T37" fmla="*/ 405407045 h 2633"/>
              <a:gd name="T38" fmla="*/ 424803888 w 3120"/>
              <a:gd name="T39" fmla="*/ 410932275 h 2633"/>
              <a:gd name="T40" fmla="*/ 457881038 w 3120"/>
              <a:gd name="T41" fmla="*/ 414405310 h 2633"/>
              <a:gd name="T42" fmla="*/ 491430469 w 3120"/>
              <a:gd name="T43" fmla="*/ 415668413 h 2633"/>
              <a:gd name="T44" fmla="*/ 469221741 w 3120"/>
              <a:gd name="T45" fmla="*/ 408090592 h 2633"/>
              <a:gd name="T46" fmla="*/ 436617269 w 3120"/>
              <a:gd name="T47" fmla="*/ 405564784 h 2633"/>
              <a:gd name="T48" fmla="*/ 404327519 w 3120"/>
              <a:gd name="T49" fmla="*/ 400828646 h 2633"/>
              <a:gd name="T50" fmla="*/ 372983125 w 3120"/>
              <a:gd name="T51" fmla="*/ 393882576 h 2633"/>
              <a:gd name="T52" fmla="*/ 342268572 w 3120"/>
              <a:gd name="T53" fmla="*/ 384883914 h 2633"/>
              <a:gd name="T54" fmla="*/ 312499375 w 3120"/>
              <a:gd name="T55" fmla="*/ 373991194 h 2633"/>
              <a:gd name="T56" fmla="*/ 283517578 w 3120"/>
              <a:gd name="T57" fmla="*/ 361203622 h 2633"/>
              <a:gd name="T58" fmla="*/ 255638300 w 3120"/>
              <a:gd name="T59" fmla="*/ 346521991 h 2633"/>
              <a:gd name="T60" fmla="*/ 228704378 w 3120"/>
              <a:gd name="T61" fmla="*/ 330103645 h 2633"/>
              <a:gd name="T62" fmla="*/ 202872578 w 3120"/>
              <a:gd name="T63" fmla="*/ 311948582 h 2633"/>
              <a:gd name="T64" fmla="*/ 178143694 w 3120"/>
              <a:gd name="T65" fmla="*/ 292530814 h 2633"/>
              <a:gd name="T66" fmla="*/ 154832050 w 3120"/>
              <a:gd name="T67" fmla="*/ 271218591 h 2633"/>
              <a:gd name="T68" fmla="*/ 132780881 w 3120"/>
              <a:gd name="T69" fmla="*/ 248643265 h 2633"/>
              <a:gd name="T70" fmla="*/ 111989394 w 3120"/>
              <a:gd name="T71" fmla="*/ 224647098 h 2633"/>
              <a:gd name="T72" fmla="*/ 92773103 w 3120"/>
              <a:gd name="T73" fmla="*/ 199388226 h 2633"/>
              <a:gd name="T74" fmla="*/ 75132009 w 3120"/>
              <a:gd name="T75" fmla="*/ 172708513 h 2633"/>
              <a:gd name="T76" fmla="*/ 58908553 w 3120"/>
              <a:gd name="T77" fmla="*/ 145081571 h 2633"/>
              <a:gd name="T78" fmla="*/ 44575413 w 3120"/>
              <a:gd name="T79" fmla="*/ 116033391 h 2633"/>
              <a:gd name="T80" fmla="*/ 31817072 w 3120"/>
              <a:gd name="T81" fmla="*/ 86354256 h 2633"/>
              <a:gd name="T82" fmla="*/ 20948650 w 3120"/>
              <a:gd name="T83" fmla="*/ 55412019 h 2633"/>
              <a:gd name="T84" fmla="*/ 11813381 w 3120"/>
              <a:gd name="T85" fmla="*/ 23838031 h 2633"/>
              <a:gd name="T86" fmla="*/ 5197872 w 3120"/>
              <a:gd name="T87" fmla="*/ 5998843 h 2633"/>
              <a:gd name="T88" fmla="*/ 472678 w 3120"/>
              <a:gd name="T89" fmla="*/ 3788910 h 2633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20"/>
              <a:gd name="T136" fmla="*/ 0 h 2633"/>
              <a:gd name="T137" fmla="*/ 3120 w 3120"/>
              <a:gd name="T138" fmla="*/ 2633 h 2633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20" h="2633">
                <a:moveTo>
                  <a:pt x="13" y="0"/>
                </a:moveTo>
                <a:lnTo>
                  <a:pt x="3" y="24"/>
                </a:lnTo>
                <a:lnTo>
                  <a:pt x="18" y="93"/>
                </a:lnTo>
                <a:lnTo>
                  <a:pt x="35" y="162"/>
                </a:lnTo>
                <a:lnTo>
                  <a:pt x="53" y="230"/>
                </a:lnTo>
                <a:lnTo>
                  <a:pt x="72" y="298"/>
                </a:lnTo>
                <a:lnTo>
                  <a:pt x="92" y="366"/>
                </a:lnTo>
                <a:lnTo>
                  <a:pt x="115" y="432"/>
                </a:lnTo>
                <a:lnTo>
                  <a:pt x="138" y="498"/>
                </a:lnTo>
                <a:lnTo>
                  <a:pt x="163" y="563"/>
                </a:lnTo>
                <a:lnTo>
                  <a:pt x="189" y="627"/>
                </a:lnTo>
                <a:lnTo>
                  <a:pt x="216" y="691"/>
                </a:lnTo>
                <a:lnTo>
                  <a:pt x="244" y="754"/>
                </a:lnTo>
                <a:lnTo>
                  <a:pt x="274" y="817"/>
                </a:lnTo>
                <a:lnTo>
                  <a:pt x="305" y="879"/>
                </a:lnTo>
                <a:lnTo>
                  <a:pt x="337" y="939"/>
                </a:lnTo>
                <a:lnTo>
                  <a:pt x="371" y="1000"/>
                </a:lnTo>
                <a:lnTo>
                  <a:pt x="405" y="1059"/>
                </a:lnTo>
                <a:lnTo>
                  <a:pt x="441" y="1117"/>
                </a:lnTo>
                <a:lnTo>
                  <a:pt x="479" y="1176"/>
                </a:lnTo>
                <a:lnTo>
                  <a:pt x="516" y="1232"/>
                </a:lnTo>
                <a:lnTo>
                  <a:pt x="555" y="1288"/>
                </a:lnTo>
                <a:lnTo>
                  <a:pt x="596" y="1343"/>
                </a:lnTo>
                <a:lnTo>
                  <a:pt x="636" y="1397"/>
                </a:lnTo>
                <a:lnTo>
                  <a:pt x="679" y="1450"/>
                </a:lnTo>
                <a:lnTo>
                  <a:pt x="722" y="1503"/>
                </a:lnTo>
                <a:lnTo>
                  <a:pt x="767" y="1554"/>
                </a:lnTo>
                <a:lnTo>
                  <a:pt x="812" y="1605"/>
                </a:lnTo>
                <a:lnTo>
                  <a:pt x="859" y="1654"/>
                </a:lnTo>
                <a:lnTo>
                  <a:pt x="906" y="1703"/>
                </a:lnTo>
                <a:lnTo>
                  <a:pt x="954" y="1750"/>
                </a:lnTo>
                <a:lnTo>
                  <a:pt x="1003" y="1797"/>
                </a:lnTo>
                <a:lnTo>
                  <a:pt x="1053" y="1842"/>
                </a:lnTo>
                <a:lnTo>
                  <a:pt x="1105" y="1886"/>
                </a:lnTo>
                <a:lnTo>
                  <a:pt x="1157" y="1929"/>
                </a:lnTo>
                <a:lnTo>
                  <a:pt x="1210" y="1971"/>
                </a:lnTo>
                <a:lnTo>
                  <a:pt x="1263" y="2012"/>
                </a:lnTo>
                <a:lnTo>
                  <a:pt x="1317" y="2052"/>
                </a:lnTo>
                <a:lnTo>
                  <a:pt x="1373" y="2090"/>
                </a:lnTo>
                <a:lnTo>
                  <a:pt x="1429" y="2128"/>
                </a:lnTo>
                <a:lnTo>
                  <a:pt x="1487" y="2164"/>
                </a:lnTo>
                <a:lnTo>
                  <a:pt x="1544" y="2199"/>
                </a:lnTo>
                <a:lnTo>
                  <a:pt x="1603" y="2234"/>
                </a:lnTo>
                <a:lnTo>
                  <a:pt x="1662" y="2266"/>
                </a:lnTo>
                <a:lnTo>
                  <a:pt x="1722" y="2298"/>
                </a:lnTo>
                <a:lnTo>
                  <a:pt x="1783" y="2327"/>
                </a:lnTo>
                <a:lnTo>
                  <a:pt x="1844" y="2356"/>
                </a:lnTo>
                <a:lnTo>
                  <a:pt x="1906" y="2384"/>
                </a:lnTo>
                <a:lnTo>
                  <a:pt x="1969" y="2409"/>
                </a:lnTo>
                <a:lnTo>
                  <a:pt x="2032" y="2434"/>
                </a:lnTo>
                <a:lnTo>
                  <a:pt x="2096" y="2457"/>
                </a:lnTo>
                <a:lnTo>
                  <a:pt x="2161" y="2480"/>
                </a:lnTo>
                <a:lnTo>
                  <a:pt x="2226" y="2501"/>
                </a:lnTo>
                <a:lnTo>
                  <a:pt x="2292" y="2519"/>
                </a:lnTo>
                <a:lnTo>
                  <a:pt x="2358" y="2537"/>
                </a:lnTo>
                <a:lnTo>
                  <a:pt x="2425" y="2553"/>
                </a:lnTo>
                <a:lnTo>
                  <a:pt x="2492" y="2568"/>
                </a:lnTo>
                <a:lnTo>
                  <a:pt x="2560" y="2581"/>
                </a:lnTo>
                <a:lnTo>
                  <a:pt x="2628" y="2593"/>
                </a:lnTo>
                <a:lnTo>
                  <a:pt x="2697" y="2603"/>
                </a:lnTo>
                <a:lnTo>
                  <a:pt x="2766" y="2612"/>
                </a:lnTo>
                <a:lnTo>
                  <a:pt x="2837" y="2620"/>
                </a:lnTo>
                <a:lnTo>
                  <a:pt x="2907" y="2625"/>
                </a:lnTo>
                <a:lnTo>
                  <a:pt x="2977" y="2630"/>
                </a:lnTo>
                <a:lnTo>
                  <a:pt x="3048" y="2632"/>
                </a:lnTo>
                <a:lnTo>
                  <a:pt x="3120" y="2633"/>
                </a:lnTo>
                <a:lnTo>
                  <a:pt x="3120" y="2589"/>
                </a:lnTo>
                <a:lnTo>
                  <a:pt x="3048" y="2589"/>
                </a:lnTo>
                <a:lnTo>
                  <a:pt x="2979" y="2585"/>
                </a:lnTo>
                <a:lnTo>
                  <a:pt x="2909" y="2582"/>
                </a:lnTo>
                <a:lnTo>
                  <a:pt x="2840" y="2577"/>
                </a:lnTo>
                <a:lnTo>
                  <a:pt x="2772" y="2569"/>
                </a:lnTo>
                <a:lnTo>
                  <a:pt x="2702" y="2560"/>
                </a:lnTo>
                <a:lnTo>
                  <a:pt x="2634" y="2550"/>
                </a:lnTo>
                <a:lnTo>
                  <a:pt x="2567" y="2539"/>
                </a:lnTo>
                <a:lnTo>
                  <a:pt x="2500" y="2526"/>
                </a:lnTo>
                <a:lnTo>
                  <a:pt x="2434" y="2512"/>
                </a:lnTo>
                <a:lnTo>
                  <a:pt x="2368" y="2495"/>
                </a:lnTo>
                <a:lnTo>
                  <a:pt x="2302" y="2477"/>
                </a:lnTo>
                <a:lnTo>
                  <a:pt x="2237" y="2459"/>
                </a:lnTo>
                <a:lnTo>
                  <a:pt x="2173" y="2438"/>
                </a:lnTo>
                <a:lnTo>
                  <a:pt x="2109" y="2417"/>
                </a:lnTo>
                <a:lnTo>
                  <a:pt x="2047" y="2394"/>
                </a:lnTo>
                <a:lnTo>
                  <a:pt x="1984" y="2369"/>
                </a:lnTo>
                <a:lnTo>
                  <a:pt x="1922" y="2343"/>
                </a:lnTo>
                <a:lnTo>
                  <a:pt x="1860" y="2316"/>
                </a:lnTo>
                <a:lnTo>
                  <a:pt x="1800" y="2288"/>
                </a:lnTo>
                <a:lnTo>
                  <a:pt x="1740" y="2258"/>
                </a:lnTo>
                <a:lnTo>
                  <a:pt x="1682" y="2227"/>
                </a:lnTo>
                <a:lnTo>
                  <a:pt x="1623" y="2195"/>
                </a:lnTo>
                <a:lnTo>
                  <a:pt x="1564" y="2162"/>
                </a:lnTo>
                <a:lnTo>
                  <a:pt x="1508" y="2128"/>
                </a:lnTo>
                <a:lnTo>
                  <a:pt x="1452" y="2091"/>
                </a:lnTo>
                <a:lnTo>
                  <a:pt x="1396" y="2055"/>
                </a:lnTo>
                <a:lnTo>
                  <a:pt x="1342" y="2016"/>
                </a:lnTo>
                <a:lnTo>
                  <a:pt x="1288" y="1976"/>
                </a:lnTo>
                <a:lnTo>
                  <a:pt x="1234" y="1937"/>
                </a:lnTo>
                <a:lnTo>
                  <a:pt x="1182" y="1895"/>
                </a:lnTo>
                <a:lnTo>
                  <a:pt x="1131" y="1853"/>
                </a:lnTo>
                <a:lnTo>
                  <a:pt x="1081" y="1809"/>
                </a:lnTo>
                <a:lnTo>
                  <a:pt x="1031" y="1764"/>
                </a:lnTo>
                <a:lnTo>
                  <a:pt x="983" y="1718"/>
                </a:lnTo>
                <a:lnTo>
                  <a:pt x="935" y="1672"/>
                </a:lnTo>
                <a:lnTo>
                  <a:pt x="888" y="1623"/>
                </a:lnTo>
                <a:lnTo>
                  <a:pt x="843" y="1575"/>
                </a:lnTo>
                <a:lnTo>
                  <a:pt x="798" y="1525"/>
                </a:lnTo>
                <a:lnTo>
                  <a:pt x="754" y="1475"/>
                </a:lnTo>
                <a:lnTo>
                  <a:pt x="711" y="1423"/>
                </a:lnTo>
                <a:lnTo>
                  <a:pt x="669" y="1370"/>
                </a:lnTo>
                <a:lnTo>
                  <a:pt x="629" y="1317"/>
                </a:lnTo>
                <a:lnTo>
                  <a:pt x="589" y="1263"/>
                </a:lnTo>
                <a:lnTo>
                  <a:pt x="550" y="1208"/>
                </a:lnTo>
                <a:lnTo>
                  <a:pt x="513" y="1151"/>
                </a:lnTo>
                <a:lnTo>
                  <a:pt x="477" y="1094"/>
                </a:lnTo>
                <a:lnTo>
                  <a:pt x="441" y="1037"/>
                </a:lnTo>
                <a:lnTo>
                  <a:pt x="407" y="978"/>
                </a:lnTo>
                <a:lnTo>
                  <a:pt x="374" y="919"/>
                </a:lnTo>
                <a:lnTo>
                  <a:pt x="342" y="858"/>
                </a:lnTo>
                <a:lnTo>
                  <a:pt x="312" y="797"/>
                </a:lnTo>
                <a:lnTo>
                  <a:pt x="283" y="735"/>
                </a:lnTo>
                <a:lnTo>
                  <a:pt x="254" y="674"/>
                </a:lnTo>
                <a:lnTo>
                  <a:pt x="227" y="611"/>
                </a:lnTo>
                <a:lnTo>
                  <a:pt x="202" y="547"/>
                </a:lnTo>
                <a:lnTo>
                  <a:pt x="177" y="483"/>
                </a:lnTo>
                <a:lnTo>
                  <a:pt x="154" y="418"/>
                </a:lnTo>
                <a:lnTo>
                  <a:pt x="133" y="351"/>
                </a:lnTo>
                <a:lnTo>
                  <a:pt x="111" y="285"/>
                </a:lnTo>
                <a:lnTo>
                  <a:pt x="92" y="218"/>
                </a:lnTo>
                <a:lnTo>
                  <a:pt x="75" y="151"/>
                </a:lnTo>
                <a:lnTo>
                  <a:pt x="58" y="83"/>
                </a:lnTo>
                <a:lnTo>
                  <a:pt x="43" y="15"/>
                </a:lnTo>
                <a:lnTo>
                  <a:pt x="33" y="38"/>
                </a:lnTo>
                <a:lnTo>
                  <a:pt x="13" y="0"/>
                </a:lnTo>
                <a:lnTo>
                  <a:pt x="0" y="7"/>
                </a:lnTo>
                <a:lnTo>
                  <a:pt x="3" y="24"/>
                </a:lnTo>
                <a:lnTo>
                  <a:pt x="13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54" name="Freeform 6"/>
          <p:cNvSpPr>
            <a:spLocks/>
          </p:cNvSpPr>
          <p:nvPr/>
        </p:nvSpPr>
        <p:spPr bwMode="auto">
          <a:xfrm>
            <a:off x="3376613" y="3003550"/>
            <a:ext cx="560387" cy="150813"/>
          </a:xfrm>
          <a:custGeom>
            <a:avLst/>
            <a:gdLst>
              <a:gd name="T0" fmla="*/ 222718858 w 1410"/>
              <a:gd name="T1" fmla="*/ 0 h 380"/>
              <a:gd name="T2" fmla="*/ 207712807 w 1410"/>
              <a:gd name="T3" fmla="*/ 315120 h 380"/>
              <a:gd name="T4" fmla="*/ 192864936 w 1410"/>
              <a:gd name="T5" fmla="*/ 944963 h 380"/>
              <a:gd name="T6" fmla="*/ 178333028 w 1410"/>
              <a:gd name="T7" fmla="*/ 2047485 h 380"/>
              <a:gd name="T8" fmla="*/ 163642940 w 1410"/>
              <a:gd name="T9" fmla="*/ 3622687 h 380"/>
              <a:gd name="T10" fmla="*/ 149269212 w 1410"/>
              <a:gd name="T11" fmla="*/ 5513009 h 380"/>
              <a:gd name="T12" fmla="*/ 134895087 w 1410"/>
              <a:gd name="T13" fmla="*/ 7875614 h 380"/>
              <a:gd name="T14" fmla="*/ 120678744 w 1410"/>
              <a:gd name="T15" fmla="*/ 10710898 h 380"/>
              <a:gd name="T16" fmla="*/ 106620582 w 1410"/>
              <a:gd name="T17" fmla="*/ 14018465 h 380"/>
              <a:gd name="T18" fmla="*/ 92720600 w 1410"/>
              <a:gd name="T19" fmla="*/ 17641152 h 380"/>
              <a:gd name="T20" fmla="*/ 78978400 w 1410"/>
              <a:gd name="T21" fmla="*/ 21578959 h 380"/>
              <a:gd name="T22" fmla="*/ 65552164 w 1410"/>
              <a:gd name="T23" fmla="*/ 25989446 h 380"/>
              <a:gd name="T24" fmla="*/ 51967747 w 1410"/>
              <a:gd name="T25" fmla="*/ 30872215 h 380"/>
              <a:gd name="T26" fmla="*/ 38699293 w 1410"/>
              <a:gd name="T27" fmla="*/ 36070104 h 380"/>
              <a:gd name="T28" fmla="*/ 25589019 w 1410"/>
              <a:gd name="T29" fmla="*/ 41582716 h 380"/>
              <a:gd name="T30" fmla="*/ 12794311 w 1410"/>
              <a:gd name="T31" fmla="*/ 47568405 h 380"/>
              <a:gd name="T32" fmla="*/ 0 w 1410"/>
              <a:gd name="T33" fmla="*/ 53868816 h 380"/>
              <a:gd name="T34" fmla="*/ 9319514 w 1410"/>
              <a:gd name="T35" fmla="*/ 56703704 h 380"/>
              <a:gd name="T36" fmla="*/ 21956042 w 1410"/>
              <a:gd name="T37" fmla="*/ 50875972 h 380"/>
              <a:gd name="T38" fmla="*/ 34750353 w 1410"/>
              <a:gd name="T39" fmla="*/ 45048240 h 380"/>
              <a:gd name="T40" fmla="*/ 47702844 w 1410"/>
              <a:gd name="T41" fmla="*/ 39850351 h 380"/>
              <a:gd name="T42" fmla="*/ 60813118 w 1410"/>
              <a:gd name="T43" fmla="*/ 34810022 h 380"/>
              <a:gd name="T44" fmla="*/ 74239752 w 1410"/>
              <a:gd name="T45" fmla="*/ 30399535 h 380"/>
              <a:gd name="T46" fmla="*/ 87665988 w 1410"/>
              <a:gd name="T47" fmla="*/ 26146609 h 380"/>
              <a:gd name="T48" fmla="*/ 101250008 w 1410"/>
              <a:gd name="T49" fmla="*/ 22366362 h 380"/>
              <a:gd name="T50" fmla="*/ 115150387 w 1410"/>
              <a:gd name="T51" fmla="*/ 19058794 h 380"/>
              <a:gd name="T52" fmla="*/ 129050767 w 1410"/>
              <a:gd name="T53" fmla="*/ 16065950 h 380"/>
              <a:gd name="T54" fmla="*/ 142950749 w 1410"/>
              <a:gd name="T55" fmla="*/ 13545786 h 380"/>
              <a:gd name="T56" fmla="*/ 157324875 w 1410"/>
              <a:gd name="T57" fmla="*/ 11183181 h 380"/>
              <a:gd name="T58" fmla="*/ 171540820 w 1410"/>
              <a:gd name="T59" fmla="*/ 9450816 h 380"/>
              <a:gd name="T60" fmla="*/ 186072728 w 1410"/>
              <a:gd name="T61" fmla="*/ 8190733 h 380"/>
              <a:gd name="T62" fmla="*/ 200605033 w 1410"/>
              <a:gd name="T63" fmla="*/ 7402934 h 380"/>
              <a:gd name="T64" fmla="*/ 215294724 w 1410"/>
              <a:gd name="T65" fmla="*/ 6930651 h 380"/>
              <a:gd name="T66" fmla="*/ 222718858 w 1410"/>
              <a:gd name="T67" fmla="*/ 6930651 h 380"/>
              <a:gd name="T68" fmla="*/ 222718858 w 1410"/>
              <a:gd name="T69" fmla="*/ 0 h 38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410"/>
              <a:gd name="T106" fmla="*/ 0 h 380"/>
              <a:gd name="T107" fmla="*/ 1410 w 1410"/>
              <a:gd name="T108" fmla="*/ 380 h 38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410" h="380">
                <a:moveTo>
                  <a:pt x="1410" y="0"/>
                </a:moveTo>
                <a:lnTo>
                  <a:pt x="1410" y="0"/>
                </a:lnTo>
                <a:lnTo>
                  <a:pt x="1362" y="1"/>
                </a:lnTo>
                <a:lnTo>
                  <a:pt x="1315" y="2"/>
                </a:lnTo>
                <a:lnTo>
                  <a:pt x="1268" y="3"/>
                </a:lnTo>
                <a:lnTo>
                  <a:pt x="1221" y="6"/>
                </a:lnTo>
                <a:lnTo>
                  <a:pt x="1175" y="9"/>
                </a:lnTo>
                <a:lnTo>
                  <a:pt x="1129" y="13"/>
                </a:lnTo>
                <a:lnTo>
                  <a:pt x="1082" y="17"/>
                </a:lnTo>
                <a:lnTo>
                  <a:pt x="1036" y="23"/>
                </a:lnTo>
                <a:lnTo>
                  <a:pt x="990" y="28"/>
                </a:lnTo>
                <a:lnTo>
                  <a:pt x="945" y="35"/>
                </a:lnTo>
                <a:lnTo>
                  <a:pt x="899" y="43"/>
                </a:lnTo>
                <a:lnTo>
                  <a:pt x="854" y="50"/>
                </a:lnTo>
                <a:lnTo>
                  <a:pt x="808" y="59"/>
                </a:lnTo>
                <a:lnTo>
                  <a:pt x="764" y="68"/>
                </a:lnTo>
                <a:lnTo>
                  <a:pt x="720" y="78"/>
                </a:lnTo>
                <a:lnTo>
                  <a:pt x="675" y="89"/>
                </a:lnTo>
                <a:lnTo>
                  <a:pt x="631" y="100"/>
                </a:lnTo>
                <a:lnTo>
                  <a:pt x="587" y="112"/>
                </a:lnTo>
                <a:lnTo>
                  <a:pt x="543" y="124"/>
                </a:lnTo>
                <a:lnTo>
                  <a:pt x="500" y="137"/>
                </a:lnTo>
                <a:lnTo>
                  <a:pt x="457" y="152"/>
                </a:lnTo>
                <a:lnTo>
                  <a:pt x="415" y="165"/>
                </a:lnTo>
                <a:lnTo>
                  <a:pt x="372" y="180"/>
                </a:lnTo>
                <a:lnTo>
                  <a:pt x="329" y="196"/>
                </a:lnTo>
                <a:lnTo>
                  <a:pt x="287" y="212"/>
                </a:lnTo>
                <a:lnTo>
                  <a:pt x="245" y="229"/>
                </a:lnTo>
                <a:lnTo>
                  <a:pt x="204" y="247"/>
                </a:lnTo>
                <a:lnTo>
                  <a:pt x="162" y="264"/>
                </a:lnTo>
                <a:lnTo>
                  <a:pt x="122" y="283"/>
                </a:lnTo>
                <a:lnTo>
                  <a:pt x="81" y="302"/>
                </a:lnTo>
                <a:lnTo>
                  <a:pt x="41" y="322"/>
                </a:lnTo>
                <a:lnTo>
                  <a:pt x="0" y="342"/>
                </a:lnTo>
                <a:lnTo>
                  <a:pt x="20" y="380"/>
                </a:lnTo>
                <a:lnTo>
                  <a:pt x="59" y="360"/>
                </a:lnTo>
                <a:lnTo>
                  <a:pt x="98" y="342"/>
                </a:lnTo>
                <a:lnTo>
                  <a:pt x="139" y="323"/>
                </a:lnTo>
                <a:lnTo>
                  <a:pt x="179" y="304"/>
                </a:lnTo>
                <a:lnTo>
                  <a:pt x="220" y="286"/>
                </a:lnTo>
                <a:lnTo>
                  <a:pt x="260" y="270"/>
                </a:lnTo>
                <a:lnTo>
                  <a:pt x="302" y="253"/>
                </a:lnTo>
                <a:lnTo>
                  <a:pt x="343" y="237"/>
                </a:lnTo>
                <a:lnTo>
                  <a:pt x="385" y="221"/>
                </a:lnTo>
                <a:lnTo>
                  <a:pt x="427" y="207"/>
                </a:lnTo>
                <a:lnTo>
                  <a:pt x="470" y="193"/>
                </a:lnTo>
                <a:lnTo>
                  <a:pt x="513" y="179"/>
                </a:lnTo>
                <a:lnTo>
                  <a:pt x="555" y="166"/>
                </a:lnTo>
                <a:lnTo>
                  <a:pt x="598" y="154"/>
                </a:lnTo>
                <a:lnTo>
                  <a:pt x="641" y="142"/>
                </a:lnTo>
                <a:lnTo>
                  <a:pt x="685" y="131"/>
                </a:lnTo>
                <a:lnTo>
                  <a:pt x="729" y="121"/>
                </a:lnTo>
                <a:lnTo>
                  <a:pt x="772" y="111"/>
                </a:lnTo>
                <a:lnTo>
                  <a:pt x="817" y="102"/>
                </a:lnTo>
                <a:lnTo>
                  <a:pt x="862" y="93"/>
                </a:lnTo>
                <a:lnTo>
                  <a:pt x="905" y="86"/>
                </a:lnTo>
                <a:lnTo>
                  <a:pt x="951" y="78"/>
                </a:lnTo>
                <a:lnTo>
                  <a:pt x="996" y="71"/>
                </a:lnTo>
                <a:lnTo>
                  <a:pt x="1040" y="66"/>
                </a:lnTo>
                <a:lnTo>
                  <a:pt x="1086" y="60"/>
                </a:lnTo>
                <a:lnTo>
                  <a:pt x="1132" y="56"/>
                </a:lnTo>
                <a:lnTo>
                  <a:pt x="1178" y="52"/>
                </a:lnTo>
                <a:lnTo>
                  <a:pt x="1224" y="49"/>
                </a:lnTo>
                <a:lnTo>
                  <a:pt x="1270" y="47"/>
                </a:lnTo>
                <a:lnTo>
                  <a:pt x="1316" y="45"/>
                </a:lnTo>
                <a:lnTo>
                  <a:pt x="1363" y="44"/>
                </a:lnTo>
                <a:lnTo>
                  <a:pt x="1410" y="44"/>
                </a:lnTo>
                <a:lnTo>
                  <a:pt x="1410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55" name="Freeform 7"/>
          <p:cNvSpPr>
            <a:spLocks/>
          </p:cNvSpPr>
          <p:nvPr/>
        </p:nvSpPr>
        <p:spPr bwMode="auto">
          <a:xfrm>
            <a:off x="3937000" y="3003550"/>
            <a:ext cx="1238250" cy="1044575"/>
          </a:xfrm>
          <a:custGeom>
            <a:avLst/>
            <a:gdLst>
              <a:gd name="T0" fmla="*/ 488437634 w 3120"/>
              <a:gd name="T1" fmla="*/ 399613612 h 2633"/>
              <a:gd name="T2" fmla="*/ 480089766 w 3120"/>
              <a:gd name="T3" fmla="*/ 367348424 h 2633"/>
              <a:gd name="T4" fmla="*/ 469379300 w 3120"/>
              <a:gd name="T5" fmla="*/ 336027836 h 2633"/>
              <a:gd name="T6" fmla="*/ 457250800 w 3120"/>
              <a:gd name="T7" fmla="*/ 305494349 h 2633"/>
              <a:gd name="T8" fmla="*/ 443074822 w 3120"/>
              <a:gd name="T9" fmla="*/ 276062169 h 2633"/>
              <a:gd name="T10" fmla="*/ 427324044 w 3120"/>
              <a:gd name="T11" fmla="*/ 247732089 h 2633"/>
              <a:gd name="T12" fmla="*/ 409998069 w 3120"/>
              <a:gd name="T13" fmla="*/ 220503713 h 2633"/>
              <a:gd name="T14" fmla="*/ 390939338 w 3120"/>
              <a:gd name="T15" fmla="*/ 194376642 h 2633"/>
              <a:gd name="T16" fmla="*/ 370462969 w 3120"/>
              <a:gd name="T17" fmla="*/ 169666671 h 2633"/>
              <a:gd name="T18" fmla="*/ 348568963 w 3120"/>
              <a:gd name="T19" fmla="*/ 146373006 h 2633"/>
              <a:gd name="T20" fmla="*/ 325257716 w 3120"/>
              <a:gd name="T21" fmla="*/ 124495646 h 2633"/>
              <a:gd name="T22" fmla="*/ 300843553 w 3120"/>
              <a:gd name="T23" fmla="*/ 104034989 h 2633"/>
              <a:gd name="T24" fmla="*/ 275012150 w 3120"/>
              <a:gd name="T25" fmla="*/ 85305636 h 2633"/>
              <a:gd name="T26" fmla="*/ 248077831 w 3120"/>
              <a:gd name="T27" fmla="*/ 68150088 h 2633"/>
              <a:gd name="T28" fmla="*/ 220198553 w 3120"/>
              <a:gd name="T29" fmla="*/ 52882948 h 2633"/>
              <a:gd name="T30" fmla="*/ 191059197 w 3120"/>
              <a:gd name="T31" fmla="*/ 39190010 h 2633"/>
              <a:gd name="T32" fmla="*/ 161132441 w 3120"/>
              <a:gd name="T33" fmla="*/ 27543376 h 2633"/>
              <a:gd name="T34" fmla="*/ 130260725 w 3120"/>
              <a:gd name="T35" fmla="*/ 17785149 h 2633"/>
              <a:gd name="T36" fmla="*/ 98758772 w 3120"/>
              <a:gd name="T37" fmla="*/ 10230329 h 2633"/>
              <a:gd name="T38" fmla="*/ 66311463 w 3120"/>
              <a:gd name="T39" fmla="*/ 4564313 h 2633"/>
              <a:gd name="T40" fmla="*/ 33549431 w 3120"/>
              <a:gd name="T41" fmla="*/ 1101703 h 2633"/>
              <a:gd name="T42" fmla="*/ 0 w 3120"/>
              <a:gd name="T43" fmla="*/ 0 h 2633"/>
              <a:gd name="T44" fmla="*/ 22051566 w 3120"/>
              <a:gd name="T45" fmla="*/ 7397321 h 2633"/>
              <a:gd name="T46" fmla="*/ 54813597 w 3120"/>
              <a:gd name="T47" fmla="*/ 10072829 h 2633"/>
              <a:gd name="T48" fmla="*/ 86787831 w 3120"/>
              <a:gd name="T49" fmla="*/ 14794641 h 2633"/>
              <a:gd name="T50" fmla="*/ 118289784 w 3120"/>
              <a:gd name="T51" fmla="*/ 21562361 h 2633"/>
              <a:gd name="T52" fmla="*/ 149004338 w 3120"/>
              <a:gd name="T53" fmla="*/ 30690986 h 2633"/>
              <a:gd name="T54" fmla="*/ 178773534 w 3120"/>
              <a:gd name="T55" fmla="*/ 41393417 h 2633"/>
              <a:gd name="T56" fmla="*/ 207755331 w 3120"/>
              <a:gd name="T57" fmla="*/ 54299651 h 2633"/>
              <a:gd name="T58" fmla="*/ 235792169 w 3120"/>
              <a:gd name="T59" fmla="*/ 68779690 h 2633"/>
              <a:gd name="T60" fmla="*/ 262568928 w 3120"/>
              <a:gd name="T61" fmla="*/ 85148136 h 2633"/>
              <a:gd name="T62" fmla="*/ 288400331 w 3120"/>
              <a:gd name="T63" fmla="*/ 103247888 h 2633"/>
              <a:gd name="T64" fmla="*/ 312972053 w 3120"/>
              <a:gd name="T65" fmla="*/ 122921841 h 2633"/>
              <a:gd name="T66" fmla="*/ 336440859 w 3120"/>
              <a:gd name="T67" fmla="*/ 143854600 h 2633"/>
              <a:gd name="T68" fmla="*/ 358649588 w 3120"/>
              <a:gd name="T69" fmla="*/ 166518664 h 2633"/>
              <a:gd name="T70" fmla="*/ 379283516 w 3120"/>
              <a:gd name="T71" fmla="*/ 190441931 h 2633"/>
              <a:gd name="T72" fmla="*/ 398499806 w 3120"/>
              <a:gd name="T73" fmla="*/ 215781900 h 2633"/>
              <a:gd name="T74" fmla="*/ 416298459 w 3120"/>
              <a:gd name="T75" fmla="*/ 242223573 h 2633"/>
              <a:gd name="T76" fmla="*/ 432364356 w 3120"/>
              <a:gd name="T77" fmla="*/ 269766552 h 2633"/>
              <a:gd name="T78" fmla="*/ 446855056 w 3120"/>
              <a:gd name="T79" fmla="*/ 298569131 h 2633"/>
              <a:gd name="T80" fmla="*/ 459613397 w 3120"/>
              <a:gd name="T81" fmla="*/ 328315913 h 2633"/>
              <a:gd name="T82" fmla="*/ 470481819 w 3120"/>
              <a:gd name="T83" fmla="*/ 359006899 h 2633"/>
              <a:gd name="T84" fmla="*/ 479459925 w 3120"/>
              <a:gd name="T85" fmla="*/ 390642486 h 2633"/>
              <a:gd name="T86" fmla="*/ 486232597 w 3120"/>
              <a:gd name="T87" fmla="*/ 408270135 h 2633"/>
              <a:gd name="T88" fmla="*/ 490957791 w 3120"/>
              <a:gd name="T89" fmla="*/ 410631041 h 2633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20"/>
              <a:gd name="T136" fmla="*/ 0 h 2633"/>
              <a:gd name="T137" fmla="*/ 3120 w 3120"/>
              <a:gd name="T138" fmla="*/ 2633 h 2633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20" h="2633">
                <a:moveTo>
                  <a:pt x="3105" y="2633"/>
                </a:moveTo>
                <a:lnTo>
                  <a:pt x="3117" y="2609"/>
                </a:lnTo>
                <a:lnTo>
                  <a:pt x="3101" y="2539"/>
                </a:lnTo>
                <a:lnTo>
                  <a:pt x="3085" y="2471"/>
                </a:lnTo>
                <a:lnTo>
                  <a:pt x="3067" y="2402"/>
                </a:lnTo>
                <a:lnTo>
                  <a:pt x="3048" y="2334"/>
                </a:lnTo>
                <a:lnTo>
                  <a:pt x="3026" y="2268"/>
                </a:lnTo>
                <a:lnTo>
                  <a:pt x="3004" y="2200"/>
                </a:lnTo>
                <a:lnTo>
                  <a:pt x="2980" y="2135"/>
                </a:lnTo>
                <a:lnTo>
                  <a:pt x="2956" y="2069"/>
                </a:lnTo>
                <a:lnTo>
                  <a:pt x="2930" y="2005"/>
                </a:lnTo>
                <a:lnTo>
                  <a:pt x="2903" y="1941"/>
                </a:lnTo>
                <a:lnTo>
                  <a:pt x="2874" y="1878"/>
                </a:lnTo>
                <a:lnTo>
                  <a:pt x="2844" y="1815"/>
                </a:lnTo>
                <a:lnTo>
                  <a:pt x="2813" y="1754"/>
                </a:lnTo>
                <a:lnTo>
                  <a:pt x="2781" y="1693"/>
                </a:lnTo>
                <a:lnTo>
                  <a:pt x="2748" y="1633"/>
                </a:lnTo>
                <a:lnTo>
                  <a:pt x="2713" y="1574"/>
                </a:lnTo>
                <a:lnTo>
                  <a:pt x="2678" y="1515"/>
                </a:lnTo>
                <a:lnTo>
                  <a:pt x="2641" y="1457"/>
                </a:lnTo>
                <a:lnTo>
                  <a:pt x="2603" y="1401"/>
                </a:lnTo>
                <a:lnTo>
                  <a:pt x="2563" y="1344"/>
                </a:lnTo>
                <a:lnTo>
                  <a:pt x="2524" y="1289"/>
                </a:lnTo>
                <a:lnTo>
                  <a:pt x="2482" y="1235"/>
                </a:lnTo>
                <a:lnTo>
                  <a:pt x="2440" y="1182"/>
                </a:lnTo>
                <a:lnTo>
                  <a:pt x="2396" y="1129"/>
                </a:lnTo>
                <a:lnTo>
                  <a:pt x="2352" y="1078"/>
                </a:lnTo>
                <a:lnTo>
                  <a:pt x="2307" y="1028"/>
                </a:lnTo>
                <a:lnTo>
                  <a:pt x="2261" y="978"/>
                </a:lnTo>
                <a:lnTo>
                  <a:pt x="2213" y="930"/>
                </a:lnTo>
                <a:lnTo>
                  <a:pt x="2165" y="882"/>
                </a:lnTo>
                <a:lnTo>
                  <a:pt x="2115" y="836"/>
                </a:lnTo>
                <a:lnTo>
                  <a:pt x="2065" y="791"/>
                </a:lnTo>
                <a:lnTo>
                  <a:pt x="2014" y="746"/>
                </a:lnTo>
                <a:lnTo>
                  <a:pt x="1962" y="703"/>
                </a:lnTo>
                <a:lnTo>
                  <a:pt x="1910" y="661"/>
                </a:lnTo>
                <a:lnTo>
                  <a:pt x="1855" y="621"/>
                </a:lnTo>
                <a:lnTo>
                  <a:pt x="1801" y="581"/>
                </a:lnTo>
                <a:lnTo>
                  <a:pt x="1746" y="542"/>
                </a:lnTo>
                <a:lnTo>
                  <a:pt x="1689" y="505"/>
                </a:lnTo>
                <a:lnTo>
                  <a:pt x="1633" y="468"/>
                </a:lnTo>
                <a:lnTo>
                  <a:pt x="1575" y="433"/>
                </a:lnTo>
                <a:lnTo>
                  <a:pt x="1517" y="399"/>
                </a:lnTo>
                <a:lnTo>
                  <a:pt x="1457" y="367"/>
                </a:lnTo>
                <a:lnTo>
                  <a:pt x="1398" y="336"/>
                </a:lnTo>
                <a:lnTo>
                  <a:pt x="1337" y="305"/>
                </a:lnTo>
                <a:lnTo>
                  <a:pt x="1275" y="276"/>
                </a:lnTo>
                <a:lnTo>
                  <a:pt x="1213" y="249"/>
                </a:lnTo>
                <a:lnTo>
                  <a:pt x="1151" y="223"/>
                </a:lnTo>
                <a:lnTo>
                  <a:pt x="1087" y="198"/>
                </a:lnTo>
                <a:lnTo>
                  <a:pt x="1023" y="175"/>
                </a:lnTo>
                <a:lnTo>
                  <a:pt x="958" y="153"/>
                </a:lnTo>
                <a:lnTo>
                  <a:pt x="893" y="133"/>
                </a:lnTo>
                <a:lnTo>
                  <a:pt x="827" y="113"/>
                </a:lnTo>
                <a:lnTo>
                  <a:pt x="761" y="96"/>
                </a:lnTo>
                <a:lnTo>
                  <a:pt x="694" y="79"/>
                </a:lnTo>
                <a:lnTo>
                  <a:pt x="627" y="65"/>
                </a:lnTo>
                <a:lnTo>
                  <a:pt x="559" y="51"/>
                </a:lnTo>
                <a:lnTo>
                  <a:pt x="491" y="39"/>
                </a:lnTo>
                <a:lnTo>
                  <a:pt x="421" y="29"/>
                </a:lnTo>
                <a:lnTo>
                  <a:pt x="352" y="20"/>
                </a:lnTo>
                <a:lnTo>
                  <a:pt x="283" y="13"/>
                </a:lnTo>
                <a:lnTo>
                  <a:pt x="213" y="7"/>
                </a:lnTo>
                <a:lnTo>
                  <a:pt x="141" y="3"/>
                </a:lnTo>
                <a:lnTo>
                  <a:pt x="71" y="1"/>
                </a:lnTo>
                <a:lnTo>
                  <a:pt x="0" y="0"/>
                </a:lnTo>
                <a:lnTo>
                  <a:pt x="0" y="44"/>
                </a:lnTo>
                <a:lnTo>
                  <a:pt x="70" y="45"/>
                </a:lnTo>
                <a:lnTo>
                  <a:pt x="140" y="47"/>
                </a:lnTo>
                <a:lnTo>
                  <a:pt x="210" y="50"/>
                </a:lnTo>
                <a:lnTo>
                  <a:pt x="279" y="56"/>
                </a:lnTo>
                <a:lnTo>
                  <a:pt x="348" y="64"/>
                </a:lnTo>
                <a:lnTo>
                  <a:pt x="416" y="72"/>
                </a:lnTo>
                <a:lnTo>
                  <a:pt x="484" y="82"/>
                </a:lnTo>
                <a:lnTo>
                  <a:pt x="551" y="94"/>
                </a:lnTo>
                <a:lnTo>
                  <a:pt x="618" y="107"/>
                </a:lnTo>
                <a:lnTo>
                  <a:pt x="685" y="122"/>
                </a:lnTo>
                <a:lnTo>
                  <a:pt x="751" y="137"/>
                </a:lnTo>
                <a:lnTo>
                  <a:pt x="816" y="155"/>
                </a:lnTo>
                <a:lnTo>
                  <a:pt x="881" y="174"/>
                </a:lnTo>
                <a:lnTo>
                  <a:pt x="946" y="195"/>
                </a:lnTo>
                <a:lnTo>
                  <a:pt x="1009" y="216"/>
                </a:lnTo>
                <a:lnTo>
                  <a:pt x="1073" y="239"/>
                </a:lnTo>
                <a:lnTo>
                  <a:pt x="1135" y="263"/>
                </a:lnTo>
                <a:lnTo>
                  <a:pt x="1197" y="290"/>
                </a:lnTo>
                <a:lnTo>
                  <a:pt x="1258" y="316"/>
                </a:lnTo>
                <a:lnTo>
                  <a:pt x="1319" y="345"/>
                </a:lnTo>
                <a:lnTo>
                  <a:pt x="1378" y="375"/>
                </a:lnTo>
                <a:lnTo>
                  <a:pt x="1438" y="406"/>
                </a:lnTo>
                <a:lnTo>
                  <a:pt x="1497" y="437"/>
                </a:lnTo>
                <a:lnTo>
                  <a:pt x="1554" y="471"/>
                </a:lnTo>
                <a:lnTo>
                  <a:pt x="1612" y="506"/>
                </a:lnTo>
                <a:lnTo>
                  <a:pt x="1667" y="541"/>
                </a:lnTo>
                <a:lnTo>
                  <a:pt x="1722" y="579"/>
                </a:lnTo>
                <a:lnTo>
                  <a:pt x="1778" y="616"/>
                </a:lnTo>
                <a:lnTo>
                  <a:pt x="1831" y="656"/>
                </a:lnTo>
                <a:lnTo>
                  <a:pt x="1884" y="696"/>
                </a:lnTo>
                <a:lnTo>
                  <a:pt x="1936" y="738"/>
                </a:lnTo>
                <a:lnTo>
                  <a:pt x="1987" y="781"/>
                </a:lnTo>
                <a:lnTo>
                  <a:pt x="2038" y="824"/>
                </a:lnTo>
                <a:lnTo>
                  <a:pt x="2087" y="869"/>
                </a:lnTo>
                <a:lnTo>
                  <a:pt x="2136" y="914"/>
                </a:lnTo>
                <a:lnTo>
                  <a:pt x="2184" y="962"/>
                </a:lnTo>
                <a:lnTo>
                  <a:pt x="2231" y="1009"/>
                </a:lnTo>
                <a:lnTo>
                  <a:pt x="2277" y="1058"/>
                </a:lnTo>
                <a:lnTo>
                  <a:pt x="2322" y="1107"/>
                </a:lnTo>
                <a:lnTo>
                  <a:pt x="2365" y="1158"/>
                </a:lnTo>
                <a:lnTo>
                  <a:pt x="2408" y="1210"/>
                </a:lnTo>
                <a:lnTo>
                  <a:pt x="2449" y="1263"/>
                </a:lnTo>
                <a:lnTo>
                  <a:pt x="2491" y="1316"/>
                </a:lnTo>
                <a:lnTo>
                  <a:pt x="2530" y="1371"/>
                </a:lnTo>
                <a:lnTo>
                  <a:pt x="2569" y="1426"/>
                </a:lnTo>
                <a:lnTo>
                  <a:pt x="2606" y="1481"/>
                </a:lnTo>
                <a:lnTo>
                  <a:pt x="2643" y="1539"/>
                </a:lnTo>
                <a:lnTo>
                  <a:pt x="2678" y="1596"/>
                </a:lnTo>
                <a:lnTo>
                  <a:pt x="2712" y="1655"/>
                </a:lnTo>
                <a:lnTo>
                  <a:pt x="2745" y="1714"/>
                </a:lnTo>
                <a:lnTo>
                  <a:pt x="2777" y="1775"/>
                </a:lnTo>
                <a:lnTo>
                  <a:pt x="2807" y="1835"/>
                </a:lnTo>
                <a:lnTo>
                  <a:pt x="2837" y="1897"/>
                </a:lnTo>
                <a:lnTo>
                  <a:pt x="2864" y="1959"/>
                </a:lnTo>
                <a:lnTo>
                  <a:pt x="2892" y="2022"/>
                </a:lnTo>
                <a:lnTo>
                  <a:pt x="2918" y="2086"/>
                </a:lnTo>
                <a:lnTo>
                  <a:pt x="2942" y="2151"/>
                </a:lnTo>
                <a:lnTo>
                  <a:pt x="2965" y="2215"/>
                </a:lnTo>
                <a:lnTo>
                  <a:pt x="2987" y="2281"/>
                </a:lnTo>
                <a:lnTo>
                  <a:pt x="3007" y="2347"/>
                </a:lnTo>
                <a:lnTo>
                  <a:pt x="3026" y="2414"/>
                </a:lnTo>
                <a:lnTo>
                  <a:pt x="3044" y="2482"/>
                </a:lnTo>
                <a:lnTo>
                  <a:pt x="3060" y="2549"/>
                </a:lnTo>
                <a:lnTo>
                  <a:pt x="3075" y="2619"/>
                </a:lnTo>
                <a:lnTo>
                  <a:pt x="3087" y="2594"/>
                </a:lnTo>
                <a:lnTo>
                  <a:pt x="3105" y="2633"/>
                </a:lnTo>
                <a:lnTo>
                  <a:pt x="3120" y="2625"/>
                </a:lnTo>
                <a:lnTo>
                  <a:pt x="3117" y="2609"/>
                </a:lnTo>
                <a:lnTo>
                  <a:pt x="3105" y="263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56" name="Freeform 8"/>
          <p:cNvSpPr>
            <a:spLocks/>
          </p:cNvSpPr>
          <p:nvPr/>
        </p:nvSpPr>
        <p:spPr bwMode="auto">
          <a:xfrm>
            <a:off x="4311650" y="2922588"/>
            <a:ext cx="1552575" cy="1252537"/>
          </a:xfrm>
          <a:custGeom>
            <a:avLst/>
            <a:gdLst>
              <a:gd name="T0" fmla="*/ 614129358 w 3911"/>
              <a:gd name="T1" fmla="*/ 39774295 h 3159"/>
              <a:gd name="T2" fmla="*/ 606407371 w 3911"/>
              <a:gd name="T3" fmla="*/ 88666852 h 3159"/>
              <a:gd name="T4" fmla="*/ 594430591 w 3911"/>
              <a:gd name="T5" fmla="*/ 135829886 h 3159"/>
              <a:gd name="T6" fmla="*/ 578041417 w 3911"/>
              <a:gd name="T7" fmla="*/ 181263792 h 3159"/>
              <a:gd name="T8" fmla="*/ 558027451 w 3911"/>
              <a:gd name="T9" fmla="*/ 224654148 h 3159"/>
              <a:gd name="T10" fmla="*/ 534231093 w 3911"/>
              <a:gd name="T11" fmla="*/ 265528725 h 3159"/>
              <a:gd name="T12" fmla="*/ 506810340 w 3911"/>
              <a:gd name="T13" fmla="*/ 304045328 h 3159"/>
              <a:gd name="T14" fmla="*/ 476237991 w 3911"/>
              <a:gd name="T15" fmla="*/ 339575112 h 3159"/>
              <a:gd name="T16" fmla="*/ 442671248 w 3911"/>
              <a:gd name="T17" fmla="*/ 372274694 h 3159"/>
              <a:gd name="T18" fmla="*/ 406425311 w 3911"/>
              <a:gd name="T19" fmla="*/ 401516020 h 3159"/>
              <a:gd name="T20" fmla="*/ 367500576 w 3911"/>
              <a:gd name="T21" fmla="*/ 427455709 h 3159"/>
              <a:gd name="T22" fmla="*/ 326527046 w 3911"/>
              <a:gd name="T23" fmla="*/ 449465310 h 3159"/>
              <a:gd name="T24" fmla="*/ 283189918 w 3911"/>
              <a:gd name="T25" fmla="*/ 467701439 h 3159"/>
              <a:gd name="T26" fmla="*/ 238118797 w 3911"/>
              <a:gd name="T27" fmla="*/ 481536046 h 3159"/>
              <a:gd name="T28" fmla="*/ 191314476 w 3911"/>
              <a:gd name="T29" fmla="*/ 491126141 h 3159"/>
              <a:gd name="T30" fmla="*/ 142934556 w 3911"/>
              <a:gd name="T31" fmla="*/ 495842484 h 3159"/>
              <a:gd name="T32" fmla="*/ 110785813 w 3911"/>
              <a:gd name="T33" fmla="*/ 496628343 h 3159"/>
              <a:gd name="T34" fmla="*/ 95657437 w 3911"/>
              <a:gd name="T35" fmla="*/ 496156907 h 3159"/>
              <a:gd name="T36" fmla="*/ 80528663 w 3911"/>
              <a:gd name="T37" fmla="*/ 495056229 h 3159"/>
              <a:gd name="T38" fmla="*/ 65557489 w 3911"/>
              <a:gd name="T39" fmla="*/ 493641524 h 3159"/>
              <a:gd name="T40" fmla="*/ 50901515 w 3911"/>
              <a:gd name="T41" fmla="*/ 491912000 h 3159"/>
              <a:gd name="T42" fmla="*/ 36088338 w 3911"/>
              <a:gd name="T43" fmla="*/ 489554027 h 3159"/>
              <a:gd name="T44" fmla="*/ 21432363 w 3911"/>
              <a:gd name="T45" fmla="*/ 486724221 h 3159"/>
              <a:gd name="T46" fmla="*/ 7249187 w 3911"/>
              <a:gd name="T47" fmla="*/ 483579992 h 3159"/>
              <a:gd name="T48" fmla="*/ 2206395 w 3911"/>
              <a:gd name="T49" fmla="*/ 456854049 h 3159"/>
              <a:gd name="T50" fmla="*/ 9928382 w 3911"/>
              <a:gd name="T51" fmla="*/ 407961491 h 3159"/>
              <a:gd name="T52" fmla="*/ 22220361 w 3911"/>
              <a:gd name="T53" fmla="*/ 360641047 h 3159"/>
              <a:gd name="T54" fmla="*/ 38451935 w 3911"/>
              <a:gd name="T55" fmla="*/ 315207141 h 3159"/>
              <a:gd name="T56" fmla="*/ 58623501 w 3911"/>
              <a:gd name="T57" fmla="*/ 271974195 h 3159"/>
              <a:gd name="T58" fmla="*/ 82419859 w 3911"/>
              <a:gd name="T59" fmla="*/ 231099619 h 3159"/>
              <a:gd name="T60" fmla="*/ 109525413 w 3911"/>
              <a:gd name="T61" fmla="*/ 192583016 h 3159"/>
              <a:gd name="T62" fmla="*/ 140097762 w 3911"/>
              <a:gd name="T63" fmla="*/ 157053231 h 3159"/>
              <a:gd name="T64" fmla="*/ 173664505 w 3911"/>
              <a:gd name="T65" fmla="*/ 124353650 h 3159"/>
              <a:gd name="T66" fmla="*/ 209910442 w 3911"/>
              <a:gd name="T67" fmla="*/ 95112323 h 3159"/>
              <a:gd name="T68" fmla="*/ 248835177 w 3911"/>
              <a:gd name="T69" fmla="*/ 69330044 h 3159"/>
              <a:gd name="T70" fmla="*/ 289966307 w 3911"/>
              <a:gd name="T71" fmla="*/ 47006021 h 3159"/>
              <a:gd name="T72" fmla="*/ 333145835 w 3911"/>
              <a:gd name="T73" fmla="*/ 29083917 h 3159"/>
              <a:gd name="T74" fmla="*/ 378531759 w 3911"/>
              <a:gd name="T75" fmla="*/ 14934888 h 3159"/>
              <a:gd name="T76" fmla="*/ 425336476 w 3911"/>
              <a:gd name="T77" fmla="*/ 5502202 h 3159"/>
              <a:gd name="T78" fmla="*/ 473401197 w 3911"/>
              <a:gd name="T79" fmla="*/ 628846 h 3159"/>
              <a:gd name="T80" fmla="*/ 505707540 w 3911"/>
              <a:gd name="T81" fmla="*/ 0 h 3159"/>
              <a:gd name="T82" fmla="*/ 520835916 w 3911"/>
              <a:gd name="T83" fmla="*/ 628846 h 3159"/>
              <a:gd name="T84" fmla="*/ 535807090 w 3911"/>
              <a:gd name="T85" fmla="*/ 1414705 h 3159"/>
              <a:gd name="T86" fmla="*/ 550935864 w 3911"/>
              <a:gd name="T87" fmla="*/ 2829806 h 3159"/>
              <a:gd name="T88" fmla="*/ 565749438 w 3911"/>
              <a:gd name="T89" fmla="*/ 4716343 h 3159"/>
              <a:gd name="T90" fmla="*/ 580247416 w 3911"/>
              <a:gd name="T91" fmla="*/ 6917303 h 3159"/>
              <a:gd name="T92" fmla="*/ 594903390 w 3911"/>
              <a:gd name="T93" fmla="*/ 9747109 h 3159"/>
              <a:gd name="T94" fmla="*/ 609244165 w 3911"/>
              <a:gd name="T95" fmla="*/ 13048351 h 3159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3911"/>
              <a:gd name="T145" fmla="*/ 0 h 3159"/>
              <a:gd name="T146" fmla="*/ 3911 w 3911"/>
              <a:gd name="T147" fmla="*/ 3159 h 3159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3911" h="3159">
                <a:moveTo>
                  <a:pt x="3911" y="94"/>
                </a:moveTo>
                <a:lnTo>
                  <a:pt x="3897" y="253"/>
                </a:lnTo>
                <a:lnTo>
                  <a:pt x="3876" y="410"/>
                </a:lnTo>
                <a:lnTo>
                  <a:pt x="3848" y="564"/>
                </a:lnTo>
                <a:lnTo>
                  <a:pt x="3813" y="715"/>
                </a:lnTo>
                <a:lnTo>
                  <a:pt x="3772" y="864"/>
                </a:lnTo>
                <a:lnTo>
                  <a:pt x="3723" y="1011"/>
                </a:lnTo>
                <a:lnTo>
                  <a:pt x="3668" y="1153"/>
                </a:lnTo>
                <a:lnTo>
                  <a:pt x="3608" y="1293"/>
                </a:lnTo>
                <a:lnTo>
                  <a:pt x="3541" y="1429"/>
                </a:lnTo>
                <a:lnTo>
                  <a:pt x="3467" y="1561"/>
                </a:lnTo>
                <a:lnTo>
                  <a:pt x="3390" y="1689"/>
                </a:lnTo>
                <a:lnTo>
                  <a:pt x="3305" y="1814"/>
                </a:lnTo>
                <a:lnTo>
                  <a:pt x="3216" y="1934"/>
                </a:lnTo>
                <a:lnTo>
                  <a:pt x="3121" y="2049"/>
                </a:lnTo>
                <a:lnTo>
                  <a:pt x="3022" y="2160"/>
                </a:lnTo>
                <a:lnTo>
                  <a:pt x="2918" y="2266"/>
                </a:lnTo>
                <a:lnTo>
                  <a:pt x="2809" y="2368"/>
                </a:lnTo>
                <a:lnTo>
                  <a:pt x="2697" y="2464"/>
                </a:lnTo>
                <a:lnTo>
                  <a:pt x="2579" y="2554"/>
                </a:lnTo>
                <a:lnTo>
                  <a:pt x="2458" y="2639"/>
                </a:lnTo>
                <a:lnTo>
                  <a:pt x="2332" y="2719"/>
                </a:lnTo>
                <a:lnTo>
                  <a:pt x="2204" y="2791"/>
                </a:lnTo>
                <a:lnTo>
                  <a:pt x="2072" y="2859"/>
                </a:lnTo>
                <a:lnTo>
                  <a:pt x="1936" y="2921"/>
                </a:lnTo>
                <a:lnTo>
                  <a:pt x="1797" y="2975"/>
                </a:lnTo>
                <a:lnTo>
                  <a:pt x="1655" y="3022"/>
                </a:lnTo>
                <a:lnTo>
                  <a:pt x="1511" y="3063"/>
                </a:lnTo>
                <a:lnTo>
                  <a:pt x="1364" y="3097"/>
                </a:lnTo>
                <a:lnTo>
                  <a:pt x="1214" y="3124"/>
                </a:lnTo>
                <a:lnTo>
                  <a:pt x="1061" y="3143"/>
                </a:lnTo>
                <a:lnTo>
                  <a:pt x="907" y="3154"/>
                </a:lnTo>
                <a:lnTo>
                  <a:pt x="752" y="3159"/>
                </a:lnTo>
                <a:lnTo>
                  <a:pt x="703" y="3159"/>
                </a:lnTo>
                <a:lnTo>
                  <a:pt x="655" y="3158"/>
                </a:lnTo>
                <a:lnTo>
                  <a:pt x="607" y="3156"/>
                </a:lnTo>
                <a:lnTo>
                  <a:pt x="559" y="3153"/>
                </a:lnTo>
                <a:lnTo>
                  <a:pt x="511" y="3149"/>
                </a:lnTo>
                <a:lnTo>
                  <a:pt x="463" y="3146"/>
                </a:lnTo>
                <a:lnTo>
                  <a:pt x="416" y="3140"/>
                </a:lnTo>
                <a:lnTo>
                  <a:pt x="370" y="3135"/>
                </a:lnTo>
                <a:lnTo>
                  <a:pt x="323" y="3129"/>
                </a:lnTo>
                <a:lnTo>
                  <a:pt x="276" y="3121"/>
                </a:lnTo>
                <a:lnTo>
                  <a:pt x="229" y="3114"/>
                </a:lnTo>
                <a:lnTo>
                  <a:pt x="183" y="3106"/>
                </a:lnTo>
                <a:lnTo>
                  <a:pt x="136" y="3096"/>
                </a:lnTo>
                <a:lnTo>
                  <a:pt x="91" y="3087"/>
                </a:lnTo>
                <a:lnTo>
                  <a:pt x="46" y="3076"/>
                </a:lnTo>
                <a:lnTo>
                  <a:pt x="0" y="3065"/>
                </a:lnTo>
                <a:lnTo>
                  <a:pt x="14" y="2906"/>
                </a:lnTo>
                <a:lnTo>
                  <a:pt x="35" y="2750"/>
                </a:lnTo>
                <a:lnTo>
                  <a:pt x="63" y="2595"/>
                </a:lnTo>
                <a:lnTo>
                  <a:pt x="98" y="2443"/>
                </a:lnTo>
                <a:lnTo>
                  <a:pt x="141" y="2294"/>
                </a:lnTo>
                <a:lnTo>
                  <a:pt x="189" y="2148"/>
                </a:lnTo>
                <a:lnTo>
                  <a:pt x="244" y="2005"/>
                </a:lnTo>
                <a:lnTo>
                  <a:pt x="305" y="1866"/>
                </a:lnTo>
                <a:lnTo>
                  <a:pt x="372" y="1730"/>
                </a:lnTo>
                <a:lnTo>
                  <a:pt x="444" y="1598"/>
                </a:lnTo>
                <a:lnTo>
                  <a:pt x="523" y="1470"/>
                </a:lnTo>
                <a:lnTo>
                  <a:pt x="607" y="1345"/>
                </a:lnTo>
                <a:lnTo>
                  <a:pt x="695" y="1225"/>
                </a:lnTo>
                <a:lnTo>
                  <a:pt x="790" y="1109"/>
                </a:lnTo>
                <a:lnTo>
                  <a:pt x="889" y="999"/>
                </a:lnTo>
                <a:lnTo>
                  <a:pt x="993" y="893"/>
                </a:lnTo>
                <a:lnTo>
                  <a:pt x="1102" y="791"/>
                </a:lnTo>
                <a:lnTo>
                  <a:pt x="1215" y="695"/>
                </a:lnTo>
                <a:lnTo>
                  <a:pt x="1332" y="605"/>
                </a:lnTo>
                <a:lnTo>
                  <a:pt x="1453" y="520"/>
                </a:lnTo>
                <a:lnTo>
                  <a:pt x="1579" y="441"/>
                </a:lnTo>
                <a:lnTo>
                  <a:pt x="1708" y="367"/>
                </a:lnTo>
                <a:lnTo>
                  <a:pt x="1840" y="299"/>
                </a:lnTo>
                <a:lnTo>
                  <a:pt x="1976" y="239"/>
                </a:lnTo>
                <a:lnTo>
                  <a:pt x="2114" y="185"/>
                </a:lnTo>
                <a:lnTo>
                  <a:pt x="2257" y="137"/>
                </a:lnTo>
                <a:lnTo>
                  <a:pt x="2402" y="95"/>
                </a:lnTo>
                <a:lnTo>
                  <a:pt x="2549" y="62"/>
                </a:lnTo>
                <a:lnTo>
                  <a:pt x="2699" y="35"/>
                </a:lnTo>
                <a:lnTo>
                  <a:pt x="2850" y="16"/>
                </a:lnTo>
                <a:lnTo>
                  <a:pt x="3004" y="4"/>
                </a:lnTo>
                <a:lnTo>
                  <a:pt x="3161" y="0"/>
                </a:lnTo>
                <a:lnTo>
                  <a:pt x="3209" y="0"/>
                </a:lnTo>
                <a:lnTo>
                  <a:pt x="3258" y="1"/>
                </a:lnTo>
                <a:lnTo>
                  <a:pt x="3305" y="4"/>
                </a:lnTo>
                <a:lnTo>
                  <a:pt x="3353" y="6"/>
                </a:lnTo>
                <a:lnTo>
                  <a:pt x="3400" y="9"/>
                </a:lnTo>
                <a:lnTo>
                  <a:pt x="3448" y="14"/>
                </a:lnTo>
                <a:lnTo>
                  <a:pt x="3496" y="18"/>
                </a:lnTo>
                <a:lnTo>
                  <a:pt x="3543" y="23"/>
                </a:lnTo>
                <a:lnTo>
                  <a:pt x="3590" y="30"/>
                </a:lnTo>
                <a:lnTo>
                  <a:pt x="3636" y="37"/>
                </a:lnTo>
                <a:lnTo>
                  <a:pt x="3682" y="44"/>
                </a:lnTo>
                <a:lnTo>
                  <a:pt x="3729" y="53"/>
                </a:lnTo>
                <a:lnTo>
                  <a:pt x="3775" y="62"/>
                </a:lnTo>
                <a:lnTo>
                  <a:pt x="3821" y="72"/>
                </a:lnTo>
                <a:lnTo>
                  <a:pt x="3866" y="83"/>
                </a:lnTo>
                <a:lnTo>
                  <a:pt x="3911" y="94"/>
                </a:lnTo>
                <a:close/>
              </a:path>
            </a:pathLst>
          </a:custGeom>
          <a:solidFill>
            <a:srgbClr val="FEF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57" name="Freeform 9"/>
          <p:cNvSpPr>
            <a:spLocks/>
          </p:cNvSpPr>
          <p:nvPr/>
        </p:nvSpPr>
        <p:spPr bwMode="auto">
          <a:xfrm>
            <a:off x="4610100" y="2957513"/>
            <a:ext cx="1262063" cy="1227137"/>
          </a:xfrm>
          <a:custGeom>
            <a:avLst/>
            <a:gdLst>
              <a:gd name="T0" fmla="*/ 12285667 w 3180"/>
              <a:gd name="T1" fmla="*/ 487335074 h 3089"/>
              <a:gd name="T2" fmla="*/ 49143066 w 3180"/>
              <a:gd name="T3" fmla="*/ 484810088 h 3089"/>
              <a:gd name="T4" fmla="*/ 85055506 w 3180"/>
              <a:gd name="T5" fmla="*/ 479759718 h 3089"/>
              <a:gd name="T6" fmla="*/ 120337707 w 3180"/>
              <a:gd name="T7" fmla="*/ 472184759 h 3089"/>
              <a:gd name="T8" fmla="*/ 154517389 w 3180"/>
              <a:gd name="T9" fmla="*/ 462084416 h 3089"/>
              <a:gd name="T10" fmla="*/ 187751715 w 3180"/>
              <a:gd name="T11" fmla="*/ 449459087 h 3089"/>
              <a:gd name="T12" fmla="*/ 219726359 w 3180"/>
              <a:gd name="T13" fmla="*/ 434624594 h 3089"/>
              <a:gd name="T14" fmla="*/ 250598087 w 3180"/>
              <a:gd name="T15" fmla="*/ 417422429 h 3089"/>
              <a:gd name="T16" fmla="*/ 280367692 w 3180"/>
              <a:gd name="T17" fmla="*/ 398169210 h 3089"/>
              <a:gd name="T18" fmla="*/ 308246981 w 3180"/>
              <a:gd name="T19" fmla="*/ 376864141 h 3089"/>
              <a:gd name="T20" fmla="*/ 335023355 w 3180"/>
              <a:gd name="T21" fmla="*/ 353823045 h 3089"/>
              <a:gd name="T22" fmla="*/ 359910205 w 3180"/>
              <a:gd name="T23" fmla="*/ 328887812 h 3089"/>
              <a:gd name="T24" fmla="*/ 383221461 w 3180"/>
              <a:gd name="T25" fmla="*/ 302059236 h 3089"/>
              <a:gd name="T26" fmla="*/ 404800357 w 3180"/>
              <a:gd name="T27" fmla="*/ 273652346 h 3089"/>
              <a:gd name="T28" fmla="*/ 424489334 w 3180"/>
              <a:gd name="T29" fmla="*/ 243982962 h 3089"/>
              <a:gd name="T30" fmla="*/ 442130435 w 3180"/>
              <a:gd name="T31" fmla="*/ 212577948 h 3089"/>
              <a:gd name="T32" fmla="*/ 457723659 w 3180"/>
              <a:gd name="T33" fmla="*/ 180067755 h 3089"/>
              <a:gd name="T34" fmla="*/ 471112243 w 3180"/>
              <a:gd name="T35" fmla="*/ 146295070 h 3089"/>
              <a:gd name="T36" fmla="*/ 482137832 w 3180"/>
              <a:gd name="T37" fmla="*/ 111259892 h 3089"/>
              <a:gd name="T38" fmla="*/ 490958382 w 3180"/>
              <a:gd name="T39" fmla="*/ 75120330 h 3089"/>
              <a:gd name="T40" fmla="*/ 497258775 w 3180"/>
              <a:gd name="T41" fmla="*/ 38349124 h 3089"/>
              <a:gd name="T42" fmla="*/ 500881452 w 3180"/>
              <a:gd name="T43" fmla="*/ 473534 h 3089"/>
              <a:gd name="T44" fmla="*/ 492218461 w 3180"/>
              <a:gd name="T45" fmla="*/ 25092548 h 3089"/>
              <a:gd name="T46" fmla="*/ 486863027 w 3180"/>
              <a:gd name="T47" fmla="*/ 61863754 h 3089"/>
              <a:gd name="T48" fmla="*/ 478987437 w 3180"/>
              <a:gd name="T49" fmla="*/ 97530179 h 3089"/>
              <a:gd name="T50" fmla="*/ 468749248 w 3180"/>
              <a:gd name="T51" fmla="*/ 132407248 h 3089"/>
              <a:gd name="T52" fmla="*/ 456306021 w 3180"/>
              <a:gd name="T53" fmla="*/ 166179933 h 3089"/>
              <a:gd name="T54" fmla="*/ 441657756 w 3180"/>
              <a:gd name="T55" fmla="*/ 198847838 h 3089"/>
              <a:gd name="T56" fmla="*/ 424804056 w 3180"/>
              <a:gd name="T57" fmla="*/ 230095140 h 3089"/>
              <a:gd name="T58" fmla="*/ 406217995 w 3180"/>
              <a:gd name="T59" fmla="*/ 260080345 h 3089"/>
              <a:gd name="T60" fmla="*/ 385584059 w 3180"/>
              <a:gd name="T61" fmla="*/ 288487236 h 3089"/>
              <a:gd name="T62" fmla="*/ 363060203 w 3180"/>
              <a:gd name="T63" fmla="*/ 315473524 h 3089"/>
              <a:gd name="T64" fmla="*/ 338961150 w 3180"/>
              <a:gd name="T65" fmla="*/ 340724182 h 3089"/>
              <a:gd name="T66" fmla="*/ 313129737 w 3180"/>
              <a:gd name="T67" fmla="*/ 364238812 h 3089"/>
              <a:gd name="T68" fmla="*/ 286037848 w 3180"/>
              <a:gd name="T69" fmla="*/ 385859306 h 3089"/>
              <a:gd name="T70" fmla="*/ 257213599 w 3180"/>
              <a:gd name="T71" fmla="*/ 405428744 h 3089"/>
              <a:gd name="T72" fmla="*/ 227129271 w 3180"/>
              <a:gd name="T73" fmla="*/ 423104046 h 3089"/>
              <a:gd name="T74" fmla="*/ 195942425 w 3180"/>
              <a:gd name="T75" fmla="*/ 438569786 h 3089"/>
              <a:gd name="T76" fmla="*/ 163652662 w 3180"/>
              <a:gd name="T77" fmla="*/ 451668649 h 3089"/>
              <a:gd name="T78" fmla="*/ 130103217 w 3180"/>
              <a:gd name="T79" fmla="*/ 462557950 h 3089"/>
              <a:gd name="T80" fmla="*/ 95765975 w 3180"/>
              <a:gd name="T81" fmla="*/ 470922266 h 3089"/>
              <a:gd name="T82" fmla="*/ 60326215 w 3180"/>
              <a:gd name="T83" fmla="*/ 476761197 h 3089"/>
              <a:gd name="T84" fmla="*/ 24256613 w 3180"/>
              <a:gd name="T85" fmla="*/ 479917827 h 3089"/>
              <a:gd name="T86" fmla="*/ 0 w 3180"/>
              <a:gd name="T87" fmla="*/ 480549074 h 3089"/>
              <a:gd name="T88" fmla="*/ 0 w 3180"/>
              <a:gd name="T89" fmla="*/ 487492786 h 3089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80"/>
              <a:gd name="T136" fmla="*/ 0 h 3089"/>
              <a:gd name="T137" fmla="*/ 3180 w 3180"/>
              <a:gd name="T138" fmla="*/ 3089 h 3089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80" h="3089">
                <a:moveTo>
                  <a:pt x="0" y="3089"/>
                </a:moveTo>
                <a:lnTo>
                  <a:pt x="0" y="3089"/>
                </a:lnTo>
                <a:lnTo>
                  <a:pt x="78" y="3088"/>
                </a:lnTo>
                <a:lnTo>
                  <a:pt x="156" y="3084"/>
                </a:lnTo>
                <a:lnTo>
                  <a:pt x="234" y="3080"/>
                </a:lnTo>
                <a:lnTo>
                  <a:pt x="312" y="3072"/>
                </a:lnTo>
                <a:lnTo>
                  <a:pt x="388" y="3064"/>
                </a:lnTo>
                <a:lnTo>
                  <a:pt x="465" y="3054"/>
                </a:lnTo>
                <a:lnTo>
                  <a:pt x="540" y="3040"/>
                </a:lnTo>
                <a:lnTo>
                  <a:pt x="615" y="3026"/>
                </a:lnTo>
                <a:lnTo>
                  <a:pt x="689" y="3011"/>
                </a:lnTo>
                <a:lnTo>
                  <a:pt x="764" y="2992"/>
                </a:lnTo>
                <a:lnTo>
                  <a:pt x="836" y="2973"/>
                </a:lnTo>
                <a:lnTo>
                  <a:pt x="909" y="2951"/>
                </a:lnTo>
                <a:lnTo>
                  <a:pt x="981" y="2928"/>
                </a:lnTo>
                <a:lnTo>
                  <a:pt x="1052" y="2902"/>
                </a:lnTo>
                <a:lnTo>
                  <a:pt x="1123" y="2876"/>
                </a:lnTo>
                <a:lnTo>
                  <a:pt x="1192" y="2848"/>
                </a:lnTo>
                <a:lnTo>
                  <a:pt x="1260" y="2819"/>
                </a:lnTo>
                <a:lnTo>
                  <a:pt x="1328" y="2787"/>
                </a:lnTo>
                <a:lnTo>
                  <a:pt x="1395" y="2754"/>
                </a:lnTo>
                <a:lnTo>
                  <a:pt x="1461" y="2719"/>
                </a:lnTo>
                <a:lnTo>
                  <a:pt x="1527" y="2683"/>
                </a:lnTo>
                <a:lnTo>
                  <a:pt x="1591" y="2645"/>
                </a:lnTo>
                <a:lnTo>
                  <a:pt x="1655" y="2606"/>
                </a:lnTo>
                <a:lnTo>
                  <a:pt x="1718" y="2566"/>
                </a:lnTo>
                <a:lnTo>
                  <a:pt x="1780" y="2523"/>
                </a:lnTo>
                <a:lnTo>
                  <a:pt x="1839" y="2480"/>
                </a:lnTo>
                <a:lnTo>
                  <a:pt x="1899" y="2435"/>
                </a:lnTo>
                <a:lnTo>
                  <a:pt x="1957" y="2388"/>
                </a:lnTo>
                <a:lnTo>
                  <a:pt x="2015" y="2341"/>
                </a:lnTo>
                <a:lnTo>
                  <a:pt x="2071" y="2292"/>
                </a:lnTo>
                <a:lnTo>
                  <a:pt x="2127" y="2242"/>
                </a:lnTo>
                <a:lnTo>
                  <a:pt x="2181" y="2191"/>
                </a:lnTo>
                <a:lnTo>
                  <a:pt x="2234" y="2138"/>
                </a:lnTo>
                <a:lnTo>
                  <a:pt x="2285" y="2084"/>
                </a:lnTo>
                <a:lnTo>
                  <a:pt x="2336" y="2029"/>
                </a:lnTo>
                <a:lnTo>
                  <a:pt x="2385" y="1971"/>
                </a:lnTo>
                <a:lnTo>
                  <a:pt x="2433" y="1914"/>
                </a:lnTo>
                <a:lnTo>
                  <a:pt x="2480" y="1856"/>
                </a:lnTo>
                <a:lnTo>
                  <a:pt x="2526" y="1796"/>
                </a:lnTo>
                <a:lnTo>
                  <a:pt x="2570" y="1734"/>
                </a:lnTo>
                <a:lnTo>
                  <a:pt x="2613" y="1672"/>
                </a:lnTo>
                <a:lnTo>
                  <a:pt x="2655" y="1609"/>
                </a:lnTo>
                <a:lnTo>
                  <a:pt x="2695" y="1546"/>
                </a:lnTo>
                <a:lnTo>
                  <a:pt x="2733" y="1480"/>
                </a:lnTo>
                <a:lnTo>
                  <a:pt x="2771" y="1414"/>
                </a:lnTo>
                <a:lnTo>
                  <a:pt x="2807" y="1347"/>
                </a:lnTo>
                <a:lnTo>
                  <a:pt x="2841" y="1280"/>
                </a:lnTo>
                <a:lnTo>
                  <a:pt x="2874" y="1210"/>
                </a:lnTo>
                <a:lnTo>
                  <a:pt x="2906" y="1141"/>
                </a:lnTo>
                <a:lnTo>
                  <a:pt x="2936" y="1070"/>
                </a:lnTo>
                <a:lnTo>
                  <a:pt x="2963" y="998"/>
                </a:lnTo>
                <a:lnTo>
                  <a:pt x="2991" y="927"/>
                </a:lnTo>
                <a:lnTo>
                  <a:pt x="3015" y="853"/>
                </a:lnTo>
                <a:lnTo>
                  <a:pt x="3039" y="779"/>
                </a:lnTo>
                <a:lnTo>
                  <a:pt x="3061" y="705"/>
                </a:lnTo>
                <a:lnTo>
                  <a:pt x="3081" y="629"/>
                </a:lnTo>
                <a:lnTo>
                  <a:pt x="3100" y="553"/>
                </a:lnTo>
                <a:lnTo>
                  <a:pt x="3117" y="476"/>
                </a:lnTo>
                <a:lnTo>
                  <a:pt x="3131" y="399"/>
                </a:lnTo>
                <a:lnTo>
                  <a:pt x="3145" y="321"/>
                </a:lnTo>
                <a:lnTo>
                  <a:pt x="3157" y="243"/>
                </a:lnTo>
                <a:lnTo>
                  <a:pt x="3167" y="163"/>
                </a:lnTo>
                <a:lnTo>
                  <a:pt x="3174" y="84"/>
                </a:lnTo>
                <a:lnTo>
                  <a:pt x="3180" y="3"/>
                </a:lnTo>
                <a:lnTo>
                  <a:pt x="3139" y="0"/>
                </a:lnTo>
                <a:lnTo>
                  <a:pt x="3133" y="79"/>
                </a:lnTo>
                <a:lnTo>
                  <a:pt x="3125" y="159"/>
                </a:lnTo>
                <a:lnTo>
                  <a:pt x="3115" y="236"/>
                </a:lnTo>
                <a:lnTo>
                  <a:pt x="3104" y="314"/>
                </a:lnTo>
                <a:lnTo>
                  <a:pt x="3091" y="392"/>
                </a:lnTo>
                <a:lnTo>
                  <a:pt x="3076" y="468"/>
                </a:lnTo>
                <a:lnTo>
                  <a:pt x="3059" y="543"/>
                </a:lnTo>
                <a:lnTo>
                  <a:pt x="3041" y="618"/>
                </a:lnTo>
                <a:lnTo>
                  <a:pt x="3021" y="693"/>
                </a:lnTo>
                <a:lnTo>
                  <a:pt x="2999" y="767"/>
                </a:lnTo>
                <a:lnTo>
                  <a:pt x="2976" y="839"/>
                </a:lnTo>
                <a:lnTo>
                  <a:pt x="2952" y="911"/>
                </a:lnTo>
                <a:lnTo>
                  <a:pt x="2925" y="983"/>
                </a:lnTo>
                <a:lnTo>
                  <a:pt x="2897" y="1053"/>
                </a:lnTo>
                <a:lnTo>
                  <a:pt x="2867" y="1123"/>
                </a:lnTo>
                <a:lnTo>
                  <a:pt x="2837" y="1191"/>
                </a:lnTo>
                <a:lnTo>
                  <a:pt x="2804" y="1260"/>
                </a:lnTo>
                <a:lnTo>
                  <a:pt x="2770" y="1327"/>
                </a:lnTo>
                <a:lnTo>
                  <a:pt x="2734" y="1393"/>
                </a:lnTo>
                <a:lnTo>
                  <a:pt x="2697" y="1458"/>
                </a:lnTo>
                <a:lnTo>
                  <a:pt x="2659" y="1522"/>
                </a:lnTo>
                <a:lnTo>
                  <a:pt x="2619" y="1585"/>
                </a:lnTo>
                <a:lnTo>
                  <a:pt x="2579" y="1648"/>
                </a:lnTo>
                <a:lnTo>
                  <a:pt x="2536" y="1709"/>
                </a:lnTo>
                <a:lnTo>
                  <a:pt x="2493" y="1769"/>
                </a:lnTo>
                <a:lnTo>
                  <a:pt x="2448" y="1828"/>
                </a:lnTo>
                <a:lnTo>
                  <a:pt x="2401" y="1886"/>
                </a:lnTo>
                <a:lnTo>
                  <a:pt x="2354" y="1943"/>
                </a:lnTo>
                <a:lnTo>
                  <a:pt x="2305" y="1999"/>
                </a:lnTo>
                <a:lnTo>
                  <a:pt x="2255" y="2053"/>
                </a:lnTo>
                <a:lnTo>
                  <a:pt x="2204" y="2107"/>
                </a:lnTo>
                <a:lnTo>
                  <a:pt x="2152" y="2159"/>
                </a:lnTo>
                <a:lnTo>
                  <a:pt x="2099" y="2210"/>
                </a:lnTo>
                <a:lnTo>
                  <a:pt x="2045" y="2259"/>
                </a:lnTo>
                <a:lnTo>
                  <a:pt x="1988" y="2308"/>
                </a:lnTo>
                <a:lnTo>
                  <a:pt x="1932" y="2354"/>
                </a:lnTo>
                <a:lnTo>
                  <a:pt x="1874" y="2400"/>
                </a:lnTo>
                <a:lnTo>
                  <a:pt x="1816" y="2445"/>
                </a:lnTo>
                <a:lnTo>
                  <a:pt x="1756" y="2488"/>
                </a:lnTo>
                <a:lnTo>
                  <a:pt x="1694" y="2528"/>
                </a:lnTo>
                <a:lnTo>
                  <a:pt x="1633" y="2569"/>
                </a:lnTo>
                <a:lnTo>
                  <a:pt x="1571" y="2608"/>
                </a:lnTo>
                <a:lnTo>
                  <a:pt x="1507" y="2645"/>
                </a:lnTo>
                <a:lnTo>
                  <a:pt x="1442" y="2681"/>
                </a:lnTo>
                <a:lnTo>
                  <a:pt x="1377" y="2715"/>
                </a:lnTo>
                <a:lnTo>
                  <a:pt x="1311" y="2747"/>
                </a:lnTo>
                <a:lnTo>
                  <a:pt x="1244" y="2779"/>
                </a:lnTo>
                <a:lnTo>
                  <a:pt x="1176" y="2808"/>
                </a:lnTo>
                <a:lnTo>
                  <a:pt x="1108" y="2836"/>
                </a:lnTo>
                <a:lnTo>
                  <a:pt x="1039" y="2862"/>
                </a:lnTo>
                <a:lnTo>
                  <a:pt x="968" y="2887"/>
                </a:lnTo>
                <a:lnTo>
                  <a:pt x="897" y="2909"/>
                </a:lnTo>
                <a:lnTo>
                  <a:pt x="826" y="2931"/>
                </a:lnTo>
                <a:lnTo>
                  <a:pt x="753" y="2950"/>
                </a:lnTo>
                <a:lnTo>
                  <a:pt x="681" y="2968"/>
                </a:lnTo>
                <a:lnTo>
                  <a:pt x="608" y="2984"/>
                </a:lnTo>
                <a:lnTo>
                  <a:pt x="533" y="2998"/>
                </a:lnTo>
                <a:lnTo>
                  <a:pt x="458" y="3011"/>
                </a:lnTo>
                <a:lnTo>
                  <a:pt x="383" y="3021"/>
                </a:lnTo>
                <a:lnTo>
                  <a:pt x="307" y="3029"/>
                </a:lnTo>
                <a:lnTo>
                  <a:pt x="231" y="3036"/>
                </a:lnTo>
                <a:lnTo>
                  <a:pt x="154" y="3041"/>
                </a:lnTo>
                <a:lnTo>
                  <a:pt x="77" y="3044"/>
                </a:lnTo>
                <a:lnTo>
                  <a:pt x="0" y="3045"/>
                </a:lnTo>
                <a:lnTo>
                  <a:pt x="0" y="308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58" name="Freeform 10"/>
          <p:cNvSpPr>
            <a:spLocks/>
          </p:cNvSpPr>
          <p:nvPr/>
        </p:nvSpPr>
        <p:spPr bwMode="auto">
          <a:xfrm>
            <a:off x="4302125" y="4130675"/>
            <a:ext cx="307975" cy="53975"/>
          </a:xfrm>
          <a:custGeom>
            <a:avLst/>
            <a:gdLst>
              <a:gd name="T0" fmla="*/ 158364 w 774"/>
              <a:gd name="T1" fmla="*/ 3104547 h 137"/>
              <a:gd name="T2" fmla="*/ 2691399 w 774"/>
              <a:gd name="T3" fmla="*/ 6519156 h 137"/>
              <a:gd name="T4" fmla="*/ 9974570 w 774"/>
              <a:gd name="T5" fmla="*/ 8226657 h 137"/>
              <a:gd name="T6" fmla="*/ 17098979 w 774"/>
              <a:gd name="T7" fmla="*/ 9934158 h 137"/>
              <a:gd name="T8" fmla="*/ 24540514 w 774"/>
              <a:gd name="T9" fmla="*/ 11486038 h 137"/>
              <a:gd name="T10" fmla="*/ 31823288 w 774"/>
              <a:gd name="T11" fmla="*/ 12883084 h 137"/>
              <a:gd name="T12" fmla="*/ 39264425 w 774"/>
              <a:gd name="T13" fmla="*/ 14280130 h 137"/>
              <a:gd name="T14" fmla="*/ 46705961 w 774"/>
              <a:gd name="T15" fmla="*/ 15366722 h 137"/>
              <a:gd name="T16" fmla="*/ 54147098 w 774"/>
              <a:gd name="T17" fmla="*/ 16453314 h 137"/>
              <a:gd name="T18" fmla="*/ 61429871 w 774"/>
              <a:gd name="T19" fmla="*/ 17539905 h 137"/>
              <a:gd name="T20" fmla="*/ 69029771 w 774"/>
              <a:gd name="T21" fmla="*/ 18315648 h 137"/>
              <a:gd name="T22" fmla="*/ 76629273 w 774"/>
              <a:gd name="T23" fmla="*/ 19091785 h 137"/>
              <a:gd name="T24" fmla="*/ 84070411 w 774"/>
              <a:gd name="T25" fmla="*/ 19712694 h 137"/>
              <a:gd name="T26" fmla="*/ 91828277 w 774"/>
              <a:gd name="T27" fmla="*/ 20178376 h 137"/>
              <a:gd name="T28" fmla="*/ 99428177 w 774"/>
              <a:gd name="T29" fmla="*/ 20799286 h 137"/>
              <a:gd name="T30" fmla="*/ 107027679 w 774"/>
              <a:gd name="T31" fmla="*/ 20954513 h 137"/>
              <a:gd name="T32" fmla="*/ 114785545 w 774"/>
              <a:gd name="T33" fmla="*/ 21109741 h 137"/>
              <a:gd name="T34" fmla="*/ 122543412 w 774"/>
              <a:gd name="T35" fmla="*/ 21264968 h 137"/>
              <a:gd name="T36" fmla="*/ 122543412 w 774"/>
              <a:gd name="T37" fmla="*/ 14435358 h 137"/>
              <a:gd name="T38" fmla="*/ 114785545 w 774"/>
              <a:gd name="T39" fmla="*/ 14435358 h 137"/>
              <a:gd name="T40" fmla="*/ 107186043 w 774"/>
              <a:gd name="T41" fmla="*/ 14280130 h 137"/>
              <a:gd name="T42" fmla="*/ 99744508 w 774"/>
              <a:gd name="T43" fmla="*/ 13814448 h 137"/>
              <a:gd name="T44" fmla="*/ 92145006 w 774"/>
              <a:gd name="T45" fmla="*/ 13503993 h 137"/>
              <a:gd name="T46" fmla="*/ 84545504 w 774"/>
              <a:gd name="T47" fmla="*/ 13038311 h 137"/>
              <a:gd name="T48" fmla="*/ 77104366 w 774"/>
              <a:gd name="T49" fmla="*/ 12417402 h 137"/>
              <a:gd name="T50" fmla="*/ 69821195 w 774"/>
              <a:gd name="T51" fmla="*/ 11641265 h 137"/>
              <a:gd name="T52" fmla="*/ 62380058 w 774"/>
              <a:gd name="T53" fmla="*/ 10865128 h 137"/>
              <a:gd name="T54" fmla="*/ 54938522 w 774"/>
              <a:gd name="T55" fmla="*/ 9778930 h 137"/>
              <a:gd name="T56" fmla="*/ 47655749 w 774"/>
              <a:gd name="T57" fmla="*/ 8692339 h 137"/>
              <a:gd name="T58" fmla="*/ 40214612 w 774"/>
              <a:gd name="T59" fmla="*/ 7605747 h 137"/>
              <a:gd name="T60" fmla="*/ 32931440 w 774"/>
              <a:gd name="T61" fmla="*/ 6208701 h 137"/>
              <a:gd name="T62" fmla="*/ 25807032 w 774"/>
              <a:gd name="T63" fmla="*/ 4811655 h 137"/>
              <a:gd name="T64" fmla="*/ 18523861 w 774"/>
              <a:gd name="T65" fmla="*/ 3259775 h 137"/>
              <a:gd name="T66" fmla="*/ 11399452 w 774"/>
              <a:gd name="T67" fmla="*/ 1707501 h 137"/>
              <a:gd name="T68" fmla="*/ 4274645 w 774"/>
              <a:gd name="T69" fmla="*/ 0 h 137"/>
              <a:gd name="T70" fmla="*/ 6808078 w 774"/>
              <a:gd name="T71" fmla="*/ 3415002 h 137"/>
              <a:gd name="T72" fmla="*/ 158364 w 774"/>
              <a:gd name="T73" fmla="*/ 3104547 h 137"/>
              <a:gd name="T74" fmla="*/ 0 w 774"/>
              <a:gd name="T75" fmla="*/ 5898246 h 137"/>
              <a:gd name="T76" fmla="*/ 2691399 w 774"/>
              <a:gd name="T77" fmla="*/ 6519156 h 137"/>
              <a:gd name="T78" fmla="*/ 158364 w 774"/>
              <a:gd name="T79" fmla="*/ 3104547 h 1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74"/>
              <a:gd name="T121" fmla="*/ 0 h 137"/>
              <a:gd name="T122" fmla="*/ 774 w 774"/>
              <a:gd name="T123" fmla="*/ 137 h 1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74" h="137">
                <a:moveTo>
                  <a:pt x="1" y="20"/>
                </a:moveTo>
                <a:lnTo>
                  <a:pt x="17" y="42"/>
                </a:lnTo>
                <a:lnTo>
                  <a:pt x="63" y="53"/>
                </a:lnTo>
                <a:lnTo>
                  <a:pt x="108" y="64"/>
                </a:lnTo>
                <a:lnTo>
                  <a:pt x="155" y="74"/>
                </a:lnTo>
                <a:lnTo>
                  <a:pt x="201" y="83"/>
                </a:lnTo>
                <a:lnTo>
                  <a:pt x="248" y="92"/>
                </a:lnTo>
                <a:lnTo>
                  <a:pt x="295" y="99"/>
                </a:lnTo>
                <a:lnTo>
                  <a:pt x="342" y="106"/>
                </a:lnTo>
                <a:lnTo>
                  <a:pt x="388" y="113"/>
                </a:lnTo>
                <a:lnTo>
                  <a:pt x="436" y="118"/>
                </a:lnTo>
                <a:lnTo>
                  <a:pt x="484" y="123"/>
                </a:lnTo>
                <a:lnTo>
                  <a:pt x="531" y="127"/>
                </a:lnTo>
                <a:lnTo>
                  <a:pt x="580" y="130"/>
                </a:lnTo>
                <a:lnTo>
                  <a:pt x="628" y="134"/>
                </a:lnTo>
                <a:lnTo>
                  <a:pt x="676" y="135"/>
                </a:lnTo>
                <a:lnTo>
                  <a:pt x="725" y="136"/>
                </a:lnTo>
                <a:lnTo>
                  <a:pt x="774" y="137"/>
                </a:lnTo>
                <a:lnTo>
                  <a:pt x="774" y="93"/>
                </a:lnTo>
                <a:lnTo>
                  <a:pt x="725" y="93"/>
                </a:lnTo>
                <a:lnTo>
                  <a:pt x="677" y="92"/>
                </a:lnTo>
                <a:lnTo>
                  <a:pt x="630" y="89"/>
                </a:lnTo>
                <a:lnTo>
                  <a:pt x="582" y="87"/>
                </a:lnTo>
                <a:lnTo>
                  <a:pt x="534" y="84"/>
                </a:lnTo>
                <a:lnTo>
                  <a:pt x="487" y="80"/>
                </a:lnTo>
                <a:lnTo>
                  <a:pt x="441" y="75"/>
                </a:lnTo>
                <a:lnTo>
                  <a:pt x="394" y="70"/>
                </a:lnTo>
                <a:lnTo>
                  <a:pt x="347" y="63"/>
                </a:lnTo>
                <a:lnTo>
                  <a:pt x="301" y="56"/>
                </a:lnTo>
                <a:lnTo>
                  <a:pt x="254" y="49"/>
                </a:lnTo>
                <a:lnTo>
                  <a:pt x="208" y="40"/>
                </a:lnTo>
                <a:lnTo>
                  <a:pt x="163" y="31"/>
                </a:lnTo>
                <a:lnTo>
                  <a:pt x="117" y="21"/>
                </a:lnTo>
                <a:lnTo>
                  <a:pt x="72" y="11"/>
                </a:lnTo>
                <a:lnTo>
                  <a:pt x="27" y="0"/>
                </a:lnTo>
                <a:lnTo>
                  <a:pt x="43" y="22"/>
                </a:lnTo>
                <a:lnTo>
                  <a:pt x="1" y="20"/>
                </a:lnTo>
                <a:lnTo>
                  <a:pt x="0" y="38"/>
                </a:lnTo>
                <a:lnTo>
                  <a:pt x="17" y="42"/>
                </a:lnTo>
                <a:lnTo>
                  <a:pt x="1" y="2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59" name="Freeform 11"/>
          <p:cNvSpPr>
            <a:spLocks/>
          </p:cNvSpPr>
          <p:nvPr/>
        </p:nvSpPr>
        <p:spPr bwMode="auto">
          <a:xfrm>
            <a:off x="4303713" y="2913063"/>
            <a:ext cx="1262062" cy="1225550"/>
          </a:xfrm>
          <a:custGeom>
            <a:avLst/>
            <a:gdLst>
              <a:gd name="T0" fmla="*/ 488138373 w 3182"/>
              <a:gd name="T1" fmla="*/ 157559 h 3088"/>
              <a:gd name="T2" fmla="*/ 451484634 w 3182"/>
              <a:gd name="T3" fmla="*/ 2520156 h 3088"/>
              <a:gd name="T4" fmla="*/ 415460339 w 3182"/>
              <a:gd name="T5" fmla="*/ 7560469 h 3088"/>
              <a:gd name="T6" fmla="*/ 380222553 w 3182"/>
              <a:gd name="T7" fmla="*/ 15120938 h 3088"/>
              <a:gd name="T8" fmla="*/ 346085799 w 3182"/>
              <a:gd name="T9" fmla="*/ 25359122 h 3088"/>
              <a:gd name="T10" fmla="*/ 312735553 w 3182"/>
              <a:gd name="T11" fmla="*/ 37959903 h 3088"/>
              <a:gd name="T12" fmla="*/ 280801259 w 3182"/>
              <a:gd name="T13" fmla="*/ 52923281 h 3088"/>
              <a:gd name="T14" fmla="*/ 249968394 w 3182"/>
              <a:gd name="T15" fmla="*/ 69934534 h 3088"/>
              <a:gd name="T16" fmla="*/ 220551086 w 3182"/>
              <a:gd name="T17" fmla="*/ 88992869 h 3088"/>
              <a:gd name="T18" fmla="*/ 192392269 w 3182"/>
              <a:gd name="T19" fmla="*/ 110257034 h 3088"/>
              <a:gd name="T20" fmla="*/ 165806469 w 3182"/>
              <a:gd name="T21" fmla="*/ 133568281 h 3088"/>
              <a:gd name="T22" fmla="*/ 140794082 w 3182"/>
              <a:gd name="T23" fmla="*/ 158297166 h 3088"/>
              <a:gd name="T24" fmla="*/ 117511775 w 3182"/>
              <a:gd name="T25" fmla="*/ 184916366 h 3088"/>
              <a:gd name="T26" fmla="*/ 96117404 w 3182"/>
              <a:gd name="T27" fmla="*/ 213268322 h 3088"/>
              <a:gd name="T28" fmla="*/ 76453511 w 3182"/>
              <a:gd name="T29" fmla="*/ 243195078 h 3088"/>
              <a:gd name="T30" fmla="*/ 58834618 w 3182"/>
              <a:gd name="T31" fmla="*/ 274224353 h 3088"/>
              <a:gd name="T32" fmla="*/ 43418185 w 3182"/>
              <a:gd name="T33" fmla="*/ 306986384 h 3088"/>
              <a:gd name="T34" fmla="*/ 29889293 w 3182"/>
              <a:gd name="T35" fmla="*/ 340693772 h 3088"/>
              <a:gd name="T36" fmla="*/ 18719925 w 3182"/>
              <a:gd name="T37" fmla="*/ 375503281 h 3088"/>
              <a:gd name="T38" fmla="*/ 10067939 w 3182"/>
              <a:gd name="T39" fmla="*/ 411572869 h 3088"/>
              <a:gd name="T40" fmla="*/ 3775477 w 3182"/>
              <a:gd name="T41" fmla="*/ 448430253 h 3088"/>
              <a:gd name="T42" fmla="*/ 0 w 3182"/>
              <a:gd name="T43" fmla="*/ 486075038 h 3088"/>
              <a:gd name="T44" fmla="*/ 8809447 w 3182"/>
              <a:gd name="T45" fmla="*/ 461503713 h 3088"/>
              <a:gd name="T46" fmla="*/ 14157940 w 3182"/>
              <a:gd name="T47" fmla="*/ 424961447 h 3088"/>
              <a:gd name="T48" fmla="*/ 21866355 w 3182"/>
              <a:gd name="T49" fmla="*/ 389049022 h 3088"/>
              <a:gd name="T50" fmla="*/ 32091754 w 3182"/>
              <a:gd name="T51" fmla="*/ 354397072 h 3088"/>
              <a:gd name="T52" fmla="*/ 44676677 w 3182"/>
              <a:gd name="T53" fmla="*/ 320690081 h 3088"/>
              <a:gd name="T54" fmla="*/ 59306602 w 3182"/>
              <a:gd name="T55" fmla="*/ 288085213 h 3088"/>
              <a:gd name="T56" fmla="*/ 75981527 w 3182"/>
              <a:gd name="T57" fmla="*/ 256898378 h 3088"/>
              <a:gd name="T58" fmla="*/ 94701452 w 3182"/>
              <a:gd name="T59" fmla="*/ 226971622 h 3088"/>
              <a:gd name="T60" fmla="*/ 115309314 w 3182"/>
              <a:gd name="T61" fmla="*/ 198462503 h 3088"/>
              <a:gd name="T62" fmla="*/ 137647653 w 3182"/>
              <a:gd name="T63" fmla="*/ 171685744 h 3088"/>
              <a:gd name="T64" fmla="*/ 161716468 w 3182"/>
              <a:gd name="T65" fmla="*/ 146484181 h 3088"/>
              <a:gd name="T66" fmla="*/ 187515363 w 3182"/>
              <a:gd name="T67" fmla="*/ 123014978 h 3088"/>
              <a:gd name="T68" fmla="*/ 214887672 w 3182"/>
              <a:gd name="T69" fmla="*/ 101593650 h 3088"/>
              <a:gd name="T70" fmla="*/ 243518472 w 3182"/>
              <a:gd name="T71" fmla="*/ 81905078 h 3088"/>
              <a:gd name="T72" fmla="*/ 273407765 w 3182"/>
              <a:gd name="T73" fmla="*/ 64263984 h 3088"/>
              <a:gd name="T74" fmla="*/ 304555551 w 3182"/>
              <a:gd name="T75" fmla="*/ 48827928 h 3088"/>
              <a:gd name="T76" fmla="*/ 337118892 w 3182"/>
              <a:gd name="T77" fmla="*/ 35597306 h 3088"/>
              <a:gd name="T78" fmla="*/ 370469138 w 3182"/>
              <a:gd name="T79" fmla="*/ 24886444 h 3088"/>
              <a:gd name="T80" fmla="*/ 404920416 w 3182"/>
              <a:gd name="T81" fmla="*/ 16538575 h 3088"/>
              <a:gd name="T82" fmla="*/ 440000742 w 3182"/>
              <a:gd name="T83" fmla="*/ 10710863 h 3088"/>
              <a:gd name="T84" fmla="*/ 476025037 w 3182"/>
              <a:gd name="T85" fmla="*/ 7560469 h 3088"/>
              <a:gd name="T86" fmla="*/ 500565837 w 3182"/>
              <a:gd name="T87" fmla="*/ 6773069 h 3088"/>
              <a:gd name="T88" fmla="*/ 500565837 w 3182"/>
              <a:gd name="T89" fmla="*/ 0 h 308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82"/>
              <a:gd name="T136" fmla="*/ 0 h 3088"/>
              <a:gd name="T137" fmla="*/ 3182 w 3182"/>
              <a:gd name="T138" fmla="*/ 3088 h 308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82" h="3088">
                <a:moveTo>
                  <a:pt x="3182" y="0"/>
                </a:moveTo>
                <a:lnTo>
                  <a:pt x="3182" y="0"/>
                </a:lnTo>
                <a:lnTo>
                  <a:pt x="3103" y="1"/>
                </a:lnTo>
                <a:lnTo>
                  <a:pt x="3024" y="5"/>
                </a:lnTo>
                <a:lnTo>
                  <a:pt x="2946" y="9"/>
                </a:lnTo>
                <a:lnTo>
                  <a:pt x="2870" y="16"/>
                </a:lnTo>
                <a:lnTo>
                  <a:pt x="2792" y="25"/>
                </a:lnTo>
                <a:lnTo>
                  <a:pt x="2716" y="36"/>
                </a:lnTo>
                <a:lnTo>
                  <a:pt x="2641" y="48"/>
                </a:lnTo>
                <a:lnTo>
                  <a:pt x="2565" y="62"/>
                </a:lnTo>
                <a:lnTo>
                  <a:pt x="2491" y="79"/>
                </a:lnTo>
                <a:lnTo>
                  <a:pt x="2417" y="96"/>
                </a:lnTo>
                <a:lnTo>
                  <a:pt x="2344" y="116"/>
                </a:lnTo>
                <a:lnTo>
                  <a:pt x="2272" y="138"/>
                </a:lnTo>
                <a:lnTo>
                  <a:pt x="2200" y="161"/>
                </a:lnTo>
                <a:lnTo>
                  <a:pt x="2129" y="186"/>
                </a:lnTo>
                <a:lnTo>
                  <a:pt x="2059" y="212"/>
                </a:lnTo>
                <a:lnTo>
                  <a:pt x="1988" y="241"/>
                </a:lnTo>
                <a:lnTo>
                  <a:pt x="1920" y="271"/>
                </a:lnTo>
                <a:lnTo>
                  <a:pt x="1852" y="303"/>
                </a:lnTo>
                <a:lnTo>
                  <a:pt x="1785" y="336"/>
                </a:lnTo>
                <a:lnTo>
                  <a:pt x="1719" y="370"/>
                </a:lnTo>
                <a:lnTo>
                  <a:pt x="1654" y="406"/>
                </a:lnTo>
                <a:lnTo>
                  <a:pt x="1589" y="444"/>
                </a:lnTo>
                <a:lnTo>
                  <a:pt x="1525" y="482"/>
                </a:lnTo>
                <a:lnTo>
                  <a:pt x="1464" y="523"/>
                </a:lnTo>
                <a:lnTo>
                  <a:pt x="1402" y="565"/>
                </a:lnTo>
                <a:lnTo>
                  <a:pt x="1341" y="609"/>
                </a:lnTo>
                <a:lnTo>
                  <a:pt x="1282" y="653"/>
                </a:lnTo>
                <a:lnTo>
                  <a:pt x="1223" y="700"/>
                </a:lnTo>
                <a:lnTo>
                  <a:pt x="1165" y="748"/>
                </a:lnTo>
                <a:lnTo>
                  <a:pt x="1109" y="797"/>
                </a:lnTo>
                <a:lnTo>
                  <a:pt x="1054" y="848"/>
                </a:lnTo>
                <a:lnTo>
                  <a:pt x="1000" y="898"/>
                </a:lnTo>
                <a:lnTo>
                  <a:pt x="947" y="951"/>
                </a:lnTo>
                <a:lnTo>
                  <a:pt x="895" y="1005"/>
                </a:lnTo>
                <a:lnTo>
                  <a:pt x="845" y="1060"/>
                </a:lnTo>
                <a:lnTo>
                  <a:pt x="795" y="1117"/>
                </a:lnTo>
                <a:lnTo>
                  <a:pt x="747" y="1174"/>
                </a:lnTo>
                <a:lnTo>
                  <a:pt x="700" y="1234"/>
                </a:lnTo>
                <a:lnTo>
                  <a:pt x="655" y="1293"/>
                </a:lnTo>
                <a:lnTo>
                  <a:pt x="611" y="1354"/>
                </a:lnTo>
                <a:lnTo>
                  <a:pt x="567" y="1417"/>
                </a:lnTo>
                <a:lnTo>
                  <a:pt x="526" y="1480"/>
                </a:lnTo>
                <a:lnTo>
                  <a:pt x="486" y="1544"/>
                </a:lnTo>
                <a:lnTo>
                  <a:pt x="447" y="1609"/>
                </a:lnTo>
                <a:lnTo>
                  <a:pt x="410" y="1675"/>
                </a:lnTo>
                <a:lnTo>
                  <a:pt x="374" y="1741"/>
                </a:lnTo>
                <a:lnTo>
                  <a:pt x="339" y="1810"/>
                </a:lnTo>
                <a:lnTo>
                  <a:pt x="306" y="1878"/>
                </a:lnTo>
                <a:lnTo>
                  <a:pt x="276" y="1949"/>
                </a:lnTo>
                <a:lnTo>
                  <a:pt x="246" y="2019"/>
                </a:lnTo>
                <a:lnTo>
                  <a:pt x="217" y="2091"/>
                </a:lnTo>
                <a:lnTo>
                  <a:pt x="190" y="2163"/>
                </a:lnTo>
                <a:lnTo>
                  <a:pt x="165" y="2235"/>
                </a:lnTo>
                <a:lnTo>
                  <a:pt x="141" y="2309"/>
                </a:lnTo>
                <a:lnTo>
                  <a:pt x="119" y="2384"/>
                </a:lnTo>
                <a:lnTo>
                  <a:pt x="99" y="2459"/>
                </a:lnTo>
                <a:lnTo>
                  <a:pt x="81" y="2535"/>
                </a:lnTo>
                <a:lnTo>
                  <a:pt x="64" y="2613"/>
                </a:lnTo>
                <a:lnTo>
                  <a:pt x="49" y="2690"/>
                </a:lnTo>
                <a:lnTo>
                  <a:pt x="36" y="2768"/>
                </a:lnTo>
                <a:lnTo>
                  <a:pt x="24" y="2847"/>
                </a:lnTo>
                <a:lnTo>
                  <a:pt x="15" y="2926"/>
                </a:lnTo>
                <a:lnTo>
                  <a:pt x="6" y="3005"/>
                </a:lnTo>
                <a:lnTo>
                  <a:pt x="0" y="3086"/>
                </a:lnTo>
                <a:lnTo>
                  <a:pt x="42" y="3088"/>
                </a:lnTo>
                <a:lnTo>
                  <a:pt x="48" y="3009"/>
                </a:lnTo>
                <a:lnTo>
                  <a:pt x="56" y="2930"/>
                </a:lnTo>
                <a:lnTo>
                  <a:pt x="66" y="2852"/>
                </a:lnTo>
                <a:lnTo>
                  <a:pt x="77" y="2775"/>
                </a:lnTo>
                <a:lnTo>
                  <a:pt x="90" y="2698"/>
                </a:lnTo>
                <a:lnTo>
                  <a:pt x="105" y="2622"/>
                </a:lnTo>
                <a:lnTo>
                  <a:pt x="121" y="2545"/>
                </a:lnTo>
                <a:lnTo>
                  <a:pt x="139" y="2470"/>
                </a:lnTo>
                <a:lnTo>
                  <a:pt x="160" y="2396"/>
                </a:lnTo>
                <a:lnTo>
                  <a:pt x="182" y="2323"/>
                </a:lnTo>
                <a:lnTo>
                  <a:pt x="204" y="2250"/>
                </a:lnTo>
                <a:lnTo>
                  <a:pt x="230" y="2178"/>
                </a:lnTo>
                <a:lnTo>
                  <a:pt x="255" y="2106"/>
                </a:lnTo>
                <a:lnTo>
                  <a:pt x="284" y="2036"/>
                </a:lnTo>
                <a:lnTo>
                  <a:pt x="313" y="1966"/>
                </a:lnTo>
                <a:lnTo>
                  <a:pt x="345" y="1898"/>
                </a:lnTo>
                <a:lnTo>
                  <a:pt x="377" y="1829"/>
                </a:lnTo>
                <a:lnTo>
                  <a:pt x="411" y="1762"/>
                </a:lnTo>
                <a:lnTo>
                  <a:pt x="446" y="1696"/>
                </a:lnTo>
                <a:lnTo>
                  <a:pt x="483" y="1631"/>
                </a:lnTo>
                <a:lnTo>
                  <a:pt x="521" y="1567"/>
                </a:lnTo>
                <a:lnTo>
                  <a:pt x="561" y="1503"/>
                </a:lnTo>
                <a:lnTo>
                  <a:pt x="602" y="1441"/>
                </a:lnTo>
                <a:lnTo>
                  <a:pt x="644" y="1380"/>
                </a:lnTo>
                <a:lnTo>
                  <a:pt x="688" y="1320"/>
                </a:lnTo>
                <a:lnTo>
                  <a:pt x="733" y="1260"/>
                </a:lnTo>
                <a:lnTo>
                  <a:pt x="779" y="1203"/>
                </a:lnTo>
                <a:lnTo>
                  <a:pt x="827" y="1145"/>
                </a:lnTo>
                <a:lnTo>
                  <a:pt x="875" y="1090"/>
                </a:lnTo>
                <a:lnTo>
                  <a:pt x="925" y="1035"/>
                </a:lnTo>
                <a:lnTo>
                  <a:pt x="976" y="982"/>
                </a:lnTo>
                <a:lnTo>
                  <a:pt x="1028" y="930"/>
                </a:lnTo>
                <a:lnTo>
                  <a:pt x="1082" y="880"/>
                </a:lnTo>
                <a:lnTo>
                  <a:pt x="1137" y="830"/>
                </a:lnTo>
                <a:lnTo>
                  <a:pt x="1192" y="781"/>
                </a:lnTo>
                <a:lnTo>
                  <a:pt x="1249" y="734"/>
                </a:lnTo>
                <a:lnTo>
                  <a:pt x="1306" y="689"/>
                </a:lnTo>
                <a:lnTo>
                  <a:pt x="1366" y="645"/>
                </a:lnTo>
                <a:lnTo>
                  <a:pt x="1425" y="602"/>
                </a:lnTo>
                <a:lnTo>
                  <a:pt x="1486" y="560"/>
                </a:lnTo>
                <a:lnTo>
                  <a:pt x="1548" y="520"/>
                </a:lnTo>
                <a:lnTo>
                  <a:pt x="1610" y="481"/>
                </a:lnTo>
                <a:lnTo>
                  <a:pt x="1673" y="444"/>
                </a:lnTo>
                <a:lnTo>
                  <a:pt x="1738" y="408"/>
                </a:lnTo>
                <a:lnTo>
                  <a:pt x="1803" y="374"/>
                </a:lnTo>
                <a:lnTo>
                  <a:pt x="1870" y="341"/>
                </a:lnTo>
                <a:lnTo>
                  <a:pt x="1936" y="310"/>
                </a:lnTo>
                <a:lnTo>
                  <a:pt x="2004" y="280"/>
                </a:lnTo>
                <a:lnTo>
                  <a:pt x="2074" y="253"/>
                </a:lnTo>
                <a:lnTo>
                  <a:pt x="2143" y="226"/>
                </a:lnTo>
                <a:lnTo>
                  <a:pt x="2213" y="202"/>
                </a:lnTo>
                <a:lnTo>
                  <a:pt x="2283" y="179"/>
                </a:lnTo>
                <a:lnTo>
                  <a:pt x="2355" y="158"/>
                </a:lnTo>
                <a:lnTo>
                  <a:pt x="2427" y="138"/>
                </a:lnTo>
                <a:lnTo>
                  <a:pt x="2500" y="121"/>
                </a:lnTo>
                <a:lnTo>
                  <a:pt x="2574" y="105"/>
                </a:lnTo>
                <a:lnTo>
                  <a:pt x="2647" y="91"/>
                </a:lnTo>
                <a:lnTo>
                  <a:pt x="2722" y="79"/>
                </a:lnTo>
                <a:lnTo>
                  <a:pt x="2797" y="68"/>
                </a:lnTo>
                <a:lnTo>
                  <a:pt x="2873" y="59"/>
                </a:lnTo>
                <a:lnTo>
                  <a:pt x="2950" y="52"/>
                </a:lnTo>
                <a:lnTo>
                  <a:pt x="3026" y="48"/>
                </a:lnTo>
                <a:lnTo>
                  <a:pt x="3104" y="44"/>
                </a:lnTo>
                <a:lnTo>
                  <a:pt x="3182" y="43"/>
                </a:lnTo>
                <a:lnTo>
                  <a:pt x="3182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0" name="Freeform 12"/>
          <p:cNvSpPr>
            <a:spLocks/>
          </p:cNvSpPr>
          <p:nvPr/>
        </p:nvSpPr>
        <p:spPr bwMode="auto">
          <a:xfrm>
            <a:off x="5565775" y="2913063"/>
            <a:ext cx="306388" cy="53975"/>
          </a:xfrm>
          <a:custGeom>
            <a:avLst/>
            <a:gdLst>
              <a:gd name="T0" fmla="*/ 121440376 w 772"/>
              <a:gd name="T1" fmla="*/ 18160421 h 137"/>
              <a:gd name="T2" fmla="*/ 118920216 w 772"/>
              <a:gd name="T3" fmla="*/ 14745812 h 137"/>
              <a:gd name="T4" fmla="*/ 111832414 w 772"/>
              <a:gd name="T5" fmla="*/ 12883084 h 137"/>
              <a:gd name="T6" fmla="*/ 104586655 w 772"/>
              <a:gd name="T7" fmla="*/ 11330810 h 137"/>
              <a:gd name="T8" fmla="*/ 97341293 w 772"/>
              <a:gd name="T9" fmla="*/ 9778930 h 137"/>
              <a:gd name="T10" fmla="*/ 89938372 w 772"/>
              <a:gd name="T11" fmla="*/ 8381884 h 137"/>
              <a:gd name="T12" fmla="*/ 82850570 w 772"/>
              <a:gd name="T13" fmla="*/ 6984838 h 137"/>
              <a:gd name="T14" fmla="*/ 75447251 w 772"/>
              <a:gd name="T15" fmla="*/ 5898246 h 137"/>
              <a:gd name="T16" fmla="*/ 67886770 w 772"/>
              <a:gd name="T17" fmla="*/ 4811655 h 137"/>
              <a:gd name="T18" fmla="*/ 60483849 w 772"/>
              <a:gd name="T19" fmla="*/ 3880290 h 137"/>
              <a:gd name="T20" fmla="*/ 53080927 w 772"/>
              <a:gd name="T21" fmla="*/ 2949320 h 137"/>
              <a:gd name="T22" fmla="*/ 45520446 w 772"/>
              <a:gd name="T23" fmla="*/ 2017956 h 137"/>
              <a:gd name="T24" fmla="*/ 37959965 w 772"/>
              <a:gd name="T25" fmla="*/ 1552274 h 137"/>
              <a:gd name="T26" fmla="*/ 30399484 w 772"/>
              <a:gd name="T27" fmla="*/ 1086592 h 137"/>
              <a:gd name="T28" fmla="*/ 22839003 w 772"/>
              <a:gd name="T29" fmla="*/ 620909 h 137"/>
              <a:gd name="T30" fmla="*/ 15278522 w 772"/>
              <a:gd name="T31" fmla="*/ 155227 h 137"/>
              <a:gd name="T32" fmla="*/ 7560481 w 772"/>
              <a:gd name="T33" fmla="*/ 0 h 137"/>
              <a:gd name="T34" fmla="*/ 0 w 772"/>
              <a:gd name="T35" fmla="*/ 0 h 137"/>
              <a:gd name="T36" fmla="*/ 0 w 772"/>
              <a:gd name="T37" fmla="*/ 6674383 h 137"/>
              <a:gd name="T38" fmla="*/ 7560481 w 772"/>
              <a:gd name="T39" fmla="*/ 6829610 h 137"/>
              <a:gd name="T40" fmla="*/ 14963403 w 772"/>
              <a:gd name="T41" fmla="*/ 6984838 h 137"/>
              <a:gd name="T42" fmla="*/ 22523884 w 772"/>
              <a:gd name="T43" fmla="*/ 7295293 h 137"/>
              <a:gd name="T44" fmla="*/ 30084365 w 772"/>
              <a:gd name="T45" fmla="*/ 7760975 h 137"/>
              <a:gd name="T46" fmla="*/ 37487286 w 772"/>
              <a:gd name="T47" fmla="*/ 8226657 h 137"/>
              <a:gd name="T48" fmla="*/ 44890605 w 772"/>
              <a:gd name="T49" fmla="*/ 9002794 h 137"/>
              <a:gd name="T50" fmla="*/ 52293526 w 772"/>
              <a:gd name="T51" fmla="*/ 9623703 h 137"/>
              <a:gd name="T52" fmla="*/ 59696447 w 772"/>
              <a:gd name="T53" fmla="*/ 10555067 h 137"/>
              <a:gd name="T54" fmla="*/ 66941809 w 772"/>
              <a:gd name="T55" fmla="*/ 11486038 h 137"/>
              <a:gd name="T56" fmla="*/ 74344731 w 772"/>
              <a:gd name="T57" fmla="*/ 12572629 h 137"/>
              <a:gd name="T58" fmla="*/ 81590489 w 772"/>
              <a:gd name="T59" fmla="*/ 13814448 h 137"/>
              <a:gd name="T60" fmla="*/ 88835851 w 772"/>
              <a:gd name="T61" fmla="*/ 14901040 h 137"/>
              <a:gd name="T62" fmla="*/ 96081213 w 772"/>
              <a:gd name="T63" fmla="*/ 16453314 h 137"/>
              <a:gd name="T64" fmla="*/ 103169412 w 772"/>
              <a:gd name="T65" fmla="*/ 17849966 h 137"/>
              <a:gd name="T66" fmla="*/ 110257214 w 772"/>
              <a:gd name="T67" fmla="*/ 19557467 h 137"/>
              <a:gd name="T68" fmla="*/ 117502576 w 772"/>
              <a:gd name="T69" fmla="*/ 21264968 h 137"/>
              <a:gd name="T70" fmla="*/ 114982416 w 772"/>
              <a:gd name="T71" fmla="*/ 17695132 h 137"/>
              <a:gd name="T72" fmla="*/ 121440376 w 772"/>
              <a:gd name="T73" fmla="*/ 18160421 h 137"/>
              <a:gd name="T74" fmla="*/ 121597936 w 772"/>
              <a:gd name="T75" fmla="*/ 15521949 h 137"/>
              <a:gd name="T76" fmla="*/ 118920216 w 772"/>
              <a:gd name="T77" fmla="*/ 14745812 h 137"/>
              <a:gd name="T78" fmla="*/ 121440376 w 772"/>
              <a:gd name="T79" fmla="*/ 18160421 h 1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72"/>
              <a:gd name="T121" fmla="*/ 0 h 137"/>
              <a:gd name="T122" fmla="*/ 772 w 772"/>
              <a:gd name="T123" fmla="*/ 137 h 1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72" h="137">
                <a:moveTo>
                  <a:pt x="771" y="117"/>
                </a:moveTo>
                <a:lnTo>
                  <a:pt x="755" y="95"/>
                </a:lnTo>
                <a:lnTo>
                  <a:pt x="710" y="83"/>
                </a:lnTo>
                <a:lnTo>
                  <a:pt x="664" y="73"/>
                </a:lnTo>
                <a:lnTo>
                  <a:pt x="618" y="63"/>
                </a:lnTo>
                <a:lnTo>
                  <a:pt x="571" y="54"/>
                </a:lnTo>
                <a:lnTo>
                  <a:pt x="526" y="45"/>
                </a:lnTo>
                <a:lnTo>
                  <a:pt x="479" y="38"/>
                </a:lnTo>
                <a:lnTo>
                  <a:pt x="431" y="31"/>
                </a:lnTo>
                <a:lnTo>
                  <a:pt x="384" y="25"/>
                </a:lnTo>
                <a:lnTo>
                  <a:pt x="337" y="19"/>
                </a:lnTo>
                <a:lnTo>
                  <a:pt x="289" y="13"/>
                </a:lnTo>
                <a:lnTo>
                  <a:pt x="241" y="10"/>
                </a:lnTo>
                <a:lnTo>
                  <a:pt x="193" y="7"/>
                </a:lnTo>
                <a:lnTo>
                  <a:pt x="145" y="4"/>
                </a:lnTo>
                <a:lnTo>
                  <a:pt x="97" y="1"/>
                </a:lnTo>
                <a:lnTo>
                  <a:pt x="48" y="0"/>
                </a:lnTo>
                <a:lnTo>
                  <a:pt x="0" y="0"/>
                </a:lnTo>
                <a:lnTo>
                  <a:pt x="0" y="43"/>
                </a:lnTo>
                <a:lnTo>
                  <a:pt x="48" y="44"/>
                </a:lnTo>
                <a:lnTo>
                  <a:pt x="95" y="45"/>
                </a:lnTo>
                <a:lnTo>
                  <a:pt x="143" y="47"/>
                </a:lnTo>
                <a:lnTo>
                  <a:pt x="191" y="50"/>
                </a:lnTo>
                <a:lnTo>
                  <a:pt x="238" y="53"/>
                </a:lnTo>
                <a:lnTo>
                  <a:pt x="285" y="58"/>
                </a:lnTo>
                <a:lnTo>
                  <a:pt x="332" y="62"/>
                </a:lnTo>
                <a:lnTo>
                  <a:pt x="379" y="68"/>
                </a:lnTo>
                <a:lnTo>
                  <a:pt x="425" y="74"/>
                </a:lnTo>
                <a:lnTo>
                  <a:pt x="472" y="81"/>
                </a:lnTo>
                <a:lnTo>
                  <a:pt x="518" y="89"/>
                </a:lnTo>
                <a:lnTo>
                  <a:pt x="564" y="96"/>
                </a:lnTo>
                <a:lnTo>
                  <a:pt x="610" y="106"/>
                </a:lnTo>
                <a:lnTo>
                  <a:pt x="655" y="115"/>
                </a:lnTo>
                <a:lnTo>
                  <a:pt x="700" y="126"/>
                </a:lnTo>
                <a:lnTo>
                  <a:pt x="746" y="137"/>
                </a:lnTo>
                <a:lnTo>
                  <a:pt x="730" y="114"/>
                </a:lnTo>
                <a:lnTo>
                  <a:pt x="771" y="117"/>
                </a:lnTo>
                <a:lnTo>
                  <a:pt x="772" y="100"/>
                </a:lnTo>
                <a:lnTo>
                  <a:pt x="755" y="95"/>
                </a:lnTo>
                <a:lnTo>
                  <a:pt x="771" y="11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1" name="Freeform 13"/>
          <p:cNvSpPr>
            <a:spLocks/>
          </p:cNvSpPr>
          <p:nvPr/>
        </p:nvSpPr>
        <p:spPr bwMode="auto">
          <a:xfrm>
            <a:off x="3381375" y="3011488"/>
            <a:ext cx="1784350" cy="1163637"/>
          </a:xfrm>
          <a:custGeom>
            <a:avLst/>
            <a:gdLst>
              <a:gd name="T0" fmla="*/ 695411230 w 4497"/>
              <a:gd name="T1" fmla="*/ 414690689 h 2931"/>
              <a:gd name="T2" fmla="*/ 676046053 w 4497"/>
              <a:gd name="T3" fmla="*/ 423359408 h 2931"/>
              <a:gd name="T4" fmla="*/ 656523748 w 4497"/>
              <a:gd name="T5" fmla="*/ 431240458 h 2931"/>
              <a:gd name="T6" fmla="*/ 636528870 w 4497"/>
              <a:gd name="T7" fmla="*/ 438333046 h 2931"/>
              <a:gd name="T8" fmla="*/ 616061816 w 4497"/>
              <a:gd name="T9" fmla="*/ 444322739 h 2931"/>
              <a:gd name="T10" fmla="*/ 595436841 w 4497"/>
              <a:gd name="T11" fmla="*/ 449839196 h 2931"/>
              <a:gd name="T12" fmla="*/ 574340087 w 4497"/>
              <a:gd name="T13" fmla="*/ 454094749 h 2931"/>
              <a:gd name="T14" fmla="*/ 553085808 w 4497"/>
              <a:gd name="T15" fmla="*/ 457405020 h 2931"/>
              <a:gd name="T16" fmla="*/ 531516480 w 4497"/>
              <a:gd name="T17" fmla="*/ 459926829 h 2931"/>
              <a:gd name="T18" fmla="*/ 509632501 w 4497"/>
              <a:gd name="T19" fmla="*/ 461502960 h 2931"/>
              <a:gd name="T20" fmla="*/ 487590997 w 4497"/>
              <a:gd name="T21" fmla="*/ 461975799 h 2931"/>
              <a:gd name="T22" fmla="*/ 421466089 w 4497"/>
              <a:gd name="T23" fmla="*/ 457405020 h 2931"/>
              <a:gd name="T24" fmla="*/ 358017904 w 4497"/>
              <a:gd name="T25" fmla="*/ 444165126 h 2931"/>
              <a:gd name="T26" fmla="*/ 297718619 w 4497"/>
              <a:gd name="T27" fmla="*/ 423044182 h 2931"/>
              <a:gd name="T28" fmla="*/ 241197537 w 4497"/>
              <a:gd name="T29" fmla="*/ 394200594 h 2931"/>
              <a:gd name="T30" fmla="*/ 188770104 w 4497"/>
              <a:gd name="T31" fmla="*/ 358421238 h 2931"/>
              <a:gd name="T32" fmla="*/ 141223545 w 4497"/>
              <a:gd name="T33" fmla="*/ 316337756 h 2931"/>
              <a:gd name="T34" fmla="*/ 99187164 w 4497"/>
              <a:gd name="T35" fmla="*/ 268579409 h 2931"/>
              <a:gd name="T36" fmla="*/ 62976009 w 4497"/>
              <a:gd name="T37" fmla="*/ 215620229 h 2931"/>
              <a:gd name="T38" fmla="*/ 33377304 w 4497"/>
              <a:gd name="T39" fmla="*/ 157932260 h 2931"/>
              <a:gd name="T40" fmla="*/ 10863228 w 4497"/>
              <a:gd name="T41" fmla="*/ 96461577 h 2931"/>
              <a:gd name="T42" fmla="*/ 6140275 w 4497"/>
              <a:gd name="T43" fmla="*/ 50437371 h 2931"/>
              <a:gd name="T44" fmla="*/ 25347928 w 4497"/>
              <a:gd name="T45" fmla="*/ 41295814 h 2931"/>
              <a:gd name="T46" fmla="*/ 44712708 w 4497"/>
              <a:gd name="T47" fmla="*/ 33099537 h 2931"/>
              <a:gd name="T48" fmla="*/ 64707586 w 4497"/>
              <a:gd name="T49" fmla="*/ 25849336 h 2931"/>
              <a:gd name="T50" fmla="*/ 85017512 w 4497"/>
              <a:gd name="T51" fmla="*/ 19386804 h 2931"/>
              <a:gd name="T52" fmla="*/ 105484566 w 4497"/>
              <a:gd name="T53" fmla="*/ 13870347 h 2931"/>
              <a:gd name="T54" fmla="*/ 126424193 w 4497"/>
              <a:gd name="T55" fmla="*/ 9141955 h 2931"/>
              <a:gd name="T56" fmla="*/ 147678472 w 4497"/>
              <a:gd name="T57" fmla="*/ 5516457 h 2931"/>
              <a:gd name="T58" fmla="*/ 169090275 w 4497"/>
              <a:gd name="T59" fmla="*/ 2679422 h 2931"/>
              <a:gd name="T60" fmla="*/ 190974255 w 4497"/>
              <a:gd name="T61" fmla="*/ 788065 h 2931"/>
              <a:gd name="T62" fmla="*/ 213015759 w 4497"/>
              <a:gd name="T63" fmla="*/ 0 h 2931"/>
              <a:gd name="T64" fmla="*/ 264656363 w 4497"/>
              <a:gd name="T65" fmla="*/ 2048970 h 2931"/>
              <a:gd name="T66" fmla="*/ 329048900 w 4497"/>
              <a:gd name="T67" fmla="*/ 12294216 h 2931"/>
              <a:gd name="T68" fmla="*/ 390292935 w 4497"/>
              <a:gd name="T69" fmla="*/ 31050568 h 2931"/>
              <a:gd name="T70" fmla="*/ 448388466 w 4497"/>
              <a:gd name="T71" fmla="*/ 57372743 h 2931"/>
              <a:gd name="T72" fmla="*/ 502075300 w 4497"/>
              <a:gd name="T73" fmla="*/ 90945120 h 2931"/>
              <a:gd name="T74" fmla="*/ 551196309 w 4497"/>
              <a:gd name="T75" fmla="*/ 130822019 h 2931"/>
              <a:gd name="T76" fmla="*/ 595279714 w 4497"/>
              <a:gd name="T77" fmla="*/ 176846224 h 2931"/>
              <a:gd name="T78" fmla="*/ 633537495 w 4497"/>
              <a:gd name="T79" fmla="*/ 228072058 h 2931"/>
              <a:gd name="T80" fmla="*/ 665340349 w 4497"/>
              <a:gd name="T81" fmla="*/ 284183500 h 2931"/>
              <a:gd name="T82" fmla="*/ 690373228 w 4497"/>
              <a:gd name="T83" fmla="*/ 344550891 h 2931"/>
              <a:gd name="T84" fmla="*/ 708006432 w 4497"/>
              <a:gd name="T85" fmla="*/ 408386167 h 293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4497"/>
              <a:gd name="T130" fmla="*/ 0 h 2931"/>
              <a:gd name="T131" fmla="*/ 4497 w 4497"/>
              <a:gd name="T132" fmla="*/ 2931 h 2931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4497" h="2931">
                <a:moveTo>
                  <a:pt x="4497" y="2591"/>
                </a:moveTo>
                <a:lnTo>
                  <a:pt x="4456" y="2612"/>
                </a:lnTo>
                <a:lnTo>
                  <a:pt x="4417" y="2631"/>
                </a:lnTo>
                <a:lnTo>
                  <a:pt x="4376" y="2650"/>
                </a:lnTo>
                <a:lnTo>
                  <a:pt x="4335" y="2668"/>
                </a:lnTo>
                <a:lnTo>
                  <a:pt x="4294" y="2686"/>
                </a:lnTo>
                <a:lnTo>
                  <a:pt x="4253" y="2704"/>
                </a:lnTo>
                <a:lnTo>
                  <a:pt x="4211" y="2720"/>
                </a:lnTo>
                <a:lnTo>
                  <a:pt x="4170" y="2736"/>
                </a:lnTo>
                <a:lnTo>
                  <a:pt x="4127" y="2751"/>
                </a:lnTo>
                <a:lnTo>
                  <a:pt x="4086" y="2766"/>
                </a:lnTo>
                <a:lnTo>
                  <a:pt x="4043" y="2781"/>
                </a:lnTo>
                <a:lnTo>
                  <a:pt x="3999" y="2794"/>
                </a:lnTo>
                <a:lnTo>
                  <a:pt x="3957" y="2807"/>
                </a:lnTo>
                <a:lnTo>
                  <a:pt x="3913" y="2819"/>
                </a:lnTo>
                <a:lnTo>
                  <a:pt x="3870" y="2832"/>
                </a:lnTo>
                <a:lnTo>
                  <a:pt x="3826" y="2843"/>
                </a:lnTo>
                <a:lnTo>
                  <a:pt x="3782" y="2854"/>
                </a:lnTo>
                <a:lnTo>
                  <a:pt x="3738" y="2862"/>
                </a:lnTo>
                <a:lnTo>
                  <a:pt x="3693" y="2872"/>
                </a:lnTo>
                <a:lnTo>
                  <a:pt x="3648" y="2881"/>
                </a:lnTo>
                <a:lnTo>
                  <a:pt x="3603" y="2889"/>
                </a:lnTo>
                <a:lnTo>
                  <a:pt x="3559" y="2896"/>
                </a:lnTo>
                <a:lnTo>
                  <a:pt x="3513" y="2902"/>
                </a:lnTo>
                <a:lnTo>
                  <a:pt x="3467" y="2909"/>
                </a:lnTo>
                <a:lnTo>
                  <a:pt x="3421" y="2913"/>
                </a:lnTo>
                <a:lnTo>
                  <a:pt x="3376" y="2918"/>
                </a:lnTo>
                <a:lnTo>
                  <a:pt x="3330" y="2922"/>
                </a:lnTo>
                <a:lnTo>
                  <a:pt x="3283" y="2925"/>
                </a:lnTo>
                <a:lnTo>
                  <a:pt x="3237" y="2928"/>
                </a:lnTo>
                <a:lnTo>
                  <a:pt x="3190" y="2930"/>
                </a:lnTo>
                <a:lnTo>
                  <a:pt x="3144" y="2931"/>
                </a:lnTo>
                <a:lnTo>
                  <a:pt x="3097" y="2931"/>
                </a:lnTo>
                <a:lnTo>
                  <a:pt x="2955" y="2928"/>
                </a:lnTo>
                <a:lnTo>
                  <a:pt x="2815" y="2918"/>
                </a:lnTo>
                <a:lnTo>
                  <a:pt x="2677" y="2902"/>
                </a:lnTo>
                <a:lnTo>
                  <a:pt x="2541" y="2880"/>
                </a:lnTo>
                <a:lnTo>
                  <a:pt x="2406" y="2853"/>
                </a:lnTo>
                <a:lnTo>
                  <a:pt x="2274" y="2818"/>
                </a:lnTo>
                <a:lnTo>
                  <a:pt x="2144" y="2779"/>
                </a:lnTo>
                <a:lnTo>
                  <a:pt x="2016" y="2733"/>
                </a:lnTo>
                <a:lnTo>
                  <a:pt x="1891" y="2684"/>
                </a:lnTo>
                <a:lnTo>
                  <a:pt x="1768" y="2627"/>
                </a:lnTo>
                <a:lnTo>
                  <a:pt x="1649" y="2567"/>
                </a:lnTo>
                <a:lnTo>
                  <a:pt x="1532" y="2501"/>
                </a:lnTo>
                <a:lnTo>
                  <a:pt x="1418" y="2430"/>
                </a:lnTo>
                <a:lnTo>
                  <a:pt x="1307" y="2354"/>
                </a:lnTo>
                <a:lnTo>
                  <a:pt x="1199" y="2274"/>
                </a:lnTo>
                <a:lnTo>
                  <a:pt x="1095" y="2189"/>
                </a:lnTo>
                <a:lnTo>
                  <a:pt x="994" y="2100"/>
                </a:lnTo>
                <a:lnTo>
                  <a:pt x="897" y="2007"/>
                </a:lnTo>
                <a:lnTo>
                  <a:pt x="805" y="1910"/>
                </a:lnTo>
                <a:lnTo>
                  <a:pt x="715" y="1809"/>
                </a:lnTo>
                <a:lnTo>
                  <a:pt x="630" y="1704"/>
                </a:lnTo>
                <a:lnTo>
                  <a:pt x="549" y="1595"/>
                </a:lnTo>
                <a:lnTo>
                  <a:pt x="473" y="1483"/>
                </a:lnTo>
                <a:lnTo>
                  <a:pt x="400" y="1368"/>
                </a:lnTo>
                <a:lnTo>
                  <a:pt x="333" y="1248"/>
                </a:lnTo>
                <a:lnTo>
                  <a:pt x="270" y="1127"/>
                </a:lnTo>
                <a:lnTo>
                  <a:pt x="212" y="1002"/>
                </a:lnTo>
                <a:lnTo>
                  <a:pt x="159" y="874"/>
                </a:lnTo>
                <a:lnTo>
                  <a:pt x="112" y="744"/>
                </a:lnTo>
                <a:lnTo>
                  <a:pt x="69" y="612"/>
                </a:lnTo>
                <a:lnTo>
                  <a:pt x="32" y="476"/>
                </a:lnTo>
                <a:lnTo>
                  <a:pt x="0" y="339"/>
                </a:lnTo>
                <a:lnTo>
                  <a:pt x="39" y="320"/>
                </a:lnTo>
                <a:lnTo>
                  <a:pt x="80" y="300"/>
                </a:lnTo>
                <a:lnTo>
                  <a:pt x="120" y="281"/>
                </a:lnTo>
                <a:lnTo>
                  <a:pt x="161" y="262"/>
                </a:lnTo>
                <a:lnTo>
                  <a:pt x="202" y="244"/>
                </a:lnTo>
                <a:lnTo>
                  <a:pt x="243" y="227"/>
                </a:lnTo>
                <a:lnTo>
                  <a:pt x="284" y="210"/>
                </a:lnTo>
                <a:lnTo>
                  <a:pt x="327" y="195"/>
                </a:lnTo>
                <a:lnTo>
                  <a:pt x="368" y="179"/>
                </a:lnTo>
                <a:lnTo>
                  <a:pt x="411" y="164"/>
                </a:lnTo>
                <a:lnTo>
                  <a:pt x="454" y="150"/>
                </a:lnTo>
                <a:lnTo>
                  <a:pt x="496" y="136"/>
                </a:lnTo>
                <a:lnTo>
                  <a:pt x="540" y="123"/>
                </a:lnTo>
                <a:lnTo>
                  <a:pt x="582" y="111"/>
                </a:lnTo>
                <a:lnTo>
                  <a:pt x="626" y="99"/>
                </a:lnTo>
                <a:lnTo>
                  <a:pt x="670" y="88"/>
                </a:lnTo>
                <a:lnTo>
                  <a:pt x="714" y="78"/>
                </a:lnTo>
                <a:lnTo>
                  <a:pt x="758" y="68"/>
                </a:lnTo>
                <a:lnTo>
                  <a:pt x="803" y="58"/>
                </a:lnTo>
                <a:lnTo>
                  <a:pt x="847" y="50"/>
                </a:lnTo>
                <a:lnTo>
                  <a:pt x="892" y="42"/>
                </a:lnTo>
                <a:lnTo>
                  <a:pt x="938" y="35"/>
                </a:lnTo>
                <a:lnTo>
                  <a:pt x="983" y="28"/>
                </a:lnTo>
                <a:lnTo>
                  <a:pt x="1028" y="23"/>
                </a:lnTo>
                <a:lnTo>
                  <a:pt x="1074" y="17"/>
                </a:lnTo>
                <a:lnTo>
                  <a:pt x="1120" y="13"/>
                </a:lnTo>
                <a:lnTo>
                  <a:pt x="1167" y="8"/>
                </a:lnTo>
                <a:lnTo>
                  <a:pt x="1213" y="5"/>
                </a:lnTo>
                <a:lnTo>
                  <a:pt x="1259" y="3"/>
                </a:lnTo>
                <a:lnTo>
                  <a:pt x="1306" y="1"/>
                </a:lnTo>
                <a:lnTo>
                  <a:pt x="1353" y="0"/>
                </a:lnTo>
                <a:lnTo>
                  <a:pt x="1400" y="0"/>
                </a:lnTo>
                <a:lnTo>
                  <a:pt x="1541" y="3"/>
                </a:lnTo>
                <a:lnTo>
                  <a:pt x="1681" y="13"/>
                </a:lnTo>
                <a:lnTo>
                  <a:pt x="1819" y="28"/>
                </a:lnTo>
                <a:lnTo>
                  <a:pt x="1956" y="50"/>
                </a:lnTo>
                <a:lnTo>
                  <a:pt x="2090" y="78"/>
                </a:lnTo>
                <a:lnTo>
                  <a:pt x="2222" y="112"/>
                </a:lnTo>
                <a:lnTo>
                  <a:pt x="2352" y="152"/>
                </a:lnTo>
                <a:lnTo>
                  <a:pt x="2479" y="197"/>
                </a:lnTo>
                <a:lnTo>
                  <a:pt x="2605" y="248"/>
                </a:lnTo>
                <a:lnTo>
                  <a:pt x="2727" y="303"/>
                </a:lnTo>
                <a:lnTo>
                  <a:pt x="2848" y="364"/>
                </a:lnTo>
                <a:lnTo>
                  <a:pt x="2965" y="430"/>
                </a:lnTo>
                <a:lnTo>
                  <a:pt x="3079" y="500"/>
                </a:lnTo>
                <a:lnTo>
                  <a:pt x="3189" y="577"/>
                </a:lnTo>
                <a:lnTo>
                  <a:pt x="3297" y="657"/>
                </a:lnTo>
                <a:lnTo>
                  <a:pt x="3401" y="741"/>
                </a:lnTo>
                <a:lnTo>
                  <a:pt x="3501" y="830"/>
                </a:lnTo>
                <a:lnTo>
                  <a:pt x="3598" y="923"/>
                </a:lnTo>
                <a:lnTo>
                  <a:pt x="3692" y="1021"/>
                </a:lnTo>
                <a:lnTo>
                  <a:pt x="3781" y="1122"/>
                </a:lnTo>
                <a:lnTo>
                  <a:pt x="3866" y="1226"/>
                </a:lnTo>
                <a:lnTo>
                  <a:pt x="3947" y="1336"/>
                </a:lnTo>
                <a:lnTo>
                  <a:pt x="4024" y="1447"/>
                </a:lnTo>
                <a:lnTo>
                  <a:pt x="4095" y="1563"/>
                </a:lnTo>
                <a:lnTo>
                  <a:pt x="4163" y="1682"/>
                </a:lnTo>
                <a:lnTo>
                  <a:pt x="4226" y="1803"/>
                </a:lnTo>
                <a:lnTo>
                  <a:pt x="4284" y="1928"/>
                </a:lnTo>
                <a:lnTo>
                  <a:pt x="4337" y="2056"/>
                </a:lnTo>
                <a:lnTo>
                  <a:pt x="4385" y="2186"/>
                </a:lnTo>
                <a:lnTo>
                  <a:pt x="4427" y="2319"/>
                </a:lnTo>
                <a:lnTo>
                  <a:pt x="4465" y="2454"/>
                </a:lnTo>
                <a:lnTo>
                  <a:pt x="4497" y="2591"/>
                </a:lnTo>
                <a:close/>
              </a:path>
            </a:pathLst>
          </a:custGeom>
          <a:solidFill>
            <a:srgbClr val="FEF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2" name="Freeform 14"/>
          <p:cNvSpPr>
            <a:spLocks/>
          </p:cNvSpPr>
          <p:nvPr/>
        </p:nvSpPr>
        <p:spPr bwMode="auto">
          <a:xfrm>
            <a:off x="4610100" y="4033838"/>
            <a:ext cx="558800" cy="150812"/>
          </a:xfrm>
          <a:custGeom>
            <a:avLst/>
            <a:gdLst>
              <a:gd name="T0" fmla="*/ 0 w 1408"/>
              <a:gd name="T1" fmla="*/ 59696219 h 381"/>
              <a:gd name="T2" fmla="*/ 14648259 w 1408"/>
              <a:gd name="T3" fmla="*/ 59382720 h 381"/>
              <a:gd name="T4" fmla="*/ 29454475 w 1408"/>
              <a:gd name="T5" fmla="*/ 58599368 h 381"/>
              <a:gd name="T6" fmla="*/ 44260294 w 1408"/>
              <a:gd name="T7" fmla="*/ 57659267 h 381"/>
              <a:gd name="T8" fmla="*/ 58593831 w 1408"/>
              <a:gd name="T9" fmla="*/ 56092564 h 381"/>
              <a:gd name="T10" fmla="*/ 73084531 w 1408"/>
              <a:gd name="T11" fmla="*/ 54212362 h 381"/>
              <a:gd name="T12" fmla="*/ 87418069 w 1408"/>
              <a:gd name="T13" fmla="*/ 51705558 h 381"/>
              <a:gd name="T14" fmla="*/ 101593650 w 1408"/>
              <a:gd name="T15" fmla="*/ 49041608 h 381"/>
              <a:gd name="T16" fmla="*/ 115612069 w 1408"/>
              <a:gd name="T17" fmla="*/ 45751452 h 381"/>
              <a:gd name="T18" fmla="*/ 129315369 w 1408"/>
              <a:gd name="T19" fmla="*/ 41991048 h 381"/>
              <a:gd name="T20" fmla="*/ 143176228 w 1408"/>
              <a:gd name="T21" fmla="*/ 38073895 h 381"/>
              <a:gd name="T22" fmla="*/ 156722366 w 1408"/>
              <a:gd name="T23" fmla="*/ 33686888 h 381"/>
              <a:gd name="T24" fmla="*/ 170110547 w 1408"/>
              <a:gd name="T25" fmla="*/ 28986383 h 381"/>
              <a:gd name="T26" fmla="*/ 183184006 w 1408"/>
              <a:gd name="T27" fmla="*/ 23659276 h 381"/>
              <a:gd name="T28" fmla="*/ 196257069 w 1408"/>
              <a:gd name="T29" fmla="*/ 18175419 h 381"/>
              <a:gd name="T30" fmla="*/ 209172969 w 1408"/>
              <a:gd name="T31" fmla="*/ 12378063 h 381"/>
              <a:gd name="T32" fmla="*/ 221773750 w 1408"/>
              <a:gd name="T33" fmla="*/ 6110459 h 381"/>
              <a:gd name="T34" fmla="*/ 212795644 w 1408"/>
              <a:gd name="T35" fmla="*/ 3133802 h 381"/>
              <a:gd name="T36" fmla="*/ 200194863 w 1408"/>
              <a:gd name="T37" fmla="*/ 9244261 h 381"/>
              <a:gd name="T38" fmla="*/ 187278963 w 1408"/>
              <a:gd name="T39" fmla="*/ 14728118 h 381"/>
              <a:gd name="T40" fmla="*/ 174363459 w 1408"/>
              <a:gd name="T41" fmla="*/ 20055225 h 381"/>
              <a:gd name="T42" fmla="*/ 161290000 w 1408"/>
              <a:gd name="T43" fmla="*/ 24912480 h 381"/>
              <a:gd name="T44" fmla="*/ 148059378 w 1408"/>
              <a:gd name="T45" fmla="*/ 29456236 h 381"/>
              <a:gd name="T46" fmla="*/ 134513241 w 1408"/>
              <a:gd name="T47" fmla="*/ 33530139 h 381"/>
              <a:gd name="T48" fmla="*/ 120809941 w 1408"/>
              <a:gd name="T49" fmla="*/ 37447293 h 381"/>
              <a:gd name="T50" fmla="*/ 107106641 w 1408"/>
              <a:gd name="T51" fmla="*/ 40737448 h 381"/>
              <a:gd name="T52" fmla="*/ 93403341 w 1408"/>
              <a:gd name="T53" fmla="*/ 43557751 h 381"/>
              <a:gd name="T54" fmla="*/ 79227363 w 1408"/>
              <a:gd name="T55" fmla="*/ 46221305 h 381"/>
              <a:gd name="T56" fmla="*/ 65051384 w 1408"/>
              <a:gd name="T57" fmla="*/ 48415006 h 381"/>
              <a:gd name="T58" fmla="*/ 50718244 w 1408"/>
              <a:gd name="T59" fmla="*/ 50138459 h 381"/>
              <a:gd name="T60" fmla="*/ 36384706 w 1408"/>
              <a:gd name="T61" fmla="*/ 51392059 h 381"/>
              <a:gd name="T62" fmla="*/ 21894006 w 1408"/>
              <a:gd name="T63" fmla="*/ 52175410 h 381"/>
              <a:gd name="T64" fmla="*/ 7402909 w 1408"/>
              <a:gd name="T65" fmla="*/ 52802012 h 381"/>
              <a:gd name="T66" fmla="*/ 0 w 1408"/>
              <a:gd name="T67" fmla="*/ 52802012 h 381"/>
              <a:gd name="T68" fmla="*/ 0 w 1408"/>
              <a:gd name="T69" fmla="*/ 59696219 h 381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408"/>
              <a:gd name="T106" fmla="*/ 0 h 381"/>
              <a:gd name="T107" fmla="*/ 1408 w 1408"/>
              <a:gd name="T108" fmla="*/ 381 h 381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408" h="381">
                <a:moveTo>
                  <a:pt x="0" y="381"/>
                </a:moveTo>
                <a:lnTo>
                  <a:pt x="0" y="381"/>
                </a:lnTo>
                <a:lnTo>
                  <a:pt x="47" y="380"/>
                </a:lnTo>
                <a:lnTo>
                  <a:pt x="93" y="379"/>
                </a:lnTo>
                <a:lnTo>
                  <a:pt x="140" y="378"/>
                </a:lnTo>
                <a:lnTo>
                  <a:pt x="187" y="374"/>
                </a:lnTo>
                <a:lnTo>
                  <a:pt x="234" y="372"/>
                </a:lnTo>
                <a:lnTo>
                  <a:pt x="281" y="368"/>
                </a:lnTo>
                <a:lnTo>
                  <a:pt x="326" y="363"/>
                </a:lnTo>
                <a:lnTo>
                  <a:pt x="372" y="358"/>
                </a:lnTo>
                <a:lnTo>
                  <a:pt x="419" y="352"/>
                </a:lnTo>
                <a:lnTo>
                  <a:pt x="464" y="346"/>
                </a:lnTo>
                <a:lnTo>
                  <a:pt x="510" y="338"/>
                </a:lnTo>
                <a:lnTo>
                  <a:pt x="555" y="330"/>
                </a:lnTo>
                <a:lnTo>
                  <a:pt x="600" y="321"/>
                </a:lnTo>
                <a:lnTo>
                  <a:pt x="645" y="313"/>
                </a:lnTo>
                <a:lnTo>
                  <a:pt x="689" y="303"/>
                </a:lnTo>
                <a:lnTo>
                  <a:pt x="734" y="292"/>
                </a:lnTo>
                <a:lnTo>
                  <a:pt x="778" y="281"/>
                </a:lnTo>
                <a:lnTo>
                  <a:pt x="821" y="268"/>
                </a:lnTo>
                <a:lnTo>
                  <a:pt x="865" y="256"/>
                </a:lnTo>
                <a:lnTo>
                  <a:pt x="909" y="243"/>
                </a:lnTo>
                <a:lnTo>
                  <a:pt x="952" y="230"/>
                </a:lnTo>
                <a:lnTo>
                  <a:pt x="995" y="215"/>
                </a:lnTo>
                <a:lnTo>
                  <a:pt x="1038" y="200"/>
                </a:lnTo>
                <a:lnTo>
                  <a:pt x="1080" y="185"/>
                </a:lnTo>
                <a:lnTo>
                  <a:pt x="1122" y="168"/>
                </a:lnTo>
                <a:lnTo>
                  <a:pt x="1163" y="151"/>
                </a:lnTo>
                <a:lnTo>
                  <a:pt x="1205" y="134"/>
                </a:lnTo>
                <a:lnTo>
                  <a:pt x="1246" y="116"/>
                </a:lnTo>
                <a:lnTo>
                  <a:pt x="1288" y="97"/>
                </a:lnTo>
                <a:lnTo>
                  <a:pt x="1328" y="79"/>
                </a:lnTo>
                <a:lnTo>
                  <a:pt x="1369" y="59"/>
                </a:lnTo>
                <a:lnTo>
                  <a:pt x="1408" y="39"/>
                </a:lnTo>
                <a:lnTo>
                  <a:pt x="1390" y="0"/>
                </a:lnTo>
                <a:lnTo>
                  <a:pt x="1351" y="20"/>
                </a:lnTo>
                <a:lnTo>
                  <a:pt x="1310" y="39"/>
                </a:lnTo>
                <a:lnTo>
                  <a:pt x="1271" y="59"/>
                </a:lnTo>
                <a:lnTo>
                  <a:pt x="1230" y="76"/>
                </a:lnTo>
                <a:lnTo>
                  <a:pt x="1189" y="94"/>
                </a:lnTo>
                <a:lnTo>
                  <a:pt x="1148" y="112"/>
                </a:lnTo>
                <a:lnTo>
                  <a:pt x="1107" y="128"/>
                </a:lnTo>
                <a:lnTo>
                  <a:pt x="1065" y="144"/>
                </a:lnTo>
                <a:lnTo>
                  <a:pt x="1024" y="159"/>
                </a:lnTo>
                <a:lnTo>
                  <a:pt x="982" y="174"/>
                </a:lnTo>
                <a:lnTo>
                  <a:pt x="940" y="188"/>
                </a:lnTo>
                <a:lnTo>
                  <a:pt x="897" y="201"/>
                </a:lnTo>
                <a:lnTo>
                  <a:pt x="854" y="214"/>
                </a:lnTo>
                <a:lnTo>
                  <a:pt x="811" y="226"/>
                </a:lnTo>
                <a:lnTo>
                  <a:pt x="767" y="239"/>
                </a:lnTo>
                <a:lnTo>
                  <a:pt x="725" y="250"/>
                </a:lnTo>
                <a:lnTo>
                  <a:pt x="680" y="260"/>
                </a:lnTo>
                <a:lnTo>
                  <a:pt x="636" y="269"/>
                </a:lnTo>
                <a:lnTo>
                  <a:pt x="593" y="278"/>
                </a:lnTo>
                <a:lnTo>
                  <a:pt x="548" y="287"/>
                </a:lnTo>
                <a:lnTo>
                  <a:pt x="503" y="295"/>
                </a:lnTo>
                <a:lnTo>
                  <a:pt x="458" y="303"/>
                </a:lnTo>
                <a:lnTo>
                  <a:pt x="413" y="309"/>
                </a:lnTo>
                <a:lnTo>
                  <a:pt x="368" y="315"/>
                </a:lnTo>
                <a:lnTo>
                  <a:pt x="322" y="320"/>
                </a:lnTo>
                <a:lnTo>
                  <a:pt x="276" y="325"/>
                </a:lnTo>
                <a:lnTo>
                  <a:pt x="231" y="328"/>
                </a:lnTo>
                <a:lnTo>
                  <a:pt x="185" y="331"/>
                </a:lnTo>
                <a:lnTo>
                  <a:pt x="139" y="333"/>
                </a:lnTo>
                <a:lnTo>
                  <a:pt x="92" y="336"/>
                </a:lnTo>
                <a:lnTo>
                  <a:pt x="47" y="337"/>
                </a:lnTo>
                <a:lnTo>
                  <a:pt x="0" y="337"/>
                </a:lnTo>
                <a:lnTo>
                  <a:pt x="0" y="3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3" name="Freeform 15"/>
          <p:cNvSpPr>
            <a:spLocks/>
          </p:cNvSpPr>
          <p:nvPr/>
        </p:nvSpPr>
        <p:spPr bwMode="auto">
          <a:xfrm>
            <a:off x="3371850" y="3138488"/>
            <a:ext cx="1238250" cy="1046162"/>
          </a:xfrm>
          <a:custGeom>
            <a:avLst/>
            <a:gdLst>
              <a:gd name="T0" fmla="*/ 2835275 w 3120"/>
              <a:gd name="T1" fmla="*/ 14681630 h 2633"/>
              <a:gd name="T2" fmla="*/ 11340703 w 3120"/>
              <a:gd name="T3" fmla="*/ 47044709 h 2633"/>
              <a:gd name="T4" fmla="*/ 21736447 w 3120"/>
              <a:gd name="T5" fmla="*/ 78618697 h 2633"/>
              <a:gd name="T6" fmla="*/ 34022109 w 3120"/>
              <a:gd name="T7" fmla="*/ 109087321 h 2633"/>
              <a:gd name="T8" fmla="*/ 48040528 w 3120"/>
              <a:gd name="T9" fmla="*/ 138766456 h 2633"/>
              <a:gd name="T10" fmla="*/ 63791306 w 3120"/>
              <a:gd name="T11" fmla="*/ 167182886 h 2633"/>
              <a:gd name="T12" fmla="*/ 81275238 w 3120"/>
              <a:gd name="T13" fmla="*/ 194494349 h 2633"/>
              <a:gd name="T14" fmla="*/ 100176409 w 3120"/>
              <a:gd name="T15" fmla="*/ 220542710 h 2633"/>
              <a:gd name="T16" fmla="*/ 120809941 w 3120"/>
              <a:gd name="T17" fmla="*/ 245327969 h 2633"/>
              <a:gd name="T18" fmla="*/ 142703947 w 3120"/>
              <a:gd name="T19" fmla="*/ 268850522 h 2633"/>
              <a:gd name="T20" fmla="*/ 165857634 w 3120"/>
              <a:gd name="T21" fmla="*/ 290794098 h 2633"/>
              <a:gd name="T22" fmla="*/ 190586916 w 3120"/>
              <a:gd name="T23" fmla="*/ 311159491 h 2633"/>
              <a:gd name="T24" fmla="*/ 216260759 w 3120"/>
              <a:gd name="T25" fmla="*/ 329945509 h 2633"/>
              <a:gd name="T26" fmla="*/ 243195078 w 3120"/>
              <a:gd name="T27" fmla="*/ 347153344 h 2633"/>
              <a:gd name="T28" fmla="*/ 271231916 w 3120"/>
              <a:gd name="T29" fmla="*/ 362782202 h 2633"/>
              <a:gd name="T30" fmla="*/ 300213713 w 3120"/>
              <a:gd name="T31" fmla="*/ 376359263 h 2633"/>
              <a:gd name="T32" fmla="*/ 330140469 w 3120"/>
              <a:gd name="T33" fmla="*/ 387883335 h 2633"/>
              <a:gd name="T34" fmla="*/ 361012581 w 3120"/>
              <a:gd name="T35" fmla="*/ 397671486 h 2633"/>
              <a:gd name="T36" fmla="*/ 392514534 w 3120"/>
              <a:gd name="T37" fmla="*/ 405407045 h 2633"/>
              <a:gd name="T38" fmla="*/ 424803888 w 3120"/>
              <a:gd name="T39" fmla="*/ 410932275 h 2633"/>
              <a:gd name="T40" fmla="*/ 457881038 w 3120"/>
              <a:gd name="T41" fmla="*/ 414405310 h 2633"/>
              <a:gd name="T42" fmla="*/ 491430469 w 3120"/>
              <a:gd name="T43" fmla="*/ 415668413 h 2633"/>
              <a:gd name="T44" fmla="*/ 469221741 w 3120"/>
              <a:gd name="T45" fmla="*/ 408090592 h 2633"/>
              <a:gd name="T46" fmla="*/ 436617269 w 3120"/>
              <a:gd name="T47" fmla="*/ 405564784 h 2633"/>
              <a:gd name="T48" fmla="*/ 404327519 w 3120"/>
              <a:gd name="T49" fmla="*/ 400828646 h 2633"/>
              <a:gd name="T50" fmla="*/ 372983125 w 3120"/>
              <a:gd name="T51" fmla="*/ 393882576 h 2633"/>
              <a:gd name="T52" fmla="*/ 342268572 w 3120"/>
              <a:gd name="T53" fmla="*/ 384883914 h 2633"/>
              <a:gd name="T54" fmla="*/ 312499375 w 3120"/>
              <a:gd name="T55" fmla="*/ 373991194 h 2633"/>
              <a:gd name="T56" fmla="*/ 283517578 w 3120"/>
              <a:gd name="T57" fmla="*/ 361203622 h 2633"/>
              <a:gd name="T58" fmla="*/ 255638300 w 3120"/>
              <a:gd name="T59" fmla="*/ 346521991 h 2633"/>
              <a:gd name="T60" fmla="*/ 228704378 w 3120"/>
              <a:gd name="T61" fmla="*/ 330103645 h 2633"/>
              <a:gd name="T62" fmla="*/ 202872578 w 3120"/>
              <a:gd name="T63" fmla="*/ 311948582 h 2633"/>
              <a:gd name="T64" fmla="*/ 178143694 w 3120"/>
              <a:gd name="T65" fmla="*/ 292530814 h 2633"/>
              <a:gd name="T66" fmla="*/ 154832050 w 3120"/>
              <a:gd name="T67" fmla="*/ 271218591 h 2633"/>
              <a:gd name="T68" fmla="*/ 132780881 w 3120"/>
              <a:gd name="T69" fmla="*/ 248643265 h 2633"/>
              <a:gd name="T70" fmla="*/ 111989394 w 3120"/>
              <a:gd name="T71" fmla="*/ 224647098 h 2633"/>
              <a:gd name="T72" fmla="*/ 92773103 w 3120"/>
              <a:gd name="T73" fmla="*/ 199388226 h 2633"/>
              <a:gd name="T74" fmla="*/ 75132009 w 3120"/>
              <a:gd name="T75" fmla="*/ 172708513 h 2633"/>
              <a:gd name="T76" fmla="*/ 58908553 w 3120"/>
              <a:gd name="T77" fmla="*/ 145081571 h 2633"/>
              <a:gd name="T78" fmla="*/ 44575413 w 3120"/>
              <a:gd name="T79" fmla="*/ 116033391 h 2633"/>
              <a:gd name="T80" fmla="*/ 31817072 w 3120"/>
              <a:gd name="T81" fmla="*/ 86354256 h 2633"/>
              <a:gd name="T82" fmla="*/ 20948650 w 3120"/>
              <a:gd name="T83" fmla="*/ 55412019 h 2633"/>
              <a:gd name="T84" fmla="*/ 11813381 w 3120"/>
              <a:gd name="T85" fmla="*/ 23838031 h 2633"/>
              <a:gd name="T86" fmla="*/ 5197872 w 3120"/>
              <a:gd name="T87" fmla="*/ 5998843 h 2633"/>
              <a:gd name="T88" fmla="*/ 472678 w 3120"/>
              <a:gd name="T89" fmla="*/ 3788910 h 2633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20"/>
              <a:gd name="T136" fmla="*/ 0 h 2633"/>
              <a:gd name="T137" fmla="*/ 3120 w 3120"/>
              <a:gd name="T138" fmla="*/ 2633 h 2633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20" h="2633">
                <a:moveTo>
                  <a:pt x="13" y="0"/>
                </a:moveTo>
                <a:lnTo>
                  <a:pt x="3" y="24"/>
                </a:lnTo>
                <a:lnTo>
                  <a:pt x="18" y="93"/>
                </a:lnTo>
                <a:lnTo>
                  <a:pt x="35" y="162"/>
                </a:lnTo>
                <a:lnTo>
                  <a:pt x="53" y="230"/>
                </a:lnTo>
                <a:lnTo>
                  <a:pt x="72" y="298"/>
                </a:lnTo>
                <a:lnTo>
                  <a:pt x="92" y="366"/>
                </a:lnTo>
                <a:lnTo>
                  <a:pt x="115" y="432"/>
                </a:lnTo>
                <a:lnTo>
                  <a:pt x="138" y="498"/>
                </a:lnTo>
                <a:lnTo>
                  <a:pt x="163" y="563"/>
                </a:lnTo>
                <a:lnTo>
                  <a:pt x="189" y="627"/>
                </a:lnTo>
                <a:lnTo>
                  <a:pt x="216" y="691"/>
                </a:lnTo>
                <a:lnTo>
                  <a:pt x="244" y="754"/>
                </a:lnTo>
                <a:lnTo>
                  <a:pt x="274" y="817"/>
                </a:lnTo>
                <a:lnTo>
                  <a:pt x="305" y="879"/>
                </a:lnTo>
                <a:lnTo>
                  <a:pt x="337" y="939"/>
                </a:lnTo>
                <a:lnTo>
                  <a:pt x="371" y="1000"/>
                </a:lnTo>
                <a:lnTo>
                  <a:pt x="405" y="1059"/>
                </a:lnTo>
                <a:lnTo>
                  <a:pt x="441" y="1117"/>
                </a:lnTo>
                <a:lnTo>
                  <a:pt x="479" y="1176"/>
                </a:lnTo>
                <a:lnTo>
                  <a:pt x="516" y="1232"/>
                </a:lnTo>
                <a:lnTo>
                  <a:pt x="555" y="1288"/>
                </a:lnTo>
                <a:lnTo>
                  <a:pt x="596" y="1343"/>
                </a:lnTo>
                <a:lnTo>
                  <a:pt x="636" y="1397"/>
                </a:lnTo>
                <a:lnTo>
                  <a:pt x="679" y="1450"/>
                </a:lnTo>
                <a:lnTo>
                  <a:pt x="722" y="1503"/>
                </a:lnTo>
                <a:lnTo>
                  <a:pt x="767" y="1554"/>
                </a:lnTo>
                <a:lnTo>
                  <a:pt x="812" y="1605"/>
                </a:lnTo>
                <a:lnTo>
                  <a:pt x="859" y="1654"/>
                </a:lnTo>
                <a:lnTo>
                  <a:pt x="906" y="1703"/>
                </a:lnTo>
                <a:lnTo>
                  <a:pt x="954" y="1750"/>
                </a:lnTo>
                <a:lnTo>
                  <a:pt x="1003" y="1797"/>
                </a:lnTo>
                <a:lnTo>
                  <a:pt x="1053" y="1842"/>
                </a:lnTo>
                <a:lnTo>
                  <a:pt x="1105" y="1886"/>
                </a:lnTo>
                <a:lnTo>
                  <a:pt x="1157" y="1929"/>
                </a:lnTo>
                <a:lnTo>
                  <a:pt x="1210" y="1971"/>
                </a:lnTo>
                <a:lnTo>
                  <a:pt x="1263" y="2012"/>
                </a:lnTo>
                <a:lnTo>
                  <a:pt x="1317" y="2052"/>
                </a:lnTo>
                <a:lnTo>
                  <a:pt x="1373" y="2090"/>
                </a:lnTo>
                <a:lnTo>
                  <a:pt x="1429" y="2128"/>
                </a:lnTo>
                <a:lnTo>
                  <a:pt x="1487" y="2164"/>
                </a:lnTo>
                <a:lnTo>
                  <a:pt x="1544" y="2199"/>
                </a:lnTo>
                <a:lnTo>
                  <a:pt x="1603" y="2234"/>
                </a:lnTo>
                <a:lnTo>
                  <a:pt x="1662" y="2266"/>
                </a:lnTo>
                <a:lnTo>
                  <a:pt x="1722" y="2298"/>
                </a:lnTo>
                <a:lnTo>
                  <a:pt x="1783" y="2327"/>
                </a:lnTo>
                <a:lnTo>
                  <a:pt x="1844" y="2356"/>
                </a:lnTo>
                <a:lnTo>
                  <a:pt x="1906" y="2384"/>
                </a:lnTo>
                <a:lnTo>
                  <a:pt x="1969" y="2409"/>
                </a:lnTo>
                <a:lnTo>
                  <a:pt x="2032" y="2434"/>
                </a:lnTo>
                <a:lnTo>
                  <a:pt x="2096" y="2457"/>
                </a:lnTo>
                <a:lnTo>
                  <a:pt x="2161" y="2480"/>
                </a:lnTo>
                <a:lnTo>
                  <a:pt x="2226" y="2501"/>
                </a:lnTo>
                <a:lnTo>
                  <a:pt x="2292" y="2519"/>
                </a:lnTo>
                <a:lnTo>
                  <a:pt x="2358" y="2537"/>
                </a:lnTo>
                <a:lnTo>
                  <a:pt x="2425" y="2553"/>
                </a:lnTo>
                <a:lnTo>
                  <a:pt x="2492" y="2568"/>
                </a:lnTo>
                <a:lnTo>
                  <a:pt x="2560" y="2581"/>
                </a:lnTo>
                <a:lnTo>
                  <a:pt x="2628" y="2593"/>
                </a:lnTo>
                <a:lnTo>
                  <a:pt x="2697" y="2603"/>
                </a:lnTo>
                <a:lnTo>
                  <a:pt x="2766" y="2612"/>
                </a:lnTo>
                <a:lnTo>
                  <a:pt x="2837" y="2620"/>
                </a:lnTo>
                <a:lnTo>
                  <a:pt x="2907" y="2625"/>
                </a:lnTo>
                <a:lnTo>
                  <a:pt x="2977" y="2630"/>
                </a:lnTo>
                <a:lnTo>
                  <a:pt x="3048" y="2632"/>
                </a:lnTo>
                <a:lnTo>
                  <a:pt x="3120" y="2633"/>
                </a:lnTo>
                <a:lnTo>
                  <a:pt x="3120" y="2589"/>
                </a:lnTo>
                <a:lnTo>
                  <a:pt x="3048" y="2589"/>
                </a:lnTo>
                <a:lnTo>
                  <a:pt x="2979" y="2585"/>
                </a:lnTo>
                <a:lnTo>
                  <a:pt x="2909" y="2582"/>
                </a:lnTo>
                <a:lnTo>
                  <a:pt x="2840" y="2577"/>
                </a:lnTo>
                <a:lnTo>
                  <a:pt x="2772" y="2569"/>
                </a:lnTo>
                <a:lnTo>
                  <a:pt x="2702" y="2560"/>
                </a:lnTo>
                <a:lnTo>
                  <a:pt x="2634" y="2550"/>
                </a:lnTo>
                <a:lnTo>
                  <a:pt x="2567" y="2539"/>
                </a:lnTo>
                <a:lnTo>
                  <a:pt x="2500" y="2526"/>
                </a:lnTo>
                <a:lnTo>
                  <a:pt x="2434" y="2512"/>
                </a:lnTo>
                <a:lnTo>
                  <a:pt x="2368" y="2495"/>
                </a:lnTo>
                <a:lnTo>
                  <a:pt x="2302" y="2477"/>
                </a:lnTo>
                <a:lnTo>
                  <a:pt x="2237" y="2459"/>
                </a:lnTo>
                <a:lnTo>
                  <a:pt x="2173" y="2438"/>
                </a:lnTo>
                <a:lnTo>
                  <a:pt x="2109" y="2417"/>
                </a:lnTo>
                <a:lnTo>
                  <a:pt x="2047" y="2394"/>
                </a:lnTo>
                <a:lnTo>
                  <a:pt x="1984" y="2369"/>
                </a:lnTo>
                <a:lnTo>
                  <a:pt x="1922" y="2343"/>
                </a:lnTo>
                <a:lnTo>
                  <a:pt x="1860" y="2316"/>
                </a:lnTo>
                <a:lnTo>
                  <a:pt x="1800" y="2288"/>
                </a:lnTo>
                <a:lnTo>
                  <a:pt x="1740" y="2258"/>
                </a:lnTo>
                <a:lnTo>
                  <a:pt x="1682" y="2227"/>
                </a:lnTo>
                <a:lnTo>
                  <a:pt x="1623" y="2195"/>
                </a:lnTo>
                <a:lnTo>
                  <a:pt x="1564" y="2162"/>
                </a:lnTo>
                <a:lnTo>
                  <a:pt x="1508" y="2128"/>
                </a:lnTo>
                <a:lnTo>
                  <a:pt x="1452" y="2091"/>
                </a:lnTo>
                <a:lnTo>
                  <a:pt x="1396" y="2055"/>
                </a:lnTo>
                <a:lnTo>
                  <a:pt x="1342" y="2016"/>
                </a:lnTo>
                <a:lnTo>
                  <a:pt x="1288" y="1976"/>
                </a:lnTo>
                <a:lnTo>
                  <a:pt x="1234" y="1937"/>
                </a:lnTo>
                <a:lnTo>
                  <a:pt x="1182" y="1895"/>
                </a:lnTo>
                <a:lnTo>
                  <a:pt x="1131" y="1853"/>
                </a:lnTo>
                <a:lnTo>
                  <a:pt x="1081" y="1809"/>
                </a:lnTo>
                <a:lnTo>
                  <a:pt x="1031" y="1764"/>
                </a:lnTo>
                <a:lnTo>
                  <a:pt x="983" y="1718"/>
                </a:lnTo>
                <a:lnTo>
                  <a:pt x="935" y="1672"/>
                </a:lnTo>
                <a:lnTo>
                  <a:pt x="888" y="1623"/>
                </a:lnTo>
                <a:lnTo>
                  <a:pt x="843" y="1575"/>
                </a:lnTo>
                <a:lnTo>
                  <a:pt x="798" y="1525"/>
                </a:lnTo>
                <a:lnTo>
                  <a:pt x="754" y="1475"/>
                </a:lnTo>
                <a:lnTo>
                  <a:pt x="711" y="1423"/>
                </a:lnTo>
                <a:lnTo>
                  <a:pt x="669" y="1370"/>
                </a:lnTo>
                <a:lnTo>
                  <a:pt x="629" y="1317"/>
                </a:lnTo>
                <a:lnTo>
                  <a:pt x="589" y="1263"/>
                </a:lnTo>
                <a:lnTo>
                  <a:pt x="550" y="1208"/>
                </a:lnTo>
                <a:lnTo>
                  <a:pt x="513" y="1151"/>
                </a:lnTo>
                <a:lnTo>
                  <a:pt x="477" y="1094"/>
                </a:lnTo>
                <a:lnTo>
                  <a:pt x="441" y="1037"/>
                </a:lnTo>
                <a:lnTo>
                  <a:pt x="407" y="978"/>
                </a:lnTo>
                <a:lnTo>
                  <a:pt x="374" y="919"/>
                </a:lnTo>
                <a:lnTo>
                  <a:pt x="342" y="858"/>
                </a:lnTo>
                <a:lnTo>
                  <a:pt x="312" y="797"/>
                </a:lnTo>
                <a:lnTo>
                  <a:pt x="283" y="735"/>
                </a:lnTo>
                <a:lnTo>
                  <a:pt x="254" y="674"/>
                </a:lnTo>
                <a:lnTo>
                  <a:pt x="227" y="611"/>
                </a:lnTo>
                <a:lnTo>
                  <a:pt x="202" y="547"/>
                </a:lnTo>
                <a:lnTo>
                  <a:pt x="177" y="483"/>
                </a:lnTo>
                <a:lnTo>
                  <a:pt x="154" y="418"/>
                </a:lnTo>
                <a:lnTo>
                  <a:pt x="133" y="351"/>
                </a:lnTo>
                <a:lnTo>
                  <a:pt x="111" y="285"/>
                </a:lnTo>
                <a:lnTo>
                  <a:pt x="92" y="218"/>
                </a:lnTo>
                <a:lnTo>
                  <a:pt x="75" y="151"/>
                </a:lnTo>
                <a:lnTo>
                  <a:pt x="58" y="83"/>
                </a:lnTo>
                <a:lnTo>
                  <a:pt x="43" y="15"/>
                </a:lnTo>
                <a:lnTo>
                  <a:pt x="33" y="38"/>
                </a:lnTo>
                <a:lnTo>
                  <a:pt x="13" y="0"/>
                </a:lnTo>
                <a:lnTo>
                  <a:pt x="0" y="7"/>
                </a:lnTo>
                <a:lnTo>
                  <a:pt x="3" y="24"/>
                </a:lnTo>
                <a:lnTo>
                  <a:pt x="13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4" name="Freeform 16"/>
          <p:cNvSpPr>
            <a:spLocks/>
          </p:cNvSpPr>
          <p:nvPr/>
        </p:nvSpPr>
        <p:spPr bwMode="auto">
          <a:xfrm>
            <a:off x="3376613" y="3003550"/>
            <a:ext cx="560387" cy="150813"/>
          </a:xfrm>
          <a:custGeom>
            <a:avLst/>
            <a:gdLst>
              <a:gd name="T0" fmla="*/ 222718858 w 1410"/>
              <a:gd name="T1" fmla="*/ 0 h 380"/>
              <a:gd name="T2" fmla="*/ 207712807 w 1410"/>
              <a:gd name="T3" fmla="*/ 315120 h 380"/>
              <a:gd name="T4" fmla="*/ 192864936 w 1410"/>
              <a:gd name="T5" fmla="*/ 944963 h 380"/>
              <a:gd name="T6" fmla="*/ 178333028 w 1410"/>
              <a:gd name="T7" fmla="*/ 2047485 h 380"/>
              <a:gd name="T8" fmla="*/ 163642940 w 1410"/>
              <a:gd name="T9" fmla="*/ 3622687 h 380"/>
              <a:gd name="T10" fmla="*/ 149269212 w 1410"/>
              <a:gd name="T11" fmla="*/ 5513009 h 380"/>
              <a:gd name="T12" fmla="*/ 134895087 w 1410"/>
              <a:gd name="T13" fmla="*/ 7875614 h 380"/>
              <a:gd name="T14" fmla="*/ 120678744 w 1410"/>
              <a:gd name="T15" fmla="*/ 10710898 h 380"/>
              <a:gd name="T16" fmla="*/ 106620582 w 1410"/>
              <a:gd name="T17" fmla="*/ 14018465 h 380"/>
              <a:gd name="T18" fmla="*/ 92720600 w 1410"/>
              <a:gd name="T19" fmla="*/ 17641152 h 380"/>
              <a:gd name="T20" fmla="*/ 78978400 w 1410"/>
              <a:gd name="T21" fmla="*/ 21578959 h 380"/>
              <a:gd name="T22" fmla="*/ 65552164 w 1410"/>
              <a:gd name="T23" fmla="*/ 25989446 h 380"/>
              <a:gd name="T24" fmla="*/ 51967747 w 1410"/>
              <a:gd name="T25" fmla="*/ 30872215 h 380"/>
              <a:gd name="T26" fmla="*/ 38699293 w 1410"/>
              <a:gd name="T27" fmla="*/ 36070104 h 380"/>
              <a:gd name="T28" fmla="*/ 25589019 w 1410"/>
              <a:gd name="T29" fmla="*/ 41582716 h 380"/>
              <a:gd name="T30" fmla="*/ 12794311 w 1410"/>
              <a:gd name="T31" fmla="*/ 47568405 h 380"/>
              <a:gd name="T32" fmla="*/ 0 w 1410"/>
              <a:gd name="T33" fmla="*/ 53868816 h 380"/>
              <a:gd name="T34" fmla="*/ 9319514 w 1410"/>
              <a:gd name="T35" fmla="*/ 56703704 h 380"/>
              <a:gd name="T36" fmla="*/ 21956042 w 1410"/>
              <a:gd name="T37" fmla="*/ 50875972 h 380"/>
              <a:gd name="T38" fmla="*/ 34750353 w 1410"/>
              <a:gd name="T39" fmla="*/ 45048240 h 380"/>
              <a:gd name="T40" fmla="*/ 47702844 w 1410"/>
              <a:gd name="T41" fmla="*/ 39850351 h 380"/>
              <a:gd name="T42" fmla="*/ 60813118 w 1410"/>
              <a:gd name="T43" fmla="*/ 34810022 h 380"/>
              <a:gd name="T44" fmla="*/ 74239752 w 1410"/>
              <a:gd name="T45" fmla="*/ 30399535 h 380"/>
              <a:gd name="T46" fmla="*/ 87665988 w 1410"/>
              <a:gd name="T47" fmla="*/ 26146609 h 380"/>
              <a:gd name="T48" fmla="*/ 101250008 w 1410"/>
              <a:gd name="T49" fmla="*/ 22366362 h 380"/>
              <a:gd name="T50" fmla="*/ 115150387 w 1410"/>
              <a:gd name="T51" fmla="*/ 19058794 h 380"/>
              <a:gd name="T52" fmla="*/ 129050767 w 1410"/>
              <a:gd name="T53" fmla="*/ 16065950 h 380"/>
              <a:gd name="T54" fmla="*/ 142950749 w 1410"/>
              <a:gd name="T55" fmla="*/ 13545786 h 380"/>
              <a:gd name="T56" fmla="*/ 157324875 w 1410"/>
              <a:gd name="T57" fmla="*/ 11183181 h 380"/>
              <a:gd name="T58" fmla="*/ 171540820 w 1410"/>
              <a:gd name="T59" fmla="*/ 9450816 h 380"/>
              <a:gd name="T60" fmla="*/ 186072728 w 1410"/>
              <a:gd name="T61" fmla="*/ 8190733 h 380"/>
              <a:gd name="T62" fmla="*/ 200605033 w 1410"/>
              <a:gd name="T63" fmla="*/ 7402934 h 380"/>
              <a:gd name="T64" fmla="*/ 215294724 w 1410"/>
              <a:gd name="T65" fmla="*/ 6930651 h 380"/>
              <a:gd name="T66" fmla="*/ 222718858 w 1410"/>
              <a:gd name="T67" fmla="*/ 6930651 h 380"/>
              <a:gd name="T68" fmla="*/ 222718858 w 1410"/>
              <a:gd name="T69" fmla="*/ 0 h 38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410"/>
              <a:gd name="T106" fmla="*/ 0 h 380"/>
              <a:gd name="T107" fmla="*/ 1410 w 1410"/>
              <a:gd name="T108" fmla="*/ 380 h 38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410" h="380">
                <a:moveTo>
                  <a:pt x="1410" y="0"/>
                </a:moveTo>
                <a:lnTo>
                  <a:pt x="1410" y="0"/>
                </a:lnTo>
                <a:lnTo>
                  <a:pt x="1362" y="1"/>
                </a:lnTo>
                <a:lnTo>
                  <a:pt x="1315" y="2"/>
                </a:lnTo>
                <a:lnTo>
                  <a:pt x="1268" y="3"/>
                </a:lnTo>
                <a:lnTo>
                  <a:pt x="1221" y="6"/>
                </a:lnTo>
                <a:lnTo>
                  <a:pt x="1175" y="9"/>
                </a:lnTo>
                <a:lnTo>
                  <a:pt x="1129" y="13"/>
                </a:lnTo>
                <a:lnTo>
                  <a:pt x="1082" y="17"/>
                </a:lnTo>
                <a:lnTo>
                  <a:pt x="1036" y="23"/>
                </a:lnTo>
                <a:lnTo>
                  <a:pt x="990" y="28"/>
                </a:lnTo>
                <a:lnTo>
                  <a:pt x="945" y="35"/>
                </a:lnTo>
                <a:lnTo>
                  <a:pt x="899" y="43"/>
                </a:lnTo>
                <a:lnTo>
                  <a:pt x="854" y="50"/>
                </a:lnTo>
                <a:lnTo>
                  <a:pt x="808" y="59"/>
                </a:lnTo>
                <a:lnTo>
                  <a:pt x="764" y="68"/>
                </a:lnTo>
                <a:lnTo>
                  <a:pt x="720" y="78"/>
                </a:lnTo>
                <a:lnTo>
                  <a:pt x="675" y="89"/>
                </a:lnTo>
                <a:lnTo>
                  <a:pt x="631" y="100"/>
                </a:lnTo>
                <a:lnTo>
                  <a:pt x="587" y="112"/>
                </a:lnTo>
                <a:lnTo>
                  <a:pt x="543" y="124"/>
                </a:lnTo>
                <a:lnTo>
                  <a:pt x="500" y="137"/>
                </a:lnTo>
                <a:lnTo>
                  <a:pt x="457" y="152"/>
                </a:lnTo>
                <a:lnTo>
                  <a:pt x="415" y="165"/>
                </a:lnTo>
                <a:lnTo>
                  <a:pt x="372" y="180"/>
                </a:lnTo>
                <a:lnTo>
                  <a:pt x="329" y="196"/>
                </a:lnTo>
                <a:lnTo>
                  <a:pt x="287" y="212"/>
                </a:lnTo>
                <a:lnTo>
                  <a:pt x="245" y="229"/>
                </a:lnTo>
                <a:lnTo>
                  <a:pt x="204" y="247"/>
                </a:lnTo>
                <a:lnTo>
                  <a:pt x="162" y="264"/>
                </a:lnTo>
                <a:lnTo>
                  <a:pt x="122" y="283"/>
                </a:lnTo>
                <a:lnTo>
                  <a:pt x="81" y="302"/>
                </a:lnTo>
                <a:lnTo>
                  <a:pt x="41" y="322"/>
                </a:lnTo>
                <a:lnTo>
                  <a:pt x="0" y="342"/>
                </a:lnTo>
                <a:lnTo>
                  <a:pt x="20" y="380"/>
                </a:lnTo>
                <a:lnTo>
                  <a:pt x="59" y="360"/>
                </a:lnTo>
                <a:lnTo>
                  <a:pt x="98" y="342"/>
                </a:lnTo>
                <a:lnTo>
                  <a:pt x="139" y="323"/>
                </a:lnTo>
                <a:lnTo>
                  <a:pt x="179" y="304"/>
                </a:lnTo>
                <a:lnTo>
                  <a:pt x="220" y="286"/>
                </a:lnTo>
                <a:lnTo>
                  <a:pt x="260" y="270"/>
                </a:lnTo>
                <a:lnTo>
                  <a:pt x="302" y="253"/>
                </a:lnTo>
                <a:lnTo>
                  <a:pt x="343" y="237"/>
                </a:lnTo>
                <a:lnTo>
                  <a:pt x="385" y="221"/>
                </a:lnTo>
                <a:lnTo>
                  <a:pt x="427" y="207"/>
                </a:lnTo>
                <a:lnTo>
                  <a:pt x="470" y="193"/>
                </a:lnTo>
                <a:lnTo>
                  <a:pt x="513" y="179"/>
                </a:lnTo>
                <a:lnTo>
                  <a:pt x="555" y="166"/>
                </a:lnTo>
                <a:lnTo>
                  <a:pt x="598" y="154"/>
                </a:lnTo>
                <a:lnTo>
                  <a:pt x="641" y="142"/>
                </a:lnTo>
                <a:lnTo>
                  <a:pt x="685" y="131"/>
                </a:lnTo>
                <a:lnTo>
                  <a:pt x="729" y="121"/>
                </a:lnTo>
                <a:lnTo>
                  <a:pt x="772" y="111"/>
                </a:lnTo>
                <a:lnTo>
                  <a:pt x="817" y="102"/>
                </a:lnTo>
                <a:lnTo>
                  <a:pt x="862" y="93"/>
                </a:lnTo>
                <a:lnTo>
                  <a:pt x="905" y="86"/>
                </a:lnTo>
                <a:lnTo>
                  <a:pt x="951" y="78"/>
                </a:lnTo>
                <a:lnTo>
                  <a:pt x="996" y="71"/>
                </a:lnTo>
                <a:lnTo>
                  <a:pt x="1040" y="66"/>
                </a:lnTo>
                <a:lnTo>
                  <a:pt x="1086" y="60"/>
                </a:lnTo>
                <a:lnTo>
                  <a:pt x="1132" y="56"/>
                </a:lnTo>
                <a:lnTo>
                  <a:pt x="1178" y="52"/>
                </a:lnTo>
                <a:lnTo>
                  <a:pt x="1224" y="49"/>
                </a:lnTo>
                <a:lnTo>
                  <a:pt x="1270" y="47"/>
                </a:lnTo>
                <a:lnTo>
                  <a:pt x="1316" y="45"/>
                </a:lnTo>
                <a:lnTo>
                  <a:pt x="1363" y="44"/>
                </a:lnTo>
                <a:lnTo>
                  <a:pt x="1410" y="44"/>
                </a:lnTo>
                <a:lnTo>
                  <a:pt x="1410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5" name="Freeform 17"/>
          <p:cNvSpPr>
            <a:spLocks/>
          </p:cNvSpPr>
          <p:nvPr/>
        </p:nvSpPr>
        <p:spPr bwMode="auto">
          <a:xfrm>
            <a:off x="3937000" y="3003550"/>
            <a:ext cx="1238250" cy="1044575"/>
          </a:xfrm>
          <a:custGeom>
            <a:avLst/>
            <a:gdLst>
              <a:gd name="T0" fmla="*/ 488437634 w 3120"/>
              <a:gd name="T1" fmla="*/ 399613612 h 2633"/>
              <a:gd name="T2" fmla="*/ 480089766 w 3120"/>
              <a:gd name="T3" fmla="*/ 367348424 h 2633"/>
              <a:gd name="T4" fmla="*/ 469379300 w 3120"/>
              <a:gd name="T5" fmla="*/ 336027836 h 2633"/>
              <a:gd name="T6" fmla="*/ 457250800 w 3120"/>
              <a:gd name="T7" fmla="*/ 305494349 h 2633"/>
              <a:gd name="T8" fmla="*/ 443074822 w 3120"/>
              <a:gd name="T9" fmla="*/ 276062169 h 2633"/>
              <a:gd name="T10" fmla="*/ 427324044 w 3120"/>
              <a:gd name="T11" fmla="*/ 247732089 h 2633"/>
              <a:gd name="T12" fmla="*/ 409998069 w 3120"/>
              <a:gd name="T13" fmla="*/ 220503713 h 2633"/>
              <a:gd name="T14" fmla="*/ 390939338 w 3120"/>
              <a:gd name="T15" fmla="*/ 194376642 h 2633"/>
              <a:gd name="T16" fmla="*/ 370462969 w 3120"/>
              <a:gd name="T17" fmla="*/ 169666671 h 2633"/>
              <a:gd name="T18" fmla="*/ 348568963 w 3120"/>
              <a:gd name="T19" fmla="*/ 146373006 h 2633"/>
              <a:gd name="T20" fmla="*/ 325257716 w 3120"/>
              <a:gd name="T21" fmla="*/ 124495646 h 2633"/>
              <a:gd name="T22" fmla="*/ 300843553 w 3120"/>
              <a:gd name="T23" fmla="*/ 104034989 h 2633"/>
              <a:gd name="T24" fmla="*/ 275012150 w 3120"/>
              <a:gd name="T25" fmla="*/ 85305636 h 2633"/>
              <a:gd name="T26" fmla="*/ 248077831 w 3120"/>
              <a:gd name="T27" fmla="*/ 68150088 h 2633"/>
              <a:gd name="T28" fmla="*/ 220198553 w 3120"/>
              <a:gd name="T29" fmla="*/ 52882948 h 2633"/>
              <a:gd name="T30" fmla="*/ 191059197 w 3120"/>
              <a:gd name="T31" fmla="*/ 39190010 h 2633"/>
              <a:gd name="T32" fmla="*/ 161132441 w 3120"/>
              <a:gd name="T33" fmla="*/ 27543376 h 2633"/>
              <a:gd name="T34" fmla="*/ 130260725 w 3120"/>
              <a:gd name="T35" fmla="*/ 17785149 h 2633"/>
              <a:gd name="T36" fmla="*/ 98758772 w 3120"/>
              <a:gd name="T37" fmla="*/ 10230329 h 2633"/>
              <a:gd name="T38" fmla="*/ 66311463 w 3120"/>
              <a:gd name="T39" fmla="*/ 4564313 h 2633"/>
              <a:gd name="T40" fmla="*/ 33549431 w 3120"/>
              <a:gd name="T41" fmla="*/ 1101703 h 2633"/>
              <a:gd name="T42" fmla="*/ 0 w 3120"/>
              <a:gd name="T43" fmla="*/ 0 h 2633"/>
              <a:gd name="T44" fmla="*/ 22051566 w 3120"/>
              <a:gd name="T45" fmla="*/ 7397321 h 2633"/>
              <a:gd name="T46" fmla="*/ 54813597 w 3120"/>
              <a:gd name="T47" fmla="*/ 10072829 h 2633"/>
              <a:gd name="T48" fmla="*/ 86787831 w 3120"/>
              <a:gd name="T49" fmla="*/ 14794641 h 2633"/>
              <a:gd name="T50" fmla="*/ 118289784 w 3120"/>
              <a:gd name="T51" fmla="*/ 21562361 h 2633"/>
              <a:gd name="T52" fmla="*/ 149004338 w 3120"/>
              <a:gd name="T53" fmla="*/ 30690986 h 2633"/>
              <a:gd name="T54" fmla="*/ 178773534 w 3120"/>
              <a:gd name="T55" fmla="*/ 41393417 h 2633"/>
              <a:gd name="T56" fmla="*/ 207755331 w 3120"/>
              <a:gd name="T57" fmla="*/ 54299651 h 2633"/>
              <a:gd name="T58" fmla="*/ 235792169 w 3120"/>
              <a:gd name="T59" fmla="*/ 68779690 h 2633"/>
              <a:gd name="T60" fmla="*/ 262568928 w 3120"/>
              <a:gd name="T61" fmla="*/ 85148136 h 2633"/>
              <a:gd name="T62" fmla="*/ 288400331 w 3120"/>
              <a:gd name="T63" fmla="*/ 103247888 h 2633"/>
              <a:gd name="T64" fmla="*/ 312972053 w 3120"/>
              <a:gd name="T65" fmla="*/ 122921841 h 2633"/>
              <a:gd name="T66" fmla="*/ 336440859 w 3120"/>
              <a:gd name="T67" fmla="*/ 143854600 h 2633"/>
              <a:gd name="T68" fmla="*/ 358649588 w 3120"/>
              <a:gd name="T69" fmla="*/ 166518664 h 2633"/>
              <a:gd name="T70" fmla="*/ 379283516 w 3120"/>
              <a:gd name="T71" fmla="*/ 190441931 h 2633"/>
              <a:gd name="T72" fmla="*/ 398499806 w 3120"/>
              <a:gd name="T73" fmla="*/ 215781900 h 2633"/>
              <a:gd name="T74" fmla="*/ 416298459 w 3120"/>
              <a:gd name="T75" fmla="*/ 242223573 h 2633"/>
              <a:gd name="T76" fmla="*/ 432364356 w 3120"/>
              <a:gd name="T77" fmla="*/ 269766552 h 2633"/>
              <a:gd name="T78" fmla="*/ 446855056 w 3120"/>
              <a:gd name="T79" fmla="*/ 298569131 h 2633"/>
              <a:gd name="T80" fmla="*/ 459613397 w 3120"/>
              <a:gd name="T81" fmla="*/ 328315913 h 2633"/>
              <a:gd name="T82" fmla="*/ 470481819 w 3120"/>
              <a:gd name="T83" fmla="*/ 359006899 h 2633"/>
              <a:gd name="T84" fmla="*/ 479459925 w 3120"/>
              <a:gd name="T85" fmla="*/ 390642486 h 2633"/>
              <a:gd name="T86" fmla="*/ 486232597 w 3120"/>
              <a:gd name="T87" fmla="*/ 408270135 h 2633"/>
              <a:gd name="T88" fmla="*/ 490957791 w 3120"/>
              <a:gd name="T89" fmla="*/ 410631041 h 2633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20"/>
              <a:gd name="T136" fmla="*/ 0 h 2633"/>
              <a:gd name="T137" fmla="*/ 3120 w 3120"/>
              <a:gd name="T138" fmla="*/ 2633 h 2633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20" h="2633">
                <a:moveTo>
                  <a:pt x="3105" y="2633"/>
                </a:moveTo>
                <a:lnTo>
                  <a:pt x="3117" y="2609"/>
                </a:lnTo>
                <a:lnTo>
                  <a:pt x="3101" y="2539"/>
                </a:lnTo>
                <a:lnTo>
                  <a:pt x="3085" y="2471"/>
                </a:lnTo>
                <a:lnTo>
                  <a:pt x="3067" y="2402"/>
                </a:lnTo>
                <a:lnTo>
                  <a:pt x="3048" y="2334"/>
                </a:lnTo>
                <a:lnTo>
                  <a:pt x="3026" y="2268"/>
                </a:lnTo>
                <a:lnTo>
                  <a:pt x="3004" y="2200"/>
                </a:lnTo>
                <a:lnTo>
                  <a:pt x="2980" y="2135"/>
                </a:lnTo>
                <a:lnTo>
                  <a:pt x="2956" y="2069"/>
                </a:lnTo>
                <a:lnTo>
                  <a:pt x="2930" y="2005"/>
                </a:lnTo>
                <a:lnTo>
                  <a:pt x="2903" y="1941"/>
                </a:lnTo>
                <a:lnTo>
                  <a:pt x="2874" y="1878"/>
                </a:lnTo>
                <a:lnTo>
                  <a:pt x="2844" y="1815"/>
                </a:lnTo>
                <a:lnTo>
                  <a:pt x="2813" y="1754"/>
                </a:lnTo>
                <a:lnTo>
                  <a:pt x="2781" y="1693"/>
                </a:lnTo>
                <a:lnTo>
                  <a:pt x="2748" y="1633"/>
                </a:lnTo>
                <a:lnTo>
                  <a:pt x="2713" y="1574"/>
                </a:lnTo>
                <a:lnTo>
                  <a:pt x="2678" y="1515"/>
                </a:lnTo>
                <a:lnTo>
                  <a:pt x="2641" y="1457"/>
                </a:lnTo>
                <a:lnTo>
                  <a:pt x="2603" y="1401"/>
                </a:lnTo>
                <a:lnTo>
                  <a:pt x="2563" y="1344"/>
                </a:lnTo>
                <a:lnTo>
                  <a:pt x="2524" y="1289"/>
                </a:lnTo>
                <a:lnTo>
                  <a:pt x="2482" y="1235"/>
                </a:lnTo>
                <a:lnTo>
                  <a:pt x="2440" y="1182"/>
                </a:lnTo>
                <a:lnTo>
                  <a:pt x="2396" y="1129"/>
                </a:lnTo>
                <a:lnTo>
                  <a:pt x="2352" y="1078"/>
                </a:lnTo>
                <a:lnTo>
                  <a:pt x="2307" y="1028"/>
                </a:lnTo>
                <a:lnTo>
                  <a:pt x="2261" y="978"/>
                </a:lnTo>
                <a:lnTo>
                  <a:pt x="2213" y="930"/>
                </a:lnTo>
                <a:lnTo>
                  <a:pt x="2165" y="882"/>
                </a:lnTo>
                <a:lnTo>
                  <a:pt x="2115" y="836"/>
                </a:lnTo>
                <a:lnTo>
                  <a:pt x="2065" y="791"/>
                </a:lnTo>
                <a:lnTo>
                  <a:pt x="2014" y="746"/>
                </a:lnTo>
                <a:lnTo>
                  <a:pt x="1962" y="703"/>
                </a:lnTo>
                <a:lnTo>
                  <a:pt x="1910" y="661"/>
                </a:lnTo>
                <a:lnTo>
                  <a:pt x="1855" y="621"/>
                </a:lnTo>
                <a:lnTo>
                  <a:pt x="1801" y="581"/>
                </a:lnTo>
                <a:lnTo>
                  <a:pt x="1746" y="542"/>
                </a:lnTo>
                <a:lnTo>
                  <a:pt x="1689" y="505"/>
                </a:lnTo>
                <a:lnTo>
                  <a:pt x="1633" y="468"/>
                </a:lnTo>
                <a:lnTo>
                  <a:pt x="1575" y="433"/>
                </a:lnTo>
                <a:lnTo>
                  <a:pt x="1517" y="399"/>
                </a:lnTo>
                <a:lnTo>
                  <a:pt x="1457" y="367"/>
                </a:lnTo>
                <a:lnTo>
                  <a:pt x="1398" y="336"/>
                </a:lnTo>
                <a:lnTo>
                  <a:pt x="1337" y="305"/>
                </a:lnTo>
                <a:lnTo>
                  <a:pt x="1275" y="276"/>
                </a:lnTo>
                <a:lnTo>
                  <a:pt x="1213" y="249"/>
                </a:lnTo>
                <a:lnTo>
                  <a:pt x="1151" y="223"/>
                </a:lnTo>
                <a:lnTo>
                  <a:pt x="1087" y="198"/>
                </a:lnTo>
                <a:lnTo>
                  <a:pt x="1023" y="175"/>
                </a:lnTo>
                <a:lnTo>
                  <a:pt x="958" y="153"/>
                </a:lnTo>
                <a:lnTo>
                  <a:pt x="893" y="133"/>
                </a:lnTo>
                <a:lnTo>
                  <a:pt x="827" y="113"/>
                </a:lnTo>
                <a:lnTo>
                  <a:pt x="761" y="96"/>
                </a:lnTo>
                <a:lnTo>
                  <a:pt x="694" y="79"/>
                </a:lnTo>
                <a:lnTo>
                  <a:pt x="627" y="65"/>
                </a:lnTo>
                <a:lnTo>
                  <a:pt x="559" y="51"/>
                </a:lnTo>
                <a:lnTo>
                  <a:pt x="491" y="39"/>
                </a:lnTo>
                <a:lnTo>
                  <a:pt x="421" y="29"/>
                </a:lnTo>
                <a:lnTo>
                  <a:pt x="352" y="20"/>
                </a:lnTo>
                <a:lnTo>
                  <a:pt x="283" y="13"/>
                </a:lnTo>
                <a:lnTo>
                  <a:pt x="213" y="7"/>
                </a:lnTo>
                <a:lnTo>
                  <a:pt x="141" y="3"/>
                </a:lnTo>
                <a:lnTo>
                  <a:pt x="71" y="1"/>
                </a:lnTo>
                <a:lnTo>
                  <a:pt x="0" y="0"/>
                </a:lnTo>
                <a:lnTo>
                  <a:pt x="0" y="44"/>
                </a:lnTo>
                <a:lnTo>
                  <a:pt x="70" y="45"/>
                </a:lnTo>
                <a:lnTo>
                  <a:pt x="140" y="47"/>
                </a:lnTo>
                <a:lnTo>
                  <a:pt x="210" y="50"/>
                </a:lnTo>
                <a:lnTo>
                  <a:pt x="279" y="56"/>
                </a:lnTo>
                <a:lnTo>
                  <a:pt x="348" y="64"/>
                </a:lnTo>
                <a:lnTo>
                  <a:pt x="416" y="72"/>
                </a:lnTo>
                <a:lnTo>
                  <a:pt x="484" y="82"/>
                </a:lnTo>
                <a:lnTo>
                  <a:pt x="551" y="94"/>
                </a:lnTo>
                <a:lnTo>
                  <a:pt x="618" y="107"/>
                </a:lnTo>
                <a:lnTo>
                  <a:pt x="685" y="122"/>
                </a:lnTo>
                <a:lnTo>
                  <a:pt x="751" y="137"/>
                </a:lnTo>
                <a:lnTo>
                  <a:pt x="816" y="155"/>
                </a:lnTo>
                <a:lnTo>
                  <a:pt x="881" y="174"/>
                </a:lnTo>
                <a:lnTo>
                  <a:pt x="946" y="195"/>
                </a:lnTo>
                <a:lnTo>
                  <a:pt x="1009" y="216"/>
                </a:lnTo>
                <a:lnTo>
                  <a:pt x="1073" y="239"/>
                </a:lnTo>
                <a:lnTo>
                  <a:pt x="1135" y="263"/>
                </a:lnTo>
                <a:lnTo>
                  <a:pt x="1197" y="290"/>
                </a:lnTo>
                <a:lnTo>
                  <a:pt x="1258" y="316"/>
                </a:lnTo>
                <a:lnTo>
                  <a:pt x="1319" y="345"/>
                </a:lnTo>
                <a:lnTo>
                  <a:pt x="1378" y="375"/>
                </a:lnTo>
                <a:lnTo>
                  <a:pt x="1438" y="406"/>
                </a:lnTo>
                <a:lnTo>
                  <a:pt x="1497" y="437"/>
                </a:lnTo>
                <a:lnTo>
                  <a:pt x="1554" y="471"/>
                </a:lnTo>
                <a:lnTo>
                  <a:pt x="1612" y="506"/>
                </a:lnTo>
                <a:lnTo>
                  <a:pt x="1667" y="541"/>
                </a:lnTo>
                <a:lnTo>
                  <a:pt x="1722" y="579"/>
                </a:lnTo>
                <a:lnTo>
                  <a:pt x="1778" y="616"/>
                </a:lnTo>
                <a:lnTo>
                  <a:pt x="1831" y="656"/>
                </a:lnTo>
                <a:lnTo>
                  <a:pt x="1884" y="696"/>
                </a:lnTo>
                <a:lnTo>
                  <a:pt x="1936" y="738"/>
                </a:lnTo>
                <a:lnTo>
                  <a:pt x="1987" y="781"/>
                </a:lnTo>
                <a:lnTo>
                  <a:pt x="2038" y="824"/>
                </a:lnTo>
                <a:lnTo>
                  <a:pt x="2087" y="869"/>
                </a:lnTo>
                <a:lnTo>
                  <a:pt x="2136" y="914"/>
                </a:lnTo>
                <a:lnTo>
                  <a:pt x="2184" y="962"/>
                </a:lnTo>
                <a:lnTo>
                  <a:pt x="2231" y="1009"/>
                </a:lnTo>
                <a:lnTo>
                  <a:pt x="2277" y="1058"/>
                </a:lnTo>
                <a:lnTo>
                  <a:pt x="2322" y="1107"/>
                </a:lnTo>
                <a:lnTo>
                  <a:pt x="2365" y="1158"/>
                </a:lnTo>
                <a:lnTo>
                  <a:pt x="2408" y="1210"/>
                </a:lnTo>
                <a:lnTo>
                  <a:pt x="2449" y="1263"/>
                </a:lnTo>
                <a:lnTo>
                  <a:pt x="2491" y="1316"/>
                </a:lnTo>
                <a:lnTo>
                  <a:pt x="2530" y="1371"/>
                </a:lnTo>
                <a:lnTo>
                  <a:pt x="2569" y="1426"/>
                </a:lnTo>
                <a:lnTo>
                  <a:pt x="2606" y="1481"/>
                </a:lnTo>
                <a:lnTo>
                  <a:pt x="2643" y="1539"/>
                </a:lnTo>
                <a:lnTo>
                  <a:pt x="2678" y="1596"/>
                </a:lnTo>
                <a:lnTo>
                  <a:pt x="2712" y="1655"/>
                </a:lnTo>
                <a:lnTo>
                  <a:pt x="2745" y="1714"/>
                </a:lnTo>
                <a:lnTo>
                  <a:pt x="2777" y="1775"/>
                </a:lnTo>
                <a:lnTo>
                  <a:pt x="2807" y="1835"/>
                </a:lnTo>
                <a:lnTo>
                  <a:pt x="2837" y="1897"/>
                </a:lnTo>
                <a:lnTo>
                  <a:pt x="2864" y="1959"/>
                </a:lnTo>
                <a:lnTo>
                  <a:pt x="2892" y="2022"/>
                </a:lnTo>
                <a:lnTo>
                  <a:pt x="2918" y="2086"/>
                </a:lnTo>
                <a:lnTo>
                  <a:pt x="2942" y="2151"/>
                </a:lnTo>
                <a:lnTo>
                  <a:pt x="2965" y="2215"/>
                </a:lnTo>
                <a:lnTo>
                  <a:pt x="2987" y="2281"/>
                </a:lnTo>
                <a:lnTo>
                  <a:pt x="3007" y="2347"/>
                </a:lnTo>
                <a:lnTo>
                  <a:pt x="3026" y="2414"/>
                </a:lnTo>
                <a:lnTo>
                  <a:pt x="3044" y="2482"/>
                </a:lnTo>
                <a:lnTo>
                  <a:pt x="3060" y="2549"/>
                </a:lnTo>
                <a:lnTo>
                  <a:pt x="3075" y="2619"/>
                </a:lnTo>
                <a:lnTo>
                  <a:pt x="3087" y="2594"/>
                </a:lnTo>
                <a:lnTo>
                  <a:pt x="3105" y="2633"/>
                </a:lnTo>
                <a:lnTo>
                  <a:pt x="3120" y="2625"/>
                </a:lnTo>
                <a:lnTo>
                  <a:pt x="3117" y="2609"/>
                </a:lnTo>
                <a:lnTo>
                  <a:pt x="3105" y="263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6" name="Freeform 18"/>
          <p:cNvSpPr>
            <a:spLocks/>
          </p:cNvSpPr>
          <p:nvPr/>
        </p:nvSpPr>
        <p:spPr bwMode="auto">
          <a:xfrm>
            <a:off x="4610100" y="1560513"/>
            <a:ext cx="1265238" cy="1311275"/>
          </a:xfrm>
          <a:custGeom>
            <a:avLst/>
            <a:gdLst>
              <a:gd name="T0" fmla="*/ 501826559 w 3189"/>
              <a:gd name="T1" fmla="*/ 506725287 h 3306"/>
              <a:gd name="T2" fmla="*/ 499465496 w 3189"/>
              <a:gd name="T3" fmla="*/ 467080835 h 3306"/>
              <a:gd name="T4" fmla="*/ 494113329 w 3189"/>
              <a:gd name="T5" fmla="*/ 428222910 h 3306"/>
              <a:gd name="T6" fmla="*/ 486242985 w 3189"/>
              <a:gd name="T7" fmla="*/ 390466440 h 3306"/>
              <a:gd name="T8" fmla="*/ 475539048 w 3189"/>
              <a:gd name="T9" fmla="*/ 353653565 h 3306"/>
              <a:gd name="T10" fmla="*/ 462474047 w 3189"/>
              <a:gd name="T11" fmla="*/ 318099608 h 3306"/>
              <a:gd name="T12" fmla="*/ 447047586 w 3189"/>
              <a:gd name="T13" fmla="*/ 283646710 h 3306"/>
              <a:gd name="T14" fmla="*/ 429102552 w 3189"/>
              <a:gd name="T15" fmla="*/ 250609403 h 3306"/>
              <a:gd name="T16" fmla="*/ 409111474 w 3189"/>
              <a:gd name="T17" fmla="*/ 219460473 h 3306"/>
              <a:gd name="T18" fmla="*/ 387231466 w 3189"/>
              <a:gd name="T19" fmla="*/ 189569670 h 3306"/>
              <a:gd name="T20" fmla="*/ 362989998 w 3189"/>
              <a:gd name="T21" fmla="*/ 161724313 h 3306"/>
              <a:gd name="T22" fmla="*/ 337332130 w 3189"/>
              <a:gd name="T23" fmla="*/ 135452010 h 3306"/>
              <a:gd name="T24" fmla="*/ 309627821 w 3189"/>
              <a:gd name="T25" fmla="*/ 111067293 h 3306"/>
              <a:gd name="T26" fmla="*/ 280349206 w 3189"/>
              <a:gd name="T27" fmla="*/ 89042553 h 3306"/>
              <a:gd name="T28" fmla="*/ 249496681 w 3189"/>
              <a:gd name="T29" fmla="*/ 69063260 h 3306"/>
              <a:gd name="T30" fmla="*/ 217227359 w 3189"/>
              <a:gd name="T31" fmla="*/ 51443547 h 3306"/>
              <a:gd name="T32" fmla="*/ 183698751 w 3189"/>
              <a:gd name="T33" fmla="*/ 36183416 h 3306"/>
              <a:gd name="T34" fmla="*/ 148910855 w 3189"/>
              <a:gd name="T35" fmla="*/ 23440726 h 3306"/>
              <a:gd name="T36" fmla="*/ 113021183 w 3189"/>
              <a:gd name="T37" fmla="*/ 13372149 h 3306"/>
              <a:gd name="T38" fmla="*/ 76186848 w 3189"/>
              <a:gd name="T39" fmla="*/ 5978081 h 3306"/>
              <a:gd name="T40" fmla="*/ 38565756 w 3189"/>
              <a:gd name="T41" fmla="*/ 1415987 h 3306"/>
              <a:gd name="T42" fmla="*/ 0 w 3189"/>
              <a:gd name="T43" fmla="*/ 0 h 3306"/>
              <a:gd name="T44" fmla="*/ 25185735 w 3189"/>
              <a:gd name="T45" fmla="*/ 8023131 h 3306"/>
              <a:gd name="T46" fmla="*/ 62807224 w 3189"/>
              <a:gd name="T47" fmla="*/ 11484167 h 3306"/>
              <a:gd name="T48" fmla="*/ 99483652 w 3189"/>
              <a:gd name="T49" fmla="*/ 17777176 h 3306"/>
              <a:gd name="T50" fmla="*/ 135216211 w 3189"/>
              <a:gd name="T51" fmla="*/ 26901763 h 3306"/>
              <a:gd name="T52" fmla="*/ 169846597 w 3189"/>
              <a:gd name="T53" fmla="*/ 38543394 h 3306"/>
              <a:gd name="T54" fmla="*/ 203217695 w 3189"/>
              <a:gd name="T55" fmla="*/ 52859137 h 3306"/>
              <a:gd name="T56" fmla="*/ 235487017 w 3189"/>
              <a:gd name="T57" fmla="*/ 69535255 h 3306"/>
              <a:gd name="T58" fmla="*/ 266339542 w 3189"/>
              <a:gd name="T59" fmla="*/ 88413490 h 3306"/>
              <a:gd name="T60" fmla="*/ 295775667 w 3189"/>
              <a:gd name="T61" fmla="*/ 109336775 h 3306"/>
              <a:gd name="T62" fmla="*/ 323479976 w 3189"/>
              <a:gd name="T63" fmla="*/ 132620037 h 3306"/>
              <a:gd name="T64" fmla="*/ 349609977 w 3189"/>
              <a:gd name="T65" fmla="*/ 157791282 h 3306"/>
              <a:gd name="T66" fmla="*/ 374008955 w 3189"/>
              <a:gd name="T67" fmla="*/ 184850112 h 3306"/>
              <a:gd name="T68" fmla="*/ 396361096 w 3189"/>
              <a:gd name="T69" fmla="*/ 213639460 h 3306"/>
              <a:gd name="T70" fmla="*/ 416667194 w 3189"/>
              <a:gd name="T71" fmla="*/ 244159326 h 3306"/>
              <a:gd name="T72" fmla="*/ 434926852 w 3189"/>
              <a:gd name="T73" fmla="*/ 276095178 h 3306"/>
              <a:gd name="T74" fmla="*/ 450982956 w 3189"/>
              <a:gd name="T75" fmla="*/ 309447018 h 3306"/>
              <a:gd name="T76" fmla="*/ 464835110 w 3189"/>
              <a:gd name="T77" fmla="*/ 344214447 h 3306"/>
              <a:gd name="T78" fmla="*/ 476011181 w 3189"/>
              <a:gd name="T79" fmla="*/ 379925868 h 3306"/>
              <a:gd name="T80" fmla="*/ 484826188 w 3189"/>
              <a:gd name="T81" fmla="*/ 416896207 h 3306"/>
              <a:gd name="T82" fmla="*/ 490965112 w 3189"/>
              <a:gd name="T83" fmla="*/ 454967209 h 3306"/>
              <a:gd name="T84" fmla="*/ 494270839 w 3189"/>
              <a:gd name="T85" fmla="*/ 493825134 h 3306"/>
              <a:gd name="T86" fmla="*/ 494900482 w 3189"/>
              <a:gd name="T87" fmla="*/ 520097437 h 330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3189"/>
              <a:gd name="T133" fmla="*/ 0 h 3306"/>
              <a:gd name="T134" fmla="*/ 3189 w 3189"/>
              <a:gd name="T135" fmla="*/ 3306 h 330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3189" h="3306">
                <a:moveTo>
                  <a:pt x="3189" y="3306"/>
                </a:moveTo>
                <a:lnTo>
                  <a:pt x="3189" y="3306"/>
                </a:lnTo>
                <a:lnTo>
                  <a:pt x="3188" y="3221"/>
                </a:lnTo>
                <a:lnTo>
                  <a:pt x="3185" y="3137"/>
                </a:lnTo>
                <a:lnTo>
                  <a:pt x="3180" y="3053"/>
                </a:lnTo>
                <a:lnTo>
                  <a:pt x="3173" y="2969"/>
                </a:lnTo>
                <a:lnTo>
                  <a:pt x="3163" y="2886"/>
                </a:lnTo>
                <a:lnTo>
                  <a:pt x="3153" y="2804"/>
                </a:lnTo>
                <a:lnTo>
                  <a:pt x="3139" y="2722"/>
                </a:lnTo>
                <a:lnTo>
                  <a:pt x="3124" y="2642"/>
                </a:lnTo>
                <a:lnTo>
                  <a:pt x="3107" y="2561"/>
                </a:lnTo>
                <a:lnTo>
                  <a:pt x="3089" y="2482"/>
                </a:lnTo>
                <a:lnTo>
                  <a:pt x="3068" y="2403"/>
                </a:lnTo>
                <a:lnTo>
                  <a:pt x="3045" y="2325"/>
                </a:lnTo>
                <a:lnTo>
                  <a:pt x="3021" y="2248"/>
                </a:lnTo>
                <a:lnTo>
                  <a:pt x="2995" y="2172"/>
                </a:lnTo>
                <a:lnTo>
                  <a:pt x="2968" y="2095"/>
                </a:lnTo>
                <a:lnTo>
                  <a:pt x="2938" y="2022"/>
                </a:lnTo>
                <a:lnTo>
                  <a:pt x="2907" y="1948"/>
                </a:lnTo>
                <a:lnTo>
                  <a:pt x="2874" y="1875"/>
                </a:lnTo>
                <a:lnTo>
                  <a:pt x="2840" y="1803"/>
                </a:lnTo>
                <a:lnTo>
                  <a:pt x="2804" y="1732"/>
                </a:lnTo>
                <a:lnTo>
                  <a:pt x="2765" y="1663"/>
                </a:lnTo>
                <a:lnTo>
                  <a:pt x="2726" y="1593"/>
                </a:lnTo>
                <a:lnTo>
                  <a:pt x="2685" y="1526"/>
                </a:lnTo>
                <a:lnTo>
                  <a:pt x="2643" y="1460"/>
                </a:lnTo>
                <a:lnTo>
                  <a:pt x="2599" y="1395"/>
                </a:lnTo>
                <a:lnTo>
                  <a:pt x="2554" y="1330"/>
                </a:lnTo>
                <a:lnTo>
                  <a:pt x="2508" y="1267"/>
                </a:lnTo>
                <a:lnTo>
                  <a:pt x="2460" y="1205"/>
                </a:lnTo>
                <a:lnTo>
                  <a:pt x="2410" y="1144"/>
                </a:lnTo>
                <a:lnTo>
                  <a:pt x="2359" y="1085"/>
                </a:lnTo>
                <a:lnTo>
                  <a:pt x="2306" y="1028"/>
                </a:lnTo>
                <a:lnTo>
                  <a:pt x="2253" y="970"/>
                </a:lnTo>
                <a:lnTo>
                  <a:pt x="2198" y="915"/>
                </a:lnTo>
                <a:lnTo>
                  <a:pt x="2143" y="861"/>
                </a:lnTo>
                <a:lnTo>
                  <a:pt x="2085" y="808"/>
                </a:lnTo>
                <a:lnTo>
                  <a:pt x="2026" y="756"/>
                </a:lnTo>
                <a:lnTo>
                  <a:pt x="1967" y="706"/>
                </a:lnTo>
                <a:lnTo>
                  <a:pt x="1906" y="658"/>
                </a:lnTo>
                <a:lnTo>
                  <a:pt x="1843" y="612"/>
                </a:lnTo>
                <a:lnTo>
                  <a:pt x="1781" y="566"/>
                </a:lnTo>
                <a:lnTo>
                  <a:pt x="1717" y="522"/>
                </a:lnTo>
                <a:lnTo>
                  <a:pt x="1652" y="480"/>
                </a:lnTo>
                <a:lnTo>
                  <a:pt x="1585" y="439"/>
                </a:lnTo>
                <a:lnTo>
                  <a:pt x="1518" y="400"/>
                </a:lnTo>
                <a:lnTo>
                  <a:pt x="1450" y="362"/>
                </a:lnTo>
                <a:lnTo>
                  <a:pt x="1380" y="327"/>
                </a:lnTo>
                <a:lnTo>
                  <a:pt x="1310" y="293"/>
                </a:lnTo>
                <a:lnTo>
                  <a:pt x="1239" y="261"/>
                </a:lnTo>
                <a:lnTo>
                  <a:pt x="1167" y="230"/>
                </a:lnTo>
                <a:lnTo>
                  <a:pt x="1094" y="201"/>
                </a:lnTo>
                <a:lnTo>
                  <a:pt x="1021" y="175"/>
                </a:lnTo>
                <a:lnTo>
                  <a:pt x="946" y="149"/>
                </a:lnTo>
                <a:lnTo>
                  <a:pt x="870" y="126"/>
                </a:lnTo>
                <a:lnTo>
                  <a:pt x="795" y="104"/>
                </a:lnTo>
                <a:lnTo>
                  <a:pt x="718" y="85"/>
                </a:lnTo>
                <a:lnTo>
                  <a:pt x="641" y="68"/>
                </a:lnTo>
                <a:lnTo>
                  <a:pt x="563" y="52"/>
                </a:lnTo>
                <a:lnTo>
                  <a:pt x="484" y="38"/>
                </a:lnTo>
                <a:lnTo>
                  <a:pt x="404" y="27"/>
                </a:lnTo>
                <a:lnTo>
                  <a:pt x="324" y="17"/>
                </a:lnTo>
                <a:lnTo>
                  <a:pt x="245" y="9"/>
                </a:lnTo>
                <a:lnTo>
                  <a:pt x="163" y="5"/>
                </a:lnTo>
                <a:lnTo>
                  <a:pt x="82" y="2"/>
                </a:lnTo>
                <a:lnTo>
                  <a:pt x="0" y="0"/>
                </a:lnTo>
                <a:lnTo>
                  <a:pt x="0" y="47"/>
                </a:lnTo>
                <a:lnTo>
                  <a:pt x="81" y="48"/>
                </a:lnTo>
                <a:lnTo>
                  <a:pt x="160" y="51"/>
                </a:lnTo>
                <a:lnTo>
                  <a:pt x="240" y="57"/>
                </a:lnTo>
                <a:lnTo>
                  <a:pt x="320" y="63"/>
                </a:lnTo>
                <a:lnTo>
                  <a:pt x="399" y="73"/>
                </a:lnTo>
                <a:lnTo>
                  <a:pt x="478" y="84"/>
                </a:lnTo>
                <a:lnTo>
                  <a:pt x="554" y="97"/>
                </a:lnTo>
                <a:lnTo>
                  <a:pt x="632" y="113"/>
                </a:lnTo>
                <a:lnTo>
                  <a:pt x="708" y="131"/>
                </a:lnTo>
                <a:lnTo>
                  <a:pt x="783" y="149"/>
                </a:lnTo>
                <a:lnTo>
                  <a:pt x="859" y="171"/>
                </a:lnTo>
                <a:lnTo>
                  <a:pt x="932" y="193"/>
                </a:lnTo>
                <a:lnTo>
                  <a:pt x="1006" y="219"/>
                </a:lnTo>
                <a:lnTo>
                  <a:pt x="1079" y="245"/>
                </a:lnTo>
                <a:lnTo>
                  <a:pt x="1150" y="274"/>
                </a:lnTo>
                <a:lnTo>
                  <a:pt x="1222" y="304"/>
                </a:lnTo>
                <a:lnTo>
                  <a:pt x="1291" y="336"/>
                </a:lnTo>
                <a:lnTo>
                  <a:pt x="1360" y="369"/>
                </a:lnTo>
                <a:lnTo>
                  <a:pt x="1429" y="404"/>
                </a:lnTo>
                <a:lnTo>
                  <a:pt x="1496" y="442"/>
                </a:lnTo>
                <a:lnTo>
                  <a:pt x="1562" y="480"/>
                </a:lnTo>
                <a:lnTo>
                  <a:pt x="1627" y="520"/>
                </a:lnTo>
                <a:lnTo>
                  <a:pt x="1692" y="562"/>
                </a:lnTo>
                <a:lnTo>
                  <a:pt x="1755" y="605"/>
                </a:lnTo>
                <a:lnTo>
                  <a:pt x="1818" y="649"/>
                </a:lnTo>
                <a:lnTo>
                  <a:pt x="1879" y="695"/>
                </a:lnTo>
                <a:lnTo>
                  <a:pt x="1939" y="744"/>
                </a:lnTo>
                <a:lnTo>
                  <a:pt x="1998" y="793"/>
                </a:lnTo>
                <a:lnTo>
                  <a:pt x="2055" y="843"/>
                </a:lnTo>
                <a:lnTo>
                  <a:pt x="2112" y="895"/>
                </a:lnTo>
                <a:lnTo>
                  <a:pt x="2167" y="949"/>
                </a:lnTo>
                <a:lnTo>
                  <a:pt x="2221" y="1003"/>
                </a:lnTo>
                <a:lnTo>
                  <a:pt x="2273" y="1059"/>
                </a:lnTo>
                <a:lnTo>
                  <a:pt x="2326" y="1117"/>
                </a:lnTo>
                <a:lnTo>
                  <a:pt x="2376" y="1175"/>
                </a:lnTo>
                <a:lnTo>
                  <a:pt x="2425" y="1235"/>
                </a:lnTo>
                <a:lnTo>
                  <a:pt x="2471" y="1296"/>
                </a:lnTo>
                <a:lnTo>
                  <a:pt x="2518" y="1358"/>
                </a:lnTo>
                <a:lnTo>
                  <a:pt x="2563" y="1421"/>
                </a:lnTo>
                <a:lnTo>
                  <a:pt x="2606" y="1486"/>
                </a:lnTo>
                <a:lnTo>
                  <a:pt x="2647" y="1552"/>
                </a:lnTo>
                <a:lnTo>
                  <a:pt x="2688" y="1619"/>
                </a:lnTo>
                <a:lnTo>
                  <a:pt x="2727" y="1686"/>
                </a:lnTo>
                <a:lnTo>
                  <a:pt x="2763" y="1755"/>
                </a:lnTo>
                <a:lnTo>
                  <a:pt x="2799" y="1824"/>
                </a:lnTo>
                <a:lnTo>
                  <a:pt x="2833" y="1896"/>
                </a:lnTo>
                <a:lnTo>
                  <a:pt x="2865" y="1967"/>
                </a:lnTo>
                <a:lnTo>
                  <a:pt x="2896" y="2039"/>
                </a:lnTo>
                <a:lnTo>
                  <a:pt x="2925" y="2113"/>
                </a:lnTo>
                <a:lnTo>
                  <a:pt x="2953" y="2188"/>
                </a:lnTo>
                <a:lnTo>
                  <a:pt x="2978" y="2263"/>
                </a:lnTo>
                <a:lnTo>
                  <a:pt x="3003" y="2339"/>
                </a:lnTo>
                <a:lnTo>
                  <a:pt x="3024" y="2415"/>
                </a:lnTo>
                <a:lnTo>
                  <a:pt x="3045" y="2494"/>
                </a:lnTo>
                <a:lnTo>
                  <a:pt x="3063" y="2572"/>
                </a:lnTo>
                <a:lnTo>
                  <a:pt x="3080" y="2650"/>
                </a:lnTo>
                <a:lnTo>
                  <a:pt x="3095" y="2731"/>
                </a:lnTo>
                <a:lnTo>
                  <a:pt x="3108" y="2811"/>
                </a:lnTo>
                <a:lnTo>
                  <a:pt x="3119" y="2892"/>
                </a:lnTo>
                <a:lnTo>
                  <a:pt x="3128" y="2974"/>
                </a:lnTo>
                <a:lnTo>
                  <a:pt x="3135" y="3056"/>
                </a:lnTo>
                <a:lnTo>
                  <a:pt x="3140" y="3139"/>
                </a:lnTo>
                <a:lnTo>
                  <a:pt x="3143" y="3222"/>
                </a:lnTo>
                <a:lnTo>
                  <a:pt x="3144" y="3306"/>
                </a:lnTo>
                <a:lnTo>
                  <a:pt x="3189" y="330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7" name="Freeform 19"/>
          <p:cNvSpPr>
            <a:spLocks/>
          </p:cNvSpPr>
          <p:nvPr/>
        </p:nvSpPr>
        <p:spPr bwMode="auto">
          <a:xfrm>
            <a:off x="4610100" y="2871788"/>
            <a:ext cx="1265238" cy="1312862"/>
          </a:xfrm>
          <a:custGeom>
            <a:avLst/>
            <a:gdLst>
              <a:gd name="T0" fmla="*/ 12907887 w 3189"/>
              <a:gd name="T1" fmla="*/ 521199463 h 3306"/>
              <a:gd name="T2" fmla="*/ 51001113 w 3189"/>
              <a:gd name="T3" fmla="*/ 518676195 h 3306"/>
              <a:gd name="T4" fmla="*/ 88622602 w 3189"/>
              <a:gd name="T5" fmla="*/ 513156694 h 3306"/>
              <a:gd name="T6" fmla="*/ 125141917 w 3189"/>
              <a:gd name="T7" fmla="*/ 504956271 h 3306"/>
              <a:gd name="T8" fmla="*/ 160716569 w 3189"/>
              <a:gd name="T9" fmla="*/ 493917269 h 3306"/>
              <a:gd name="T10" fmla="*/ 195032331 w 3189"/>
              <a:gd name="T11" fmla="*/ 480355000 h 3306"/>
              <a:gd name="T12" fmla="*/ 228246317 w 3189"/>
              <a:gd name="T13" fmla="*/ 464269462 h 3306"/>
              <a:gd name="T14" fmla="*/ 260043108 w 3189"/>
              <a:gd name="T15" fmla="*/ 445661053 h 3306"/>
              <a:gd name="T16" fmla="*/ 290108877 w 3189"/>
              <a:gd name="T17" fmla="*/ 425002339 h 3306"/>
              <a:gd name="T18" fmla="*/ 318914962 w 3189"/>
              <a:gd name="T19" fmla="*/ 401978012 h 3306"/>
              <a:gd name="T20" fmla="*/ 345989627 w 3189"/>
              <a:gd name="T21" fmla="*/ 377061432 h 3306"/>
              <a:gd name="T22" fmla="*/ 371332872 w 3189"/>
              <a:gd name="T23" fmla="*/ 350409857 h 3306"/>
              <a:gd name="T24" fmla="*/ 394787186 w 3189"/>
              <a:gd name="T25" fmla="*/ 321708375 h 3306"/>
              <a:gd name="T26" fmla="*/ 416037551 w 3189"/>
              <a:gd name="T27" fmla="*/ 291114639 h 3306"/>
              <a:gd name="T28" fmla="*/ 435241872 w 3189"/>
              <a:gd name="T29" fmla="*/ 259101615 h 3306"/>
              <a:gd name="T30" fmla="*/ 452399753 w 3189"/>
              <a:gd name="T31" fmla="*/ 225826957 h 3306"/>
              <a:gd name="T32" fmla="*/ 467196174 w 3189"/>
              <a:gd name="T33" fmla="*/ 190974959 h 3306"/>
              <a:gd name="T34" fmla="*/ 479316908 w 3189"/>
              <a:gd name="T35" fmla="*/ 154861723 h 3306"/>
              <a:gd name="T36" fmla="*/ 489076182 w 3189"/>
              <a:gd name="T37" fmla="*/ 117486853 h 3306"/>
              <a:gd name="T38" fmla="*/ 496317279 w 3189"/>
              <a:gd name="T39" fmla="*/ 79323313 h 3306"/>
              <a:gd name="T40" fmla="*/ 500567272 w 3189"/>
              <a:gd name="T41" fmla="*/ 39898138 h 3306"/>
              <a:gd name="T42" fmla="*/ 501984069 w 3189"/>
              <a:gd name="T43" fmla="*/ 0 h 3306"/>
              <a:gd name="T44" fmla="*/ 494270839 w 3189"/>
              <a:gd name="T45" fmla="*/ 26335869 h 3306"/>
              <a:gd name="T46" fmla="*/ 490965112 w 3189"/>
              <a:gd name="T47" fmla="*/ 65288079 h 3306"/>
              <a:gd name="T48" fmla="*/ 484826188 w 3189"/>
              <a:gd name="T49" fmla="*/ 103451222 h 3306"/>
              <a:gd name="T50" fmla="*/ 476011181 w 3189"/>
              <a:gd name="T51" fmla="*/ 140510783 h 3306"/>
              <a:gd name="T52" fmla="*/ 464835110 w 3189"/>
              <a:gd name="T53" fmla="*/ 176309107 h 3306"/>
              <a:gd name="T54" fmla="*/ 450982956 w 3189"/>
              <a:gd name="T55" fmla="*/ 211160708 h 3306"/>
              <a:gd name="T56" fmla="*/ 434926852 w 3189"/>
              <a:gd name="T57" fmla="*/ 244750676 h 3306"/>
              <a:gd name="T58" fmla="*/ 416667194 w 3189"/>
              <a:gd name="T59" fmla="*/ 276764097 h 3306"/>
              <a:gd name="T60" fmla="*/ 396361096 w 3189"/>
              <a:gd name="T61" fmla="*/ 307200177 h 3306"/>
              <a:gd name="T62" fmla="*/ 374008955 w 3189"/>
              <a:gd name="T63" fmla="*/ 336059314 h 3306"/>
              <a:gd name="T64" fmla="*/ 349609977 w 3189"/>
              <a:gd name="T65" fmla="*/ 363183853 h 3306"/>
              <a:gd name="T66" fmla="*/ 323479976 w 3189"/>
              <a:gd name="T67" fmla="*/ 388415743 h 3306"/>
              <a:gd name="T68" fmla="*/ 295775667 w 3189"/>
              <a:gd name="T69" fmla="*/ 411755379 h 3306"/>
              <a:gd name="T70" fmla="*/ 266339542 w 3189"/>
              <a:gd name="T71" fmla="*/ 432729402 h 3306"/>
              <a:gd name="T72" fmla="*/ 235487017 w 3189"/>
              <a:gd name="T73" fmla="*/ 451811172 h 3306"/>
              <a:gd name="T74" fmla="*/ 203217695 w 3189"/>
              <a:gd name="T75" fmla="*/ 468527328 h 3306"/>
              <a:gd name="T76" fmla="*/ 169846597 w 3189"/>
              <a:gd name="T77" fmla="*/ 482720614 h 3306"/>
              <a:gd name="T78" fmla="*/ 135216211 w 3189"/>
              <a:gd name="T79" fmla="*/ 494390233 h 3306"/>
              <a:gd name="T80" fmla="*/ 99483652 w 3189"/>
              <a:gd name="T81" fmla="*/ 503536982 h 3306"/>
              <a:gd name="T82" fmla="*/ 62807224 w 3189"/>
              <a:gd name="T83" fmla="*/ 509845153 h 3306"/>
              <a:gd name="T84" fmla="*/ 25185735 w 3189"/>
              <a:gd name="T85" fmla="*/ 513314349 h 3306"/>
              <a:gd name="T86" fmla="*/ 0 w 3189"/>
              <a:gd name="T87" fmla="*/ 514103019 h 330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3189"/>
              <a:gd name="T133" fmla="*/ 0 h 3306"/>
              <a:gd name="T134" fmla="*/ 3189 w 3189"/>
              <a:gd name="T135" fmla="*/ 3306 h 330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3189" h="3306">
                <a:moveTo>
                  <a:pt x="0" y="3306"/>
                </a:moveTo>
                <a:lnTo>
                  <a:pt x="0" y="3306"/>
                </a:lnTo>
                <a:lnTo>
                  <a:pt x="82" y="3305"/>
                </a:lnTo>
                <a:lnTo>
                  <a:pt x="163" y="3302"/>
                </a:lnTo>
                <a:lnTo>
                  <a:pt x="245" y="3297"/>
                </a:lnTo>
                <a:lnTo>
                  <a:pt x="324" y="3289"/>
                </a:lnTo>
                <a:lnTo>
                  <a:pt x="404" y="3280"/>
                </a:lnTo>
                <a:lnTo>
                  <a:pt x="484" y="3269"/>
                </a:lnTo>
                <a:lnTo>
                  <a:pt x="563" y="3254"/>
                </a:lnTo>
                <a:lnTo>
                  <a:pt x="641" y="3239"/>
                </a:lnTo>
                <a:lnTo>
                  <a:pt x="718" y="3221"/>
                </a:lnTo>
                <a:lnTo>
                  <a:pt x="795" y="3202"/>
                </a:lnTo>
                <a:lnTo>
                  <a:pt x="870" y="3180"/>
                </a:lnTo>
                <a:lnTo>
                  <a:pt x="946" y="3157"/>
                </a:lnTo>
                <a:lnTo>
                  <a:pt x="1021" y="3132"/>
                </a:lnTo>
                <a:lnTo>
                  <a:pt x="1094" y="3105"/>
                </a:lnTo>
                <a:lnTo>
                  <a:pt x="1167" y="3077"/>
                </a:lnTo>
                <a:lnTo>
                  <a:pt x="1239" y="3046"/>
                </a:lnTo>
                <a:lnTo>
                  <a:pt x="1310" y="3014"/>
                </a:lnTo>
                <a:lnTo>
                  <a:pt x="1380" y="2979"/>
                </a:lnTo>
                <a:lnTo>
                  <a:pt x="1450" y="2944"/>
                </a:lnTo>
                <a:lnTo>
                  <a:pt x="1518" y="2907"/>
                </a:lnTo>
                <a:lnTo>
                  <a:pt x="1585" y="2867"/>
                </a:lnTo>
                <a:lnTo>
                  <a:pt x="1652" y="2826"/>
                </a:lnTo>
                <a:lnTo>
                  <a:pt x="1717" y="2784"/>
                </a:lnTo>
                <a:lnTo>
                  <a:pt x="1781" y="2740"/>
                </a:lnTo>
                <a:lnTo>
                  <a:pt x="1843" y="2695"/>
                </a:lnTo>
                <a:lnTo>
                  <a:pt x="1906" y="2648"/>
                </a:lnTo>
                <a:lnTo>
                  <a:pt x="1967" y="2600"/>
                </a:lnTo>
                <a:lnTo>
                  <a:pt x="2026" y="2549"/>
                </a:lnTo>
                <a:lnTo>
                  <a:pt x="2085" y="2498"/>
                </a:lnTo>
                <a:lnTo>
                  <a:pt x="2143" y="2445"/>
                </a:lnTo>
                <a:lnTo>
                  <a:pt x="2198" y="2391"/>
                </a:lnTo>
                <a:lnTo>
                  <a:pt x="2253" y="2336"/>
                </a:lnTo>
                <a:lnTo>
                  <a:pt x="2306" y="2279"/>
                </a:lnTo>
                <a:lnTo>
                  <a:pt x="2359" y="2222"/>
                </a:lnTo>
                <a:lnTo>
                  <a:pt x="2410" y="2162"/>
                </a:lnTo>
                <a:lnTo>
                  <a:pt x="2460" y="2101"/>
                </a:lnTo>
                <a:lnTo>
                  <a:pt x="2508" y="2040"/>
                </a:lnTo>
                <a:lnTo>
                  <a:pt x="2554" y="1977"/>
                </a:lnTo>
                <a:lnTo>
                  <a:pt x="2599" y="1912"/>
                </a:lnTo>
                <a:lnTo>
                  <a:pt x="2643" y="1846"/>
                </a:lnTo>
                <a:lnTo>
                  <a:pt x="2685" y="1780"/>
                </a:lnTo>
                <a:lnTo>
                  <a:pt x="2726" y="1712"/>
                </a:lnTo>
                <a:lnTo>
                  <a:pt x="2765" y="1643"/>
                </a:lnTo>
                <a:lnTo>
                  <a:pt x="2804" y="1574"/>
                </a:lnTo>
                <a:lnTo>
                  <a:pt x="2840" y="1503"/>
                </a:lnTo>
                <a:lnTo>
                  <a:pt x="2874" y="1432"/>
                </a:lnTo>
                <a:lnTo>
                  <a:pt x="2907" y="1359"/>
                </a:lnTo>
                <a:lnTo>
                  <a:pt x="2938" y="1285"/>
                </a:lnTo>
                <a:lnTo>
                  <a:pt x="2968" y="1211"/>
                </a:lnTo>
                <a:lnTo>
                  <a:pt x="2995" y="1135"/>
                </a:lnTo>
                <a:lnTo>
                  <a:pt x="3021" y="1059"/>
                </a:lnTo>
                <a:lnTo>
                  <a:pt x="3045" y="982"/>
                </a:lnTo>
                <a:lnTo>
                  <a:pt x="3068" y="903"/>
                </a:lnTo>
                <a:lnTo>
                  <a:pt x="3089" y="825"/>
                </a:lnTo>
                <a:lnTo>
                  <a:pt x="3107" y="745"/>
                </a:lnTo>
                <a:lnTo>
                  <a:pt x="3124" y="665"/>
                </a:lnTo>
                <a:lnTo>
                  <a:pt x="3139" y="584"/>
                </a:lnTo>
                <a:lnTo>
                  <a:pt x="3153" y="503"/>
                </a:lnTo>
                <a:lnTo>
                  <a:pt x="3163" y="420"/>
                </a:lnTo>
                <a:lnTo>
                  <a:pt x="3173" y="337"/>
                </a:lnTo>
                <a:lnTo>
                  <a:pt x="3180" y="253"/>
                </a:lnTo>
                <a:lnTo>
                  <a:pt x="3185" y="170"/>
                </a:lnTo>
                <a:lnTo>
                  <a:pt x="3188" y="86"/>
                </a:lnTo>
                <a:lnTo>
                  <a:pt x="3189" y="0"/>
                </a:lnTo>
                <a:lnTo>
                  <a:pt x="3144" y="0"/>
                </a:lnTo>
                <a:lnTo>
                  <a:pt x="3143" y="85"/>
                </a:lnTo>
                <a:lnTo>
                  <a:pt x="3140" y="167"/>
                </a:lnTo>
                <a:lnTo>
                  <a:pt x="3135" y="250"/>
                </a:lnTo>
                <a:lnTo>
                  <a:pt x="3128" y="333"/>
                </a:lnTo>
                <a:lnTo>
                  <a:pt x="3119" y="414"/>
                </a:lnTo>
                <a:lnTo>
                  <a:pt x="3108" y="495"/>
                </a:lnTo>
                <a:lnTo>
                  <a:pt x="3095" y="576"/>
                </a:lnTo>
                <a:lnTo>
                  <a:pt x="3080" y="656"/>
                </a:lnTo>
                <a:lnTo>
                  <a:pt x="3063" y="734"/>
                </a:lnTo>
                <a:lnTo>
                  <a:pt x="3045" y="813"/>
                </a:lnTo>
                <a:lnTo>
                  <a:pt x="3024" y="891"/>
                </a:lnTo>
                <a:lnTo>
                  <a:pt x="3003" y="967"/>
                </a:lnTo>
                <a:lnTo>
                  <a:pt x="2978" y="1043"/>
                </a:lnTo>
                <a:lnTo>
                  <a:pt x="2953" y="1118"/>
                </a:lnTo>
                <a:lnTo>
                  <a:pt x="2925" y="1193"/>
                </a:lnTo>
                <a:lnTo>
                  <a:pt x="2896" y="1267"/>
                </a:lnTo>
                <a:lnTo>
                  <a:pt x="2865" y="1339"/>
                </a:lnTo>
                <a:lnTo>
                  <a:pt x="2833" y="1411"/>
                </a:lnTo>
                <a:lnTo>
                  <a:pt x="2799" y="1481"/>
                </a:lnTo>
                <a:lnTo>
                  <a:pt x="2763" y="1552"/>
                </a:lnTo>
                <a:lnTo>
                  <a:pt x="2727" y="1620"/>
                </a:lnTo>
                <a:lnTo>
                  <a:pt x="2688" y="1688"/>
                </a:lnTo>
                <a:lnTo>
                  <a:pt x="2647" y="1755"/>
                </a:lnTo>
                <a:lnTo>
                  <a:pt x="2606" y="1820"/>
                </a:lnTo>
                <a:lnTo>
                  <a:pt x="2563" y="1885"/>
                </a:lnTo>
                <a:lnTo>
                  <a:pt x="2518" y="1948"/>
                </a:lnTo>
                <a:lnTo>
                  <a:pt x="2471" y="2011"/>
                </a:lnTo>
                <a:lnTo>
                  <a:pt x="2425" y="2072"/>
                </a:lnTo>
                <a:lnTo>
                  <a:pt x="2376" y="2131"/>
                </a:lnTo>
                <a:lnTo>
                  <a:pt x="2326" y="2190"/>
                </a:lnTo>
                <a:lnTo>
                  <a:pt x="2273" y="2247"/>
                </a:lnTo>
                <a:lnTo>
                  <a:pt x="2221" y="2303"/>
                </a:lnTo>
                <a:lnTo>
                  <a:pt x="2167" y="2357"/>
                </a:lnTo>
                <a:lnTo>
                  <a:pt x="2112" y="2411"/>
                </a:lnTo>
                <a:lnTo>
                  <a:pt x="2055" y="2463"/>
                </a:lnTo>
                <a:lnTo>
                  <a:pt x="1998" y="2514"/>
                </a:lnTo>
                <a:lnTo>
                  <a:pt x="1939" y="2562"/>
                </a:lnTo>
                <a:lnTo>
                  <a:pt x="1879" y="2611"/>
                </a:lnTo>
                <a:lnTo>
                  <a:pt x="1818" y="2657"/>
                </a:lnTo>
                <a:lnTo>
                  <a:pt x="1755" y="2701"/>
                </a:lnTo>
                <a:lnTo>
                  <a:pt x="1692" y="2744"/>
                </a:lnTo>
                <a:lnTo>
                  <a:pt x="1627" y="2786"/>
                </a:lnTo>
                <a:lnTo>
                  <a:pt x="1562" y="2826"/>
                </a:lnTo>
                <a:lnTo>
                  <a:pt x="1496" y="2865"/>
                </a:lnTo>
                <a:lnTo>
                  <a:pt x="1429" y="2902"/>
                </a:lnTo>
                <a:lnTo>
                  <a:pt x="1360" y="2938"/>
                </a:lnTo>
                <a:lnTo>
                  <a:pt x="1291" y="2971"/>
                </a:lnTo>
                <a:lnTo>
                  <a:pt x="1222" y="3003"/>
                </a:lnTo>
                <a:lnTo>
                  <a:pt x="1150" y="3032"/>
                </a:lnTo>
                <a:lnTo>
                  <a:pt x="1079" y="3061"/>
                </a:lnTo>
                <a:lnTo>
                  <a:pt x="1006" y="3088"/>
                </a:lnTo>
                <a:lnTo>
                  <a:pt x="932" y="3113"/>
                </a:lnTo>
                <a:lnTo>
                  <a:pt x="859" y="3135"/>
                </a:lnTo>
                <a:lnTo>
                  <a:pt x="783" y="3157"/>
                </a:lnTo>
                <a:lnTo>
                  <a:pt x="708" y="3176"/>
                </a:lnTo>
                <a:lnTo>
                  <a:pt x="632" y="3193"/>
                </a:lnTo>
                <a:lnTo>
                  <a:pt x="554" y="3209"/>
                </a:lnTo>
                <a:lnTo>
                  <a:pt x="478" y="3222"/>
                </a:lnTo>
                <a:lnTo>
                  <a:pt x="399" y="3233"/>
                </a:lnTo>
                <a:lnTo>
                  <a:pt x="320" y="3242"/>
                </a:lnTo>
                <a:lnTo>
                  <a:pt x="240" y="3250"/>
                </a:lnTo>
                <a:lnTo>
                  <a:pt x="160" y="3255"/>
                </a:lnTo>
                <a:lnTo>
                  <a:pt x="81" y="3259"/>
                </a:lnTo>
                <a:lnTo>
                  <a:pt x="0" y="3260"/>
                </a:lnTo>
                <a:lnTo>
                  <a:pt x="0" y="330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8" name="Freeform 20"/>
          <p:cNvSpPr>
            <a:spLocks/>
          </p:cNvSpPr>
          <p:nvPr/>
        </p:nvSpPr>
        <p:spPr bwMode="auto">
          <a:xfrm>
            <a:off x="3343275" y="2871788"/>
            <a:ext cx="1266825" cy="1312862"/>
          </a:xfrm>
          <a:custGeom>
            <a:avLst/>
            <a:gdLst>
              <a:gd name="T0" fmla="*/ 157609 w 3191"/>
              <a:gd name="T1" fmla="*/ 13562270 h 3306"/>
              <a:gd name="T2" fmla="*/ 2679349 w 3191"/>
              <a:gd name="T3" fmla="*/ 53145099 h 3306"/>
              <a:gd name="T4" fmla="*/ 7880438 w 3191"/>
              <a:gd name="T5" fmla="*/ 92096912 h 3306"/>
              <a:gd name="T6" fmla="*/ 16076093 w 3191"/>
              <a:gd name="T7" fmla="*/ 130102797 h 3306"/>
              <a:gd name="T8" fmla="*/ 26635879 w 3191"/>
              <a:gd name="T9" fmla="*/ 167004704 h 3306"/>
              <a:gd name="T10" fmla="*/ 39717405 w 3191"/>
              <a:gd name="T11" fmla="*/ 202644975 h 3306"/>
              <a:gd name="T12" fmla="*/ 55320672 w 3191"/>
              <a:gd name="T13" fmla="*/ 237023613 h 3306"/>
              <a:gd name="T14" fmla="*/ 72972852 w 3191"/>
              <a:gd name="T15" fmla="*/ 269982962 h 3306"/>
              <a:gd name="T16" fmla="*/ 92989163 w 3191"/>
              <a:gd name="T17" fmla="*/ 301523022 h 3306"/>
              <a:gd name="T18" fmla="*/ 115211997 w 3191"/>
              <a:gd name="T19" fmla="*/ 331328087 h 3306"/>
              <a:gd name="T20" fmla="*/ 139168130 w 3191"/>
              <a:gd name="T21" fmla="*/ 359398951 h 3306"/>
              <a:gd name="T22" fmla="*/ 165173574 w 3191"/>
              <a:gd name="T23" fmla="*/ 385577165 h 3306"/>
              <a:gd name="T24" fmla="*/ 192597497 w 3191"/>
              <a:gd name="T25" fmla="*/ 410020781 h 3306"/>
              <a:gd name="T26" fmla="*/ 222070333 w 3191"/>
              <a:gd name="T27" fmla="*/ 432098783 h 3306"/>
              <a:gd name="T28" fmla="*/ 252961649 w 3191"/>
              <a:gd name="T29" fmla="*/ 452126878 h 3306"/>
              <a:gd name="T30" fmla="*/ 285113834 w 3191"/>
              <a:gd name="T31" fmla="*/ 469788963 h 3306"/>
              <a:gd name="T32" fmla="*/ 318842107 w 3191"/>
              <a:gd name="T33" fmla="*/ 485243882 h 3306"/>
              <a:gd name="T34" fmla="*/ 353516032 w 3191"/>
              <a:gd name="T35" fmla="*/ 497859827 h 3306"/>
              <a:gd name="T36" fmla="*/ 389450430 w 3191"/>
              <a:gd name="T37" fmla="*/ 507952503 h 3306"/>
              <a:gd name="T38" fmla="*/ 426330878 w 3191"/>
              <a:gd name="T39" fmla="*/ 515522308 h 3306"/>
              <a:gd name="T40" fmla="*/ 464314587 w 3191"/>
              <a:gd name="T41" fmla="*/ 519937829 h 3306"/>
              <a:gd name="T42" fmla="*/ 502928731 w 3191"/>
              <a:gd name="T43" fmla="*/ 521357118 h 3306"/>
              <a:gd name="T44" fmla="*/ 477396113 w 3191"/>
              <a:gd name="T45" fmla="*/ 513314349 h 3306"/>
              <a:gd name="T46" fmla="*/ 439727622 w 3191"/>
              <a:gd name="T47" fmla="*/ 509845153 h 3306"/>
              <a:gd name="T48" fmla="*/ 403162392 w 3191"/>
              <a:gd name="T49" fmla="*/ 503536982 h 3306"/>
              <a:gd name="T50" fmla="*/ 367385602 w 3191"/>
              <a:gd name="T51" fmla="*/ 494390233 h 3306"/>
              <a:gd name="T52" fmla="*/ 332711677 w 3191"/>
              <a:gd name="T53" fmla="*/ 482720614 h 3306"/>
              <a:gd name="T54" fmla="*/ 299141013 w 3191"/>
              <a:gd name="T55" fmla="*/ 468527328 h 3306"/>
              <a:gd name="T56" fmla="*/ 266988827 w 3191"/>
              <a:gd name="T57" fmla="*/ 451811172 h 3306"/>
              <a:gd name="T58" fmla="*/ 235939904 w 3191"/>
              <a:gd name="T59" fmla="*/ 432729402 h 3306"/>
              <a:gd name="T60" fmla="*/ 206624676 w 3191"/>
              <a:gd name="T61" fmla="*/ 411755379 h 3306"/>
              <a:gd name="T62" fmla="*/ 178727927 w 3191"/>
              <a:gd name="T63" fmla="*/ 388415743 h 3306"/>
              <a:gd name="T64" fmla="*/ 152564874 w 3191"/>
              <a:gd name="T65" fmla="*/ 363183853 h 3306"/>
              <a:gd name="T66" fmla="*/ 128293126 w 3191"/>
              <a:gd name="T67" fmla="*/ 336059314 h 3306"/>
              <a:gd name="T68" fmla="*/ 105913081 w 3191"/>
              <a:gd name="T69" fmla="*/ 307200177 h 3306"/>
              <a:gd name="T70" fmla="*/ 85423943 w 3191"/>
              <a:gd name="T71" fmla="*/ 276764097 h 3306"/>
              <a:gd name="T72" fmla="*/ 67141328 w 3191"/>
              <a:gd name="T73" fmla="*/ 244750676 h 3306"/>
              <a:gd name="T74" fmla="*/ 51065235 w 3191"/>
              <a:gd name="T75" fmla="*/ 211160708 h 3306"/>
              <a:gd name="T76" fmla="*/ 37353274 w 3191"/>
              <a:gd name="T77" fmla="*/ 176309107 h 3306"/>
              <a:gd name="T78" fmla="*/ 26005444 w 3191"/>
              <a:gd name="T79" fmla="*/ 140510783 h 3306"/>
              <a:gd name="T80" fmla="*/ 17336963 w 3191"/>
              <a:gd name="T81" fmla="*/ 103451222 h 3306"/>
              <a:gd name="T82" fmla="*/ 11190221 w 3191"/>
              <a:gd name="T83" fmla="*/ 65288079 h 3306"/>
              <a:gd name="T84" fmla="*/ 7722829 w 3191"/>
              <a:gd name="T85" fmla="*/ 26335869 h 3306"/>
              <a:gd name="T86" fmla="*/ 7250003 w 3191"/>
              <a:gd name="T87" fmla="*/ 0 h 330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3191"/>
              <a:gd name="T133" fmla="*/ 0 h 3306"/>
              <a:gd name="T134" fmla="*/ 3191 w 3191"/>
              <a:gd name="T135" fmla="*/ 3306 h 330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3191" h="3306">
                <a:moveTo>
                  <a:pt x="0" y="0"/>
                </a:moveTo>
                <a:lnTo>
                  <a:pt x="0" y="0"/>
                </a:lnTo>
                <a:lnTo>
                  <a:pt x="1" y="86"/>
                </a:lnTo>
                <a:lnTo>
                  <a:pt x="5" y="170"/>
                </a:lnTo>
                <a:lnTo>
                  <a:pt x="10" y="253"/>
                </a:lnTo>
                <a:lnTo>
                  <a:pt x="17" y="337"/>
                </a:lnTo>
                <a:lnTo>
                  <a:pt x="26" y="420"/>
                </a:lnTo>
                <a:lnTo>
                  <a:pt x="38" y="503"/>
                </a:lnTo>
                <a:lnTo>
                  <a:pt x="50" y="584"/>
                </a:lnTo>
                <a:lnTo>
                  <a:pt x="65" y="665"/>
                </a:lnTo>
                <a:lnTo>
                  <a:pt x="82" y="745"/>
                </a:lnTo>
                <a:lnTo>
                  <a:pt x="102" y="825"/>
                </a:lnTo>
                <a:lnTo>
                  <a:pt x="122" y="903"/>
                </a:lnTo>
                <a:lnTo>
                  <a:pt x="144" y="982"/>
                </a:lnTo>
                <a:lnTo>
                  <a:pt x="169" y="1059"/>
                </a:lnTo>
                <a:lnTo>
                  <a:pt x="194" y="1135"/>
                </a:lnTo>
                <a:lnTo>
                  <a:pt x="222" y="1211"/>
                </a:lnTo>
                <a:lnTo>
                  <a:pt x="252" y="1285"/>
                </a:lnTo>
                <a:lnTo>
                  <a:pt x="282" y="1359"/>
                </a:lnTo>
                <a:lnTo>
                  <a:pt x="315" y="1432"/>
                </a:lnTo>
                <a:lnTo>
                  <a:pt x="351" y="1503"/>
                </a:lnTo>
                <a:lnTo>
                  <a:pt x="387" y="1574"/>
                </a:lnTo>
                <a:lnTo>
                  <a:pt x="424" y="1643"/>
                </a:lnTo>
                <a:lnTo>
                  <a:pt x="463" y="1712"/>
                </a:lnTo>
                <a:lnTo>
                  <a:pt x="504" y="1780"/>
                </a:lnTo>
                <a:lnTo>
                  <a:pt x="546" y="1846"/>
                </a:lnTo>
                <a:lnTo>
                  <a:pt x="590" y="1912"/>
                </a:lnTo>
                <a:lnTo>
                  <a:pt x="636" y="1977"/>
                </a:lnTo>
                <a:lnTo>
                  <a:pt x="683" y="2040"/>
                </a:lnTo>
                <a:lnTo>
                  <a:pt x="731" y="2101"/>
                </a:lnTo>
                <a:lnTo>
                  <a:pt x="780" y="2162"/>
                </a:lnTo>
                <a:lnTo>
                  <a:pt x="831" y="2222"/>
                </a:lnTo>
                <a:lnTo>
                  <a:pt x="883" y="2279"/>
                </a:lnTo>
                <a:lnTo>
                  <a:pt x="936" y="2336"/>
                </a:lnTo>
                <a:lnTo>
                  <a:pt x="991" y="2391"/>
                </a:lnTo>
                <a:lnTo>
                  <a:pt x="1048" y="2445"/>
                </a:lnTo>
                <a:lnTo>
                  <a:pt x="1104" y="2498"/>
                </a:lnTo>
                <a:lnTo>
                  <a:pt x="1163" y="2549"/>
                </a:lnTo>
                <a:lnTo>
                  <a:pt x="1222" y="2600"/>
                </a:lnTo>
                <a:lnTo>
                  <a:pt x="1284" y="2648"/>
                </a:lnTo>
                <a:lnTo>
                  <a:pt x="1346" y="2695"/>
                </a:lnTo>
                <a:lnTo>
                  <a:pt x="1409" y="2740"/>
                </a:lnTo>
                <a:lnTo>
                  <a:pt x="1473" y="2784"/>
                </a:lnTo>
                <a:lnTo>
                  <a:pt x="1539" y="2826"/>
                </a:lnTo>
                <a:lnTo>
                  <a:pt x="1605" y="2867"/>
                </a:lnTo>
                <a:lnTo>
                  <a:pt x="1672" y="2907"/>
                </a:lnTo>
                <a:lnTo>
                  <a:pt x="1740" y="2944"/>
                </a:lnTo>
                <a:lnTo>
                  <a:pt x="1809" y="2979"/>
                </a:lnTo>
                <a:lnTo>
                  <a:pt x="1879" y="3014"/>
                </a:lnTo>
                <a:lnTo>
                  <a:pt x="1951" y="3046"/>
                </a:lnTo>
                <a:lnTo>
                  <a:pt x="2023" y="3077"/>
                </a:lnTo>
                <a:lnTo>
                  <a:pt x="2095" y="3105"/>
                </a:lnTo>
                <a:lnTo>
                  <a:pt x="2169" y="3132"/>
                </a:lnTo>
                <a:lnTo>
                  <a:pt x="2243" y="3157"/>
                </a:lnTo>
                <a:lnTo>
                  <a:pt x="2319" y="3180"/>
                </a:lnTo>
                <a:lnTo>
                  <a:pt x="2394" y="3202"/>
                </a:lnTo>
                <a:lnTo>
                  <a:pt x="2471" y="3221"/>
                </a:lnTo>
                <a:lnTo>
                  <a:pt x="2549" y="3239"/>
                </a:lnTo>
                <a:lnTo>
                  <a:pt x="2627" y="3254"/>
                </a:lnTo>
                <a:lnTo>
                  <a:pt x="2705" y="3269"/>
                </a:lnTo>
                <a:lnTo>
                  <a:pt x="2785" y="3280"/>
                </a:lnTo>
                <a:lnTo>
                  <a:pt x="2865" y="3289"/>
                </a:lnTo>
                <a:lnTo>
                  <a:pt x="2946" y="3297"/>
                </a:lnTo>
                <a:lnTo>
                  <a:pt x="3027" y="3302"/>
                </a:lnTo>
                <a:lnTo>
                  <a:pt x="3109" y="3305"/>
                </a:lnTo>
                <a:lnTo>
                  <a:pt x="3191" y="3306"/>
                </a:lnTo>
                <a:lnTo>
                  <a:pt x="3191" y="3260"/>
                </a:lnTo>
                <a:lnTo>
                  <a:pt x="3110" y="3259"/>
                </a:lnTo>
                <a:lnTo>
                  <a:pt x="3029" y="3255"/>
                </a:lnTo>
                <a:lnTo>
                  <a:pt x="2949" y="3250"/>
                </a:lnTo>
                <a:lnTo>
                  <a:pt x="2869" y="3242"/>
                </a:lnTo>
                <a:lnTo>
                  <a:pt x="2790" y="3233"/>
                </a:lnTo>
                <a:lnTo>
                  <a:pt x="2713" y="3222"/>
                </a:lnTo>
                <a:lnTo>
                  <a:pt x="2635" y="3209"/>
                </a:lnTo>
                <a:lnTo>
                  <a:pt x="2558" y="3193"/>
                </a:lnTo>
                <a:lnTo>
                  <a:pt x="2482" y="3176"/>
                </a:lnTo>
                <a:lnTo>
                  <a:pt x="2406" y="3157"/>
                </a:lnTo>
                <a:lnTo>
                  <a:pt x="2331" y="3135"/>
                </a:lnTo>
                <a:lnTo>
                  <a:pt x="2257" y="3113"/>
                </a:lnTo>
                <a:lnTo>
                  <a:pt x="2184" y="3088"/>
                </a:lnTo>
                <a:lnTo>
                  <a:pt x="2111" y="3061"/>
                </a:lnTo>
                <a:lnTo>
                  <a:pt x="2039" y="3032"/>
                </a:lnTo>
                <a:lnTo>
                  <a:pt x="1969" y="3003"/>
                </a:lnTo>
                <a:lnTo>
                  <a:pt x="1898" y="2971"/>
                </a:lnTo>
                <a:lnTo>
                  <a:pt x="1829" y="2938"/>
                </a:lnTo>
                <a:lnTo>
                  <a:pt x="1761" y="2902"/>
                </a:lnTo>
                <a:lnTo>
                  <a:pt x="1694" y="2865"/>
                </a:lnTo>
                <a:lnTo>
                  <a:pt x="1627" y="2826"/>
                </a:lnTo>
                <a:lnTo>
                  <a:pt x="1562" y="2786"/>
                </a:lnTo>
                <a:lnTo>
                  <a:pt x="1497" y="2744"/>
                </a:lnTo>
                <a:lnTo>
                  <a:pt x="1434" y="2701"/>
                </a:lnTo>
                <a:lnTo>
                  <a:pt x="1371" y="2657"/>
                </a:lnTo>
                <a:lnTo>
                  <a:pt x="1311" y="2611"/>
                </a:lnTo>
                <a:lnTo>
                  <a:pt x="1251" y="2562"/>
                </a:lnTo>
                <a:lnTo>
                  <a:pt x="1192" y="2514"/>
                </a:lnTo>
                <a:lnTo>
                  <a:pt x="1134" y="2463"/>
                </a:lnTo>
                <a:lnTo>
                  <a:pt x="1078" y="2411"/>
                </a:lnTo>
                <a:lnTo>
                  <a:pt x="1022" y="2357"/>
                </a:lnTo>
                <a:lnTo>
                  <a:pt x="968" y="2303"/>
                </a:lnTo>
                <a:lnTo>
                  <a:pt x="916" y="2247"/>
                </a:lnTo>
                <a:lnTo>
                  <a:pt x="864" y="2190"/>
                </a:lnTo>
                <a:lnTo>
                  <a:pt x="814" y="2131"/>
                </a:lnTo>
                <a:lnTo>
                  <a:pt x="766" y="2072"/>
                </a:lnTo>
                <a:lnTo>
                  <a:pt x="718" y="2011"/>
                </a:lnTo>
                <a:lnTo>
                  <a:pt x="672" y="1948"/>
                </a:lnTo>
                <a:lnTo>
                  <a:pt x="627" y="1885"/>
                </a:lnTo>
                <a:lnTo>
                  <a:pt x="584" y="1820"/>
                </a:lnTo>
                <a:lnTo>
                  <a:pt x="542" y="1755"/>
                </a:lnTo>
                <a:lnTo>
                  <a:pt x="502" y="1688"/>
                </a:lnTo>
                <a:lnTo>
                  <a:pt x="463" y="1620"/>
                </a:lnTo>
                <a:lnTo>
                  <a:pt x="426" y="1552"/>
                </a:lnTo>
                <a:lnTo>
                  <a:pt x="390" y="1481"/>
                </a:lnTo>
                <a:lnTo>
                  <a:pt x="357" y="1411"/>
                </a:lnTo>
                <a:lnTo>
                  <a:pt x="324" y="1339"/>
                </a:lnTo>
                <a:lnTo>
                  <a:pt x="293" y="1267"/>
                </a:lnTo>
                <a:lnTo>
                  <a:pt x="264" y="1193"/>
                </a:lnTo>
                <a:lnTo>
                  <a:pt x="237" y="1118"/>
                </a:lnTo>
                <a:lnTo>
                  <a:pt x="211" y="1043"/>
                </a:lnTo>
                <a:lnTo>
                  <a:pt x="188" y="967"/>
                </a:lnTo>
                <a:lnTo>
                  <a:pt x="165" y="891"/>
                </a:lnTo>
                <a:lnTo>
                  <a:pt x="145" y="813"/>
                </a:lnTo>
                <a:lnTo>
                  <a:pt x="126" y="734"/>
                </a:lnTo>
                <a:lnTo>
                  <a:pt x="110" y="656"/>
                </a:lnTo>
                <a:lnTo>
                  <a:pt x="95" y="576"/>
                </a:lnTo>
                <a:lnTo>
                  <a:pt x="82" y="495"/>
                </a:lnTo>
                <a:lnTo>
                  <a:pt x="71" y="414"/>
                </a:lnTo>
                <a:lnTo>
                  <a:pt x="62" y="333"/>
                </a:lnTo>
                <a:lnTo>
                  <a:pt x="55" y="250"/>
                </a:lnTo>
                <a:lnTo>
                  <a:pt x="49" y="167"/>
                </a:lnTo>
                <a:lnTo>
                  <a:pt x="46" y="85"/>
                </a:lnTo>
                <a:lnTo>
                  <a:pt x="46" y="0"/>
                </a:lnTo>
                <a:lnTo>
                  <a:pt x="0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69" name="Freeform 21"/>
          <p:cNvSpPr>
            <a:spLocks/>
          </p:cNvSpPr>
          <p:nvPr/>
        </p:nvSpPr>
        <p:spPr bwMode="auto">
          <a:xfrm>
            <a:off x="3343275" y="1560513"/>
            <a:ext cx="1266825" cy="1311275"/>
          </a:xfrm>
          <a:custGeom>
            <a:avLst/>
            <a:gdLst>
              <a:gd name="T0" fmla="*/ 490004813 w 3191"/>
              <a:gd name="T1" fmla="*/ 314531 h 3306"/>
              <a:gd name="T2" fmla="*/ 451548278 w 3191"/>
              <a:gd name="T3" fmla="*/ 2674509 h 3306"/>
              <a:gd name="T4" fmla="*/ 414037395 w 3191"/>
              <a:gd name="T5" fmla="*/ 8180595 h 3306"/>
              <a:gd name="T6" fmla="*/ 377314556 w 3191"/>
              <a:gd name="T7" fmla="*/ 16361190 h 3306"/>
              <a:gd name="T8" fmla="*/ 341852984 w 3191"/>
              <a:gd name="T9" fmla="*/ 27530825 h 3306"/>
              <a:gd name="T10" fmla="*/ 307494277 w 3191"/>
              <a:gd name="T11" fmla="*/ 41060439 h 3306"/>
              <a:gd name="T12" fmla="*/ 274238830 w 3191"/>
              <a:gd name="T13" fmla="*/ 56949633 h 3306"/>
              <a:gd name="T14" fmla="*/ 242559471 w 3191"/>
              <a:gd name="T15" fmla="*/ 75513337 h 3306"/>
              <a:gd name="T16" fmla="*/ 212140982 w 3191"/>
              <a:gd name="T17" fmla="*/ 96279554 h 3306"/>
              <a:gd name="T18" fmla="*/ 183298581 w 3191"/>
              <a:gd name="T19" fmla="*/ 118933356 h 3306"/>
              <a:gd name="T20" fmla="*/ 156189875 w 3191"/>
              <a:gd name="T21" fmla="*/ 143947137 h 3306"/>
              <a:gd name="T22" fmla="*/ 130972475 w 3191"/>
              <a:gd name="T23" fmla="*/ 170691435 h 3306"/>
              <a:gd name="T24" fmla="*/ 107646777 w 3191"/>
              <a:gd name="T25" fmla="*/ 199323319 h 3306"/>
              <a:gd name="T26" fmla="*/ 86054378 w 3191"/>
              <a:gd name="T27" fmla="*/ 229686118 h 3306"/>
              <a:gd name="T28" fmla="*/ 66826110 w 3191"/>
              <a:gd name="T29" fmla="*/ 261621971 h 3306"/>
              <a:gd name="T30" fmla="*/ 49646757 w 3191"/>
              <a:gd name="T31" fmla="*/ 294973413 h 3306"/>
              <a:gd name="T32" fmla="*/ 34989143 w 3191"/>
              <a:gd name="T33" fmla="*/ 329583775 h 3306"/>
              <a:gd name="T34" fmla="*/ 22695660 w 3191"/>
              <a:gd name="T35" fmla="*/ 365767191 h 3306"/>
              <a:gd name="T36" fmla="*/ 12923918 w 3191"/>
              <a:gd name="T37" fmla="*/ 402894598 h 3306"/>
              <a:gd name="T38" fmla="*/ 5989133 w 3191"/>
              <a:gd name="T39" fmla="*/ 441123064 h 3306"/>
              <a:gd name="T40" fmla="*/ 1576088 w 3191"/>
              <a:gd name="T41" fmla="*/ 480295520 h 3306"/>
              <a:gd name="T42" fmla="*/ 0 w 3191"/>
              <a:gd name="T43" fmla="*/ 520097437 h 3306"/>
              <a:gd name="T44" fmla="*/ 7722829 w 3191"/>
              <a:gd name="T45" fmla="*/ 493825134 h 3306"/>
              <a:gd name="T46" fmla="*/ 11190221 w 3191"/>
              <a:gd name="T47" fmla="*/ 454967209 h 3306"/>
              <a:gd name="T48" fmla="*/ 17336963 w 3191"/>
              <a:gd name="T49" fmla="*/ 416896207 h 3306"/>
              <a:gd name="T50" fmla="*/ 26005444 w 3191"/>
              <a:gd name="T51" fmla="*/ 379925868 h 3306"/>
              <a:gd name="T52" fmla="*/ 37353274 w 3191"/>
              <a:gd name="T53" fmla="*/ 344214447 h 3306"/>
              <a:gd name="T54" fmla="*/ 51065235 w 3191"/>
              <a:gd name="T55" fmla="*/ 309447018 h 3306"/>
              <a:gd name="T56" fmla="*/ 67141328 w 3191"/>
              <a:gd name="T57" fmla="*/ 276095178 h 3306"/>
              <a:gd name="T58" fmla="*/ 85423943 w 3191"/>
              <a:gd name="T59" fmla="*/ 244159326 h 3306"/>
              <a:gd name="T60" fmla="*/ 105913081 w 3191"/>
              <a:gd name="T61" fmla="*/ 213639460 h 3306"/>
              <a:gd name="T62" fmla="*/ 128293126 w 3191"/>
              <a:gd name="T63" fmla="*/ 184850112 h 3306"/>
              <a:gd name="T64" fmla="*/ 152564874 w 3191"/>
              <a:gd name="T65" fmla="*/ 157791282 h 3306"/>
              <a:gd name="T66" fmla="*/ 178727927 w 3191"/>
              <a:gd name="T67" fmla="*/ 132620037 h 3306"/>
              <a:gd name="T68" fmla="*/ 206624676 w 3191"/>
              <a:gd name="T69" fmla="*/ 109336775 h 3306"/>
              <a:gd name="T70" fmla="*/ 235939904 w 3191"/>
              <a:gd name="T71" fmla="*/ 88413490 h 3306"/>
              <a:gd name="T72" fmla="*/ 266988827 w 3191"/>
              <a:gd name="T73" fmla="*/ 69535255 h 3306"/>
              <a:gd name="T74" fmla="*/ 299141013 w 3191"/>
              <a:gd name="T75" fmla="*/ 52859137 h 3306"/>
              <a:gd name="T76" fmla="*/ 332711677 w 3191"/>
              <a:gd name="T77" fmla="*/ 38543394 h 3306"/>
              <a:gd name="T78" fmla="*/ 367385602 w 3191"/>
              <a:gd name="T79" fmla="*/ 26901763 h 3306"/>
              <a:gd name="T80" fmla="*/ 403162392 w 3191"/>
              <a:gd name="T81" fmla="*/ 17777176 h 3306"/>
              <a:gd name="T82" fmla="*/ 439727622 w 3191"/>
              <a:gd name="T83" fmla="*/ 11484167 h 3306"/>
              <a:gd name="T84" fmla="*/ 477396113 w 3191"/>
              <a:gd name="T85" fmla="*/ 8023131 h 3306"/>
              <a:gd name="T86" fmla="*/ 502928731 w 3191"/>
              <a:gd name="T87" fmla="*/ 7394068 h 330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3191"/>
              <a:gd name="T133" fmla="*/ 0 h 3306"/>
              <a:gd name="T134" fmla="*/ 3191 w 3191"/>
              <a:gd name="T135" fmla="*/ 3306 h 330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3191" h="3306">
                <a:moveTo>
                  <a:pt x="3191" y="0"/>
                </a:moveTo>
                <a:lnTo>
                  <a:pt x="3191" y="0"/>
                </a:lnTo>
                <a:lnTo>
                  <a:pt x="3109" y="2"/>
                </a:lnTo>
                <a:lnTo>
                  <a:pt x="3027" y="5"/>
                </a:lnTo>
                <a:lnTo>
                  <a:pt x="2946" y="9"/>
                </a:lnTo>
                <a:lnTo>
                  <a:pt x="2865" y="17"/>
                </a:lnTo>
                <a:lnTo>
                  <a:pt x="2785" y="27"/>
                </a:lnTo>
                <a:lnTo>
                  <a:pt x="2705" y="38"/>
                </a:lnTo>
                <a:lnTo>
                  <a:pt x="2627" y="52"/>
                </a:lnTo>
                <a:lnTo>
                  <a:pt x="2549" y="68"/>
                </a:lnTo>
                <a:lnTo>
                  <a:pt x="2471" y="85"/>
                </a:lnTo>
                <a:lnTo>
                  <a:pt x="2394" y="104"/>
                </a:lnTo>
                <a:lnTo>
                  <a:pt x="2319" y="126"/>
                </a:lnTo>
                <a:lnTo>
                  <a:pt x="2243" y="149"/>
                </a:lnTo>
                <a:lnTo>
                  <a:pt x="2169" y="175"/>
                </a:lnTo>
                <a:lnTo>
                  <a:pt x="2095" y="201"/>
                </a:lnTo>
                <a:lnTo>
                  <a:pt x="2023" y="230"/>
                </a:lnTo>
                <a:lnTo>
                  <a:pt x="1951" y="261"/>
                </a:lnTo>
                <a:lnTo>
                  <a:pt x="1879" y="293"/>
                </a:lnTo>
                <a:lnTo>
                  <a:pt x="1809" y="327"/>
                </a:lnTo>
                <a:lnTo>
                  <a:pt x="1740" y="362"/>
                </a:lnTo>
                <a:lnTo>
                  <a:pt x="1672" y="400"/>
                </a:lnTo>
                <a:lnTo>
                  <a:pt x="1605" y="439"/>
                </a:lnTo>
                <a:lnTo>
                  <a:pt x="1539" y="480"/>
                </a:lnTo>
                <a:lnTo>
                  <a:pt x="1473" y="522"/>
                </a:lnTo>
                <a:lnTo>
                  <a:pt x="1409" y="566"/>
                </a:lnTo>
                <a:lnTo>
                  <a:pt x="1346" y="612"/>
                </a:lnTo>
                <a:lnTo>
                  <a:pt x="1284" y="658"/>
                </a:lnTo>
                <a:lnTo>
                  <a:pt x="1222" y="706"/>
                </a:lnTo>
                <a:lnTo>
                  <a:pt x="1163" y="756"/>
                </a:lnTo>
                <a:lnTo>
                  <a:pt x="1104" y="808"/>
                </a:lnTo>
                <a:lnTo>
                  <a:pt x="1048" y="861"/>
                </a:lnTo>
                <a:lnTo>
                  <a:pt x="991" y="915"/>
                </a:lnTo>
                <a:lnTo>
                  <a:pt x="936" y="970"/>
                </a:lnTo>
                <a:lnTo>
                  <a:pt x="883" y="1028"/>
                </a:lnTo>
                <a:lnTo>
                  <a:pt x="831" y="1085"/>
                </a:lnTo>
                <a:lnTo>
                  <a:pt x="780" y="1144"/>
                </a:lnTo>
                <a:lnTo>
                  <a:pt x="731" y="1205"/>
                </a:lnTo>
                <a:lnTo>
                  <a:pt x="683" y="1267"/>
                </a:lnTo>
                <a:lnTo>
                  <a:pt x="636" y="1330"/>
                </a:lnTo>
                <a:lnTo>
                  <a:pt x="590" y="1395"/>
                </a:lnTo>
                <a:lnTo>
                  <a:pt x="546" y="1460"/>
                </a:lnTo>
                <a:lnTo>
                  <a:pt x="504" y="1526"/>
                </a:lnTo>
                <a:lnTo>
                  <a:pt x="463" y="1593"/>
                </a:lnTo>
                <a:lnTo>
                  <a:pt x="424" y="1663"/>
                </a:lnTo>
                <a:lnTo>
                  <a:pt x="387" y="1732"/>
                </a:lnTo>
                <a:lnTo>
                  <a:pt x="351" y="1803"/>
                </a:lnTo>
                <a:lnTo>
                  <a:pt x="315" y="1875"/>
                </a:lnTo>
                <a:lnTo>
                  <a:pt x="282" y="1948"/>
                </a:lnTo>
                <a:lnTo>
                  <a:pt x="252" y="2022"/>
                </a:lnTo>
                <a:lnTo>
                  <a:pt x="222" y="2095"/>
                </a:lnTo>
                <a:lnTo>
                  <a:pt x="194" y="2172"/>
                </a:lnTo>
                <a:lnTo>
                  <a:pt x="169" y="2248"/>
                </a:lnTo>
                <a:lnTo>
                  <a:pt x="144" y="2325"/>
                </a:lnTo>
                <a:lnTo>
                  <a:pt x="122" y="2403"/>
                </a:lnTo>
                <a:lnTo>
                  <a:pt x="102" y="2482"/>
                </a:lnTo>
                <a:lnTo>
                  <a:pt x="82" y="2561"/>
                </a:lnTo>
                <a:lnTo>
                  <a:pt x="65" y="2642"/>
                </a:lnTo>
                <a:lnTo>
                  <a:pt x="50" y="2722"/>
                </a:lnTo>
                <a:lnTo>
                  <a:pt x="38" y="2804"/>
                </a:lnTo>
                <a:lnTo>
                  <a:pt x="26" y="2886"/>
                </a:lnTo>
                <a:lnTo>
                  <a:pt x="17" y="2969"/>
                </a:lnTo>
                <a:lnTo>
                  <a:pt x="10" y="3053"/>
                </a:lnTo>
                <a:lnTo>
                  <a:pt x="5" y="3137"/>
                </a:lnTo>
                <a:lnTo>
                  <a:pt x="1" y="3221"/>
                </a:lnTo>
                <a:lnTo>
                  <a:pt x="0" y="3306"/>
                </a:lnTo>
                <a:lnTo>
                  <a:pt x="46" y="3306"/>
                </a:lnTo>
                <a:lnTo>
                  <a:pt x="46" y="3222"/>
                </a:lnTo>
                <a:lnTo>
                  <a:pt x="49" y="3139"/>
                </a:lnTo>
                <a:lnTo>
                  <a:pt x="55" y="3056"/>
                </a:lnTo>
                <a:lnTo>
                  <a:pt x="62" y="2974"/>
                </a:lnTo>
                <a:lnTo>
                  <a:pt x="71" y="2892"/>
                </a:lnTo>
                <a:lnTo>
                  <a:pt x="82" y="2811"/>
                </a:lnTo>
                <a:lnTo>
                  <a:pt x="95" y="2731"/>
                </a:lnTo>
                <a:lnTo>
                  <a:pt x="110" y="2650"/>
                </a:lnTo>
                <a:lnTo>
                  <a:pt x="126" y="2572"/>
                </a:lnTo>
                <a:lnTo>
                  <a:pt x="145" y="2494"/>
                </a:lnTo>
                <a:lnTo>
                  <a:pt x="165" y="2415"/>
                </a:lnTo>
                <a:lnTo>
                  <a:pt x="188" y="2339"/>
                </a:lnTo>
                <a:lnTo>
                  <a:pt x="211" y="2263"/>
                </a:lnTo>
                <a:lnTo>
                  <a:pt x="237" y="2188"/>
                </a:lnTo>
                <a:lnTo>
                  <a:pt x="264" y="2113"/>
                </a:lnTo>
                <a:lnTo>
                  <a:pt x="293" y="2039"/>
                </a:lnTo>
                <a:lnTo>
                  <a:pt x="324" y="1967"/>
                </a:lnTo>
                <a:lnTo>
                  <a:pt x="357" y="1896"/>
                </a:lnTo>
                <a:lnTo>
                  <a:pt x="390" y="1824"/>
                </a:lnTo>
                <a:lnTo>
                  <a:pt x="426" y="1755"/>
                </a:lnTo>
                <a:lnTo>
                  <a:pt x="463" y="1686"/>
                </a:lnTo>
                <a:lnTo>
                  <a:pt x="502" y="1619"/>
                </a:lnTo>
                <a:lnTo>
                  <a:pt x="542" y="1552"/>
                </a:lnTo>
                <a:lnTo>
                  <a:pt x="584" y="1486"/>
                </a:lnTo>
                <a:lnTo>
                  <a:pt x="627" y="1421"/>
                </a:lnTo>
                <a:lnTo>
                  <a:pt x="672" y="1358"/>
                </a:lnTo>
                <a:lnTo>
                  <a:pt x="718" y="1296"/>
                </a:lnTo>
                <a:lnTo>
                  <a:pt x="766" y="1235"/>
                </a:lnTo>
                <a:lnTo>
                  <a:pt x="814" y="1175"/>
                </a:lnTo>
                <a:lnTo>
                  <a:pt x="864" y="1117"/>
                </a:lnTo>
                <a:lnTo>
                  <a:pt x="916" y="1059"/>
                </a:lnTo>
                <a:lnTo>
                  <a:pt x="968" y="1003"/>
                </a:lnTo>
                <a:lnTo>
                  <a:pt x="1022" y="949"/>
                </a:lnTo>
                <a:lnTo>
                  <a:pt x="1078" y="895"/>
                </a:lnTo>
                <a:lnTo>
                  <a:pt x="1134" y="843"/>
                </a:lnTo>
                <a:lnTo>
                  <a:pt x="1192" y="793"/>
                </a:lnTo>
                <a:lnTo>
                  <a:pt x="1251" y="744"/>
                </a:lnTo>
                <a:lnTo>
                  <a:pt x="1311" y="695"/>
                </a:lnTo>
                <a:lnTo>
                  <a:pt x="1371" y="649"/>
                </a:lnTo>
                <a:lnTo>
                  <a:pt x="1434" y="605"/>
                </a:lnTo>
                <a:lnTo>
                  <a:pt x="1497" y="562"/>
                </a:lnTo>
                <a:lnTo>
                  <a:pt x="1562" y="520"/>
                </a:lnTo>
                <a:lnTo>
                  <a:pt x="1627" y="480"/>
                </a:lnTo>
                <a:lnTo>
                  <a:pt x="1694" y="442"/>
                </a:lnTo>
                <a:lnTo>
                  <a:pt x="1761" y="404"/>
                </a:lnTo>
                <a:lnTo>
                  <a:pt x="1829" y="369"/>
                </a:lnTo>
                <a:lnTo>
                  <a:pt x="1898" y="336"/>
                </a:lnTo>
                <a:lnTo>
                  <a:pt x="1969" y="304"/>
                </a:lnTo>
                <a:lnTo>
                  <a:pt x="2039" y="274"/>
                </a:lnTo>
                <a:lnTo>
                  <a:pt x="2111" y="245"/>
                </a:lnTo>
                <a:lnTo>
                  <a:pt x="2184" y="219"/>
                </a:lnTo>
                <a:lnTo>
                  <a:pt x="2257" y="193"/>
                </a:lnTo>
                <a:lnTo>
                  <a:pt x="2331" y="171"/>
                </a:lnTo>
                <a:lnTo>
                  <a:pt x="2406" y="149"/>
                </a:lnTo>
                <a:lnTo>
                  <a:pt x="2482" y="131"/>
                </a:lnTo>
                <a:lnTo>
                  <a:pt x="2558" y="113"/>
                </a:lnTo>
                <a:lnTo>
                  <a:pt x="2635" y="97"/>
                </a:lnTo>
                <a:lnTo>
                  <a:pt x="2713" y="84"/>
                </a:lnTo>
                <a:lnTo>
                  <a:pt x="2790" y="73"/>
                </a:lnTo>
                <a:lnTo>
                  <a:pt x="2869" y="63"/>
                </a:lnTo>
                <a:lnTo>
                  <a:pt x="2949" y="57"/>
                </a:lnTo>
                <a:lnTo>
                  <a:pt x="3029" y="51"/>
                </a:lnTo>
                <a:lnTo>
                  <a:pt x="3110" y="48"/>
                </a:lnTo>
                <a:lnTo>
                  <a:pt x="3191" y="47"/>
                </a:lnTo>
                <a:lnTo>
                  <a:pt x="3191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0" name="Freeform 22"/>
          <p:cNvSpPr>
            <a:spLocks/>
          </p:cNvSpPr>
          <p:nvPr/>
        </p:nvSpPr>
        <p:spPr bwMode="auto">
          <a:xfrm>
            <a:off x="4695825" y="3275013"/>
            <a:ext cx="11113" cy="14287"/>
          </a:xfrm>
          <a:custGeom>
            <a:avLst/>
            <a:gdLst>
              <a:gd name="T0" fmla="*/ 4574028 w 27"/>
              <a:gd name="T1" fmla="*/ 166546 h 35"/>
              <a:gd name="T2" fmla="*/ 4574028 w 27"/>
              <a:gd name="T3" fmla="*/ 166546 h 35"/>
              <a:gd name="T4" fmla="*/ 4404452 w 27"/>
              <a:gd name="T5" fmla="*/ 166546 h 35"/>
              <a:gd name="T6" fmla="*/ 4404452 w 27"/>
              <a:gd name="T7" fmla="*/ 166546 h 35"/>
              <a:gd name="T8" fmla="*/ 4404452 w 27"/>
              <a:gd name="T9" fmla="*/ 166546 h 35"/>
              <a:gd name="T10" fmla="*/ 4404452 w 27"/>
              <a:gd name="T11" fmla="*/ 0 h 35"/>
              <a:gd name="T12" fmla="*/ 4235288 w 27"/>
              <a:gd name="T13" fmla="*/ 0 h 35"/>
              <a:gd name="T14" fmla="*/ 4235288 w 27"/>
              <a:gd name="T15" fmla="*/ 0 h 35"/>
              <a:gd name="T16" fmla="*/ 4235288 w 27"/>
              <a:gd name="T17" fmla="*/ 0 h 35"/>
              <a:gd name="T18" fmla="*/ 4235288 w 27"/>
              <a:gd name="T19" fmla="*/ 0 h 35"/>
              <a:gd name="T20" fmla="*/ 0 w 27"/>
              <a:gd name="T21" fmla="*/ 5665408 h 35"/>
              <a:gd name="T22" fmla="*/ 0 w 27"/>
              <a:gd name="T23" fmla="*/ 5665408 h 35"/>
              <a:gd name="T24" fmla="*/ 0 w 27"/>
              <a:gd name="T25" fmla="*/ 5665408 h 35"/>
              <a:gd name="T26" fmla="*/ 169576 w 27"/>
              <a:gd name="T27" fmla="*/ 5831953 h 35"/>
              <a:gd name="T28" fmla="*/ 169576 w 27"/>
              <a:gd name="T29" fmla="*/ 5831953 h 35"/>
              <a:gd name="T30" fmla="*/ 169576 w 27"/>
              <a:gd name="T31" fmla="*/ 5831953 h 35"/>
              <a:gd name="T32" fmla="*/ 169576 w 27"/>
              <a:gd name="T33" fmla="*/ 5831953 h 35"/>
              <a:gd name="T34" fmla="*/ 338741 w 27"/>
              <a:gd name="T35" fmla="*/ 5831953 h 35"/>
              <a:gd name="T36" fmla="*/ 338741 w 27"/>
              <a:gd name="T37" fmla="*/ 5831953 h 35"/>
              <a:gd name="T38" fmla="*/ 338741 w 27"/>
              <a:gd name="T39" fmla="*/ 5831953 h 35"/>
              <a:gd name="T40" fmla="*/ 4574028 w 27"/>
              <a:gd name="T41" fmla="*/ 166546 h 35"/>
              <a:gd name="T42" fmla="*/ 4574028 w 27"/>
              <a:gd name="T43" fmla="*/ 166546 h 35"/>
              <a:gd name="T44" fmla="*/ 4574028 w 27"/>
              <a:gd name="T45" fmla="*/ 166546 h 3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27"/>
              <a:gd name="T70" fmla="*/ 0 h 35"/>
              <a:gd name="T71" fmla="*/ 27 w 27"/>
              <a:gd name="T72" fmla="*/ 35 h 3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27" h="35">
                <a:moveTo>
                  <a:pt x="27" y="1"/>
                </a:moveTo>
                <a:lnTo>
                  <a:pt x="27" y="1"/>
                </a:lnTo>
                <a:lnTo>
                  <a:pt x="26" y="1"/>
                </a:lnTo>
                <a:lnTo>
                  <a:pt x="26" y="0"/>
                </a:lnTo>
                <a:lnTo>
                  <a:pt x="25" y="0"/>
                </a:lnTo>
                <a:lnTo>
                  <a:pt x="0" y="34"/>
                </a:lnTo>
                <a:lnTo>
                  <a:pt x="1" y="35"/>
                </a:lnTo>
                <a:lnTo>
                  <a:pt x="2" y="35"/>
                </a:lnTo>
                <a:lnTo>
                  <a:pt x="27" y="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1" name="Freeform 23"/>
          <p:cNvSpPr>
            <a:spLocks/>
          </p:cNvSpPr>
          <p:nvPr/>
        </p:nvSpPr>
        <p:spPr bwMode="auto">
          <a:xfrm>
            <a:off x="4695825" y="3275013"/>
            <a:ext cx="76200" cy="69850"/>
          </a:xfrm>
          <a:custGeom>
            <a:avLst/>
            <a:gdLst>
              <a:gd name="T0" fmla="*/ 30085181 w 193"/>
              <a:gd name="T1" fmla="*/ 22523847 h 176"/>
              <a:gd name="T2" fmla="*/ 30085181 w 193"/>
              <a:gd name="T3" fmla="*/ 22523847 h 176"/>
              <a:gd name="T4" fmla="*/ 26811740 w 193"/>
              <a:gd name="T5" fmla="*/ 19531409 h 176"/>
              <a:gd name="T6" fmla="*/ 23693857 w 193"/>
              <a:gd name="T7" fmla="*/ 16853694 h 176"/>
              <a:gd name="T8" fmla="*/ 20420416 w 193"/>
              <a:gd name="T9" fmla="*/ 13860859 h 176"/>
              <a:gd name="T10" fmla="*/ 16991021 w 193"/>
              <a:gd name="T11" fmla="*/ 11025584 h 176"/>
              <a:gd name="T12" fmla="*/ 13873533 w 193"/>
              <a:gd name="T13" fmla="*/ 8347869 h 176"/>
              <a:gd name="T14" fmla="*/ 10600091 w 193"/>
              <a:gd name="T15" fmla="*/ 5512991 h 176"/>
              <a:gd name="T16" fmla="*/ 7326255 w 193"/>
              <a:gd name="T17" fmla="*/ 2677716 h 176"/>
              <a:gd name="T18" fmla="*/ 3896860 w 193"/>
              <a:gd name="T19" fmla="*/ 0 h 176"/>
              <a:gd name="T20" fmla="*/ 0 w 193"/>
              <a:gd name="T21" fmla="*/ 5355431 h 176"/>
              <a:gd name="T22" fmla="*/ 3273441 w 193"/>
              <a:gd name="T23" fmla="*/ 8033147 h 176"/>
              <a:gd name="T24" fmla="*/ 6391324 w 193"/>
              <a:gd name="T25" fmla="*/ 10710863 h 176"/>
              <a:gd name="T26" fmla="*/ 9820719 w 193"/>
              <a:gd name="T27" fmla="*/ 13545741 h 176"/>
              <a:gd name="T28" fmla="*/ 12938207 w 193"/>
              <a:gd name="T29" fmla="*/ 16223456 h 176"/>
              <a:gd name="T30" fmla="*/ 16211649 w 193"/>
              <a:gd name="T31" fmla="*/ 19058731 h 176"/>
              <a:gd name="T32" fmla="*/ 19329532 w 193"/>
              <a:gd name="T33" fmla="*/ 21894006 h 176"/>
              <a:gd name="T34" fmla="*/ 22602973 w 193"/>
              <a:gd name="T35" fmla="*/ 24728884 h 176"/>
              <a:gd name="T36" fmla="*/ 25720461 w 193"/>
              <a:gd name="T37" fmla="*/ 27721719 h 176"/>
              <a:gd name="T38" fmla="*/ 25720461 w 193"/>
              <a:gd name="T39" fmla="*/ 27721719 h 176"/>
              <a:gd name="T40" fmla="*/ 25720461 w 193"/>
              <a:gd name="T41" fmla="*/ 27564159 h 176"/>
              <a:gd name="T42" fmla="*/ 25720461 w 193"/>
              <a:gd name="T43" fmla="*/ 27564159 h 176"/>
              <a:gd name="T44" fmla="*/ 25720461 w 193"/>
              <a:gd name="T45" fmla="*/ 27721719 h 176"/>
              <a:gd name="T46" fmla="*/ 30085181 w 193"/>
              <a:gd name="T47" fmla="*/ 22523847 h 17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193"/>
              <a:gd name="T73" fmla="*/ 0 h 176"/>
              <a:gd name="T74" fmla="*/ 193 w 193"/>
              <a:gd name="T75" fmla="*/ 176 h 17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193" h="176">
                <a:moveTo>
                  <a:pt x="193" y="143"/>
                </a:moveTo>
                <a:lnTo>
                  <a:pt x="193" y="143"/>
                </a:lnTo>
                <a:lnTo>
                  <a:pt x="172" y="124"/>
                </a:lnTo>
                <a:lnTo>
                  <a:pt x="152" y="107"/>
                </a:lnTo>
                <a:lnTo>
                  <a:pt x="131" y="88"/>
                </a:lnTo>
                <a:lnTo>
                  <a:pt x="109" y="70"/>
                </a:lnTo>
                <a:lnTo>
                  <a:pt x="89" y="53"/>
                </a:lnTo>
                <a:lnTo>
                  <a:pt x="68" y="35"/>
                </a:lnTo>
                <a:lnTo>
                  <a:pt x="47" y="17"/>
                </a:lnTo>
                <a:lnTo>
                  <a:pt x="25" y="0"/>
                </a:lnTo>
                <a:lnTo>
                  <a:pt x="0" y="34"/>
                </a:lnTo>
                <a:lnTo>
                  <a:pt x="21" y="51"/>
                </a:lnTo>
                <a:lnTo>
                  <a:pt x="41" y="68"/>
                </a:lnTo>
                <a:lnTo>
                  <a:pt x="63" y="86"/>
                </a:lnTo>
                <a:lnTo>
                  <a:pt x="83" y="103"/>
                </a:lnTo>
                <a:lnTo>
                  <a:pt x="104" y="121"/>
                </a:lnTo>
                <a:lnTo>
                  <a:pt x="124" y="139"/>
                </a:lnTo>
                <a:lnTo>
                  <a:pt x="145" y="157"/>
                </a:lnTo>
                <a:lnTo>
                  <a:pt x="165" y="176"/>
                </a:lnTo>
                <a:lnTo>
                  <a:pt x="165" y="175"/>
                </a:lnTo>
                <a:lnTo>
                  <a:pt x="165" y="176"/>
                </a:lnTo>
                <a:lnTo>
                  <a:pt x="193" y="1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2" name="Freeform 24"/>
          <p:cNvSpPr>
            <a:spLocks/>
          </p:cNvSpPr>
          <p:nvPr/>
        </p:nvSpPr>
        <p:spPr bwMode="auto">
          <a:xfrm>
            <a:off x="4760913" y="3332163"/>
            <a:ext cx="15875" cy="15875"/>
          </a:xfrm>
          <a:custGeom>
            <a:avLst/>
            <a:gdLst>
              <a:gd name="T0" fmla="*/ 7000434 w 36"/>
              <a:gd name="T1" fmla="*/ 1260078 h 40"/>
              <a:gd name="T2" fmla="*/ 7000434 w 36"/>
              <a:gd name="T3" fmla="*/ 1260078 h 40"/>
              <a:gd name="T4" fmla="*/ 6805965 w 36"/>
              <a:gd name="T5" fmla="*/ 1102519 h 40"/>
              <a:gd name="T6" fmla="*/ 6611497 w 36"/>
              <a:gd name="T7" fmla="*/ 944959 h 40"/>
              <a:gd name="T8" fmla="*/ 6417028 w 36"/>
              <a:gd name="T9" fmla="*/ 630238 h 40"/>
              <a:gd name="T10" fmla="*/ 6222559 w 36"/>
              <a:gd name="T11" fmla="*/ 472678 h 40"/>
              <a:gd name="T12" fmla="*/ 6028090 w 36"/>
              <a:gd name="T13" fmla="*/ 315119 h 40"/>
              <a:gd name="T14" fmla="*/ 5833622 w 36"/>
              <a:gd name="T15" fmla="*/ 315119 h 40"/>
              <a:gd name="T16" fmla="*/ 5639153 w 36"/>
              <a:gd name="T17" fmla="*/ 157559 h 40"/>
              <a:gd name="T18" fmla="*/ 5444684 w 36"/>
              <a:gd name="T19" fmla="*/ 0 h 40"/>
              <a:gd name="T20" fmla="*/ 0 w 36"/>
              <a:gd name="T21" fmla="*/ 5197872 h 40"/>
              <a:gd name="T22" fmla="*/ 194469 w 36"/>
              <a:gd name="T23" fmla="*/ 5197872 h 40"/>
              <a:gd name="T24" fmla="*/ 388938 w 36"/>
              <a:gd name="T25" fmla="*/ 5355431 h 40"/>
              <a:gd name="T26" fmla="*/ 583406 w 36"/>
              <a:gd name="T27" fmla="*/ 5512991 h 40"/>
              <a:gd name="T28" fmla="*/ 777875 w 36"/>
              <a:gd name="T29" fmla="*/ 5670550 h 40"/>
              <a:gd name="T30" fmla="*/ 972344 w 36"/>
              <a:gd name="T31" fmla="*/ 5985272 h 40"/>
              <a:gd name="T32" fmla="*/ 1166813 w 36"/>
              <a:gd name="T33" fmla="*/ 5985272 h 40"/>
              <a:gd name="T34" fmla="*/ 1361281 w 36"/>
              <a:gd name="T35" fmla="*/ 6142831 h 40"/>
              <a:gd name="T36" fmla="*/ 1361281 w 36"/>
              <a:gd name="T37" fmla="*/ 6300391 h 40"/>
              <a:gd name="T38" fmla="*/ 1361281 w 36"/>
              <a:gd name="T39" fmla="*/ 6300391 h 40"/>
              <a:gd name="T40" fmla="*/ 7000434 w 36"/>
              <a:gd name="T41" fmla="*/ 1260078 h 40"/>
              <a:gd name="T42" fmla="*/ 7000434 w 36"/>
              <a:gd name="T43" fmla="*/ 1260078 h 40"/>
              <a:gd name="T44" fmla="*/ 7000434 w 36"/>
              <a:gd name="T45" fmla="*/ 1260078 h 4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6"/>
              <a:gd name="T70" fmla="*/ 0 h 40"/>
              <a:gd name="T71" fmla="*/ 36 w 36"/>
              <a:gd name="T72" fmla="*/ 40 h 4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6" h="40">
                <a:moveTo>
                  <a:pt x="36" y="8"/>
                </a:moveTo>
                <a:lnTo>
                  <a:pt x="36" y="8"/>
                </a:lnTo>
                <a:lnTo>
                  <a:pt x="35" y="7"/>
                </a:lnTo>
                <a:lnTo>
                  <a:pt x="34" y="6"/>
                </a:lnTo>
                <a:lnTo>
                  <a:pt x="33" y="4"/>
                </a:lnTo>
                <a:lnTo>
                  <a:pt x="32" y="3"/>
                </a:lnTo>
                <a:lnTo>
                  <a:pt x="31" y="2"/>
                </a:lnTo>
                <a:lnTo>
                  <a:pt x="30" y="2"/>
                </a:lnTo>
                <a:lnTo>
                  <a:pt x="29" y="1"/>
                </a:lnTo>
                <a:lnTo>
                  <a:pt x="28" y="0"/>
                </a:lnTo>
                <a:lnTo>
                  <a:pt x="0" y="33"/>
                </a:lnTo>
                <a:lnTo>
                  <a:pt x="1" y="33"/>
                </a:lnTo>
                <a:lnTo>
                  <a:pt x="2" y="34"/>
                </a:lnTo>
                <a:lnTo>
                  <a:pt x="3" y="35"/>
                </a:lnTo>
                <a:lnTo>
                  <a:pt x="4" y="36"/>
                </a:lnTo>
                <a:lnTo>
                  <a:pt x="5" y="38"/>
                </a:lnTo>
                <a:lnTo>
                  <a:pt x="6" y="38"/>
                </a:lnTo>
                <a:lnTo>
                  <a:pt x="7" y="39"/>
                </a:lnTo>
                <a:lnTo>
                  <a:pt x="7" y="40"/>
                </a:lnTo>
                <a:lnTo>
                  <a:pt x="36" y="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3" name="Freeform 25"/>
          <p:cNvSpPr>
            <a:spLocks/>
          </p:cNvSpPr>
          <p:nvPr/>
        </p:nvSpPr>
        <p:spPr bwMode="auto">
          <a:xfrm>
            <a:off x="4764088" y="3335338"/>
            <a:ext cx="34925" cy="33337"/>
          </a:xfrm>
          <a:custGeom>
            <a:avLst/>
            <a:gdLst>
              <a:gd name="T0" fmla="*/ 14350066 w 85"/>
              <a:gd name="T1" fmla="*/ 8306404 h 85"/>
              <a:gd name="T2" fmla="*/ 14350066 w 85"/>
              <a:gd name="T3" fmla="*/ 8306404 h 85"/>
              <a:gd name="T4" fmla="*/ 13337241 w 85"/>
              <a:gd name="T5" fmla="*/ 7075680 h 85"/>
              <a:gd name="T6" fmla="*/ 12155544 w 85"/>
              <a:gd name="T7" fmla="*/ 5999091 h 85"/>
              <a:gd name="T8" fmla="*/ 10804562 w 85"/>
              <a:gd name="T9" fmla="*/ 5076245 h 85"/>
              <a:gd name="T10" fmla="*/ 9791737 w 85"/>
              <a:gd name="T11" fmla="*/ 3999263 h 85"/>
              <a:gd name="T12" fmla="*/ 8441167 w 85"/>
              <a:gd name="T13" fmla="*/ 3076417 h 85"/>
              <a:gd name="T14" fmla="*/ 7259469 w 85"/>
              <a:gd name="T15" fmla="*/ 1999828 h 85"/>
              <a:gd name="T16" fmla="*/ 5908899 w 85"/>
              <a:gd name="T17" fmla="*/ 922847 h 85"/>
              <a:gd name="T18" fmla="*/ 4896074 w 85"/>
              <a:gd name="T19" fmla="*/ 0 h 85"/>
              <a:gd name="T20" fmla="*/ 0 w 85"/>
              <a:gd name="T21" fmla="*/ 4922110 h 85"/>
              <a:gd name="T22" fmla="*/ 1350570 w 85"/>
              <a:gd name="T23" fmla="*/ 5845349 h 85"/>
              <a:gd name="T24" fmla="*/ 2532268 w 85"/>
              <a:gd name="T25" fmla="*/ 6921938 h 85"/>
              <a:gd name="T26" fmla="*/ 3713966 w 85"/>
              <a:gd name="T27" fmla="*/ 7998527 h 85"/>
              <a:gd name="T28" fmla="*/ 4896074 w 85"/>
              <a:gd name="T29" fmla="*/ 8921766 h 85"/>
              <a:gd name="T30" fmla="*/ 6077772 w 85"/>
              <a:gd name="T31" fmla="*/ 9998355 h 85"/>
              <a:gd name="T32" fmla="*/ 7259469 w 85"/>
              <a:gd name="T33" fmla="*/ 10921201 h 85"/>
              <a:gd name="T34" fmla="*/ 8441167 w 85"/>
              <a:gd name="T35" fmla="*/ 11998182 h 85"/>
              <a:gd name="T36" fmla="*/ 9622865 w 85"/>
              <a:gd name="T37" fmla="*/ 13074771 h 85"/>
              <a:gd name="T38" fmla="*/ 9622865 w 85"/>
              <a:gd name="T39" fmla="*/ 13074771 h 85"/>
              <a:gd name="T40" fmla="*/ 14350066 w 85"/>
              <a:gd name="T41" fmla="*/ 8306404 h 85"/>
              <a:gd name="T42" fmla="*/ 14350066 w 85"/>
              <a:gd name="T43" fmla="*/ 8306404 h 85"/>
              <a:gd name="T44" fmla="*/ 14350066 w 85"/>
              <a:gd name="T45" fmla="*/ 8306404 h 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5"/>
              <a:gd name="T70" fmla="*/ 0 h 85"/>
              <a:gd name="T71" fmla="*/ 85 w 85"/>
              <a:gd name="T72" fmla="*/ 85 h 8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5" h="85">
                <a:moveTo>
                  <a:pt x="85" y="54"/>
                </a:moveTo>
                <a:lnTo>
                  <a:pt x="85" y="54"/>
                </a:lnTo>
                <a:lnTo>
                  <a:pt x="79" y="46"/>
                </a:lnTo>
                <a:lnTo>
                  <a:pt x="72" y="39"/>
                </a:lnTo>
                <a:lnTo>
                  <a:pt x="64" y="33"/>
                </a:lnTo>
                <a:lnTo>
                  <a:pt x="58" y="26"/>
                </a:lnTo>
                <a:lnTo>
                  <a:pt x="50" y="20"/>
                </a:lnTo>
                <a:lnTo>
                  <a:pt x="43" y="13"/>
                </a:lnTo>
                <a:lnTo>
                  <a:pt x="35" y="6"/>
                </a:lnTo>
                <a:lnTo>
                  <a:pt x="29" y="0"/>
                </a:lnTo>
                <a:lnTo>
                  <a:pt x="0" y="32"/>
                </a:lnTo>
                <a:lnTo>
                  <a:pt x="8" y="38"/>
                </a:lnTo>
                <a:lnTo>
                  <a:pt x="15" y="45"/>
                </a:lnTo>
                <a:lnTo>
                  <a:pt x="22" y="52"/>
                </a:lnTo>
                <a:lnTo>
                  <a:pt x="29" y="58"/>
                </a:lnTo>
                <a:lnTo>
                  <a:pt x="36" y="65"/>
                </a:lnTo>
                <a:lnTo>
                  <a:pt x="43" y="71"/>
                </a:lnTo>
                <a:lnTo>
                  <a:pt x="50" y="78"/>
                </a:lnTo>
                <a:lnTo>
                  <a:pt x="57" y="85"/>
                </a:lnTo>
                <a:lnTo>
                  <a:pt x="85" y="5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4" name="Freeform 26"/>
          <p:cNvSpPr>
            <a:spLocks/>
          </p:cNvSpPr>
          <p:nvPr/>
        </p:nvSpPr>
        <p:spPr bwMode="auto">
          <a:xfrm>
            <a:off x="4786313" y="3355975"/>
            <a:ext cx="14287" cy="15875"/>
          </a:xfrm>
          <a:custGeom>
            <a:avLst/>
            <a:gdLst>
              <a:gd name="T0" fmla="*/ 5831953 w 35"/>
              <a:gd name="T1" fmla="*/ 920321 h 37"/>
              <a:gd name="T2" fmla="*/ 5831953 w 35"/>
              <a:gd name="T3" fmla="*/ 920321 h 37"/>
              <a:gd name="T4" fmla="*/ 5665408 w 35"/>
              <a:gd name="T5" fmla="*/ 736257 h 37"/>
              <a:gd name="T6" fmla="*/ 5665408 w 35"/>
              <a:gd name="T7" fmla="*/ 736257 h 37"/>
              <a:gd name="T8" fmla="*/ 5498862 w 35"/>
              <a:gd name="T9" fmla="*/ 552193 h 37"/>
              <a:gd name="T10" fmla="*/ 5331908 w 35"/>
              <a:gd name="T11" fmla="*/ 368128 h 37"/>
              <a:gd name="T12" fmla="*/ 5165363 w 35"/>
              <a:gd name="T13" fmla="*/ 368128 h 37"/>
              <a:gd name="T14" fmla="*/ 5165363 w 35"/>
              <a:gd name="T15" fmla="*/ 184064 h 37"/>
              <a:gd name="T16" fmla="*/ 4998817 w 35"/>
              <a:gd name="T17" fmla="*/ 0 h 37"/>
              <a:gd name="T18" fmla="*/ 4665726 w 35"/>
              <a:gd name="T19" fmla="*/ 0 h 37"/>
              <a:gd name="T20" fmla="*/ 0 w 35"/>
              <a:gd name="T21" fmla="*/ 5706848 h 37"/>
              <a:gd name="T22" fmla="*/ 166546 w 35"/>
              <a:gd name="T23" fmla="*/ 5890912 h 37"/>
              <a:gd name="T24" fmla="*/ 333091 w 35"/>
              <a:gd name="T25" fmla="*/ 6074976 h 37"/>
              <a:gd name="T26" fmla="*/ 500045 w 35"/>
              <a:gd name="T27" fmla="*/ 6074976 h 37"/>
              <a:gd name="T28" fmla="*/ 500045 w 35"/>
              <a:gd name="T29" fmla="*/ 6259041 h 37"/>
              <a:gd name="T30" fmla="*/ 666591 w 35"/>
              <a:gd name="T31" fmla="*/ 6443105 h 37"/>
              <a:gd name="T32" fmla="*/ 833136 w 35"/>
              <a:gd name="T33" fmla="*/ 6443105 h 37"/>
              <a:gd name="T34" fmla="*/ 999682 w 35"/>
              <a:gd name="T35" fmla="*/ 6627169 h 37"/>
              <a:gd name="T36" fmla="*/ 999682 w 35"/>
              <a:gd name="T37" fmla="*/ 6811233 h 37"/>
              <a:gd name="T38" fmla="*/ 999682 w 35"/>
              <a:gd name="T39" fmla="*/ 6811233 h 37"/>
              <a:gd name="T40" fmla="*/ 5831953 w 35"/>
              <a:gd name="T41" fmla="*/ 920321 h 37"/>
              <a:gd name="T42" fmla="*/ 5831953 w 35"/>
              <a:gd name="T43" fmla="*/ 920321 h 37"/>
              <a:gd name="T44" fmla="*/ 5831953 w 35"/>
              <a:gd name="T45" fmla="*/ 920321 h 3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5"/>
              <a:gd name="T70" fmla="*/ 0 h 37"/>
              <a:gd name="T71" fmla="*/ 35 w 35"/>
              <a:gd name="T72" fmla="*/ 37 h 3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5" h="37">
                <a:moveTo>
                  <a:pt x="35" y="5"/>
                </a:moveTo>
                <a:lnTo>
                  <a:pt x="35" y="5"/>
                </a:lnTo>
                <a:lnTo>
                  <a:pt x="34" y="4"/>
                </a:lnTo>
                <a:lnTo>
                  <a:pt x="33" y="3"/>
                </a:lnTo>
                <a:lnTo>
                  <a:pt x="32" y="2"/>
                </a:lnTo>
                <a:lnTo>
                  <a:pt x="31" y="2"/>
                </a:lnTo>
                <a:lnTo>
                  <a:pt x="31" y="1"/>
                </a:lnTo>
                <a:lnTo>
                  <a:pt x="30" y="0"/>
                </a:lnTo>
                <a:lnTo>
                  <a:pt x="28" y="0"/>
                </a:lnTo>
                <a:lnTo>
                  <a:pt x="0" y="31"/>
                </a:lnTo>
                <a:lnTo>
                  <a:pt x="1" y="32"/>
                </a:lnTo>
                <a:lnTo>
                  <a:pt x="2" y="33"/>
                </a:lnTo>
                <a:lnTo>
                  <a:pt x="3" y="33"/>
                </a:lnTo>
                <a:lnTo>
                  <a:pt x="3" y="34"/>
                </a:lnTo>
                <a:lnTo>
                  <a:pt x="4" y="35"/>
                </a:lnTo>
                <a:lnTo>
                  <a:pt x="5" y="35"/>
                </a:lnTo>
                <a:lnTo>
                  <a:pt x="6" y="36"/>
                </a:lnTo>
                <a:lnTo>
                  <a:pt x="6" y="37"/>
                </a:lnTo>
                <a:lnTo>
                  <a:pt x="35" y="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5" name="Freeform 27"/>
          <p:cNvSpPr>
            <a:spLocks/>
          </p:cNvSpPr>
          <p:nvPr/>
        </p:nvSpPr>
        <p:spPr bwMode="auto">
          <a:xfrm>
            <a:off x="4789488" y="3359150"/>
            <a:ext cx="47625" cy="49213"/>
          </a:xfrm>
          <a:custGeom>
            <a:avLst/>
            <a:gdLst>
              <a:gd name="T0" fmla="*/ 18744964 w 121"/>
              <a:gd name="T1" fmla="*/ 14570198 h 125"/>
              <a:gd name="T2" fmla="*/ 18744964 w 121"/>
              <a:gd name="T3" fmla="*/ 14570198 h 125"/>
              <a:gd name="T4" fmla="*/ 17040697 w 121"/>
              <a:gd name="T5" fmla="*/ 12710340 h 125"/>
              <a:gd name="T6" fmla="*/ 15336824 w 121"/>
              <a:gd name="T7" fmla="*/ 10850089 h 125"/>
              <a:gd name="T8" fmla="*/ 13477875 w 121"/>
              <a:gd name="T9" fmla="*/ 9145350 h 125"/>
              <a:gd name="T10" fmla="*/ 11773608 w 121"/>
              <a:gd name="T11" fmla="*/ 7285099 h 125"/>
              <a:gd name="T12" fmla="*/ 9914659 w 121"/>
              <a:gd name="T13" fmla="*/ 5579967 h 125"/>
              <a:gd name="T14" fmla="*/ 8055710 w 121"/>
              <a:gd name="T15" fmla="*/ 3720109 h 125"/>
              <a:gd name="T16" fmla="*/ 6351443 w 121"/>
              <a:gd name="T17" fmla="*/ 1859858 h 125"/>
              <a:gd name="T18" fmla="*/ 4492494 w 121"/>
              <a:gd name="T19" fmla="*/ 0 h 125"/>
              <a:gd name="T20" fmla="*/ 0 w 121"/>
              <a:gd name="T21" fmla="*/ 4960277 h 125"/>
              <a:gd name="T22" fmla="*/ 1858949 w 121"/>
              <a:gd name="T23" fmla="*/ 6665015 h 125"/>
              <a:gd name="T24" fmla="*/ 3717899 w 121"/>
              <a:gd name="T25" fmla="*/ 8370147 h 125"/>
              <a:gd name="T26" fmla="*/ 5422165 w 121"/>
              <a:gd name="T27" fmla="*/ 10385124 h 125"/>
              <a:gd name="T28" fmla="*/ 7281115 w 121"/>
              <a:gd name="T29" fmla="*/ 12090256 h 125"/>
              <a:gd name="T30" fmla="*/ 8985381 w 121"/>
              <a:gd name="T31" fmla="*/ 13950114 h 125"/>
              <a:gd name="T32" fmla="*/ 10689254 w 121"/>
              <a:gd name="T33" fmla="*/ 15655246 h 125"/>
              <a:gd name="T34" fmla="*/ 12548204 w 121"/>
              <a:gd name="T35" fmla="*/ 17515497 h 125"/>
              <a:gd name="T36" fmla="*/ 14252470 w 121"/>
              <a:gd name="T37" fmla="*/ 19375355 h 125"/>
              <a:gd name="T38" fmla="*/ 14252470 w 121"/>
              <a:gd name="T39" fmla="*/ 19375355 h 125"/>
              <a:gd name="T40" fmla="*/ 18744964 w 121"/>
              <a:gd name="T41" fmla="*/ 14570198 h 125"/>
              <a:gd name="T42" fmla="*/ 18744964 w 121"/>
              <a:gd name="T43" fmla="*/ 14570198 h 125"/>
              <a:gd name="T44" fmla="*/ 18744964 w 121"/>
              <a:gd name="T45" fmla="*/ 14570198 h 12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21"/>
              <a:gd name="T70" fmla="*/ 0 h 125"/>
              <a:gd name="T71" fmla="*/ 121 w 121"/>
              <a:gd name="T72" fmla="*/ 125 h 12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21" h="125">
                <a:moveTo>
                  <a:pt x="121" y="94"/>
                </a:moveTo>
                <a:lnTo>
                  <a:pt x="121" y="94"/>
                </a:lnTo>
                <a:lnTo>
                  <a:pt x="110" y="82"/>
                </a:lnTo>
                <a:lnTo>
                  <a:pt x="99" y="70"/>
                </a:lnTo>
                <a:lnTo>
                  <a:pt x="87" y="59"/>
                </a:lnTo>
                <a:lnTo>
                  <a:pt x="76" y="47"/>
                </a:lnTo>
                <a:lnTo>
                  <a:pt x="64" y="36"/>
                </a:lnTo>
                <a:lnTo>
                  <a:pt x="52" y="24"/>
                </a:lnTo>
                <a:lnTo>
                  <a:pt x="41" y="12"/>
                </a:lnTo>
                <a:lnTo>
                  <a:pt x="29" y="0"/>
                </a:lnTo>
                <a:lnTo>
                  <a:pt x="0" y="32"/>
                </a:lnTo>
                <a:lnTo>
                  <a:pt x="12" y="43"/>
                </a:lnTo>
                <a:lnTo>
                  <a:pt x="24" y="54"/>
                </a:lnTo>
                <a:lnTo>
                  <a:pt x="35" y="67"/>
                </a:lnTo>
                <a:lnTo>
                  <a:pt x="47" y="78"/>
                </a:lnTo>
                <a:lnTo>
                  <a:pt x="58" y="90"/>
                </a:lnTo>
                <a:lnTo>
                  <a:pt x="69" y="101"/>
                </a:lnTo>
                <a:lnTo>
                  <a:pt x="81" y="113"/>
                </a:lnTo>
                <a:lnTo>
                  <a:pt x="92" y="125"/>
                </a:lnTo>
                <a:lnTo>
                  <a:pt x="121" y="9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6" name="Freeform 28"/>
          <p:cNvSpPr>
            <a:spLocks/>
          </p:cNvSpPr>
          <p:nvPr/>
        </p:nvSpPr>
        <p:spPr bwMode="auto">
          <a:xfrm>
            <a:off x="4826000" y="3395663"/>
            <a:ext cx="14288" cy="15875"/>
          </a:xfrm>
          <a:custGeom>
            <a:avLst/>
            <a:gdLst>
              <a:gd name="T0" fmla="*/ 5670748 w 36"/>
              <a:gd name="T1" fmla="*/ 1221539 h 38"/>
              <a:gd name="T2" fmla="*/ 5670748 w 36"/>
              <a:gd name="T3" fmla="*/ 1221539 h 38"/>
              <a:gd name="T4" fmla="*/ 5513184 w 36"/>
              <a:gd name="T5" fmla="*/ 1047332 h 38"/>
              <a:gd name="T6" fmla="*/ 5513184 w 36"/>
              <a:gd name="T7" fmla="*/ 1047332 h 38"/>
              <a:gd name="T8" fmla="*/ 5355619 w 36"/>
              <a:gd name="T9" fmla="*/ 872707 h 38"/>
              <a:gd name="T10" fmla="*/ 5198054 w 36"/>
              <a:gd name="T11" fmla="*/ 523457 h 38"/>
              <a:gd name="T12" fmla="*/ 5040489 w 36"/>
              <a:gd name="T13" fmla="*/ 349250 h 38"/>
              <a:gd name="T14" fmla="*/ 5040489 w 36"/>
              <a:gd name="T15" fmla="*/ 349250 h 38"/>
              <a:gd name="T16" fmla="*/ 4883321 w 36"/>
              <a:gd name="T17" fmla="*/ 174625 h 38"/>
              <a:gd name="T18" fmla="*/ 4568191 w 36"/>
              <a:gd name="T19" fmla="*/ 0 h 38"/>
              <a:gd name="T20" fmla="*/ 0 w 36"/>
              <a:gd name="T21" fmla="*/ 5410451 h 38"/>
              <a:gd name="T22" fmla="*/ 157565 w 36"/>
              <a:gd name="T23" fmla="*/ 5410451 h 38"/>
              <a:gd name="T24" fmla="*/ 315130 w 36"/>
              <a:gd name="T25" fmla="*/ 5584658 h 38"/>
              <a:gd name="T26" fmla="*/ 315130 w 36"/>
              <a:gd name="T27" fmla="*/ 5759283 h 38"/>
              <a:gd name="T28" fmla="*/ 472695 w 36"/>
              <a:gd name="T29" fmla="*/ 5933908 h 38"/>
              <a:gd name="T30" fmla="*/ 630260 w 36"/>
              <a:gd name="T31" fmla="*/ 5933908 h 38"/>
              <a:gd name="T32" fmla="*/ 787428 w 36"/>
              <a:gd name="T33" fmla="*/ 6108533 h 38"/>
              <a:gd name="T34" fmla="*/ 787428 w 36"/>
              <a:gd name="T35" fmla="*/ 6457365 h 38"/>
              <a:gd name="T36" fmla="*/ 944992 w 36"/>
              <a:gd name="T37" fmla="*/ 6631990 h 38"/>
              <a:gd name="T38" fmla="*/ 944992 w 36"/>
              <a:gd name="T39" fmla="*/ 6631990 h 38"/>
              <a:gd name="T40" fmla="*/ 5670748 w 36"/>
              <a:gd name="T41" fmla="*/ 1221539 h 38"/>
              <a:gd name="T42" fmla="*/ 5670748 w 36"/>
              <a:gd name="T43" fmla="*/ 1221539 h 38"/>
              <a:gd name="T44" fmla="*/ 5670748 w 36"/>
              <a:gd name="T45" fmla="*/ 1221539 h 3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6"/>
              <a:gd name="T70" fmla="*/ 0 h 38"/>
              <a:gd name="T71" fmla="*/ 36 w 36"/>
              <a:gd name="T72" fmla="*/ 38 h 3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6" h="38">
                <a:moveTo>
                  <a:pt x="36" y="7"/>
                </a:moveTo>
                <a:lnTo>
                  <a:pt x="36" y="7"/>
                </a:lnTo>
                <a:lnTo>
                  <a:pt x="35" y="6"/>
                </a:lnTo>
                <a:lnTo>
                  <a:pt x="34" y="5"/>
                </a:lnTo>
                <a:lnTo>
                  <a:pt x="33" y="3"/>
                </a:lnTo>
                <a:lnTo>
                  <a:pt x="32" y="2"/>
                </a:lnTo>
                <a:lnTo>
                  <a:pt x="31" y="1"/>
                </a:lnTo>
                <a:lnTo>
                  <a:pt x="29" y="0"/>
                </a:lnTo>
                <a:lnTo>
                  <a:pt x="0" y="31"/>
                </a:lnTo>
                <a:lnTo>
                  <a:pt x="1" y="31"/>
                </a:lnTo>
                <a:lnTo>
                  <a:pt x="2" y="32"/>
                </a:lnTo>
                <a:lnTo>
                  <a:pt x="2" y="33"/>
                </a:lnTo>
                <a:lnTo>
                  <a:pt x="3" y="34"/>
                </a:lnTo>
                <a:lnTo>
                  <a:pt x="4" y="34"/>
                </a:lnTo>
                <a:lnTo>
                  <a:pt x="5" y="35"/>
                </a:lnTo>
                <a:lnTo>
                  <a:pt x="5" y="37"/>
                </a:lnTo>
                <a:lnTo>
                  <a:pt x="6" y="38"/>
                </a:lnTo>
                <a:lnTo>
                  <a:pt x="36" y="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7" name="Freeform 29"/>
          <p:cNvSpPr>
            <a:spLocks/>
          </p:cNvSpPr>
          <p:nvPr/>
        </p:nvSpPr>
        <p:spPr bwMode="auto">
          <a:xfrm>
            <a:off x="4829175" y="3398838"/>
            <a:ext cx="31750" cy="33337"/>
          </a:xfrm>
          <a:custGeom>
            <a:avLst/>
            <a:gdLst>
              <a:gd name="T0" fmla="*/ 12293445 w 82"/>
              <a:gd name="T1" fmla="*/ 8414879 h 86"/>
              <a:gd name="T2" fmla="*/ 12293445 w 82"/>
              <a:gd name="T3" fmla="*/ 8414879 h 86"/>
              <a:gd name="T4" fmla="*/ 11393991 w 82"/>
              <a:gd name="T5" fmla="*/ 7362825 h 86"/>
              <a:gd name="T6" fmla="*/ 10344305 w 82"/>
              <a:gd name="T7" fmla="*/ 6311159 h 86"/>
              <a:gd name="T8" fmla="*/ 9444851 w 82"/>
              <a:gd name="T9" fmla="*/ 5259106 h 86"/>
              <a:gd name="T10" fmla="*/ 8395552 w 82"/>
              <a:gd name="T11" fmla="*/ 4207440 h 86"/>
              <a:gd name="T12" fmla="*/ 7496098 w 82"/>
              <a:gd name="T13" fmla="*/ 3155386 h 86"/>
              <a:gd name="T14" fmla="*/ 6596643 w 82"/>
              <a:gd name="T15" fmla="*/ 2103720 h 86"/>
              <a:gd name="T16" fmla="*/ 5397113 w 82"/>
              <a:gd name="T17" fmla="*/ 1051666 h 86"/>
              <a:gd name="T18" fmla="*/ 4497659 w 82"/>
              <a:gd name="T19" fmla="*/ 0 h 86"/>
              <a:gd name="T20" fmla="*/ 0 w 82"/>
              <a:gd name="T21" fmla="*/ 4658264 h 86"/>
              <a:gd name="T22" fmla="*/ 899454 w 82"/>
              <a:gd name="T23" fmla="*/ 5559914 h 86"/>
              <a:gd name="T24" fmla="*/ 1949140 w 82"/>
              <a:gd name="T25" fmla="*/ 6611580 h 86"/>
              <a:gd name="T26" fmla="*/ 2848595 w 82"/>
              <a:gd name="T27" fmla="*/ 7513229 h 86"/>
              <a:gd name="T28" fmla="*/ 3897893 w 82"/>
              <a:gd name="T29" fmla="*/ 8715300 h 86"/>
              <a:gd name="T30" fmla="*/ 4797348 w 82"/>
              <a:gd name="T31" fmla="*/ 9767353 h 86"/>
              <a:gd name="T32" fmla="*/ 5696802 w 82"/>
              <a:gd name="T33" fmla="*/ 10668615 h 86"/>
              <a:gd name="T34" fmla="*/ 6746488 w 82"/>
              <a:gd name="T35" fmla="*/ 11871073 h 86"/>
              <a:gd name="T36" fmla="*/ 7645942 w 82"/>
              <a:gd name="T37" fmla="*/ 12922739 h 86"/>
              <a:gd name="T38" fmla="*/ 7645942 w 82"/>
              <a:gd name="T39" fmla="*/ 12922739 h 86"/>
              <a:gd name="T40" fmla="*/ 12293445 w 82"/>
              <a:gd name="T41" fmla="*/ 8414879 h 86"/>
              <a:gd name="T42" fmla="*/ 12293445 w 82"/>
              <a:gd name="T43" fmla="*/ 8414879 h 86"/>
              <a:gd name="T44" fmla="*/ 12293445 w 82"/>
              <a:gd name="T45" fmla="*/ 8414879 h 8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2"/>
              <a:gd name="T70" fmla="*/ 0 h 86"/>
              <a:gd name="T71" fmla="*/ 82 w 82"/>
              <a:gd name="T72" fmla="*/ 86 h 8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2" h="86">
                <a:moveTo>
                  <a:pt x="82" y="56"/>
                </a:moveTo>
                <a:lnTo>
                  <a:pt x="82" y="56"/>
                </a:lnTo>
                <a:lnTo>
                  <a:pt x="76" y="49"/>
                </a:lnTo>
                <a:lnTo>
                  <a:pt x="69" y="42"/>
                </a:lnTo>
                <a:lnTo>
                  <a:pt x="63" y="35"/>
                </a:lnTo>
                <a:lnTo>
                  <a:pt x="56" y="28"/>
                </a:lnTo>
                <a:lnTo>
                  <a:pt x="50" y="21"/>
                </a:lnTo>
                <a:lnTo>
                  <a:pt x="44" y="14"/>
                </a:lnTo>
                <a:lnTo>
                  <a:pt x="36" y="7"/>
                </a:lnTo>
                <a:lnTo>
                  <a:pt x="30" y="0"/>
                </a:lnTo>
                <a:lnTo>
                  <a:pt x="0" y="31"/>
                </a:lnTo>
                <a:lnTo>
                  <a:pt x="6" y="37"/>
                </a:lnTo>
                <a:lnTo>
                  <a:pt x="13" y="44"/>
                </a:lnTo>
                <a:lnTo>
                  <a:pt x="19" y="50"/>
                </a:lnTo>
                <a:lnTo>
                  <a:pt x="26" y="58"/>
                </a:lnTo>
                <a:lnTo>
                  <a:pt x="32" y="65"/>
                </a:lnTo>
                <a:lnTo>
                  <a:pt x="38" y="71"/>
                </a:lnTo>
                <a:lnTo>
                  <a:pt x="45" y="79"/>
                </a:lnTo>
                <a:lnTo>
                  <a:pt x="51" y="86"/>
                </a:lnTo>
                <a:lnTo>
                  <a:pt x="82" y="5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8" name="Freeform 30"/>
          <p:cNvSpPr>
            <a:spLocks/>
          </p:cNvSpPr>
          <p:nvPr/>
        </p:nvSpPr>
        <p:spPr bwMode="auto">
          <a:xfrm>
            <a:off x="4848225" y="3421063"/>
            <a:ext cx="15875" cy="15875"/>
          </a:xfrm>
          <a:custGeom>
            <a:avLst/>
            <a:gdLst>
              <a:gd name="T0" fmla="*/ 6146723 w 41"/>
              <a:gd name="T1" fmla="*/ 1732756 h 40"/>
              <a:gd name="T2" fmla="*/ 6146723 w 41"/>
              <a:gd name="T3" fmla="*/ 1732756 h 40"/>
              <a:gd name="T4" fmla="*/ 5996878 w 41"/>
              <a:gd name="T5" fmla="*/ 1417638 h 40"/>
              <a:gd name="T6" fmla="*/ 5696802 w 41"/>
              <a:gd name="T7" fmla="*/ 1260078 h 40"/>
              <a:gd name="T8" fmla="*/ 5397113 w 41"/>
              <a:gd name="T9" fmla="*/ 1102519 h 40"/>
              <a:gd name="T10" fmla="*/ 5247268 w 41"/>
              <a:gd name="T11" fmla="*/ 944959 h 40"/>
              <a:gd name="T12" fmla="*/ 5097424 w 41"/>
              <a:gd name="T13" fmla="*/ 630238 h 40"/>
              <a:gd name="T14" fmla="*/ 4947192 w 41"/>
              <a:gd name="T15" fmla="*/ 472678 h 40"/>
              <a:gd name="T16" fmla="*/ 4797348 w 41"/>
              <a:gd name="T17" fmla="*/ 157559 h 40"/>
              <a:gd name="T18" fmla="*/ 4647503 w 41"/>
              <a:gd name="T19" fmla="*/ 0 h 40"/>
              <a:gd name="T20" fmla="*/ 0 w 41"/>
              <a:gd name="T21" fmla="*/ 4725194 h 40"/>
              <a:gd name="T22" fmla="*/ 149845 w 41"/>
              <a:gd name="T23" fmla="*/ 4882753 h 40"/>
              <a:gd name="T24" fmla="*/ 299689 w 41"/>
              <a:gd name="T25" fmla="*/ 5040313 h 40"/>
              <a:gd name="T26" fmla="*/ 449921 w 41"/>
              <a:gd name="T27" fmla="*/ 5355431 h 40"/>
              <a:gd name="T28" fmla="*/ 749610 w 41"/>
              <a:gd name="T29" fmla="*/ 5512991 h 40"/>
              <a:gd name="T30" fmla="*/ 1049299 w 41"/>
              <a:gd name="T31" fmla="*/ 5670550 h 40"/>
              <a:gd name="T32" fmla="*/ 1199530 w 41"/>
              <a:gd name="T33" fmla="*/ 5985272 h 40"/>
              <a:gd name="T34" fmla="*/ 1349375 w 41"/>
              <a:gd name="T35" fmla="*/ 6142831 h 40"/>
              <a:gd name="T36" fmla="*/ 1499220 w 41"/>
              <a:gd name="T37" fmla="*/ 6300391 h 40"/>
              <a:gd name="T38" fmla="*/ 1499220 w 41"/>
              <a:gd name="T39" fmla="*/ 6300391 h 40"/>
              <a:gd name="T40" fmla="*/ 6146723 w 41"/>
              <a:gd name="T41" fmla="*/ 1732756 h 40"/>
              <a:gd name="T42" fmla="*/ 6146723 w 41"/>
              <a:gd name="T43" fmla="*/ 1732756 h 40"/>
              <a:gd name="T44" fmla="*/ 6146723 w 41"/>
              <a:gd name="T45" fmla="*/ 1732756 h 4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40"/>
              <a:gd name="T71" fmla="*/ 41 w 41"/>
              <a:gd name="T72" fmla="*/ 40 h 4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40">
                <a:moveTo>
                  <a:pt x="41" y="11"/>
                </a:moveTo>
                <a:lnTo>
                  <a:pt x="41" y="11"/>
                </a:lnTo>
                <a:lnTo>
                  <a:pt x="40" y="9"/>
                </a:lnTo>
                <a:lnTo>
                  <a:pt x="38" y="8"/>
                </a:lnTo>
                <a:lnTo>
                  <a:pt x="36" y="7"/>
                </a:lnTo>
                <a:lnTo>
                  <a:pt x="35" y="6"/>
                </a:lnTo>
                <a:lnTo>
                  <a:pt x="34" y="4"/>
                </a:lnTo>
                <a:lnTo>
                  <a:pt x="33" y="3"/>
                </a:lnTo>
                <a:lnTo>
                  <a:pt x="32" y="1"/>
                </a:lnTo>
                <a:lnTo>
                  <a:pt x="31" y="0"/>
                </a:lnTo>
                <a:lnTo>
                  <a:pt x="0" y="30"/>
                </a:lnTo>
                <a:lnTo>
                  <a:pt x="1" y="31"/>
                </a:lnTo>
                <a:lnTo>
                  <a:pt x="2" y="32"/>
                </a:lnTo>
                <a:lnTo>
                  <a:pt x="3" y="34"/>
                </a:lnTo>
                <a:lnTo>
                  <a:pt x="5" y="35"/>
                </a:lnTo>
                <a:lnTo>
                  <a:pt x="7" y="36"/>
                </a:lnTo>
                <a:lnTo>
                  <a:pt x="8" y="38"/>
                </a:lnTo>
                <a:lnTo>
                  <a:pt x="9" y="39"/>
                </a:lnTo>
                <a:lnTo>
                  <a:pt x="10" y="40"/>
                </a:lnTo>
                <a:lnTo>
                  <a:pt x="41" y="1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79" name="Freeform 31"/>
          <p:cNvSpPr>
            <a:spLocks/>
          </p:cNvSpPr>
          <p:nvPr/>
        </p:nvSpPr>
        <p:spPr bwMode="auto">
          <a:xfrm>
            <a:off x="4852988" y="3425825"/>
            <a:ext cx="31750" cy="34925"/>
          </a:xfrm>
          <a:custGeom>
            <a:avLst/>
            <a:gdLst>
              <a:gd name="T0" fmla="*/ 12293445 w 82"/>
              <a:gd name="T1" fmla="*/ 9346653 h 87"/>
              <a:gd name="T2" fmla="*/ 12293445 w 82"/>
              <a:gd name="T3" fmla="*/ 9346653 h 87"/>
              <a:gd name="T4" fmla="*/ 11244146 w 82"/>
              <a:gd name="T5" fmla="*/ 8379993 h 87"/>
              <a:gd name="T6" fmla="*/ 10344305 w 82"/>
              <a:gd name="T7" fmla="*/ 7090578 h 87"/>
              <a:gd name="T8" fmla="*/ 9444851 w 82"/>
              <a:gd name="T9" fmla="*/ 5801564 h 87"/>
              <a:gd name="T10" fmla="*/ 8395552 w 82"/>
              <a:gd name="T11" fmla="*/ 4673527 h 87"/>
              <a:gd name="T12" fmla="*/ 7496098 w 82"/>
              <a:gd name="T13" fmla="*/ 3545490 h 87"/>
              <a:gd name="T14" fmla="*/ 6446412 w 82"/>
              <a:gd name="T15" fmla="*/ 2256075 h 87"/>
              <a:gd name="T16" fmla="*/ 5546957 w 82"/>
              <a:gd name="T17" fmla="*/ 1128037 h 87"/>
              <a:gd name="T18" fmla="*/ 4647503 w 82"/>
              <a:gd name="T19" fmla="*/ 0 h 87"/>
              <a:gd name="T20" fmla="*/ 0 w 82"/>
              <a:gd name="T21" fmla="*/ 4673527 h 87"/>
              <a:gd name="T22" fmla="*/ 899454 w 82"/>
              <a:gd name="T23" fmla="*/ 5801564 h 87"/>
              <a:gd name="T24" fmla="*/ 1798909 w 82"/>
              <a:gd name="T25" fmla="*/ 6929602 h 87"/>
              <a:gd name="T26" fmla="*/ 2848595 w 82"/>
              <a:gd name="T27" fmla="*/ 8218615 h 87"/>
              <a:gd name="T28" fmla="*/ 3748049 w 82"/>
              <a:gd name="T29" fmla="*/ 9346653 h 87"/>
              <a:gd name="T30" fmla="*/ 4797348 w 82"/>
              <a:gd name="T31" fmla="*/ 10474690 h 87"/>
              <a:gd name="T32" fmla="*/ 5696802 w 82"/>
              <a:gd name="T33" fmla="*/ 11764105 h 87"/>
              <a:gd name="T34" fmla="*/ 6596643 w 82"/>
              <a:gd name="T35" fmla="*/ 13053118 h 87"/>
              <a:gd name="T36" fmla="*/ 7645942 w 82"/>
              <a:gd name="T37" fmla="*/ 14020180 h 87"/>
              <a:gd name="T38" fmla="*/ 7645942 w 82"/>
              <a:gd name="T39" fmla="*/ 14020180 h 87"/>
              <a:gd name="T40" fmla="*/ 12293445 w 82"/>
              <a:gd name="T41" fmla="*/ 9346653 h 87"/>
              <a:gd name="T42" fmla="*/ 12293445 w 82"/>
              <a:gd name="T43" fmla="*/ 9346653 h 87"/>
              <a:gd name="T44" fmla="*/ 12293445 w 82"/>
              <a:gd name="T45" fmla="*/ 9346653 h 8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2"/>
              <a:gd name="T70" fmla="*/ 0 h 87"/>
              <a:gd name="T71" fmla="*/ 82 w 82"/>
              <a:gd name="T72" fmla="*/ 87 h 8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2" h="87">
                <a:moveTo>
                  <a:pt x="82" y="58"/>
                </a:moveTo>
                <a:lnTo>
                  <a:pt x="82" y="58"/>
                </a:lnTo>
                <a:lnTo>
                  <a:pt x="75" y="52"/>
                </a:lnTo>
                <a:lnTo>
                  <a:pt x="69" y="44"/>
                </a:lnTo>
                <a:lnTo>
                  <a:pt x="63" y="36"/>
                </a:lnTo>
                <a:lnTo>
                  <a:pt x="56" y="29"/>
                </a:lnTo>
                <a:lnTo>
                  <a:pt x="50" y="22"/>
                </a:lnTo>
                <a:lnTo>
                  <a:pt x="43" y="14"/>
                </a:lnTo>
                <a:lnTo>
                  <a:pt x="37" y="7"/>
                </a:lnTo>
                <a:lnTo>
                  <a:pt x="31" y="0"/>
                </a:lnTo>
                <a:lnTo>
                  <a:pt x="0" y="29"/>
                </a:lnTo>
                <a:lnTo>
                  <a:pt x="6" y="36"/>
                </a:lnTo>
                <a:lnTo>
                  <a:pt x="12" y="43"/>
                </a:lnTo>
                <a:lnTo>
                  <a:pt x="19" y="51"/>
                </a:lnTo>
                <a:lnTo>
                  <a:pt x="25" y="58"/>
                </a:lnTo>
                <a:lnTo>
                  <a:pt x="32" y="65"/>
                </a:lnTo>
                <a:lnTo>
                  <a:pt x="38" y="73"/>
                </a:lnTo>
                <a:lnTo>
                  <a:pt x="44" y="81"/>
                </a:lnTo>
                <a:lnTo>
                  <a:pt x="51" y="87"/>
                </a:lnTo>
                <a:lnTo>
                  <a:pt x="82" y="5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0" name="Freeform 32"/>
          <p:cNvSpPr>
            <a:spLocks/>
          </p:cNvSpPr>
          <p:nvPr/>
        </p:nvSpPr>
        <p:spPr bwMode="auto">
          <a:xfrm>
            <a:off x="4872038" y="3448050"/>
            <a:ext cx="15875" cy="14288"/>
          </a:xfrm>
          <a:custGeom>
            <a:avLst/>
            <a:gdLst>
              <a:gd name="T0" fmla="*/ 7000434 w 36"/>
              <a:gd name="T1" fmla="*/ 1102557 h 36"/>
              <a:gd name="T2" fmla="*/ 7000434 w 36"/>
              <a:gd name="T3" fmla="*/ 1102557 h 36"/>
              <a:gd name="T4" fmla="*/ 7000434 w 36"/>
              <a:gd name="T5" fmla="*/ 944992 h 36"/>
              <a:gd name="T6" fmla="*/ 6805965 w 36"/>
              <a:gd name="T7" fmla="*/ 787428 h 36"/>
              <a:gd name="T8" fmla="*/ 6611497 w 36"/>
              <a:gd name="T9" fmla="*/ 787428 h 36"/>
              <a:gd name="T10" fmla="*/ 6611497 w 36"/>
              <a:gd name="T11" fmla="*/ 630260 h 36"/>
              <a:gd name="T12" fmla="*/ 6417028 w 36"/>
              <a:gd name="T13" fmla="*/ 472695 h 36"/>
              <a:gd name="T14" fmla="*/ 6417028 w 36"/>
              <a:gd name="T15" fmla="*/ 472695 h 36"/>
              <a:gd name="T16" fmla="*/ 6222559 w 36"/>
              <a:gd name="T17" fmla="*/ 315130 h 36"/>
              <a:gd name="T18" fmla="*/ 6028090 w 36"/>
              <a:gd name="T19" fmla="*/ 0 h 36"/>
              <a:gd name="T20" fmla="*/ 0 w 36"/>
              <a:gd name="T21" fmla="*/ 4568191 h 36"/>
              <a:gd name="T22" fmla="*/ 0 w 36"/>
              <a:gd name="T23" fmla="*/ 4725756 h 36"/>
              <a:gd name="T24" fmla="*/ 194469 w 36"/>
              <a:gd name="T25" fmla="*/ 4883321 h 36"/>
              <a:gd name="T26" fmla="*/ 388938 w 36"/>
              <a:gd name="T27" fmla="*/ 5040489 h 36"/>
              <a:gd name="T28" fmla="*/ 388938 w 36"/>
              <a:gd name="T29" fmla="*/ 5040489 h 36"/>
              <a:gd name="T30" fmla="*/ 583406 w 36"/>
              <a:gd name="T31" fmla="*/ 5355619 h 36"/>
              <a:gd name="T32" fmla="*/ 583406 w 36"/>
              <a:gd name="T33" fmla="*/ 5513184 h 36"/>
              <a:gd name="T34" fmla="*/ 777875 w 36"/>
              <a:gd name="T35" fmla="*/ 5513184 h 36"/>
              <a:gd name="T36" fmla="*/ 972344 w 36"/>
              <a:gd name="T37" fmla="*/ 5670748 h 36"/>
              <a:gd name="T38" fmla="*/ 972344 w 36"/>
              <a:gd name="T39" fmla="*/ 5670748 h 36"/>
              <a:gd name="T40" fmla="*/ 7000434 w 36"/>
              <a:gd name="T41" fmla="*/ 1102557 h 36"/>
              <a:gd name="T42" fmla="*/ 7000434 w 36"/>
              <a:gd name="T43" fmla="*/ 1102557 h 36"/>
              <a:gd name="T44" fmla="*/ 7000434 w 36"/>
              <a:gd name="T45" fmla="*/ 1102557 h 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6"/>
              <a:gd name="T70" fmla="*/ 0 h 36"/>
              <a:gd name="T71" fmla="*/ 36 w 36"/>
              <a:gd name="T72" fmla="*/ 36 h 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6" h="36">
                <a:moveTo>
                  <a:pt x="36" y="7"/>
                </a:moveTo>
                <a:lnTo>
                  <a:pt x="36" y="7"/>
                </a:lnTo>
                <a:lnTo>
                  <a:pt x="36" y="6"/>
                </a:lnTo>
                <a:lnTo>
                  <a:pt x="35" y="5"/>
                </a:lnTo>
                <a:lnTo>
                  <a:pt x="34" y="5"/>
                </a:lnTo>
                <a:lnTo>
                  <a:pt x="34" y="4"/>
                </a:lnTo>
                <a:lnTo>
                  <a:pt x="33" y="3"/>
                </a:lnTo>
                <a:lnTo>
                  <a:pt x="32" y="2"/>
                </a:lnTo>
                <a:lnTo>
                  <a:pt x="31" y="0"/>
                </a:lnTo>
                <a:lnTo>
                  <a:pt x="0" y="29"/>
                </a:lnTo>
                <a:lnTo>
                  <a:pt x="0" y="30"/>
                </a:lnTo>
                <a:lnTo>
                  <a:pt x="1" y="31"/>
                </a:lnTo>
                <a:lnTo>
                  <a:pt x="2" y="32"/>
                </a:lnTo>
                <a:lnTo>
                  <a:pt x="3" y="34"/>
                </a:lnTo>
                <a:lnTo>
                  <a:pt x="3" y="35"/>
                </a:lnTo>
                <a:lnTo>
                  <a:pt x="4" y="35"/>
                </a:lnTo>
                <a:lnTo>
                  <a:pt x="5" y="36"/>
                </a:lnTo>
                <a:lnTo>
                  <a:pt x="36" y="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1" name="Freeform 33"/>
          <p:cNvSpPr>
            <a:spLocks/>
          </p:cNvSpPr>
          <p:nvPr/>
        </p:nvSpPr>
        <p:spPr bwMode="auto">
          <a:xfrm>
            <a:off x="4875213" y="3451225"/>
            <a:ext cx="22225" cy="23813"/>
          </a:xfrm>
          <a:custGeom>
            <a:avLst/>
            <a:gdLst>
              <a:gd name="T0" fmla="*/ 8372044 w 59"/>
              <a:gd name="T1" fmla="*/ 5028837 h 61"/>
              <a:gd name="T2" fmla="*/ 8372044 w 59"/>
              <a:gd name="T3" fmla="*/ 5028837 h 61"/>
              <a:gd name="T4" fmla="*/ 7804365 w 59"/>
              <a:gd name="T5" fmla="*/ 4419459 h 61"/>
              <a:gd name="T6" fmla="*/ 7378700 w 59"/>
              <a:gd name="T7" fmla="*/ 3657443 h 61"/>
              <a:gd name="T8" fmla="*/ 6811021 w 59"/>
              <a:gd name="T9" fmla="*/ 3048064 h 61"/>
              <a:gd name="T10" fmla="*/ 6385356 w 59"/>
              <a:gd name="T11" fmla="*/ 2590542 h 61"/>
              <a:gd name="T12" fmla="*/ 5959690 w 59"/>
              <a:gd name="T13" fmla="*/ 1828916 h 61"/>
              <a:gd name="T14" fmla="*/ 5392011 w 59"/>
              <a:gd name="T15" fmla="*/ 1219148 h 61"/>
              <a:gd name="T16" fmla="*/ 4824708 w 59"/>
              <a:gd name="T17" fmla="*/ 762016 h 61"/>
              <a:gd name="T18" fmla="*/ 4399043 w 59"/>
              <a:gd name="T19" fmla="*/ 0 h 61"/>
              <a:gd name="T20" fmla="*/ 0 w 59"/>
              <a:gd name="T21" fmla="*/ 4419459 h 61"/>
              <a:gd name="T22" fmla="*/ 425665 w 59"/>
              <a:gd name="T23" fmla="*/ 4876590 h 61"/>
              <a:gd name="T24" fmla="*/ 993344 w 59"/>
              <a:gd name="T25" fmla="*/ 5638606 h 61"/>
              <a:gd name="T26" fmla="*/ 1419010 w 59"/>
              <a:gd name="T27" fmla="*/ 6247985 h 61"/>
              <a:gd name="T28" fmla="*/ 1844675 w 59"/>
              <a:gd name="T29" fmla="*/ 6705507 h 61"/>
              <a:gd name="T30" fmla="*/ 2412354 w 59"/>
              <a:gd name="T31" fmla="*/ 7467132 h 61"/>
              <a:gd name="T32" fmla="*/ 2838019 w 59"/>
              <a:gd name="T33" fmla="*/ 8076901 h 61"/>
              <a:gd name="T34" fmla="*/ 3405699 w 59"/>
              <a:gd name="T35" fmla="*/ 8534033 h 61"/>
              <a:gd name="T36" fmla="*/ 3831364 w 59"/>
              <a:gd name="T37" fmla="*/ 9296049 h 61"/>
              <a:gd name="T38" fmla="*/ 3831364 w 59"/>
              <a:gd name="T39" fmla="*/ 9296049 h 61"/>
              <a:gd name="T40" fmla="*/ 8372044 w 59"/>
              <a:gd name="T41" fmla="*/ 5028837 h 61"/>
              <a:gd name="T42" fmla="*/ 8372044 w 59"/>
              <a:gd name="T43" fmla="*/ 5028837 h 61"/>
              <a:gd name="T44" fmla="*/ 8372044 w 59"/>
              <a:gd name="T45" fmla="*/ 5028837 h 6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9"/>
              <a:gd name="T70" fmla="*/ 0 h 61"/>
              <a:gd name="T71" fmla="*/ 59 w 59"/>
              <a:gd name="T72" fmla="*/ 61 h 6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9" h="61">
                <a:moveTo>
                  <a:pt x="59" y="33"/>
                </a:moveTo>
                <a:lnTo>
                  <a:pt x="59" y="33"/>
                </a:lnTo>
                <a:lnTo>
                  <a:pt x="55" y="29"/>
                </a:lnTo>
                <a:lnTo>
                  <a:pt x="52" y="24"/>
                </a:lnTo>
                <a:lnTo>
                  <a:pt x="48" y="20"/>
                </a:lnTo>
                <a:lnTo>
                  <a:pt x="45" y="17"/>
                </a:lnTo>
                <a:lnTo>
                  <a:pt x="42" y="12"/>
                </a:lnTo>
                <a:lnTo>
                  <a:pt x="38" y="8"/>
                </a:lnTo>
                <a:lnTo>
                  <a:pt x="34" y="5"/>
                </a:lnTo>
                <a:lnTo>
                  <a:pt x="31" y="0"/>
                </a:lnTo>
                <a:lnTo>
                  <a:pt x="0" y="29"/>
                </a:lnTo>
                <a:lnTo>
                  <a:pt x="3" y="32"/>
                </a:lnTo>
                <a:lnTo>
                  <a:pt x="7" y="37"/>
                </a:lnTo>
                <a:lnTo>
                  <a:pt x="10" y="41"/>
                </a:lnTo>
                <a:lnTo>
                  <a:pt x="13" y="44"/>
                </a:lnTo>
                <a:lnTo>
                  <a:pt x="17" y="49"/>
                </a:lnTo>
                <a:lnTo>
                  <a:pt x="20" y="53"/>
                </a:lnTo>
                <a:lnTo>
                  <a:pt x="24" y="56"/>
                </a:lnTo>
                <a:lnTo>
                  <a:pt x="27" y="61"/>
                </a:lnTo>
                <a:lnTo>
                  <a:pt x="59" y="3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2" name="Freeform 34"/>
          <p:cNvSpPr>
            <a:spLocks/>
          </p:cNvSpPr>
          <p:nvPr/>
        </p:nvSpPr>
        <p:spPr bwMode="auto">
          <a:xfrm>
            <a:off x="4884738" y="3463925"/>
            <a:ext cx="17462" cy="15875"/>
          </a:xfrm>
          <a:custGeom>
            <a:avLst/>
            <a:gdLst>
              <a:gd name="T0" fmla="*/ 7623036 w 40"/>
              <a:gd name="T1" fmla="*/ 1657106 h 39"/>
              <a:gd name="T2" fmla="*/ 7623036 w 40"/>
              <a:gd name="T3" fmla="*/ 1657106 h 39"/>
              <a:gd name="T4" fmla="*/ 7432264 w 40"/>
              <a:gd name="T5" fmla="*/ 1491029 h 39"/>
              <a:gd name="T6" fmla="*/ 7241928 w 40"/>
              <a:gd name="T7" fmla="*/ 1325359 h 39"/>
              <a:gd name="T8" fmla="*/ 7051156 w 40"/>
              <a:gd name="T9" fmla="*/ 1159689 h 39"/>
              <a:gd name="T10" fmla="*/ 6860820 w 40"/>
              <a:gd name="T11" fmla="*/ 828349 h 39"/>
              <a:gd name="T12" fmla="*/ 6670047 w 40"/>
              <a:gd name="T13" fmla="*/ 662679 h 39"/>
              <a:gd name="T14" fmla="*/ 6479712 w 40"/>
              <a:gd name="T15" fmla="*/ 331340 h 39"/>
              <a:gd name="T16" fmla="*/ 6288939 w 40"/>
              <a:gd name="T17" fmla="*/ 165670 h 39"/>
              <a:gd name="T18" fmla="*/ 6098604 w 40"/>
              <a:gd name="T19" fmla="*/ 0 h 39"/>
              <a:gd name="T20" fmla="*/ 0 w 40"/>
              <a:gd name="T21" fmla="*/ 4639163 h 39"/>
              <a:gd name="T22" fmla="*/ 190772 w 40"/>
              <a:gd name="T23" fmla="*/ 4804833 h 39"/>
              <a:gd name="T24" fmla="*/ 381108 w 40"/>
              <a:gd name="T25" fmla="*/ 4970910 h 39"/>
              <a:gd name="T26" fmla="*/ 571881 w 40"/>
              <a:gd name="T27" fmla="*/ 5302250 h 39"/>
              <a:gd name="T28" fmla="*/ 762216 w 40"/>
              <a:gd name="T29" fmla="*/ 5467920 h 39"/>
              <a:gd name="T30" fmla="*/ 952989 w 40"/>
              <a:gd name="T31" fmla="*/ 5633590 h 39"/>
              <a:gd name="T32" fmla="*/ 1143324 w 40"/>
              <a:gd name="T33" fmla="*/ 5964929 h 39"/>
              <a:gd name="T34" fmla="*/ 1334097 w 40"/>
              <a:gd name="T35" fmla="*/ 6130599 h 39"/>
              <a:gd name="T36" fmla="*/ 1524433 w 40"/>
              <a:gd name="T37" fmla="*/ 6461939 h 39"/>
              <a:gd name="T38" fmla="*/ 1524433 w 40"/>
              <a:gd name="T39" fmla="*/ 6461939 h 39"/>
              <a:gd name="T40" fmla="*/ 7623036 w 40"/>
              <a:gd name="T41" fmla="*/ 1657106 h 39"/>
              <a:gd name="T42" fmla="*/ 7623036 w 40"/>
              <a:gd name="T43" fmla="*/ 1657106 h 39"/>
              <a:gd name="T44" fmla="*/ 7623036 w 40"/>
              <a:gd name="T45" fmla="*/ 1657106 h 3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"/>
              <a:gd name="T70" fmla="*/ 0 h 39"/>
              <a:gd name="T71" fmla="*/ 40 w 40"/>
              <a:gd name="T72" fmla="*/ 39 h 3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" h="39">
                <a:moveTo>
                  <a:pt x="40" y="10"/>
                </a:moveTo>
                <a:lnTo>
                  <a:pt x="40" y="10"/>
                </a:lnTo>
                <a:lnTo>
                  <a:pt x="39" y="9"/>
                </a:lnTo>
                <a:lnTo>
                  <a:pt x="38" y="8"/>
                </a:lnTo>
                <a:lnTo>
                  <a:pt x="37" y="7"/>
                </a:lnTo>
                <a:lnTo>
                  <a:pt x="36" y="5"/>
                </a:lnTo>
                <a:lnTo>
                  <a:pt x="35" y="4"/>
                </a:lnTo>
                <a:lnTo>
                  <a:pt x="34" y="2"/>
                </a:lnTo>
                <a:lnTo>
                  <a:pt x="33" y="1"/>
                </a:lnTo>
                <a:lnTo>
                  <a:pt x="32" y="0"/>
                </a:lnTo>
                <a:lnTo>
                  <a:pt x="0" y="28"/>
                </a:lnTo>
                <a:lnTo>
                  <a:pt x="1" y="29"/>
                </a:lnTo>
                <a:lnTo>
                  <a:pt x="2" y="30"/>
                </a:lnTo>
                <a:lnTo>
                  <a:pt x="3" y="32"/>
                </a:lnTo>
                <a:lnTo>
                  <a:pt x="4" y="33"/>
                </a:lnTo>
                <a:lnTo>
                  <a:pt x="5" y="34"/>
                </a:lnTo>
                <a:lnTo>
                  <a:pt x="6" y="36"/>
                </a:lnTo>
                <a:lnTo>
                  <a:pt x="7" y="37"/>
                </a:lnTo>
                <a:lnTo>
                  <a:pt x="8" y="39"/>
                </a:lnTo>
                <a:lnTo>
                  <a:pt x="40" y="1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3" name="Freeform 35"/>
          <p:cNvSpPr>
            <a:spLocks/>
          </p:cNvSpPr>
          <p:nvPr/>
        </p:nvSpPr>
        <p:spPr bwMode="auto">
          <a:xfrm>
            <a:off x="4889500" y="3468688"/>
            <a:ext cx="30163" cy="31750"/>
          </a:xfrm>
          <a:custGeom>
            <a:avLst/>
            <a:gdLst>
              <a:gd name="T0" fmla="*/ 11815670 w 77"/>
              <a:gd name="T1" fmla="*/ 8048051 h 83"/>
              <a:gd name="T2" fmla="*/ 11815670 w 77"/>
              <a:gd name="T3" fmla="*/ 8048051 h 83"/>
              <a:gd name="T4" fmla="*/ 10895111 w 77"/>
              <a:gd name="T5" fmla="*/ 7170145 h 83"/>
              <a:gd name="T6" fmla="*/ 9974160 w 77"/>
              <a:gd name="T7" fmla="*/ 6145729 h 83"/>
              <a:gd name="T8" fmla="*/ 9207158 w 77"/>
              <a:gd name="T9" fmla="*/ 4975187 h 83"/>
              <a:gd name="T10" fmla="*/ 8439764 w 77"/>
              <a:gd name="T11" fmla="*/ 4097280 h 83"/>
              <a:gd name="T12" fmla="*/ 7519205 w 77"/>
              <a:gd name="T13" fmla="*/ 3072864 h 83"/>
              <a:gd name="T14" fmla="*/ 6598254 w 77"/>
              <a:gd name="T15" fmla="*/ 2048449 h 83"/>
              <a:gd name="T16" fmla="*/ 5831252 w 77"/>
              <a:gd name="T17" fmla="*/ 1024416 h 83"/>
              <a:gd name="T18" fmla="*/ 4910301 w 77"/>
              <a:gd name="T19" fmla="*/ 0 h 83"/>
              <a:gd name="T20" fmla="*/ 0 w 77"/>
              <a:gd name="T21" fmla="*/ 4243407 h 83"/>
              <a:gd name="T22" fmla="*/ 920559 w 77"/>
              <a:gd name="T23" fmla="*/ 5121696 h 83"/>
              <a:gd name="T24" fmla="*/ 1687953 w 77"/>
              <a:gd name="T25" fmla="*/ 6145729 h 83"/>
              <a:gd name="T26" fmla="*/ 2455347 w 77"/>
              <a:gd name="T27" fmla="*/ 7170145 h 83"/>
              <a:gd name="T28" fmla="*/ 3529463 w 77"/>
              <a:gd name="T29" fmla="*/ 8048051 h 83"/>
              <a:gd name="T30" fmla="*/ 4296465 w 77"/>
              <a:gd name="T31" fmla="*/ 9072467 h 83"/>
              <a:gd name="T32" fmla="*/ 5063858 w 77"/>
              <a:gd name="T33" fmla="*/ 10243009 h 83"/>
              <a:gd name="T34" fmla="*/ 5984418 w 77"/>
              <a:gd name="T35" fmla="*/ 11120916 h 83"/>
              <a:gd name="T36" fmla="*/ 6751811 w 77"/>
              <a:gd name="T37" fmla="*/ 12145331 h 83"/>
              <a:gd name="T38" fmla="*/ 6751811 w 77"/>
              <a:gd name="T39" fmla="*/ 12145331 h 83"/>
              <a:gd name="T40" fmla="*/ 11815670 w 77"/>
              <a:gd name="T41" fmla="*/ 8048051 h 83"/>
              <a:gd name="T42" fmla="*/ 11815670 w 77"/>
              <a:gd name="T43" fmla="*/ 8048051 h 83"/>
              <a:gd name="T44" fmla="*/ 11815670 w 77"/>
              <a:gd name="T45" fmla="*/ 8048051 h 8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7"/>
              <a:gd name="T70" fmla="*/ 0 h 83"/>
              <a:gd name="T71" fmla="*/ 77 w 77"/>
              <a:gd name="T72" fmla="*/ 83 h 8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7" h="83">
                <a:moveTo>
                  <a:pt x="77" y="55"/>
                </a:moveTo>
                <a:lnTo>
                  <a:pt x="77" y="55"/>
                </a:lnTo>
                <a:lnTo>
                  <a:pt x="71" y="49"/>
                </a:lnTo>
                <a:lnTo>
                  <a:pt x="65" y="42"/>
                </a:lnTo>
                <a:lnTo>
                  <a:pt x="60" y="34"/>
                </a:lnTo>
                <a:lnTo>
                  <a:pt x="55" y="28"/>
                </a:lnTo>
                <a:lnTo>
                  <a:pt x="49" y="21"/>
                </a:lnTo>
                <a:lnTo>
                  <a:pt x="43" y="14"/>
                </a:lnTo>
                <a:lnTo>
                  <a:pt x="38" y="7"/>
                </a:lnTo>
                <a:lnTo>
                  <a:pt x="32" y="0"/>
                </a:lnTo>
                <a:lnTo>
                  <a:pt x="0" y="29"/>
                </a:lnTo>
                <a:lnTo>
                  <a:pt x="6" y="35"/>
                </a:lnTo>
                <a:lnTo>
                  <a:pt x="11" y="42"/>
                </a:lnTo>
                <a:lnTo>
                  <a:pt x="16" y="49"/>
                </a:lnTo>
                <a:lnTo>
                  <a:pt x="23" y="55"/>
                </a:lnTo>
                <a:lnTo>
                  <a:pt x="28" y="62"/>
                </a:lnTo>
                <a:lnTo>
                  <a:pt x="33" y="70"/>
                </a:lnTo>
                <a:lnTo>
                  <a:pt x="39" y="76"/>
                </a:lnTo>
                <a:lnTo>
                  <a:pt x="44" y="83"/>
                </a:lnTo>
                <a:lnTo>
                  <a:pt x="77" y="5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4" name="Freeform 36"/>
          <p:cNvSpPr>
            <a:spLocks/>
          </p:cNvSpPr>
          <p:nvPr/>
        </p:nvSpPr>
        <p:spPr bwMode="auto">
          <a:xfrm>
            <a:off x="4905375" y="3490913"/>
            <a:ext cx="19050" cy="17462"/>
          </a:xfrm>
          <a:custGeom>
            <a:avLst/>
            <a:gdLst>
              <a:gd name="T0" fmla="*/ 7889185 w 46"/>
              <a:gd name="T1" fmla="*/ 2677639 h 44"/>
              <a:gd name="T2" fmla="*/ 7889185 w 46"/>
              <a:gd name="T3" fmla="*/ 2677639 h 44"/>
              <a:gd name="T4" fmla="*/ 7546285 w 46"/>
              <a:gd name="T5" fmla="*/ 2362529 h 44"/>
              <a:gd name="T6" fmla="*/ 7202971 w 46"/>
              <a:gd name="T7" fmla="*/ 1889865 h 44"/>
              <a:gd name="T8" fmla="*/ 6860071 w 46"/>
              <a:gd name="T9" fmla="*/ 1732707 h 44"/>
              <a:gd name="T10" fmla="*/ 6688621 w 46"/>
              <a:gd name="T11" fmla="*/ 1417597 h 44"/>
              <a:gd name="T12" fmla="*/ 6345721 w 46"/>
              <a:gd name="T13" fmla="*/ 1102487 h 44"/>
              <a:gd name="T14" fmla="*/ 6174271 w 46"/>
              <a:gd name="T15" fmla="*/ 787377 h 44"/>
              <a:gd name="T16" fmla="*/ 5830957 w 46"/>
              <a:gd name="T17" fmla="*/ 472665 h 44"/>
              <a:gd name="T18" fmla="*/ 5659507 w 46"/>
              <a:gd name="T19" fmla="*/ 0 h 44"/>
              <a:gd name="T20" fmla="*/ 0 w 46"/>
              <a:gd name="T21" fmla="*/ 4409949 h 44"/>
              <a:gd name="T22" fmla="*/ 171450 w 46"/>
              <a:gd name="T23" fmla="*/ 4725058 h 44"/>
              <a:gd name="T24" fmla="*/ 514350 w 46"/>
              <a:gd name="T25" fmla="*/ 5040168 h 44"/>
              <a:gd name="T26" fmla="*/ 686214 w 46"/>
              <a:gd name="T27" fmla="*/ 5512436 h 44"/>
              <a:gd name="T28" fmla="*/ 1029114 w 46"/>
              <a:gd name="T29" fmla="*/ 5669991 h 44"/>
              <a:gd name="T30" fmla="*/ 1200564 w 46"/>
              <a:gd name="T31" fmla="*/ 5985101 h 44"/>
              <a:gd name="T32" fmla="*/ 1543464 w 46"/>
              <a:gd name="T33" fmla="*/ 6300210 h 44"/>
              <a:gd name="T34" fmla="*/ 1886364 w 46"/>
              <a:gd name="T35" fmla="*/ 6614923 h 44"/>
              <a:gd name="T36" fmla="*/ 2229678 w 46"/>
              <a:gd name="T37" fmla="*/ 6930033 h 44"/>
              <a:gd name="T38" fmla="*/ 2229678 w 46"/>
              <a:gd name="T39" fmla="*/ 6930033 h 44"/>
              <a:gd name="T40" fmla="*/ 7889185 w 46"/>
              <a:gd name="T41" fmla="*/ 2677639 h 44"/>
              <a:gd name="T42" fmla="*/ 7889185 w 46"/>
              <a:gd name="T43" fmla="*/ 2677639 h 44"/>
              <a:gd name="T44" fmla="*/ 7889185 w 46"/>
              <a:gd name="T45" fmla="*/ 2677639 h 4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6"/>
              <a:gd name="T70" fmla="*/ 0 h 44"/>
              <a:gd name="T71" fmla="*/ 46 w 46"/>
              <a:gd name="T72" fmla="*/ 44 h 4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6" h="44">
                <a:moveTo>
                  <a:pt x="46" y="17"/>
                </a:moveTo>
                <a:lnTo>
                  <a:pt x="46" y="17"/>
                </a:lnTo>
                <a:lnTo>
                  <a:pt x="44" y="15"/>
                </a:lnTo>
                <a:lnTo>
                  <a:pt x="42" y="12"/>
                </a:lnTo>
                <a:lnTo>
                  <a:pt x="40" y="11"/>
                </a:lnTo>
                <a:lnTo>
                  <a:pt x="39" y="9"/>
                </a:lnTo>
                <a:lnTo>
                  <a:pt x="37" y="7"/>
                </a:lnTo>
                <a:lnTo>
                  <a:pt x="36" y="5"/>
                </a:lnTo>
                <a:lnTo>
                  <a:pt x="34" y="3"/>
                </a:lnTo>
                <a:lnTo>
                  <a:pt x="33" y="0"/>
                </a:lnTo>
                <a:lnTo>
                  <a:pt x="0" y="28"/>
                </a:lnTo>
                <a:lnTo>
                  <a:pt x="1" y="30"/>
                </a:lnTo>
                <a:lnTo>
                  <a:pt x="3" y="32"/>
                </a:lnTo>
                <a:lnTo>
                  <a:pt x="4" y="35"/>
                </a:lnTo>
                <a:lnTo>
                  <a:pt x="6" y="36"/>
                </a:lnTo>
                <a:lnTo>
                  <a:pt x="7" y="38"/>
                </a:lnTo>
                <a:lnTo>
                  <a:pt x="9" y="40"/>
                </a:lnTo>
                <a:lnTo>
                  <a:pt x="11" y="42"/>
                </a:lnTo>
                <a:lnTo>
                  <a:pt x="13" y="44"/>
                </a:lnTo>
                <a:lnTo>
                  <a:pt x="46" y="1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5" name="Freeform 37"/>
          <p:cNvSpPr>
            <a:spLocks/>
          </p:cNvSpPr>
          <p:nvPr/>
        </p:nvSpPr>
        <p:spPr bwMode="auto">
          <a:xfrm>
            <a:off x="4911725" y="3497263"/>
            <a:ext cx="26988" cy="30162"/>
          </a:xfrm>
          <a:custGeom>
            <a:avLst/>
            <a:gdLst>
              <a:gd name="T0" fmla="*/ 10405031 w 70"/>
              <a:gd name="T1" fmla="*/ 7717900 h 76"/>
              <a:gd name="T2" fmla="*/ 10405031 w 70"/>
              <a:gd name="T3" fmla="*/ 7717900 h 76"/>
              <a:gd name="T4" fmla="*/ 9810524 w 70"/>
              <a:gd name="T5" fmla="*/ 6930116 h 76"/>
              <a:gd name="T6" fmla="*/ 8918763 w 70"/>
              <a:gd name="T7" fmla="*/ 5827616 h 76"/>
              <a:gd name="T8" fmla="*/ 8323870 w 70"/>
              <a:gd name="T9" fmla="*/ 4882672 h 76"/>
              <a:gd name="T10" fmla="*/ 7729363 w 70"/>
              <a:gd name="T11" fmla="*/ 3937728 h 76"/>
              <a:gd name="T12" fmla="*/ 6986422 w 70"/>
              <a:gd name="T13" fmla="*/ 2992785 h 76"/>
              <a:gd name="T14" fmla="*/ 6243095 w 70"/>
              <a:gd name="T15" fmla="*/ 1889887 h 76"/>
              <a:gd name="T16" fmla="*/ 5499769 w 70"/>
              <a:gd name="T17" fmla="*/ 944944 h 76"/>
              <a:gd name="T18" fmla="*/ 4905262 w 70"/>
              <a:gd name="T19" fmla="*/ 0 h 76"/>
              <a:gd name="T20" fmla="*/ 0 w 70"/>
              <a:gd name="T21" fmla="*/ 4252445 h 76"/>
              <a:gd name="T22" fmla="*/ 594507 w 70"/>
              <a:gd name="T23" fmla="*/ 5197786 h 76"/>
              <a:gd name="T24" fmla="*/ 1337834 w 70"/>
              <a:gd name="T25" fmla="*/ 6300286 h 76"/>
              <a:gd name="T26" fmla="*/ 2081160 w 70"/>
              <a:gd name="T27" fmla="*/ 7087673 h 76"/>
              <a:gd name="T28" fmla="*/ 2824101 w 70"/>
              <a:gd name="T29" fmla="*/ 8190174 h 76"/>
              <a:gd name="T30" fmla="*/ 3418609 w 70"/>
              <a:gd name="T31" fmla="*/ 9135117 h 76"/>
              <a:gd name="T32" fmla="*/ 4013501 w 70"/>
              <a:gd name="T33" fmla="*/ 10080458 h 76"/>
              <a:gd name="T34" fmla="*/ 4905262 w 70"/>
              <a:gd name="T35" fmla="*/ 11025402 h 76"/>
              <a:gd name="T36" fmla="*/ 5499769 w 70"/>
              <a:gd name="T37" fmla="*/ 11970345 h 76"/>
              <a:gd name="T38" fmla="*/ 5499769 w 70"/>
              <a:gd name="T39" fmla="*/ 11970345 h 76"/>
              <a:gd name="T40" fmla="*/ 10405031 w 70"/>
              <a:gd name="T41" fmla="*/ 7717900 h 76"/>
              <a:gd name="T42" fmla="*/ 10405031 w 70"/>
              <a:gd name="T43" fmla="*/ 7717900 h 76"/>
              <a:gd name="T44" fmla="*/ 10405031 w 70"/>
              <a:gd name="T45" fmla="*/ 7717900 h 7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0"/>
              <a:gd name="T70" fmla="*/ 0 h 76"/>
              <a:gd name="T71" fmla="*/ 70 w 70"/>
              <a:gd name="T72" fmla="*/ 76 h 7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0" h="76">
                <a:moveTo>
                  <a:pt x="70" y="49"/>
                </a:moveTo>
                <a:lnTo>
                  <a:pt x="70" y="49"/>
                </a:lnTo>
                <a:lnTo>
                  <a:pt x="66" y="44"/>
                </a:lnTo>
                <a:lnTo>
                  <a:pt x="60" y="37"/>
                </a:lnTo>
                <a:lnTo>
                  <a:pt x="56" y="31"/>
                </a:lnTo>
                <a:lnTo>
                  <a:pt x="52" y="25"/>
                </a:lnTo>
                <a:lnTo>
                  <a:pt x="47" y="19"/>
                </a:lnTo>
                <a:lnTo>
                  <a:pt x="42" y="12"/>
                </a:lnTo>
                <a:lnTo>
                  <a:pt x="37" y="6"/>
                </a:lnTo>
                <a:lnTo>
                  <a:pt x="33" y="0"/>
                </a:lnTo>
                <a:lnTo>
                  <a:pt x="0" y="27"/>
                </a:lnTo>
                <a:lnTo>
                  <a:pt x="4" y="33"/>
                </a:lnTo>
                <a:lnTo>
                  <a:pt x="9" y="40"/>
                </a:lnTo>
                <a:lnTo>
                  <a:pt x="14" y="45"/>
                </a:lnTo>
                <a:lnTo>
                  <a:pt x="19" y="52"/>
                </a:lnTo>
                <a:lnTo>
                  <a:pt x="23" y="58"/>
                </a:lnTo>
                <a:lnTo>
                  <a:pt x="27" y="64"/>
                </a:lnTo>
                <a:lnTo>
                  <a:pt x="33" y="70"/>
                </a:lnTo>
                <a:lnTo>
                  <a:pt x="37" y="76"/>
                </a:lnTo>
                <a:lnTo>
                  <a:pt x="70" y="4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6" name="Freeform 38"/>
          <p:cNvSpPr>
            <a:spLocks/>
          </p:cNvSpPr>
          <p:nvPr/>
        </p:nvSpPr>
        <p:spPr bwMode="auto">
          <a:xfrm>
            <a:off x="4926013" y="3516313"/>
            <a:ext cx="19050" cy="17462"/>
          </a:xfrm>
          <a:custGeom>
            <a:avLst/>
            <a:gdLst>
              <a:gd name="T0" fmla="*/ 7721330 w 47"/>
              <a:gd name="T1" fmla="*/ 2881989 h 46"/>
              <a:gd name="T2" fmla="*/ 7721330 w 47"/>
              <a:gd name="T3" fmla="*/ 2881989 h 46"/>
              <a:gd name="T4" fmla="*/ 7557176 w 47"/>
              <a:gd name="T5" fmla="*/ 2449615 h 46"/>
              <a:gd name="T6" fmla="*/ 7228462 w 47"/>
              <a:gd name="T7" fmla="*/ 2161492 h 46"/>
              <a:gd name="T8" fmla="*/ 6735594 w 47"/>
              <a:gd name="T9" fmla="*/ 1873369 h 46"/>
              <a:gd name="T10" fmla="*/ 6571439 w 47"/>
              <a:gd name="T11" fmla="*/ 1440995 h 46"/>
              <a:gd name="T12" fmla="*/ 6242726 w 47"/>
              <a:gd name="T13" fmla="*/ 1152872 h 46"/>
              <a:gd name="T14" fmla="*/ 5914012 w 47"/>
              <a:gd name="T15" fmla="*/ 864749 h 46"/>
              <a:gd name="T16" fmla="*/ 5749857 w 47"/>
              <a:gd name="T17" fmla="*/ 576246 h 46"/>
              <a:gd name="T18" fmla="*/ 5421549 w 47"/>
              <a:gd name="T19" fmla="*/ 0 h 46"/>
              <a:gd name="T20" fmla="*/ 0 w 47"/>
              <a:gd name="T21" fmla="*/ 3890610 h 46"/>
              <a:gd name="T22" fmla="*/ 328714 w 47"/>
              <a:gd name="T23" fmla="*/ 4322984 h 46"/>
              <a:gd name="T24" fmla="*/ 492868 w 47"/>
              <a:gd name="T25" fmla="*/ 4611107 h 46"/>
              <a:gd name="T26" fmla="*/ 821582 w 47"/>
              <a:gd name="T27" fmla="*/ 5043481 h 46"/>
              <a:gd name="T28" fmla="*/ 1149890 w 47"/>
              <a:gd name="T29" fmla="*/ 5331984 h 46"/>
              <a:gd name="T30" fmla="*/ 1314450 w 47"/>
              <a:gd name="T31" fmla="*/ 5620107 h 46"/>
              <a:gd name="T32" fmla="*/ 1807318 w 47"/>
              <a:gd name="T33" fmla="*/ 5908230 h 46"/>
              <a:gd name="T34" fmla="*/ 1971472 w 47"/>
              <a:gd name="T35" fmla="*/ 6340604 h 46"/>
              <a:gd name="T36" fmla="*/ 2299781 w 47"/>
              <a:gd name="T37" fmla="*/ 6628727 h 46"/>
              <a:gd name="T38" fmla="*/ 2299781 w 47"/>
              <a:gd name="T39" fmla="*/ 6628727 h 46"/>
              <a:gd name="T40" fmla="*/ 7721330 w 47"/>
              <a:gd name="T41" fmla="*/ 2881989 h 46"/>
              <a:gd name="T42" fmla="*/ 7721330 w 47"/>
              <a:gd name="T43" fmla="*/ 2881989 h 46"/>
              <a:gd name="T44" fmla="*/ 7721330 w 47"/>
              <a:gd name="T45" fmla="*/ 2881989 h 4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46"/>
              <a:gd name="T71" fmla="*/ 47 w 47"/>
              <a:gd name="T72" fmla="*/ 46 h 4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46">
                <a:moveTo>
                  <a:pt x="47" y="20"/>
                </a:moveTo>
                <a:lnTo>
                  <a:pt x="47" y="20"/>
                </a:lnTo>
                <a:lnTo>
                  <a:pt x="46" y="17"/>
                </a:lnTo>
                <a:lnTo>
                  <a:pt x="44" y="15"/>
                </a:lnTo>
                <a:lnTo>
                  <a:pt x="41" y="13"/>
                </a:lnTo>
                <a:lnTo>
                  <a:pt x="40" y="10"/>
                </a:lnTo>
                <a:lnTo>
                  <a:pt x="38" y="8"/>
                </a:lnTo>
                <a:lnTo>
                  <a:pt x="36" y="6"/>
                </a:lnTo>
                <a:lnTo>
                  <a:pt x="35" y="4"/>
                </a:lnTo>
                <a:lnTo>
                  <a:pt x="33" y="0"/>
                </a:lnTo>
                <a:lnTo>
                  <a:pt x="0" y="27"/>
                </a:lnTo>
                <a:lnTo>
                  <a:pt x="2" y="30"/>
                </a:lnTo>
                <a:lnTo>
                  <a:pt x="3" y="32"/>
                </a:lnTo>
                <a:lnTo>
                  <a:pt x="5" y="35"/>
                </a:lnTo>
                <a:lnTo>
                  <a:pt x="7" y="37"/>
                </a:lnTo>
                <a:lnTo>
                  <a:pt x="8" y="39"/>
                </a:lnTo>
                <a:lnTo>
                  <a:pt x="11" y="41"/>
                </a:lnTo>
                <a:lnTo>
                  <a:pt x="12" y="44"/>
                </a:lnTo>
                <a:lnTo>
                  <a:pt x="14" y="46"/>
                </a:lnTo>
                <a:lnTo>
                  <a:pt x="47" y="2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7" name="Freeform 39"/>
          <p:cNvSpPr>
            <a:spLocks/>
          </p:cNvSpPr>
          <p:nvPr/>
        </p:nvSpPr>
        <p:spPr bwMode="auto">
          <a:xfrm>
            <a:off x="4930775" y="3524250"/>
            <a:ext cx="23813" cy="22225"/>
          </a:xfrm>
          <a:custGeom>
            <a:avLst/>
            <a:gdLst>
              <a:gd name="T0" fmla="*/ 10126053 w 56"/>
              <a:gd name="T1" fmla="*/ 4551910 h 58"/>
              <a:gd name="T2" fmla="*/ 10126053 w 56"/>
              <a:gd name="T3" fmla="*/ 4551910 h 58"/>
              <a:gd name="T4" fmla="*/ 9583457 w 56"/>
              <a:gd name="T5" fmla="*/ 4111242 h 58"/>
              <a:gd name="T6" fmla="*/ 9041286 w 56"/>
              <a:gd name="T7" fmla="*/ 3524195 h 58"/>
              <a:gd name="T8" fmla="*/ 8679413 w 56"/>
              <a:gd name="T9" fmla="*/ 2790004 h 58"/>
              <a:gd name="T10" fmla="*/ 7956093 w 56"/>
              <a:gd name="T11" fmla="*/ 2349336 h 58"/>
              <a:gd name="T12" fmla="*/ 7413922 w 56"/>
              <a:gd name="T13" fmla="*/ 1615144 h 58"/>
              <a:gd name="T14" fmla="*/ 7052050 w 56"/>
              <a:gd name="T15" fmla="*/ 1174859 h 58"/>
              <a:gd name="T16" fmla="*/ 6509454 w 56"/>
              <a:gd name="T17" fmla="*/ 587430 h 58"/>
              <a:gd name="T18" fmla="*/ 5967283 w 56"/>
              <a:gd name="T19" fmla="*/ 0 h 58"/>
              <a:gd name="T20" fmla="*/ 0 w 56"/>
              <a:gd name="T21" fmla="*/ 3817719 h 58"/>
              <a:gd name="T22" fmla="*/ 542596 w 56"/>
              <a:gd name="T23" fmla="*/ 4405148 h 58"/>
              <a:gd name="T24" fmla="*/ 904044 w 56"/>
              <a:gd name="T25" fmla="*/ 4845433 h 58"/>
              <a:gd name="T26" fmla="*/ 1446640 w 56"/>
              <a:gd name="T27" fmla="*/ 5579625 h 58"/>
              <a:gd name="T28" fmla="*/ 1989236 w 56"/>
              <a:gd name="T29" fmla="*/ 6020293 h 58"/>
              <a:gd name="T30" fmla="*/ 2531407 w 56"/>
              <a:gd name="T31" fmla="*/ 6754484 h 58"/>
              <a:gd name="T32" fmla="*/ 3074003 w 56"/>
              <a:gd name="T33" fmla="*/ 7341531 h 58"/>
              <a:gd name="T34" fmla="*/ 3616599 w 56"/>
              <a:gd name="T35" fmla="*/ 7782199 h 58"/>
              <a:gd name="T36" fmla="*/ 3978047 w 56"/>
              <a:gd name="T37" fmla="*/ 8516390 h 58"/>
              <a:gd name="T38" fmla="*/ 3978047 w 56"/>
              <a:gd name="T39" fmla="*/ 8516390 h 58"/>
              <a:gd name="T40" fmla="*/ 10126053 w 56"/>
              <a:gd name="T41" fmla="*/ 4551910 h 58"/>
              <a:gd name="T42" fmla="*/ 10126053 w 56"/>
              <a:gd name="T43" fmla="*/ 4551910 h 58"/>
              <a:gd name="T44" fmla="*/ 10126053 w 56"/>
              <a:gd name="T45" fmla="*/ 4551910 h 5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6"/>
              <a:gd name="T70" fmla="*/ 0 h 58"/>
              <a:gd name="T71" fmla="*/ 56 w 56"/>
              <a:gd name="T72" fmla="*/ 58 h 5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6" h="58">
                <a:moveTo>
                  <a:pt x="56" y="31"/>
                </a:moveTo>
                <a:lnTo>
                  <a:pt x="56" y="31"/>
                </a:lnTo>
                <a:lnTo>
                  <a:pt x="53" y="28"/>
                </a:lnTo>
                <a:lnTo>
                  <a:pt x="50" y="24"/>
                </a:lnTo>
                <a:lnTo>
                  <a:pt x="48" y="19"/>
                </a:lnTo>
                <a:lnTo>
                  <a:pt x="44" y="16"/>
                </a:lnTo>
                <a:lnTo>
                  <a:pt x="41" y="11"/>
                </a:lnTo>
                <a:lnTo>
                  <a:pt x="39" y="8"/>
                </a:lnTo>
                <a:lnTo>
                  <a:pt x="36" y="4"/>
                </a:lnTo>
                <a:lnTo>
                  <a:pt x="33" y="0"/>
                </a:lnTo>
                <a:lnTo>
                  <a:pt x="0" y="26"/>
                </a:lnTo>
                <a:lnTo>
                  <a:pt x="3" y="30"/>
                </a:lnTo>
                <a:lnTo>
                  <a:pt x="5" y="33"/>
                </a:lnTo>
                <a:lnTo>
                  <a:pt x="8" y="38"/>
                </a:lnTo>
                <a:lnTo>
                  <a:pt x="11" y="41"/>
                </a:lnTo>
                <a:lnTo>
                  <a:pt x="14" y="46"/>
                </a:lnTo>
                <a:lnTo>
                  <a:pt x="17" y="50"/>
                </a:lnTo>
                <a:lnTo>
                  <a:pt x="20" y="53"/>
                </a:lnTo>
                <a:lnTo>
                  <a:pt x="22" y="58"/>
                </a:lnTo>
                <a:lnTo>
                  <a:pt x="56" y="3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8" name="Freeform 40"/>
          <p:cNvSpPr>
            <a:spLocks/>
          </p:cNvSpPr>
          <p:nvPr/>
        </p:nvSpPr>
        <p:spPr bwMode="auto">
          <a:xfrm>
            <a:off x="4940300" y="3536950"/>
            <a:ext cx="19050" cy="19050"/>
          </a:xfrm>
          <a:custGeom>
            <a:avLst/>
            <a:gdLst>
              <a:gd name="T0" fmla="*/ 7406173 w 49"/>
              <a:gd name="T1" fmla="*/ 3465116 h 48"/>
              <a:gd name="T2" fmla="*/ 7406173 w 49"/>
              <a:gd name="T3" fmla="*/ 3465116 h 48"/>
              <a:gd name="T4" fmla="*/ 7103706 w 49"/>
              <a:gd name="T5" fmla="*/ 3150394 h 48"/>
              <a:gd name="T6" fmla="*/ 6952861 w 49"/>
              <a:gd name="T7" fmla="*/ 2677716 h 48"/>
              <a:gd name="T8" fmla="*/ 6650394 w 49"/>
              <a:gd name="T9" fmla="*/ 2362597 h 48"/>
              <a:gd name="T10" fmla="*/ 6348315 w 49"/>
              <a:gd name="T11" fmla="*/ 1732756 h 48"/>
              <a:gd name="T12" fmla="*/ 6045848 w 49"/>
              <a:gd name="T13" fmla="*/ 1417638 h 48"/>
              <a:gd name="T14" fmla="*/ 5592536 w 49"/>
              <a:gd name="T15" fmla="*/ 944959 h 48"/>
              <a:gd name="T16" fmla="*/ 5441302 w 49"/>
              <a:gd name="T17" fmla="*/ 630238 h 48"/>
              <a:gd name="T18" fmla="*/ 5138835 w 49"/>
              <a:gd name="T19" fmla="*/ 0 h 48"/>
              <a:gd name="T20" fmla="*/ 0 w 49"/>
              <a:gd name="T21" fmla="*/ 4252913 h 48"/>
              <a:gd name="T22" fmla="*/ 302467 w 49"/>
              <a:gd name="T23" fmla="*/ 4567634 h 48"/>
              <a:gd name="T24" fmla="*/ 604546 w 49"/>
              <a:gd name="T25" fmla="*/ 4882753 h 48"/>
              <a:gd name="T26" fmla="*/ 1057858 w 49"/>
              <a:gd name="T27" fmla="*/ 5355431 h 48"/>
              <a:gd name="T28" fmla="*/ 1209092 w 49"/>
              <a:gd name="T29" fmla="*/ 5827713 h 48"/>
              <a:gd name="T30" fmla="*/ 1511559 w 49"/>
              <a:gd name="T31" fmla="*/ 6300391 h 48"/>
              <a:gd name="T32" fmla="*/ 1813638 w 49"/>
              <a:gd name="T33" fmla="*/ 6615509 h 48"/>
              <a:gd name="T34" fmla="*/ 2116105 w 49"/>
              <a:gd name="T35" fmla="*/ 7087791 h 48"/>
              <a:gd name="T36" fmla="*/ 2267339 w 49"/>
              <a:gd name="T37" fmla="*/ 7560469 h 48"/>
              <a:gd name="T38" fmla="*/ 2267339 w 49"/>
              <a:gd name="T39" fmla="*/ 7560469 h 48"/>
              <a:gd name="T40" fmla="*/ 2267339 w 49"/>
              <a:gd name="T41" fmla="*/ 7560469 h 48"/>
              <a:gd name="T42" fmla="*/ 2267339 w 49"/>
              <a:gd name="T43" fmla="*/ 7560469 h 48"/>
              <a:gd name="T44" fmla="*/ 2267339 w 49"/>
              <a:gd name="T45" fmla="*/ 7560469 h 48"/>
              <a:gd name="T46" fmla="*/ 7406173 w 49"/>
              <a:gd name="T47" fmla="*/ 3465116 h 4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9"/>
              <a:gd name="T73" fmla="*/ 0 h 48"/>
              <a:gd name="T74" fmla="*/ 49 w 49"/>
              <a:gd name="T75" fmla="*/ 48 h 4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9" h="48">
                <a:moveTo>
                  <a:pt x="49" y="22"/>
                </a:moveTo>
                <a:lnTo>
                  <a:pt x="49" y="22"/>
                </a:lnTo>
                <a:lnTo>
                  <a:pt x="47" y="20"/>
                </a:lnTo>
                <a:lnTo>
                  <a:pt x="46" y="17"/>
                </a:lnTo>
                <a:lnTo>
                  <a:pt x="44" y="15"/>
                </a:lnTo>
                <a:lnTo>
                  <a:pt x="42" y="11"/>
                </a:lnTo>
                <a:lnTo>
                  <a:pt x="40" y="9"/>
                </a:lnTo>
                <a:lnTo>
                  <a:pt x="37" y="6"/>
                </a:lnTo>
                <a:lnTo>
                  <a:pt x="36" y="4"/>
                </a:lnTo>
                <a:lnTo>
                  <a:pt x="34" y="0"/>
                </a:lnTo>
                <a:lnTo>
                  <a:pt x="0" y="27"/>
                </a:lnTo>
                <a:lnTo>
                  <a:pt x="2" y="29"/>
                </a:lnTo>
                <a:lnTo>
                  <a:pt x="4" y="31"/>
                </a:lnTo>
                <a:lnTo>
                  <a:pt x="7" y="34"/>
                </a:lnTo>
                <a:lnTo>
                  <a:pt x="8" y="37"/>
                </a:lnTo>
                <a:lnTo>
                  <a:pt x="10" y="40"/>
                </a:lnTo>
                <a:lnTo>
                  <a:pt x="12" y="42"/>
                </a:lnTo>
                <a:lnTo>
                  <a:pt x="14" y="45"/>
                </a:lnTo>
                <a:lnTo>
                  <a:pt x="15" y="48"/>
                </a:lnTo>
                <a:lnTo>
                  <a:pt x="49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89" name="Freeform 41"/>
          <p:cNvSpPr>
            <a:spLocks/>
          </p:cNvSpPr>
          <p:nvPr/>
        </p:nvSpPr>
        <p:spPr bwMode="auto">
          <a:xfrm>
            <a:off x="4946650" y="3544888"/>
            <a:ext cx="26988" cy="30162"/>
          </a:xfrm>
          <a:custGeom>
            <a:avLst/>
            <a:gdLst>
              <a:gd name="T0" fmla="*/ 10870928 w 67"/>
              <a:gd name="T1" fmla="*/ 8194561 h 73"/>
              <a:gd name="T2" fmla="*/ 10870928 w 67"/>
              <a:gd name="T3" fmla="*/ 8194561 h 73"/>
              <a:gd name="T4" fmla="*/ 10222007 w 67"/>
              <a:gd name="T5" fmla="*/ 7169879 h 73"/>
              <a:gd name="T6" fmla="*/ 9573087 w 67"/>
              <a:gd name="T7" fmla="*/ 6145611 h 73"/>
              <a:gd name="T8" fmla="*/ 8923763 w 67"/>
              <a:gd name="T9" fmla="*/ 5121342 h 73"/>
              <a:gd name="T10" fmla="*/ 8274843 w 67"/>
              <a:gd name="T11" fmla="*/ 3926431 h 73"/>
              <a:gd name="T12" fmla="*/ 7625923 w 67"/>
              <a:gd name="T13" fmla="*/ 3072805 h 73"/>
              <a:gd name="T14" fmla="*/ 6977002 w 67"/>
              <a:gd name="T15" fmla="*/ 2048537 h 73"/>
              <a:gd name="T16" fmla="*/ 6165751 w 67"/>
              <a:gd name="T17" fmla="*/ 1024268 h 73"/>
              <a:gd name="T18" fmla="*/ 5516428 w 67"/>
              <a:gd name="T19" fmla="*/ 0 h 73"/>
              <a:gd name="T20" fmla="*/ 0 w 67"/>
              <a:gd name="T21" fmla="*/ 4438772 h 73"/>
              <a:gd name="T22" fmla="*/ 648920 w 67"/>
              <a:gd name="T23" fmla="*/ 5292398 h 73"/>
              <a:gd name="T24" fmla="*/ 1460172 w 67"/>
              <a:gd name="T25" fmla="*/ 6487309 h 73"/>
              <a:gd name="T26" fmla="*/ 2109092 w 67"/>
              <a:gd name="T27" fmla="*/ 7340935 h 73"/>
              <a:gd name="T28" fmla="*/ 2758415 w 67"/>
              <a:gd name="T29" fmla="*/ 8365203 h 73"/>
              <a:gd name="T30" fmla="*/ 3407336 w 67"/>
              <a:gd name="T31" fmla="*/ 9389472 h 73"/>
              <a:gd name="T32" fmla="*/ 4056256 w 67"/>
              <a:gd name="T33" fmla="*/ 10413740 h 73"/>
              <a:gd name="T34" fmla="*/ 4705177 w 67"/>
              <a:gd name="T35" fmla="*/ 11438009 h 73"/>
              <a:gd name="T36" fmla="*/ 5354500 w 67"/>
              <a:gd name="T37" fmla="*/ 12462277 h 73"/>
              <a:gd name="T38" fmla="*/ 5354500 w 67"/>
              <a:gd name="T39" fmla="*/ 12462277 h 73"/>
              <a:gd name="T40" fmla="*/ 10870928 w 67"/>
              <a:gd name="T41" fmla="*/ 8194561 h 73"/>
              <a:gd name="T42" fmla="*/ 10870928 w 67"/>
              <a:gd name="T43" fmla="*/ 8194561 h 73"/>
              <a:gd name="T44" fmla="*/ 10870928 w 67"/>
              <a:gd name="T45" fmla="*/ 8194561 h 7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7"/>
              <a:gd name="T70" fmla="*/ 0 h 73"/>
              <a:gd name="T71" fmla="*/ 67 w 67"/>
              <a:gd name="T72" fmla="*/ 73 h 7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7" h="73">
                <a:moveTo>
                  <a:pt x="67" y="48"/>
                </a:moveTo>
                <a:lnTo>
                  <a:pt x="67" y="48"/>
                </a:lnTo>
                <a:lnTo>
                  <a:pt x="63" y="42"/>
                </a:lnTo>
                <a:lnTo>
                  <a:pt x="59" y="36"/>
                </a:lnTo>
                <a:lnTo>
                  <a:pt x="55" y="30"/>
                </a:lnTo>
                <a:lnTo>
                  <a:pt x="51" y="23"/>
                </a:lnTo>
                <a:lnTo>
                  <a:pt x="47" y="18"/>
                </a:lnTo>
                <a:lnTo>
                  <a:pt x="43" y="12"/>
                </a:lnTo>
                <a:lnTo>
                  <a:pt x="38" y="6"/>
                </a:lnTo>
                <a:lnTo>
                  <a:pt x="34" y="0"/>
                </a:lnTo>
                <a:lnTo>
                  <a:pt x="0" y="26"/>
                </a:lnTo>
                <a:lnTo>
                  <a:pt x="4" y="31"/>
                </a:lnTo>
                <a:lnTo>
                  <a:pt x="9" y="38"/>
                </a:lnTo>
                <a:lnTo>
                  <a:pt x="13" y="43"/>
                </a:lnTo>
                <a:lnTo>
                  <a:pt x="17" y="49"/>
                </a:lnTo>
                <a:lnTo>
                  <a:pt x="21" y="55"/>
                </a:lnTo>
                <a:lnTo>
                  <a:pt x="25" y="61"/>
                </a:lnTo>
                <a:lnTo>
                  <a:pt x="29" y="67"/>
                </a:lnTo>
                <a:lnTo>
                  <a:pt x="33" y="73"/>
                </a:lnTo>
                <a:lnTo>
                  <a:pt x="67" y="4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0" name="Freeform 42"/>
          <p:cNvSpPr>
            <a:spLocks/>
          </p:cNvSpPr>
          <p:nvPr/>
        </p:nvSpPr>
        <p:spPr bwMode="auto">
          <a:xfrm>
            <a:off x="4959350" y="3563938"/>
            <a:ext cx="19050" cy="19050"/>
          </a:xfrm>
          <a:custGeom>
            <a:avLst/>
            <a:gdLst>
              <a:gd name="T0" fmla="*/ 7406173 w 49"/>
              <a:gd name="T1" fmla="*/ 3773142 h 46"/>
              <a:gd name="T2" fmla="*/ 7406173 w 49"/>
              <a:gd name="T3" fmla="*/ 3773142 h 46"/>
              <a:gd name="T4" fmla="*/ 7103706 w 49"/>
              <a:gd name="T5" fmla="*/ 3258378 h 46"/>
              <a:gd name="T6" fmla="*/ 6801628 w 49"/>
              <a:gd name="T7" fmla="*/ 2744028 h 46"/>
              <a:gd name="T8" fmla="*/ 6650394 w 49"/>
              <a:gd name="T9" fmla="*/ 2229678 h 46"/>
              <a:gd name="T10" fmla="*/ 6348315 w 49"/>
              <a:gd name="T11" fmla="*/ 1886364 h 46"/>
              <a:gd name="T12" fmla="*/ 5894614 w 49"/>
              <a:gd name="T13" fmla="*/ 1200564 h 46"/>
              <a:gd name="T14" fmla="*/ 5743381 w 49"/>
              <a:gd name="T15" fmla="*/ 857664 h 46"/>
              <a:gd name="T16" fmla="*/ 5441302 w 49"/>
              <a:gd name="T17" fmla="*/ 514350 h 46"/>
              <a:gd name="T18" fmla="*/ 5138835 w 49"/>
              <a:gd name="T19" fmla="*/ 0 h 46"/>
              <a:gd name="T20" fmla="*/ 0 w 49"/>
              <a:gd name="T21" fmla="*/ 4287492 h 46"/>
              <a:gd name="T22" fmla="*/ 302467 w 49"/>
              <a:gd name="T23" fmla="*/ 4630807 h 46"/>
              <a:gd name="T24" fmla="*/ 453312 w 49"/>
              <a:gd name="T25" fmla="*/ 5145157 h 46"/>
              <a:gd name="T26" fmla="*/ 755780 w 49"/>
              <a:gd name="T27" fmla="*/ 5659507 h 46"/>
              <a:gd name="T28" fmla="*/ 1057858 w 49"/>
              <a:gd name="T29" fmla="*/ 6002821 h 46"/>
              <a:gd name="T30" fmla="*/ 1360326 w 49"/>
              <a:gd name="T31" fmla="*/ 6517171 h 46"/>
              <a:gd name="T32" fmla="*/ 1662793 w 49"/>
              <a:gd name="T33" fmla="*/ 7031521 h 46"/>
              <a:gd name="T34" fmla="*/ 1964871 w 49"/>
              <a:gd name="T35" fmla="*/ 7546285 h 46"/>
              <a:gd name="T36" fmla="*/ 2116105 w 49"/>
              <a:gd name="T37" fmla="*/ 7889185 h 46"/>
              <a:gd name="T38" fmla="*/ 2116105 w 49"/>
              <a:gd name="T39" fmla="*/ 7889185 h 46"/>
              <a:gd name="T40" fmla="*/ 7406173 w 49"/>
              <a:gd name="T41" fmla="*/ 3773142 h 46"/>
              <a:gd name="T42" fmla="*/ 7406173 w 49"/>
              <a:gd name="T43" fmla="*/ 3773142 h 46"/>
              <a:gd name="T44" fmla="*/ 7406173 w 49"/>
              <a:gd name="T45" fmla="*/ 3773142 h 4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46"/>
              <a:gd name="T71" fmla="*/ 49 w 49"/>
              <a:gd name="T72" fmla="*/ 46 h 4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46">
                <a:moveTo>
                  <a:pt x="49" y="22"/>
                </a:moveTo>
                <a:lnTo>
                  <a:pt x="49" y="22"/>
                </a:lnTo>
                <a:lnTo>
                  <a:pt x="47" y="19"/>
                </a:lnTo>
                <a:lnTo>
                  <a:pt x="45" y="16"/>
                </a:lnTo>
                <a:lnTo>
                  <a:pt x="44" y="13"/>
                </a:lnTo>
                <a:lnTo>
                  <a:pt x="42" y="11"/>
                </a:lnTo>
                <a:lnTo>
                  <a:pt x="39" y="7"/>
                </a:lnTo>
                <a:lnTo>
                  <a:pt x="38" y="5"/>
                </a:lnTo>
                <a:lnTo>
                  <a:pt x="36" y="3"/>
                </a:lnTo>
                <a:lnTo>
                  <a:pt x="34" y="0"/>
                </a:lnTo>
                <a:lnTo>
                  <a:pt x="0" y="25"/>
                </a:lnTo>
                <a:lnTo>
                  <a:pt x="2" y="27"/>
                </a:lnTo>
                <a:lnTo>
                  <a:pt x="3" y="30"/>
                </a:lnTo>
                <a:lnTo>
                  <a:pt x="5" y="33"/>
                </a:lnTo>
                <a:lnTo>
                  <a:pt x="7" y="35"/>
                </a:lnTo>
                <a:lnTo>
                  <a:pt x="9" y="38"/>
                </a:lnTo>
                <a:lnTo>
                  <a:pt x="11" y="41"/>
                </a:lnTo>
                <a:lnTo>
                  <a:pt x="13" y="44"/>
                </a:lnTo>
                <a:lnTo>
                  <a:pt x="14" y="46"/>
                </a:lnTo>
                <a:lnTo>
                  <a:pt x="49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1" name="Freeform 43"/>
          <p:cNvSpPr>
            <a:spLocks/>
          </p:cNvSpPr>
          <p:nvPr/>
        </p:nvSpPr>
        <p:spPr bwMode="auto">
          <a:xfrm>
            <a:off x="4964113" y="3573463"/>
            <a:ext cx="26987" cy="26987"/>
          </a:xfrm>
          <a:custGeom>
            <a:avLst/>
            <a:gdLst>
              <a:gd name="T0" fmla="*/ 11034821 w 66"/>
              <a:gd name="T1" fmla="*/ 6985778 h 70"/>
              <a:gd name="T2" fmla="*/ 11034821 w 66"/>
              <a:gd name="T3" fmla="*/ 6985778 h 70"/>
              <a:gd name="T4" fmla="*/ 10365870 w 66"/>
              <a:gd name="T5" fmla="*/ 6094050 h 70"/>
              <a:gd name="T6" fmla="*/ 9697329 w 66"/>
              <a:gd name="T7" fmla="*/ 5202323 h 70"/>
              <a:gd name="T8" fmla="*/ 9028378 w 66"/>
              <a:gd name="T9" fmla="*/ 4161781 h 70"/>
              <a:gd name="T10" fmla="*/ 8359837 w 66"/>
              <a:gd name="T11" fmla="*/ 3418482 h 70"/>
              <a:gd name="T12" fmla="*/ 7858124 w 66"/>
              <a:gd name="T13" fmla="*/ 2526754 h 70"/>
              <a:gd name="T14" fmla="*/ 7022345 w 66"/>
              <a:gd name="T15" fmla="*/ 1635027 h 70"/>
              <a:gd name="T16" fmla="*/ 6353394 w 66"/>
              <a:gd name="T17" fmla="*/ 743299 h 70"/>
              <a:gd name="T18" fmla="*/ 5851681 w 66"/>
              <a:gd name="T19" fmla="*/ 0 h 70"/>
              <a:gd name="T20" fmla="*/ 0 w 66"/>
              <a:gd name="T21" fmla="*/ 3567296 h 70"/>
              <a:gd name="T22" fmla="*/ 668950 w 66"/>
              <a:gd name="T23" fmla="*/ 4459023 h 70"/>
              <a:gd name="T24" fmla="*/ 1337492 w 66"/>
              <a:gd name="T25" fmla="*/ 5350751 h 70"/>
              <a:gd name="T26" fmla="*/ 2006443 w 66"/>
              <a:gd name="T27" fmla="*/ 6242479 h 70"/>
              <a:gd name="T28" fmla="*/ 2674984 w 66"/>
              <a:gd name="T29" fmla="*/ 6985778 h 70"/>
              <a:gd name="T30" fmla="*/ 3176697 w 66"/>
              <a:gd name="T31" fmla="*/ 7877505 h 70"/>
              <a:gd name="T32" fmla="*/ 3845648 w 66"/>
              <a:gd name="T33" fmla="*/ 8769233 h 70"/>
              <a:gd name="T34" fmla="*/ 4346951 w 66"/>
              <a:gd name="T35" fmla="*/ 9660960 h 70"/>
              <a:gd name="T36" fmla="*/ 5183140 w 66"/>
              <a:gd name="T37" fmla="*/ 10404260 h 70"/>
              <a:gd name="T38" fmla="*/ 5183140 w 66"/>
              <a:gd name="T39" fmla="*/ 10404260 h 70"/>
              <a:gd name="T40" fmla="*/ 11034821 w 66"/>
              <a:gd name="T41" fmla="*/ 6985778 h 70"/>
              <a:gd name="T42" fmla="*/ 11034821 w 66"/>
              <a:gd name="T43" fmla="*/ 6985778 h 70"/>
              <a:gd name="T44" fmla="*/ 11034821 w 66"/>
              <a:gd name="T45" fmla="*/ 6985778 h 7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6"/>
              <a:gd name="T70" fmla="*/ 0 h 70"/>
              <a:gd name="T71" fmla="*/ 66 w 66"/>
              <a:gd name="T72" fmla="*/ 70 h 7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6" h="70">
                <a:moveTo>
                  <a:pt x="66" y="47"/>
                </a:moveTo>
                <a:lnTo>
                  <a:pt x="66" y="47"/>
                </a:lnTo>
                <a:lnTo>
                  <a:pt x="62" y="41"/>
                </a:lnTo>
                <a:lnTo>
                  <a:pt x="58" y="35"/>
                </a:lnTo>
                <a:lnTo>
                  <a:pt x="54" y="28"/>
                </a:lnTo>
                <a:lnTo>
                  <a:pt x="50" y="23"/>
                </a:lnTo>
                <a:lnTo>
                  <a:pt x="47" y="17"/>
                </a:lnTo>
                <a:lnTo>
                  <a:pt x="42" y="11"/>
                </a:lnTo>
                <a:lnTo>
                  <a:pt x="38" y="5"/>
                </a:lnTo>
                <a:lnTo>
                  <a:pt x="35" y="0"/>
                </a:lnTo>
                <a:lnTo>
                  <a:pt x="0" y="24"/>
                </a:lnTo>
                <a:lnTo>
                  <a:pt x="4" y="30"/>
                </a:lnTo>
                <a:lnTo>
                  <a:pt x="8" y="36"/>
                </a:lnTo>
                <a:lnTo>
                  <a:pt x="12" y="42"/>
                </a:lnTo>
                <a:lnTo>
                  <a:pt x="16" y="47"/>
                </a:lnTo>
                <a:lnTo>
                  <a:pt x="19" y="53"/>
                </a:lnTo>
                <a:lnTo>
                  <a:pt x="23" y="59"/>
                </a:lnTo>
                <a:lnTo>
                  <a:pt x="26" y="65"/>
                </a:lnTo>
                <a:lnTo>
                  <a:pt x="31" y="70"/>
                </a:lnTo>
                <a:lnTo>
                  <a:pt x="66" y="4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2" name="Freeform 44"/>
          <p:cNvSpPr>
            <a:spLocks/>
          </p:cNvSpPr>
          <p:nvPr/>
        </p:nvSpPr>
        <p:spPr bwMode="auto">
          <a:xfrm>
            <a:off x="4976813" y="3592513"/>
            <a:ext cx="20637" cy="19050"/>
          </a:xfrm>
          <a:custGeom>
            <a:avLst/>
            <a:gdLst>
              <a:gd name="T0" fmla="*/ 8350701 w 51"/>
              <a:gd name="T1" fmla="*/ 3929743 h 49"/>
              <a:gd name="T2" fmla="*/ 8350701 w 51"/>
              <a:gd name="T3" fmla="*/ 3929743 h 49"/>
              <a:gd name="T4" fmla="*/ 8023342 w 51"/>
              <a:gd name="T5" fmla="*/ 3325197 h 49"/>
              <a:gd name="T6" fmla="*/ 7695578 w 51"/>
              <a:gd name="T7" fmla="*/ 2871885 h 49"/>
              <a:gd name="T8" fmla="*/ 7204336 w 51"/>
              <a:gd name="T9" fmla="*/ 2418184 h 49"/>
              <a:gd name="T10" fmla="*/ 6876977 w 51"/>
              <a:gd name="T11" fmla="*/ 1813638 h 49"/>
              <a:gd name="T12" fmla="*/ 6549617 w 51"/>
              <a:gd name="T13" fmla="*/ 1360326 h 49"/>
              <a:gd name="T14" fmla="*/ 6385735 w 51"/>
              <a:gd name="T15" fmla="*/ 907013 h 49"/>
              <a:gd name="T16" fmla="*/ 6058376 w 51"/>
              <a:gd name="T17" fmla="*/ 302467 h 49"/>
              <a:gd name="T18" fmla="*/ 5731016 w 51"/>
              <a:gd name="T19" fmla="*/ 0 h 49"/>
              <a:gd name="T20" fmla="*/ 0 w 51"/>
              <a:gd name="T21" fmla="*/ 3476431 h 49"/>
              <a:gd name="T22" fmla="*/ 327359 w 51"/>
              <a:gd name="T23" fmla="*/ 4080977 h 49"/>
              <a:gd name="T24" fmla="*/ 655124 w 51"/>
              <a:gd name="T25" fmla="*/ 4534289 h 49"/>
              <a:gd name="T26" fmla="*/ 982483 w 51"/>
              <a:gd name="T27" fmla="*/ 4987990 h 49"/>
              <a:gd name="T28" fmla="*/ 1309843 w 51"/>
              <a:gd name="T29" fmla="*/ 5592536 h 49"/>
              <a:gd name="T30" fmla="*/ 1473725 w 51"/>
              <a:gd name="T31" fmla="*/ 6045848 h 49"/>
              <a:gd name="T32" fmla="*/ 1801084 w 51"/>
              <a:gd name="T33" fmla="*/ 6348315 h 49"/>
              <a:gd name="T34" fmla="*/ 2292326 w 51"/>
              <a:gd name="T35" fmla="*/ 6801628 h 49"/>
              <a:gd name="T36" fmla="*/ 2619685 w 51"/>
              <a:gd name="T37" fmla="*/ 7406173 h 49"/>
              <a:gd name="T38" fmla="*/ 2619685 w 51"/>
              <a:gd name="T39" fmla="*/ 7406173 h 49"/>
              <a:gd name="T40" fmla="*/ 8350701 w 51"/>
              <a:gd name="T41" fmla="*/ 3929743 h 49"/>
              <a:gd name="T42" fmla="*/ 8350701 w 51"/>
              <a:gd name="T43" fmla="*/ 3929743 h 49"/>
              <a:gd name="T44" fmla="*/ 8350701 w 51"/>
              <a:gd name="T45" fmla="*/ 3929743 h 4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1"/>
              <a:gd name="T70" fmla="*/ 0 h 49"/>
              <a:gd name="T71" fmla="*/ 51 w 51"/>
              <a:gd name="T72" fmla="*/ 49 h 4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1" h="49">
                <a:moveTo>
                  <a:pt x="51" y="26"/>
                </a:moveTo>
                <a:lnTo>
                  <a:pt x="51" y="26"/>
                </a:lnTo>
                <a:lnTo>
                  <a:pt x="49" y="22"/>
                </a:lnTo>
                <a:lnTo>
                  <a:pt x="47" y="19"/>
                </a:lnTo>
                <a:lnTo>
                  <a:pt x="44" y="16"/>
                </a:lnTo>
                <a:lnTo>
                  <a:pt x="42" y="12"/>
                </a:lnTo>
                <a:lnTo>
                  <a:pt x="40" y="9"/>
                </a:lnTo>
                <a:lnTo>
                  <a:pt x="39" y="6"/>
                </a:lnTo>
                <a:lnTo>
                  <a:pt x="37" y="2"/>
                </a:lnTo>
                <a:lnTo>
                  <a:pt x="35" y="0"/>
                </a:lnTo>
                <a:lnTo>
                  <a:pt x="0" y="23"/>
                </a:lnTo>
                <a:lnTo>
                  <a:pt x="2" y="27"/>
                </a:lnTo>
                <a:lnTo>
                  <a:pt x="4" y="30"/>
                </a:lnTo>
                <a:lnTo>
                  <a:pt x="6" y="33"/>
                </a:lnTo>
                <a:lnTo>
                  <a:pt x="8" y="37"/>
                </a:lnTo>
                <a:lnTo>
                  <a:pt x="9" y="40"/>
                </a:lnTo>
                <a:lnTo>
                  <a:pt x="11" y="42"/>
                </a:lnTo>
                <a:lnTo>
                  <a:pt x="14" y="45"/>
                </a:lnTo>
                <a:lnTo>
                  <a:pt x="16" y="49"/>
                </a:lnTo>
                <a:lnTo>
                  <a:pt x="51" y="2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3" name="Freeform 45"/>
          <p:cNvSpPr>
            <a:spLocks/>
          </p:cNvSpPr>
          <p:nvPr/>
        </p:nvSpPr>
        <p:spPr bwMode="auto">
          <a:xfrm>
            <a:off x="4983163" y="3602038"/>
            <a:ext cx="20637" cy="20637"/>
          </a:xfrm>
          <a:custGeom>
            <a:avLst/>
            <a:gdLst>
              <a:gd name="T0" fmla="*/ 8035581 w 53"/>
              <a:gd name="T1" fmla="*/ 4584651 h 51"/>
              <a:gd name="T2" fmla="*/ 8035581 w 53"/>
              <a:gd name="T3" fmla="*/ 4584651 h 51"/>
              <a:gd name="T4" fmla="*/ 7732256 w 53"/>
              <a:gd name="T5" fmla="*/ 4093410 h 51"/>
              <a:gd name="T6" fmla="*/ 7428931 w 53"/>
              <a:gd name="T7" fmla="*/ 3438691 h 51"/>
              <a:gd name="T8" fmla="*/ 7125995 w 53"/>
              <a:gd name="T9" fmla="*/ 2783567 h 51"/>
              <a:gd name="T10" fmla="*/ 6519345 w 53"/>
              <a:gd name="T11" fmla="*/ 2292326 h 51"/>
              <a:gd name="T12" fmla="*/ 6216020 w 53"/>
              <a:gd name="T13" fmla="*/ 1637202 h 51"/>
              <a:gd name="T14" fmla="*/ 5913085 w 53"/>
              <a:gd name="T15" fmla="*/ 982483 h 51"/>
              <a:gd name="T16" fmla="*/ 5609760 w 53"/>
              <a:gd name="T17" fmla="*/ 491242 h 51"/>
              <a:gd name="T18" fmla="*/ 5306435 w 53"/>
              <a:gd name="T19" fmla="*/ 0 h 51"/>
              <a:gd name="T20" fmla="*/ 0 w 53"/>
              <a:gd name="T21" fmla="*/ 3766050 h 51"/>
              <a:gd name="T22" fmla="*/ 303325 w 53"/>
              <a:gd name="T23" fmla="*/ 4257292 h 51"/>
              <a:gd name="T24" fmla="*/ 606650 w 53"/>
              <a:gd name="T25" fmla="*/ 5075893 h 51"/>
              <a:gd name="T26" fmla="*/ 909586 w 53"/>
              <a:gd name="T27" fmla="*/ 5567134 h 51"/>
              <a:gd name="T28" fmla="*/ 1212910 w 53"/>
              <a:gd name="T29" fmla="*/ 6058376 h 51"/>
              <a:gd name="T30" fmla="*/ 1516235 w 53"/>
              <a:gd name="T31" fmla="*/ 6549617 h 51"/>
              <a:gd name="T32" fmla="*/ 2122496 w 53"/>
              <a:gd name="T33" fmla="*/ 7368218 h 51"/>
              <a:gd name="T34" fmla="*/ 2425821 w 53"/>
              <a:gd name="T35" fmla="*/ 7859460 h 51"/>
              <a:gd name="T36" fmla="*/ 2729146 w 53"/>
              <a:gd name="T37" fmla="*/ 8350701 h 51"/>
              <a:gd name="T38" fmla="*/ 2729146 w 53"/>
              <a:gd name="T39" fmla="*/ 8350701 h 51"/>
              <a:gd name="T40" fmla="*/ 8035581 w 53"/>
              <a:gd name="T41" fmla="*/ 4584651 h 51"/>
              <a:gd name="T42" fmla="*/ 8035581 w 53"/>
              <a:gd name="T43" fmla="*/ 4584651 h 51"/>
              <a:gd name="T44" fmla="*/ 8035581 w 53"/>
              <a:gd name="T45" fmla="*/ 4584651 h 5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3"/>
              <a:gd name="T70" fmla="*/ 0 h 51"/>
              <a:gd name="T71" fmla="*/ 53 w 53"/>
              <a:gd name="T72" fmla="*/ 51 h 5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3" h="51">
                <a:moveTo>
                  <a:pt x="53" y="28"/>
                </a:moveTo>
                <a:lnTo>
                  <a:pt x="53" y="28"/>
                </a:lnTo>
                <a:lnTo>
                  <a:pt x="51" y="25"/>
                </a:lnTo>
                <a:lnTo>
                  <a:pt x="49" y="21"/>
                </a:lnTo>
                <a:lnTo>
                  <a:pt x="47" y="17"/>
                </a:lnTo>
                <a:lnTo>
                  <a:pt x="43" y="14"/>
                </a:lnTo>
                <a:lnTo>
                  <a:pt x="41" y="10"/>
                </a:lnTo>
                <a:lnTo>
                  <a:pt x="39" y="6"/>
                </a:lnTo>
                <a:lnTo>
                  <a:pt x="37" y="3"/>
                </a:lnTo>
                <a:lnTo>
                  <a:pt x="35" y="0"/>
                </a:lnTo>
                <a:lnTo>
                  <a:pt x="0" y="23"/>
                </a:lnTo>
                <a:lnTo>
                  <a:pt x="2" y="26"/>
                </a:lnTo>
                <a:lnTo>
                  <a:pt x="4" y="31"/>
                </a:lnTo>
                <a:lnTo>
                  <a:pt x="6" y="34"/>
                </a:lnTo>
                <a:lnTo>
                  <a:pt x="8" y="37"/>
                </a:lnTo>
                <a:lnTo>
                  <a:pt x="10" y="40"/>
                </a:lnTo>
                <a:lnTo>
                  <a:pt x="14" y="45"/>
                </a:lnTo>
                <a:lnTo>
                  <a:pt x="16" y="48"/>
                </a:lnTo>
                <a:lnTo>
                  <a:pt x="18" y="51"/>
                </a:lnTo>
                <a:lnTo>
                  <a:pt x="53" y="2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4" name="Freeform 46"/>
          <p:cNvSpPr>
            <a:spLocks/>
          </p:cNvSpPr>
          <p:nvPr/>
        </p:nvSpPr>
        <p:spPr bwMode="auto">
          <a:xfrm>
            <a:off x="4991100" y="3613150"/>
            <a:ext cx="23813" cy="26988"/>
          </a:xfrm>
          <a:custGeom>
            <a:avLst/>
            <a:gdLst>
              <a:gd name="T0" fmla="*/ 9146112 w 62"/>
              <a:gd name="T1" fmla="*/ 7138930 h 67"/>
              <a:gd name="T2" fmla="*/ 9146112 w 62"/>
              <a:gd name="T3" fmla="*/ 7138930 h 67"/>
              <a:gd name="T4" fmla="*/ 8556165 w 62"/>
              <a:gd name="T5" fmla="*/ 6327679 h 67"/>
              <a:gd name="T6" fmla="*/ 8113320 w 62"/>
              <a:gd name="T7" fmla="*/ 5354500 h 67"/>
              <a:gd name="T8" fmla="*/ 7670859 w 62"/>
              <a:gd name="T9" fmla="*/ 4543249 h 67"/>
              <a:gd name="T10" fmla="*/ 7080911 w 62"/>
              <a:gd name="T11" fmla="*/ 3569667 h 67"/>
              <a:gd name="T12" fmla="*/ 6638450 w 62"/>
              <a:gd name="T13" fmla="*/ 2758415 h 67"/>
              <a:gd name="T14" fmla="*/ 6048118 w 62"/>
              <a:gd name="T15" fmla="*/ 1784833 h 67"/>
              <a:gd name="T16" fmla="*/ 5605657 w 62"/>
              <a:gd name="T17" fmla="*/ 973582 h 67"/>
              <a:gd name="T18" fmla="*/ 5163196 w 62"/>
              <a:gd name="T19" fmla="*/ 0 h 67"/>
              <a:gd name="T20" fmla="*/ 0 w 62"/>
              <a:gd name="T21" fmla="*/ 3731997 h 67"/>
              <a:gd name="T22" fmla="*/ 442461 w 62"/>
              <a:gd name="T23" fmla="*/ 4705177 h 67"/>
              <a:gd name="T24" fmla="*/ 884922 w 62"/>
              <a:gd name="T25" fmla="*/ 5678759 h 67"/>
              <a:gd name="T26" fmla="*/ 1327767 w 62"/>
              <a:gd name="T27" fmla="*/ 6490010 h 67"/>
              <a:gd name="T28" fmla="*/ 1917715 w 62"/>
              <a:gd name="T29" fmla="*/ 7138930 h 67"/>
              <a:gd name="T30" fmla="*/ 2360176 w 62"/>
              <a:gd name="T31" fmla="*/ 8112512 h 67"/>
              <a:gd name="T32" fmla="*/ 2803021 w 62"/>
              <a:gd name="T33" fmla="*/ 8923763 h 67"/>
              <a:gd name="T34" fmla="*/ 3245481 w 62"/>
              <a:gd name="T35" fmla="*/ 9897345 h 67"/>
              <a:gd name="T36" fmla="*/ 3687942 w 62"/>
              <a:gd name="T37" fmla="*/ 10870928 h 67"/>
              <a:gd name="T38" fmla="*/ 3687942 w 62"/>
              <a:gd name="T39" fmla="*/ 10870928 h 67"/>
              <a:gd name="T40" fmla="*/ 9146112 w 62"/>
              <a:gd name="T41" fmla="*/ 7138930 h 67"/>
              <a:gd name="T42" fmla="*/ 9146112 w 62"/>
              <a:gd name="T43" fmla="*/ 7138930 h 67"/>
              <a:gd name="T44" fmla="*/ 9146112 w 62"/>
              <a:gd name="T45" fmla="*/ 7138930 h 6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2"/>
              <a:gd name="T70" fmla="*/ 0 h 67"/>
              <a:gd name="T71" fmla="*/ 62 w 62"/>
              <a:gd name="T72" fmla="*/ 67 h 6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2" h="67">
                <a:moveTo>
                  <a:pt x="62" y="44"/>
                </a:moveTo>
                <a:lnTo>
                  <a:pt x="62" y="44"/>
                </a:lnTo>
                <a:lnTo>
                  <a:pt x="58" y="39"/>
                </a:lnTo>
                <a:lnTo>
                  <a:pt x="55" y="33"/>
                </a:lnTo>
                <a:lnTo>
                  <a:pt x="52" y="28"/>
                </a:lnTo>
                <a:lnTo>
                  <a:pt x="48" y="22"/>
                </a:lnTo>
                <a:lnTo>
                  <a:pt x="45" y="17"/>
                </a:lnTo>
                <a:lnTo>
                  <a:pt x="41" y="11"/>
                </a:lnTo>
                <a:lnTo>
                  <a:pt x="38" y="6"/>
                </a:lnTo>
                <a:lnTo>
                  <a:pt x="35" y="0"/>
                </a:lnTo>
                <a:lnTo>
                  <a:pt x="0" y="23"/>
                </a:lnTo>
                <a:lnTo>
                  <a:pt x="3" y="29"/>
                </a:lnTo>
                <a:lnTo>
                  <a:pt x="6" y="35"/>
                </a:lnTo>
                <a:lnTo>
                  <a:pt x="9" y="40"/>
                </a:lnTo>
                <a:lnTo>
                  <a:pt x="13" y="44"/>
                </a:lnTo>
                <a:lnTo>
                  <a:pt x="16" y="50"/>
                </a:lnTo>
                <a:lnTo>
                  <a:pt x="19" y="55"/>
                </a:lnTo>
                <a:lnTo>
                  <a:pt x="22" y="61"/>
                </a:lnTo>
                <a:lnTo>
                  <a:pt x="25" y="67"/>
                </a:lnTo>
                <a:lnTo>
                  <a:pt x="62" y="4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5" name="Freeform 47"/>
          <p:cNvSpPr>
            <a:spLocks/>
          </p:cNvSpPr>
          <p:nvPr/>
        </p:nvSpPr>
        <p:spPr bwMode="auto">
          <a:xfrm>
            <a:off x="5000625" y="3630613"/>
            <a:ext cx="20638" cy="20637"/>
          </a:xfrm>
          <a:custGeom>
            <a:avLst/>
            <a:gdLst>
              <a:gd name="T0" fmla="*/ 8036359 w 53"/>
              <a:gd name="T1" fmla="*/ 4584651 h 51"/>
              <a:gd name="T2" fmla="*/ 8036359 w 53"/>
              <a:gd name="T3" fmla="*/ 4584651 h 51"/>
              <a:gd name="T4" fmla="*/ 7733020 w 53"/>
              <a:gd name="T5" fmla="*/ 4093410 h 51"/>
              <a:gd name="T6" fmla="*/ 7429680 w 53"/>
              <a:gd name="T7" fmla="*/ 3438691 h 51"/>
              <a:gd name="T8" fmla="*/ 7126730 w 53"/>
              <a:gd name="T9" fmla="*/ 2947449 h 51"/>
              <a:gd name="T10" fmla="*/ 6823390 w 53"/>
              <a:gd name="T11" fmla="*/ 2292326 h 51"/>
              <a:gd name="T12" fmla="*/ 6520050 w 53"/>
              <a:gd name="T13" fmla="*/ 1637202 h 51"/>
              <a:gd name="T14" fmla="*/ 6216711 w 53"/>
              <a:gd name="T15" fmla="*/ 1146365 h 51"/>
              <a:gd name="T16" fmla="*/ 5913371 w 53"/>
              <a:gd name="T17" fmla="*/ 655124 h 51"/>
              <a:gd name="T18" fmla="*/ 5610421 w 53"/>
              <a:gd name="T19" fmla="*/ 0 h 51"/>
              <a:gd name="T20" fmla="*/ 0 w 53"/>
              <a:gd name="T21" fmla="*/ 3766050 h 51"/>
              <a:gd name="T22" fmla="*/ 303340 w 53"/>
              <a:gd name="T23" fmla="*/ 4257292 h 51"/>
              <a:gd name="T24" fmla="*/ 758154 w 53"/>
              <a:gd name="T25" fmla="*/ 4748533 h 51"/>
              <a:gd name="T26" fmla="*/ 1061494 w 53"/>
              <a:gd name="T27" fmla="*/ 5567134 h 51"/>
              <a:gd name="T28" fmla="*/ 1364834 w 53"/>
              <a:gd name="T29" fmla="*/ 6058376 h 51"/>
              <a:gd name="T30" fmla="*/ 1667784 w 53"/>
              <a:gd name="T31" fmla="*/ 6549617 h 51"/>
              <a:gd name="T32" fmla="*/ 1971124 w 53"/>
              <a:gd name="T33" fmla="*/ 7040859 h 51"/>
              <a:gd name="T34" fmla="*/ 2274463 w 53"/>
              <a:gd name="T35" fmla="*/ 7695578 h 51"/>
              <a:gd name="T36" fmla="*/ 2577803 w 53"/>
              <a:gd name="T37" fmla="*/ 8350701 h 51"/>
              <a:gd name="T38" fmla="*/ 2577803 w 53"/>
              <a:gd name="T39" fmla="*/ 8350701 h 51"/>
              <a:gd name="T40" fmla="*/ 8036359 w 53"/>
              <a:gd name="T41" fmla="*/ 4584651 h 51"/>
              <a:gd name="T42" fmla="*/ 8036359 w 53"/>
              <a:gd name="T43" fmla="*/ 4584651 h 51"/>
              <a:gd name="T44" fmla="*/ 8036359 w 53"/>
              <a:gd name="T45" fmla="*/ 4584651 h 5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3"/>
              <a:gd name="T70" fmla="*/ 0 h 51"/>
              <a:gd name="T71" fmla="*/ 53 w 53"/>
              <a:gd name="T72" fmla="*/ 51 h 5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3" h="51">
                <a:moveTo>
                  <a:pt x="53" y="28"/>
                </a:moveTo>
                <a:lnTo>
                  <a:pt x="53" y="28"/>
                </a:lnTo>
                <a:lnTo>
                  <a:pt x="51" y="25"/>
                </a:lnTo>
                <a:lnTo>
                  <a:pt x="49" y="21"/>
                </a:lnTo>
                <a:lnTo>
                  <a:pt x="47" y="18"/>
                </a:lnTo>
                <a:lnTo>
                  <a:pt x="45" y="14"/>
                </a:lnTo>
                <a:lnTo>
                  <a:pt x="43" y="10"/>
                </a:lnTo>
                <a:lnTo>
                  <a:pt x="41" y="7"/>
                </a:lnTo>
                <a:lnTo>
                  <a:pt x="39" y="4"/>
                </a:lnTo>
                <a:lnTo>
                  <a:pt x="37" y="0"/>
                </a:lnTo>
                <a:lnTo>
                  <a:pt x="0" y="23"/>
                </a:lnTo>
                <a:lnTo>
                  <a:pt x="2" y="26"/>
                </a:lnTo>
                <a:lnTo>
                  <a:pt x="5" y="29"/>
                </a:lnTo>
                <a:lnTo>
                  <a:pt x="7" y="34"/>
                </a:lnTo>
                <a:lnTo>
                  <a:pt x="9" y="37"/>
                </a:lnTo>
                <a:lnTo>
                  <a:pt x="11" y="40"/>
                </a:lnTo>
                <a:lnTo>
                  <a:pt x="13" y="43"/>
                </a:lnTo>
                <a:lnTo>
                  <a:pt x="15" y="47"/>
                </a:lnTo>
                <a:lnTo>
                  <a:pt x="17" y="51"/>
                </a:lnTo>
                <a:lnTo>
                  <a:pt x="53" y="2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6" name="Freeform 48"/>
          <p:cNvSpPr>
            <a:spLocks/>
          </p:cNvSpPr>
          <p:nvPr/>
        </p:nvSpPr>
        <p:spPr bwMode="auto">
          <a:xfrm>
            <a:off x="5006975" y="3641725"/>
            <a:ext cx="22225" cy="23813"/>
          </a:xfrm>
          <a:custGeom>
            <a:avLst/>
            <a:gdLst>
              <a:gd name="T0" fmla="*/ 8665800 w 57"/>
              <a:gd name="T1" fmla="*/ 6068209 h 58"/>
              <a:gd name="T2" fmla="*/ 8665800 w 57"/>
              <a:gd name="T3" fmla="*/ 6068209 h 58"/>
              <a:gd name="T4" fmla="*/ 8209603 w 57"/>
              <a:gd name="T5" fmla="*/ 5394055 h 58"/>
              <a:gd name="T6" fmla="*/ 7753796 w 57"/>
              <a:gd name="T7" fmla="*/ 4719901 h 58"/>
              <a:gd name="T8" fmla="*/ 7449664 w 57"/>
              <a:gd name="T9" fmla="*/ 3877003 h 58"/>
              <a:gd name="T10" fmla="*/ 6993467 w 57"/>
              <a:gd name="T11" fmla="*/ 3202849 h 58"/>
              <a:gd name="T12" fmla="*/ 6689335 w 57"/>
              <a:gd name="T13" fmla="*/ 2359950 h 58"/>
              <a:gd name="T14" fmla="*/ 6233138 w 57"/>
              <a:gd name="T15" fmla="*/ 1685796 h 58"/>
              <a:gd name="T16" fmla="*/ 5929396 w 57"/>
              <a:gd name="T17" fmla="*/ 674154 h 58"/>
              <a:gd name="T18" fmla="*/ 5473199 w 57"/>
              <a:gd name="T19" fmla="*/ 0 h 58"/>
              <a:gd name="T20" fmla="*/ 0 w 57"/>
              <a:gd name="T21" fmla="*/ 3877003 h 58"/>
              <a:gd name="T22" fmla="*/ 456197 w 57"/>
              <a:gd name="T23" fmla="*/ 4719901 h 58"/>
              <a:gd name="T24" fmla="*/ 912005 w 57"/>
              <a:gd name="T25" fmla="*/ 5394055 h 58"/>
              <a:gd name="T26" fmla="*/ 1216136 w 57"/>
              <a:gd name="T27" fmla="*/ 6068209 h 58"/>
              <a:gd name="T28" fmla="*/ 1520268 w 57"/>
              <a:gd name="T29" fmla="*/ 6911107 h 58"/>
              <a:gd name="T30" fmla="*/ 1976465 w 57"/>
              <a:gd name="T31" fmla="*/ 7585672 h 58"/>
              <a:gd name="T32" fmla="*/ 2280597 w 57"/>
              <a:gd name="T33" fmla="*/ 8428160 h 58"/>
              <a:gd name="T34" fmla="*/ 2736404 w 57"/>
              <a:gd name="T35" fmla="*/ 9102725 h 58"/>
              <a:gd name="T36" fmla="*/ 3192602 w 57"/>
              <a:gd name="T37" fmla="*/ 9776879 h 58"/>
              <a:gd name="T38" fmla="*/ 3192602 w 57"/>
              <a:gd name="T39" fmla="*/ 9776879 h 58"/>
              <a:gd name="T40" fmla="*/ 8665800 w 57"/>
              <a:gd name="T41" fmla="*/ 6068209 h 58"/>
              <a:gd name="T42" fmla="*/ 8665800 w 57"/>
              <a:gd name="T43" fmla="*/ 6068209 h 58"/>
              <a:gd name="T44" fmla="*/ 8665800 w 57"/>
              <a:gd name="T45" fmla="*/ 6068209 h 5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7"/>
              <a:gd name="T70" fmla="*/ 0 h 58"/>
              <a:gd name="T71" fmla="*/ 57 w 57"/>
              <a:gd name="T72" fmla="*/ 58 h 5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7" h="58">
                <a:moveTo>
                  <a:pt x="57" y="36"/>
                </a:moveTo>
                <a:lnTo>
                  <a:pt x="57" y="36"/>
                </a:lnTo>
                <a:lnTo>
                  <a:pt x="54" y="32"/>
                </a:lnTo>
                <a:lnTo>
                  <a:pt x="51" y="28"/>
                </a:lnTo>
                <a:lnTo>
                  <a:pt x="49" y="23"/>
                </a:lnTo>
                <a:lnTo>
                  <a:pt x="46" y="19"/>
                </a:lnTo>
                <a:lnTo>
                  <a:pt x="44" y="14"/>
                </a:lnTo>
                <a:lnTo>
                  <a:pt x="41" y="10"/>
                </a:lnTo>
                <a:lnTo>
                  <a:pt x="39" y="4"/>
                </a:lnTo>
                <a:lnTo>
                  <a:pt x="36" y="0"/>
                </a:lnTo>
                <a:lnTo>
                  <a:pt x="0" y="23"/>
                </a:lnTo>
                <a:lnTo>
                  <a:pt x="3" y="28"/>
                </a:lnTo>
                <a:lnTo>
                  <a:pt x="6" y="32"/>
                </a:lnTo>
                <a:lnTo>
                  <a:pt x="8" y="36"/>
                </a:lnTo>
                <a:lnTo>
                  <a:pt x="10" y="41"/>
                </a:lnTo>
                <a:lnTo>
                  <a:pt x="13" y="45"/>
                </a:lnTo>
                <a:lnTo>
                  <a:pt x="15" y="50"/>
                </a:lnTo>
                <a:lnTo>
                  <a:pt x="18" y="54"/>
                </a:lnTo>
                <a:lnTo>
                  <a:pt x="21" y="58"/>
                </a:lnTo>
                <a:lnTo>
                  <a:pt x="57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7" name="Freeform 49"/>
          <p:cNvSpPr>
            <a:spLocks/>
          </p:cNvSpPr>
          <p:nvPr/>
        </p:nvSpPr>
        <p:spPr bwMode="auto">
          <a:xfrm>
            <a:off x="5014913" y="3656013"/>
            <a:ext cx="23812" cy="22225"/>
          </a:xfrm>
          <a:custGeom>
            <a:avLst/>
            <a:gdLst>
              <a:gd name="T0" fmla="*/ 10125203 w 56"/>
              <a:gd name="T1" fmla="*/ 5432863 h 58"/>
              <a:gd name="T2" fmla="*/ 10125203 w 56"/>
              <a:gd name="T3" fmla="*/ 5432863 h 58"/>
              <a:gd name="T4" fmla="*/ 9582629 w 56"/>
              <a:gd name="T5" fmla="*/ 4698672 h 58"/>
              <a:gd name="T6" fmla="*/ 9221197 w 56"/>
              <a:gd name="T7" fmla="*/ 4111242 h 58"/>
              <a:gd name="T8" fmla="*/ 8859765 w 56"/>
              <a:gd name="T9" fmla="*/ 3524195 h 58"/>
              <a:gd name="T10" fmla="*/ 8136475 w 56"/>
              <a:gd name="T11" fmla="*/ 2790004 h 58"/>
              <a:gd name="T12" fmla="*/ 7774618 w 56"/>
              <a:gd name="T13" fmla="*/ 2055813 h 58"/>
              <a:gd name="T14" fmla="*/ 7413186 w 56"/>
              <a:gd name="T15" fmla="*/ 1321621 h 58"/>
              <a:gd name="T16" fmla="*/ 6870612 w 56"/>
              <a:gd name="T17" fmla="*/ 734191 h 58"/>
              <a:gd name="T18" fmla="*/ 6509180 w 56"/>
              <a:gd name="T19" fmla="*/ 0 h 58"/>
              <a:gd name="T20" fmla="*/ 0 w 56"/>
              <a:gd name="T21" fmla="*/ 3230289 h 58"/>
              <a:gd name="T22" fmla="*/ 361432 w 56"/>
              <a:gd name="T23" fmla="*/ 3964480 h 58"/>
              <a:gd name="T24" fmla="*/ 904006 w 56"/>
              <a:gd name="T25" fmla="*/ 4551910 h 58"/>
              <a:gd name="T26" fmla="*/ 1265863 w 56"/>
              <a:gd name="T27" fmla="*/ 5286101 h 58"/>
              <a:gd name="T28" fmla="*/ 1627295 w 56"/>
              <a:gd name="T29" fmla="*/ 5873531 h 58"/>
              <a:gd name="T30" fmla="*/ 2169869 w 56"/>
              <a:gd name="T31" fmla="*/ 6607722 h 58"/>
              <a:gd name="T32" fmla="*/ 2712017 w 56"/>
              <a:gd name="T33" fmla="*/ 7194769 h 58"/>
              <a:gd name="T34" fmla="*/ 3073874 w 56"/>
              <a:gd name="T35" fmla="*/ 7782199 h 58"/>
              <a:gd name="T36" fmla="*/ 3616022 w 56"/>
              <a:gd name="T37" fmla="*/ 8516390 h 58"/>
              <a:gd name="T38" fmla="*/ 3616022 w 56"/>
              <a:gd name="T39" fmla="*/ 8516390 h 58"/>
              <a:gd name="T40" fmla="*/ 10125203 w 56"/>
              <a:gd name="T41" fmla="*/ 5432863 h 58"/>
              <a:gd name="T42" fmla="*/ 10125203 w 56"/>
              <a:gd name="T43" fmla="*/ 5432863 h 58"/>
              <a:gd name="T44" fmla="*/ 10125203 w 56"/>
              <a:gd name="T45" fmla="*/ 5432863 h 5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6"/>
              <a:gd name="T70" fmla="*/ 0 h 58"/>
              <a:gd name="T71" fmla="*/ 56 w 56"/>
              <a:gd name="T72" fmla="*/ 58 h 5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6" h="58">
                <a:moveTo>
                  <a:pt x="56" y="37"/>
                </a:moveTo>
                <a:lnTo>
                  <a:pt x="56" y="37"/>
                </a:lnTo>
                <a:lnTo>
                  <a:pt x="53" y="32"/>
                </a:lnTo>
                <a:lnTo>
                  <a:pt x="51" y="28"/>
                </a:lnTo>
                <a:lnTo>
                  <a:pt x="49" y="24"/>
                </a:lnTo>
                <a:lnTo>
                  <a:pt x="45" y="19"/>
                </a:lnTo>
                <a:lnTo>
                  <a:pt x="43" y="14"/>
                </a:lnTo>
                <a:lnTo>
                  <a:pt x="41" y="9"/>
                </a:lnTo>
                <a:lnTo>
                  <a:pt x="38" y="5"/>
                </a:lnTo>
                <a:lnTo>
                  <a:pt x="36" y="0"/>
                </a:lnTo>
                <a:lnTo>
                  <a:pt x="0" y="22"/>
                </a:lnTo>
                <a:lnTo>
                  <a:pt x="2" y="27"/>
                </a:lnTo>
                <a:lnTo>
                  <a:pt x="5" y="31"/>
                </a:lnTo>
                <a:lnTo>
                  <a:pt x="7" y="36"/>
                </a:lnTo>
                <a:lnTo>
                  <a:pt x="9" y="40"/>
                </a:lnTo>
                <a:lnTo>
                  <a:pt x="12" y="45"/>
                </a:lnTo>
                <a:lnTo>
                  <a:pt x="15" y="49"/>
                </a:lnTo>
                <a:lnTo>
                  <a:pt x="17" y="53"/>
                </a:lnTo>
                <a:lnTo>
                  <a:pt x="20" y="58"/>
                </a:lnTo>
                <a:lnTo>
                  <a:pt x="56" y="3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8" name="Freeform 50"/>
          <p:cNvSpPr>
            <a:spLocks/>
          </p:cNvSpPr>
          <p:nvPr/>
        </p:nvSpPr>
        <p:spPr bwMode="auto">
          <a:xfrm>
            <a:off x="5022850" y="3670300"/>
            <a:ext cx="22225" cy="20638"/>
          </a:xfrm>
          <a:custGeom>
            <a:avLst/>
            <a:gdLst>
              <a:gd name="T0" fmla="*/ 9319823 w 53"/>
              <a:gd name="T1" fmla="*/ 4852266 h 53"/>
              <a:gd name="T2" fmla="*/ 9319823 w 53"/>
              <a:gd name="T3" fmla="*/ 4852266 h 53"/>
              <a:gd name="T4" fmla="*/ 8967997 w 53"/>
              <a:gd name="T5" fmla="*/ 4397062 h 53"/>
              <a:gd name="T6" fmla="*/ 8616591 w 53"/>
              <a:gd name="T7" fmla="*/ 3639297 h 53"/>
              <a:gd name="T8" fmla="*/ 8264765 w 53"/>
              <a:gd name="T9" fmla="*/ 3032618 h 53"/>
              <a:gd name="T10" fmla="*/ 7912939 w 53"/>
              <a:gd name="T11" fmla="*/ 2425938 h 53"/>
              <a:gd name="T12" fmla="*/ 7385409 w 53"/>
              <a:gd name="T13" fmla="*/ 1819649 h 53"/>
              <a:gd name="T14" fmla="*/ 7034003 w 53"/>
              <a:gd name="T15" fmla="*/ 1212969 h 53"/>
              <a:gd name="T16" fmla="*/ 6682177 w 53"/>
              <a:gd name="T17" fmla="*/ 606679 h 53"/>
              <a:gd name="T18" fmla="*/ 6330351 w 53"/>
              <a:gd name="T19" fmla="*/ 0 h 53"/>
              <a:gd name="T20" fmla="*/ 0 w 53"/>
              <a:gd name="T21" fmla="*/ 3184093 h 53"/>
              <a:gd name="T22" fmla="*/ 175703 w 53"/>
              <a:gd name="T23" fmla="*/ 3790772 h 53"/>
              <a:gd name="T24" fmla="*/ 703233 w 53"/>
              <a:gd name="T25" fmla="*/ 4548927 h 53"/>
              <a:gd name="T26" fmla="*/ 1055058 w 53"/>
              <a:gd name="T27" fmla="*/ 5003742 h 53"/>
              <a:gd name="T28" fmla="*/ 1406884 w 53"/>
              <a:gd name="T29" fmla="*/ 5610421 h 53"/>
              <a:gd name="T30" fmla="*/ 1758291 w 53"/>
              <a:gd name="T31" fmla="*/ 6216711 h 53"/>
              <a:gd name="T32" fmla="*/ 2285820 w 53"/>
              <a:gd name="T33" fmla="*/ 6823390 h 53"/>
              <a:gd name="T34" fmla="*/ 2637646 w 53"/>
              <a:gd name="T35" fmla="*/ 7429680 h 53"/>
              <a:gd name="T36" fmla="*/ 2989472 w 53"/>
              <a:gd name="T37" fmla="*/ 8036359 h 53"/>
              <a:gd name="T38" fmla="*/ 2989472 w 53"/>
              <a:gd name="T39" fmla="*/ 8036359 h 53"/>
              <a:gd name="T40" fmla="*/ 9319823 w 53"/>
              <a:gd name="T41" fmla="*/ 4852266 h 53"/>
              <a:gd name="T42" fmla="*/ 9319823 w 53"/>
              <a:gd name="T43" fmla="*/ 4852266 h 53"/>
              <a:gd name="T44" fmla="*/ 9319823 w 53"/>
              <a:gd name="T45" fmla="*/ 4852266 h 5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3"/>
              <a:gd name="T70" fmla="*/ 0 h 53"/>
              <a:gd name="T71" fmla="*/ 53 w 53"/>
              <a:gd name="T72" fmla="*/ 53 h 5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3" h="53">
                <a:moveTo>
                  <a:pt x="53" y="32"/>
                </a:moveTo>
                <a:lnTo>
                  <a:pt x="53" y="32"/>
                </a:lnTo>
                <a:lnTo>
                  <a:pt x="51" y="29"/>
                </a:lnTo>
                <a:lnTo>
                  <a:pt x="49" y="24"/>
                </a:lnTo>
                <a:lnTo>
                  <a:pt x="47" y="20"/>
                </a:lnTo>
                <a:lnTo>
                  <a:pt x="45" y="16"/>
                </a:lnTo>
                <a:lnTo>
                  <a:pt x="42" y="12"/>
                </a:lnTo>
                <a:lnTo>
                  <a:pt x="40" y="8"/>
                </a:lnTo>
                <a:lnTo>
                  <a:pt x="38" y="4"/>
                </a:lnTo>
                <a:lnTo>
                  <a:pt x="36" y="0"/>
                </a:lnTo>
                <a:lnTo>
                  <a:pt x="0" y="21"/>
                </a:lnTo>
                <a:lnTo>
                  <a:pt x="1" y="25"/>
                </a:lnTo>
                <a:lnTo>
                  <a:pt x="4" y="30"/>
                </a:lnTo>
                <a:lnTo>
                  <a:pt x="6" y="33"/>
                </a:lnTo>
                <a:lnTo>
                  <a:pt x="8" y="37"/>
                </a:lnTo>
                <a:lnTo>
                  <a:pt x="10" y="41"/>
                </a:lnTo>
                <a:lnTo>
                  <a:pt x="13" y="45"/>
                </a:lnTo>
                <a:lnTo>
                  <a:pt x="15" y="49"/>
                </a:lnTo>
                <a:lnTo>
                  <a:pt x="17" y="53"/>
                </a:lnTo>
                <a:lnTo>
                  <a:pt x="53" y="3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699" name="Freeform 51"/>
          <p:cNvSpPr>
            <a:spLocks/>
          </p:cNvSpPr>
          <p:nvPr/>
        </p:nvSpPr>
        <p:spPr bwMode="auto">
          <a:xfrm>
            <a:off x="5030788" y="3683000"/>
            <a:ext cx="20637" cy="20638"/>
          </a:xfrm>
          <a:custGeom>
            <a:avLst/>
            <a:gdLst>
              <a:gd name="T0" fmla="*/ 8190111 w 52"/>
              <a:gd name="T1" fmla="*/ 5076543 h 51"/>
              <a:gd name="T2" fmla="*/ 8190111 w 52"/>
              <a:gd name="T3" fmla="*/ 5076543 h 51"/>
              <a:gd name="T4" fmla="*/ 7875000 w 52"/>
              <a:gd name="T5" fmla="*/ 4257498 h 51"/>
              <a:gd name="T6" fmla="*/ 7560286 w 52"/>
              <a:gd name="T7" fmla="*/ 3766233 h 51"/>
              <a:gd name="T8" fmla="*/ 7402730 w 52"/>
              <a:gd name="T9" fmla="*/ 3274967 h 51"/>
              <a:gd name="T10" fmla="*/ 7087619 w 52"/>
              <a:gd name="T11" fmla="*/ 2456327 h 51"/>
              <a:gd name="T12" fmla="*/ 6614952 w 52"/>
              <a:gd name="T13" fmla="*/ 1965061 h 51"/>
              <a:gd name="T14" fmla="*/ 6300238 w 52"/>
              <a:gd name="T15" fmla="*/ 1309906 h 51"/>
              <a:gd name="T16" fmla="*/ 5985127 w 52"/>
              <a:gd name="T17" fmla="*/ 655155 h 51"/>
              <a:gd name="T18" fmla="*/ 5670016 w 52"/>
              <a:gd name="T19" fmla="*/ 0 h 51"/>
              <a:gd name="T20" fmla="*/ 0 w 52"/>
              <a:gd name="T21" fmla="*/ 3438857 h 51"/>
              <a:gd name="T22" fmla="*/ 315111 w 52"/>
              <a:gd name="T23" fmla="*/ 4094013 h 51"/>
              <a:gd name="T24" fmla="*/ 629825 w 52"/>
              <a:gd name="T25" fmla="*/ 4748763 h 51"/>
              <a:gd name="T26" fmla="*/ 787381 w 52"/>
              <a:gd name="T27" fmla="*/ 5403919 h 51"/>
              <a:gd name="T28" fmla="*/ 1102492 w 52"/>
              <a:gd name="T29" fmla="*/ 5895184 h 51"/>
              <a:gd name="T30" fmla="*/ 1417603 w 52"/>
              <a:gd name="T31" fmla="*/ 6550339 h 51"/>
              <a:gd name="T32" fmla="*/ 1889873 w 52"/>
              <a:gd name="T33" fmla="*/ 7205090 h 51"/>
              <a:gd name="T34" fmla="*/ 2204984 w 52"/>
              <a:gd name="T35" fmla="*/ 7696355 h 51"/>
              <a:gd name="T36" fmla="*/ 2520095 w 52"/>
              <a:gd name="T37" fmla="*/ 8351511 h 51"/>
              <a:gd name="T38" fmla="*/ 2520095 w 52"/>
              <a:gd name="T39" fmla="*/ 8351511 h 51"/>
              <a:gd name="T40" fmla="*/ 8190111 w 52"/>
              <a:gd name="T41" fmla="*/ 5076543 h 51"/>
              <a:gd name="T42" fmla="*/ 8190111 w 52"/>
              <a:gd name="T43" fmla="*/ 5076543 h 51"/>
              <a:gd name="T44" fmla="*/ 8190111 w 52"/>
              <a:gd name="T45" fmla="*/ 5076543 h 5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2"/>
              <a:gd name="T70" fmla="*/ 0 h 51"/>
              <a:gd name="T71" fmla="*/ 52 w 52"/>
              <a:gd name="T72" fmla="*/ 51 h 5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2" h="51">
                <a:moveTo>
                  <a:pt x="52" y="31"/>
                </a:moveTo>
                <a:lnTo>
                  <a:pt x="52" y="31"/>
                </a:lnTo>
                <a:lnTo>
                  <a:pt x="50" y="26"/>
                </a:lnTo>
                <a:lnTo>
                  <a:pt x="48" y="23"/>
                </a:lnTo>
                <a:lnTo>
                  <a:pt x="47" y="20"/>
                </a:lnTo>
                <a:lnTo>
                  <a:pt x="45" y="15"/>
                </a:lnTo>
                <a:lnTo>
                  <a:pt x="42" y="12"/>
                </a:lnTo>
                <a:lnTo>
                  <a:pt x="40" y="8"/>
                </a:lnTo>
                <a:lnTo>
                  <a:pt x="38" y="4"/>
                </a:lnTo>
                <a:lnTo>
                  <a:pt x="36" y="0"/>
                </a:lnTo>
                <a:lnTo>
                  <a:pt x="0" y="21"/>
                </a:lnTo>
                <a:lnTo>
                  <a:pt x="2" y="25"/>
                </a:lnTo>
                <a:lnTo>
                  <a:pt x="4" y="29"/>
                </a:lnTo>
                <a:lnTo>
                  <a:pt x="5" y="33"/>
                </a:lnTo>
                <a:lnTo>
                  <a:pt x="7" y="36"/>
                </a:lnTo>
                <a:lnTo>
                  <a:pt x="9" y="40"/>
                </a:lnTo>
                <a:lnTo>
                  <a:pt x="12" y="44"/>
                </a:lnTo>
                <a:lnTo>
                  <a:pt x="14" y="47"/>
                </a:lnTo>
                <a:lnTo>
                  <a:pt x="16" y="51"/>
                </a:lnTo>
                <a:lnTo>
                  <a:pt x="52" y="3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0" name="Freeform 52"/>
          <p:cNvSpPr>
            <a:spLocks/>
          </p:cNvSpPr>
          <p:nvPr/>
        </p:nvSpPr>
        <p:spPr bwMode="auto">
          <a:xfrm>
            <a:off x="5037138" y="3695700"/>
            <a:ext cx="23812" cy="25400"/>
          </a:xfrm>
          <a:custGeom>
            <a:avLst/>
            <a:gdLst>
              <a:gd name="T0" fmla="*/ 9610362 w 59"/>
              <a:gd name="T1" fmla="*/ 6871677 h 65"/>
              <a:gd name="T2" fmla="*/ 9610362 w 59"/>
              <a:gd name="T3" fmla="*/ 6871677 h 65"/>
              <a:gd name="T4" fmla="*/ 9121610 w 59"/>
              <a:gd name="T5" fmla="*/ 5955323 h 65"/>
              <a:gd name="T6" fmla="*/ 8795911 w 59"/>
              <a:gd name="T7" fmla="*/ 5191760 h 65"/>
              <a:gd name="T8" fmla="*/ 8307159 w 59"/>
              <a:gd name="T9" fmla="*/ 4123006 h 65"/>
              <a:gd name="T10" fmla="*/ 7818408 w 59"/>
              <a:gd name="T11" fmla="*/ 3359443 h 65"/>
              <a:gd name="T12" fmla="*/ 7330060 w 59"/>
              <a:gd name="T13" fmla="*/ 2443089 h 65"/>
              <a:gd name="T14" fmla="*/ 6841309 w 59"/>
              <a:gd name="T15" fmla="*/ 1679526 h 65"/>
              <a:gd name="T16" fmla="*/ 6352557 w 59"/>
              <a:gd name="T17" fmla="*/ 763563 h 65"/>
              <a:gd name="T18" fmla="*/ 5863806 w 59"/>
              <a:gd name="T19" fmla="*/ 0 h 65"/>
              <a:gd name="T20" fmla="*/ 0 w 59"/>
              <a:gd name="T21" fmla="*/ 3053862 h 65"/>
              <a:gd name="T22" fmla="*/ 325700 w 59"/>
              <a:gd name="T23" fmla="*/ 3817425 h 65"/>
              <a:gd name="T24" fmla="*/ 814451 w 59"/>
              <a:gd name="T25" fmla="*/ 4886569 h 65"/>
              <a:gd name="T26" fmla="*/ 1303203 w 59"/>
              <a:gd name="T27" fmla="*/ 5649742 h 65"/>
              <a:gd name="T28" fmla="*/ 1628902 w 59"/>
              <a:gd name="T29" fmla="*/ 6566095 h 65"/>
              <a:gd name="T30" fmla="*/ 2280302 w 59"/>
              <a:gd name="T31" fmla="*/ 7329658 h 65"/>
              <a:gd name="T32" fmla="*/ 2769053 w 59"/>
              <a:gd name="T33" fmla="*/ 8246012 h 65"/>
              <a:gd name="T34" fmla="*/ 3094753 w 59"/>
              <a:gd name="T35" fmla="*/ 9009185 h 65"/>
              <a:gd name="T36" fmla="*/ 3583504 w 59"/>
              <a:gd name="T37" fmla="*/ 9925538 h 65"/>
              <a:gd name="T38" fmla="*/ 3583504 w 59"/>
              <a:gd name="T39" fmla="*/ 9925538 h 65"/>
              <a:gd name="T40" fmla="*/ 3583504 w 59"/>
              <a:gd name="T41" fmla="*/ 9925538 h 65"/>
              <a:gd name="T42" fmla="*/ 3583504 w 59"/>
              <a:gd name="T43" fmla="*/ 9925538 h 65"/>
              <a:gd name="T44" fmla="*/ 3583504 w 59"/>
              <a:gd name="T45" fmla="*/ 9925538 h 65"/>
              <a:gd name="T46" fmla="*/ 9610362 w 59"/>
              <a:gd name="T47" fmla="*/ 6871677 h 6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59"/>
              <a:gd name="T73" fmla="*/ 0 h 65"/>
              <a:gd name="T74" fmla="*/ 59 w 59"/>
              <a:gd name="T75" fmla="*/ 65 h 6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59" h="65">
                <a:moveTo>
                  <a:pt x="59" y="45"/>
                </a:moveTo>
                <a:lnTo>
                  <a:pt x="59" y="45"/>
                </a:lnTo>
                <a:lnTo>
                  <a:pt x="56" y="39"/>
                </a:lnTo>
                <a:lnTo>
                  <a:pt x="54" y="34"/>
                </a:lnTo>
                <a:lnTo>
                  <a:pt x="51" y="27"/>
                </a:lnTo>
                <a:lnTo>
                  <a:pt x="48" y="22"/>
                </a:lnTo>
                <a:lnTo>
                  <a:pt x="45" y="16"/>
                </a:lnTo>
                <a:lnTo>
                  <a:pt x="42" y="11"/>
                </a:lnTo>
                <a:lnTo>
                  <a:pt x="39" y="5"/>
                </a:lnTo>
                <a:lnTo>
                  <a:pt x="36" y="0"/>
                </a:lnTo>
                <a:lnTo>
                  <a:pt x="0" y="20"/>
                </a:lnTo>
                <a:lnTo>
                  <a:pt x="2" y="25"/>
                </a:lnTo>
                <a:lnTo>
                  <a:pt x="5" y="32"/>
                </a:lnTo>
                <a:lnTo>
                  <a:pt x="8" y="37"/>
                </a:lnTo>
                <a:lnTo>
                  <a:pt x="10" y="43"/>
                </a:lnTo>
                <a:lnTo>
                  <a:pt x="14" y="48"/>
                </a:lnTo>
                <a:lnTo>
                  <a:pt x="17" y="54"/>
                </a:lnTo>
                <a:lnTo>
                  <a:pt x="19" y="59"/>
                </a:lnTo>
                <a:lnTo>
                  <a:pt x="22" y="65"/>
                </a:lnTo>
                <a:lnTo>
                  <a:pt x="59" y="4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1" name="Freeform 53"/>
          <p:cNvSpPr>
            <a:spLocks/>
          </p:cNvSpPr>
          <p:nvPr/>
        </p:nvSpPr>
        <p:spPr bwMode="auto">
          <a:xfrm>
            <a:off x="5045075" y="3713163"/>
            <a:ext cx="20638" cy="17462"/>
          </a:xfrm>
          <a:custGeom>
            <a:avLst/>
            <a:gdLst>
              <a:gd name="T0" fmla="*/ 8518541 w 50"/>
              <a:gd name="T1" fmla="*/ 3780126 h 44"/>
              <a:gd name="T2" fmla="*/ 8518541 w 50"/>
              <a:gd name="T3" fmla="*/ 3780126 h 44"/>
              <a:gd name="T4" fmla="*/ 8177601 w 50"/>
              <a:gd name="T5" fmla="*/ 3465016 h 44"/>
              <a:gd name="T6" fmla="*/ 8007544 w 50"/>
              <a:gd name="T7" fmla="*/ 2992352 h 44"/>
              <a:gd name="T8" fmla="*/ 7666604 w 50"/>
              <a:gd name="T9" fmla="*/ 2362529 h 44"/>
              <a:gd name="T10" fmla="*/ 7496134 w 50"/>
              <a:gd name="T11" fmla="*/ 1889865 h 44"/>
              <a:gd name="T12" fmla="*/ 7155607 w 50"/>
              <a:gd name="T13" fmla="*/ 1417597 h 44"/>
              <a:gd name="T14" fmla="*/ 6985137 w 50"/>
              <a:gd name="T15" fmla="*/ 1102487 h 44"/>
              <a:gd name="T16" fmla="*/ 6644610 w 50"/>
              <a:gd name="T17" fmla="*/ 472665 h 44"/>
              <a:gd name="T18" fmla="*/ 6303671 w 50"/>
              <a:gd name="T19" fmla="*/ 0 h 44"/>
              <a:gd name="T20" fmla="*/ 0 w 50"/>
              <a:gd name="T21" fmla="*/ 3149907 h 44"/>
              <a:gd name="T22" fmla="*/ 170470 w 50"/>
              <a:gd name="T23" fmla="*/ 3622571 h 44"/>
              <a:gd name="T24" fmla="*/ 510997 w 50"/>
              <a:gd name="T25" fmla="*/ 4094839 h 44"/>
              <a:gd name="T26" fmla="*/ 681467 w 50"/>
              <a:gd name="T27" fmla="*/ 4567504 h 44"/>
              <a:gd name="T28" fmla="*/ 1192464 w 50"/>
              <a:gd name="T29" fmla="*/ 5040168 h 44"/>
              <a:gd name="T30" fmla="*/ 1362934 w 50"/>
              <a:gd name="T31" fmla="*/ 5512436 h 44"/>
              <a:gd name="T32" fmla="*/ 1703873 w 50"/>
              <a:gd name="T33" fmla="*/ 6142655 h 44"/>
              <a:gd name="T34" fmla="*/ 1873930 w 50"/>
              <a:gd name="T35" fmla="*/ 6457368 h 44"/>
              <a:gd name="T36" fmla="*/ 2044400 w 50"/>
              <a:gd name="T37" fmla="*/ 6930033 h 44"/>
              <a:gd name="T38" fmla="*/ 2044400 w 50"/>
              <a:gd name="T39" fmla="*/ 6930033 h 44"/>
              <a:gd name="T40" fmla="*/ 8518541 w 50"/>
              <a:gd name="T41" fmla="*/ 3780126 h 44"/>
              <a:gd name="T42" fmla="*/ 8518541 w 50"/>
              <a:gd name="T43" fmla="*/ 3780126 h 44"/>
              <a:gd name="T44" fmla="*/ 8518541 w 50"/>
              <a:gd name="T45" fmla="*/ 3780126 h 4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44"/>
              <a:gd name="T71" fmla="*/ 50 w 50"/>
              <a:gd name="T72" fmla="*/ 44 h 4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44">
                <a:moveTo>
                  <a:pt x="50" y="24"/>
                </a:moveTo>
                <a:lnTo>
                  <a:pt x="50" y="24"/>
                </a:lnTo>
                <a:lnTo>
                  <a:pt x="48" y="22"/>
                </a:lnTo>
                <a:lnTo>
                  <a:pt x="47" y="19"/>
                </a:lnTo>
                <a:lnTo>
                  <a:pt x="45" y="15"/>
                </a:lnTo>
                <a:lnTo>
                  <a:pt x="44" y="12"/>
                </a:lnTo>
                <a:lnTo>
                  <a:pt x="42" y="9"/>
                </a:lnTo>
                <a:lnTo>
                  <a:pt x="41" y="7"/>
                </a:lnTo>
                <a:lnTo>
                  <a:pt x="39" y="3"/>
                </a:lnTo>
                <a:lnTo>
                  <a:pt x="37" y="0"/>
                </a:lnTo>
                <a:lnTo>
                  <a:pt x="0" y="20"/>
                </a:lnTo>
                <a:lnTo>
                  <a:pt x="1" y="23"/>
                </a:lnTo>
                <a:lnTo>
                  <a:pt x="3" y="26"/>
                </a:lnTo>
                <a:lnTo>
                  <a:pt x="4" y="29"/>
                </a:lnTo>
                <a:lnTo>
                  <a:pt x="7" y="32"/>
                </a:lnTo>
                <a:lnTo>
                  <a:pt x="8" y="35"/>
                </a:lnTo>
                <a:lnTo>
                  <a:pt x="10" y="39"/>
                </a:lnTo>
                <a:lnTo>
                  <a:pt x="11" y="41"/>
                </a:lnTo>
                <a:lnTo>
                  <a:pt x="12" y="44"/>
                </a:lnTo>
                <a:lnTo>
                  <a:pt x="50" y="2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2" name="Freeform 54"/>
          <p:cNvSpPr>
            <a:spLocks/>
          </p:cNvSpPr>
          <p:nvPr/>
        </p:nvSpPr>
        <p:spPr bwMode="auto">
          <a:xfrm>
            <a:off x="5049838" y="3722688"/>
            <a:ext cx="25400" cy="28575"/>
          </a:xfrm>
          <a:custGeom>
            <a:avLst/>
            <a:gdLst>
              <a:gd name="T0" fmla="*/ 10240635 w 63"/>
              <a:gd name="T1" fmla="*/ 8422783 h 71"/>
              <a:gd name="T2" fmla="*/ 10240635 w 63"/>
              <a:gd name="T3" fmla="*/ 8422783 h 71"/>
              <a:gd name="T4" fmla="*/ 9752794 w 63"/>
              <a:gd name="T5" fmla="*/ 7289040 h 71"/>
              <a:gd name="T6" fmla="*/ 9102876 w 63"/>
              <a:gd name="T7" fmla="*/ 6317087 h 71"/>
              <a:gd name="T8" fmla="*/ 8615035 w 63"/>
              <a:gd name="T9" fmla="*/ 5345135 h 71"/>
              <a:gd name="T10" fmla="*/ 8127597 w 63"/>
              <a:gd name="T11" fmla="*/ 4373585 h 71"/>
              <a:gd name="T12" fmla="*/ 7639756 w 63"/>
              <a:gd name="T13" fmla="*/ 3239439 h 71"/>
              <a:gd name="T14" fmla="*/ 7152317 w 63"/>
              <a:gd name="T15" fmla="*/ 2105696 h 71"/>
              <a:gd name="T16" fmla="*/ 6664476 w 63"/>
              <a:gd name="T17" fmla="*/ 1133743 h 71"/>
              <a:gd name="T18" fmla="*/ 6177038 w 63"/>
              <a:gd name="T19" fmla="*/ 0 h 71"/>
              <a:gd name="T20" fmla="*/ 0 w 63"/>
              <a:gd name="T21" fmla="*/ 3239439 h 71"/>
              <a:gd name="T22" fmla="*/ 487841 w 63"/>
              <a:gd name="T23" fmla="*/ 4373585 h 71"/>
              <a:gd name="T24" fmla="*/ 975279 w 63"/>
              <a:gd name="T25" fmla="*/ 5345135 h 71"/>
              <a:gd name="T26" fmla="*/ 1463121 w 63"/>
              <a:gd name="T27" fmla="*/ 6317087 h 71"/>
              <a:gd name="T28" fmla="*/ 2113038 w 63"/>
              <a:gd name="T29" fmla="*/ 7289040 h 71"/>
              <a:gd name="T30" fmla="*/ 2600879 w 63"/>
              <a:gd name="T31" fmla="*/ 8422783 h 71"/>
              <a:gd name="T32" fmla="*/ 3088317 w 63"/>
              <a:gd name="T33" fmla="*/ 9556526 h 71"/>
              <a:gd name="T34" fmla="*/ 3576159 w 63"/>
              <a:gd name="T35" fmla="*/ 10528479 h 71"/>
              <a:gd name="T36" fmla="*/ 3901117 w 63"/>
              <a:gd name="T37" fmla="*/ 11500431 h 71"/>
              <a:gd name="T38" fmla="*/ 3901117 w 63"/>
              <a:gd name="T39" fmla="*/ 11500431 h 71"/>
              <a:gd name="T40" fmla="*/ 10240635 w 63"/>
              <a:gd name="T41" fmla="*/ 8422783 h 71"/>
              <a:gd name="T42" fmla="*/ 10240635 w 63"/>
              <a:gd name="T43" fmla="*/ 8422783 h 71"/>
              <a:gd name="T44" fmla="*/ 10240635 w 63"/>
              <a:gd name="T45" fmla="*/ 8422783 h 7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3"/>
              <a:gd name="T70" fmla="*/ 0 h 71"/>
              <a:gd name="T71" fmla="*/ 63 w 63"/>
              <a:gd name="T72" fmla="*/ 71 h 7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3" h="71">
                <a:moveTo>
                  <a:pt x="63" y="52"/>
                </a:moveTo>
                <a:lnTo>
                  <a:pt x="63" y="52"/>
                </a:lnTo>
                <a:lnTo>
                  <a:pt x="60" y="45"/>
                </a:lnTo>
                <a:lnTo>
                  <a:pt x="56" y="39"/>
                </a:lnTo>
                <a:lnTo>
                  <a:pt x="53" y="33"/>
                </a:lnTo>
                <a:lnTo>
                  <a:pt x="50" y="27"/>
                </a:lnTo>
                <a:lnTo>
                  <a:pt x="47" y="20"/>
                </a:lnTo>
                <a:lnTo>
                  <a:pt x="44" y="13"/>
                </a:lnTo>
                <a:lnTo>
                  <a:pt x="41" y="7"/>
                </a:lnTo>
                <a:lnTo>
                  <a:pt x="38" y="0"/>
                </a:lnTo>
                <a:lnTo>
                  <a:pt x="0" y="20"/>
                </a:lnTo>
                <a:lnTo>
                  <a:pt x="3" y="27"/>
                </a:lnTo>
                <a:lnTo>
                  <a:pt x="6" y="33"/>
                </a:lnTo>
                <a:lnTo>
                  <a:pt x="9" y="39"/>
                </a:lnTo>
                <a:lnTo>
                  <a:pt x="13" y="45"/>
                </a:lnTo>
                <a:lnTo>
                  <a:pt x="16" y="52"/>
                </a:lnTo>
                <a:lnTo>
                  <a:pt x="19" y="59"/>
                </a:lnTo>
                <a:lnTo>
                  <a:pt x="22" y="65"/>
                </a:lnTo>
                <a:lnTo>
                  <a:pt x="24" y="71"/>
                </a:lnTo>
                <a:lnTo>
                  <a:pt x="63" y="5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3" name="Freeform 55"/>
          <p:cNvSpPr>
            <a:spLocks/>
          </p:cNvSpPr>
          <p:nvPr/>
        </p:nvSpPr>
        <p:spPr bwMode="auto">
          <a:xfrm>
            <a:off x="5059363" y="3743325"/>
            <a:ext cx="20637" cy="17463"/>
          </a:xfrm>
          <a:custGeom>
            <a:avLst/>
            <a:gdLst>
              <a:gd name="T0" fmla="*/ 8691546 w 49"/>
              <a:gd name="T1" fmla="*/ 3958415 h 43"/>
              <a:gd name="T2" fmla="*/ 8691546 w 49"/>
              <a:gd name="T3" fmla="*/ 3958415 h 43"/>
              <a:gd name="T4" fmla="*/ 8514237 w 49"/>
              <a:gd name="T5" fmla="*/ 3463360 h 43"/>
              <a:gd name="T6" fmla="*/ 8336927 w 49"/>
              <a:gd name="T7" fmla="*/ 3133593 h 43"/>
              <a:gd name="T8" fmla="*/ 7981886 w 49"/>
              <a:gd name="T9" fmla="*/ 2638944 h 43"/>
              <a:gd name="T10" fmla="*/ 7804576 w 49"/>
              <a:gd name="T11" fmla="*/ 1979005 h 43"/>
              <a:gd name="T12" fmla="*/ 7627267 w 49"/>
              <a:gd name="T13" fmla="*/ 1484355 h 43"/>
              <a:gd name="T14" fmla="*/ 7272647 w 49"/>
              <a:gd name="T15" fmla="*/ 1154589 h 43"/>
              <a:gd name="T16" fmla="*/ 7095338 w 49"/>
              <a:gd name="T17" fmla="*/ 494650 h 43"/>
              <a:gd name="T18" fmla="*/ 6917607 w 49"/>
              <a:gd name="T19" fmla="*/ 0 h 43"/>
              <a:gd name="T20" fmla="*/ 0 w 49"/>
              <a:gd name="T21" fmla="*/ 3133593 h 43"/>
              <a:gd name="T22" fmla="*/ 531929 w 49"/>
              <a:gd name="T23" fmla="*/ 3628649 h 43"/>
              <a:gd name="T24" fmla="*/ 709660 w 49"/>
              <a:gd name="T25" fmla="*/ 4123299 h 43"/>
              <a:gd name="T26" fmla="*/ 886970 w 49"/>
              <a:gd name="T27" fmla="*/ 4617948 h 43"/>
              <a:gd name="T28" fmla="*/ 1241589 w 49"/>
              <a:gd name="T29" fmla="*/ 5113004 h 43"/>
              <a:gd name="T30" fmla="*/ 1418899 w 49"/>
              <a:gd name="T31" fmla="*/ 5607654 h 43"/>
              <a:gd name="T32" fmla="*/ 1596209 w 49"/>
              <a:gd name="T33" fmla="*/ 5937420 h 43"/>
              <a:gd name="T34" fmla="*/ 1773940 w 49"/>
              <a:gd name="T35" fmla="*/ 6597359 h 43"/>
              <a:gd name="T36" fmla="*/ 2128559 w 49"/>
              <a:gd name="T37" fmla="*/ 7092009 h 43"/>
              <a:gd name="T38" fmla="*/ 2128559 w 49"/>
              <a:gd name="T39" fmla="*/ 7092009 h 43"/>
              <a:gd name="T40" fmla="*/ 8691546 w 49"/>
              <a:gd name="T41" fmla="*/ 3958415 h 43"/>
              <a:gd name="T42" fmla="*/ 8691546 w 49"/>
              <a:gd name="T43" fmla="*/ 3958415 h 43"/>
              <a:gd name="T44" fmla="*/ 8691546 w 49"/>
              <a:gd name="T45" fmla="*/ 3958415 h 4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43"/>
              <a:gd name="T71" fmla="*/ 49 w 49"/>
              <a:gd name="T72" fmla="*/ 43 h 4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43">
                <a:moveTo>
                  <a:pt x="49" y="24"/>
                </a:moveTo>
                <a:lnTo>
                  <a:pt x="49" y="24"/>
                </a:lnTo>
                <a:lnTo>
                  <a:pt x="48" y="21"/>
                </a:lnTo>
                <a:lnTo>
                  <a:pt x="47" y="19"/>
                </a:lnTo>
                <a:lnTo>
                  <a:pt x="45" y="16"/>
                </a:lnTo>
                <a:lnTo>
                  <a:pt x="44" y="12"/>
                </a:lnTo>
                <a:lnTo>
                  <a:pt x="43" y="9"/>
                </a:lnTo>
                <a:lnTo>
                  <a:pt x="41" y="7"/>
                </a:lnTo>
                <a:lnTo>
                  <a:pt x="40" y="3"/>
                </a:lnTo>
                <a:lnTo>
                  <a:pt x="39" y="0"/>
                </a:lnTo>
                <a:lnTo>
                  <a:pt x="0" y="19"/>
                </a:lnTo>
                <a:lnTo>
                  <a:pt x="3" y="22"/>
                </a:lnTo>
                <a:lnTo>
                  <a:pt x="4" y="25"/>
                </a:lnTo>
                <a:lnTo>
                  <a:pt x="5" y="28"/>
                </a:lnTo>
                <a:lnTo>
                  <a:pt x="7" y="31"/>
                </a:lnTo>
                <a:lnTo>
                  <a:pt x="8" y="34"/>
                </a:lnTo>
                <a:lnTo>
                  <a:pt x="9" y="36"/>
                </a:lnTo>
                <a:lnTo>
                  <a:pt x="10" y="40"/>
                </a:lnTo>
                <a:lnTo>
                  <a:pt x="12" y="43"/>
                </a:lnTo>
                <a:lnTo>
                  <a:pt x="49" y="2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4" name="Freeform 56"/>
          <p:cNvSpPr>
            <a:spLocks/>
          </p:cNvSpPr>
          <p:nvPr/>
        </p:nvSpPr>
        <p:spPr bwMode="auto">
          <a:xfrm>
            <a:off x="5064125" y="3752850"/>
            <a:ext cx="22225" cy="25400"/>
          </a:xfrm>
          <a:custGeom>
            <a:avLst/>
            <a:gdLst>
              <a:gd name="T0" fmla="*/ 8665800 w 57"/>
              <a:gd name="T1" fmla="*/ 7282305 h 61"/>
              <a:gd name="T2" fmla="*/ 8665800 w 57"/>
              <a:gd name="T3" fmla="*/ 7282305 h 61"/>
              <a:gd name="T4" fmla="*/ 8209603 w 57"/>
              <a:gd name="T5" fmla="*/ 6588593 h 61"/>
              <a:gd name="T6" fmla="*/ 7905471 w 57"/>
              <a:gd name="T7" fmla="*/ 5548443 h 61"/>
              <a:gd name="T8" fmla="*/ 7601730 w 57"/>
              <a:gd name="T9" fmla="*/ 4681511 h 61"/>
              <a:gd name="T10" fmla="*/ 7145532 w 57"/>
              <a:gd name="T11" fmla="*/ 3640944 h 61"/>
              <a:gd name="T12" fmla="*/ 6841401 w 57"/>
              <a:gd name="T13" fmla="*/ 2774013 h 61"/>
              <a:gd name="T14" fmla="*/ 6537269 w 57"/>
              <a:gd name="T15" fmla="*/ 1907082 h 61"/>
              <a:gd name="T16" fmla="*/ 6233138 w 57"/>
              <a:gd name="T17" fmla="*/ 1040151 h 61"/>
              <a:gd name="T18" fmla="*/ 5625264 w 57"/>
              <a:gd name="T19" fmla="*/ 0 h 61"/>
              <a:gd name="T20" fmla="*/ 0 w 57"/>
              <a:gd name="T21" fmla="*/ 3294089 h 61"/>
              <a:gd name="T22" fmla="*/ 304132 w 57"/>
              <a:gd name="T23" fmla="*/ 4334656 h 61"/>
              <a:gd name="T24" fmla="*/ 608263 w 57"/>
              <a:gd name="T25" fmla="*/ 5027951 h 61"/>
              <a:gd name="T26" fmla="*/ 912005 w 57"/>
              <a:gd name="T27" fmla="*/ 6068518 h 61"/>
              <a:gd name="T28" fmla="*/ 1520268 w 57"/>
              <a:gd name="T29" fmla="*/ 6935449 h 61"/>
              <a:gd name="T30" fmla="*/ 1824400 w 57"/>
              <a:gd name="T31" fmla="*/ 7975600 h 61"/>
              <a:gd name="T32" fmla="*/ 2128531 w 57"/>
              <a:gd name="T33" fmla="*/ 8669311 h 61"/>
              <a:gd name="T34" fmla="*/ 2432663 w 57"/>
              <a:gd name="T35" fmla="*/ 9536243 h 61"/>
              <a:gd name="T36" fmla="*/ 2888470 w 57"/>
              <a:gd name="T37" fmla="*/ 10576393 h 61"/>
              <a:gd name="T38" fmla="*/ 2888470 w 57"/>
              <a:gd name="T39" fmla="*/ 10576393 h 61"/>
              <a:gd name="T40" fmla="*/ 2888470 w 57"/>
              <a:gd name="T41" fmla="*/ 10576393 h 61"/>
              <a:gd name="T42" fmla="*/ 2888470 w 57"/>
              <a:gd name="T43" fmla="*/ 10576393 h 61"/>
              <a:gd name="T44" fmla="*/ 2888470 w 57"/>
              <a:gd name="T45" fmla="*/ 10576393 h 61"/>
              <a:gd name="T46" fmla="*/ 8665800 w 57"/>
              <a:gd name="T47" fmla="*/ 7282305 h 61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57"/>
              <a:gd name="T73" fmla="*/ 0 h 61"/>
              <a:gd name="T74" fmla="*/ 57 w 57"/>
              <a:gd name="T75" fmla="*/ 61 h 61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57" h="61">
                <a:moveTo>
                  <a:pt x="57" y="42"/>
                </a:moveTo>
                <a:lnTo>
                  <a:pt x="57" y="42"/>
                </a:lnTo>
                <a:lnTo>
                  <a:pt x="54" y="38"/>
                </a:lnTo>
                <a:lnTo>
                  <a:pt x="52" y="32"/>
                </a:lnTo>
                <a:lnTo>
                  <a:pt x="50" y="27"/>
                </a:lnTo>
                <a:lnTo>
                  <a:pt x="47" y="21"/>
                </a:lnTo>
                <a:lnTo>
                  <a:pt x="45" y="16"/>
                </a:lnTo>
                <a:lnTo>
                  <a:pt x="43" y="11"/>
                </a:lnTo>
                <a:lnTo>
                  <a:pt x="41" y="6"/>
                </a:lnTo>
                <a:lnTo>
                  <a:pt x="37" y="0"/>
                </a:lnTo>
                <a:lnTo>
                  <a:pt x="0" y="19"/>
                </a:lnTo>
                <a:lnTo>
                  <a:pt x="2" y="25"/>
                </a:lnTo>
                <a:lnTo>
                  <a:pt x="4" y="29"/>
                </a:lnTo>
                <a:lnTo>
                  <a:pt x="6" y="35"/>
                </a:lnTo>
                <a:lnTo>
                  <a:pt x="10" y="40"/>
                </a:lnTo>
                <a:lnTo>
                  <a:pt x="12" y="46"/>
                </a:lnTo>
                <a:lnTo>
                  <a:pt x="14" y="50"/>
                </a:lnTo>
                <a:lnTo>
                  <a:pt x="16" y="55"/>
                </a:lnTo>
                <a:lnTo>
                  <a:pt x="19" y="61"/>
                </a:lnTo>
                <a:lnTo>
                  <a:pt x="57" y="4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5" name="Freeform 57"/>
          <p:cNvSpPr>
            <a:spLocks/>
          </p:cNvSpPr>
          <p:nvPr/>
        </p:nvSpPr>
        <p:spPr bwMode="auto">
          <a:xfrm>
            <a:off x="5072063" y="3770313"/>
            <a:ext cx="20637" cy="17462"/>
          </a:xfrm>
          <a:custGeom>
            <a:avLst/>
            <a:gdLst>
              <a:gd name="T0" fmla="*/ 8517715 w 50"/>
              <a:gd name="T1" fmla="*/ 4002885 h 47"/>
              <a:gd name="T2" fmla="*/ 8517715 w 50"/>
              <a:gd name="T3" fmla="*/ 4002885 h 47"/>
              <a:gd name="T4" fmla="*/ 8347254 w 50"/>
              <a:gd name="T5" fmla="*/ 3588998 h 47"/>
              <a:gd name="T6" fmla="*/ 8006743 w 50"/>
              <a:gd name="T7" fmla="*/ 3036902 h 47"/>
              <a:gd name="T8" fmla="*/ 7836282 w 50"/>
              <a:gd name="T9" fmla="*/ 2484805 h 47"/>
              <a:gd name="T10" fmla="*/ 7495771 w 50"/>
              <a:gd name="T11" fmla="*/ 2070547 h 47"/>
              <a:gd name="T12" fmla="*/ 7325310 w 50"/>
              <a:gd name="T13" fmla="*/ 1518451 h 47"/>
              <a:gd name="T14" fmla="*/ 6984386 w 50"/>
              <a:gd name="T15" fmla="*/ 1104193 h 47"/>
              <a:gd name="T16" fmla="*/ 6814337 w 50"/>
              <a:gd name="T17" fmla="*/ 690306 h 47"/>
              <a:gd name="T18" fmla="*/ 6473414 w 50"/>
              <a:gd name="T19" fmla="*/ 0 h 47"/>
              <a:gd name="T20" fmla="*/ 0 w 50"/>
              <a:gd name="T21" fmla="*/ 2622644 h 47"/>
              <a:gd name="T22" fmla="*/ 170462 w 50"/>
              <a:gd name="T23" fmla="*/ 3036902 h 47"/>
              <a:gd name="T24" fmla="*/ 340511 w 50"/>
              <a:gd name="T25" fmla="*/ 3588998 h 47"/>
              <a:gd name="T26" fmla="*/ 851895 w 50"/>
              <a:gd name="T27" fmla="*/ 4002885 h 47"/>
              <a:gd name="T28" fmla="*/ 1021944 w 50"/>
              <a:gd name="T29" fmla="*/ 4417143 h 47"/>
              <a:gd name="T30" fmla="*/ 1362867 w 50"/>
              <a:gd name="T31" fmla="*/ 5107449 h 47"/>
              <a:gd name="T32" fmla="*/ 1533329 w 50"/>
              <a:gd name="T33" fmla="*/ 5521336 h 47"/>
              <a:gd name="T34" fmla="*/ 1873840 w 50"/>
              <a:gd name="T35" fmla="*/ 5935594 h 47"/>
              <a:gd name="T36" fmla="*/ 2044301 w 50"/>
              <a:gd name="T37" fmla="*/ 6487690 h 47"/>
              <a:gd name="T38" fmla="*/ 2044301 w 50"/>
              <a:gd name="T39" fmla="*/ 6487690 h 47"/>
              <a:gd name="T40" fmla="*/ 8517715 w 50"/>
              <a:gd name="T41" fmla="*/ 4002885 h 47"/>
              <a:gd name="T42" fmla="*/ 8517715 w 50"/>
              <a:gd name="T43" fmla="*/ 4002885 h 47"/>
              <a:gd name="T44" fmla="*/ 8517715 w 50"/>
              <a:gd name="T45" fmla="*/ 4002885 h 4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47"/>
              <a:gd name="T71" fmla="*/ 50 w 50"/>
              <a:gd name="T72" fmla="*/ 47 h 4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47">
                <a:moveTo>
                  <a:pt x="50" y="29"/>
                </a:moveTo>
                <a:lnTo>
                  <a:pt x="50" y="29"/>
                </a:lnTo>
                <a:lnTo>
                  <a:pt x="49" y="26"/>
                </a:lnTo>
                <a:lnTo>
                  <a:pt x="47" y="22"/>
                </a:lnTo>
                <a:lnTo>
                  <a:pt x="46" y="18"/>
                </a:lnTo>
                <a:lnTo>
                  <a:pt x="44" y="15"/>
                </a:lnTo>
                <a:lnTo>
                  <a:pt x="43" y="11"/>
                </a:lnTo>
                <a:lnTo>
                  <a:pt x="41" y="8"/>
                </a:lnTo>
                <a:lnTo>
                  <a:pt x="40" y="5"/>
                </a:lnTo>
                <a:lnTo>
                  <a:pt x="38" y="0"/>
                </a:lnTo>
                <a:lnTo>
                  <a:pt x="0" y="19"/>
                </a:lnTo>
                <a:lnTo>
                  <a:pt x="1" y="22"/>
                </a:lnTo>
                <a:lnTo>
                  <a:pt x="2" y="26"/>
                </a:lnTo>
                <a:lnTo>
                  <a:pt x="5" y="29"/>
                </a:lnTo>
                <a:lnTo>
                  <a:pt x="6" y="32"/>
                </a:lnTo>
                <a:lnTo>
                  <a:pt x="8" y="37"/>
                </a:lnTo>
                <a:lnTo>
                  <a:pt x="9" y="40"/>
                </a:lnTo>
                <a:lnTo>
                  <a:pt x="11" y="43"/>
                </a:lnTo>
                <a:lnTo>
                  <a:pt x="12" y="47"/>
                </a:lnTo>
                <a:lnTo>
                  <a:pt x="50" y="2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6" name="Freeform 58"/>
          <p:cNvSpPr>
            <a:spLocks/>
          </p:cNvSpPr>
          <p:nvPr/>
        </p:nvSpPr>
        <p:spPr bwMode="auto">
          <a:xfrm>
            <a:off x="5076825" y="3781425"/>
            <a:ext cx="22225" cy="25400"/>
          </a:xfrm>
          <a:custGeom>
            <a:avLst/>
            <a:gdLst>
              <a:gd name="T0" fmla="*/ 8665800 w 57"/>
              <a:gd name="T1" fmla="*/ 7477276 h 63"/>
              <a:gd name="T2" fmla="*/ 8665800 w 57"/>
              <a:gd name="T3" fmla="*/ 7477276 h 63"/>
              <a:gd name="T4" fmla="*/ 8361669 w 57"/>
              <a:gd name="T5" fmla="*/ 6664476 h 63"/>
              <a:gd name="T6" fmla="*/ 8057537 w 57"/>
              <a:gd name="T7" fmla="*/ 5526717 h 63"/>
              <a:gd name="T8" fmla="*/ 7601730 w 57"/>
              <a:gd name="T9" fmla="*/ 4713917 h 63"/>
              <a:gd name="T10" fmla="*/ 7297598 w 57"/>
              <a:gd name="T11" fmla="*/ 3738638 h 63"/>
              <a:gd name="T12" fmla="*/ 6993467 w 57"/>
              <a:gd name="T13" fmla="*/ 2925838 h 63"/>
              <a:gd name="T14" fmla="*/ 6689335 w 57"/>
              <a:gd name="T15" fmla="*/ 1950559 h 63"/>
              <a:gd name="T16" fmla="*/ 6081072 w 57"/>
              <a:gd name="T17" fmla="*/ 812800 h 63"/>
              <a:gd name="T18" fmla="*/ 5777330 w 57"/>
              <a:gd name="T19" fmla="*/ 0 h 63"/>
              <a:gd name="T20" fmla="*/ 0 w 57"/>
              <a:gd name="T21" fmla="*/ 2925838 h 63"/>
              <a:gd name="T22" fmla="*/ 304132 w 57"/>
              <a:gd name="T23" fmla="*/ 3738638 h 63"/>
              <a:gd name="T24" fmla="*/ 760329 w 57"/>
              <a:gd name="T25" fmla="*/ 4713917 h 63"/>
              <a:gd name="T26" fmla="*/ 1064071 w 57"/>
              <a:gd name="T27" fmla="*/ 5689197 h 63"/>
              <a:gd name="T28" fmla="*/ 1520268 w 57"/>
              <a:gd name="T29" fmla="*/ 6664476 h 63"/>
              <a:gd name="T30" fmla="*/ 1824400 w 57"/>
              <a:gd name="T31" fmla="*/ 7477276 h 63"/>
              <a:gd name="T32" fmla="*/ 2280597 w 57"/>
              <a:gd name="T33" fmla="*/ 8452556 h 63"/>
              <a:gd name="T34" fmla="*/ 2584729 w 57"/>
              <a:gd name="T35" fmla="*/ 9265356 h 63"/>
              <a:gd name="T36" fmla="*/ 2888470 w 57"/>
              <a:gd name="T37" fmla="*/ 10240635 h 63"/>
              <a:gd name="T38" fmla="*/ 2888470 w 57"/>
              <a:gd name="T39" fmla="*/ 10240635 h 63"/>
              <a:gd name="T40" fmla="*/ 8665800 w 57"/>
              <a:gd name="T41" fmla="*/ 7477276 h 63"/>
              <a:gd name="T42" fmla="*/ 8665800 w 57"/>
              <a:gd name="T43" fmla="*/ 7477276 h 63"/>
              <a:gd name="T44" fmla="*/ 8665800 w 57"/>
              <a:gd name="T45" fmla="*/ 7477276 h 6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7"/>
              <a:gd name="T70" fmla="*/ 0 h 63"/>
              <a:gd name="T71" fmla="*/ 57 w 57"/>
              <a:gd name="T72" fmla="*/ 63 h 6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7" h="63">
                <a:moveTo>
                  <a:pt x="57" y="46"/>
                </a:moveTo>
                <a:lnTo>
                  <a:pt x="57" y="46"/>
                </a:lnTo>
                <a:lnTo>
                  <a:pt x="55" y="41"/>
                </a:lnTo>
                <a:lnTo>
                  <a:pt x="53" y="34"/>
                </a:lnTo>
                <a:lnTo>
                  <a:pt x="50" y="29"/>
                </a:lnTo>
                <a:lnTo>
                  <a:pt x="48" y="23"/>
                </a:lnTo>
                <a:lnTo>
                  <a:pt x="46" y="18"/>
                </a:lnTo>
                <a:lnTo>
                  <a:pt x="44" y="12"/>
                </a:lnTo>
                <a:lnTo>
                  <a:pt x="40" y="5"/>
                </a:lnTo>
                <a:lnTo>
                  <a:pt x="38" y="0"/>
                </a:lnTo>
                <a:lnTo>
                  <a:pt x="0" y="18"/>
                </a:lnTo>
                <a:lnTo>
                  <a:pt x="2" y="23"/>
                </a:lnTo>
                <a:lnTo>
                  <a:pt x="5" y="29"/>
                </a:lnTo>
                <a:lnTo>
                  <a:pt x="7" y="35"/>
                </a:lnTo>
                <a:lnTo>
                  <a:pt x="10" y="41"/>
                </a:lnTo>
                <a:lnTo>
                  <a:pt x="12" y="46"/>
                </a:lnTo>
                <a:lnTo>
                  <a:pt x="15" y="52"/>
                </a:lnTo>
                <a:lnTo>
                  <a:pt x="17" y="57"/>
                </a:lnTo>
                <a:lnTo>
                  <a:pt x="19" y="63"/>
                </a:lnTo>
                <a:lnTo>
                  <a:pt x="57" y="4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7" name="Freeform 59"/>
          <p:cNvSpPr>
            <a:spLocks/>
          </p:cNvSpPr>
          <p:nvPr/>
        </p:nvSpPr>
        <p:spPr bwMode="auto">
          <a:xfrm>
            <a:off x="5084763" y="3800475"/>
            <a:ext cx="19050" cy="14288"/>
          </a:xfrm>
          <a:custGeom>
            <a:avLst/>
            <a:gdLst>
              <a:gd name="T0" fmla="*/ 7560469 w 48"/>
              <a:gd name="T1" fmla="*/ 2934755 h 40"/>
              <a:gd name="T2" fmla="*/ 7560469 w 48"/>
              <a:gd name="T3" fmla="*/ 2934755 h 40"/>
              <a:gd name="T4" fmla="*/ 7402909 w 48"/>
              <a:gd name="T5" fmla="*/ 2551837 h 40"/>
              <a:gd name="T6" fmla="*/ 7245350 w 48"/>
              <a:gd name="T7" fmla="*/ 2296796 h 40"/>
              <a:gd name="T8" fmla="*/ 7087791 w 48"/>
              <a:gd name="T9" fmla="*/ 1913878 h 40"/>
              <a:gd name="T10" fmla="*/ 6930628 w 48"/>
              <a:gd name="T11" fmla="*/ 1403439 h 40"/>
              <a:gd name="T12" fmla="*/ 6773069 w 48"/>
              <a:gd name="T13" fmla="*/ 1148398 h 40"/>
              <a:gd name="T14" fmla="*/ 6615509 w 48"/>
              <a:gd name="T15" fmla="*/ 765480 h 40"/>
              <a:gd name="T16" fmla="*/ 6300391 w 48"/>
              <a:gd name="T17" fmla="*/ 510439 h 40"/>
              <a:gd name="T18" fmla="*/ 5985272 w 48"/>
              <a:gd name="T19" fmla="*/ 0 h 40"/>
              <a:gd name="T20" fmla="*/ 0 w 48"/>
              <a:gd name="T21" fmla="*/ 2168918 h 40"/>
              <a:gd name="T22" fmla="*/ 157559 w 48"/>
              <a:gd name="T23" fmla="*/ 2551837 h 40"/>
              <a:gd name="T24" fmla="*/ 315119 w 48"/>
              <a:gd name="T25" fmla="*/ 2934755 h 40"/>
              <a:gd name="T26" fmla="*/ 472678 w 48"/>
              <a:gd name="T27" fmla="*/ 3317316 h 40"/>
              <a:gd name="T28" fmla="*/ 787400 w 48"/>
              <a:gd name="T29" fmla="*/ 3700235 h 40"/>
              <a:gd name="T30" fmla="*/ 1102519 w 48"/>
              <a:gd name="T31" fmla="*/ 4082796 h 40"/>
              <a:gd name="T32" fmla="*/ 1260078 w 48"/>
              <a:gd name="T33" fmla="*/ 4338194 h 40"/>
              <a:gd name="T34" fmla="*/ 1417638 w 48"/>
              <a:gd name="T35" fmla="*/ 4848633 h 40"/>
              <a:gd name="T36" fmla="*/ 1575197 w 48"/>
              <a:gd name="T37" fmla="*/ 5103674 h 40"/>
              <a:gd name="T38" fmla="*/ 1575197 w 48"/>
              <a:gd name="T39" fmla="*/ 5103674 h 40"/>
              <a:gd name="T40" fmla="*/ 1575197 w 48"/>
              <a:gd name="T41" fmla="*/ 5103674 h 40"/>
              <a:gd name="T42" fmla="*/ 1575197 w 48"/>
              <a:gd name="T43" fmla="*/ 5103674 h 40"/>
              <a:gd name="T44" fmla="*/ 1575197 w 48"/>
              <a:gd name="T45" fmla="*/ 5103674 h 40"/>
              <a:gd name="T46" fmla="*/ 7560469 w 48"/>
              <a:gd name="T47" fmla="*/ 2934755 h 4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8"/>
              <a:gd name="T73" fmla="*/ 0 h 40"/>
              <a:gd name="T74" fmla="*/ 48 w 48"/>
              <a:gd name="T75" fmla="*/ 40 h 40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8" h="40">
                <a:moveTo>
                  <a:pt x="48" y="23"/>
                </a:moveTo>
                <a:lnTo>
                  <a:pt x="48" y="23"/>
                </a:lnTo>
                <a:lnTo>
                  <a:pt x="47" y="20"/>
                </a:lnTo>
                <a:lnTo>
                  <a:pt x="46" y="18"/>
                </a:lnTo>
                <a:lnTo>
                  <a:pt x="45" y="15"/>
                </a:lnTo>
                <a:lnTo>
                  <a:pt x="44" y="11"/>
                </a:lnTo>
                <a:lnTo>
                  <a:pt x="43" y="9"/>
                </a:lnTo>
                <a:lnTo>
                  <a:pt x="42" y="6"/>
                </a:lnTo>
                <a:lnTo>
                  <a:pt x="40" y="4"/>
                </a:lnTo>
                <a:lnTo>
                  <a:pt x="38" y="0"/>
                </a:lnTo>
                <a:lnTo>
                  <a:pt x="0" y="17"/>
                </a:lnTo>
                <a:lnTo>
                  <a:pt x="1" y="20"/>
                </a:lnTo>
                <a:lnTo>
                  <a:pt x="2" y="23"/>
                </a:lnTo>
                <a:lnTo>
                  <a:pt x="3" y="26"/>
                </a:lnTo>
                <a:lnTo>
                  <a:pt x="5" y="29"/>
                </a:lnTo>
                <a:lnTo>
                  <a:pt x="7" y="32"/>
                </a:lnTo>
                <a:lnTo>
                  <a:pt x="8" y="34"/>
                </a:lnTo>
                <a:lnTo>
                  <a:pt x="9" y="38"/>
                </a:lnTo>
                <a:lnTo>
                  <a:pt x="10" y="40"/>
                </a:lnTo>
                <a:lnTo>
                  <a:pt x="48" y="2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8" name="Freeform 60"/>
          <p:cNvSpPr>
            <a:spLocks/>
          </p:cNvSpPr>
          <p:nvPr/>
        </p:nvSpPr>
        <p:spPr bwMode="auto">
          <a:xfrm>
            <a:off x="5087938" y="3808413"/>
            <a:ext cx="23812" cy="28575"/>
          </a:xfrm>
          <a:custGeom>
            <a:avLst/>
            <a:gdLst>
              <a:gd name="T0" fmla="*/ 9450189 w 60"/>
              <a:gd name="T1" fmla="*/ 8820547 h 72"/>
              <a:gd name="T2" fmla="*/ 9450189 w 60"/>
              <a:gd name="T3" fmla="*/ 8820547 h 72"/>
              <a:gd name="T4" fmla="*/ 8977521 w 60"/>
              <a:gd name="T5" fmla="*/ 7718028 h 72"/>
              <a:gd name="T6" fmla="*/ 8662806 w 60"/>
              <a:gd name="T7" fmla="*/ 6615509 h 72"/>
              <a:gd name="T8" fmla="*/ 8190137 w 60"/>
              <a:gd name="T9" fmla="*/ 5512991 h 72"/>
              <a:gd name="T10" fmla="*/ 7875025 w 60"/>
              <a:gd name="T11" fmla="*/ 4410472 h 72"/>
              <a:gd name="T12" fmla="*/ 7402754 w 60"/>
              <a:gd name="T13" fmla="*/ 3307556 h 72"/>
              <a:gd name="T14" fmla="*/ 6930086 w 60"/>
              <a:gd name="T15" fmla="*/ 2362597 h 72"/>
              <a:gd name="T16" fmla="*/ 6457814 w 60"/>
              <a:gd name="T17" fmla="*/ 1102519 h 72"/>
              <a:gd name="T18" fmla="*/ 5985146 w 60"/>
              <a:gd name="T19" fmla="*/ 0 h 72"/>
              <a:gd name="T20" fmla="*/ 0 w 60"/>
              <a:gd name="T21" fmla="*/ 2677716 h 72"/>
              <a:gd name="T22" fmla="*/ 472668 w 60"/>
              <a:gd name="T23" fmla="*/ 3937794 h 72"/>
              <a:gd name="T24" fmla="*/ 787383 w 60"/>
              <a:gd name="T25" fmla="*/ 4882753 h 72"/>
              <a:gd name="T26" fmla="*/ 1260052 w 60"/>
              <a:gd name="T27" fmla="*/ 5985272 h 72"/>
              <a:gd name="T28" fmla="*/ 1575164 w 60"/>
              <a:gd name="T29" fmla="*/ 7087791 h 72"/>
              <a:gd name="T30" fmla="*/ 2204991 w 60"/>
              <a:gd name="T31" fmla="*/ 8033147 h 72"/>
              <a:gd name="T32" fmla="*/ 2520103 w 60"/>
              <a:gd name="T33" fmla="*/ 9135666 h 72"/>
              <a:gd name="T34" fmla="*/ 2992375 w 60"/>
              <a:gd name="T35" fmla="*/ 10395744 h 72"/>
              <a:gd name="T36" fmla="*/ 3307487 w 60"/>
              <a:gd name="T37" fmla="*/ 11340703 h 72"/>
              <a:gd name="T38" fmla="*/ 3307487 w 60"/>
              <a:gd name="T39" fmla="*/ 11340703 h 72"/>
              <a:gd name="T40" fmla="*/ 9450189 w 60"/>
              <a:gd name="T41" fmla="*/ 8820547 h 72"/>
              <a:gd name="T42" fmla="*/ 9450189 w 60"/>
              <a:gd name="T43" fmla="*/ 8820547 h 72"/>
              <a:gd name="T44" fmla="*/ 9450189 w 60"/>
              <a:gd name="T45" fmla="*/ 8820547 h 7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0"/>
              <a:gd name="T70" fmla="*/ 0 h 72"/>
              <a:gd name="T71" fmla="*/ 60 w 60"/>
              <a:gd name="T72" fmla="*/ 72 h 7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0" h="72">
                <a:moveTo>
                  <a:pt x="60" y="56"/>
                </a:moveTo>
                <a:lnTo>
                  <a:pt x="60" y="56"/>
                </a:lnTo>
                <a:lnTo>
                  <a:pt x="57" y="49"/>
                </a:lnTo>
                <a:lnTo>
                  <a:pt x="55" y="42"/>
                </a:lnTo>
                <a:lnTo>
                  <a:pt x="52" y="35"/>
                </a:lnTo>
                <a:lnTo>
                  <a:pt x="50" y="28"/>
                </a:lnTo>
                <a:lnTo>
                  <a:pt x="47" y="21"/>
                </a:lnTo>
                <a:lnTo>
                  <a:pt x="44" y="15"/>
                </a:lnTo>
                <a:lnTo>
                  <a:pt x="41" y="7"/>
                </a:lnTo>
                <a:lnTo>
                  <a:pt x="38" y="0"/>
                </a:lnTo>
                <a:lnTo>
                  <a:pt x="0" y="17"/>
                </a:lnTo>
                <a:lnTo>
                  <a:pt x="3" y="25"/>
                </a:lnTo>
                <a:lnTo>
                  <a:pt x="5" y="31"/>
                </a:lnTo>
                <a:lnTo>
                  <a:pt x="8" y="38"/>
                </a:lnTo>
                <a:lnTo>
                  <a:pt x="10" y="45"/>
                </a:lnTo>
                <a:lnTo>
                  <a:pt x="14" y="51"/>
                </a:lnTo>
                <a:lnTo>
                  <a:pt x="16" y="58"/>
                </a:lnTo>
                <a:lnTo>
                  <a:pt x="19" y="66"/>
                </a:lnTo>
                <a:lnTo>
                  <a:pt x="21" y="72"/>
                </a:lnTo>
                <a:lnTo>
                  <a:pt x="60" y="5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09" name="Freeform 61"/>
          <p:cNvSpPr>
            <a:spLocks/>
          </p:cNvSpPr>
          <p:nvPr/>
        </p:nvSpPr>
        <p:spPr bwMode="auto">
          <a:xfrm>
            <a:off x="5095875" y="3830638"/>
            <a:ext cx="19050" cy="15875"/>
          </a:xfrm>
          <a:custGeom>
            <a:avLst/>
            <a:gdLst>
              <a:gd name="T0" fmla="*/ 7560469 w 48"/>
              <a:gd name="T1" fmla="*/ 4014286 h 38"/>
              <a:gd name="T2" fmla="*/ 7560469 w 48"/>
              <a:gd name="T3" fmla="*/ 4014286 h 38"/>
              <a:gd name="T4" fmla="*/ 7402909 w 48"/>
              <a:gd name="T5" fmla="*/ 3316204 h 38"/>
              <a:gd name="T6" fmla="*/ 7245350 w 48"/>
              <a:gd name="T7" fmla="*/ 2966954 h 38"/>
              <a:gd name="T8" fmla="*/ 7087791 w 48"/>
              <a:gd name="T9" fmla="*/ 2443497 h 38"/>
              <a:gd name="T10" fmla="*/ 6930628 w 48"/>
              <a:gd name="T11" fmla="*/ 2094247 h 38"/>
              <a:gd name="T12" fmla="*/ 6773069 w 48"/>
              <a:gd name="T13" fmla="*/ 1396164 h 38"/>
              <a:gd name="T14" fmla="*/ 6615509 w 48"/>
              <a:gd name="T15" fmla="*/ 872707 h 38"/>
              <a:gd name="T16" fmla="*/ 6300391 w 48"/>
              <a:gd name="T17" fmla="*/ 523457 h 38"/>
              <a:gd name="T18" fmla="*/ 6142831 w 48"/>
              <a:gd name="T19" fmla="*/ 0 h 38"/>
              <a:gd name="T20" fmla="*/ 0 w 48"/>
              <a:gd name="T21" fmla="*/ 2792329 h 38"/>
              <a:gd name="T22" fmla="*/ 157559 w 48"/>
              <a:gd name="T23" fmla="*/ 3141579 h 38"/>
              <a:gd name="T24" fmla="*/ 315119 w 48"/>
              <a:gd name="T25" fmla="*/ 3839661 h 38"/>
              <a:gd name="T26" fmla="*/ 472678 w 48"/>
              <a:gd name="T27" fmla="*/ 4188493 h 38"/>
              <a:gd name="T28" fmla="*/ 630238 w 48"/>
              <a:gd name="T29" fmla="*/ 4712368 h 38"/>
              <a:gd name="T30" fmla="*/ 787400 w 48"/>
              <a:gd name="T31" fmla="*/ 5061201 h 38"/>
              <a:gd name="T32" fmla="*/ 944959 w 48"/>
              <a:gd name="T33" fmla="*/ 5759283 h 38"/>
              <a:gd name="T34" fmla="*/ 1102519 w 48"/>
              <a:gd name="T35" fmla="*/ 6282740 h 38"/>
              <a:gd name="T36" fmla="*/ 1417638 w 48"/>
              <a:gd name="T37" fmla="*/ 6631990 h 38"/>
              <a:gd name="T38" fmla="*/ 1417638 w 48"/>
              <a:gd name="T39" fmla="*/ 6631990 h 38"/>
              <a:gd name="T40" fmla="*/ 7560469 w 48"/>
              <a:gd name="T41" fmla="*/ 4014286 h 38"/>
              <a:gd name="T42" fmla="*/ 7560469 w 48"/>
              <a:gd name="T43" fmla="*/ 4014286 h 38"/>
              <a:gd name="T44" fmla="*/ 7560469 w 48"/>
              <a:gd name="T45" fmla="*/ 4014286 h 3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8"/>
              <a:gd name="T70" fmla="*/ 0 h 38"/>
              <a:gd name="T71" fmla="*/ 48 w 48"/>
              <a:gd name="T72" fmla="*/ 38 h 3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8" h="38">
                <a:moveTo>
                  <a:pt x="48" y="23"/>
                </a:moveTo>
                <a:lnTo>
                  <a:pt x="48" y="23"/>
                </a:lnTo>
                <a:lnTo>
                  <a:pt x="47" y="19"/>
                </a:lnTo>
                <a:lnTo>
                  <a:pt x="46" y="17"/>
                </a:lnTo>
                <a:lnTo>
                  <a:pt x="45" y="14"/>
                </a:lnTo>
                <a:lnTo>
                  <a:pt x="44" y="12"/>
                </a:lnTo>
                <a:lnTo>
                  <a:pt x="43" y="8"/>
                </a:lnTo>
                <a:lnTo>
                  <a:pt x="42" y="5"/>
                </a:lnTo>
                <a:lnTo>
                  <a:pt x="40" y="3"/>
                </a:lnTo>
                <a:lnTo>
                  <a:pt x="39" y="0"/>
                </a:lnTo>
                <a:lnTo>
                  <a:pt x="0" y="16"/>
                </a:lnTo>
                <a:lnTo>
                  <a:pt x="1" y="18"/>
                </a:lnTo>
                <a:lnTo>
                  <a:pt x="2" y="22"/>
                </a:lnTo>
                <a:lnTo>
                  <a:pt x="3" y="24"/>
                </a:lnTo>
                <a:lnTo>
                  <a:pt x="4" y="27"/>
                </a:lnTo>
                <a:lnTo>
                  <a:pt x="5" y="29"/>
                </a:lnTo>
                <a:lnTo>
                  <a:pt x="6" y="33"/>
                </a:lnTo>
                <a:lnTo>
                  <a:pt x="7" y="36"/>
                </a:lnTo>
                <a:lnTo>
                  <a:pt x="9" y="38"/>
                </a:lnTo>
                <a:lnTo>
                  <a:pt x="48" y="2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0" name="Freeform 62"/>
          <p:cNvSpPr>
            <a:spLocks/>
          </p:cNvSpPr>
          <p:nvPr/>
        </p:nvSpPr>
        <p:spPr bwMode="auto">
          <a:xfrm>
            <a:off x="5100638" y="3840163"/>
            <a:ext cx="23812" cy="28575"/>
          </a:xfrm>
          <a:custGeom>
            <a:avLst/>
            <a:gdLst>
              <a:gd name="T0" fmla="*/ 9450189 w 60"/>
              <a:gd name="T1" fmla="*/ 8886825 h 73"/>
              <a:gd name="T2" fmla="*/ 9450189 w 60"/>
              <a:gd name="T3" fmla="*/ 8886825 h 73"/>
              <a:gd name="T4" fmla="*/ 9135077 w 60"/>
              <a:gd name="T5" fmla="*/ 7814284 h 73"/>
              <a:gd name="T6" fmla="*/ 8662806 w 60"/>
              <a:gd name="T7" fmla="*/ 6588690 h 73"/>
              <a:gd name="T8" fmla="*/ 8347693 w 60"/>
              <a:gd name="T9" fmla="*/ 5516149 h 73"/>
              <a:gd name="T10" fmla="*/ 7875025 w 60"/>
              <a:gd name="T11" fmla="*/ 4290164 h 73"/>
              <a:gd name="T12" fmla="*/ 7402754 w 60"/>
              <a:gd name="T13" fmla="*/ 3371067 h 73"/>
              <a:gd name="T14" fmla="*/ 6930086 w 60"/>
              <a:gd name="T15" fmla="*/ 2145082 h 73"/>
              <a:gd name="T16" fmla="*/ 6614974 w 60"/>
              <a:gd name="T17" fmla="*/ 919489 h 73"/>
              <a:gd name="T18" fmla="*/ 6142702 w 60"/>
              <a:gd name="T19" fmla="*/ 0 h 73"/>
              <a:gd name="T20" fmla="*/ 0 w 60"/>
              <a:gd name="T21" fmla="*/ 2298526 h 73"/>
              <a:gd name="T22" fmla="*/ 472668 w 60"/>
              <a:gd name="T23" fmla="*/ 3524120 h 73"/>
              <a:gd name="T24" fmla="*/ 787383 w 60"/>
              <a:gd name="T25" fmla="*/ 4596661 h 73"/>
              <a:gd name="T26" fmla="*/ 1260052 w 60"/>
              <a:gd name="T27" fmla="*/ 5669202 h 73"/>
              <a:gd name="T28" fmla="*/ 1575164 w 60"/>
              <a:gd name="T29" fmla="*/ 6741743 h 73"/>
              <a:gd name="T30" fmla="*/ 2047435 w 60"/>
              <a:gd name="T31" fmla="*/ 7967728 h 73"/>
              <a:gd name="T32" fmla="*/ 2362547 w 60"/>
              <a:gd name="T33" fmla="*/ 8886825 h 73"/>
              <a:gd name="T34" fmla="*/ 2992375 w 60"/>
              <a:gd name="T35" fmla="*/ 10112810 h 73"/>
              <a:gd name="T36" fmla="*/ 3307487 w 60"/>
              <a:gd name="T37" fmla="*/ 11185351 h 73"/>
              <a:gd name="T38" fmla="*/ 3307487 w 60"/>
              <a:gd name="T39" fmla="*/ 11185351 h 73"/>
              <a:gd name="T40" fmla="*/ 9450189 w 60"/>
              <a:gd name="T41" fmla="*/ 8886825 h 73"/>
              <a:gd name="T42" fmla="*/ 9450189 w 60"/>
              <a:gd name="T43" fmla="*/ 8886825 h 73"/>
              <a:gd name="T44" fmla="*/ 9450189 w 60"/>
              <a:gd name="T45" fmla="*/ 8886825 h 7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0"/>
              <a:gd name="T70" fmla="*/ 0 h 73"/>
              <a:gd name="T71" fmla="*/ 60 w 60"/>
              <a:gd name="T72" fmla="*/ 73 h 7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0" h="73">
                <a:moveTo>
                  <a:pt x="60" y="58"/>
                </a:moveTo>
                <a:lnTo>
                  <a:pt x="60" y="58"/>
                </a:lnTo>
                <a:lnTo>
                  <a:pt x="58" y="51"/>
                </a:lnTo>
                <a:lnTo>
                  <a:pt x="55" y="43"/>
                </a:lnTo>
                <a:lnTo>
                  <a:pt x="53" y="36"/>
                </a:lnTo>
                <a:lnTo>
                  <a:pt x="50" y="28"/>
                </a:lnTo>
                <a:lnTo>
                  <a:pt x="47" y="22"/>
                </a:lnTo>
                <a:lnTo>
                  <a:pt x="44" y="14"/>
                </a:lnTo>
                <a:lnTo>
                  <a:pt x="42" y="6"/>
                </a:lnTo>
                <a:lnTo>
                  <a:pt x="39" y="0"/>
                </a:lnTo>
                <a:lnTo>
                  <a:pt x="0" y="15"/>
                </a:lnTo>
                <a:lnTo>
                  <a:pt x="3" y="23"/>
                </a:lnTo>
                <a:lnTo>
                  <a:pt x="5" y="30"/>
                </a:lnTo>
                <a:lnTo>
                  <a:pt x="8" y="37"/>
                </a:lnTo>
                <a:lnTo>
                  <a:pt x="10" y="44"/>
                </a:lnTo>
                <a:lnTo>
                  <a:pt x="13" y="52"/>
                </a:lnTo>
                <a:lnTo>
                  <a:pt x="15" y="58"/>
                </a:lnTo>
                <a:lnTo>
                  <a:pt x="19" y="66"/>
                </a:lnTo>
                <a:lnTo>
                  <a:pt x="21" y="73"/>
                </a:lnTo>
                <a:lnTo>
                  <a:pt x="60" y="5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1" name="Freeform 63"/>
          <p:cNvSpPr>
            <a:spLocks/>
          </p:cNvSpPr>
          <p:nvPr/>
        </p:nvSpPr>
        <p:spPr bwMode="auto">
          <a:xfrm>
            <a:off x="5108575" y="3863975"/>
            <a:ext cx="17463" cy="11113"/>
          </a:xfrm>
          <a:custGeom>
            <a:avLst/>
            <a:gdLst>
              <a:gd name="T0" fmla="*/ 6776808 w 45"/>
              <a:gd name="T1" fmla="*/ 2056263 h 31"/>
              <a:gd name="T2" fmla="*/ 6776808 w 45"/>
              <a:gd name="T3" fmla="*/ 2056263 h 31"/>
              <a:gd name="T4" fmla="*/ 6776808 w 45"/>
              <a:gd name="T5" fmla="*/ 1670535 h 31"/>
              <a:gd name="T6" fmla="*/ 6475668 w 45"/>
              <a:gd name="T7" fmla="*/ 1542198 h 31"/>
              <a:gd name="T8" fmla="*/ 6475668 w 45"/>
              <a:gd name="T9" fmla="*/ 1285165 h 31"/>
              <a:gd name="T10" fmla="*/ 6325099 w 45"/>
              <a:gd name="T11" fmla="*/ 1028132 h 31"/>
              <a:gd name="T12" fmla="*/ 6174529 w 45"/>
              <a:gd name="T13" fmla="*/ 771099 h 31"/>
              <a:gd name="T14" fmla="*/ 6174529 w 45"/>
              <a:gd name="T15" fmla="*/ 514066 h 31"/>
              <a:gd name="T16" fmla="*/ 6023959 w 45"/>
              <a:gd name="T17" fmla="*/ 257033 h 31"/>
              <a:gd name="T18" fmla="*/ 5873389 w 45"/>
              <a:gd name="T19" fmla="*/ 0 h 31"/>
              <a:gd name="T20" fmla="*/ 0 w 45"/>
              <a:gd name="T21" fmla="*/ 1927568 h 31"/>
              <a:gd name="T22" fmla="*/ 150570 w 45"/>
              <a:gd name="T23" fmla="*/ 2184601 h 31"/>
              <a:gd name="T24" fmla="*/ 150570 w 45"/>
              <a:gd name="T25" fmla="*/ 2441634 h 31"/>
              <a:gd name="T26" fmla="*/ 301140 w 45"/>
              <a:gd name="T27" fmla="*/ 2698667 h 31"/>
              <a:gd name="T28" fmla="*/ 451710 w 45"/>
              <a:gd name="T29" fmla="*/ 2827362 h 31"/>
              <a:gd name="T30" fmla="*/ 451710 w 45"/>
              <a:gd name="T31" fmla="*/ 3212732 h 31"/>
              <a:gd name="T32" fmla="*/ 602279 w 45"/>
              <a:gd name="T33" fmla="*/ 3469765 h 31"/>
              <a:gd name="T34" fmla="*/ 752849 w 45"/>
              <a:gd name="T35" fmla="*/ 3726798 h 31"/>
              <a:gd name="T36" fmla="*/ 752849 w 45"/>
              <a:gd name="T37" fmla="*/ 3983831 h 31"/>
              <a:gd name="T38" fmla="*/ 752849 w 45"/>
              <a:gd name="T39" fmla="*/ 3983831 h 31"/>
              <a:gd name="T40" fmla="*/ 6776808 w 45"/>
              <a:gd name="T41" fmla="*/ 2056263 h 31"/>
              <a:gd name="T42" fmla="*/ 6776808 w 45"/>
              <a:gd name="T43" fmla="*/ 2056263 h 31"/>
              <a:gd name="T44" fmla="*/ 6776808 w 45"/>
              <a:gd name="T45" fmla="*/ 2056263 h 3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5"/>
              <a:gd name="T70" fmla="*/ 0 h 31"/>
              <a:gd name="T71" fmla="*/ 45 w 45"/>
              <a:gd name="T72" fmla="*/ 31 h 3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5" h="31">
                <a:moveTo>
                  <a:pt x="45" y="16"/>
                </a:moveTo>
                <a:lnTo>
                  <a:pt x="45" y="16"/>
                </a:lnTo>
                <a:lnTo>
                  <a:pt x="45" y="13"/>
                </a:lnTo>
                <a:lnTo>
                  <a:pt x="43" y="12"/>
                </a:lnTo>
                <a:lnTo>
                  <a:pt x="43" y="10"/>
                </a:lnTo>
                <a:lnTo>
                  <a:pt x="42" y="8"/>
                </a:lnTo>
                <a:lnTo>
                  <a:pt x="41" y="6"/>
                </a:lnTo>
                <a:lnTo>
                  <a:pt x="41" y="4"/>
                </a:lnTo>
                <a:lnTo>
                  <a:pt x="40" y="2"/>
                </a:lnTo>
                <a:lnTo>
                  <a:pt x="39" y="0"/>
                </a:lnTo>
                <a:lnTo>
                  <a:pt x="0" y="15"/>
                </a:lnTo>
                <a:lnTo>
                  <a:pt x="1" y="17"/>
                </a:lnTo>
                <a:lnTo>
                  <a:pt x="1" y="19"/>
                </a:lnTo>
                <a:lnTo>
                  <a:pt x="2" y="21"/>
                </a:lnTo>
                <a:lnTo>
                  <a:pt x="3" y="22"/>
                </a:lnTo>
                <a:lnTo>
                  <a:pt x="3" y="25"/>
                </a:lnTo>
                <a:lnTo>
                  <a:pt x="4" y="27"/>
                </a:lnTo>
                <a:lnTo>
                  <a:pt x="5" y="29"/>
                </a:lnTo>
                <a:lnTo>
                  <a:pt x="5" y="31"/>
                </a:lnTo>
                <a:lnTo>
                  <a:pt x="45" y="1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2" name="Freeform 64"/>
          <p:cNvSpPr>
            <a:spLocks/>
          </p:cNvSpPr>
          <p:nvPr/>
        </p:nvSpPr>
        <p:spPr bwMode="auto">
          <a:xfrm>
            <a:off x="5110163" y="3868738"/>
            <a:ext cx="23812" cy="26987"/>
          </a:xfrm>
          <a:custGeom>
            <a:avLst/>
            <a:gdLst>
              <a:gd name="T0" fmla="*/ 9776058 w 58"/>
              <a:gd name="T1" fmla="*/ 8861141 h 66"/>
              <a:gd name="T2" fmla="*/ 9776058 w 58"/>
              <a:gd name="T3" fmla="*/ 8861141 h 66"/>
              <a:gd name="T4" fmla="*/ 9270258 w 58"/>
              <a:gd name="T5" fmla="*/ 7690886 h 66"/>
              <a:gd name="T6" fmla="*/ 8933195 w 58"/>
              <a:gd name="T7" fmla="*/ 6520632 h 66"/>
              <a:gd name="T8" fmla="*/ 8596132 w 58"/>
              <a:gd name="T9" fmla="*/ 5517615 h 66"/>
              <a:gd name="T10" fmla="*/ 8259069 w 58"/>
              <a:gd name="T11" fmla="*/ 4346951 h 66"/>
              <a:gd name="T12" fmla="*/ 7922006 w 58"/>
              <a:gd name="T13" fmla="*/ 3343935 h 66"/>
              <a:gd name="T14" fmla="*/ 7584943 w 58"/>
              <a:gd name="T15" fmla="*/ 2173680 h 66"/>
              <a:gd name="T16" fmla="*/ 7247880 w 58"/>
              <a:gd name="T17" fmla="*/ 1003017 h 66"/>
              <a:gd name="T18" fmla="*/ 6742080 w 58"/>
              <a:gd name="T19" fmla="*/ 0 h 66"/>
              <a:gd name="T20" fmla="*/ 0 w 58"/>
              <a:gd name="T21" fmla="*/ 2507747 h 66"/>
              <a:gd name="T22" fmla="*/ 505800 w 58"/>
              <a:gd name="T23" fmla="*/ 3511172 h 66"/>
              <a:gd name="T24" fmla="*/ 842863 w 58"/>
              <a:gd name="T25" fmla="*/ 4514189 h 66"/>
              <a:gd name="T26" fmla="*/ 1348252 w 58"/>
              <a:gd name="T27" fmla="*/ 5684444 h 66"/>
              <a:gd name="T28" fmla="*/ 1685725 w 58"/>
              <a:gd name="T29" fmla="*/ 6855107 h 66"/>
              <a:gd name="T30" fmla="*/ 2022788 w 58"/>
              <a:gd name="T31" fmla="*/ 7858124 h 66"/>
              <a:gd name="T32" fmla="*/ 2359851 w 58"/>
              <a:gd name="T33" fmla="*/ 9028378 h 66"/>
              <a:gd name="T34" fmla="*/ 2696914 w 58"/>
              <a:gd name="T35" fmla="*/ 10031804 h 66"/>
              <a:gd name="T36" fmla="*/ 3033977 w 58"/>
              <a:gd name="T37" fmla="*/ 11034821 h 66"/>
              <a:gd name="T38" fmla="*/ 3033977 w 58"/>
              <a:gd name="T39" fmla="*/ 11034821 h 66"/>
              <a:gd name="T40" fmla="*/ 9776058 w 58"/>
              <a:gd name="T41" fmla="*/ 8861141 h 66"/>
              <a:gd name="T42" fmla="*/ 9776058 w 58"/>
              <a:gd name="T43" fmla="*/ 8861141 h 66"/>
              <a:gd name="T44" fmla="*/ 9776058 w 58"/>
              <a:gd name="T45" fmla="*/ 8861141 h 6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8"/>
              <a:gd name="T70" fmla="*/ 0 h 66"/>
              <a:gd name="T71" fmla="*/ 58 w 58"/>
              <a:gd name="T72" fmla="*/ 66 h 6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8" h="66">
                <a:moveTo>
                  <a:pt x="58" y="53"/>
                </a:moveTo>
                <a:lnTo>
                  <a:pt x="58" y="53"/>
                </a:lnTo>
                <a:lnTo>
                  <a:pt x="55" y="46"/>
                </a:lnTo>
                <a:lnTo>
                  <a:pt x="53" y="39"/>
                </a:lnTo>
                <a:lnTo>
                  <a:pt x="51" y="33"/>
                </a:lnTo>
                <a:lnTo>
                  <a:pt x="49" y="26"/>
                </a:lnTo>
                <a:lnTo>
                  <a:pt x="47" y="20"/>
                </a:lnTo>
                <a:lnTo>
                  <a:pt x="45" y="13"/>
                </a:lnTo>
                <a:lnTo>
                  <a:pt x="43" y="6"/>
                </a:lnTo>
                <a:lnTo>
                  <a:pt x="40" y="0"/>
                </a:lnTo>
                <a:lnTo>
                  <a:pt x="0" y="15"/>
                </a:lnTo>
                <a:lnTo>
                  <a:pt x="3" y="21"/>
                </a:lnTo>
                <a:lnTo>
                  <a:pt x="5" y="27"/>
                </a:lnTo>
                <a:lnTo>
                  <a:pt x="8" y="34"/>
                </a:lnTo>
                <a:lnTo>
                  <a:pt x="10" y="41"/>
                </a:lnTo>
                <a:lnTo>
                  <a:pt x="12" y="47"/>
                </a:lnTo>
                <a:lnTo>
                  <a:pt x="14" y="54"/>
                </a:lnTo>
                <a:lnTo>
                  <a:pt x="16" y="60"/>
                </a:lnTo>
                <a:lnTo>
                  <a:pt x="18" y="66"/>
                </a:lnTo>
                <a:lnTo>
                  <a:pt x="58" y="5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3" name="Freeform 65"/>
          <p:cNvSpPr>
            <a:spLocks/>
          </p:cNvSpPr>
          <p:nvPr/>
        </p:nvSpPr>
        <p:spPr bwMode="auto">
          <a:xfrm>
            <a:off x="5118100" y="3890963"/>
            <a:ext cx="17463" cy="12700"/>
          </a:xfrm>
          <a:custGeom>
            <a:avLst/>
            <a:gdLst>
              <a:gd name="T0" fmla="*/ 6629486 w 46"/>
              <a:gd name="T1" fmla="*/ 2677716 h 32"/>
              <a:gd name="T2" fmla="*/ 6629486 w 46"/>
              <a:gd name="T3" fmla="*/ 2677716 h 32"/>
              <a:gd name="T4" fmla="*/ 6485227 w 46"/>
              <a:gd name="T5" fmla="*/ 2362597 h 32"/>
              <a:gd name="T6" fmla="*/ 6341347 w 46"/>
              <a:gd name="T7" fmla="*/ 2047478 h 32"/>
              <a:gd name="T8" fmla="*/ 6341347 w 46"/>
              <a:gd name="T9" fmla="*/ 1732756 h 32"/>
              <a:gd name="T10" fmla="*/ 6197087 w 46"/>
              <a:gd name="T11" fmla="*/ 1260078 h 32"/>
              <a:gd name="T12" fmla="*/ 6052828 w 46"/>
              <a:gd name="T13" fmla="*/ 944959 h 32"/>
              <a:gd name="T14" fmla="*/ 6052828 w 46"/>
              <a:gd name="T15" fmla="*/ 630238 h 32"/>
              <a:gd name="T16" fmla="*/ 5908948 w 46"/>
              <a:gd name="T17" fmla="*/ 315119 h 32"/>
              <a:gd name="T18" fmla="*/ 5764688 w 46"/>
              <a:gd name="T19" fmla="*/ 0 h 32"/>
              <a:gd name="T20" fmla="*/ 0 w 46"/>
              <a:gd name="T21" fmla="*/ 2047478 h 32"/>
              <a:gd name="T22" fmla="*/ 144260 w 46"/>
              <a:gd name="T23" fmla="*/ 2362597 h 32"/>
              <a:gd name="T24" fmla="*/ 144260 w 46"/>
              <a:gd name="T25" fmla="*/ 2835275 h 32"/>
              <a:gd name="T26" fmla="*/ 288140 w 46"/>
              <a:gd name="T27" fmla="*/ 3307556 h 32"/>
              <a:gd name="T28" fmla="*/ 432399 w 46"/>
              <a:gd name="T29" fmla="*/ 3622675 h 32"/>
              <a:gd name="T30" fmla="*/ 432399 w 46"/>
              <a:gd name="T31" fmla="*/ 3937794 h 32"/>
              <a:gd name="T32" fmla="*/ 576659 w 46"/>
              <a:gd name="T33" fmla="*/ 4252913 h 32"/>
              <a:gd name="T34" fmla="*/ 864798 w 46"/>
              <a:gd name="T35" fmla="*/ 4567634 h 32"/>
              <a:gd name="T36" fmla="*/ 1008678 w 46"/>
              <a:gd name="T37" fmla="*/ 5040313 h 32"/>
              <a:gd name="T38" fmla="*/ 1008678 w 46"/>
              <a:gd name="T39" fmla="*/ 5040313 h 32"/>
              <a:gd name="T40" fmla="*/ 6629486 w 46"/>
              <a:gd name="T41" fmla="*/ 2677716 h 32"/>
              <a:gd name="T42" fmla="*/ 6629486 w 46"/>
              <a:gd name="T43" fmla="*/ 2677716 h 32"/>
              <a:gd name="T44" fmla="*/ 6629486 w 46"/>
              <a:gd name="T45" fmla="*/ 2677716 h 3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6"/>
              <a:gd name="T70" fmla="*/ 0 h 32"/>
              <a:gd name="T71" fmla="*/ 46 w 46"/>
              <a:gd name="T72" fmla="*/ 32 h 3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6" h="32">
                <a:moveTo>
                  <a:pt x="46" y="17"/>
                </a:moveTo>
                <a:lnTo>
                  <a:pt x="46" y="17"/>
                </a:lnTo>
                <a:lnTo>
                  <a:pt x="45" y="15"/>
                </a:lnTo>
                <a:lnTo>
                  <a:pt x="44" y="13"/>
                </a:lnTo>
                <a:lnTo>
                  <a:pt x="44" y="11"/>
                </a:lnTo>
                <a:lnTo>
                  <a:pt x="43" y="8"/>
                </a:lnTo>
                <a:lnTo>
                  <a:pt x="42" y="6"/>
                </a:lnTo>
                <a:lnTo>
                  <a:pt x="42" y="4"/>
                </a:lnTo>
                <a:lnTo>
                  <a:pt x="41" y="2"/>
                </a:lnTo>
                <a:lnTo>
                  <a:pt x="40" y="0"/>
                </a:lnTo>
                <a:lnTo>
                  <a:pt x="0" y="13"/>
                </a:lnTo>
                <a:lnTo>
                  <a:pt x="1" y="15"/>
                </a:lnTo>
                <a:lnTo>
                  <a:pt x="1" y="18"/>
                </a:lnTo>
                <a:lnTo>
                  <a:pt x="2" y="21"/>
                </a:lnTo>
                <a:lnTo>
                  <a:pt x="3" y="23"/>
                </a:lnTo>
                <a:lnTo>
                  <a:pt x="3" y="25"/>
                </a:lnTo>
                <a:lnTo>
                  <a:pt x="4" y="27"/>
                </a:lnTo>
                <a:lnTo>
                  <a:pt x="6" y="29"/>
                </a:lnTo>
                <a:lnTo>
                  <a:pt x="7" y="32"/>
                </a:lnTo>
                <a:lnTo>
                  <a:pt x="46" y="1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4" name="Freeform 66"/>
          <p:cNvSpPr>
            <a:spLocks/>
          </p:cNvSpPr>
          <p:nvPr/>
        </p:nvSpPr>
        <p:spPr bwMode="auto">
          <a:xfrm>
            <a:off x="5119688" y="3897313"/>
            <a:ext cx="23812" cy="30162"/>
          </a:xfrm>
          <a:custGeom>
            <a:avLst/>
            <a:gdLst>
              <a:gd name="T0" fmla="*/ 9776058 w 58"/>
              <a:gd name="T1" fmla="*/ 10134024 h 74"/>
              <a:gd name="T2" fmla="*/ 9776058 w 58"/>
              <a:gd name="T3" fmla="*/ 10134024 h 74"/>
              <a:gd name="T4" fmla="*/ 9438995 w 58"/>
              <a:gd name="T5" fmla="*/ 8971157 h 74"/>
              <a:gd name="T6" fmla="*/ 8933195 w 58"/>
              <a:gd name="T7" fmla="*/ 7808290 h 74"/>
              <a:gd name="T8" fmla="*/ 8596132 w 58"/>
              <a:gd name="T9" fmla="*/ 6479124 h 74"/>
              <a:gd name="T10" fmla="*/ 8259069 w 58"/>
              <a:gd name="T11" fmla="*/ 5149958 h 74"/>
              <a:gd name="T12" fmla="*/ 7753269 w 58"/>
              <a:gd name="T13" fmla="*/ 3821199 h 74"/>
              <a:gd name="T14" fmla="*/ 7247880 w 58"/>
              <a:gd name="T15" fmla="*/ 2658332 h 74"/>
              <a:gd name="T16" fmla="*/ 6910817 w 58"/>
              <a:gd name="T17" fmla="*/ 1329166 h 74"/>
              <a:gd name="T18" fmla="*/ 6573754 w 58"/>
              <a:gd name="T19" fmla="*/ 0 h 74"/>
              <a:gd name="T20" fmla="*/ 0 w 58"/>
              <a:gd name="T21" fmla="*/ 2492033 h 74"/>
              <a:gd name="T22" fmla="*/ 337063 w 58"/>
              <a:gd name="T23" fmla="*/ 3488602 h 74"/>
              <a:gd name="T24" fmla="*/ 674126 w 58"/>
              <a:gd name="T25" fmla="*/ 4817768 h 74"/>
              <a:gd name="T26" fmla="*/ 1011189 w 58"/>
              <a:gd name="T27" fmla="*/ 6146934 h 74"/>
              <a:gd name="T28" fmla="*/ 1516989 w 58"/>
              <a:gd name="T29" fmla="*/ 7309801 h 74"/>
              <a:gd name="T30" fmla="*/ 1854052 w 58"/>
              <a:gd name="T31" fmla="*/ 8638967 h 74"/>
              <a:gd name="T32" fmla="*/ 2191115 w 58"/>
              <a:gd name="T33" fmla="*/ 9968133 h 74"/>
              <a:gd name="T34" fmla="*/ 2696914 w 58"/>
              <a:gd name="T35" fmla="*/ 10964702 h 74"/>
              <a:gd name="T36" fmla="*/ 3033977 w 58"/>
              <a:gd name="T37" fmla="*/ 12293868 h 74"/>
              <a:gd name="T38" fmla="*/ 3033977 w 58"/>
              <a:gd name="T39" fmla="*/ 12293868 h 74"/>
              <a:gd name="T40" fmla="*/ 9776058 w 58"/>
              <a:gd name="T41" fmla="*/ 10134024 h 74"/>
              <a:gd name="T42" fmla="*/ 9776058 w 58"/>
              <a:gd name="T43" fmla="*/ 10134024 h 74"/>
              <a:gd name="T44" fmla="*/ 9776058 w 58"/>
              <a:gd name="T45" fmla="*/ 10134024 h 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8"/>
              <a:gd name="T70" fmla="*/ 0 h 74"/>
              <a:gd name="T71" fmla="*/ 58 w 58"/>
              <a:gd name="T72" fmla="*/ 74 h 7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8" h="74">
                <a:moveTo>
                  <a:pt x="58" y="61"/>
                </a:moveTo>
                <a:lnTo>
                  <a:pt x="58" y="61"/>
                </a:lnTo>
                <a:lnTo>
                  <a:pt x="56" y="54"/>
                </a:lnTo>
                <a:lnTo>
                  <a:pt x="53" y="47"/>
                </a:lnTo>
                <a:lnTo>
                  <a:pt x="51" y="39"/>
                </a:lnTo>
                <a:lnTo>
                  <a:pt x="49" y="31"/>
                </a:lnTo>
                <a:lnTo>
                  <a:pt x="46" y="23"/>
                </a:lnTo>
                <a:lnTo>
                  <a:pt x="43" y="16"/>
                </a:lnTo>
                <a:lnTo>
                  <a:pt x="41" y="8"/>
                </a:lnTo>
                <a:lnTo>
                  <a:pt x="39" y="0"/>
                </a:lnTo>
                <a:lnTo>
                  <a:pt x="0" y="15"/>
                </a:lnTo>
                <a:lnTo>
                  <a:pt x="2" y="21"/>
                </a:lnTo>
                <a:lnTo>
                  <a:pt x="4" y="29"/>
                </a:lnTo>
                <a:lnTo>
                  <a:pt x="6" y="37"/>
                </a:lnTo>
                <a:lnTo>
                  <a:pt x="9" y="44"/>
                </a:lnTo>
                <a:lnTo>
                  <a:pt x="11" y="52"/>
                </a:lnTo>
                <a:lnTo>
                  <a:pt x="13" y="60"/>
                </a:lnTo>
                <a:lnTo>
                  <a:pt x="16" y="66"/>
                </a:lnTo>
                <a:lnTo>
                  <a:pt x="18" y="74"/>
                </a:lnTo>
                <a:lnTo>
                  <a:pt x="58" y="6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5" name="Freeform 67"/>
          <p:cNvSpPr>
            <a:spLocks/>
          </p:cNvSpPr>
          <p:nvPr/>
        </p:nvSpPr>
        <p:spPr bwMode="auto">
          <a:xfrm>
            <a:off x="5127625" y="3921125"/>
            <a:ext cx="17463" cy="14288"/>
          </a:xfrm>
          <a:custGeom>
            <a:avLst/>
            <a:gdLst>
              <a:gd name="T0" fmla="*/ 6776808 w 45"/>
              <a:gd name="T1" fmla="*/ 3749085 h 33"/>
              <a:gd name="T2" fmla="*/ 6776808 w 45"/>
              <a:gd name="T3" fmla="*/ 3749085 h 33"/>
              <a:gd name="T4" fmla="*/ 6776808 w 45"/>
              <a:gd name="T5" fmla="*/ 3374133 h 33"/>
              <a:gd name="T6" fmla="*/ 6626238 w 45"/>
              <a:gd name="T7" fmla="*/ 2812138 h 33"/>
              <a:gd name="T8" fmla="*/ 6475668 w 45"/>
              <a:gd name="T9" fmla="*/ 2437186 h 33"/>
              <a:gd name="T10" fmla="*/ 6475668 w 45"/>
              <a:gd name="T11" fmla="*/ 1874759 h 33"/>
              <a:gd name="T12" fmla="*/ 6325099 w 45"/>
              <a:gd name="T13" fmla="*/ 1499807 h 33"/>
              <a:gd name="T14" fmla="*/ 6174529 w 45"/>
              <a:gd name="T15" fmla="*/ 937379 h 33"/>
              <a:gd name="T16" fmla="*/ 6174529 w 45"/>
              <a:gd name="T17" fmla="*/ 562428 h 33"/>
              <a:gd name="T18" fmla="*/ 6023959 w 45"/>
              <a:gd name="T19" fmla="*/ 0 h 33"/>
              <a:gd name="T20" fmla="*/ 0 w 45"/>
              <a:gd name="T21" fmla="*/ 2437186 h 33"/>
              <a:gd name="T22" fmla="*/ 150570 w 45"/>
              <a:gd name="T23" fmla="*/ 2812138 h 33"/>
              <a:gd name="T24" fmla="*/ 301140 w 45"/>
              <a:gd name="T25" fmla="*/ 3561609 h 33"/>
              <a:gd name="T26" fmla="*/ 301140 w 45"/>
              <a:gd name="T27" fmla="*/ 3936560 h 33"/>
              <a:gd name="T28" fmla="*/ 451710 w 45"/>
              <a:gd name="T29" fmla="*/ 4311512 h 33"/>
              <a:gd name="T30" fmla="*/ 602279 w 45"/>
              <a:gd name="T31" fmla="*/ 4686464 h 33"/>
              <a:gd name="T32" fmla="*/ 752849 w 45"/>
              <a:gd name="T33" fmla="*/ 5436368 h 33"/>
              <a:gd name="T34" fmla="*/ 752849 w 45"/>
              <a:gd name="T35" fmla="*/ 5811319 h 33"/>
              <a:gd name="T36" fmla="*/ 903419 w 45"/>
              <a:gd name="T37" fmla="*/ 6186271 h 33"/>
              <a:gd name="T38" fmla="*/ 903419 w 45"/>
              <a:gd name="T39" fmla="*/ 6186271 h 33"/>
              <a:gd name="T40" fmla="*/ 6776808 w 45"/>
              <a:gd name="T41" fmla="*/ 3749085 h 33"/>
              <a:gd name="T42" fmla="*/ 6776808 w 45"/>
              <a:gd name="T43" fmla="*/ 3749085 h 33"/>
              <a:gd name="T44" fmla="*/ 6776808 w 45"/>
              <a:gd name="T45" fmla="*/ 3749085 h 3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5"/>
              <a:gd name="T70" fmla="*/ 0 h 33"/>
              <a:gd name="T71" fmla="*/ 45 w 45"/>
              <a:gd name="T72" fmla="*/ 33 h 3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5" h="33">
                <a:moveTo>
                  <a:pt x="45" y="20"/>
                </a:moveTo>
                <a:lnTo>
                  <a:pt x="45" y="20"/>
                </a:lnTo>
                <a:lnTo>
                  <a:pt x="45" y="18"/>
                </a:lnTo>
                <a:lnTo>
                  <a:pt x="44" y="15"/>
                </a:lnTo>
                <a:lnTo>
                  <a:pt x="43" y="13"/>
                </a:lnTo>
                <a:lnTo>
                  <a:pt x="43" y="10"/>
                </a:lnTo>
                <a:lnTo>
                  <a:pt x="42" y="8"/>
                </a:lnTo>
                <a:lnTo>
                  <a:pt x="41" y="5"/>
                </a:lnTo>
                <a:lnTo>
                  <a:pt x="41" y="3"/>
                </a:lnTo>
                <a:lnTo>
                  <a:pt x="40" y="0"/>
                </a:lnTo>
                <a:lnTo>
                  <a:pt x="0" y="13"/>
                </a:lnTo>
                <a:lnTo>
                  <a:pt x="1" y="15"/>
                </a:lnTo>
                <a:lnTo>
                  <a:pt x="2" y="19"/>
                </a:lnTo>
                <a:lnTo>
                  <a:pt x="2" y="21"/>
                </a:lnTo>
                <a:lnTo>
                  <a:pt x="3" y="23"/>
                </a:lnTo>
                <a:lnTo>
                  <a:pt x="4" y="25"/>
                </a:lnTo>
                <a:lnTo>
                  <a:pt x="5" y="29"/>
                </a:lnTo>
                <a:lnTo>
                  <a:pt x="5" y="31"/>
                </a:lnTo>
                <a:lnTo>
                  <a:pt x="6" y="33"/>
                </a:lnTo>
                <a:lnTo>
                  <a:pt x="45" y="2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6" name="Freeform 68"/>
          <p:cNvSpPr>
            <a:spLocks/>
          </p:cNvSpPr>
          <p:nvPr/>
        </p:nvSpPr>
        <p:spPr bwMode="auto">
          <a:xfrm>
            <a:off x="5130800" y="3929063"/>
            <a:ext cx="22225" cy="30162"/>
          </a:xfrm>
          <a:custGeom>
            <a:avLst/>
            <a:gdLst>
              <a:gd name="T0" fmla="*/ 8516390 w 58"/>
              <a:gd name="T1" fmla="*/ 10189126 h 75"/>
              <a:gd name="T2" fmla="*/ 8516390 w 58"/>
              <a:gd name="T3" fmla="*/ 10189126 h 75"/>
              <a:gd name="T4" fmla="*/ 8075722 w 58"/>
              <a:gd name="T5" fmla="*/ 8895377 h 75"/>
              <a:gd name="T6" fmla="*/ 7782199 w 58"/>
              <a:gd name="T7" fmla="*/ 7601628 h 75"/>
              <a:gd name="T8" fmla="*/ 7488675 w 58"/>
              <a:gd name="T9" fmla="*/ 6469146 h 75"/>
              <a:gd name="T10" fmla="*/ 7194769 w 58"/>
              <a:gd name="T11" fmla="*/ 5175397 h 75"/>
              <a:gd name="T12" fmla="*/ 6901246 w 58"/>
              <a:gd name="T13" fmla="*/ 3881648 h 75"/>
              <a:gd name="T14" fmla="*/ 6607722 w 58"/>
              <a:gd name="T15" fmla="*/ 2587900 h 75"/>
              <a:gd name="T16" fmla="*/ 6313816 w 58"/>
              <a:gd name="T17" fmla="*/ 1455417 h 75"/>
              <a:gd name="T18" fmla="*/ 5726386 w 58"/>
              <a:gd name="T19" fmla="*/ 0 h 75"/>
              <a:gd name="T20" fmla="*/ 0 w 58"/>
              <a:gd name="T21" fmla="*/ 2102492 h 75"/>
              <a:gd name="T22" fmla="*/ 293523 w 58"/>
              <a:gd name="T23" fmla="*/ 3396241 h 75"/>
              <a:gd name="T24" fmla="*/ 587430 w 58"/>
              <a:gd name="T25" fmla="*/ 4690392 h 75"/>
              <a:gd name="T26" fmla="*/ 880953 w 58"/>
              <a:gd name="T27" fmla="*/ 5822472 h 75"/>
              <a:gd name="T28" fmla="*/ 1321621 w 58"/>
              <a:gd name="T29" fmla="*/ 7116221 h 75"/>
              <a:gd name="T30" fmla="*/ 1615144 w 58"/>
              <a:gd name="T31" fmla="*/ 8409970 h 75"/>
              <a:gd name="T32" fmla="*/ 2055813 w 58"/>
              <a:gd name="T33" fmla="*/ 9542050 h 75"/>
              <a:gd name="T34" fmla="*/ 2349336 w 58"/>
              <a:gd name="T35" fmla="*/ 10836201 h 75"/>
              <a:gd name="T36" fmla="*/ 2642859 w 58"/>
              <a:gd name="T37" fmla="*/ 12129950 h 75"/>
              <a:gd name="T38" fmla="*/ 2642859 w 58"/>
              <a:gd name="T39" fmla="*/ 12129950 h 75"/>
              <a:gd name="T40" fmla="*/ 8516390 w 58"/>
              <a:gd name="T41" fmla="*/ 10189126 h 75"/>
              <a:gd name="T42" fmla="*/ 8516390 w 58"/>
              <a:gd name="T43" fmla="*/ 10189126 h 75"/>
              <a:gd name="T44" fmla="*/ 8516390 w 58"/>
              <a:gd name="T45" fmla="*/ 10189126 h 7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8"/>
              <a:gd name="T70" fmla="*/ 0 h 75"/>
              <a:gd name="T71" fmla="*/ 58 w 58"/>
              <a:gd name="T72" fmla="*/ 75 h 7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8" h="75">
                <a:moveTo>
                  <a:pt x="58" y="63"/>
                </a:moveTo>
                <a:lnTo>
                  <a:pt x="58" y="63"/>
                </a:lnTo>
                <a:lnTo>
                  <a:pt x="55" y="55"/>
                </a:lnTo>
                <a:lnTo>
                  <a:pt x="53" y="47"/>
                </a:lnTo>
                <a:lnTo>
                  <a:pt x="51" y="40"/>
                </a:lnTo>
                <a:lnTo>
                  <a:pt x="49" y="32"/>
                </a:lnTo>
                <a:lnTo>
                  <a:pt x="47" y="24"/>
                </a:lnTo>
                <a:lnTo>
                  <a:pt x="45" y="16"/>
                </a:lnTo>
                <a:lnTo>
                  <a:pt x="43" y="9"/>
                </a:lnTo>
                <a:lnTo>
                  <a:pt x="39" y="0"/>
                </a:lnTo>
                <a:lnTo>
                  <a:pt x="0" y="13"/>
                </a:lnTo>
                <a:lnTo>
                  <a:pt x="2" y="21"/>
                </a:lnTo>
                <a:lnTo>
                  <a:pt x="4" y="29"/>
                </a:lnTo>
                <a:lnTo>
                  <a:pt x="6" y="36"/>
                </a:lnTo>
                <a:lnTo>
                  <a:pt x="9" y="44"/>
                </a:lnTo>
                <a:lnTo>
                  <a:pt x="11" y="52"/>
                </a:lnTo>
                <a:lnTo>
                  <a:pt x="14" y="59"/>
                </a:lnTo>
                <a:lnTo>
                  <a:pt x="16" y="67"/>
                </a:lnTo>
                <a:lnTo>
                  <a:pt x="18" y="75"/>
                </a:lnTo>
                <a:lnTo>
                  <a:pt x="58" y="6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7" name="Freeform 69"/>
          <p:cNvSpPr>
            <a:spLocks/>
          </p:cNvSpPr>
          <p:nvPr/>
        </p:nvSpPr>
        <p:spPr bwMode="auto">
          <a:xfrm>
            <a:off x="5137150" y="3954463"/>
            <a:ext cx="17463" cy="11112"/>
          </a:xfrm>
          <a:custGeom>
            <a:avLst/>
            <a:gdLst>
              <a:gd name="T0" fmla="*/ 6776808 w 45"/>
              <a:gd name="T1" fmla="*/ 2520043 h 28"/>
              <a:gd name="T2" fmla="*/ 6776808 w 45"/>
              <a:gd name="T3" fmla="*/ 2520043 h 28"/>
              <a:gd name="T4" fmla="*/ 6626238 w 45"/>
              <a:gd name="T5" fmla="*/ 2204938 h 28"/>
              <a:gd name="T6" fmla="*/ 6626238 w 45"/>
              <a:gd name="T7" fmla="*/ 2047386 h 28"/>
              <a:gd name="T8" fmla="*/ 6475668 w 45"/>
              <a:gd name="T9" fmla="*/ 1732281 h 28"/>
              <a:gd name="T10" fmla="*/ 6475668 w 45"/>
              <a:gd name="T11" fmla="*/ 1417574 h 28"/>
              <a:gd name="T12" fmla="*/ 6325099 w 45"/>
              <a:gd name="T13" fmla="*/ 944917 h 28"/>
              <a:gd name="T14" fmla="*/ 6325099 w 45"/>
              <a:gd name="T15" fmla="*/ 629812 h 28"/>
              <a:gd name="T16" fmla="*/ 6174529 w 45"/>
              <a:gd name="T17" fmla="*/ 315105 h 28"/>
              <a:gd name="T18" fmla="*/ 6023959 w 45"/>
              <a:gd name="T19" fmla="*/ 0 h 28"/>
              <a:gd name="T20" fmla="*/ 0 w 45"/>
              <a:gd name="T21" fmla="*/ 1889834 h 28"/>
              <a:gd name="T22" fmla="*/ 0 w 45"/>
              <a:gd name="T23" fmla="*/ 2204938 h 28"/>
              <a:gd name="T24" fmla="*/ 150570 w 45"/>
              <a:gd name="T25" fmla="*/ 2520043 h 28"/>
              <a:gd name="T26" fmla="*/ 150570 w 45"/>
              <a:gd name="T27" fmla="*/ 2677595 h 28"/>
              <a:gd name="T28" fmla="*/ 301140 w 45"/>
              <a:gd name="T29" fmla="*/ 3149855 h 28"/>
              <a:gd name="T30" fmla="*/ 301140 w 45"/>
              <a:gd name="T31" fmla="*/ 3464960 h 28"/>
              <a:gd name="T32" fmla="*/ 451710 w 45"/>
              <a:gd name="T33" fmla="*/ 3780064 h 28"/>
              <a:gd name="T34" fmla="*/ 451710 w 45"/>
              <a:gd name="T35" fmla="*/ 4094772 h 28"/>
              <a:gd name="T36" fmla="*/ 602279 w 45"/>
              <a:gd name="T37" fmla="*/ 4409877 h 28"/>
              <a:gd name="T38" fmla="*/ 602279 w 45"/>
              <a:gd name="T39" fmla="*/ 4409877 h 28"/>
              <a:gd name="T40" fmla="*/ 6776808 w 45"/>
              <a:gd name="T41" fmla="*/ 2520043 h 28"/>
              <a:gd name="T42" fmla="*/ 6776808 w 45"/>
              <a:gd name="T43" fmla="*/ 2520043 h 28"/>
              <a:gd name="T44" fmla="*/ 6776808 w 45"/>
              <a:gd name="T45" fmla="*/ 2520043 h 2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5"/>
              <a:gd name="T70" fmla="*/ 0 h 28"/>
              <a:gd name="T71" fmla="*/ 45 w 45"/>
              <a:gd name="T72" fmla="*/ 28 h 2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5" h="28">
                <a:moveTo>
                  <a:pt x="45" y="16"/>
                </a:moveTo>
                <a:lnTo>
                  <a:pt x="45" y="16"/>
                </a:lnTo>
                <a:lnTo>
                  <a:pt x="44" y="14"/>
                </a:lnTo>
                <a:lnTo>
                  <a:pt x="44" y="13"/>
                </a:lnTo>
                <a:lnTo>
                  <a:pt x="43" y="11"/>
                </a:lnTo>
                <a:lnTo>
                  <a:pt x="43" y="9"/>
                </a:lnTo>
                <a:lnTo>
                  <a:pt x="42" y="6"/>
                </a:lnTo>
                <a:lnTo>
                  <a:pt x="42" y="4"/>
                </a:lnTo>
                <a:lnTo>
                  <a:pt x="41" y="2"/>
                </a:lnTo>
                <a:lnTo>
                  <a:pt x="40" y="0"/>
                </a:lnTo>
                <a:lnTo>
                  <a:pt x="0" y="12"/>
                </a:lnTo>
                <a:lnTo>
                  <a:pt x="0" y="14"/>
                </a:lnTo>
                <a:lnTo>
                  <a:pt x="1" y="16"/>
                </a:lnTo>
                <a:lnTo>
                  <a:pt x="1" y="17"/>
                </a:lnTo>
                <a:lnTo>
                  <a:pt x="2" y="20"/>
                </a:lnTo>
                <a:lnTo>
                  <a:pt x="2" y="22"/>
                </a:lnTo>
                <a:lnTo>
                  <a:pt x="3" y="24"/>
                </a:lnTo>
                <a:lnTo>
                  <a:pt x="3" y="26"/>
                </a:lnTo>
                <a:lnTo>
                  <a:pt x="4" y="28"/>
                </a:lnTo>
                <a:lnTo>
                  <a:pt x="45" y="1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8" name="Freeform 70"/>
          <p:cNvSpPr>
            <a:spLocks/>
          </p:cNvSpPr>
          <p:nvPr/>
        </p:nvSpPr>
        <p:spPr bwMode="auto">
          <a:xfrm>
            <a:off x="5138738" y="3960813"/>
            <a:ext cx="22225" cy="28575"/>
          </a:xfrm>
          <a:custGeom>
            <a:avLst/>
            <a:gdLst>
              <a:gd name="T0" fmla="*/ 8820547 w 56"/>
              <a:gd name="T1" fmla="*/ 9718720 h 71"/>
              <a:gd name="T2" fmla="*/ 8820547 w 56"/>
              <a:gd name="T3" fmla="*/ 9718720 h 71"/>
              <a:gd name="T4" fmla="*/ 8662988 w 56"/>
              <a:gd name="T5" fmla="*/ 8584976 h 71"/>
              <a:gd name="T6" fmla="*/ 8347869 w 56"/>
              <a:gd name="T7" fmla="*/ 7289040 h 71"/>
              <a:gd name="T8" fmla="*/ 7875588 w 56"/>
              <a:gd name="T9" fmla="*/ 6155296 h 71"/>
              <a:gd name="T10" fmla="*/ 7560469 w 56"/>
              <a:gd name="T11" fmla="*/ 4859360 h 71"/>
              <a:gd name="T12" fmla="*/ 7245350 w 56"/>
              <a:gd name="T13" fmla="*/ 3725617 h 71"/>
              <a:gd name="T14" fmla="*/ 6930628 w 56"/>
              <a:gd name="T15" fmla="*/ 2591471 h 71"/>
              <a:gd name="T16" fmla="*/ 6773069 w 56"/>
              <a:gd name="T17" fmla="*/ 1295937 h 71"/>
              <a:gd name="T18" fmla="*/ 6457950 w 56"/>
              <a:gd name="T19" fmla="*/ 0 h 71"/>
              <a:gd name="T20" fmla="*/ 0 w 56"/>
              <a:gd name="T21" fmla="*/ 1943905 h 71"/>
              <a:gd name="T22" fmla="*/ 472678 w 56"/>
              <a:gd name="T23" fmla="*/ 3239439 h 71"/>
              <a:gd name="T24" fmla="*/ 787400 w 56"/>
              <a:gd name="T25" fmla="*/ 4373585 h 71"/>
              <a:gd name="T26" fmla="*/ 944959 w 56"/>
              <a:gd name="T27" fmla="*/ 5507328 h 71"/>
              <a:gd name="T28" fmla="*/ 1260078 w 56"/>
              <a:gd name="T29" fmla="*/ 6803265 h 71"/>
              <a:gd name="T30" fmla="*/ 1575197 w 56"/>
              <a:gd name="T31" fmla="*/ 7937008 h 71"/>
              <a:gd name="T32" fmla="*/ 1890316 w 56"/>
              <a:gd name="T33" fmla="*/ 9232542 h 71"/>
              <a:gd name="T34" fmla="*/ 2205038 w 56"/>
              <a:gd name="T35" fmla="*/ 10366688 h 71"/>
              <a:gd name="T36" fmla="*/ 2362597 w 56"/>
              <a:gd name="T37" fmla="*/ 11500431 h 71"/>
              <a:gd name="T38" fmla="*/ 2362597 w 56"/>
              <a:gd name="T39" fmla="*/ 11500431 h 71"/>
              <a:gd name="T40" fmla="*/ 8820547 w 56"/>
              <a:gd name="T41" fmla="*/ 9718720 h 71"/>
              <a:gd name="T42" fmla="*/ 8820547 w 56"/>
              <a:gd name="T43" fmla="*/ 9718720 h 71"/>
              <a:gd name="T44" fmla="*/ 8820547 w 56"/>
              <a:gd name="T45" fmla="*/ 9718720 h 7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6"/>
              <a:gd name="T70" fmla="*/ 0 h 71"/>
              <a:gd name="T71" fmla="*/ 56 w 56"/>
              <a:gd name="T72" fmla="*/ 71 h 7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6" h="71">
                <a:moveTo>
                  <a:pt x="56" y="60"/>
                </a:moveTo>
                <a:lnTo>
                  <a:pt x="56" y="60"/>
                </a:lnTo>
                <a:lnTo>
                  <a:pt x="55" y="53"/>
                </a:lnTo>
                <a:lnTo>
                  <a:pt x="53" y="45"/>
                </a:lnTo>
                <a:lnTo>
                  <a:pt x="50" y="38"/>
                </a:lnTo>
                <a:lnTo>
                  <a:pt x="48" y="30"/>
                </a:lnTo>
                <a:lnTo>
                  <a:pt x="46" y="23"/>
                </a:lnTo>
                <a:lnTo>
                  <a:pt x="44" y="16"/>
                </a:lnTo>
                <a:lnTo>
                  <a:pt x="43" y="8"/>
                </a:lnTo>
                <a:lnTo>
                  <a:pt x="41" y="0"/>
                </a:lnTo>
                <a:lnTo>
                  <a:pt x="0" y="12"/>
                </a:lnTo>
                <a:lnTo>
                  <a:pt x="3" y="20"/>
                </a:lnTo>
                <a:lnTo>
                  <a:pt x="5" y="27"/>
                </a:lnTo>
                <a:lnTo>
                  <a:pt x="6" y="34"/>
                </a:lnTo>
                <a:lnTo>
                  <a:pt x="8" y="42"/>
                </a:lnTo>
                <a:lnTo>
                  <a:pt x="10" y="49"/>
                </a:lnTo>
                <a:lnTo>
                  <a:pt x="12" y="57"/>
                </a:lnTo>
                <a:lnTo>
                  <a:pt x="14" y="64"/>
                </a:lnTo>
                <a:lnTo>
                  <a:pt x="15" y="71"/>
                </a:lnTo>
                <a:lnTo>
                  <a:pt x="56" y="6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19" name="Freeform 71"/>
          <p:cNvSpPr>
            <a:spLocks/>
          </p:cNvSpPr>
          <p:nvPr/>
        </p:nvSpPr>
        <p:spPr bwMode="auto">
          <a:xfrm>
            <a:off x="5145088" y="3984625"/>
            <a:ext cx="17462" cy="7938"/>
          </a:xfrm>
          <a:custGeom>
            <a:avLst/>
            <a:gdLst>
              <a:gd name="T0" fmla="*/ 6930033 w 44"/>
              <a:gd name="T1" fmla="*/ 1432087 h 22"/>
              <a:gd name="T2" fmla="*/ 6930033 w 44"/>
              <a:gd name="T3" fmla="*/ 1432087 h 22"/>
              <a:gd name="T4" fmla="*/ 6930033 w 44"/>
              <a:gd name="T5" fmla="*/ 1301832 h 22"/>
              <a:gd name="T6" fmla="*/ 6772478 w 44"/>
              <a:gd name="T7" fmla="*/ 1171577 h 22"/>
              <a:gd name="T8" fmla="*/ 6772478 w 44"/>
              <a:gd name="T9" fmla="*/ 781171 h 22"/>
              <a:gd name="T10" fmla="*/ 6772478 w 44"/>
              <a:gd name="T11" fmla="*/ 650916 h 22"/>
              <a:gd name="T12" fmla="*/ 6614923 w 44"/>
              <a:gd name="T13" fmla="*/ 520661 h 22"/>
              <a:gd name="T14" fmla="*/ 6614923 w 44"/>
              <a:gd name="T15" fmla="*/ 390405 h 22"/>
              <a:gd name="T16" fmla="*/ 6614923 w 44"/>
              <a:gd name="T17" fmla="*/ 260511 h 22"/>
              <a:gd name="T18" fmla="*/ 6457368 w 44"/>
              <a:gd name="T19" fmla="*/ 0 h 22"/>
              <a:gd name="T20" fmla="*/ 0 w 44"/>
              <a:gd name="T21" fmla="*/ 1432087 h 22"/>
              <a:gd name="T22" fmla="*/ 157555 w 44"/>
              <a:gd name="T23" fmla="*/ 1692598 h 22"/>
              <a:gd name="T24" fmla="*/ 157555 w 44"/>
              <a:gd name="T25" fmla="*/ 1822493 h 22"/>
              <a:gd name="T26" fmla="*/ 157555 w 44"/>
              <a:gd name="T27" fmla="*/ 1952748 h 22"/>
              <a:gd name="T28" fmla="*/ 315110 w 44"/>
              <a:gd name="T29" fmla="*/ 2083003 h 22"/>
              <a:gd name="T30" fmla="*/ 315110 w 44"/>
              <a:gd name="T31" fmla="*/ 2213259 h 22"/>
              <a:gd name="T32" fmla="*/ 315110 w 44"/>
              <a:gd name="T33" fmla="*/ 2603664 h 22"/>
              <a:gd name="T34" fmla="*/ 629823 w 44"/>
              <a:gd name="T35" fmla="*/ 2733919 h 22"/>
              <a:gd name="T36" fmla="*/ 629823 w 44"/>
              <a:gd name="T37" fmla="*/ 2864175 h 22"/>
              <a:gd name="T38" fmla="*/ 629823 w 44"/>
              <a:gd name="T39" fmla="*/ 2864175 h 22"/>
              <a:gd name="T40" fmla="*/ 6930033 w 44"/>
              <a:gd name="T41" fmla="*/ 1432087 h 22"/>
              <a:gd name="T42" fmla="*/ 6930033 w 44"/>
              <a:gd name="T43" fmla="*/ 1432087 h 22"/>
              <a:gd name="T44" fmla="*/ 6930033 w 44"/>
              <a:gd name="T45" fmla="*/ 1432087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22"/>
              <a:gd name="T71" fmla="*/ 44 w 44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22">
                <a:moveTo>
                  <a:pt x="44" y="11"/>
                </a:moveTo>
                <a:lnTo>
                  <a:pt x="44" y="11"/>
                </a:lnTo>
                <a:lnTo>
                  <a:pt x="44" y="10"/>
                </a:lnTo>
                <a:lnTo>
                  <a:pt x="43" y="9"/>
                </a:lnTo>
                <a:lnTo>
                  <a:pt x="43" y="6"/>
                </a:lnTo>
                <a:lnTo>
                  <a:pt x="43" y="5"/>
                </a:lnTo>
                <a:lnTo>
                  <a:pt x="42" y="4"/>
                </a:lnTo>
                <a:lnTo>
                  <a:pt x="42" y="3"/>
                </a:lnTo>
                <a:lnTo>
                  <a:pt x="42" y="2"/>
                </a:lnTo>
                <a:lnTo>
                  <a:pt x="41" y="0"/>
                </a:lnTo>
                <a:lnTo>
                  <a:pt x="0" y="11"/>
                </a:lnTo>
                <a:lnTo>
                  <a:pt x="1" y="13"/>
                </a:lnTo>
                <a:lnTo>
                  <a:pt x="1" y="14"/>
                </a:lnTo>
                <a:lnTo>
                  <a:pt x="1" y="15"/>
                </a:lnTo>
                <a:lnTo>
                  <a:pt x="2" y="16"/>
                </a:lnTo>
                <a:lnTo>
                  <a:pt x="2" y="17"/>
                </a:lnTo>
                <a:lnTo>
                  <a:pt x="2" y="20"/>
                </a:lnTo>
                <a:lnTo>
                  <a:pt x="4" y="21"/>
                </a:lnTo>
                <a:lnTo>
                  <a:pt x="4" y="22"/>
                </a:lnTo>
                <a:lnTo>
                  <a:pt x="44" y="1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0" name="Freeform 72"/>
          <p:cNvSpPr>
            <a:spLocks/>
          </p:cNvSpPr>
          <p:nvPr/>
        </p:nvSpPr>
        <p:spPr bwMode="auto">
          <a:xfrm>
            <a:off x="5146675" y="3989388"/>
            <a:ext cx="22225" cy="30162"/>
          </a:xfrm>
          <a:custGeom>
            <a:avLst/>
            <a:gdLst>
              <a:gd name="T0" fmla="*/ 8820547 w 56"/>
              <a:gd name="T1" fmla="*/ 10168074 h 78"/>
              <a:gd name="T2" fmla="*/ 8820547 w 56"/>
              <a:gd name="T3" fmla="*/ 10168074 h 78"/>
              <a:gd name="T4" fmla="*/ 8505428 w 56"/>
              <a:gd name="T5" fmla="*/ 8822385 h 78"/>
              <a:gd name="T6" fmla="*/ 8190706 w 56"/>
              <a:gd name="T7" fmla="*/ 7625959 h 78"/>
              <a:gd name="T8" fmla="*/ 7875588 w 56"/>
              <a:gd name="T9" fmla="*/ 6280270 h 78"/>
              <a:gd name="T10" fmla="*/ 7718028 w 56"/>
              <a:gd name="T11" fmla="*/ 5084230 h 78"/>
              <a:gd name="T12" fmla="*/ 7245350 w 56"/>
              <a:gd name="T13" fmla="*/ 3738155 h 78"/>
              <a:gd name="T14" fmla="*/ 6930628 w 56"/>
              <a:gd name="T15" fmla="*/ 2392465 h 78"/>
              <a:gd name="T16" fmla="*/ 6615509 w 56"/>
              <a:gd name="T17" fmla="*/ 1345689 h 78"/>
              <a:gd name="T18" fmla="*/ 6300391 w 56"/>
              <a:gd name="T19" fmla="*/ 0 h 78"/>
              <a:gd name="T20" fmla="*/ 0 w 56"/>
              <a:gd name="T21" fmla="*/ 1644989 h 78"/>
              <a:gd name="T22" fmla="*/ 315119 w 56"/>
              <a:gd name="T23" fmla="*/ 2841028 h 78"/>
              <a:gd name="T24" fmla="*/ 630238 w 56"/>
              <a:gd name="T25" fmla="*/ 4037454 h 78"/>
              <a:gd name="T26" fmla="*/ 944959 w 56"/>
              <a:gd name="T27" fmla="*/ 5233494 h 78"/>
              <a:gd name="T28" fmla="*/ 1102519 w 56"/>
              <a:gd name="T29" fmla="*/ 6579183 h 78"/>
              <a:gd name="T30" fmla="*/ 1417638 w 56"/>
              <a:gd name="T31" fmla="*/ 7925259 h 78"/>
              <a:gd name="T32" fmla="*/ 1732756 w 56"/>
              <a:gd name="T33" fmla="*/ 9121298 h 78"/>
              <a:gd name="T34" fmla="*/ 2047478 w 56"/>
              <a:gd name="T35" fmla="*/ 10317724 h 78"/>
              <a:gd name="T36" fmla="*/ 2520156 w 56"/>
              <a:gd name="T37" fmla="*/ 11663413 h 78"/>
              <a:gd name="T38" fmla="*/ 2520156 w 56"/>
              <a:gd name="T39" fmla="*/ 11663413 h 78"/>
              <a:gd name="T40" fmla="*/ 8820547 w 56"/>
              <a:gd name="T41" fmla="*/ 10168074 h 78"/>
              <a:gd name="T42" fmla="*/ 8820547 w 56"/>
              <a:gd name="T43" fmla="*/ 10168074 h 78"/>
              <a:gd name="T44" fmla="*/ 8820547 w 56"/>
              <a:gd name="T45" fmla="*/ 10168074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6"/>
              <a:gd name="T70" fmla="*/ 0 h 78"/>
              <a:gd name="T71" fmla="*/ 56 w 56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6" h="78">
                <a:moveTo>
                  <a:pt x="56" y="68"/>
                </a:moveTo>
                <a:lnTo>
                  <a:pt x="56" y="68"/>
                </a:lnTo>
                <a:lnTo>
                  <a:pt x="54" y="59"/>
                </a:lnTo>
                <a:lnTo>
                  <a:pt x="52" y="51"/>
                </a:lnTo>
                <a:lnTo>
                  <a:pt x="50" y="42"/>
                </a:lnTo>
                <a:lnTo>
                  <a:pt x="49" y="34"/>
                </a:lnTo>
                <a:lnTo>
                  <a:pt x="46" y="25"/>
                </a:lnTo>
                <a:lnTo>
                  <a:pt x="44" y="16"/>
                </a:lnTo>
                <a:lnTo>
                  <a:pt x="42" y="9"/>
                </a:lnTo>
                <a:lnTo>
                  <a:pt x="40" y="0"/>
                </a:lnTo>
                <a:lnTo>
                  <a:pt x="0" y="11"/>
                </a:lnTo>
                <a:lnTo>
                  <a:pt x="2" y="19"/>
                </a:lnTo>
                <a:lnTo>
                  <a:pt x="4" y="27"/>
                </a:lnTo>
                <a:lnTo>
                  <a:pt x="6" y="35"/>
                </a:lnTo>
                <a:lnTo>
                  <a:pt x="7" y="44"/>
                </a:lnTo>
                <a:lnTo>
                  <a:pt x="9" y="53"/>
                </a:lnTo>
                <a:lnTo>
                  <a:pt x="11" y="61"/>
                </a:lnTo>
                <a:lnTo>
                  <a:pt x="13" y="69"/>
                </a:lnTo>
                <a:lnTo>
                  <a:pt x="16" y="78"/>
                </a:lnTo>
                <a:lnTo>
                  <a:pt x="56" y="6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1" name="Freeform 73"/>
          <p:cNvSpPr>
            <a:spLocks/>
          </p:cNvSpPr>
          <p:nvPr/>
        </p:nvSpPr>
        <p:spPr bwMode="auto">
          <a:xfrm>
            <a:off x="5153025" y="4016375"/>
            <a:ext cx="17463" cy="9525"/>
          </a:xfrm>
          <a:custGeom>
            <a:avLst/>
            <a:gdLst>
              <a:gd name="T0" fmla="*/ 7092009 w 43"/>
              <a:gd name="T1" fmla="*/ 2322576 h 25"/>
              <a:gd name="T2" fmla="*/ 7092009 w 43"/>
              <a:gd name="T3" fmla="*/ 2322576 h 25"/>
              <a:gd name="T4" fmla="*/ 7092009 w 43"/>
              <a:gd name="T5" fmla="*/ 2032254 h 25"/>
              <a:gd name="T6" fmla="*/ 6927125 w 43"/>
              <a:gd name="T7" fmla="*/ 1596771 h 25"/>
              <a:gd name="T8" fmla="*/ 6927125 w 43"/>
              <a:gd name="T9" fmla="*/ 1306449 h 25"/>
              <a:gd name="T10" fmla="*/ 6927125 w 43"/>
              <a:gd name="T11" fmla="*/ 1161288 h 25"/>
              <a:gd name="T12" fmla="*/ 6762242 w 43"/>
              <a:gd name="T13" fmla="*/ 870966 h 25"/>
              <a:gd name="T14" fmla="*/ 6762242 w 43"/>
              <a:gd name="T15" fmla="*/ 580644 h 25"/>
              <a:gd name="T16" fmla="*/ 6597359 w 43"/>
              <a:gd name="T17" fmla="*/ 145161 h 25"/>
              <a:gd name="T18" fmla="*/ 6597359 w 43"/>
              <a:gd name="T19" fmla="*/ 0 h 25"/>
              <a:gd name="T20" fmla="*/ 0 w 43"/>
              <a:gd name="T21" fmla="*/ 1451610 h 25"/>
              <a:gd name="T22" fmla="*/ 0 w 43"/>
              <a:gd name="T23" fmla="*/ 1596771 h 25"/>
              <a:gd name="T24" fmla="*/ 0 w 43"/>
              <a:gd name="T25" fmla="*/ 2032254 h 25"/>
              <a:gd name="T26" fmla="*/ 164883 w 43"/>
              <a:gd name="T27" fmla="*/ 2322576 h 25"/>
              <a:gd name="T28" fmla="*/ 164883 w 43"/>
              <a:gd name="T29" fmla="*/ 2612898 h 25"/>
              <a:gd name="T30" fmla="*/ 329766 w 43"/>
              <a:gd name="T31" fmla="*/ 2758059 h 25"/>
              <a:gd name="T32" fmla="*/ 329766 w 43"/>
              <a:gd name="T33" fmla="*/ 3048381 h 25"/>
              <a:gd name="T34" fmla="*/ 494650 w 43"/>
              <a:gd name="T35" fmla="*/ 3338703 h 25"/>
              <a:gd name="T36" fmla="*/ 494650 w 43"/>
              <a:gd name="T37" fmla="*/ 3629025 h 25"/>
              <a:gd name="T38" fmla="*/ 494650 w 43"/>
              <a:gd name="T39" fmla="*/ 3629025 h 25"/>
              <a:gd name="T40" fmla="*/ 7092009 w 43"/>
              <a:gd name="T41" fmla="*/ 2322576 h 25"/>
              <a:gd name="T42" fmla="*/ 7092009 w 43"/>
              <a:gd name="T43" fmla="*/ 2322576 h 25"/>
              <a:gd name="T44" fmla="*/ 7092009 w 43"/>
              <a:gd name="T45" fmla="*/ 2322576 h 2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25"/>
              <a:gd name="T71" fmla="*/ 43 w 43"/>
              <a:gd name="T72" fmla="*/ 25 h 2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25">
                <a:moveTo>
                  <a:pt x="43" y="16"/>
                </a:moveTo>
                <a:lnTo>
                  <a:pt x="43" y="16"/>
                </a:lnTo>
                <a:lnTo>
                  <a:pt x="43" y="14"/>
                </a:lnTo>
                <a:lnTo>
                  <a:pt x="42" y="11"/>
                </a:lnTo>
                <a:lnTo>
                  <a:pt x="42" y="9"/>
                </a:lnTo>
                <a:lnTo>
                  <a:pt x="42" y="8"/>
                </a:lnTo>
                <a:lnTo>
                  <a:pt x="41" y="6"/>
                </a:lnTo>
                <a:lnTo>
                  <a:pt x="41" y="4"/>
                </a:lnTo>
                <a:lnTo>
                  <a:pt x="40" y="1"/>
                </a:lnTo>
                <a:lnTo>
                  <a:pt x="40" y="0"/>
                </a:lnTo>
                <a:lnTo>
                  <a:pt x="0" y="10"/>
                </a:lnTo>
                <a:lnTo>
                  <a:pt x="0" y="11"/>
                </a:lnTo>
                <a:lnTo>
                  <a:pt x="0" y="14"/>
                </a:lnTo>
                <a:lnTo>
                  <a:pt x="1" y="16"/>
                </a:lnTo>
                <a:lnTo>
                  <a:pt x="1" y="18"/>
                </a:lnTo>
                <a:lnTo>
                  <a:pt x="2" y="19"/>
                </a:lnTo>
                <a:lnTo>
                  <a:pt x="2" y="21"/>
                </a:lnTo>
                <a:lnTo>
                  <a:pt x="3" y="23"/>
                </a:lnTo>
                <a:lnTo>
                  <a:pt x="3" y="25"/>
                </a:lnTo>
                <a:lnTo>
                  <a:pt x="43" y="1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2" name="Freeform 74"/>
          <p:cNvSpPr>
            <a:spLocks/>
          </p:cNvSpPr>
          <p:nvPr/>
        </p:nvSpPr>
        <p:spPr bwMode="auto">
          <a:xfrm>
            <a:off x="5153025" y="4022725"/>
            <a:ext cx="22225" cy="28575"/>
          </a:xfrm>
          <a:custGeom>
            <a:avLst/>
            <a:gdLst>
              <a:gd name="T0" fmla="*/ 8980920 w 55"/>
              <a:gd name="T1" fmla="*/ 9580626 h 75"/>
              <a:gd name="T2" fmla="*/ 8980920 w 55"/>
              <a:gd name="T3" fmla="*/ 9580626 h 75"/>
              <a:gd name="T4" fmla="*/ 8654415 w 55"/>
              <a:gd name="T5" fmla="*/ 8419338 h 75"/>
              <a:gd name="T6" fmla="*/ 8327910 w 55"/>
              <a:gd name="T7" fmla="*/ 7112889 h 75"/>
              <a:gd name="T8" fmla="*/ 8164657 w 55"/>
              <a:gd name="T9" fmla="*/ 5951601 h 75"/>
              <a:gd name="T10" fmla="*/ 7837747 w 55"/>
              <a:gd name="T11" fmla="*/ 4790313 h 75"/>
              <a:gd name="T12" fmla="*/ 7347989 w 55"/>
              <a:gd name="T13" fmla="*/ 3483864 h 75"/>
              <a:gd name="T14" fmla="*/ 7184736 w 55"/>
              <a:gd name="T15" fmla="*/ 2322576 h 75"/>
              <a:gd name="T16" fmla="*/ 6858231 w 55"/>
              <a:gd name="T17" fmla="*/ 1016127 h 75"/>
              <a:gd name="T18" fmla="*/ 6531725 w 55"/>
              <a:gd name="T19" fmla="*/ 0 h 75"/>
              <a:gd name="T20" fmla="*/ 0 w 55"/>
              <a:gd name="T21" fmla="*/ 1306449 h 75"/>
              <a:gd name="T22" fmla="*/ 326505 w 55"/>
              <a:gd name="T23" fmla="*/ 2467737 h 75"/>
              <a:gd name="T24" fmla="*/ 489758 w 55"/>
              <a:gd name="T25" fmla="*/ 3629025 h 75"/>
              <a:gd name="T26" fmla="*/ 816264 w 55"/>
              <a:gd name="T27" fmla="*/ 4935474 h 75"/>
              <a:gd name="T28" fmla="*/ 1143173 w 55"/>
              <a:gd name="T29" fmla="*/ 6096762 h 75"/>
              <a:gd name="T30" fmla="*/ 1306426 w 55"/>
              <a:gd name="T31" fmla="*/ 7258050 h 75"/>
              <a:gd name="T32" fmla="*/ 1632931 w 55"/>
              <a:gd name="T33" fmla="*/ 8419338 h 75"/>
              <a:gd name="T34" fmla="*/ 1796184 w 55"/>
              <a:gd name="T35" fmla="*/ 9725787 h 75"/>
              <a:gd name="T36" fmla="*/ 2285942 w 55"/>
              <a:gd name="T37" fmla="*/ 10887075 h 75"/>
              <a:gd name="T38" fmla="*/ 2285942 w 55"/>
              <a:gd name="T39" fmla="*/ 10887075 h 75"/>
              <a:gd name="T40" fmla="*/ 8980920 w 55"/>
              <a:gd name="T41" fmla="*/ 9580626 h 75"/>
              <a:gd name="T42" fmla="*/ 8980920 w 55"/>
              <a:gd name="T43" fmla="*/ 9580626 h 75"/>
              <a:gd name="T44" fmla="*/ 8980920 w 55"/>
              <a:gd name="T45" fmla="*/ 9580626 h 7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5"/>
              <a:gd name="T70" fmla="*/ 0 h 75"/>
              <a:gd name="T71" fmla="*/ 55 w 55"/>
              <a:gd name="T72" fmla="*/ 75 h 7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5" h="75">
                <a:moveTo>
                  <a:pt x="55" y="66"/>
                </a:moveTo>
                <a:lnTo>
                  <a:pt x="55" y="66"/>
                </a:lnTo>
                <a:lnTo>
                  <a:pt x="53" y="58"/>
                </a:lnTo>
                <a:lnTo>
                  <a:pt x="51" y="49"/>
                </a:lnTo>
                <a:lnTo>
                  <a:pt x="50" y="41"/>
                </a:lnTo>
                <a:lnTo>
                  <a:pt x="48" y="33"/>
                </a:lnTo>
                <a:lnTo>
                  <a:pt x="45" y="24"/>
                </a:lnTo>
                <a:lnTo>
                  <a:pt x="44" y="16"/>
                </a:lnTo>
                <a:lnTo>
                  <a:pt x="42" y="7"/>
                </a:lnTo>
                <a:lnTo>
                  <a:pt x="40" y="0"/>
                </a:lnTo>
                <a:lnTo>
                  <a:pt x="0" y="9"/>
                </a:lnTo>
                <a:lnTo>
                  <a:pt x="2" y="17"/>
                </a:lnTo>
                <a:lnTo>
                  <a:pt x="3" y="25"/>
                </a:lnTo>
                <a:lnTo>
                  <a:pt x="5" y="34"/>
                </a:lnTo>
                <a:lnTo>
                  <a:pt x="7" y="42"/>
                </a:lnTo>
                <a:lnTo>
                  <a:pt x="8" y="50"/>
                </a:lnTo>
                <a:lnTo>
                  <a:pt x="10" y="58"/>
                </a:lnTo>
                <a:lnTo>
                  <a:pt x="11" y="67"/>
                </a:lnTo>
                <a:lnTo>
                  <a:pt x="14" y="75"/>
                </a:lnTo>
                <a:lnTo>
                  <a:pt x="55" y="6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3" name="Freeform 75"/>
          <p:cNvSpPr>
            <a:spLocks/>
          </p:cNvSpPr>
          <p:nvPr/>
        </p:nvSpPr>
        <p:spPr bwMode="auto">
          <a:xfrm>
            <a:off x="5159375" y="4048125"/>
            <a:ext cx="17463" cy="11113"/>
          </a:xfrm>
          <a:custGeom>
            <a:avLst/>
            <a:gdLst>
              <a:gd name="T0" fmla="*/ 6930827 w 44"/>
              <a:gd name="T1" fmla="*/ 3556605 h 25"/>
              <a:gd name="T2" fmla="*/ 6930827 w 44"/>
              <a:gd name="T3" fmla="*/ 3556605 h 25"/>
              <a:gd name="T4" fmla="*/ 6773263 w 44"/>
              <a:gd name="T5" fmla="*/ 2964059 h 25"/>
              <a:gd name="T6" fmla="*/ 6773263 w 44"/>
              <a:gd name="T7" fmla="*/ 2568881 h 25"/>
              <a:gd name="T8" fmla="*/ 6773263 w 44"/>
              <a:gd name="T9" fmla="*/ 2173703 h 25"/>
              <a:gd name="T10" fmla="*/ 6615699 w 44"/>
              <a:gd name="T11" fmla="*/ 1778525 h 25"/>
              <a:gd name="T12" fmla="*/ 6615699 w 44"/>
              <a:gd name="T13" fmla="*/ 1383346 h 25"/>
              <a:gd name="T14" fmla="*/ 6458135 w 44"/>
              <a:gd name="T15" fmla="*/ 790357 h 25"/>
              <a:gd name="T16" fmla="*/ 6458135 w 44"/>
              <a:gd name="T17" fmla="*/ 395178 h 25"/>
              <a:gd name="T18" fmla="*/ 6458135 w 44"/>
              <a:gd name="T19" fmla="*/ 0 h 25"/>
              <a:gd name="T20" fmla="*/ 0 w 44"/>
              <a:gd name="T21" fmla="*/ 1778525 h 25"/>
              <a:gd name="T22" fmla="*/ 0 w 44"/>
              <a:gd name="T23" fmla="*/ 2173703 h 25"/>
              <a:gd name="T24" fmla="*/ 157564 w 44"/>
              <a:gd name="T25" fmla="*/ 2568881 h 25"/>
              <a:gd name="T26" fmla="*/ 157564 w 44"/>
              <a:gd name="T27" fmla="*/ 2964059 h 25"/>
              <a:gd name="T28" fmla="*/ 315128 w 44"/>
              <a:gd name="T29" fmla="*/ 3556605 h 25"/>
              <a:gd name="T30" fmla="*/ 315128 w 44"/>
              <a:gd name="T31" fmla="*/ 3951783 h 25"/>
              <a:gd name="T32" fmla="*/ 315128 w 44"/>
              <a:gd name="T33" fmla="*/ 4149594 h 25"/>
              <a:gd name="T34" fmla="*/ 472692 w 44"/>
              <a:gd name="T35" fmla="*/ 4544772 h 25"/>
              <a:gd name="T36" fmla="*/ 472692 w 44"/>
              <a:gd name="T37" fmla="*/ 4939951 h 25"/>
              <a:gd name="T38" fmla="*/ 472692 w 44"/>
              <a:gd name="T39" fmla="*/ 4939951 h 25"/>
              <a:gd name="T40" fmla="*/ 472692 w 44"/>
              <a:gd name="T41" fmla="*/ 4939951 h 25"/>
              <a:gd name="T42" fmla="*/ 472692 w 44"/>
              <a:gd name="T43" fmla="*/ 4939951 h 25"/>
              <a:gd name="T44" fmla="*/ 472692 w 44"/>
              <a:gd name="T45" fmla="*/ 4939951 h 25"/>
              <a:gd name="T46" fmla="*/ 6930827 w 44"/>
              <a:gd name="T47" fmla="*/ 3556605 h 2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4"/>
              <a:gd name="T73" fmla="*/ 0 h 25"/>
              <a:gd name="T74" fmla="*/ 44 w 44"/>
              <a:gd name="T75" fmla="*/ 25 h 2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4" h="25">
                <a:moveTo>
                  <a:pt x="44" y="18"/>
                </a:moveTo>
                <a:lnTo>
                  <a:pt x="44" y="18"/>
                </a:lnTo>
                <a:lnTo>
                  <a:pt x="43" y="15"/>
                </a:lnTo>
                <a:lnTo>
                  <a:pt x="43" y="13"/>
                </a:lnTo>
                <a:lnTo>
                  <a:pt x="43" y="11"/>
                </a:lnTo>
                <a:lnTo>
                  <a:pt x="42" y="9"/>
                </a:lnTo>
                <a:lnTo>
                  <a:pt x="42" y="7"/>
                </a:lnTo>
                <a:lnTo>
                  <a:pt x="41" y="4"/>
                </a:lnTo>
                <a:lnTo>
                  <a:pt x="41" y="2"/>
                </a:lnTo>
                <a:lnTo>
                  <a:pt x="41" y="0"/>
                </a:lnTo>
                <a:lnTo>
                  <a:pt x="0" y="9"/>
                </a:lnTo>
                <a:lnTo>
                  <a:pt x="0" y="11"/>
                </a:lnTo>
                <a:lnTo>
                  <a:pt x="1" y="13"/>
                </a:lnTo>
                <a:lnTo>
                  <a:pt x="1" y="15"/>
                </a:lnTo>
                <a:lnTo>
                  <a:pt x="2" y="18"/>
                </a:lnTo>
                <a:lnTo>
                  <a:pt x="2" y="20"/>
                </a:lnTo>
                <a:lnTo>
                  <a:pt x="2" y="21"/>
                </a:lnTo>
                <a:lnTo>
                  <a:pt x="3" y="23"/>
                </a:lnTo>
                <a:lnTo>
                  <a:pt x="3" y="25"/>
                </a:lnTo>
                <a:lnTo>
                  <a:pt x="44" y="1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4" name="Freeform 76"/>
          <p:cNvSpPr>
            <a:spLocks/>
          </p:cNvSpPr>
          <p:nvPr/>
        </p:nvSpPr>
        <p:spPr bwMode="auto">
          <a:xfrm>
            <a:off x="5160963" y="4056063"/>
            <a:ext cx="20637" cy="30162"/>
          </a:xfrm>
          <a:custGeom>
            <a:avLst/>
            <a:gdLst>
              <a:gd name="T0" fmla="*/ 7886774 w 54"/>
              <a:gd name="T1" fmla="*/ 10710288 h 76"/>
              <a:gd name="T2" fmla="*/ 7886774 w 54"/>
              <a:gd name="T3" fmla="*/ 10710288 h 76"/>
              <a:gd name="T4" fmla="*/ 7594798 w 54"/>
              <a:gd name="T5" fmla="*/ 9292674 h 76"/>
              <a:gd name="T6" fmla="*/ 7448811 w 54"/>
              <a:gd name="T7" fmla="*/ 8032617 h 76"/>
              <a:gd name="T8" fmla="*/ 7156453 w 54"/>
              <a:gd name="T9" fmla="*/ 6772560 h 76"/>
              <a:gd name="T10" fmla="*/ 7010465 w 54"/>
              <a:gd name="T11" fmla="*/ 5355342 h 76"/>
              <a:gd name="T12" fmla="*/ 6718490 w 54"/>
              <a:gd name="T13" fmla="*/ 3937728 h 76"/>
              <a:gd name="T14" fmla="*/ 6426133 w 54"/>
              <a:gd name="T15" fmla="*/ 2520114 h 76"/>
              <a:gd name="T16" fmla="*/ 6134157 w 54"/>
              <a:gd name="T17" fmla="*/ 1102500 h 76"/>
              <a:gd name="T18" fmla="*/ 5988170 w 54"/>
              <a:gd name="T19" fmla="*/ 0 h 76"/>
              <a:gd name="T20" fmla="*/ 0 w 54"/>
              <a:gd name="T21" fmla="*/ 1102500 h 76"/>
              <a:gd name="T22" fmla="*/ 291975 w 54"/>
              <a:gd name="T23" fmla="*/ 2520114 h 76"/>
              <a:gd name="T24" fmla="*/ 438345 w 54"/>
              <a:gd name="T25" fmla="*/ 3937728 h 76"/>
              <a:gd name="T26" fmla="*/ 730321 w 54"/>
              <a:gd name="T27" fmla="*/ 5355342 h 76"/>
              <a:gd name="T28" fmla="*/ 876308 w 54"/>
              <a:gd name="T29" fmla="*/ 6457843 h 76"/>
              <a:gd name="T30" fmla="*/ 1168284 w 54"/>
              <a:gd name="T31" fmla="*/ 7875060 h 76"/>
              <a:gd name="T32" fmla="*/ 1314653 w 54"/>
              <a:gd name="T33" fmla="*/ 9292674 h 76"/>
              <a:gd name="T34" fmla="*/ 1606629 w 54"/>
              <a:gd name="T35" fmla="*/ 10710288 h 76"/>
              <a:gd name="T36" fmla="*/ 1898604 w 54"/>
              <a:gd name="T37" fmla="*/ 11970345 h 76"/>
              <a:gd name="T38" fmla="*/ 1898604 w 54"/>
              <a:gd name="T39" fmla="*/ 11970345 h 76"/>
              <a:gd name="T40" fmla="*/ 7886774 w 54"/>
              <a:gd name="T41" fmla="*/ 10710288 h 76"/>
              <a:gd name="T42" fmla="*/ 7886774 w 54"/>
              <a:gd name="T43" fmla="*/ 10710288 h 76"/>
              <a:gd name="T44" fmla="*/ 7886774 w 54"/>
              <a:gd name="T45" fmla="*/ 10710288 h 7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4"/>
              <a:gd name="T70" fmla="*/ 0 h 76"/>
              <a:gd name="T71" fmla="*/ 54 w 54"/>
              <a:gd name="T72" fmla="*/ 76 h 7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4" h="76">
                <a:moveTo>
                  <a:pt x="54" y="68"/>
                </a:moveTo>
                <a:lnTo>
                  <a:pt x="54" y="68"/>
                </a:lnTo>
                <a:lnTo>
                  <a:pt x="52" y="59"/>
                </a:lnTo>
                <a:lnTo>
                  <a:pt x="51" y="51"/>
                </a:lnTo>
                <a:lnTo>
                  <a:pt x="49" y="43"/>
                </a:lnTo>
                <a:lnTo>
                  <a:pt x="48" y="34"/>
                </a:lnTo>
                <a:lnTo>
                  <a:pt x="46" y="25"/>
                </a:lnTo>
                <a:lnTo>
                  <a:pt x="44" y="16"/>
                </a:lnTo>
                <a:lnTo>
                  <a:pt x="42" y="7"/>
                </a:lnTo>
                <a:lnTo>
                  <a:pt x="41" y="0"/>
                </a:lnTo>
                <a:lnTo>
                  <a:pt x="0" y="7"/>
                </a:lnTo>
                <a:lnTo>
                  <a:pt x="2" y="16"/>
                </a:lnTo>
                <a:lnTo>
                  <a:pt x="3" y="25"/>
                </a:lnTo>
                <a:lnTo>
                  <a:pt x="5" y="34"/>
                </a:lnTo>
                <a:lnTo>
                  <a:pt x="6" y="41"/>
                </a:lnTo>
                <a:lnTo>
                  <a:pt x="8" y="50"/>
                </a:lnTo>
                <a:lnTo>
                  <a:pt x="9" y="59"/>
                </a:lnTo>
                <a:lnTo>
                  <a:pt x="11" y="68"/>
                </a:lnTo>
                <a:lnTo>
                  <a:pt x="13" y="76"/>
                </a:lnTo>
                <a:lnTo>
                  <a:pt x="54" y="6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5" name="Freeform 77"/>
          <p:cNvSpPr>
            <a:spLocks/>
          </p:cNvSpPr>
          <p:nvPr/>
        </p:nvSpPr>
        <p:spPr bwMode="auto">
          <a:xfrm>
            <a:off x="5165725" y="4083050"/>
            <a:ext cx="17463" cy="4763"/>
          </a:xfrm>
          <a:custGeom>
            <a:avLst/>
            <a:gdLst>
              <a:gd name="T0" fmla="*/ 7260866 w 42"/>
              <a:gd name="T1" fmla="*/ 810390 h 14"/>
              <a:gd name="T2" fmla="*/ 7260866 w 42"/>
              <a:gd name="T3" fmla="*/ 810390 h 14"/>
              <a:gd name="T4" fmla="*/ 7260866 w 42"/>
              <a:gd name="T5" fmla="*/ 578705 h 14"/>
              <a:gd name="T6" fmla="*/ 7260866 w 42"/>
              <a:gd name="T7" fmla="*/ 578705 h 14"/>
              <a:gd name="T8" fmla="*/ 7087899 w 42"/>
              <a:gd name="T9" fmla="*/ 463032 h 14"/>
              <a:gd name="T10" fmla="*/ 7087899 w 42"/>
              <a:gd name="T11" fmla="*/ 347359 h 14"/>
              <a:gd name="T12" fmla="*/ 7087899 w 42"/>
              <a:gd name="T13" fmla="*/ 347359 h 14"/>
              <a:gd name="T14" fmla="*/ 7087899 w 42"/>
              <a:gd name="T15" fmla="*/ 231346 h 14"/>
              <a:gd name="T16" fmla="*/ 7087899 w 42"/>
              <a:gd name="T17" fmla="*/ 115673 h 14"/>
              <a:gd name="T18" fmla="*/ 7087899 w 42"/>
              <a:gd name="T19" fmla="*/ 0 h 14"/>
              <a:gd name="T20" fmla="*/ 0 w 42"/>
              <a:gd name="T21" fmla="*/ 926063 h 14"/>
              <a:gd name="T22" fmla="*/ 0 w 42"/>
              <a:gd name="T23" fmla="*/ 1041736 h 14"/>
              <a:gd name="T24" fmla="*/ 0 w 42"/>
              <a:gd name="T25" fmla="*/ 1157409 h 14"/>
              <a:gd name="T26" fmla="*/ 0 w 42"/>
              <a:gd name="T27" fmla="*/ 1157409 h 14"/>
              <a:gd name="T28" fmla="*/ 0 w 42"/>
              <a:gd name="T29" fmla="*/ 1273082 h 14"/>
              <a:gd name="T30" fmla="*/ 0 w 42"/>
              <a:gd name="T31" fmla="*/ 1389095 h 14"/>
              <a:gd name="T32" fmla="*/ 172967 w 42"/>
              <a:gd name="T33" fmla="*/ 1389095 h 14"/>
              <a:gd name="T34" fmla="*/ 172967 w 42"/>
              <a:gd name="T35" fmla="*/ 1504768 h 14"/>
              <a:gd name="T36" fmla="*/ 172967 w 42"/>
              <a:gd name="T37" fmla="*/ 1620441 h 14"/>
              <a:gd name="T38" fmla="*/ 172967 w 42"/>
              <a:gd name="T39" fmla="*/ 1620441 h 14"/>
              <a:gd name="T40" fmla="*/ 7260866 w 42"/>
              <a:gd name="T41" fmla="*/ 810390 h 14"/>
              <a:gd name="T42" fmla="*/ 7260866 w 42"/>
              <a:gd name="T43" fmla="*/ 810390 h 14"/>
              <a:gd name="T44" fmla="*/ 7260866 w 42"/>
              <a:gd name="T45" fmla="*/ 810390 h 1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14"/>
              <a:gd name="T71" fmla="*/ 42 w 42"/>
              <a:gd name="T72" fmla="*/ 14 h 1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14">
                <a:moveTo>
                  <a:pt x="42" y="7"/>
                </a:moveTo>
                <a:lnTo>
                  <a:pt x="42" y="7"/>
                </a:lnTo>
                <a:lnTo>
                  <a:pt x="42" y="5"/>
                </a:lnTo>
                <a:lnTo>
                  <a:pt x="41" y="4"/>
                </a:lnTo>
                <a:lnTo>
                  <a:pt x="41" y="3"/>
                </a:lnTo>
                <a:lnTo>
                  <a:pt x="41" y="2"/>
                </a:lnTo>
                <a:lnTo>
                  <a:pt x="41" y="1"/>
                </a:lnTo>
                <a:lnTo>
                  <a:pt x="41" y="0"/>
                </a:lnTo>
                <a:lnTo>
                  <a:pt x="0" y="8"/>
                </a:lnTo>
                <a:lnTo>
                  <a:pt x="0" y="9"/>
                </a:lnTo>
                <a:lnTo>
                  <a:pt x="0" y="10"/>
                </a:lnTo>
                <a:lnTo>
                  <a:pt x="0" y="11"/>
                </a:lnTo>
                <a:lnTo>
                  <a:pt x="0" y="12"/>
                </a:lnTo>
                <a:lnTo>
                  <a:pt x="1" y="12"/>
                </a:lnTo>
                <a:lnTo>
                  <a:pt x="1" y="13"/>
                </a:lnTo>
                <a:lnTo>
                  <a:pt x="1" y="14"/>
                </a:lnTo>
                <a:lnTo>
                  <a:pt x="42" y="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6" name="Freeform 78"/>
          <p:cNvSpPr>
            <a:spLocks/>
          </p:cNvSpPr>
          <p:nvPr/>
        </p:nvSpPr>
        <p:spPr bwMode="auto">
          <a:xfrm>
            <a:off x="5165725" y="4084638"/>
            <a:ext cx="20638" cy="30162"/>
          </a:xfrm>
          <a:custGeom>
            <a:avLst/>
            <a:gdLst>
              <a:gd name="T0" fmla="*/ 8190905 w 52"/>
              <a:gd name="T1" fmla="*/ 11438009 h 73"/>
              <a:gd name="T2" fmla="*/ 8190905 w 52"/>
              <a:gd name="T3" fmla="*/ 11438009 h 73"/>
              <a:gd name="T4" fmla="*/ 8033341 w 52"/>
              <a:gd name="T5" fmla="*/ 9901400 h 73"/>
              <a:gd name="T6" fmla="*/ 7718215 w 52"/>
              <a:gd name="T7" fmla="*/ 8535846 h 73"/>
              <a:gd name="T8" fmla="*/ 7403486 w 52"/>
              <a:gd name="T9" fmla="*/ 7169879 h 73"/>
              <a:gd name="T10" fmla="*/ 7245922 w 52"/>
              <a:gd name="T11" fmla="*/ 5804326 h 73"/>
              <a:gd name="T12" fmla="*/ 7088359 w 52"/>
              <a:gd name="T13" fmla="*/ 4267716 h 73"/>
              <a:gd name="T14" fmla="*/ 6773233 w 52"/>
              <a:gd name="T15" fmla="*/ 2731520 h 73"/>
              <a:gd name="T16" fmla="*/ 6615670 w 52"/>
              <a:gd name="T17" fmla="*/ 1365554 h 73"/>
              <a:gd name="T18" fmla="*/ 6458106 w 52"/>
              <a:gd name="T19" fmla="*/ 0 h 73"/>
              <a:gd name="T20" fmla="*/ 0 w 52"/>
              <a:gd name="T21" fmla="*/ 1194911 h 73"/>
              <a:gd name="T22" fmla="*/ 157563 w 52"/>
              <a:gd name="T23" fmla="*/ 2560878 h 73"/>
              <a:gd name="T24" fmla="*/ 472690 w 52"/>
              <a:gd name="T25" fmla="*/ 4097074 h 73"/>
              <a:gd name="T26" fmla="*/ 630253 w 52"/>
              <a:gd name="T27" fmla="*/ 5463041 h 73"/>
              <a:gd name="T28" fmla="*/ 787419 w 52"/>
              <a:gd name="T29" fmla="*/ 6828594 h 73"/>
              <a:gd name="T30" fmla="*/ 944982 w 52"/>
              <a:gd name="T31" fmla="*/ 8365203 h 73"/>
              <a:gd name="T32" fmla="*/ 1260109 w 52"/>
              <a:gd name="T33" fmla="*/ 9730757 h 73"/>
              <a:gd name="T34" fmla="*/ 1417672 w 52"/>
              <a:gd name="T35" fmla="*/ 11267366 h 73"/>
              <a:gd name="T36" fmla="*/ 1575235 w 52"/>
              <a:gd name="T37" fmla="*/ 12462277 h 73"/>
              <a:gd name="T38" fmla="*/ 1575235 w 52"/>
              <a:gd name="T39" fmla="*/ 12462277 h 73"/>
              <a:gd name="T40" fmla="*/ 8190905 w 52"/>
              <a:gd name="T41" fmla="*/ 11438009 h 73"/>
              <a:gd name="T42" fmla="*/ 8190905 w 52"/>
              <a:gd name="T43" fmla="*/ 11438009 h 73"/>
              <a:gd name="T44" fmla="*/ 8190905 w 52"/>
              <a:gd name="T45" fmla="*/ 11438009 h 7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2"/>
              <a:gd name="T70" fmla="*/ 0 h 73"/>
              <a:gd name="T71" fmla="*/ 52 w 52"/>
              <a:gd name="T72" fmla="*/ 73 h 7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2" h="73">
                <a:moveTo>
                  <a:pt x="52" y="67"/>
                </a:moveTo>
                <a:lnTo>
                  <a:pt x="52" y="67"/>
                </a:lnTo>
                <a:lnTo>
                  <a:pt x="51" y="58"/>
                </a:lnTo>
                <a:lnTo>
                  <a:pt x="49" y="50"/>
                </a:lnTo>
                <a:lnTo>
                  <a:pt x="47" y="42"/>
                </a:lnTo>
                <a:lnTo>
                  <a:pt x="46" y="34"/>
                </a:lnTo>
                <a:lnTo>
                  <a:pt x="45" y="25"/>
                </a:lnTo>
                <a:lnTo>
                  <a:pt x="43" y="16"/>
                </a:lnTo>
                <a:lnTo>
                  <a:pt x="42" y="8"/>
                </a:lnTo>
                <a:lnTo>
                  <a:pt x="41" y="0"/>
                </a:lnTo>
                <a:lnTo>
                  <a:pt x="0" y="7"/>
                </a:lnTo>
                <a:lnTo>
                  <a:pt x="1" y="15"/>
                </a:lnTo>
                <a:lnTo>
                  <a:pt x="3" y="24"/>
                </a:lnTo>
                <a:lnTo>
                  <a:pt x="4" y="32"/>
                </a:lnTo>
                <a:lnTo>
                  <a:pt x="5" y="40"/>
                </a:lnTo>
                <a:lnTo>
                  <a:pt x="6" y="49"/>
                </a:lnTo>
                <a:lnTo>
                  <a:pt x="8" y="57"/>
                </a:lnTo>
                <a:lnTo>
                  <a:pt x="9" y="66"/>
                </a:lnTo>
                <a:lnTo>
                  <a:pt x="10" y="73"/>
                </a:lnTo>
                <a:lnTo>
                  <a:pt x="52" y="6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7" name="Freeform 79"/>
          <p:cNvSpPr>
            <a:spLocks/>
          </p:cNvSpPr>
          <p:nvPr/>
        </p:nvSpPr>
        <p:spPr bwMode="auto">
          <a:xfrm>
            <a:off x="5170488" y="4111625"/>
            <a:ext cx="17462" cy="7938"/>
          </a:xfrm>
          <a:custGeom>
            <a:avLst/>
            <a:gdLst>
              <a:gd name="T0" fmla="*/ 6930033 w 44"/>
              <a:gd name="T1" fmla="*/ 2000376 h 21"/>
              <a:gd name="T2" fmla="*/ 6930033 w 44"/>
              <a:gd name="T3" fmla="*/ 2000376 h 21"/>
              <a:gd name="T4" fmla="*/ 6930033 w 44"/>
              <a:gd name="T5" fmla="*/ 1714608 h 21"/>
              <a:gd name="T6" fmla="*/ 6772478 w 44"/>
              <a:gd name="T7" fmla="*/ 1571724 h 21"/>
              <a:gd name="T8" fmla="*/ 6772478 w 44"/>
              <a:gd name="T9" fmla="*/ 1285956 h 21"/>
              <a:gd name="T10" fmla="*/ 6772478 w 44"/>
              <a:gd name="T11" fmla="*/ 857304 h 21"/>
              <a:gd name="T12" fmla="*/ 6772478 w 44"/>
              <a:gd name="T13" fmla="*/ 714420 h 21"/>
              <a:gd name="T14" fmla="*/ 6614923 w 44"/>
              <a:gd name="T15" fmla="*/ 428652 h 21"/>
              <a:gd name="T16" fmla="*/ 6614923 w 44"/>
              <a:gd name="T17" fmla="*/ 285768 h 21"/>
              <a:gd name="T18" fmla="*/ 6614923 w 44"/>
              <a:gd name="T19" fmla="*/ 0 h 21"/>
              <a:gd name="T20" fmla="*/ 0 w 44"/>
              <a:gd name="T21" fmla="*/ 857304 h 21"/>
              <a:gd name="T22" fmla="*/ 0 w 44"/>
              <a:gd name="T23" fmla="*/ 1285956 h 21"/>
              <a:gd name="T24" fmla="*/ 0 w 44"/>
              <a:gd name="T25" fmla="*/ 1428840 h 21"/>
              <a:gd name="T26" fmla="*/ 157555 w 44"/>
              <a:gd name="T27" fmla="*/ 1714608 h 21"/>
              <a:gd name="T28" fmla="*/ 157555 w 44"/>
              <a:gd name="T29" fmla="*/ 2000376 h 21"/>
              <a:gd name="T30" fmla="*/ 157555 w 44"/>
              <a:gd name="T31" fmla="*/ 2143260 h 21"/>
              <a:gd name="T32" fmla="*/ 315110 w 44"/>
              <a:gd name="T33" fmla="*/ 2571912 h 21"/>
              <a:gd name="T34" fmla="*/ 315110 w 44"/>
              <a:gd name="T35" fmla="*/ 2714796 h 21"/>
              <a:gd name="T36" fmla="*/ 315110 w 44"/>
              <a:gd name="T37" fmla="*/ 3000564 h 21"/>
              <a:gd name="T38" fmla="*/ 315110 w 44"/>
              <a:gd name="T39" fmla="*/ 3000564 h 21"/>
              <a:gd name="T40" fmla="*/ 6930033 w 44"/>
              <a:gd name="T41" fmla="*/ 2000376 h 21"/>
              <a:gd name="T42" fmla="*/ 6930033 w 44"/>
              <a:gd name="T43" fmla="*/ 2000376 h 21"/>
              <a:gd name="T44" fmla="*/ 6930033 w 44"/>
              <a:gd name="T45" fmla="*/ 2000376 h 2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21"/>
              <a:gd name="T71" fmla="*/ 44 w 44"/>
              <a:gd name="T72" fmla="*/ 21 h 2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21">
                <a:moveTo>
                  <a:pt x="44" y="14"/>
                </a:moveTo>
                <a:lnTo>
                  <a:pt x="44" y="14"/>
                </a:lnTo>
                <a:lnTo>
                  <a:pt x="44" y="12"/>
                </a:lnTo>
                <a:lnTo>
                  <a:pt x="43" y="11"/>
                </a:lnTo>
                <a:lnTo>
                  <a:pt x="43" y="9"/>
                </a:lnTo>
                <a:lnTo>
                  <a:pt x="43" y="6"/>
                </a:lnTo>
                <a:lnTo>
                  <a:pt x="43" y="5"/>
                </a:lnTo>
                <a:lnTo>
                  <a:pt x="42" y="3"/>
                </a:lnTo>
                <a:lnTo>
                  <a:pt x="42" y="2"/>
                </a:lnTo>
                <a:lnTo>
                  <a:pt x="42" y="0"/>
                </a:lnTo>
                <a:lnTo>
                  <a:pt x="0" y="6"/>
                </a:lnTo>
                <a:lnTo>
                  <a:pt x="0" y="9"/>
                </a:lnTo>
                <a:lnTo>
                  <a:pt x="0" y="10"/>
                </a:lnTo>
                <a:lnTo>
                  <a:pt x="1" y="12"/>
                </a:lnTo>
                <a:lnTo>
                  <a:pt x="1" y="14"/>
                </a:lnTo>
                <a:lnTo>
                  <a:pt x="1" y="15"/>
                </a:lnTo>
                <a:lnTo>
                  <a:pt x="2" y="18"/>
                </a:lnTo>
                <a:lnTo>
                  <a:pt x="2" y="19"/>
                </a:lnTo>
                <a:lnTo>
                  <a:pt x="2" y="21"/>
                </a:lnTo>
                <a:lnTo>
                  <a:pt x="44" y="1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8" name="Freeform 80"/>
          <p:cNvSpPr>
            <a:spLocks/>
          </p:cNvSpPr>
          <p:nvPr/>
        </p:nvSpPr>
        <p:spPr bwMode="auto">
          <a:xfrm>
            <a:off x="5170488" y="4117975"/>
            <a:ext cx="20637" cy="30163"/>
          </a:xfrm>
          <a:custGeom>
            <a:avLst/>
            <a:gdLst>
              <a:gd name="T0" fmla="*/ 8350701 w 51"/>
              <a:gd name="T1" fmla="*/ 11183726 h 76"/>
              <a:gd name="T2" fmla="*/ 8350701 w 51"/>
              <a:gd name="T3" fmla="*/ 11183726 h 76"/>
              <a:gd name="T4" fmla="*/ 8186819 w 51"/>
              <a:gd name="T5" fmla="*/ 9766065 h 76"/>
              <a:gd name="T6" fmla="*/ 8023342 w 51"/>
              <a:gd name="T7" fmla="*/ 8348404 h 76"/>
              <a:gd name="T8" fmla="*/ 7859460 w 51"/>
              <a:gd name="T9" fmla="*/ 6930743 h 76"/>
              <a:gd name="T10" fmla="*/ 7695578 w 51"/>
              <a:gd name="T11" fmla="*/ 5670644 h 76"/>
              <a:gd name="T12" fmla="*/ 7368218 w 51"/>
              <a:gd name="T13" fmla="*/ 4252983 h 76"/>
              <a:gd name="T14" fmla="*/ 7204336 w 51"/>
              <a:gd name="T15" fmla="*/ 2835322 h 76"/>
              <a:gd name="T16" fmla="*/ 7040859 w 51"/>
              <a:gd name="T17" fmla="*/ 1417661 h 76"/>
              <a:gd name="T18" fmla="*/ 6876977 w 51"/>
              <a:gd name="T19" fmla="*/ 0 h 76"/>
              <a:gd name="T20" fmla="*/ 0 w 51"/>
              <a:gd name="T21" fmla="*/ 1102537 h 76"/>
              <a:gd name="T22" fmla="*/ 163882 w 51"/>
              <a:gd name="T23" fmla="*/ 2520198 h 76"/>
              <a:gd name="T24" fmla="*/ 327359 w 51"/>
              <a:gd name="T25" fmla="*/ 3780297 h 76"/>
              <a:gd name="T26" fmla="*/ 655124 w 51"/>
              <a:gd name="T27" fmla="*/ 5197958 h 76"/>
              <a:gd name="T28" fmla="*/ 982483 w 51"/>
              <a:gd name="T29" fmla="*/ 6458057 h 76"/>
              <a:gd name="T30" fmla="*/ 1146365 w 51"/>
              <a:gd name="T31" fmla="*/ 7875718 h 76"/>
              <a:gd name="T32" fmla="*/ 1309843 w 51"/>
              <a:gd name="T33" fmla="*/ 9293379 h 76"/>
              <a:gd name="T34" fmla="*/ 1473725 w 51"/>
              <a:gd name="T35" fmla="*/ 10711040 h 76"/>
              <a:gd name="T36" fmla="*/ 1637202 w 51"/>
              <a:gd name="T37" fmla="*/ 11971139 h 76"/>
              <a:gd name="T38" fmla="*/ 1637202 w 51"/>
              <a:gd name="T39" fmla="*/ 11971139 h 76"/>
              <a:gd name="T40" fmla="*/ 8350701 w 51"/>
              <a:gd name="T41" fmla="*/ 11183726 h 76"/>
              <a:gd name="T42" fmla="*/ 8350701 w 51"/>
              <a:gd name="T43" fmla="*/ 11183726 h 76"/>
              <a:gd name="T44" fmla="*/ 8350701 w 51"/>
              <a:gd name="T45" fmla="*/ 11183726 h 7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1"/>
              <a:gd name="T70" fmla="*/ 0 h 76"/>
              <a:gd name="T71" fmla="*/ 51 w 51"/>
              <a:gd name="T72" fmla="*/ 76 h 7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1" h="76">
                <a:moveTo>
                  <a:pt x="51" y="71"/>
                </a:moveTo>
                <a:lnTo>
                  <a:pt x="51" y="71"/>
                </a:lnTo>
                <a:lnTo>
                  <a:pt x="50" y="62"/>
                </a:lnTo>
                <a:lnTo>
                  <a:pt x="49" y="53"/>
                </a:lnTo>
                <a:lnTo>
                  <a:pt x="48" y="44"/>
                </a:lnTo>
                <a:lnTo>
                  <a:pt x="47" y="36"/>
                </a:lnTo>
                <a:lnTo>
                  <a:pt x="45" y="27"/>
                </a:lnTo>
                <a:lnTo>
                  <a:pt x="44" y="18"/>
                </a:lnTo>
                <a:lnTo>
                  <a:pt x="43" y="9"/>
                </a:lnTo>
                <a:lnTo>
                  <a:pt x="42" y="0"/>
                </a:lnTo>
                <a:lnTo>
                  <a:pt x="0" y="7"/>
                </a:lnTo>
                <a:lnTo>
                  <a:pt x="1" y="16"/>
                </a:lnTo>
                <a:lnTo>
                  <a:pt x="2" y="24"/>
                </a:lnTo>
                <a:lnTo>
                  <a:pt x="4" y="33"/>
                </a:lnTo>
                <a:lnTo>
                  <a:pt x="6" y="41"/>
                </a:lnTo>
                <a:lnTo>
                  <a:pt x="7" y="50"/>
                </a:lnTo>
                <a:lnTo>
                  <a:pt x="8" y="59"/>
                </a:lnTo>
                <a:lnTo>
                  <a:pt x="9" y="68"/>
                </a:lnTo>
                <a:lnTo>
                  <a:pt x="10" y="76"/>
                </a:lnTo>
                <a:lnTo>
                  <a:pt x="51" y="7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29" name="Freeform 81"/>
          <p:cNvSpPr>
            <a:spLocks/>
          </p:cNvSpPr>
          <p:nvPr/>
        </p:nvSpPr>
        <p:spPr bwMode="auto">
          <a:xfrm>
            <a:off x="5175250" y="4144963"/>
            <a:ext cx="17463" cy="7937"/>
          </a:xfrm>
          <a:custGeom>
            <a:avLst/>
            <a:gdLst>
              <a:gd name="T0" fmla="*/ 6930827 w 44"/>
              <a:gd name="T1" fmla="*/ 2204899 h 20"/>
              <a:gd name="T2" fmla="*/ 6930827 w 44"/>
              <a:gd name="T3" fmla="*/ 2204899 h 20"/>
              <a:gd name="T4" fmla="*/ 6773263 w 44"/>
              <a:gd name="T5" fmla="*/ 1889800 h 20"/>
              <a:gd name="T6" fmla="*/ 6773263 w 44"/>
              <a:gd name="T7" fmla="*/ 1732250 h 20"/>
              <a:gd name="T8" fmla="*/ 6773263 w 44"/>
              <a:gd name="T9" fmla="*/ 1417548 h 20"/>
              <a:gd name="T10" fmla="*/ 6773263 w 44"/>
              <a:gd name="T11" fmla="*/ 944900 h 20"/>
              <a:gd name="T12" fmla="*/ 6773263 w 44"/>
              <a:gd name="T13" fmla="*/ 787350 h 20"/>
              <a:gd name="T14" fmla="*/ 6458135 w 44"/>
              <a:gd name="T15" fmla="*/ 472648 h 20"/>
              <a:gd name="T16" fmla="*/ 6458135 w 44"/>
              <a:gd name="T17" fmla="*/ 157549 h 20"/>
              <a:gd name="T18" fmla="*/ 6458135 w 44"/>
              <a:gd name="T19" fmla="*/ 0 h 20"/>
              <a:gd name="T20" fmla="*/ 0 w 44"/>
              <a:gd name="T21" fmla="*/ 787350 h 20"/>
              <a:gd name="T22" fmla="*/ 0 w 44"/>
              <a:gd name="T23" fmla="*/ 944900 h 20"/>
              <a:gd name="T24" fmla="*/ 0 w 44"/>
              <a:gd name="T25" fmla="*/ 1417548 h 20"/>
              <a:gd name="T26" fmla="*/ 0 w 44"/>
              <a:gd name="T27" fmla="*/ 1732250 h 20"/>
              <a:gd name="T28" fmla="*/ 157564 w 44"/>
              <a:gd name="T29" fmla="*/ 1889800 h 20"/>
              <a:gd name="T30" fmla="*/ 157564 w 44"/>
              <a:gd name="T31" fmla="*/ 2204899 h 20"/>
              <a:gd name="T32" fmla="*/ 157564 w 44"/>
              <a:gd name="T33" fmla="*/ 2362448 h 20"/>
              <a:gd name="T34" fmla="*/ 157564 w 44"/>
              <a:gd name="T35" fmla="*/ 2677150 h 20"/>
              <a:gd name="T36" fmla="*/ 157564 w 44"/>
              <a:gd name="T37" fmla="*/ 3149798 h 20"/>
              <a:gd name="T38" fmla="*/ 157564 w 44"/>
              <a:gd name="T39" fmla="*/ 3149798 h 20"/>
              <a:gd name="T40" fmla="*/ 6930827 w 44"/>
              <a:gd name="T41" fmla="*/ 2204899 h 20"/>
              <a:gd name="T42" fmla="*/ 6930827 w 44"/>
              <a:gd name="T43" fmla="*/ 2204899 h 20"/>
              <a:gd name="T44" fmla="*/ 6930827 w 44"/>
              <a:gd name="T45" fmla="*/ 2204899 h 2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20"/>
              <a:gd name="T71" fmla="*/ 44 w 44"/>
              <a:gd name="T72" fmla="*/ 20 h 2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20">
                <a:moveTo>
                  <a:pt x="44" y="14"/>
                </a:moveTo>
                <a:lnTo>
                  <a:pt x="44" y="14"/>
                </a:lnTo>
                <a:lnTo>
                  <a:pt x="43" y="12"/>
                </a:lnTo>
                <a:lnTo>
                  <a:pt x="43" y="11"/>
                </a:lnTo>
                <a:lnTo>
                  <a:pt x="43" y="9"/>
                </a:lnTo>
                <a:lnTo>
                  <a:pt x="43" y="6"/>
                </a:lnTo>
                <a:lnTo>
                  <a:pt x="43" y="5"/>
                </a:lnTo>
                <a:lnTo>
                  <a:pt x="41" y="3"/>
                </a:lnTo>
                <a:lnTo>
                  <a:pt x="41" y="1"/>
                </a:lnTo>
                <a:lnTo>
                  <a:pt x="41" y="0"/>
                </a:lnTo>
                <a:lnTo>
                  <a:pt x="0" y="5"/>
                </a:lnTo>
                <a:lnTo>
                  <a:pt x="0" y="6"/>
                </a:lnTo>
                <a:lnTo>
                  <a:pt x="0" y="9"/>
                </a:lnTo>
                <a:lnTo>
                  <a:pt x="0" y="11"/>
                </a:lnTo>
                <a:lnTo>
                  <a:pt x="1" y="12"/>
                </a:lnTo>
                <a:lnTo>
                  <a:pt x="1" y="14"/>
                </a:lnTo>
                <a:lnTo>
                  <a:pt x="1" y="15"/>
                </a:lnTo>
                <a:lnTo>
                  <a:pt x="1" y="17"/>
                </a:lnTo>
                <a:lnTo>
                  <a:pt x="1" y="20"/>
                </a:lnTo>
                <a:lnTo>
                  <a:pt x="44" y="1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0" name="Freeform 82"/>
          <p:cNvSpPr>
            <a:spLocks/>
          </p:cNvSpPr>
          <p:nvPr/>
        </p:nvSpPr>
        <p:spPr bwMode="auto">
          <a:xfrm>
            <a:off x="5175250" y="4151313"/>
            <a:ext cx="20638" cy="30162"/>
          </a:xfrm>
          <a:custGeom>
            <a:avLst/>
            <a:gdLst>
              <a:gd name="T0" fmla="*/ 8518541 w 50"/>
              <a:gd name="T1" fmla="*/ 11340515 h 76"/>
              <a:gd name="T2" fmla="*/ 8518541 w 50"/>
              <a:gd name="T3" fmla="*/ 11340515 h 76"/>
              <a:gd name="T4" fmla="*/ 8348071 w 50"/>
              <a:gd name="T5" fmla="*/ 9922901 h 76"/>
              <a:gd name="T6" fmla="*/ 8177601 w 50"/>
              <a:gd name="T7" fmla="*/ 8505287 h 76"/>
              <a:gd name="T8" fmla="*/ 8007544 w 50"/>
              <a:gd name="T9" fmla="*/ 7087673 h 76"/>
              <a:gd name="T10" fmla="*/ 7837074 w 50"/>
              <a:gd name="T11" fmla="*/ 5512502 h 76"/>
              <a:gd name="T12" fmla="*/ 7837074 w 50"/>
              <a:gd name="T13" fmla="*/ 4252445 h 76"/>
              <a:gd name="T14" fmla="*/ 7666604 w 50"/>
              <a:gd name="T15" fmla="*/ 2835228 h 76"/>
              <a:gd name="T16" fmla="*/ 7496134 w 50"/>
              <a:gd name="T17" fmla="*/ 1417614 h 76"/>
              <a:gd name="T18" fmla="*/ 7326077 w 50"/>
              <a:gd name="T19" fmla="*/ 0 h 76"/>
              <a:gd name="T20" fmla="*/ 0 w 50"/>
              <a:gd name="T21" fmla="*/ 944944 h 76"/>
              <a:gd name="T22" fmla="*/ 170470 w 50"/>
              <a:gd name="T23" fmla="*/ 2362558 h 76"/>
              <a:gd name="T24" fmla="*/ 340940 w 50"/>
              <a:gd name="T25" fmla="*/ 3622615 h 76"/>
              <a:gd name="T26" fmla="*/ 510997 w 50"/>
              <a:gd name="T27" fmla="*/ 5040229 h 76"/>
              <a:gd name="T28" fmla="*/ 681467 w 50"/>
              <a:gd name="T29" fmla="*/ 6457843 h 76"/>
              <a:gd name="T30" fmla="*/ 851937 w 50"/>
              <a:gd name="T31" fmla="*/ 7875060 h 76"/>
              <a:gd name="T32" fmla="*/ 1022407 w 50"/>
              <a:gd name="T33" fmla="*/ 9292674 h 76"/>
              <a:gd name="T34" fmla="*/ 1192464 w 50"/>
              <a:gd name="T35" fmla="*/ 10552731 h 76"/>
              <a:gd name="T36" fmla="*/ 1533403 w 50"/>
              <a:gd name="T37" fmla="*/ 11970345 h 76"/>
              <a:gd name="T38" fmla="*/ 1533403 w 50"/>
              <a:gd name="T39" fmla="*/ 11970345 h 76"/>
              <a:gd name="T40" fmla="*/ 8518541 w 50"/>
              <a:gd name="T41" fmla="*/ 11340515 h 76"/>
              <a:gd name="T42" fmla="*/ 8518541 w 50"/>
              <a:gd name="T43" fmla="*/ 11340515 h 76"/>
              <a:gd name="T44" fmla="*/ 8518541 w 50"/>
              <a:gd name="T45" fmla="*/ 11340515 h 7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76"/>
              <a:gd name="T71" fmla="*/ 50 w 50"/>
              <a:gd name="T72" fmla="*/ 76 h 7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76">
                <a:moveTo>
                  <a:pt x="50" y="72"/>
                </a:moveTo>
                <a:lnTo>
                  <a:pt x="50" y="72"/>
                </a:lnTo>
                <a:lnTo>
                  <a:pt x="49" y="63"/>
                </a:lnTo>
                <a:lnTo>
                  <a:pt x="48" y="54"/>
                </a:lnTo>
                <a:lnTo>
                  <a:pt x="47" y="45"/>
                </a:lnTo>
                <a:lnTo>
                  <a:pt x="46" y="35"/>
                </a:lnTo>
                <a:lnTo>
                  <a:pt x="46" y="27"/>
                </a:lnTo>
                <a:lnTo>
                  <a:pt x="45" y="18"/>
                </a:lnTo>
                <a:lnTo>
                  <a:pt x="44" y="9"/>
                </a:lnTo>
                <a:lnTo>
                  <a:pt x="43" y="0"/>
                </a:lnTo>
                <a:lnTo>
                  <a:pt x="0" y="6"/>
                </a:lnTo>
                <a:lnTo>
                  <a:pt x="1" y="15"/>
                </a:lnTo>
                <a:lnTo>
                  <a:pt x="2" y="23"/>
                </a:lnTo>
                <a:lnTo>
                  <a:pt x="3" y="32"/>
                </a:lnTo>
                <a:lnTo>
                  <a:pt x="4" y="41"/>
                </a:lnTo>
                <a:lnTo>
                  <a:pt x="5" y="50"/>
                </a:lnTo>
                <a:lnTo>
                  <a:pt x="6" y="59"/>
                </a:lnTo>
                <a:lnTo>
                  <a:pt x="7" y="67"/>
                </a:lnTo>
                <a:lnTo>
                  <a:pt x="9" y="76"/>
                </a:lnTo>
                <a:lnTo>
                  <a:pt x="50" y="7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1" name="Freeform 83"/>
          <p:cNvSpPr>
            <a:spLocks/>
          </p:cNvSpPr>
          <p:nvPr/>
        </p:nvSpPr>
        <p:spPr bwMode="auto">
          <a:xfrm>
            <a:off x="5178425" y="4179888"/>
            <a:ext cx="17463" cy="6350"/>
          </a:xfrm>
          <a:custGeom>
            <a:avLst/>
            <a:gdLst>
              <a:gd name="T0" fmla="*/ 7260866 w 42"/>
              <a:gd name="T1" fmla="*/ 1971463 h 15"/>
              <a:gd name="T2" fmla="*/ 7260866 w 42"/>
              <a:gd name="T3" fmla="*/ 1971463 h 15"/>
              <a:gd name="T4" fmla="*/ 7260866 w 42"/>
              <a:gd name="T5" fmla="*/ 1791970 h 15"/>
              <a:gd name="T6" fmla="*/ 7260866 w 42"/>
              <a:gd name="T7" fmla="*/ 1612900 h 15"/>
              <a:gd name="T8" fmla="*/ 7260866 w 42"/>
              <a:gd name="T9" fmla="*/ 1433830 h 15"/>
              <a:gd name="T10" fmla="*/ 7260866 w 42"/>
              <a:gd name="T11" fmla="*/ 896197 h 15"/>
              <a:gd name="T12" fmla="*/ 7087899 w 42"/>
              <a:gd name="T13" fmla="*/ 716703 h 15"/>
              <a:gd name="T14" fmla="*/ 7087899 w 42"/>
              <a:gd name="T15" fmla="*/ 537633 h 15"/>
              <a:gd name="T16" fmla="*/ 7087899 w 42"/>
              <a:gd name="T17" fmla="*/ 179070 h 15"/>
              <a:gd name="T18" fmla="*/ 7087899 w 42"/>
              <a:gd name="T19" fmla="*/ 0 h 15"/>
              <a:gd name="T20" fmla="*/ 0 w 42"/>
              <a:gd name="T21" fmla="*/ 716703 h 15"/>
              <a:gd name="T22" fmla="*/ 0 w 42"/>
              <a:gd name="T23" fmla="*/ 896197 h 15"/>
              <a:gd name="T24" fmla="*/ 0 w 42"/>
              <a:gd name="T25" fmla="*/ 1075267 h 15"/>
              <a:gd name="T26" fmla="*/ 0 w 42"/>
              <a:gd name="T27" fmla="*/ 1612900 h 15"/>
              <a:gd name="T28" fmla="*/ 0 w 42"/>
              <a:gd name="T29" fmla="*/ 1791970 h 15"/>
              <a:gd name="T30" fmla="*/ 172967 w 42"/>
              <a:gd name="T31" fmla="*/ 1971463 h 15"/>
              <a:gd name="T32" fmla="*/ 172967 w 42"/>
              <a:gd name="T33" fmla="*/ 2329603 h 15"/>
              <a:gd name="T34" fmla="*/ 172967 w 42"/>
              <a:gd name="T35" fmla="*/ 2509097 h 15"/>
              <a:gd name="T36" fmla="*/ 172967 w 42"/>
              <a:gd name="T37" fmla="*/ 2688167 h 15"/>
              <a:gd name="T38" fmla="*/ 172967 w 42"/>
              <a:gd name="T39" fmla="*/ 2688167 h 15"/>
              <a:gd name="T40" fmla="*/ 7260866 w 42"/>
              <a:gd name="T41" fmla="*/ 1971463 h 15"/>
              <a:gd name="T42" fmla="*/ 7260866 w 42"/>
              <a:gd name="T43" fmla="*/ 1971463 h 15"/>
              <a:gd name="T44" fmla="*/ 7260866 w 42"/>
              <a:gd name="T45" fmla="*/ 1971463 h 1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15"/>
              <a:gd name="T71" fmla="*/ 42 w 42"/>
              <a:gd name="T72" fmla="*/ 15 h 1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15">
                <a:moveTo>
                  <a:pt x="42" y="11"/>
                </a:moveTo>
                <a:lnTo>
                  <a:pt x="42" y="11"/>
                </a:lnTo>
                <a:lnTo>
                  <a:pt x="42" y="10"/>
                </a:lnTo>
                <a:lnTo>
                  <a:pt x="42" y="9"/>
                </a:lnTo>
                <a:lnTo>
                  <a:pt x="42" y="8"/>
                </a:lnTo>
                <a:lnTo>
                  <a:pt x="42" y="5"/>
                </a:lnTo>
                <a:lnTo>
                  <a:pt x="41" y="4"/>
                </a:lnTo>
                <a:lnTo>
                  <a:pt x="41" y="3"/>
                </a:lnTo>
                <a:lnTo>
                  <a:pt x="41" y="1"/>
                </a:lnTo>
                <a:lnTo>
                  <a:pt x="41" y="0"/>
                </a:lnTo>
                <a:lnTo>
                  <a:pt x="0" y="4"/>
                </a:lnTo>
                <a:lnTo>
                  <a:pt x="0" y="5"/>
                </a:lnTo>
                <a:lnTo>
                  <a:pt x="0" y="6"/>
                </a:lnTo>
                <a:lnTo>
                  <a:pt x="0" y="9"/>
                </a:lnTo>
                <a:lnTo>
                  <a:pt x="0" y="10"/>
                </a:lnTo>
                <a:lnTo>
                  <a:pt x="1" y="11"/>
                </a:lnTo>
                <a:lnTo>
                  <a:pt x="1" y="13"/>
                </a:lnTo>
                <a:lnTo>
                  <a:pt x="1" y="14"/>
                </a:lnTo>
                <a:lnTo>
                  <a:pt x="1" y="15"/>
                </a:lnTo>
                <a:lnTo>
                  <a:pt x="42" y="1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2" name="Freeform 84"/>
          <p:cNvSpPr>
            <a:spLocks/>
          </p:cNvSpPr>
          <p:nvPr/>
        </p:nvSpPr>
        <p:spPr bwMode="auto">
          <a:xfrm>
            <a:off x="5178425" y="4184650"/>
            <a:ext cx="19050" cy="28575"/>
          </a:xfrm>
          <a:custGeom>
            <a:avLst/>
            <a:gdLst>
              <a:gd name="T0" fmla="*/ 7721330 w 47"/>
              <a:gd name="T1" fmla="*/ 10572359 h 73"/>
              <a:gd name="T2" fmla="*/ 7721330 w 47"/>
              <a:gd name="T3" fmla="*/ 10572359 h 73"/>
              <a:gd name="T4" fmla="*/ 7557176 w 47"/>
              <a:gd name="T5" fmla="*/ 9346765 h 73"/>
              <a:gd name="T6" fmla="*/ 7392616 w 47"/>
              <a:gd name="T7" fmla="*/ 7967728 h 73"/>
              <a:gd name="T8" fmla="*/ 7392616 w 47"/>
              <a:gd name="T9" fmla="*/ 6588690 h 73"/>
              <a:gd name="T10" fmla="*/ 7228462 w 47"/>
              <a:gd name="T11" fmla="*/ 5362705 h 73"/>
              <a:gd name="T12" fmla="*/ 7064307 w 47"/>
              <a:gd name="T13" fmla="*/ 3983668 h 73"/>
              <a:gd name="T14" fmla="*/ 7064307 w 47"/>
              <a:gd name="T15" fmla="*/ 2758075 h 73"/>
              <a:gd name="T16" fmla="*/ 6899748 w 47"/>
              <a:gd name="T17" fmla="*/ 1379037 h 73"/>
              <a:gd name="T18" fmla="*/ 6735594 w 47"/>
              <a:gd name="T19" fmla="*/ 0 h 73"/>
              <a:gd name="T20" fmla="*/ 0 w 47"/>
              <a:gd name="T21" fmla="*/ 612992 h 73"/>
              <a:gd name="T22" fmla="*/ 164154 w 47"/>
              <a:gd name="T23" fmla="*/ 1992030 h 73"/>
              <a:gd name="T24" fmla="*/ 164154 w 47"/>
              <a:gd name="T25" fmla="*/ 3371067 h 73"/>
              <a:gd name="T26" fmla="*/ 328714 w 47"/>
              <a:gd name="T27" fmla="*/ 4596661 h 73"/>
              <a:gd name="T28" fmla="*/ 492868 w 47"/>
              <a:gd name="T29" fmla="*/ 5975698 h 73"/>
              <a:gd name="T30" fmla="*/ 492868 w 47"/>
              <a:gd name="T31" fmla="*/ 7201683 h 73"/>
              <a:gd name="T32" fmla="*/ 657022 w 47"/>
              <a:gd name="T33" fmla="*/ 8427276 h 73"/>
              <a:gd name="T34" fmla="*/ 821582 w 47"/>
              <a:gd name="T35" fmla="*/ 9806314 h 73"/>
              <a:gd name="T36" fmla="*/ 821582 w 47"/>
              <a:gd name="T37" fmla="*/ 11185351 h 73"/>
              <a:gd name="T38" fmla="*/ 821582 w 47"/>
              <a:gd name="T39" fmla="*/ 11185351 h 73"/>
              <a:gd name="T40" fmla="*/ 7721330 w 47"/>
              <a:gd name="T41" fmla="*/ 10572359 h 73"/>
              <a:gd name="T42" fmla="*/ 7721330 w 47"/>
              <a:gd name="T43" fmla="*/ 10572359 h 73"/>
              <a:gd name="T44" fmla="*/ 7721330 w 47"/>
              <a:gd name="T45" fmla="*/ 10572359 h 7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73"/>
              <a:gd name="T71" fmla="*/ 47 w 47"/>
              <a:gd name="T72" fmla="*/ 73 h 7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73">
                <a:moveTo>
                  <a:pt x="47" y="69"/>
                </a:moveTo>
                <a:lnTo>
                  <a:pt x="47" y="69"/>
                </a:lnTo>
                <a:lnTo>
                  <a:pt x="46" y="61"/>
                </a:lnTo>
                <a:lnTo>
                  <a:pt x="45" y="52"/>
                </a:lnTo>
                <a:lnTo>
                  <a:pt x="45" y="43"/>
                </a:lnTo>
                <a:lnTo>
                  <a:pt x="44" y="35"/>
                </a:lnTo>
                <a:lnTo>
                  <a:pt x="43" y="26"/>
                </a:lnTo>
                <a:lnTo>
                  <a:pt x="43" y="18"/>
                </a:lnTo>
                <a:lnTo>
                  <a:pt x="42" y="9"/>
                </a:lnTo>
                <a:lnTo>
                  <a:pt x="41" y="0"/>
                </a:lnTo>
                <a:lnTo>
                  <a:pt x="0" y="4"/>
                </a:lnTo>
                <a:lnTo>
                  <a:pt x="1" y="13"/>
                </a:lnTo>
                <a:lnTo>
                  <a:pt x="1" y="22"/>
                </a:lnTo>
                <a:lnTo>
                  <a:pt x="2" y="30"/>
                </a:lnTo>
                <a:lnTo>
                  <a:pt x="3" y="39"/>
                </a:lnTo>
                <a:lnTo>
                  <a:pt x="3" y="47"/>
                </a:lnTo>
                <a:lnTo>
                  <a:pt x="4" y="55"/>
                </a:lnTo>
                <a:lnTo>
                  <a:pt x="5" y="64"/>
                </a:lnTo>
                <a:lnTo>
                  <a:pt x="5" y="73"/>
                </a:lnTo>
                <a:lnTo>
                  <a:pt x="47" y="6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3" name="Freeform 85"/>
          <p:cNvSpPr>
            <a:spLocks/>
          </p:cNvSpPr>
          <p:nvPr/>
        </p:nvSpPr>
        <p:spPr bwMode="auto">
          <a:xfrm>
            <a:off x="5181600" y="4211638"/>
            <a:ext cx="15875" cy="4762"/>
          </a:xfrm>
          <a:custGeom>
            <a:avLst/>
            <a:gdLst>
              <a:gd name="T0" fmla="*/ 6000372 w 42"/>
              <a:gd name="T1" fmla="*/ 1207716 h 13"/>
              <a:gd name="T2" fmla="*/ 6000372 w 42"/>
              <a:gd name="T3" fmla="*/ 1207716 h 13"/>
              <a:gd name="T4" fmla="*/ 6000372 w 42"/>
              <a:gd name="T5" fmla="*/ 1073282 h 13"/>
              <a:gd name="T6" fmla="*/ 6000372 w 42"/>
              <a:gd name="T7" fmla="*/ 939213 h 13"/>
              <a:gd name="T8" fmla="*/ 6000372 w 42"/>
              <a:gd name="T9" fmla="*/ 805144 h 13"/>
              <a:gd name="T10" fmla="*/ 6000372 w 42"/>
              <a:gd name="T11" fmla="*/ 671076 h 13"/>
              <a:gd name="T12" fmla="*/ 6000372 w 42"/>
              <a:gd name="T13" fmla="*/ 536641 h 13"/>
              <a:gd name="T14" fmla="*/ 6000372 w 42"/>
              <a:gd name="T15" fmla="*/ 402572 h 13"/>
              <a:gd name="T16" fmla="*/ 6000372 w 42"/>
              <a:gd name="T17" fmla="*/ 268504 h 13"/>
              <a:gd name="T18" fmla="*/ 6000372 w 42"/>
              <a:gd name="T19" fmla="*/ 0 h 13"/>
              <a:gd name="T20" fmla="*/ 0 w 42"/>
              <a:gd name="T21" fmla="*/ 536641 h 13"/>
              <a:gd name="T22" fmla="*/ 0 w 42"/>
              <a:gd name="T23" fmla="*/ 671076 h 13"/>
              <a:gd name="T24" fmla="*/ 142875 w 42"/>
              <a:gd name="T25" fmla="*/ 805144 h 13"/>
              <a:gd name="T26" fmla="*/ 142875 w 42"/>
              <a:gd name="T27" fmla="*/ 939213 h 13"/>
              <a:gd name="T28" fmla="*/ 142875 w 42"/>
              <a:gd name="T29" fmla="*/ 1073282 h 13"/>
              <a:gd name="T30" fmla="*/ 142875 w 42"/>
              <a:gd name="T31" fmla="*/ 1207716 h 13"/>
              <a:gd name="T32" fmla="*/ 142875 w 42"/>
              <a:gd name="T33" fmla="*/ 1341785 h 13"/>
              <a:gd name="T34" fmla="*/ 142875 w 42"/>
              <a:gd name="T35" fmla="*/ 1475854 h 13"/>
              <a:gd name="T36" fmla="*/ 142875 w 42"/>
              <a:gd name="T37" fmla="*/ 1744357 h 13"/>
              <a:gd name="T38" fmla="*/ 142875 w 42"/>
              <a:gd name="T39" fmla="*/ 1744357 h 13"/>
              <a:gd name="T40" fmla="*/ 6000372 w 42"/>
              <a:gd name="T41" fmla="*/ 1207716 h 13"/>
              <a:gd name="T42" fmla="*/ 6000372 w 42"/>
              <a:gd name="T43" fmla="*/ 1207716 h 13"/>
              <a:gd name="T44" fmla="*/ 6000372 w 42"/>
              <a:gd name="T45" fmla="*/ 1207716 h 1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13"/>
              <a:gd name="T71" fmla="*/ 42 w 42"/>
              <a:gd name="T72" fmla="*/ 13 h 1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13">
                <a:moveTo>
                  <a:pt x="42" y="9"/>
                </a:moveTo>
                <a:lnTo>
                  <a:pt x="42" y="9"/>
                </a:lnTo>
                <a:lnTo>
                  <a:pt x="42" y="8"/>
                </a:lnTo>
                <a:lnTo>
                  <a:pt x="42" y="7"/>
                </a:lnTo>
                <a:lnTo>
                  <a:pt x="42" y="6"/>
                </a:lnTo>
                <a:lnTo>
                  <a:pt x="42" y="5"/>
                </a:lnTo>
                <a:lnTo>
                  <a:pt x="42" y="4"/>
                </a:lnTo>
                <a:lnTo>
                  <a:pt x="42" y="3"/>
                </a:lnTo>
                <a:lnTo>
                  <a:pt x="42" y="2"/>
                </a:lnTo>
                <a:lnTo>
                  <a:pt x="42" y="0"/>
                </a:lnTo>
                <a:lnTo>
                  <a:pt x="0" y="4"/>
                </a:lnTo>
                <a:lnTo>
                  <a:pt x="0" y="5"/>
                </a:lnTo>
                <a:lnTo>
                  <a:pt x="1" y="6"/>
                </a:lnTo>
                <a:lnTo>
                  <a:pt x="1" y="7"/>
                </a:lnTo>
                <a:lnTo>
                  <a:pt x="1" y="8"/>
                </a:lnTo>
                <a:lnTo>
                  <a:pt x="1" y="9"/>
                </a:lnTo>
                <a:lnTo>
                  <a:pt x="1" y="10"/>
                </a:lnTo>
                <a:lnTo>
                  <a:pt x="1" y="11"/>
                </a:lnTo>
                <a:lnTo>
                  <a:pt x="1" y="13"/>
                </a:lnTo>
                <a:lnTo>
                  <a:pt x="42" y="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4" name="Freeform 86"/>
          <p:cNvSpPr>
            <a:spLocks/>
          </p:cNvSpPr>
          <p:nvPr/>
        </p:nvSpPr>
        <p:spPr bwMode="auto">
          <a:xfrm>
            <a:off x="5181600" y="4214813"/>
            <a:ext cx="19050" cy="30162"/>
          </a:xfrm>
          <a:custGeom>
            <a:avLst/>
            <a:gdLst>
              <a:gd name="T0" fmla="*/ 7721330 w 47"/>
              <a:gd name="T1" fmla="*/ 11806613 h 75"/>
              <a:gd name="T2" fmla="*/ 7721330 w 47"/>
              <a:gd name="T3" fmla="*/ 11806613 h 75"/>
              <a:gd name="T4" fmla="*/ 7557176 w 47"/>
              <a:gd name="T5" fmla="*/ 10350794 h 75"/>
              <a:gd name="T6" fmla="*/ 7557176 w 47"/>
              <a:gd name="T7" fmla="*/ 8895377 h 75"/>
              <a:gd name="T8" fmla="*/ 7392616 w 47"/>
              <a:gd name="T9" fmla="*/ 7601628 h 75"/>
              <a:gd name="T10" fmla="*/ 7392616 w 47"/>
              <a:gd name="T11" fmla="*/ 5984141 h 75"/>
              <a:gd name="T12" fmla="*/ 7228462 w 47"/>
              <a:gd name="T13" fmla="*/ 4528322 h 75"/>
              <a:gd name="T14" fmla="*/ 7228462 w 47"/>
              <a:gd name="T15" fmla="*/ 3072905 h 75"/>
              <a:gd name="T16" fmla="*/ 7064307 w 47"/>
              <a:gd name="T17" fmla="*/ 1455417 h 75"/>
              <a:gd name="T18" fmla="*/ 6735594 w 47"/>
              <a:gd name="T19" fmla="*/ 0 h 75"/>
              <a:gd name="T20" fmla="*/ 0 w 47"/>
              <a:gd name="T21" fmla="*/ 647075 h 75"/>
              <a:gd name="T22" fmla="*/ 164154 w 47"/>
              <a:gd name="T23" fmla="*/ 1940824 h 75"/>
              <a:gd name="T24" fmla="*/ 164154 w 47"/>
              <a:gd name="T25" fmla="*/ 3396241 h 75"/>
              <a:gd name="T26" fmla="*/ 328714 w 47"/>
              <a:gd name="T27" fmla="*/ 5013729 h 75"/>
              <a:gd name="T28" fmla="*/ 328714 w 47"/>
              <a:gd name="T29" fmla="*/ 6469146 h 75"/>
              <a:gd name="T30" fmla="*/ 492868 w 47"/>
              <a:gd name="T31" fmla="*/ 7924965 h 75"/>
              <a:gd name="T32" fmla="*/ 492868 w 47"/>
              <a:gd name="T33" fmla="*/ 9380382 h 75"/>
              <a:gd name="T34" fmla="*/ 657022 w 47"/>
              <a:gd name="T35" fmla="*/ 10674533 h 75"/>
              <a:gd name="T36" fmla="*/ 657022 w 47"/>
              <a:gd name="T37" fmla="*/ 12129950 h 75"/>
              <a:gd name="T38" fmla="*/ 657022 w 47"/>
              <a:gd name="T39" fmla="*/ 12129950 h 75"/>
              <a:gd name="T40" fmla="*/ 7721330 w 47"/>
              <a:gd name="T41" fmla="*/ 11806613 h 75"/>
              <a:gd name="T42" fmla="*/ 7721330 w 47"/>
              <a:gd name="T43" fmla="*/ 11806613 h 75"/>
              <a:gd name="T44" fmla="*/ 7721330 w 47"/>
              <a:gd name="T45" fmla="*/ 11806613 h 7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75"/>
              <a:gd name="T71" fmla="*/ 47 w 47"/>
              <a:gd name="T72" fmla="*/ 75 h 7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75">
                <a:moveTo>
                  <a:pt x="47" y="73"/>
                </a:moveTo>
                <a:lnTo>
                  <a:pt x="47" y="73"/>
                </a:lnTo>
                <a:lnTo>
                  <a:pt x="46" y="64"/>
                </a:lnTo>
                <a:lnTo>
                  <a:pt x="46" y="55"/>
                </a:lnTo>
                <a:lnTo>
                  <a:pt x="45" y="47"/>
                </a:lnTo>
                <a:lnTo>
                  <a:pt x="45" y="37"/>
                </a:lnTo>
                <a:lnTo>
                  <a:pt x="44" y="28"/>
                </a:lnTo>
                <a:lnTo>
                  <a:pt x="44" y="19"/>
                </a:lnTo>
                <a:lnTo>
                  <a:pt x="43" y="9"/>
                </a:lnTo>
                <a:lnTo>
                  <a:pt x="41" y="0"/>
                </a:lnTo>
                <a:lnTo>
                  <a:pt x="0" y="4"/>
                </a:lnTo>
                <a:lnTo>
                  <a:pt x="1" y="12"/>
                </a:lnTo>
                <a:lnTo>
                  <a:pt x="1" y="21"/>
                </a:lnTo>
                <a:lnTo>
                  <a:pt x="2" y="31"/>
                </a:lnTo>
                <a:lnTo>
                  <a:pt x="2" y="40"/>
                </a:lnTo>
                <a:lnTo>
                  <a:pt x="3" y="49"/>
                </a:lnTo>
                <a:lnTo>
                  <a:pt x="3" y="58"/>
                </a:lnTo>
                <a:lnTo>
                  <a:pt x="4" y="66"/>
                </a:lnTo>
                <a:lnTo>
                  <a:pt x="4" y="75"/>
                </a:lnTo>
                <a:lnTo>
                  <a:pt x="47" y="7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5" name="Freeform 87"/>
          <p:cNvSpPr>
            <a:spLocks/>
          </p:cNvSpPr>
          <p:nvPr/>
        </p:nvSpPr>
        <p:spPr bwMode="auto">
          <a:xfrm>
            <a:off x="5183188" y="4244975"/>
            <a:ext cx="17462" cy="6350"/>
          </a:xfrm>
          <a:custGeom>
            <a:avLst/>
            <a:gdLst>
              <a:gd name="T0" fmla="*/ 7091196 w 43"/>
              <a:gd name="T1" fmla="*/ 1866900 h 18"/>
              <a:gd name="T2" fmla="*/ 7091196 w 43"/>
              <a:gd name="T3" fmla="*/ 1866900 h 18"/>
              <a:gd name="T4" fmla="*/ 7091196 w 43"/>
              <a:gd name="T5" fmla="*/ 1617839 h 18"/>
              <a:gd name="T6" fmla="*/ 7091196 w 43"/>
              <a:gd name="T7" fmla="*/ 1493308 h 18"/>
              <a:gd name="T8" fmla="*/ 7091196 w 43"/>
              <a:gd name="T9" fmla="*/ 1244600 h 18"/>
              <a:gd name="T10" fmla="*/ 7091196 w 43"/>
              <a:gd name="T11" fmla="*/ 995539 h 18"/>
              <a:gd name="T12" fmla="*/ 7091196 w 43"/>
              <a:gd name="T13" fmla="*/ 871008 h 18"/>
              <a:gd name="T14" fmla="*/ 7091196 w 43"/>
              <a:gd name="T15" fmla="*/ 497769 h 18"/>
              <a:gd name="T16" fmla="*/ 7091196 w 43"/>
              <a:gd name="T17" fmla="*/ 249061 h 18"/>
              <a:gd name="T18" fmla="*/ 7091196 w 43"/>
              <a:gd name="T19" fmla="*/ 0 h 18"/>
              <a:gd name="T20" fmla="*/ 0 w 43"/>
              <a:gd name="T21" fmla="*/ 249061 h 18"/>
              <a:gd name="T22" fmla="*/ 0 w 43"/>
              <a:gd name="T23" fmla="*/ 497769 h 18"/>
              <a:gd name="T24" fmla="*/ 0 w 43"/>
              <a:gd name="T25" fmla="*/ 871008 h 18"/>
              <a:gd name="T26" fmla="*/ 0 w 43"/>
              <a:gd name="T27" fmla="*/ 1120069 h 18"/>
              <a:gd name="T28" fmla="*/ 164874 w 43"/>
              <a:gd name="T29" fmla="*/ 1244600 h 18"/>
              <a:gd name="T30" fmla="*/ 164874 w 43"/>
              <a:gd name="T31" fmla="*/ 1493308 h 18"/>
              <a:gd name="T32" fmla="*/ 164874 w 43"/>
              <a:gd name="T33" fmla="*/ 1742369 h 18"/>
              <a:gd name="T34" fmla="*/ 164874 w 43"/>
              <a:gd name="T35" fmla="*/ 1866900 h 18"/>
              <a:gd name="T36" fmla="*/ 164874 w 43"/>
              <a:gd name="T37" fmla="*/ 2240139 h 18"/>
              <a:gd name="T38" fmla="*/ 164874 w 43"/>
              <a:gd name="T39" fmla="*/ 2240139 h 18"/>
              <a:gd name="T40" fmla="*/ 164874 w 43"/>
              <a:gd name="T41" fmla="*/ 2240139 h 18"/>
              <a:gd name="T42" fmla="*/ 164874 w 43"/>
              <a:gd name="T43" fmla="*/ 2240139 h 18"/>
              <a:gd name="T44" fmla="*/ 164874 w 43"/>
              <a:gd name="T45" fmla="*/ 2240139 h 18"/>
              <a:gd name="T46" fmla="*/ 7091196 w 43"/>
              <a:gd name="T47" fmla="*/ 1866900 h 1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18"/>
              <a:gd name="T74" fmla="*/ 43 w 43"/>
              <a:gd name="T75" fmla="*/ 18 h 1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18">
                <a:moveTo>
                  <a:pt x="43" y="15"/>
                </a:moveTo>
                <a:lnTo>
                  <a:pt x="43" y="15"/>
                </a:lnTo>
                <a:lnTo>
                  <a:pt x="43" y="13"/>
                </a:lnTo>
                <a:lnTo>
                  <a:pt x="43" y="12"/>
                </a:lnTo>
                <a:lnTo>
                  <a:pt x="43" y="10"/>
                </a:lnTo>
                <a:lnTo>
                  <a:pt x="43" y="8"/>
                </a:lnTo>
                <a:lnTo>
                  <a:pt x="43" y="7"/>
                </a:lnTo>
                <a:lnTo>
                  <a:pt x="43" y="4"/>
                </a:lnTo>
                <a:lnTo>
                  <a:pt x="43" y="2"/>
                </a:lnTo>
                <a:lnTo>
                  <a:pt x="43" y="0"/>
                </a:lnTo>
                <a:lnTo>
                  <a:pt x="0" y="2"/>
                </a:lnTo>
                <a:lnTo>
                  <a:pt x="0" y="4"/>
                </a:lnTo>
                <a:lnTo>
                  <a:pt x="0" y="7"/>
                </a:lnTo>
                <a:lnTo>
                  <a:pt x="0" y="9"/>
                </a:lnTo>
                <a:lnTo>
                  <a:pt x="1" y="10"/>
                </a:lnTo>
                <a:lnTo>
                  <a:pt x="1" y="12"/>
                </a:lnTo>
                <a:lnTo>
                  <a:pt x="1" y="14"/>
                </a:lnTo>
                <a:lnTo>
                  <a:pt x="1" y="15"/>
                </a:lnTo>
                <a:lnTo>
                  <a:pt x="1" y="18"/>
                </a:lnTo>
                <a:lnTo>
                  <a:pt x="43" y="1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6" name="Freeform 88"/>
          <p:cNvSpPr>
            <a:spLocks/>
          </p:cNvSpPr>
          <p:nvPr/>
        </p:nvSpPr>
        <p:spPr bwMode="auto">
          <a:xfrm>
            <a:off x="5183188" y="4249738"/>
            <a:ext cx="17462" cy="30162"/>
          </a:xfrm>
          <a:custGeom>
            <a:avLst/>
            <a:gdLst>
              <a:gd name="T0" fmla="*/ 6776032 w 45"/>
              <a:gd name="T1" fmla="*/ 12127570 h 74"/>
              <a:gd name="T2" fmla="*/ 6776032 w 45"/>
              <a:gd name="T3" fmla="*/ 12127570 h 74"/>
              <a:gd name="T4" fmla="*/ 6625471 w 45"/>
              <a:gd name="T5" fmla="*/ 10632513 h 74"/>
              <a:gd name="T6" fmla="*/ 6625471 w 45"/>
              <a:gd name="T7" fmla="*/ 9137456 h 74"/>
              <a:gd name="T8" fmla="*/ 6625471 w 45"/>
              <a:gd name="T9" fmla="*/ 7641991 h 74"/>
              <a:gd name="T10" fmla="*/ 6625471 w 45"/>
              <a:gd name="T11" fmla="*/ 6146934 h 74"/>
              <a:gd name="T12" fmla="*/ 6474910 w 45"/>
              <a:gd name="T13" fmla="*/ 4651877 h 74"/>
              <a:gd name="T14" fmla="*/ 6474910 w 45"/>
              <a:gd name="T15" fmla="*/ 3156413 h 74"/>
              <a:gd name="T16" fmla="*/ 6474910 w 45"/>
              <a:gd name="T17" fmla="*/ 1495057 h 74"/>
              <a:gd name="T18" fmla="*/ 6324348 w 45"/>
              <a:gd name="T19" fmla="*/ 0 h 74"/>
              <a:gd name="T20" fmla="*/ 0 w 45"/>
              <a:gd name="T21" fmla="*/ 498488 h 74"/>
              <a:gd name="T22" fmla="*/ 0 w 45"/>
              <a:gd name="T23" fmla="*/ 1993545 h 74"/>
              <a:gd name="T24" fmla="*/ 150561 w 45"/>
              <a:gd name="T25" fmla="*/ 3322711 h 74"/>
              <a:gd name="T26" fmla="*/ 150561 w 45"/>
              <a:gd name="T27" fmla="*/ 4817768 h 74"/>
              <a:gd name="T28" fmla="*/ 150561 w 45"/>
              <a:gd name="T29" fmla="*/ 6313233 h 74"/>
              <a:gd name="T30" fmla="*/ 301122 w 45"/>
              <a:gd name="T31" fmla="*/ 7974588 h 74"/>
              <a:gd name="T32" fmla="*/ 301122 w 45"/>
              <a:gd name="T33" fmla="*/ 9469645 h 74"/>
              <a:gd name="T34" fmla="*/ 301122 w 45"/>
              <a:gd name="T35" fmla="*/ 10964702 h 74"/>
              <a:gd name="T36" fmla="*/ 301122 w 45"/>
              <a:gd name="T37" fmla="*/ 12293868 h 74"/>
              <a:gd name="T38" fmla="*/ 301122 w 45"/>
              <a:gd name="T39" fmla="*/ 12293868 h 74"/>
              <a:gd name="T40" fmla="*/ 6776032 w 45"/>
              <a:gd name="T41" fmla="*/ 12127570 h 74"/>
              <a:gd name="T42" fmla="*/ 6776032 w 45"/>
              <a:gd name="T43" fmla="*/ 12127570 h 74"/>
              <a:gd name="T44" fmla="*/ 6776032 w 45"/>
              <a:gd name="T45" fmla="*/ 12127570 h 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5"/>
              <a:gd name="T70" fmla="*/ 0 h 74"/>
              <a:gd name="T71" fmla="*/ 45 w 45"/>
              <a:gd name="T72" fmla="*/ 74 h 7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5" h="74">
                <a:moveTo>
                  <a:pt x="45" y="73"/>
                </a:moveTo>
                <a:lnTo>
                  <a:pt x="45" y="73"/>
                </a:lnTo>
                <a:lnTo>
                  <a:pt x="44" y="64"/>
                </a:lnTo>
                <a:lnTo>
                  <a:pt x="44" y="55"/>
                </a:lnTo>
                <a:lnTo>
                  <a:pt x="44" y="46"/>
                </a:lnTo>
                <a:lnTo>
                  <a:pt x="44" y="37"/>
                </a:lnTo>
                <a:lnTo>
                  <a:pt x="43" y="28"/>
                </a:lnTo>
                <a:lnTo>
                  <a:pt x="43" y="19"/>
                </a:lnTo>
                <a:lnTo>
                  <a:pt x="43" y="9"/>
                </a:lnTo>
                <a:lnTo>
                  <a:pt x="42" y="0"/>
                </a:lnTo>
                <a:lnTo>
                  <a:pt x="0" y="3"/>
                </a:lnTo>
                <a:lnTo>
                  <a:pt x="0" y="12"/>
                </a:lnTo>
                <a:lnTo>
                  <a:pt x="1" y="20"/>
                </a:lnTo>
                <a:lnTo>
                  <a:pt x="1" y="29"/>
                </a:lnTo>
                <a:lnTo>
                  <a:pt x="1" y="38"/>
                </a:lnTo>
                <a:lnTo>
                  <a:pt x="2" y="48"/>
                </a:lnTo>
                <a:lnTo>
                  <a:pt x="2" y="57"/>
                </a:lnTo>
                <a:lnTo>
                  <a:pt x="2" y="66"/>
                </a:lnTo>
                <a:lnTo>
                  <a:pt x="2" y="74"/>
                </a:lnTo>
                <a:lnTo>
                  <a:pt x="45" y="7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7" name="Freeform 89"/>
          <p:cNvSpPr>
            <a:spLocks/>
          </p:cNvSpPr>
          <p:nvPr/>
        </p:nvSpPr>
        <p:spPr bwMode="auto">
          <a:xfrm>
            <a:off x="5184775" y="4279900"/>
            <a:ext cx="15875" cy="4763"/>
          </a:xfrm>
          <a:custGeom>
            <a:avLst/>
            <a:gdLst>
              <a:gd name="T0" fmla="*/ 5860828 w 43"/>
              <a:gd name="T1" fmla="*/ 1411436 h 15"/>
              <a:gd name="T2" fmla="*/ 5860828 w 43"/>
              <a:gd name="T3" fmla="*/ 1411436 h 15"/>
              <a:gd name="T4" fmla="*/ 5860828 w 43"/>
              <a:gd name="T5" fmla="*/ 1209802 h 15"/>
              <a:gd name="T6" fmla="*/ 5860828 w 43"/>
              <a:gd name="T7" fmla="*/ 1008168 h 15"/>
              <a:gd name="T8" fmla="*/ 5860828 w 43"/>
              <a:gd name="T9" fmla="*/ 907510 h 15"/>
              <a:gd name="T10" fmla="*/ 5860828 w 43"/>
              <a:gd name="T11" fmla="*/ 705877 h 15"/>
              <a:gd name="T12" fmla="*/ 5860828 w 43"/>
              <a:gd name="T13" fmla="*/ 604901 h 15"/>
              <a:gd name="T14" fmla="*/ 5860828 w 43"/>
              <a:gd name="T15" fmla="*/ 403267 h 15"/>
              <a:gd name="T16" fmla="*/ 5860828 w 43"/>
              <a:gd name="T17" fmla="*/ 302609 h 15"/>
              <a:gd name="T18" fmla="*/ 5860828 w 43"/>
              <a:gd name="T19" fmla="*/ 0 h 15"/>
              <a:gd name="T20" fmla="*/ 0 w 43"/>
              <a:gd name="T21" fmla="*/ 100976 h 15"/>
              <a:gd name="T22" fmla="*/ 0 w 43"/>
              <a:gd name="T23" fmla="*/ 302609 h 15"/>
              <a:gd name="T24" fmla="*/ 0 w 43"/>
              <a:gd name="T25" fmla="*/ 504243 h 15"/>
              <a:gd name="T26" fmla="*/ 0 w 43"/>
              <a:gd name="T27" fmla="*/ 604901 h 15"/>
              <a:gd name="T28" fmla="*/ 136230 w 43"/>
              <a:gd name="T29" fmla="*/ 806535 h 15"/>
              <a:gd name="T30" fmla="*/ 136230 w 43"/>
              <a:gd name="T31" fmla="*/ 1008168 h 15"/>
              <a:gd name="T32" fmla="*/ 136230 w 43"/>
              <a:gd name="T33" fmla="*/ 1109144 h 15"/>
              <a:gd name="T34" fmla="*/ 136230 w 43"/>
              <a:gd name="T35" fmla="*/ 1411436 h 15"/>
              <a:gd name="T36" fmla="*/ 136230 w 43"/>
              <a:gd name="T37" fmla="*/ 1512411 h 15"/>
              <a:gd name="T38" fmla="*/ 136230 w 43"/>
              <a:gd name="T39" fmla="*/ 1512411 h 15"/>
              <a:gd name="T40" fmla="*/ 136230 w 43"/>
              <a:gd name="T41" fmla="*/ 1512411 h 15"/>
              <a:gd name="T42" fmla="*/ 136230 w 43"/>
              <a:gd name="T43" fmla="*/ 1512411 h 15"/>
              <a:gd name="T44" fmla="*/ 136230 w 43"/>
              <a:gd name="T45" fmla="*/ 1512411 h 15"/>
              <a:gd name="T46" fmla="*/ 5860828 w 43"/>
              <a:gd name="T47" fmla="*/ 1411436 h 1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15"/>
              <a:gd name="T74" fmla="*/ 43 w 43"/>
              <a:gd name="T75" fmla="*/ 15 h 1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15">
                <a:moveTo>
                  <a:pt x="43" y="14"/>
                </a:moveTo>
                <a:lnTo>
                  <a:pt x="43" y="14"/>
                </a:lnTo>
                <a:lnTo>
                  <a:pt x="43" y="12"/>
                </a:lnTo>
                <a:lnTo>
                  <a:pt x="43" y="10"/>
                </a:lnTo>
                <a:lnTo>
                  <a:pt x="43" y="9"/>
                </a:lnTo>
                <a:lnTo>
                  <a:pt x="43" y="7"/>
                </a:lnTo>
                <a:lnTo>
                  <a:pt x="43" y="6"/>
                </a:lnTo>
                <a:lnTo>
                  <a:pt x="43" y="4"/>
                </a:lnTo>
                <a:lnTo>
                  <a:pt x="43" y="3"/>
                </a:lnTo>
                <a:lnTo>
                  <a:pt x="43" y="0"/>
                </a:lnTo>
                <a:lnTo>
                  <a:pt x="0" y="1"/>
                </a:lnTo>
                <a:lnTo>
                  <a:pt x="0" y="3"/>
                </a:lnTo>
                <a:lnTo>
                  <a:pt x="0" y="5"/>
                </a:lnTo>
                <a:lnTo>
                  <a:pt x="0" y="6"/>
                </a:lnTo>
                <a:lnTo>
                  <a:pt x="1" y="8"/>
                </a:lnTo>
                <a:lnTo>
                  <a:pt x="1" y="10"/>
                </a:lnTo>
                <a:lnTo>
                  <a:pt x="1" y="11"/>
                </a:lnTo>
                <a:lnTo>
                  <a:pt x="1" y="14"/>
                </a:lnTo>
                <a:lnTo>
                  <a:pt x="1" y="15"/>
                </a:lnTo>
                <a:lnTo>
                  <a:pt x="43" y="1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8" name="Freeform 90"/>
          <p:cNvSpPr>
            <a:spLocks/>
          </p:cNvSpPr>
          <p:nvPr/>
        </p:nvSpPr>
        <p:spPr bwMode="auto">
          <a:xfrm>
            <a:off x="5184775" y="4284663"/>
            <a:ext cx="17463" cy="30162"/>
          </a:xfrm>
          <a:custGeom>
            <a:avLst/>
            <a:gdLst>
              <a:gd name="T0" fmla="*/ 7092009 w 43"/>
              <a:gd name="T1" fmla="*/ 11814886 h 77"/>
              <a:gd name="T2" fmla="*/ 7092009 w 43"/>
              <a:gd name="T3" fmla="*/ 11814886 h 77"/>
              <a:gd name="T4" fmla="*/ 7092009 w 43"/>
              <a:gd name="T5" fmla="*/ 10280541 h 77"/>
              <a:gd name="T6" fmla="*/ 7092009 w 43"/>
              <a:gd name="T7" fmla="*/ 8746197 h 77"/>
              <a:gd name="T8" fmla="*/ 7092009 w 43"/>
              <a:gd name="T9" fmla="*/ 7365012 h 77"/>
              <a:gd name="T10" fmla="*/ 7092009 w 43"/>
              <a:gd name="T11" fmla="*/ 5830667 h 77"/>
              <a:gd name="T12" fmla="*/ 7092009 w 43"/>
              <a:gd name="T13" fmla="*/ 4296322 h 77"/>
              <a:gd name="T14" fmla="*/ 6927125 w 43"/>
              <a:gd name="T15" fmla="*/ 2915529 h 77"/>
              <a:gd name="T16" fmla="*/ 6927125 w 43"/>
              <a:gd name="T17" fmla="*/ 1380793 h 77"/>
              <a:gd name="T18" fmla="*/ 6927125 w 43"/>
              <a:gd name="T19" fmla="*/ 0 h 77"/>
              <a:gd name="T20" fmla="*/ 0 w 43"/>
              <a:gd name="T21" fmla="*/ 153552 h 77"/>
              <a:gd name="T22" fmla="*/ 0 w 43"/>
              <a:gd name="T23" fmla="*/ 1687897 h 77"/>
              <a:gd name="T24" fmla="*/ 0 w 43"/>
              <a:gd name="T25" fmla="*/ 2915529 h 77"/>
              <a:gd name="T26" fmla="*/ 0 w 43"/>
              <a:gd name="T27" fmla="*/ 4449874 h 77"/>
              <a:gd name="T28" fmla="*/ 0 w 43"/>
              <a:gd name="T29" fmla="*/ 5830667 h 77"/>
              <a:gd name="T30" fmla="*/ 0 w 43"/>
              <a:gd name="T31" fmla="*/ 7365012 h 77"/>
              <a:gd name="T32" fmla="*/ 0 w 43"/>
              <a:gd name="T33" fmla="*/ 8899357 h 77"/>
              <a:gd name="T34" fmla="*/ 329766 w 43"/>
              <a:gd name="T35" fmla="*/ 10280541 h 77"/>
              <a:gd name="T36" fmla="*/ 329766 w 43"/>
              <a:gd name="T37" fmla="*/ 11814886 h 77"/>
              <a:gd name="T38" fmla="*/ 329766 w 43"/>
              <a:gd name="T39" fmla="*/ 11814886 h 77"/>
              <a:gd name="T40" fmla="*/ 7092009 w 43"/>
              <a:gd name="T41" fmla="*/ 11814886 h 77"/>
              <a:gd name="T42" fmla="*/ 7092009 w 43"/>
              <a:gd name="T43" fmla="*/ 11814886 h 77"/>
              <a:gd name="T44" fmla="*/ 7092009 w 43"/>
              <a:gd name="T45" fmla="*/ 11814886 h 7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77"/>
              <a:gd name="T71" fmla="*/ 43 w 43"/>
              <a:gd name="T72" fmla="*/ 77 h 7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77">
                <a:moveTo>
                  <a:pt x="43" y="77"/>
                </a:moveTo>
                <a:lnTo>
                  <a:pt x="43" y="77"/>
                </a:lnTo>
                <a:lnTo>
                  <a:pt x="43" y="67"/>
                </a:lnTo>
                <a:lnTo>
                  <a:pt x="43" y="57"/>
                </a:lnTo>
                <a:lnTo>
                  <a:pt x="43" y="48"/>
                </a:lnTo>
                <a:lnTo>
                  <a:pt x="43" y="38"/>
                </a:lnTo>
                <a:lnTo>
                  <a:pt x="43" y="28"/>
                </a:lnTo>
                <a:lnTo>
                  <a:pt x="42" y="19"/>
                </a:lnTo>
                <a:lnTo>
                  <a:pt x="42" y="9"/>
                </a:lnTo>
                <a:lnTo>
                  <a:pt x="42" y="0"/>
                </a:lnTo>
                <a:lnTo>
                  <a:pt x="0" y="1"/>
                </a:lnTo>
                <a:lnTo>
                  <a:pt x="0" y="11"/>
                </a:lnTo>
                <a:lnTo>
                  <a:pt x="0" y="19"/>
                </a:lnTo>
                <a:lnTo>
                  <a:pt x="0" y="29"/>
                </a:lnTo>
                <a:lnTo>
                  <a:pt x="0" y="38"/>
                </a:lnTo>
                <a:lnTo>
                  <a:pt x="0" y="48"/>
                </a:lnTo>
                <a:lnTo>
                  <a:pt x="0" y="58"/>
                </a:lnTo>
                <a:lnTo>
                  <a:pt x="2" y="67"/>
                </a:lnTo>
                <a:lnTo>
                  <a:pt x="2" y="77"/>
                </a:lnTo>
                <a:lnTo>
                  <a:pt x="43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39" name="Freeform 91"/>
          <p:cNvSpPr>
            <a:spLocks/>
          </p:cNvSpPr>
          <p:nvPr/>
        </p:nvSpPr>
        <p:spPr bwMode="auto">
          <a:xfrm>
            <a:off x="5184775" y="4314825"/>
            <a:ext cx="17463" cy="33338"/>
          </a:xfrm>
          <a:custGeom>
            <a:avLst/>
            <a:gdLst>
              <a:gd name="T0" fmla="*/ 6927125 w 43"/>
              <a:gd name="T1" fmla="*/ 13721262 h 81"/>
              <a:gd name="T2" fmla="*/ 6927125 w 43"/>
              <a:gd name="T3" fmla="*/ 13721262 h 81"/>
              <a:gd name="T4" fmla="*/ 6927125 w 43"/>
              <a:gd name="T5" fmla="*/ 12027198 h 81"/>
              <a:gd name="T6" fmla="*/ 6927125 w 43"/>
              <a:gd name="T7" fmla="*/ 10163974 h 81"/>
              <a:gd name="T8" fmla="*/ 7092009 w 43"/>
              <a:gd name="T9" fmla="*/ 8639481 h 81"/>
              <a:gd name="T10" fmla="*/ 7092009 w 43"/>
              <a:gd name="T11" fmla="*/ 6945417 h 81"/>
              <a:gd name="T12" fmla="*/ 7092009 w 43"/>
              <a:gd name="T13" fmla="*/ 5251352 h 81"/>
              <a:gd name="T14" fmla="*/ 7092009 w 43"/>
              <a:gd name="T15" fmla="*/ 3388129 h 81"/>
              <a:gd name="T16" fmla="*/ 7092009 w 43"/>
              <a:gd name="T17" fmla="*/ 1694064 h 81"/>
              <a:gd name="T18" fmla="*/ 7092009 w 43"/>
              <a:gd name="T19" fmla="*/ 0 h 81"/>
              <a:gd name="T20" fmla="*/ 329766 w 43"/>
              <a:gd name="T21" fmla="*/ 0 h 81"/>
              <a:gd name="T22" fmla="*/ 329766 w 43"/>
              <a:gd name="T23" fmla="*/ 1694064 h 81"/>
              <a:gd name="T24" fmla="*/ 0 w 43"/>
              <a:gd name="T25" fmla="*/ 3388129 h 81"/>
              <a:gd name="T26" fmla="*/ 0 w 43"/>
              <a:gd name="T27" fmla="*/ 5081781 h 81"/>
              <a:gd name="T28" fmla="*/ 0 w 43"/>
              <a:gd name="T29" fmla="*/ 6606686 h 81"/>
              <a:gd name="T30" fmla="*/ 0 w 43"/>
              <a:gd name="T31" fmla="*/ 8639481 h 81"/>
              <a:gd name="T32" fmla="*/ 0 w 43"/>
              <a:gd name="T33" fmla="*/ 10163974 h 81"/>
              <a:gd name="T34" fmla="*/ 0 w 43"/>
              <a:gd name="T35" fmla="*/ 11858038 h 81"/>
              <a:gd name="T36" fmla="*/ 0 w 43"/>
              <a:gd name="T37" fmla="*/ 13551691 h 81"/>
              <a:gd name="T38" fmla="*/ 0 w 43"/>
              <a:gd name="T39" fmla="*/ 13551691 h 81"/>
              <a:gd name="T40" fmla="*/ 0 w 43"/>
              <a:gd name="T41" fmla="*/ 13551691 h 81"/>
              <a:gd name="T42" fmla="*/ 0 w 43"/>
              <a:gd name="T43" fmla="*/ 13551691 h 81"/>
              <a:gd name="T44" fmla="*/ 0 w 43"/>
              <a:gd name="T45" fmla="*/ 13551691 h 81"/>
              <a:gd name="T46" fmla="*/ 6927125 w 43"/>
              <a:gd name="T47" fmla="*/ 13721262 h 81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81"/>
              <a:gd name="T74" fmla="*/ 43 w 43"/>
              <a:gd name="T75" fmla="*/ 81 h 81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81">
                <a:moveTo>
                  <a:pt x="42" y="81"/>
                </a:moveTo>
                <a:lnTo>
                  <a:pt x="42" y="81"/>
                </a:lnTo>
                <a:lnTo>
                  <a:pt x="42" y="71"/>
                </a:lnTo>
                <a:lnTo>
                  <a:pt x="42" y="60"/>
                </a:lnTo>
                <a:lnTo>
                  <a:pt x="43" y="51"/>
                </a:lnTo>
                <a:lnTo>
                  <a:pt x="43" y="41"/>
                </a:lnTo>
                <a:lnTo>
                  <a:pt x="43" y="31"/>
                </a:lnTo>
                <a:lnTo>
                  <a:pt x="43" y="20"/>
                </a:lnTo>
                <a:lnTo>
                  <a:pt x="43" y="10"/>
                </a:lnTo>
                <a:lnTo>
                  <a:pt x="43" y="0"/>
                </a:lnTo>
                <a:lnTo>
                  <a:pt x="2" y="0"/>
                </a:lnTo>
                <a:lnTo>
                  <a:pt x="2" y="10"/>
                </a:lnTo>
                <a:lnTo>
                  <a:pt x="0" y="20"/>
                </a:lnTo>
                <a:lnTo>
                  <a:pt x="0" y="30"/>
                </a:lnTo>
                <a:lnTo>
                  <a:pt x="0" y="39"/>
                </a:lnTo>
                <a:lnTo>
                  <a:pt x="0" y="51"/>
                </a:lnTo>
                <a:lnTo>
                  <a:pt x="0" y="60"/>
                </a:lnTo>
                <a:lnTo>
                  <a:pt x="0" y="70"/>
                </a:lnTo>
                <a:lnTo>
                  <a:pt x="0" y="80"/>
                </a:lnTo>
                <a:lnTo>
                  <a:pt x="42" y="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0" name="Freeform 92"/>
          <p:cNvSpPr>
            <a:spLocks/>
          </p:cNvSpPr>
          <p:nvPr/>
        </p:nvSpPr>
        <p:spPr bwMode="auto">
          <a:xfrm>
            <a:off x="5184775" y="4346575"/>
            <a:ext cx="15875" cy="3175"/>
          </a:xfrm>
          <a:custGeom>
            <a:avLst/>
            <a:gdLst>
              <a:gd name="T0" fmla="*/ 6000372 w 42"/>
              <a:gd name="T1" fmla="*/ 1680104 h 6"/>
              <a:gd name="T2" fmla="*/ 6000372 w 42"/>
              <a:gd name="T3" fmla="*/ 1680104 h 6"/>
              <a:gd name="T4" fmla="*/ 6000372 w 42"/>
              <a:gd name="T5" fmla="*/ 1400175 h 6"/>
              <a:gd name="T6" fmla="*/ 6000372 w 42"/>
              <a:gd name="T7" fmla="*/ 1400175 h 6"/>
              <a:gd name="T8" fmla="*/ 6000372 w 42"/>
              <a:gd name="T9" fmla="*/ 1120246 h 6"/>
              <a:gd name="T10" fmla="*/ 6000372 w 42"/>
              <a:gd name="T11" fmla="*/ 1120246 h 6"/>
              <a:gd name="T12" fmla="*/ 6000372 w 42"/>
              <a:gd name="T13" fmla="*/ 840317 h 6"/>
              <a:gd name="T14" fmla="*/ 6000372 w 42"/>
              <a:gd name="T15" fmla="*/ 840317 h 6"/>
              <a:gd name="T16" fmla="*/ 6000372 w 42"/>
              <a:gd name="T17" fmla="*/ 840317 h 6"/>
              <a:gd name="T18" fmla="*/ 6000372 w 42"/>
              <a:gd name="T19" fmla="*/ 279929 h 6"/>
              <a:gd name="T20" fmla="*/ 0 w 42"/>
              <a:gd name="T21" fmla="*/ 0 h 6"/>
              <a:gd name="T22" fmla="*/ 0 w 42"/>
              <a:gd name="T23" fmla="*/ 279929 h 6"/>
              <a:gd name="T24" fmla="*/ 0 w 42"/>
              <a:gd name="T25" fmla="*/ 279929 h 6"/>
              <a:gd name="T26" fmla="*/ 0 w 42"/>
              <a:gd name="T27" fmla="*/ 840317 h 6"/>
              <a:gd name="T28" fmla="*/ 0 w 42"/>
              <a:gd name="T29" fmla="*/ 840317 h 6"/>
              <a:gd name="T30" fmla="*/ 0 w 42"/>
              <a:gd name="T31" fmla="*/ 1120246 h 6"/>
              <a:gd name="T32" fmla="*/ 0 w 42"/>
              <a:gd name="T33" fmla="*/ 1120246 h 6"/>
              <a:gd name="T34" fmla="*/ 0 w 42"/>
              <a:gd name="T35" fmla="*/ 1400175 h 6"/>
              <a:gd name="T36" fmla="*/ 0 w 42"/>
              <a:gd name="T37" fmla="*/ 1400175 h 6"/>
              <a:gd name="T38" fmla="*/ 0 w 42"/>
              <a:gd name="T39" fmla="*/ 1400175 h 6"/>
              <a:gd name="T40" fmla="*/ 6000372 w 42"/>
              <a:gd name="T41" fmla="*/ 1680104 h 6"/>
              <a:gd name="T42" fmla="*/ 6000372 w 42"/>
              <a:gd name="T43" fmla="*/ 1680104 h 6"/>
              <a:gd name="T44" fmla="*/ 6000372 w 42"/>
              <a:gd name="T45" fmla="*/ 1680104 h 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6"/>
              <a:gd name="T71" fmla="*/ 42 w 42"/>
              <a:gd name="T72" fmla="*/ 6 h 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6">
                <a:moveTo>
                  <a:pt x="42" y="6"/>
                </a:moveTo>
                <a:lnTo>
                  <a:pt x="42" y="6"/>
                </a:lnTo>
                <a:lnTo>
                  <a:pt x="42" y="5"/>
                </a:lnTo>
                <a:lnTo>
                  <a:pt x="42" y="4"/>
                </a:lnTo>
                <a:lnTo>
                  <a:pt x="42" y="3"/>
                </a:lnTo>
                <a:lnTo>
                  <a:pt x="42" y="1"/>
                </a:lnTo>
                <a:lnTo>
                  <a:pt x="0" y="0"/>
                </a:lnTo>
                <a:lnTo>
                  <a:pt x="0" y="1"/>
                </a:lnTo>
                <a:lnTo>
                  <a:pt x="0" y="3"/>
                </a:lnTo>
                <a:lnTo>
                  <a:pt x="0" y="4"/>
                </a:lnTo>
                <a:lnTo>
                  <a:pt x="0" y="5"/>
                </a:lnTo>
                <a:lnTo>
                  <a:pt x="42" y="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1" name="Freeform 93"/>
          <p:cNvSpPr>
            <a:spLocks/>
          </p:cNvSpPr>
          <p:nvPr/>
        </p:nvSpPr>
        <p:spPr bwMode="auto">
          <a:xfrm>
            <a:off x="5183188" y="4348163"/>
            <a:ext cx="17462" cy="33337"/>
          </a:xfrm>
          <a:custGeom>
            <a:avLst/>
            <a:gdLst>
              <a:gd name="T0" fmla="*/ 6324348 w 45"/>
              <a:gd name="T1" fmla="*/ 13891945 h 80"/>
              <a:gd name="T2" fmla="*/ 6324348 w 45"/>
              <a:gd name="T3" fmla="*/ 13891945 h 80"/>
              <a:gd name="T4" fmla="*/ 6474910 w 45"/>
              <a:gd name="T5" fmla="*/ 12155504 h 80"/>
              <a:gd name="T6" fmla="*/ 6474910 w 45"/>
              <a:gd name="T7" fmla="*/ 10419063 h 80"/>
              <a:gd name="T8" fmla="*/ 6474910 w 45"/>
              <a:gd name="T9" fmla="*/ 8682622 h 80"/>
              <a:gd name="T10" fmla="*/ 6625471 w 45"/>
              <a:gd name="T11" fmla="*/ 7119533 h 80"/>
              <a:gd name="T12" fmla="*/ 6625471 w 45"/>
              <a:gd name="T13" fmla="*/ 5383092 h 80"/>
              <a:gd name="T14" fmla="*/ 6625471 w 45"/>
              <a:gd name="T15" fmla="*/ 3646651 h 80"/>
              <a:gd name="T16" fmla="*/ 6776032 w 45"/>
              <a:gd name="T17" fmla="*/ 1910210 h 80"/>
              <a:gd name="T18" fmla="*/ 6776032 w 45"/>
              <a:gd name="T19" fmla="*/ 173769 h 80"/>
              <a:gd name="T20" fmla="*/ 451684 w 45"/>
              <a:gd name="T21" fmla="*/ 0 h 80"/>
              <a:gd name="T22" fmla="*/ 301122 w 45"/>
              <a:gd name="T23" fmla="*/ 1736441 h 80"/>
              <a:gd name="T24" fmla="*/ 301122 w 45"/>
              <a:gd name="T25" fmla="*/ 3472882 h 80"/>
              <a:gd name="T26" fmla="*/ 301122 w 45"/>
              <a:gd name="T27" fmla="*/ 5209323 h 80"/>
              <a:gd name="T28" fmla="*/ 150561 w 45"/>
              <a:gd name="T29" fmla="*/ 6772412 h 80"/>
              <a:gd name="T30" fmla="*/ 150561 w 45"/>
              <a:gd name="T31" fmla="*/ 8335083 h 80"/>
              <a:gd name="T32" fmla="*/ 150561 w 45"/>
              <a:gd name="T33" fmla="*/ 10071524 h 80"/>
              <a:gd name="T34" fmla="*/ 0 w 45"/>
              <a:gd name="T35" fmla="*/ 11807965 h 80"/>
              <a:gd name="T36" fmla="*/ 0 w 45"/>
              <a:gd name="T37" fmla="*/ 13544823 h 80"/>
              <a:gd name="T38" fmla="*/ 0 w 45"/>
              <a:gd name="T39" fmla="*/ 13544823 h 80"/>
              <a:gd name="T40" fmla="*/ 0 w 45"/>
              <a:gd name="T41" fmla="*/ 13544823 h 80"/>
              <a:gd name="T42" fmla="*/ 0 w 45"/>
              <a:gd name="T43" fmla="*/ 13544823 h 80"/>
              <a:gd name="T44" fmla="*/ 0 w 45"/>
              <a:gd name="T45" fmla="*/ 13544823 h 80"/>
              <a:gd name="T46" fmla="*/ 6324348 w 45"/>
              <a:gd name="T47" fmla="*/ 13891945 h 8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5"/>
              <a:gd name="T73" fmla="*/ 0 h 80"/>
              <a:gd name="T74" fmla="*/ 45 w 45"/>
              <a:gd name="T75" fmla="*/ 80 h 80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5" h="80">
                <a:moveTo>
                  <a:pt x="42" y="80"/>
                </a:moveTo>
                <a:lnTo>
                  <a:pt x="42" y="80"/>
                </a:lnTo>
                <a:lnTo>
                  <a:pt x="43" y="70"/>
                </a:lnTo>
                <a:lnTo>
                  <a:pt x="43" y="60"/>
                </a:lnTo>
                <a:lnTo>
                  <a:pt x="43" y="50"/>
                </a:lnTo>
                <a:lnTo>
                  <a:pt x="44" y="41"/>
                </a:lnTo>
                <a:lnTo>
                  <a:pt x="44" y="31"/>
                </a:lnTo>
                <a:lnTo>
                  <a:pt x="44" y="21"/>
                </a:lnTo>
                <a:lnTo>
                  <a:pt x="45" y="11"/>
                </a:lnTo>
                <a:lnTo>
                  <a:pt x="45" y="1"/>
                </a:lnTo>
                <a:lnTo>
                  <a:pt x="3" y="0"/>
                </a:lnTo>
                <a:lnTo>
                  <a:pt x="2" y="10"/>
                </a:lnTo>
                <a:lnTo>
                  <a:pt x="2" y="20"/>
                </a:lnTo>
                <a:lnTo>
                  <a:pt x="2" y="30"/>
                </a:lnTo>
                <a:lnTo>
                  <a:pt x="1" y="39"/>
                </a:lnTo>
                <a:lnTo>
                  <a:pt x="1" y="48"/>
                </a:lnTo>
                <a:lnTo>
                  <a:pt x="1" y="58"/>
                </a:lnTo>
                <a:lnTo>
                  <a:pt x="0" y="68"/>
                </a:lnTo>
                <a:lnTo>
                  <a:pt x="0" y="78"/>
                </a:lnTo>
                <a:lnTo>
                  <a:pt x="42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2" name="Freeform 94"/>
          <p:cNvSpPr>
            <a:spLocks/>
          </p:cNvSpPr>
          <p:nvPr/>
        </p:nvSpPr>
        <p:spPr bwMode="auto">
          <a:xfrm>
            <a:off x="5183188" y="4379913"/>
            <a:ext cx="17462" cy="3175"/>
          </a:xfrm>
          <a:custGeom>
            <a:avLst/>
            <a:gdLst>
              <a:gd name="T0" fmla="*/ 7260034 w 42"/>
              <a:gd name="T1" fmla="*/ 1260078 h 8"/>
              <a:gd name="T2" fmla="*/ 7260034 w 42"/>
              <a:gd name="T3" fmla="*/ 1260078 h 8"/>
              <a:gd name="T4" fmla="*/ 7260034 w 42"/>
              <a:gd name="T5" fmla="*/ 1102519 h 8"/>
              <a:gd name="T6" fmla="*/ 7260034 w 42"/>
              <a:gd name="T7" fmla="*/ 944959 h 8"/>
              <a:gd name="T8" fmla="*/ 7260034 w 42"/>
              <a:gd name="T9" fmla="*/ 944959 h 8"/>
              <a:gd name="T10" fmla="*/ 7260034 w 42"/>
              <a:gd name="T11" fmla="*/ 630238 h 8"/>
              <a:gd name="T12" fmla="*/ 7260034 w 42"/>
              <a:gd name="T13" fmla="*/ 630238 h 8"/>
              <a:gd name="T14" fmla="*/ 7260034 w 42"/>
              <a:gd name="T15" fmla="*/ 472678 h 8"/>
              <a:gd name="T16" fmla="*/ 7260034 w 42"/>
              <a:gd name="T17" fmla="*/ 472678 h 8"/>
              <a:gd name="T18" fmla="*/ 7260034 w 42"/>
              <a:gd name="T19" fmla="*/ 315119 h 8"/>
              <a:gd name="T20" fmla="*/ 0 w 42"/>
              <a:gd name="T21" fmla="*/ 0 h 8"/>
              <a:gd name="T22" fmla="*/ 0 w 42"/>
              <a:gd name="T23" fmla="*/ 157559 h 8"/>
              <a:gd name="T24" fmla="*/ 0 w 42"/>
              <a:gd name="T25" fmla="*/ 157559 h 8"/>
              <a:gd name="T26" fmla="*/ 0 w 42"/>
              <a:gd name="T27" fmla="*/ 315119 h 8"/>
              <a:gd name="T28" fmla="*/ 0 w 42"/>
              <a:gd name="T29" fmla="*/ 472678 h 8"/>
              <a:gd name="T30" fmla="*/ 0 w 42"/>
              <a:gd name="T31" fmla="*/ 472678 h 8"/>
              <a:gd name="T32" fmla="*/ 0 w 42"/>
              <a:gd name="T33" fmla="*/ 630238 h 8"/>
              <a:gd name="T34" fmla="*/ 0 w 42"/>
              <a:gd name="T35" fmla="*/ 630238 h 8"/>
              <a:gd name="T36" fmla="*/ 0 w 42"/>
              <a:gd name="T37" fmla="*/ 944959 h 8"/>
              <a:gd name="T38" fmla="*/ 0 w 42"/>
              <a:gd name="T39" fmla="*/ 944959 h 8"/>
              <a:gd name="T40" fmla="*/ 7260034 w 42"/>
              <a:gd name="T41" fmla="*/ 1260078 h 8"/>
              <a:gd name="T42" fmla="*/ 7260034 w 42"/>
              <a:gd name="T43" fmla="*/ 1260078 h 8"/>
              <a:gd name="T44" fmla="*/ 7260034 w 42"/>
              <a:gd name="T45" fmla="*/ 1260078 h 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8"/>
              <a:gd name="T71" fmla="*/ 42 w 42"/>
              <a:gd name="T72" fmla="*/ 8 h 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8">
                <a:moveTo>
                  <a:pt x="42" y="8"/>
                </a:moveTo>
                <a:lnTo>
                  <a:pt x="42" y="8"/>
                </a:lnTo>
                <a:lnTo>
                  <a:pt x="42" y="7"/>
                </a:lnTo>
                <a:lnTo>
                  <a:pt x="42" y="6"/>
                </a:lnTo>
                <a:lnTo>
                  <a:pt x="42" y="4"/>
                </a:lnTo>
                <a:lnTo>
                  <a:pt x="42" y="3"/>
                </a:lnTo>
                <a:lnTo>
                  <a:pt x="42" y="2"/>
                </a:lnTo>
                <a:lnTo>
                  <a:pt x="0" y="0"/>
                </a:lnTo>
                <a:lnTo>
                  <a:pt x="0" y="1"/>
                </a:lnTo>
                <a:lnTo>
                  <a:pt x="0" y="2"/>
                </a:lnTo>
                <a:lnTo>
                  <a:pt x="0" y="3"/>
                </a:lnTo>
                <a:lnTo>
                  <a:pt x="0" y="4"/>
                </a:lnTo>
                <a:lnTo>
                  <a:pt x="0" y="6"/>
                </a:lnTo>
                <a:lnTo>
                  <a:pt x="42" y="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3" name="Freeform 95"/>
          <p:cNvSpPr>
            <a:spLocks/>
          </p:cNvSpPr>
          <p:nvPr/>
        </p:nvSpPr>
        <p:spPr bwMode="auto">
          <a:xfrm>
            <a:off x="5181600" y="4381500"/>
            <a:ext cx="19050" cy="31750"/>
          </a:xfrm>
          <a:custGeom>
            <a:avLst/>
            <a:gdLst>
              <a:gd name="T0" fmla="*/ 6735594 w 47"/>
              <a:gd name="T1" fmla="*/ 12760285 h 79"/>
              <a:gd name="T2" fmla="*/ 6735594 w 47"/>
              <a:gd name="T3" fmla="*/ 12760285 h 79"/>
              <a:gd name="T4" fmla="*/ 7064307 w 47"/>
              <a:gd name="T5" fmla="*/ 11145054 h 79"/>
              <a:gd name="T6" fmla="*/ 7228462 w 47"/>
              <a:gd name="T7" fmla="*/ 9529823 h 79"/>
              <a:gd name="T8" fmla="*/ 7228462 w 47"/>
              <a:gd name="T9" fmla="*/ 8076155 h 79"/>
              <a:gd name="T10" fmla="*/ 7392616 w 47"/>
              <a:gd name="T11" fmla="*/ 6460924 h 79"/>
              <a:gd name="T12" fmla="*/ 7392616 w 47"/>
              <a:gd name="T13" fmla="*/ 4845693 h 79"/>
              <a:gd name="T14" fmla="*/ 7557176 w 47"/>
              <a:gd name="T15" fmla="*/ 3392025 h 79"/>
              <a:gd name="T16" fmla="*/ 7557176 w 47"/>
              <a:gd name="T17" fmla="*/ 1938358 h 79"/>
              <a:gd name="T18" fmla="*/ 7721330 w 47"/>
              <a:gd name="T19" fmla="*/ 323127 h 79"/>
              <a:gd name="T20" fmla="*/ 821582 w 47"/>
              <a:gd name="T21" fmla="*/ 0 h 79"/>
              <a:gd name="T22" fmla="*/ 657022 w 47"/>
              <a:gd name="T23" fmla="*/ 1292104 h 79"/>
              <a:gd name="T24" fmla="*/ 657022 w 47"/>
              <a:gd name="T25" fmla="*/ 2907335 h 79"/>
              <a:gd name="T26" fmla="*/ 492868 w 47"/>
              <a:gd name="T27" fmla="*/ 4522566 h 79"/>
              <a:gd name="T28" fmla="*/ 492868 w 47"/>
              <a:gd name="T29" fmla="*/ 5976234 h 79"/>
              <a:gd name="T30" fmla="*/ 328714 w 47"/>
              <a:gd name="T31" fmla="*/ 7591465 h 79"/>
              <a:gd name="T32" fmla="*/ 164154 w 47"/>
              <a:gd name="T33" fmla="*/ 9206696 h 79"/>
              <a:gd name="T34" fmla="*/ 164154 w 47"/>
              <a:gd name="T35" fmla="*/ 10660364 h 79"/>
              <a:gd name="T36" fmla="*/ 0 w 47"/>
              <a:gd name="T37" fmla="*/ 12275595 h 79"/>
              <a:gd name="T38" fmla="*/ 0 w 47"/>
              <a:gd name="T39" fmla="*/ 12275595 h 79"/>
              <a:gd name="T40" fmla="*/ 6735594 w 47"/>
              <a:gd name="T41" fmla="*/ 12760285 h 79"/>
              <a:gd name="T42" fmla="*/ 6735594 w 47"/>
              <a:gd name="T43" fmla="*/ 12760285 h 79"/>
              <a:gd name="T44" fmla="*/ 6735594 w 47"/>
              <a:gd name="T45" fmla="*/ 12760285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79"/>
              <a:gd name="T71" fmla="*/ 47 w 47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79">
                <a:moveTo>
                  <a:pt x="41" y="79"/>
                </a:moveTo>
                <a:lnTo>
                  <a:pt x="41" y="79"/>
                </a:lnTo>
                <a:lnTo>
                  <a:pt x="43" y="69"/>
                </a:lnTo>
                <a:lnTo>
                  <a:pt x="44" y="59"/>
                </a:lnTo>
                <a:lnTo>
                  <a:pt x="44" y="50"/>
                </a:lnTo>
                <a:lnTo>
                  <a:pt x="45" y="40"/>
                </a:lnTo>
                <a:lnTo>
                  <a:pt x="45" y="30"/>
                </a:lnTo>
                <a:lnTo>
                  <a:pt x="46" y="21"/>
                </a:lnTo>
                <a:lnTo>
                  <a:pt x="46" y="12"/>
                </a:lnTo>
                <a:lnTo>
                  <a:pt x="47" y="2"/>
                </a:lnTo>
                <a:lnTo>
                  <a:pt x="5" y="0"/>
                </a:lnTo>
                <a:lnTo>
                  <a:pt x="4" y="8"/>
                </a:lnTo>
                <a:lnTo>
                  <a:pt x="4" y="18"/>
                </a:lnTo>
                <a:lnTo>
                  <a:pt x="3" y="28"/>
                </a:lnTo>
                <a:lnTo>
                  <a:pt x="3" y="37"/>
                </a:lnTo>
                <a:lnTo>
                  <a:pt x="2" y="47"/>
                </a:lnTo>
                <a:lnTo>
                  <a:pt x="1" y="57"/>
                </a:lnTo>
                <a:lnTo>
                  <a:pt x="1" y="66"/>
                </a:lnTo>
                <a:lnTo>
                  <a:pt x="0" y="76"/>
                </a:lnTo>
                <a:lnTo>
                  <a:pt x="41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4" name="Freeform 96"/>
          <p:cNvSpPr>
            <a:spLocks/>
          </p:cNvSpPr>
          <p:nvPr/>
        </p:nvSpPr>
        <p:spPr bwMode="auto">
          <a:xfrm>
            <a:off x="5181600" y="4411663"/>
            <a:ext cx="15875" cy="4762"/>
          </a:xfrm>
          <a:custGeom>
            <a:avLst/>
            <a:gdLst>
              <a:gd name="T0" fmla="*/ 6146723 w 41"/>
              <a:gd name="T1" fmla="*/ 2061513 h 11"/>
              <a:gd name="T2" fmla="*/ 6146723 w 41"/>
              <a:gd name="T3" fmla="*/ 2061513 h 11"/>
              <a:gd name="T4" fmla="*/ 6146723 w 41"/>
              <a:gd name="T5" fmla="*/ 1874063 h 11"/>
              <a:gd name="T6" fmla="*/ 6146723 w 41"/>
              <a:gd name="T7" fmla="*/ 1686614 h 11"/>
              <a:gd name="T8" fmla="*/ 6146723 w 41"/>
              <a:gd name="T9" fmla="*/ 1311715 h 11"/>
              <a:gd name="T10" fmla="*/ 6146723 w 41"/>
              <a:gd name="T11" fmla="*/ 1124265 h 11"/>
              <a:gd name="T12" fmla="*/ 6146723 w 41"/>
              <a:gd name="T13" fmla="*/ 937248 h 11"/>
              <a:gd name="T14" fmla="*/ 6146723 w 41"/>
              <a:gd name="T15" fmla="*/ 937248 h 11"/>
              <a:gd name="T16" fmla="*/ 6146723 w 41"/>
              <a:gd name="T17" fmla="*/ 749799 h 11"/>
              <a:gd name="T18" fmla="*/ 6146723 w 41"/>
              <a:gd name="T19" fmla="*/ 562349 h 11"/>
              <a:gd name="T20" fmla="*/ 0 w 41"/>
              <a:gd name="T21" fmla="*/ 0 h 11"/>
              <a:gd name="T22" fmla="*/ 0 w 41"/>
              <a:gd name="T23" fmla="*/ 187450 h 11"/>
              <a:gd name="T24" fmla="*/ 0 w 41"/>
              <a:gd name="T25" fmla="*/ 374899 h 11"/>
              <a:gd name="T26" fmla="*/ 0 w 41"/>
              <a:gd name="T27" fmla="*/ 562349 h 11"/>
              <a:gd name="T28" fmla="*/ 0 w 41"/>
              <a:gd name="T29" fmla="*/ 749799 h 11"/>
              <a:gd name="T30" fmla="*/ 0 w 41"/>
              <a:gd name="T31" fmla="*/ 749799 h 11"/>
              <a:gd name="T32" fmla="*/ 0 w 41"/>
              <a:gd name="T33" fmla="*/ 937248 h 11"/>
              <a:gd name="T34" fmla="*/ 0 w 41"/>
              <a:gd name="T35" fmla="*/ 1124265 h 11"/>
              <a:gd name="T36" fmla="*/ 0 w 41"/>
              <a:gd name="T37" fmla="*/ 1311715 h 11"/>
              <a:gd name="T38" fmla="*/ 0 w 41"/>
              <a:gd name="T39" fmla="*/ 1311715 h 11"/>
              <a:gd name="T40" fmla="*/ 6146723 w 41"/>
              <a:gd name="T41" fmla="*/ 2061513 h 11"/>
              <a:gd name="T42" fmla="*/ 6146723 w 41"/>
              <a:gd name="T43" fmla="*/ 2061513 h 11"/>
              <a:gd name="T44" fmla="*/ 6146723 w 41"/>
              <a:gd name="T45" fmla="*/ 2061513 h 1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11"/>
              <a:gd name="T71" fmla="*/ 41 w 41"/>
              <a:gd name="T72" fmla="*/ 11 h 1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11">
                <a:moveTo>
                  <a:pt x="41" y="11"/>
                </a:moveTo>
                <a:lnTo>
                  <a:pt x="41" y="11"/>
                </a:lnTo>
                <a:lnTo>
                  <a:pt x="41" y="10"/>
                </a:lnTo>
                <a:lnTo>
                  <a:pt x="41" y="9"/>
                </a:lnTo>
                <a:lnTo>
                  <a:pt x="41" y="7"/>
                </a:lnTo>
                <a:lnTo>
                  <a:pt x="41" y="6"/>
                </a:lnTo>
                <a:lnTo>
                  <a:pt x="41" y="5"/>
                </a:lnTo>
                <a:lnTo>
                  <a:pt x="41" y="4"/>
                </a:lnTo>
                <a:lnTo>
                  <a:pt x="41" y="3"/>
                </a:lnTo>
                <a:lnTo>
                  <a:pt x="0" y="0"/>
                </a:lnTo>
                <a:lnTo>
                  <a:pt x="0" y="1"/>
                </a:lnTo>
                <a:lnTo>
                  <a:pt x="0" y="2"/>
                </a:lnTo>
                <a:lnTo>
                  <a:pt x="0" y="3"/>
                </a:lnTo>
                <a:lnTo>
                  <a:pt x="0" y="4"/>
                </a:lnTo>
                <a:lnTo>
                  <a:pt x="0" y="5"/>
                </a:lnTo>
                <a:lnTo>
                  <a:pt x="0" y="6"/>
                </a:lnTo>
                <a:lnTo>
                  <a:pt x="0" y="7"/>
                </a:lnTo>
                <a:lnTo>
                  <a:pt x="41" y="1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5" name="Freeform 97"/>
          <p:cNvSpPr>
            <a:spLocks/>
          </p:cNvSpPr>
          <p:nvPr/>
        </p:nvSpPr>
        <p:spPr bwMode="auto">
          <a:xfrm>
            <a:off x="5178425" y="4414838"/>
            <a:ext cx="19050" cy="31750"/>
          </a:xfrm>
          <a:custGeom>
            <a:avLst/>
            <a:gdLst>
              <a:gd name="T0" fmla="*/ 6735594 w 47"/>
              <a:gd name="T1" fmla="*/ 12760285 h 79"/>
              <a:gd name="T2" fmla="*/ 6735594 w 47"/>
              <a:gd name="T3" fmla="*/ 12760285 h 79"/>
              <a:gd name="T4" fmla="*/ 6899748 w 47"/>
              <a:gd name="T5" fmla="*/ 11145054 h 79"/>
              <a:gd name="T6" fmla="*/ 6899748 w 47"/>
              <a:gd name="T7" fmla="*/ 9691386 h 79"/>
              <a:gd name="T8" fmla="*/ 7064307 w 47"/>
              <a:gd name="T9" fmla="*/ 8076155 h 79"/>
              <a:gd name="T10" fmla="*/ 7228462 w 47"/>
              <a:gd name="T11" fmla="*/ 6622487 h 79"/>
              <a:gd name="T12" fmla="*/ 7392616 w 47"/>
              <a:gd name="T13" fmla="*/ 5168820 h 79"/>
              <a:gd name="T14" fmla="*/ 7557176 w 47"/>
              <a:gd name="T15" fmla="*/ 3553589 h 79"/>
              <a:gd name="T16" fmla="*/ 7557176 w 47"/>
              <a:gd name="T17" fmla="*/ 2099921 h 79"/>
              <a:gd name="T18" fmla="*/ 7721330 w 47"/>
              <a:gd name="T19" fmla="*/ 646253 h 79"/>
              <a:gd name="T20" fmla="*/ 985736 w 47"/>
              <a:gd name="T21" fmla="*/ 0 h 79"/>
              <a:gd name="T22" fmla="*/ 821582 w 47"/>
              <a:gd name="T23" fmla="*/ 1453668 h 79"/>
              <a:gd name="T24" fmla="*/ 657022 w 47"/>
              <a:gd name="T25" fmla="*/ 3068899 h 79"/>
              <a:gd name="T26" fmla="*/ 657022 w 47"/>
              <a:gd name="T27" fmla="*/ 4522566 h 79"/>
              <a:gd name="T28" fmla="*/ 492868 w 47"/>
              <a:gd name="T29" fmla="*/ 6137797 h 79"/>
              <a:gd name="T30" fmla="*/ 328714 w 47"/>
              <a:gd name="T31" fmla="*/ 7591465 h 79"/>
              <a:gd name="T32" fmla="*/ 164154 w 47"/>
              <a:gd name="T33" fmla="*/ 9045133 h 79"/>
              <a:gd name="T34" fmla="*/ 164154 w 47"/>
              <a:gd name="T35" fmla="*/ 10498801 h 79"/>
              <a:gd name="T36" fmla="*/ 0 w 47"/>
              <a:gd name="T37" fmla="*/ 11952870 h 79"/>
              <a:gd name="T38" fmla="*/ 0 w 47"/>
              <a:gd name="T39" fmla="*/ 11952870 h 79"/>
              <a:gd name="T40" fmla="*/ 6735594 w 47"/>
              <a:gd name="T41" fmla="*/ 12760285 h 79"/>
              <a:gd name="T42" fmla="*/ 6735594 w 47"/>
              <a:gd name="T43" fmla="*/ 12760285 h 79"/>
              <a:gd name="T44" fmla="*/ 6735594 w 47"/>
              <a:gd name="T45" fmla="*/ 12760285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79"/>
              <a:gd name="T71" fmla="*/ 47 w 47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79">
                <a:moveTo>
                  <a:pt x="41" y="79"/>
                </a:moveTo>
                <a:lnTo>
                  <a:pt x="41" y="79"/>
                </a:lnTo>
                <a:lnTo>
                  <a:pt x="42" y="69"/>
                </a:lnTo>
                <a:lnTo>
                  <a:pt x="42" y="60"/>
                </a:lnTo>
                <a:lnTo>
                  <a:pt x="43" y="50"/>
                </a:lnTo>
                <a:lnTo>
                  <a:pt x="44" y="41"/>
                </a:lnTo>
                <a:lnTo>
                  <a:pt x="45" y="32"/>
                </a:lnTo>
                <a:lnTo>
                  <a:pt x="46" y="22"/>
                </a:lnTo>
                <a:lnTo>
                  <a:pt x="46" y="13"/>
                </a:lnTo>
                <a:lnTo>
                  <a:pt x="47" y="4"/>
                </a:lnTo>
                <a:lnTo>
                  <a:pt x="6" y="0"/>
                </a:lnTo>
                <a:lnTo>
                  <a:pt x="5" y="9"/>
                </a:lnTo>
                <a:lnTo>
                  <a:pt x="4" y="19"/>
                </a:lnTo>
                <a:lnTo>
                  <a:pt x="4" y="28"/>
                </a:lnTo>
                <a:lnTo>
                  <a:pt x="3" y="38"/>
                </a:lnTo>
                <a:lnTo>
                  <a:pt x="2" y="47"/>
                </a:lnTo>
                <a:lnTo>
                  <a:pt x="1" y="56"/>
                </a:lnTo>
                <a:lnTo>
                  <a:pt x="1" y="65"/>
                </a:lnTo>
                <a:lnTo>
                  <a:pt x="0" y="74"/>
                </a:lnTo>
                <a:lnTo>
                  <a:pt x="41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6" name="Freeform 98"/>
          <p:cNvSpPr>
            <a:spLocks/>
          </p:cNvSpPr>
          <p:nvPr/>
        </p:nvSpPr>
        <p:spPr bwMode="auto">
          <a:xfrm>
            <a:off x="5178425" y="4445000"/>
            <a:ext cx="17463" cy="4763"/>
          </a:xfrm>
          <a:custGeom>
            <a:avLst/>
            <a:gdLst>
              <a:gd name="T0" fmla="*/ 7087899 w 42"/>
              <a:gd name="T1" fmla="*/ 1620441 h 14"/>
              <a:gd name="T2" fmla="*/ 7087899 w 42"/>
              <a:gd name="T3" fmla="*/ 1620441 h 14"/>
              <a:gd name="T4" fmla="*/ 7087899 w 42"/>
              <a:gd name="T5" fmla="*/ 1389095 h 14"/>
              <a:gd name="T6" fmla="*/ 7087899 w 42"/>
              <a:gd name="T7" fmla="*/ 1273082 h 14"/>
              <a:gd name="T8" fmla="*/ 7087899 w 42"/>
              <a:gd name="T9" fmla="*/ 1157409 h 14"/>
              <a:gd name="T10" fmla="*/ 7260866 w 42"/>
              <a:gd name="T11" fmla="*/ 1041736 h 14"/>
              <a:gd name="T12" fmla="*/ 7260866 w 42"/>
              <a:gd name="T13" fmla="*/ 926063 h 14"/>
              <a:gd name="T14" fmla="*/ 7260866 w 42"/>
              <a:gd name="T15" fmla="*/ 810390 h 14"/>
              <a:gd name="T16" fmla="*/ 7260866 w 42"/>
              <a:gd name="T17" fmla="*/ 694377 h 14"/>
              <a:gd name="T18" fmla="*/ 7260866 w 42"/>
              <a:gd name="T19" fmla="*/ 578705 h 14"/>
              <a:gd name="T20" fmla="*/ 172967 w 42"/>
              <a:gd name="T21" fmla="*/ 0 h 14"/>
              <a:gd name="T22" fmla="*/ 172967 w 42"/>
              <a:gd name="T23" fmla="*/ 115673 h 14"/>
              <a:gd name="T24" fmla="*/ 0 w 42"/>
              <a:gd name="T25" fmla="*/ 347359 h 14"/>
              <a:gd name="T26" fmla="*/ 0 w 42"/>
              <a:gd name="T27" fmla="*/ 463032 h 14"/>
              <a:gd name="T28" fmla="*/ 0 w 42"/>
              <a:gd name="T29" fmla="*/ 578705 h 14"/>
              <a:gd name="T30" fmla="*/ 0 w 42"/>
              <a:gd name="T31" fmla="*/ 694377 h 14"/>
              <a:gd name="T32" fmla="*/ 0 w 42"/>
              <a:gd name="T33" fmla="*/ 810390 h 14"/>
              <a:gd name="T34" fmla="*/ 0 w 42"/>
              <a:gd name="T35" fmla="*/ 926063 h 14"/>
              <a:gd name="T36" fmla="*/ 0 w 42"/>
              <a:gd name="T37" fmla="*/ 1041736 h 14"/>
              <a:gd name="T38" fmla="*/ 0 w 42"/>
              <a:gd name="T39" fmla="*/ 1041736 h 14"/>
              <a:gd name="T40" fmla="*/ 7087899 w 42"/>
              <a:gd name="T41" fmla="*/ 1620441 h 14"/>
              <a:gd name="T42" fmla="*/ 7087899 w 42"/>
              <a:gd name="T43" fmla="*/ 1620441 h 14"/>
              <a:gd name="T44" fmla="*/ 7087899 w 42"/>
              <a:gd name="T45" fmla="*/ 1620441 h 1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14"/>
              <a:gd name="T71" fmla="*/ 42 w 42"/>
              <a:gd name="T72" fmla="*/ 14 h 1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14">
                <a:moveTo>
                  <a:pt x="41" y="14"/>
                </a:moveTo>
                <a:lnTo>
                  <a:pt x="41" y="14"/>
                </a:lnTo>
                <a:lnTo>
                  <a:pt x="41" y="12"/>
                </a:lnTo>
                <a:lnTo>
                  <a:pt x="41" y="11"/>
                </a:lnTo>
                <a:lnTo>
                  <a:pt x="41" y="10"/>
                </a:lnTo>
                <a:lnTo>
                  <a:pt x="42" y="9"/>
                </a:lnTo>
                <a:lnTo>
                  <a:pt x="42" y="8"/>
                </a:lnTo>
                <a:lnTo>
                  <a:pt x="42" y="7"/>
                </a:lnTo>
                <a:lnTo>
                  <a:pt x="42" y="6"/>
                </a:lnTo>
                <a:lnTo>
                  <a:pt x="42" y="5"/>
                </a:lnTo>
                <a:lnTo>
                  <a:pt x="1" y="0"/>
                </a:lnTo>
                <a:lnTo>
                  <a:pt x="1" y="1"/>
                </a:lnTo>
                <a:lnTo>
                  <a:pt x="0" y="3"/>
                </a:lnTo>
                <a:lnTo>
                  <a:pt x="0" y="4"/>
                </a:lnTo>
                <a:lnTo>
                  <a:pt x="0" y="5"/>
                </a:lnTo>
                <a:lnTo>
                  <a:pt x="0" y="6"/>
                </a:lnTo>
                <a:lnTo>
                  <a:pt x="0" y="7"/>
                </a:lnTo>
                <a:lnTo>
                  <a:pt x="0" y="8"/>
                </a:lnTo>
                <a:lnTo>
                  <a:pt x="0" y="9"/>
                </a:lnTo>
                <a:lnTo>
                  <a:pt x="41" y="1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7" name="Freeform 99"/>
          <p:cNvSpPr>
            <a:spLocks/>
          </p:cNvSpPr>
          <p:nvPr/>
        </p:nvSpPr>
        <p:spPr bwMode="auto">
          <a:xfrm>
            <a:off x="5175250" y="4448175"/>
            <a:ext cx="20638" cy="31750"/>
          </a:xfrm>
          <a:custGeom>
            <a:avLst/>
            <a:gdLst>
              <a:gd name="T0" fmla="*/ 7155607 w 50"/>
              <a:gd name="T1" fmla="*/ 12923878 h 78"/>
              <a:gd name="T2" fmla="*/ 7155607 w 50"/>
              <a:gd name="T3" fmla="*/ 12923878 h 78"/>
              <a:gd name="T4" fmla="*/ 7326077 w 50"/>
              <a:gd name="T5" fmla="*/ 11598519 h 78"/>
              <a:gd name="T6" fmla="*/ 7496134 w 50"/>
              <a:gd name="T7" fmla="*/ 9941413 h 78"/>
              <a:gd name="T8" fmla="*/ 7666604 w 50"/>
              <a:gd name="T9" fmla="*/ 8450385 h 78"/>
              <a:gd name="T10" fmla="*/ 7837074 w 50"/>
              <a:gd name="T11" fmla="*/ 6958949 h 78"/>
              <a:gd name="T12" fmla="*/ 8007544 w 50"/>
              <a:gd name="T13" fmla="*/ 5302250 h 78"/>
              <a:gd name="T14" fmla="*/ 8177601 w 50"/>
              <a:gd name="T15" fmla="*/ 3810814 h 78"/>
              <a:gd name="T16" fmla="*/ 8348071 w 50"/>
              <a:gd name="T17" fmla="*/ 2319785 h 78"/>
              <a:gd name="T18" fmla="*/ 8518541 w 50"/>
              <a:gd name="T19" fmla="*/ 828349 h 78"/>
              <a:gd name="T20" fmla="*/ 1533403 w 50"/>
              <a:gd name="T21" fmla="*/ 0 h 78"/>
              <a:gd name="T22" fmla="*/ 1192464 w 50"/>
              <a:gd name="T23" fmla="*/ 1491029 h 78"/>
              <a:gd name="T24" fmla="*/ 1022407 w 50"/>
              <a:gd name="T25" fmla="*/ 3148135 h 78"/>
              <a:gd name="T26" fmla="*/ 851937 w 50"/>
              <a:gd name="T27" fmla="*/ 4639163 h 78"/>
              <a:gd name="T28" fmla="*/ 681467 w 50"/>
              <a:gd name="T29" fmla="*/ 6130599 h 78"/>
              <a:gd name="T30" fmla="*/ 510997 w 50"/>
              <a:gd name="T31" fmla="*/ 7455958 h 78"/>
              <a:gd name="T32" fmla="*/ 340940 w 50"/>
              <a:gd name="T33" fmla="*/ 9113064 h 78"/>
              <a:gd name="T34" fmla="*/ 170470 w 50"/>
              <a:gd name="T35" fmla="*/ 10604093 h 78"/>
              <a:gd name="T36" fmla="*/ 0 w 50"/>
              <a:gd name="T37" fmla="*/ 12095529 h 78"/>
              <a:gd name="T38" fmla="*/ 0 w 50"/>
              <a:gd name="T39" fmla="*/ 12095529 h 78"/>
              <a:gd name="T40" fmla="*/ 0 w 50"/>
              <a:gd name="T41" fmla="*/ 12095529 h 78"/>
              <a:gd name="T42" fmla="*/ 0 w 50"/>
              <a:gd name="T43" fmla="*/ 12095529 h 78"/>
              <a:gd name="T44" fmla="*/ 0 w 50"/>
              <a:gd name="T45" fmla="*/ 12095529 h 78"/>
              <a:gd name="T46" fmla="*/ 7155607 w 50"/>
              <a:gd name="T47" fmla="*/ 12923878 h 7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50"/>
              <a:gd name="T73" fmla="*/ 0 h 78"/>
              <a:gd name="T74" fmla="*/ 50 w 50"/>
              <a:gd name="T75" fmla="*/ 78 h 7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50" h="78">
                <a:moveTo>
                  <a:pt x="42" y="78"/>
                </a:moveTo>
                <a:lnTo>
                  <a:pt x="42" y="78"/>
                </a:lnTo>
                <a:lnTo>
                  <a:pt x="43" y="70"/>
                </a:lnTo>
                <a:lnTo>
                  <a:pt x="44" y="60"/>
                </a:lnTo>
                <a:lnTo>
                  <a:pt x="45" y="51"/>
                </a:lnTo>
                <a:lnTo>
                  <a:pt x="46" y="42"/>
                </a:lnTo>
                <a:lnTo>
                  <a:pt x="47" y="32"/>
                </a:lnTo>
                <a:lnTo>
                  <a:pt x="48" y="23"/>
                </a:lnTo>
                <a:lnTo>
                  <a:pt x="49" y="14"/>
                </a:lnTo>
                <a:lnTo>
                  <a:pt x="50" y="5"/>
                </a:lnTo>
                <a:lnTo>
                  <a:pt x="9" y="0"/>
                </a:lnTo>
                <a:lnTo>
                  <a:pt x="7" y="9"/>
                </a:lnTo>
                <a:lnTo>
                  <a:pt x="6" y="19"/>
                </a:lnTo>
                <a:lnTo>
                  <a:pt x="5" y="28"/>
                </a:lnTo>
                <a:lnTo>
                  <a:pt x="4" y="37"/>
                </a:lnTo>
                <a:lnTo>
                  <a:pt x="3" y="45"/>
                </a:lnTo>
                <a:lnTo>
                  <a:pt x="2" y="55"/>
                </a:lnTo>
                <a:lnTo>
                  <a:pt x="1" y="64"/>
                </a:lnTo>
                <a:lnTo>
                  <a:pt x="0" y="73"/>
                </a:lnTo>
                <a:lnTo>
                  <a:pt x="42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8" name="Freeform 100"/>
          <p:cNvSpPr>
            <a:spLocks/>
          </p:cNvSpPr>
          <p:nvPr/>
        </p:nvSpPr>
        <p:spPr bwMode="auto">
          <a:xfrm>
            <a:off x="5175250" y="4476750"/>
            <a:ext cx="15875" cy="6350"/>
          </a:xfrm>
          <a:custGeom>
            <a:avLst/>
            <a:gdLst>
              <a:gd name="T0" fmla="*/ 5588369 w 43"/>
              <a:gd name="T1" fmla="*/ 2688167 h 15"/>
              <a:gd name="T2" fmla="*/ 5588369 w 43"/>
              <a:gd name="T3" fmla="*/ 2688167 h 15"/>
              <a:gd name="T4" fmla="*/ 5588369 w 43"/>
              <a:gd name="T5" fmla="*/ 2509097 h 15"/>
              <a:gd name="T6" fmla="*/ 5860828 w 43"/>
              <a:gd name="T7" fmla="*/ 2150533 h 15"/>
              <a:gd name="T8" fmla="*/ 5860828 w 43"/>
              <a:gd name="T9" fmla="*/ 1971463 h 15"/>
              <a:gd name="T10" fmla="*/ 5860828 w 43"/>
              <a:gd name="T11" fmla="*/ 1791970 h 15"/>
              <a:gd name="T12" fmla="*/ 5860828 w 43"/>
              <a:gd name="T13" fmla="*/ 1612900 h 15"/>
              <a:gd name="T14" fmla="*/ 5860828 w 43"/>
              <a:gd name="T15" fmla="*/ 1433830 h 15"/>
              <a:gd name="T16" fmla="*/ 5860828 w 43"/>
              <a:gd name="T17" fmla="*/ 1254337 h 15"/>
              <a:gd name="T18" fmla="*/ 5860828 w 43"/>
              <a:gd name="T19" fmla="*/ 896197 h 15"/>
              <a:gd name="T20" fmla="*/ 136230 w 43"/>
              <a:gd name="T21" fmla="*/ 0 h 15"/>
              <a:gd name="T22" fmla="*/ 136230 w 43"/>
              <a:gd name="T23" fmla="*/ 179070 h 15"/>
              <a:gd name="T24" fmla="*/ 136230 w 43"/>
              <a:gd name="T25" fmla="*/ 358563 h 15"/>
              <a:gd name="T26" fmla="*/ 136230 w 43"/>
              <a:gd name="T27" fmla="*/ 537633 h 15"/>
              <a:gd name="T28" fmla="*/ 136230 w 43"/>
              <a:gd name="T29" fmla="*/ 716703 h 15"/>
              <a:gd name="T30" fmla="*/ 136230 w 43"/>
              <a:gd name="T31" fmla="*/ 1254337 h 15"/>
              <a:gd name="T32" fmla="*/ 0 w 43"/>
              <a:gd name="T33" fmla="*/ 1433830 h 15"/>
              <a:gd name="T34" fmla="*/ 0 w 43"/>
              <a:gd name="T35" fmla="*/ 1612900 h 15"/>
              <a:gd name="T36" fmla="*/ 0 w 43"/>
              <a:gd name="T37" fmla="*/ 1791970 h 15"/>
              <a:gd name="T38" fmla="*/ 0 w 43"/>
              <a:gd name="T39" fmla="*/ 1791970 h 15"/>
              <a:gd name="T40" fmla="*/ 5588369 w 43"/>
              <a:gd name="T41" fmla="*/ 2688167 h 15"/>
              <a:gd name="T42" fmla="*/ 5588369 w 43"/>
              <a:gd name="T43" fmla="*/ 2688167 h 15"/>
              <a:gd name="T44" fmla="*/ 5588369 w 43"/>
              <a:gd name="T45" fmla="*/ 2688167 h 1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15"/>
              <a:gd name="T71" fmla="*/ 43 w 43"/>
              <a:gd name="T72" fmla="*/ 15 h 1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15">
                <a:moveTo>
                  <a:pt x="41" y="15"/>
                </a:moveTo>
                <a:lnTo>
                  <a:pt x="41" y="15"/>
                </a:lnTo>
                <a:lnTo>
                  <a:pt x="41" y="14"/>
                </a:lnTo>
                <a:lnTo>
                  <a:pt x="43" y="12"/>
                </a:lnTo>
                <a:lnTo>
                  <a:pt x="43" y="11"/>
                </a:lnTo>
                <a:lnTo>
                  <a:pt x="43" y="10"/>
                </a:lnTo>
                <a:lnTo>
                  <a:pt x="43" y="9"/>
                </a:lnTo>
                <a:lnTo>
                  <a:pt x="43" y="8"/>
                </a:lnTo>
                <a:lnTo>
                  <a:pt x="43" y="7"/>
                </a:lnTo>
                <a:lnTo>
                  <a:pt x="43" y="5"/>
                </a:lnTo>
                <a:lnTo>
                  <a:pt x="1" y="0"/>
                </a:lnTo>
                <a:lnTo>
                  <a:pt x="1" y="1"/>
                </a:lnTo>
                <a:lnTo>
                  <a:pt x="1" y="2"/>
                </a:lnTo>
                <a:lnTo>
                  <a:pt x="1" y="3"/>
                </a:lnTo>
                <a:lnTo>
                  <a:pt x="1" y="4"/>
                </a:lnTo>
                <a:lnTo>
                  <a:pt x="1" y="7"/>
                </a:lnTo>
                <a:lnTo>
                  <a:pt x="0" y="8"/>
                </a:lnTo>
                <a:lnTo>
                  <a:pt x="0" y="9"/>
                </a:lnTo>
                <a:lnTo>
                  <a:pt x="0" y="10"/>
                </a:lnTo>
                <a:lnTo>
                  <a:pt x="41" y="1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49" name="Freeform 101"/>
          <p:cNvSpPr>
            <a:spLocks/>
          </p:cNvSpPr>
          <p:nvPr/>
        </p:nvSpPr>
        <p:spPr bwMode="auto">
          <a:xfrm>
            <a:off x="5170488" y="4481513"/>
            <a:ext cx="20637" cy="30162"/>
          </a:xfrm>
          <a:custGeom>
            <a:avLst/>
            <a:gdLst>
              <a:gd name="T0" fmla="*/ 6876977 w 51"/>
              <a:gd name="T1" fmla="*/ 11814886 h 77"/>
              <a:gd name="T2" fmla="*/ 6876977 w 51"/>
              <a:gd name="T3" fmla="*/ 11814886 h 77"/>
              <a:gd name="T4" fmla="*/ 7040859 w 51"/>
              <a:gd name="T5" fmla="*/ 10434093 h 77"/>
              <a:gd name="T6" fmla="*/ 7368218 w 51"/>
              <a:gd name="T7" fmla="*/ 9052909 h 77"/>
              <a:gd name="T8" fmla="*/ 7532100 w 51"/>
              <a:gd name="T9" fmla="*/ 7825276 h 77"/>
              <a:gd name="T10" fmla="*/ 7695578 w 51"/>
              <a:gd name="T11" fmla="*/ 6290931 h 77"/>
              <a:gd name="T12" fmla="*/ 7859460 w 51"/>
              <a:gd name="T13" fmla="*/ 4910139 h 77"/>
              <a:gd name="T14" fmla="*/ 8023342 w 51"/>
              <a:gd name="T15" fmla="*/ 3528954 h 77"/>
              <a:gd name="T16" fmla="*/ 8186819 w 51"/>
              <a:gd name="T17" fmla="*/ 2148161 h 77"/>
              <a:gd name="T18" fmla="*/ 8350701 w 51"/>
              <a:gd name="T19" fmla="*/ 767368 h 77"/>
              <a:gd name="T20" fmla="*/ 1637202 w 51"/>
              <a:gd name="T21" fmla="*/ 0 h 77"/>
              <a:gd name="T22" fmla="*/ 1473725 w 51"/>
              <a:gd name="T23" fmla="*/ 1380793 h 77"/>
              <a:gd name="T24" fmla="*/ 1309843 w 51"/>
              <a:gd name="T25" fmla="*/ 2761977 h 77"/>
              <a:gd name="T26" fmla="*/ 1146365 w 51"/>
              <a:gd name="T27" fmla="*/ 3989610 h 77"/>
              <a:gd name="T28" fmla="*/ 982483 w 51"/>
              <a:gd name="T29" fmla="*/ 5370403 h 77"/>
              <a:gd name="T30" fmla="*/ 818601 w 51"/>
              <a:gd name="T31" fmla="*/ 6751196 h 77"/>
              <a:gd name="T32" fmla="*/ 655124 w 51"/>
              <a:gd name="T33" fmla="*/ 8132380 h 77"/>
              <a:gd name="T34" fmla="*/ 163882 w 51"/>
              <a:gd name="T35" fmla="*/ 9513173 h 77"/>
              <a:gd name="T36" fmla="*/ 0 w 51"/>
              <a:gd name="T37" fmla="*/ 10740806 h 77"/>
              <a:gd name="T38" fmla="*/ 0 w 51"/>
              <a:gd name="T39" fmla="*/ 10740806 h 77"/>
              <a:gd name="T40" fmla="*/ 6876977 w 51"/>
              <a:gd name="T41" fmla="*/ 11814886 h 77"/>
              <a:gd name="T42" fmla="*/ 6876977 w 51"/>
              <a:gd name="T43" fmla="*/ 11814886 h 77"/>
              <a:gd name="T44" fmla="*/ 6876977 w 51"/>
              <a:gd name="T45" fmla="*/ 11814886 h 7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1"/>
              <a:gd name="T70" fmla="*/ 0 h 77"/>
              <a:gd name="T71" fmla="*/ 51 w 51"/>
              <a:gd name="T72" fmla="*/ 77 h 7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1" h="77">
                <a:moveTo>
                  <a:pt x="42" y="77"/>
                </a:moveTo>
                <a:lnTo>
                  <a:pt x="42" y="77"/>
                </a:lnTo>
                <a:lnTo>
                  <a:pt x="43" y="68"/>
                </a:lnTo>
                <a:lnTo>
                  <a:pt x="45" y="59"/>
                </a:lnTo>
                <a:lnTo>
                  <a:pt x="46" y="51"/>
                </a:lnTo>
                <a:lnTo>
                  <a:pt x="47" y="41"/>
                </a:lnTo>
                <a:lnTo>
                  <a:pt x="48" y="32"/>
                </a:lnTo>
                <a:lnTo>
                  <a:pt x="49" y="23"/>
                </a:lnTo>
                <a:lnTo>
                  <a:pt x="50" y="14"/>
                </a:lnTo>
                <a:lnTo>
                  <a:pt x="51" y="5"/>
                </a:lnTo>
                <a:lnTo>
                  <a:pt x="10" y="0"/>
                </a:lnTo>
                <a:lnTo>
                  <a:pt x="9" y="9"/>
                </a:lnTo>
                <a:lnTo>
                  <a:pt x="8" y="18"/>
                </a:lnTo>
                <a:lnTo>
                  <a:pt x="7" y="26"/>
                </a:lnTo>
                <a:lnTo>
                  <a:pt x="6" y="35"/>
                </a:lnTo>
                <a:lnTo>
                  <a:pt x="5" y="44"/>
                </a:lnTo>
                <a:lnTo>
                  <a:pt x="4" y="53"/>
                </a:lnTo>
                <a:lnTo>
                  <a:pt x="1" y="62"/>
                </a:lnTo>
                <a:lnTo>
                  <a:pt x="0" y="70"/>
                </a:lnTo>
                <a:lnTo>
                  <a:pt x="42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0" name="Freeform 102"/>
          <p:cNvSpPr>
            <a:spLocks/>
          </p:cNvSpPr>
          <p:nvPr/>
        </p:nvSpPr>
        <p:spPr bwMode="auto">
          <a:xfrm>
            <a:off x="5170488" y="4508500"/>
            <a:ext cx="17462" cy="7938"/>
          </a:xfrm>
          <a:custGeom>
            <a:avLst/>
            <a:gdLst>
              <a:gd name="T0" fmla="*/ 6926323 w 43"/>
              <a:gd name="T1" fmla="*/ 3500658 h 18"/>
              <a:gd name="T2" fmla="*/ 6926323 w 43"/>
              <a:gd name="T3" fmla="*/ 3500658 h 18"/>
              <a:gd name="T4" fmla="*/ 6926323 w 43"/>
              <a:gd name="T5" fmla="*/ 3306177 h 18"/>
              <a:gd name="T6" fmla="*/ 6926323 w 43"/>
              <a:gd name="T7" fmla="*/ 2917215 h 18"/>
              <a:gd name="T8" fmla="*/ 6926323 w 43"/>
              <a:gd name="T9" fmla="*/ 2722734 h 18"/>
              <a:gd name="T10" fmla="*/ 6926323 w 43"/>
              <a:gd name="T11" fmla="*/ 2528253 h 18"/>
              <a:gd name="T12" fmla="*/ 7091196 w 43"/>
              <a:gd name="T13" fmla="*/ 2333772 h 18"/>
              <a:gd name="T14" fmla="*/ 7091196 w 43"/>
              <a:gd name="T15" fmla="*/ 1944810 h 18"/>
              <a:gd name="T16" fmla="*/ 7091196 w 43"/>
              <a:gd name="T17" fmla="*/ 1555848 h 18"/>
              <a:gd name="T18" fmla="*/ 7091196 w 43"/>
              <a:gd name="T19" fmla="*/ 1361367 h 18"/>
              <a:gd name="T20" fmla="*/ 164874 w 43"/>
              <a:gd name="T21" fmla="*/ 0 h 18"/>
              <a:gd name="T22" fmla="*/ 164874 w 43"/>
              <a:gd name="T23" fmla="*/ 583443 h 18"/>
              <a:gd name="T24" fmla="*/ 164874 w 43"/>
              <a:gd name="T25" fmla="*/ 777924 h 18"/>
              <a:gd name="T26" fmla="*/ 164874 w 43"/>
              <a:gd name="T27" fmla="*/ 972405 h 18"/>
              <a:gd name="T28" fmla="*/ 0 w 43"/>
              <a:gd name="T29" fmla="*/ 1166886 h 18"/>
              <a:gd name="T30" fmla="*/ 0 w 43"/>
              <a:gd name="T31" fmla="*/ 1361367 h 18"/>
              <a:gd name="T32" fmla="*/ 0 w 43"/>
              <a:gd name="T33" fmla="*/ 1750329 h 18"/>
              <a:gd name="T34" fmla="*/ 0 w 43"/>
              <a:gd name="T35" fmla="*/ 1944810 h 18"/>
              <a:gd name="T36" fmla="*/ 0 w 43"/>
              <a:gd name="T37" fmla="*/ 2333772 h 18"/>
              <a:gd name="T38" fmla="*/ 0 w 43"/>
              <a:gd name="T39" fmla="*/ 2333772 h 18"/>
              <a:gd name="T40" fmla="*/ 6926323 w 43"/>
              <a:gd name="T41" fmla="*/ 3500658 h 18"/>
              <a:gd name="T42" fmla="*/ 6926323 w 43"/>
              <a:gd name="T43" fmla="*/ 3500658 h 18"/>
              <a:gd name="T44" fmla="*/ 6926323 w 43"/>
              <a:gd name="T45" fmla="*/ 3500658 h 1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18"/>
              <a:gd name="T71" fmla="*/ 43 w 43"/>
              <a:gd name="T72" fmla="*/ 18 h 1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18">
                <a:moveTo>
                  <a:pt x="42" y="18"/>
                </a:moveTo>
                <a:lnTo>
                  <a:pt x="42" y="18"/>
                </a:lnTo>
                <a:lnTo>
                  <a:pt x="42" y="17"/>
                </a:lnTo>
                <a:lnTo>
                  <a:pt x="42" y="15"/>
                </a:lnTo>
                <a:lnTo>
                  <a:pt x="42" y="14"/>
                </a:lnTo>
                <a:lnTo>
                  <a:pt x="42" y="13"/>
                </a:lnTo>
                <a:lnTo>
                  <a:pt x="43" y="12"/>
                </a:lnTo>
                <a:lnTo>
                  <a:pt x="43" y="10"/>
                </a:lnTo>
                <a:lnTo>
                  <a:pt x="43" y="8"/>
                </a:lnTo>
                <a:lnTo>
                  <a:pt x="43" y="7"/>
                </a:lnTo>
                <a:lnTo>
                  <a:pt x="1" y="0"/>
                </a:lnTo>
                <a:lnTo>
                  <a:pt x="1" y="3"/>
                </a:lnTo>
                <a:lnTo>
                  <a:pt x="1" y="4"/>
                </a:lnTo>
                <a:lnTo>
                  <a:pt x="1" y="5"/>
                </a:lnTo>
                <a:lnTo>
                  <a:pt x="0" y="6"/>
                </a:lnTo>
                <a:lnTo>
                  <a:pt x="0" y="7"/>
                </a:lnTo>
                <a:lnTo>
                  <a:pt x="0" y="9"/>
                </a:lnTo>
                <a:lnTo>
                  <a:pt x="0" y="10"/>
                </a:lnTo>
                <a:lnTo>
                  <a:pt x="0" y="12"/>
                </a:lnTo>
                <a:lnTo>
                  <a:pt x="42" y="1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1" name="Freeform 103"/>
          <p:cNvSpPr>
            <a:spLocks/>
          </p:cNvSpPr>
          <p:nvPr/>
        </p:nvSpPr>
        <p:spPr bwMode="auto">
          <a:xfrm>
            <a:off x="5165725" y="4513263"/>
            <a:ext cx="20638" cy="31750"/>
          </a:xfrm>
          <a:custGeom>
            <a:avLst/>
            <a:gdLst>
              <a:gd name="T0" fmla="*/ 6216711 w 53"/>
              <a:gd name="T1" fmla="*/ 12923878 h 78"/>
              <a:gd name="T2" fmla="*/ 6216711 w 53"/>
              <a:gd name="T3" fmla="*/ 12923878 h 78"/>
              <a:gd name="T4" fmla="*/ 6368575 w 53"/>
              <a:gd name="T5" fmla="*/ 11432849 h 78"/>
              <a:gd name="T6" fmla="*/ 6671526 w 53"/>
              <a:gd name="T7" fmla="*/ 9775744 h 78"/>
              <a:gd name="T8" fmla="*/ 6823390 w 53"/>
              <a:gd name="T9" fmla="*/ 8284715 h 78"/>
              <a:gd name="T10" fmla="*/ 6974865 w 53"/>
              <a:gd name="T11" fmla="*/ 6793279 h 78"/>
              <a:gd name="T12" fmla="*/ 7429680 w 53"/>
              <a:gd name="T13" fmla="*/ 5467920 h 78"/>
              <a:gd name="T14" fmla="*/ 7581545 w 53"/>
              <a:gd name="T15" fmla="*/ 3976484 h 78"/>
              <a:gd name="T16" fmla="*/ 7733020 w 53"/>
              <a:gd name="T17" fmla="*/ 2485455 h 78"/>
              <a:gd name="T18" fmla="*/ 8036359 w 53"/>
              <a:gd name="T19" fmla="*/ 994019 h 78"/>
              <a:gd name="T20" fmla="*/ 1667784 w 53"/>
              <a:gd name="T21" fmla="*/ 0 h 78"/>
              <a:gd name="T22" fmla="*/ 1364834 w 53"/>
              <a:gd name="T23" fmla="*/ 1325359 h 78"/>
              <a:gd name="T24" fmla="*/ 1212969 w 53"/>
              <a:gd name="T25" fmla="*/ 2816795 h 78"/>
              <a:gd name="T26" fmla="*/ 1061494 w 53"/>
              <a:gd name="T27" fmla="*/ 4307824 h 78"/>
              <a:gd name="T28" fmla="*/ 909630 w 53"/>
              <a:gd name="T29" fmla="*/ 5799260 h 78"/>
              <a:gd name="T30" fmla="*/ 606679 w 53"/>
              <a:gd name="T31" fmla="*/ 7290288 h 78"/>
              <a:gd name="T32" fmla="*/ 454815 w 53"/>
              <a:gd name="T33" fmla="*/ 8616054 h 78"/>
              <a:gd name="T34" fmla="*/ 151475 w 53"/>
              <a:gd name="T35" fmla="*/ 10107083 h 78"/>
              <a:gd name="T36" fmla="*/ 0 w 53"/>
              <a:gd name="T37" fmla="*/ 11598519 h 78"/>
              <a:gd name="T38" fmla="*/ 0 w 53"/>
              <a:gd name="T39" fmla="*/ 11598519 h 78"/>
              <a:gd name="T40" fmla="*/ 6216711 w 53"/>
              <a:gd name="T41" fmla="*/ 12923878 h 78"/>
              <a:gd name="T42" fmla="*/ 6216711 w 53"/>
              <a:gd name="T43" fmla="*/ 12923878 h 78"/>
              <a:gd name="T44" fmla="*/ 6216711 w 53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3"/>
              <a:gd name="T70" fmla="*/ 0 h 78"/>
              <a:gd name="T71" fmla="*/ 53 w 53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3" h="78">
                <a:moveTo>
                  <a:pt x="41" y="78"/>
                </a:moveTo>
                <a:lnTo>
                  <a:pt x="41" y="78"/>
                </a:lnTo>
                <a:lnTo>
                  <a:pt x="42" y="69"/>
                </a:lnTo>
                <a:lnTo>
                  <a:pt x="44" y="59"/>
                </a:lnTo>
                <a:lnTo>
                  <a:pt x="45" y="50"/>
                </a:lnTo>
                <a:lnTo>
                  <a:pt x="46" y="41"/>
                </a:lnTo>
                <a:lnTo>
                  <a:pt x="49" y="33"/>
                </a:lnTo>
                <a:lnTo>
                  <a:pt x="50" y="24"/>
                </a:lnTo>
                <a:lnTo>
                  <a:pt x="51" y="15"/>
                </a:lnTo>
                <a:lnTo>
                  <a:pt x="53" y="6"/>
                </a:lnTo>
                <a:lnTo>
                  <a:pt x="11" y="0"/>
                </a:lnTo>
                <a:lnTo>
                  <a:pt x="9" y="8"/>
                </a:lnTo>
                <a:lnTo>
                  <a:pt x="8" y="17"/>
                </a:lnTo>
                <a:lnTo>
                  <a:pt x="7" y="26"/>
                </a:lnTo>
                <a:lnTo>
                  <a:pt x="6" y="35"/>
                </a:lnTo>
                <a:lnTo>
                  <a:pt x="4" y="44"/>
                </a:lnTo>
                <a:lnTo>
                  <a:pt x="3" y="52"/>
                </a:lnTo>
                <a:lnTo>
                  <a:pt x="1" y="61"/>
                </a:lnTo>
                <a:lnTo>
                  <a:pt x="0" y="70"/>
                </a:lnTo>
                <a:lnTo>
                  <a:pt x="41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2" name="Freeform 104"/>
          <p:cNvSpPr>
            <a:spLocks/>
          </p:cNvSpPr>
          <p:nvPr/>
        </p:nvSpPr>
        <p:spPr bwMode="auto">
          <a:xfrm>
            <a:off x="5165725" y="4541838"/>
            <a:ext cx="17463" cy="6350"/>
          </a:xfrm>
          <a:custGeom>
            <a:avLst/>
            <a:gdLst>
              <a:gd name="T0" fmla="*/ 6615699 w 44"/>
              <a:gd name="T1" fmla="*/ 2240139 h 18"/>
              <a:gd name="T2" fmla="*/ 6615699 w 44"/>
              <a:gd name="T3" fmla="*/ 2240139 h 18"/>
              <a:gd name="T4" fmla="*/ 6615699 w 44"/>
              <a:gd name="T5" fmla="*/ 2115608 h 18"/>
              <a:gd name="T6" fmla="*/ 6773263 w 44"/>
              <a:gd name="T7" fmla="*/ 1991078 h 18"/>
              <a:gd name="T8" fmla="*/ 6773263 w 44"/>
              <a:gd name="T9" fmla="*/ 1617839 h 18"/>
              <a:gd name="T10" fmla="*/ 6773263 w 44"/>
              <a:gd name="T11" fmla="*/ 1493308 h 18"/>
              <a:gd name="T12" fmla="*/ 6773263 w 44"/>
              <a:gd name="T13" fmla="*/ 1369131 h 18"/>
              <a:gd name="T14" fmla="*/ 6773263 w 44"/>
              <a:gd name="T15" fmla="*/ 1244600 h 18"/>
              <a:gd name="T16" fmla="*/ 6930827 w 44"/>
              <a:gd name="T17" fmla="*/ 1120069 h 18"/>
              <a:gd name="T18" fmla="*/ 6930827 w 44"/>
              <a:gd name="T19" fmla="*/ 995539 h 18"/>
              <a:gd name="T20" fmla="*/ 472692 w 44"/>
              <a:gd name="T21" fmla="*/ 0 h 18"/>
              <a:gd name="T22" fmla="*/ 472692 w 44"/>
              <a:gd name="T23" fmla="*/ 124531 h 18"/>
              <a:gd name="T24" fmla="*/ 472692 w 44"/>
              <a:gd name="T25" fmla="*/ 249061 h 18"/>
              <a:gd name="T26" fmla="*/ 315128 w 44"/>
              <a:gd name="T27" fmla="*/ 373239 h 18"/>
              <a:gd name="T28" fmla="*/ 315128 w 44"/>
              <a:gd name="T29" fmla="*/ 622300 h 18"/>
              <a:gd name="T30" fmla="*/ 315128 w 44"/>
              <a:gd name="T31" fmla="*/ 871008 h 18"/>
              <a:gd name="T32" fmla="*/ 315128 w 44"/>
              <a:gd name="T33" fmla="*/ 995539 h 18"/>
              <a:gd name="T34" fmla="*/ 315128 w 44"/>
              <a:gd name="T35" fmla="*/ 1120069 h 18"/>
              <a:gd name="T36" fmla="*/ 0 w 44"/>
              <a:gd name="T37" fmla="*/ 1244600 h 18"/>
              <a:gd name="T38" fmla="*/ 0 w 44"/>
              <a:gd name="T39" fmla="*/ 1244600 h 18"/>
              <a:gd name="T40" fmla="*/ 6615699 w 44"/>
              <a:gd name="T41" fmla="*/ 2240139 h 18"/>
              <a:gd name="T42" fmla="*/ 6615699 w 44"/>
              <a:gd name="T43" fmla="*/ 2240139 h 18"/>
              <a:gd name="T44" fmla="*/ 6615699 w 44"/>
              <a:gd name="T45" fmla="*/ 2240139 h 1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18"/>
              <a:gd name="T71" fmla="*/ 44 w 44"/>
              <a:gd name="T72" fmla="*/ 18 h 1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18">
                <a:moveTo>
                  <a:pt x="42" y="18"/>
                </a:moveTo>
                <a:lnTo>
                  <a:pt x="42" y="18"/>
                </a:lnTo>
                <a:lnTo>
                  <a:pt x="42" y="17"/>
                </a:lnTo>
                <a:lnTo>
                  <a:pt x="43" y="16"/>
                </a:lnTo>
                <a:lnTo>
                  <a:pt x="43" y="13"/>
                </a:lnTo>
                <a:lnTo>
                  <a:pt x="43" y="12"/>
                </a:lnTo>
                <a:lnTo>
                  <a:pt x="43" y="11"/>
                </a:lnTo>
                <a:lnTo>
                  <a:pt x="43" y="10"/>
                </a:lnTo>
                <a:lnTo>
                  <a:pt x="44" y="9"/>
                </a:lnTo>
                <a:lnTo>
                  <a:pt x="44" y="8"/>
                </a:lnTo>
                <a:lnTo>
                  <a:pt x="3" y="0"/>
                </a:lnTo>
                <a:lnTo>
                  <a:pt x="3" y="1"/>
                </a:lnTo>
                <a:lnTo>
                  <a:pt x="3" y="2"/>
                </a:lnTo>
                <a:lnTo>
                  <a:pt x="2" y="3"/>
                </a:lnTo>
                <a:lnTo>
                  <a:pt x="2" y="5"/>
                </a:lnTo>
                <a:lnTo>
                  <a:pt x="2" y="7"/>
                </a:lnTo>
                <a:lnTo>
                  <a:pt x="2" y="8"/>
                </a:lnTo>
                <a:lnTo>
                  <a:pt x="2" y="9"/>
                </a:lnTo>
                <a:lnTo>
                  <a:pt x="0" y="10"/>
                </a:lnTo>
                <a:lnTo>
                  <a:pt x="42" y="1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3" name="Freeform 105"/>
          <p:cNvSpPr>
            <a:spLocks/>
          </p:cNvSpPr>
          <p:nvPr/>
        </p:nvSpPr>
        <p:spPr bwMode="auto">
          <a:xfrm>
            <a:off x="5159375" y="4545013"/>
            <a:ext cx="22225" cy="31750"/>
          </a:xfrm>
          <a:custGeom>
            <a:avLst/>
            <a:gdLst>
              <a:gd name="T0" fmla="*/ 6945313 w 54"/>
              <a:gd name="T1" fmla="*/ 12923878 h 78"/>
              <a:gd name="T2" fmla="*/ 6945313 w 54"/>
              <a:gd name="T3" fmla="*/ 12923878 h 78"/>
              <a:gd name="T4" fmla="*/ 7284038 w 54"/>
              <a:gd name="T5" fmla="*/ 11598519 h 78"/>
              <a:gd name="T6" fmla="*/ 7453195 w 54"/>
              <a:gd name="T7" fmla="*/ 10107083 h 78"/>
              <a:gd name="T8" fmla="*/ 7961489 w 54"/>
              <a:gd name="T9" fmla="*/ 8616054 h 78"/>
              <a:gd name="T10" fmla="*/ 8131057 w 54"/>
              <a:gd name="T11" fmla="*/ 7124619 h 78"/>
              <a:gd name="T12" fmla="*/ 8469783 w 54"/>
              <a:gd name="T13" fmla="*/ 5633590 h 78"/>
              <a:gd name="T14" fmla="*/ 8638940 w 54"/>
              <a:gd name="T15" fmla="*/ 4142154 h 78"/>
              <a:gd name="T16" fmla="*/ 8977665 w 54"/>
              <a:gd name="T17" fmla="*/ 2816795 h 78"/>
              <a:gd name="T18" fmla="*/ 9147234 w 54"/>
              <a:gd name="T19" fmla="*/ 1325359 h 78"/>
              <a:gd name="T20" fmla="*/ 2032764 w 54"/>
              <a:gd name="T21" fmla="*/ 0 h 78"/>
              <a:gd name="T22" fmla="*/ 1863196 w 54"/>
              <a:gd name="T23" fmla="*/ 1491029 h 78"/>
              <a:gd name="T24" fmla="*/ 1694039 w 54"/>
              <a:gd name="T25" fmla="*/ 2982465 h 78"/>
              <a:gd name="T26" fmla="*/ 1355313 w 54"/>
              <a:gd name="T27" fmla="*/ 4473494 h 78"/>
              <a:gd name="T28" fmla="*/ 1185745 w 54"/>
              <a:gd name="T29" fmla="*/ 5799260 h 78"/>
              <a:gd name="T30" fmla="*/ 847019 w 54"/>
              <a:gd name="T31" fmla="*/ 7124619 h 78"/>
              <a:gd name="T32" fmla="*/ 508294 w 54"/>
              <a:gd name="T33" fmla="*/ 8616054 h 78"/>
              <a:gd name="T34" fmla="*/ 338725 w 54"/>
              <a:gd name="T35" fmla="*/ 10107083 h 78"/>
              <a:gd name="T36" fmla="*/ 0 w 54"/>
              <a:gd name="T37" fmla="*/ 11598519 h 78"/>
              <a:gd name="T38" fmla="*/ 0 w 54"/>
              <a:gd name="T39" fmla="*/ 11598519 h 78"/>
              <a:gd name="T40" fmla="*/ 6945313 w 54"/>
              <a:gd name="T41" fmla="*/ 12923878 h 78"/>
              <a:gd name="T42" fmla="*/ 6945313 w 54"/>
              <a:gd name="T43" fmla="*/ 12923878 h 78"/>
              <a:gd name="T44" fmla="*/ 6945313 w 54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4"/>
              <a:gd name="T70" fmla="*/ 0 h 78"/>
              <a:gd name="T71" fmla="*/ 54 w 54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4" h="78">
                <a:moveTo>
                  <a:pt x="41" y="78"/>
                </a:moveTo>
                <a:lnTo>
                  <a:pt x="41" y="78"/>
                </a:lnTo>
                <a:lnTo>
                  <a:pt x="43" y="70"/>
                </a:lnTo>
                <a:lnTo>
                  <a:pt x="44" y="61"/>
                </a:lnTo>
                <a:lnTo>
                  <a:pt x="47" y="52"/>
                </a:lnTo>
                <a:lnTo>
                  <a:pt x="48" y="43"/>
                </a:lnTo>
                <a:lnTo>
                  <a:pt x="50" y="34"/>
                </a:lnTo>
                <a:lnTo>
                  <a:pt x="51" y="25"/>
                </a:lnTo>
                <a:lnTo>
                  <a:pt x="53" y="17"/>
                </a:lnTo>
                <a:lnTo>
                  <a:pt x="54" y="8"/>
                </a:lnTo>
                <a:lnTo>
                  <a:pt x="12" y="0"/>
                </a:lnTo>
                <a:lnTo>
                  <a:pt x="11" y="9"/>
                </a:lnTo>
                <a:lnTo>
                  <a:pt x="10" y="18"/>
                </a:lnTo>
                <a:lnTo>
                  <a:pt x="8" y="27"/>
                </a:lnTo>
                <a:lnTo>
                  <a:pt x="7" y="35"/>
                </a:lnTo>
                <a:lnTo>
                  <a:pt x="5" y="43"/>
                </a:lnTo>
                <a:lnTo>
                  <a:pt x="3" y="52"/>
                </a:lnTo>
                <a:lnTo>
                  <a:pt x="2" y="61"/>
                </a:lnTo>
                <a:lnTo>
                  <a:pt x="0" y="70"/>
                </a:lnTo>
                <a:lnTo>
                  <a:pt x="41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4" name="Freeform 106"/>
          <p:cNvSpPr>
            <a:spLocks/>
          </p:cNvSpPr>
          <p:nvPr/>
        </p:nvSpPr>
        <p:spPr bwMode="auto">
          <a:xfrm>
            <a:off x="5159375" y="4573588"/>
            <a:ext cx="17463" cy="7937"/>
          </a:xfrm>
          <a:custGeom>
            <a:avLst/>
            <a:gdLst>
              <a:gd name="T0" fmla="*/ 6762242 w 43"/>
              <a:gd name="T1" fmla="*/ 3315577 h 19"/>
              <a:gd name="T2" fmla="*/ 6762242 w 43"/>
              <a:gd name="T3" fmla="*/ 3315577 h 19"/>
              <a:gd name="T4" fmla="*/ 6762242 w 43"/>
              <a:gd name="T5" fmla="*/ 3140963 h 19"/>
              <a:gd name="T6" fmla="*/ 6762242 w 43"/>
              <a:gd name="T7" fmla="*/ 2792153 h 19"/>
              <a:gd name="T8" fmla="*/ 6927125 w 43"/>
              <a:gd name="T9" fmla="*/ 2617539 h 19"/>
              <a:gd name="T10" fmla="*/ 6927125 w 43"/>
              <a:gd name="T11" fmla="*/ 2442925 h 19"/>
              <a:gd name="T12" fmla="*/ 6927125 w 43"/>
              <a:gd name="T13" fmla="*/ 2268729 h 19"/>
              <a:gd name="T14" fmla="*/ 6927125 w 43"/>
              <a:gd name="T15" fmla="*/ 1919501 h 19"/>
              <a:gd name="T16" fmla="*/ 7092009 w 43"/>
              <a:gd name="T17" fmla="*/ 1570691 h 19"/>
              <a:gd name="T18" fmla="*/ 7092009 w 43"/>
              <a:gd name="T19" fmla="*/ 1396077 h 19"/>
              <a:gd name="T20" fmla="*/ 329766 w 43"/>
              <a:gd name="T21" fmla="*/ 0 h 19"/>
              <a:gd name="T22" fmla="*/ 329766 w 43"/>
              <a:gd name="T23" fmla="*/ 174614 h 19"/>
              <a:gd name="T24" fmla="*/ 329766 w 43"/>
              <a:gd name="T25" fmla="*/ 523424 h 19"/>
              <a:gd name="T26" fmla="*/ 329766 w 43"/>
              <a:gd name="T27" fmla="*/ 698038 h 19"/>
              <a:gd name="T28" fmla="*/ 164883 w 43"/>
              <a:gd name="T29" fmla="*/ 872652 h 19"/>
              <a:gd name="T30" fmla="*/ 164883 w 43"/>
              <a:gd name="T31" fmla="*/ 1046849 h 19"/>
              <a:gd name="T32" fmla="*/ 164883 w 43"/>
              <a:gd name="T33" fmla="*/ 1396077 h 19"/>
              <a:gd name="T34" fmla="*/ 164883 w 43"/>
              <a:gd name="T35" fmla="*/ 1570691 h 19"/>
              <a:gd name="T36" fmla="*/ 0 w 43"/>
              <a:gd name="T37" fmla="*/ 1919501 h 19"/>
              <a:gd name="T38" fmla="*/ 0 w 43"/>
              <a:gd name="T39" fmla="*/ 1919501 h 19"/>
              <a:gd name="T40" fmla="*/ 0 w 43"/>
              <a:gd name="T41" fmla="*/ 1919501 h 19"/>
              <a:gd name="T42" fmla="*/ 0 w 43"/>
              <a:gd name="T43" fmla="*/ 1919501 h 19"/>
              <a:gd name="T44" fmla="*/ 0 w 43"/>
              <a:gd name="T45" fmla="*/ 1919501 h 19"/>
              <a:gd name="T46" fmla="*/ 6762242 w 43"/>
              <a:gd name="T47" fmla="*/ 3315577 h 19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19"/>
              <a:gd name="T74" fmla="*/ 43 w 43"/>
              <a:gd name="T75" fmla="*/ 19 h 19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19">
                <a:moveTo>
                  <a:pt x="41" y="19"/>
                </a:moveTo>
                <a:lnTo>
                  <a:pt x="41" y="19"/>
                </a:lnTo>
                <a:lnTo>
                  <a:pt x="41" y="18"/>
                </a:lnTo>
                <a:lnTo>
                  <a:pt x="41" y="16"/>
                </a:lnTo>
                <a:lnTo>
                  <a:pt x="42" y="15"/>
                </a:lnTo>
                <a:lnTo>
                  <a:pt x="42" y="14"/>
                </a:lnTo>
                <a:lnTo>
                  <a:pt x="42" y="13"/>
                </a:lnTo>
                <a:lnTo>
                  <a:pt x="42" y="11"/>
                </a:lnTo>
                <a:lnTo>
                  <a:pt x="43" y="9"/>
                </a:lnTo>
                <a:lnTo>
                  <a:pt x="43" y="8"/>
                </a:lnTo>
                <a:lnTo>
                  <a:pt x="2" y="0"/>
                </a:lnTo>
                <a:lnTo>
                  <a:pt x="2" y="1"/>
                </a:lnTo>
                <a:lnTo>
                  <a:pt x="2" y="3"/>
                </a:lnTo>
                <a:lnTo>
                  <a:pt x="2" y="4"/>
                </a:lnTo>
                <a:lnTo>
                  <a:pt x="1" y="5"/>
                </a:lnTo>
                <a:lnTo>
                  <a:pt x="1" y="6"/>
                </a:lnTo>
                <a:lnTo>
                  <a:pt x="1" y="8"/>
                </a:lnTo>
                <a:lnTo>
                  <a:pt x="1" y="9"/>
                </a:lnTo>
                <a:lnTo>
                  <a:pt x="0" y="11"/>
                </a:lnTo>
                <a:lnTo>
                  <a:pt x="41" y="1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5" name="Freeform 107"/>
          <p:cNvSpPr>
            <a:spLocks/>
          </p:cNvSpPr>
          <p:nvPr/>
        </p:nvSpPr>
        <p:spPr bwMode="auto">
          <a:xfrm>
            <a:off x="5153025" y="4576763"/>
            <a:ext cx="22225" cy="31750"/>
          </a:xfrm>
          <a:custGeom>
            <a:avLst/>
            <a:gdLst>
              <a:gd name="T0" fmla="*/ 6531725 w 55"/>
              <a:gd name="T1" fmla="*/ 12923878 h 78"/>
              <a:gd name="T2" fmla="*/ 6531725 w 55"/>
              <a:gd name="T3" fmla="*/ 12923878 h 78"/>
              <a:gd name="T4" fmla="*/ 6858231 w 55"/>
              <a:gd name="T5" fmla="*/ 11432849 h 78"/>
              <a:gd name="T6" fmla="*/ 7184736 w 55"/>
              <a:gd name="T7" fmla="*/ 9941413 h 78"/>
              <a:gd name="T8" fmla="*/ 7347989 w 55"/>
              <a:gd name="T9" fmla="*/ 8781724 h 78"/>
              <a:gd name="T10" fmla="*/ 7837747 w 55"/>
              <a:gd name="T11" fmla="*/ 7290288 h 78"/>
              <a:gd name="T12" fmla="*/ 8164657 w 55"/>
              <a:gd name="T13" fmla="*/ 5799260 h 78"/>
              <a:gd name="T14" fmla="*/ 8327910 w 55"/>
              <a:gd name="T15" fmla="*/ 4307824 h 78"/>
              <a:gd name="T16" fmla="*/ 8654415 w 55"/>
              <a:gd name="T17" fmla="*/ 2816795 h 78"/>
              <a:gd name="T18" fmla="*/ 8980920 w 55"/>
              <a:gd name="T19" fmla="*/ 1325359 h 78"/>
              <a:gd name="T20" fmla="*/ 2285942 w 55"/>
              <a:gd name="T21" fmla="*/ 0 h 78"/>
              <a:gd name="T22" fmla="*/ 1959437 w 55"/>
              <a:gd name="T23" fmla="*/ 1325359 h 78"/>
              <a:gd name="T24" fmla="*/ 1632931 w 55"/>
              <a:gd name="T25" fmla="*/ 2816795 h 78"/>
              <a:gd name="T26" fmla="*/ 1306426 w 55"/>
              <a:gd name="T27" fmla="*/ 4142154 h 78"/>
              <a:gd name="T28" fmla="*/ 1143173 w 55"/>
              <a:gd name="T29" fmla="*/ 5633590 h 78"/>
              <a:gd name="T30" fmla="*/ 816264 w 55"/>
              <a:gd name="T31" fmla="*/ 7124619 h 78"/>
              <a:gd name="T32" fmla="*/ 489758 w 55"/>
              <a:gd name="T33" fmla="*/ 8450385 h 78"/>
              <a:gd name="T34" fmla="*/ 163253 w 55"/>
              <a:gd name="T35" fmla="*/ 9941413 h 78"/>
              <a:gd name="T36" fmla="*/ 0 w 55"/>
              <a:gd name="T37" fmla="*/ 11266772 h 78"/>
              <a:gd name="T38" fmla="*/ 0 w 55"/>
              <a:gd name="T39" fmla="*/ 11266772 h 78"/>
              <a:gd name="T40" fmla="*/ 6531725 w 55"/>
              <a:gd name="T41" fmla="*/ 12923878 h 78"/>
              <a:gd name="T42" fmla="*/ 6531725 w 55"/>
              <a:gd name="T43" fmla="*/ 12923878 h 78"/>
              <a:gd name="T44" fmla="*/ 6531725 w 55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5"/>
              <a:gd name="T70" fmla="*/ 0 h 78"/>
              <a:gd name="T71" fmla="*/ 55 w 55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5" h="78">
                <a:moveTo>
                  <a:pt x="40" y="78"/>
                </a:moveTo>
                <a:lnTo>
                  <a:pt x="40" y="78"/>
                </a:lnTo>
                <a:lnTo>
                  <a:pt x="42" y="69"/>
                </a:lnTo>
                <a:lnTo>
                  <a:pt x="44" y="60"/>
                </a:lnTo>
                <a:lnTo>
                  <a:pt x="45" y="53"/>
                </a:lnTo>
                <a:lnTo>
                  <a:pt x="48" y="44"/>
                </a:lnTo>
                <a:lnTo>
                  <a:pt x="50" y="35"/>
                </a:lnTo>
                <a:lnTo>
                  <a:pt x="51" y="26"/>
                </a:lnTo>
                <a:lnTo>
                  <a:pt x="53" y="17"/>
                </a:lnTo>
                <a:lnTo>
                  <a:pt x="55" y="8"/>
                </a:lnTo>
                <a:lnTo>
                  <a:pt x="14" y="0"/>
                </a:lnTo>
                <a:lnTo>
                  <a:pt x="12" y="8"/>
                </a:lnTo>
                <a:lnTo>
                  <a:pt x="10" y="17"/>
                </a:lnTo>
                <a:lnTo>
                  <a:pt x="8" y="25"/>
                </a:lnTo>
                <a:lnTo>
                  <a:pt x="7" y="34"/>
                </a:lnTo>
                <a:lnTo>
                  <a:pt x="5" y="43"/>
                </a:lnTo>
                <a:lnTo>
                  <a:pt x="3" y="51"/>
                </a:lnTo>
                <a:lnTo>
                  <a:pt x="1" y="60"/>
                </a:lnTo>
                <a:lnTo>
                  <a:pt x="0" y="68"/>
                </a:lnTo>
                <a:lnTo>
                  <a:pt x="40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6" name="Freeform 108"/>
          <p:cNvSpPr>
            <a:spLocks/>
          </p:cNvSpPr>
          <p:nvPr/>
        </p:nvSpPr>
        <p:spPr bwMode="auto">
          <a:xfrm>
            <a:off x="5153025" y="4603750"/>
            <a:ext cx="17463" cy="9525"/>
          </a:xfrm>
          <a:custGeom>
            <a:avLst/>
            <a:gdLst>
              <a:gd name="T0" fmla="*/ 6762242 w 43"/>
              <a:gd name="T1" fmla="*/ 4320268 h 21"/>
              <a:gd name="T2" fmla="*/ 6762242 w 43"/>
              <a:gd name="T3" fmla="*/ 4320268 h 21"/>
              <a:gd name="T4" fmla="*/ 6762242 w 43"/>
              <a:gd name="T5" fmla="*/ 4114346 h 21"/>
              <a:gd name="T6" fmla="*/ 6762242 w 43"/>
              <a:gd name="T7" fmla="*/ 3702957 h 21"/>
              <a:gd name="T8" fmla="*/ 6927125 w 43"/>
              <a:gd name="T9" fmla="*/ 3497489 h 21"/>
              <a:gd name="T10" fmla="*/ 6927125 w 43"/>
              <a:gd name="T11" fmla="*/ 3086100 h 21"/>
              <a:gd name="T12" fmla="*/ 6927125 w 43"/>
              <a:gd name="T13" fmla="*/ 2880179 h 21"/>
              <a:gd name="T14" fmla="*/ 6927125 w 43"/>
              <a:gd name="T15" fmla="*/ 2674257 h 21"/>
              <a:gd name="T16" fmla="*/ 7092009 w 43"/>
              <a:gd name="T17" fmla="*/ 2262868 h 21"/>
              <a:gd name="T18" fmla="*/ 7092009 w 43"/>
              <a:gd name="T19" fmla="*/ 2057400 h 21"/>
              <a:gd name="T20" fmla="*/ 494650 w 43"/>
              <a:gd name="T21" fmla="*/ 0 h 21"/>
              <a:gd name="T22" fmla="*/ 329766 w 43"/>
              <a:gd name="T23" fmla="*/ 205921 h 21"/>
              <a:gd name="T24" fmla="*/ 329766 w 43"/>
              <a:gd name="T25" fmla="*/ 617311 h 21"/>
              <a:gd name="T26" fmla="*/ 329766 w 43"/>
              <a:gd name="T27" fmla="*/ 822779 h 21"/>
              <a:gd name="T28" fmla="*/ 164883 w 43"/>
              <a:gd name="T29" fmla="*/ 1234168 h 21"/>
              <a:gd name="T30" fmla="*/ 164883 w 43"/>
              <a:gd name="T31" fmla="*/ 1440089 h 21"/>
              <a:gd name="T32" fmla="*/ 164883 w 43"/>
              <a:gd name="T33" fmla="*/ 1851479 h 21"/>
              <a:gd name="T34" fmla="*/ 164883 w 43"/>
              <a:gd name="T35" fmla="*/ 2057400 h 21"/>
              <a:gd name="T36" fmla="*/ 0 w 43"/>
              <a:gd name="T37" fmla="*/ 2262868 h 21"/>
              <a:gd name="T38" fmla="*/ 0 w 43"/>
              <a:gd name="T39" fmla="*/ 2262868 h 21"/>
              <a:gd name="T40" fmla="*/ 6762242 w 43"/>
              <a:gd name="T41" fmla="*/ 4320268 h 21"/>
              <a:gd name="T42" fmla="*/ 6762242 w 43"/>
              <a:gd name="T43" fmla="*/ 4320268 h 21"/>
              <a:gd name="T44" fmla="*/ 6762242 w 43"/>
              <a:gd name="T45" fmla="*/ 4320268 h 2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21"/>
              <a:gd name="T71" fmla="*/ 43 w 43"/>
              <a:gd name="T72" fmla="*/ 21 h 2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21">
                <a:moveTo>
                  <a:pt x="41" y="21"/>
                </a:moveTo>
                <a:lnTo>
                  <a:pt x="41" y="21"/>
                </a:lnTo>
                <a:lnTo>
                  <a:pt x="41" y="20"/>
                </a:lnTo>
                <a:lnTo>
                  <a:pt x="41" y="18"/>
                </a:lnTo>
                <a:lnTo>
                  <a:pt x="42" y="17"/>
                </a:lnTo>
                <a:lnTo>
                  <a:pt x="42" y="15"/>
                </a:lnTo>
                <a:lnTo>
                  <a:pt x="42" y="14"/>
                </a:lnTo>
                <a:lnTo>
                  <a:pt x="42" y="13"/>
                </a:lnTo>
                <a:lnTo>
                  <a:pt x="43" y="11"/>
                </a:lnTo>
                <a:lnTo>
                  <a:pt x="43" y="10"/>
                </a:lnTo>
                <a:lnTo>
                  <a:pt x="3" y="0"/>
                </a:lnTo>
                <a:lnTo>
                  <a:pt x="2" y="1"/>
                </a:lnTo>
                <a:lnTo>
                  <a:pt x="2" y="3"/>
                </a:lnTo>
                <a:lnTo>
                  <a:pt x="2" y="4"/>
                </a:lnTo>
                <a:lnTo>
                  <a:pt x="1" y="6"/>
                </a:lnTo>
                <a:lnTo>
                  <a:pt x="1" y="7"/>
                </a:lnTo>
                <a:lnTo>
                  <a:pt x="1" y="9"/>
                </a:lnTo>
                <a:lnTo>
                  <a:pt x="1" y="10"/>
                </a:lnTo>
                <a:lnTo>
                  <a:pt x="0" y="11"/>
                </a:lnTo>
                <a:lnTo>
                  <a:pt x="41" y="2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7" name="Freeform 109"/>
          <p:cNvSpPr>
            <a:spLocks/>
          </p:cNvSpPr>
          <p:nvPr/>
        </p:nvSpPr>
        <p:spPr bwMode="auto">
          <a:xfrm>
            <a:off x="5146675" y="4608513"/>
            <a:ext cx="22225" cy="31750"/>
          </a:xfrm>
          <a:custGeom>
            <a:avLst/>
            <a:gdLst>
              <a:gd name="T0" fmla="*/ 6081072 w 57"/>
              <a:gd name="T1" fmla="*/ 12923878 h 78"/>
              <a:gd name="T2" fmla="*/ 6081072 w 57"/>
              <a:gd name="T3" fmla="*/ 12923878 h 78"/>
              <a:gd name="T4" fmla="*/ 6385204 w 57"/>
              <a:gd name="T5" fmla="*/ 11764189 h 78"/>
              <a:gd name="T6" fmla="*/ 6689335 w 57"/>
              <a:gd name="T7" fmla="*/ 10272753 h 78"/>
              <a:gd name="T8" fmla="*/ 6993467 w 57"/>
              <a:gd name="T9" fmla="*/ 8781724 h 78"/>
              <a:gd name="T10" fmla="*/ 7449664 w 57"/>
              <a:gd name="T11" fmla="*/ 7290288 h 78"/>
              <a:gd name="T12" fmla="*/ 7753796 w 57"/>
              <a:gd name="T13" fmla="*/ 5799260 h 78"/>
              <a:gd name="T14" fmla="*/ 8057537 w 57"/>
              <a:gd name="T15" fmla="*/ 4639163 h 78"/>
              <a:gd name="T16" fmla="*/ 8361669 w 57"/>
              <a:gd name="T17" fmla="*/ 3148135 h 78"/>
              <a:gd name="T18" fmla="*/ 8665800 w 57"/>
              <a:gd name="T19" fmla="*/ 1657106 h 78"/>
              <a:gd name="T20" fmla="*/ 2432663 w 57"/>
              <a:gd name="T21" fmla="*/ 0 h 78"/>
              <a:gd name="T22" fmla="*/ 2128531 w 57"/>
              <a:gd name="T23" fmla="*/ 1491029 h 78"/>
              <a:gd name="T24" fmla="*/ 1824400 w 57"/>
              <a:gd name="T25" fmla="*/ 2816795 h 78"/>
              <a:gd name="T26" fmla="*/ 1520268 w 57"/>
              <a:gd name="T27" fmla="*/ 4142154 h 78"/>
              <a:gd name="T28" fmla="*/ 1216136 w 57"/>
              <a:gd name="T29" fmla="*/ 5633590 h 78"/>
              <a:gd name="T30" fmla="*/ 912005 w 57"/>
              <a:gd name="T31" fmla="*/ 7124619 h 78"/>
              <a:gd name="T32" fmla="*/ 608263 w 57"/>
              <a:gd name="T33" fmla="*/ 8450385 h 78"/>
              <a:gd name="T34" fmla="*/ 304132 w 57"/>
              <a:gd name="T35" fmla="*/ 9941413 h 78"/>
              <a:gd name="T36" fmla="*/ 0 w 57"/>
              <a:gd name="T37" fmla="*/ 11266772 h 78"/>
              <a:gd name="T38" fmla="*/ 0 w 57"/>
              <a:gd name="T39" fmla="*/ 11266772 h 78"/>
              <a:gd name="T40" fmla="*/ 0 w 57"/>
              <a:gd name="T41" fmla="*/ 11266772 h 78"/>
              <a:gd name="T42" fmla="*/ 0 w 57"/>
              <a:gd name="T43" fmla="*/ 11266772 h 78"/>
              <a:gd name="T44" fmla="*/ 0 w 57"/>
              <a:gd name="T45" fmla="*/ 11266772 h 78"/>
              <a:gd name="T46" fmla="*/ 6081072 w 57"/>
              <a:gd name="T47" fmla="*/ 12923878 h 7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57"/>
              <a:gd name="T73" fmla="*/ 0 h 78"/>
              <a:gd name="T74" fmla="*/ 57 w 57"/>
              <a:gd name="T75" fmla="*/ 78 h 7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57" h="78">
                <a:moveTo>
                  <a:pt x="40" y="78"/>
                </a:moveTo>
                <a:lnTo>
                  <a:pt x="40" y="78"/>
                </a:lnTo>
                <a:lnTo>
                  <a:pt x="42" y="71"/>
                </a:lnTo>
                <a:lnTo>
                  <a:pt x="44" y="62"/>
                </a:lnTo>
                <a:lnTo>
                  <a:pt x="46" y="53"/>
                </a:lnTo>
                <a:lnTo>
                  <a:pt x="49" y="44"/>
                </a:lnTo>
                <a:lnTo>
                  <a:pt x="51" y="35"/>
                </a:lnTo>
                <a:lnTo>
                  <a:pt x="53" y="28"/>
                </a:lnTo>
                <a:lnTo>
                  <a:pt x="55" y="19"/>
                </a:lnTo>
                <a:lnTo>
                  <a:pt x="57" y="10"/>
                </a:lnTo>
                <a:lnTo>
                  <a:pt x="16" y="0"/>
                </a:lnTo>
                <a:lnTo>
                  <a:pt x="14" y="9"/>
                </a:lnTo>
                <a:lnTo>
                  <a:pt x="12" y="17"/>
                </a:lnTo>
                <a:lnTo>
                  <a:pt x="10" y="25"/>
                </a:lnTo>
                <a:lnTo>
                  <a:pt x="8" y="34"/>
                </a:lnTo>
                <a:lnTo>
                  <a:pt x="6" y="43"/>
                </a:lnTo>
                <a:lnTo>
                  <a:pt x="4" y="51"/>
                </a:lnTo>
                <a:lnTo>
                  <a:pt x="2" y="60"/>
                </a:lnTo>
                <a:lnTo>
                  <a:pt x="0" y="68"/>
                </a:lnTo>
                <a:lnTo>
                  <a:pt x="40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8" name="Freeform 110"/>
          <p:cNvSpPr>
            <a:spLocks/>
          </p:cNvSpPr>
          <p:nvPr/>
        </p:nvSpPr>
        <p:spPr bwMode="auto">
          <a:xfrm>
            <a:off x="5145088" y="4635500"/>
            <a:ext cx="17462" cy="9525"/>
          </a:xfrm>
          <a:custGeom>
            <a:avLst/>
            <a:gdLst>
              <a:gd name="T0" fmla="*/ 6761449 w 43"/>
              <a:gd name="T1" fmla="*/ 4320268 h 21"/>
              <a:gd name="T2" fmla="*/ 6761449 w 43"/>
              <a:gd name="T3" fmla="*/ 4320268 h 21"/>
              <a:gd name="T4" fmla="*/ 6761449 w 43"/>
              <a:gd name="T5" fmla="*/ 4114346 h 21"/>
              <a:gd name="T6" fmla="*/ 6926323 w 43"/>
              <a:gd name="T7" fmla="*/ 3908879 h 21"/>
              <a:gd name="T8" fmla="*/ 6926323 w 43"/>
              <a:gd name="T9" fmla="*/ 3702957 h 21"/>
              <a:gd name="T10" fmla="*/ 6926323 w 43"/>
              <a:gd name="T11" fmla="*/ 3291568 h 21"/>
              <a:gd name="T12" fmla="*/ 6926323 w 43"/>
              <a:gd name="T13" fmla="*/ 3086100 h 21"/>
              <a:gd name="T14" fmla="*/ 7091196 w 43"/>
              <a:gd name="T15" fmla="*/ 2880179 h 21"/>
              <a:gd name="T16" fmla="*/ 7091196 w 43"/>
              <a:gd name="T17" fmla="*/ 2674257 h 21"/>
              <a:gd name="T18" fmla="*/ 7091196 w 43"/>
              <a:gd name="T19" fmla="*/ 2057400 h 21"/>
              <a:gd name="T20" fmla="*/ 494621 w 43"/>
              <a:gd name="T21" fmla="*/ 0 h 21"/>
              <a:gd name="T22" fmla="*/ 494621 w 43"/>
              <a:gd name="T23" fmla="*/ 411389 h 21"/>
              <a:gd name="T24" fmla="*/ 494621 w 43"/>
              <a:gd name="T25" fmla="*/ 617311 h 21"/>
              <a:gd name="T26" fmla="*/ 164874 w 43"/>
              <a:gd name="T27" fmla="*/ 822779 h 21"/>
              <a:gd name="T28" fmla="*/ 164874 w 43"/>
              <a:gd name="T29" fmla="*/ 1028700 h 21"/>
              <a:gd name="T30" fmla="*/ 164874 w 43"/>
              <a:gd name="T31" fmla="*/ 1440089 h 21"/>
              <a:gd name="T32" fmla="*/ 0 w 43"/>
              <a:gd name="T33" fmla="*/ 1646011 h 21"/>
              <a:gd name="T34" fmla="*/ 0 w 43"/>
              <a:gd name="T35" fmla="*/ 1851479 h 21"/>
              <a:gd name="T36" fmla="*/ 0 w 43"/>
              <a:gd name="T37" fmla="*/ 2057400 h 21"/>
              <a:gd name="T38" fmla="*/ 0 w 43"/>
              <a:gd name="T39" fmla="*/ 2057400 h 21"/>
              <a:gd name="T40" fmla="*/ 6761449 w 43"/>
              <a:gd name="T41" fmla="*/ 4320268 h 21"/>
              <a:gd name="T42" fmla="*/ 6761449 w 43"/>
              <a:gd name="T43" fmla="*/ 4320268 h 21"/>
              <a:gd name="T44" fmla="*/ 6761449 w 43"/>
              <a:gd name="T45" fmla="*/ 4320268 h 2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21"/>
              <a:gd name="T71" fmla="*/ 43 w 43"/>
              <a:gd name="T72" fmla="*/ 21 h 2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21">
                <a:moveTo>
                  <a:pt x="41" y="21"/>
                </a:moveTo>
                <a:lnTo>
                  <a:pt x="41" y="21"/>
                </a:lnTo>
                <a:lnTo>
                  <a:pt x="41" y="20"/>
                </a:lnTo>
                <a:lnTo>
                  <a:pt x="42" y="19"/>
                </a:lnTo>
                <a:lnTo>
                  <a:pt x="42" y="18"/>
                </a:lnTo>
                <a:lnTo>
                  <a:pt x="42" y="16"/>
                </a:lnTo>
                <a:lnTo>
                  <a:pt x="42" y="15"/>
                </a:lnTo>
                <a:lnTo>
                  <a:pt x="43" y="14"/>
                </a:lnTo>
                <a:lnTo>
                  <a:pt x="43" y="13"/>
                </a:lnTo>
                <a:lnTo>
                  <a:pt x="43" y="10"/>
                </a:lnTo>
                <a:lnTo>
                  <a:pt x="3" y="0"/>
                </a:lnTo>
                <a:lnTo>
                  <a:pt x="3" y="2"/>
                </a:lnTo>
                <a:lnTo>
                  <a:pt x="3" y="3"/>
                </a:lnTo>
                <a:lnTo>
                  <a:pt x="1" y="4"/>
                </a:lnTo>
                <a:lnTo>
                  <a:pt x="1" y="5"/>
                </a:lnTo>
                <a:lnTo>
                  <a:pt x="1" y="7"/>
                </a:lnTo>
                <a:lnTo>
                  <a:pt x="0" y="8"/>
                </a:lnTo>
                <a:lnTo>
                  <a:pt x="0" y="9"/>
                </a:lnTo>
                <a:lnTo>
                  <a:pt x="0" y="10"/>
                </a:lnTo>
                <a:lnTo>
                  <a:pt x="41" y="2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59" name="Freeform 111"/>
          <p:cNvSpPr>
            <a:spLocks/>
          </p:cNvSpPr>
          <p:nvPr/>
        </p:nvSpPr>
        <p:spPr bwMode="auto">
          <a:xfrm>
            <a:off x="5138738" y="4640263"/>
            <a:ext cx="22225" cy="31750"/>
          </a:xfrm>
          <a:custGeom>
            <a:avLst/>
            <a:gdLst>
              <a:gd name="T0" fmla="*/ 5817676 w 59"/>
              <a:gd name="T1" fmla="*/ 12600781 h 80"/>
              <a:gd name="T2" fmla="*/ 5817676 w 59"/>
              <a:gd name="T3" fmla="*/ 12600781 h 80"/>
              <a:gd name="T4" fmla="*/ 6101704 w 59"/>
              <a:gd name="T5" fmla="*/ 11340703 h 80"/>
              <a:gd name="T6" fmla="*/ 6385356 w 59"/>
              <a:gd name="T7" fmla="*/ 9923066 h 80"/>
              <a:gd name="T8" fmla="*/ 6669383 w 59"/>
              <a:gd name="T9" fmla="*/ 8505428 h 80"/>
              <a:gd name="T10" fmla="*/ 7095049 w 59"/>
              <a:gd name="T11" fmla="*/ 7245350 h 80"/>
              <a:gd name="T12" fmla="*/ 7378700 w 59"/>
              <a:gd name="T13" fmla="*/ 5985272 h 80"/>
              <a:gd name="T14" fmla="*/ 7804365 w 59"/>
              <a:gd name="T15" fmla="*/ 4567634 h 80"/>
              <a:gd name="T16" fmla="*/ 8088393 w 59"/>
              <a:gd name="T17" fmla="*/ 3150394 h 80"/>
              <a:gd name="T18" fmla="*/ 8372044 w 59"/>
              <a:gd name="T19" fmla="*/ 1732756 h 80"/>
              <a:gd name="T20" fmla="*/ 2554368 w 59"/>
              <a:gd name="T21" fmla="*/ 0 h 80"/>
              <a:gd name="T22" fmla="*/ 2270340 w 59"/>
              <a:gd name="T23" fmla="*/ 1417638 h 80"/>
              <a:gd name="T24" fmla="*/ 1986689 w 59"/>
              <a:gd name="T25" fmla="*/ 2835275 h 80"/>
              <a:gd name="T26" fmla="*/ 1702661 w 59"/>
              <a:gd name="T27" fmla="*/ 4095353 h 80"/>
              <a:gd name="T28" fmla="*/ 1419010 w 59"/>
              <a:gd name="T29" fmla="*/ 5512991 h 80"/>
              <a:gd name="T30" fmla="*/ 1135358 w 59"/>
              <a:gd name="T31" fmla="*/ 6773069 h 80"/>
              <a:gd name="T32" fmla="*/ 709317 w 59"/>
              <a:gd name="T33" fmla="*/ 8033147 h 80"/>
              <a:gd name="T34" fmla="*/ 283651 w 59"/>
              <a:gd name="T35" fmla="*/ 9450784 h 80"/>
              <a:gd name="T36" fmla="*/ 0 w 59"/>
              <a:gd name="T37" fmla="*/ 10868025 h 80"/>
              <a:gd name="T38" fmla="*/ 0 w 59"/>
              <a:gd name="T39" fmla="*/ 10868025 h 80"/>
              <a:gd name="T40" fmla="*/ 5817676 w 59"/>
              <a:gd name="T41" fmla="*/ 12600781 h 80"/>
              <a:gd name="T42" fmla="*/ 5817676 w 59"/>
              <a:gd name="T43" fmla="*/ 12600781 h 80"/>
              <a:gd name="T44" fmla="*/ 5817676 w 59"/>
              <a:gd name="T45" fmla="*/ 12600781 h 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9"/>
              <a:gd name="T70" fmla="*/ 0 h 80"/>
              <a:gd name="T71" fmla="*/ 59 w 59"/>
              <a:gd name="T72" fmla="*/ 80 h 8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9" h="80">
                <a:moveTo>
                  <a:pt x="41" y="80"/>
                </a:moveTo>
                <a:lnTo>
                  <a:pt x="41" y="80"/>
                </a:lnTo>
                <a:lnTo>
                  <a:pt x="43" y="72"/>
                </a:lnTo>
                <a:lnTo>
                  <a:pt x="45" y="63"/>
                </a:lnTo>
                <a:lnTo>
                  <a:pt x="47" y="54"/>
                </a:lnTo>
                <a:lnTo>
                  <a:pt x="50" y="46"/>
                </a:lnTo>
                <a:lnTo>
                  <a:pt x="52" y="38"/>
                </a:lnTo>
                <a:lnTo>
                  <a:pt x="55" y="29"/>
                </a:lnTo>
                <a:lnTo>
                  <a:pt x="57" y="20"/>
                </a:lnTo>
                <a:lnTo>
                  <a:pt x="59" y="11"/>
                </a:lnTo>
                <a:lnTo>
                  <a:pt x="18" y="0"/>
                </a:lnTo>
                <a:lnTo>
                  <a:pt x="16" y="9"/>
                </a:lnTo>
                <a:lnTo>
                  <a:pt x="14" y="18"/>
                </a:lnTo>
                <a:lnTo>
                  <a:pt x="12" y="26"/>
                </a:lnTo>
                <a:lnTo>
                  <a:pt x="10" y="35"/>
                </a:lnTo>
                <a:lnTo>
                  <a:pt x="8" y="43"/>
                </a:lnTo>
                <a:lnTo>
                  <a:pt x="5" y="51"/>
                </a:lnTo>
                <a:lnTo>
                  <a:pt x="2" y="60"/>
                </a:lnTo>
                <a:lnTo>
                  <a:pt x="0" y="69"/>
                </a:lnTo>
                <a:lnTo>
                  <a:pt x="41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0" name="Freeform 112"/>
          <p:cNvSpPr>
            <a:spLocks/>
          </p:cNvSpPr>
          <p:nvPr/>
        </p:nvSpPr>
        <p:spPr bwMode="auto">
          <a:xfrm>
            <a:off x="5137150" y="4667250"/>
            <a:ext cx="17463" cy="7938"/>
          </a:xfrm>
          <a:custGeom>
            <a:avLst/>
            <a:gdLst>
              <a:gd name="T0" fmla="*/ 6458135 w 44"/>
              <a:gd name="T1" fmla="*/ 2864175 h 22"/>
              <a:gd name="T2" fmla="*/ 6458135 w 44"/>
              <a:gd name="T3" fmla="*/ 2864175 h 22"/>
              <a:gd name="T4" fmla="*/ 6615699 w 44"/>
              <a:gd name="T5" fmla="*/ 2603664 h 22"/>
              <a:gd name="T6" fmla="*/ 6615699 w 44"/>
              <a:gd name="T7" fmla="*/ 2473769 h 22"/>
              <a:gd name="T8" fmla="*/ 6615699 w 44"/>
              <a:gd name="T9" fmla="*/ 2213259 h 22"/>
              <a:gd name="T10" fmla="*/ 6773263 w 44"/>
              <a:gd name="T11" fmla="*/ 2083003 h 22"/>
              <a:gd name="T12" fmla="*/ 6773263 w 44"/>
              <a:gd name="T13" fmla="*/ 1952748 h 22"/>
              <a:gd name="T14" fmla="*/ 6773263 w 44"/>
              <a:gd name="T15" fmla="*/ 1822493 h 22"/>
              <a:gd name="T16" fmla="*/ 6930827 w 44"/>
              <a:gd name="T17" fmla="*/ 1692598 h 22"/>
              <a:gd name="T18" fmla="*/ 6930827 w 44"/>
              <a:gd name="T19" fmla="*/ 1432087 h 22"/>
              <a:gd name="T20" fmla="*/ 472692 w 44"/>
              <a:gd name="T21" fmla="*/ 0 h 22"/>
              <a:gd name="T22" fmla="*/ 472692 w 44"/>
              <a:gd name="T23" fmla="*/ 130255 h 22"/>
              <a:gd name="T24" fmla="*/ 472692 w 44"/>
              <a:gd name="T25" fmla="*/ 260511 h 22"/>
              <a:gd name="T26" fmla="*/ 315128 w 44"/>
              <a:gd name="T27" fmla="*/ 390405 h 22"/>
              <a:gd name="T28" fmla="*/ 315128 w 44"/>
              <a:gd name="T29" fmla="*/ 520661 h 22"/>
              <a:gd name="T30" fmla="*/ 315128 w 44"/>
              <a:gd name="T31" fmla="*/ 650916 h 22"/>
              <a:gd name="T32" fmla="*/ 157564 w 44"/>
              <a:gd name="T33" fmla="*/ 781171 h 22"/>
              <a:gd name="T34" fmla="*/ 157564 w 44"/>
              <a:gd name="T35" fmla="*/ 1171577 h 22"/>
              <a:gd name="T36" fmla="*/ 0 w 44"/>
              <a:gd name="T37" fmla="*/ 1301832 h 22"/>
              <a:gd name="T38" fmla="*/ 0 w 44"/>
              <a:gd name="T39" fmla="*/ 1301832 h 22"/>
              <a:gd name="T40" fmla="*/ 6458135 w 44"/>
              <a:gd name="T41" fmla="*/ 2864175 h 22"/>
              <a:gd name="T42" fmla="*/ 6458135 w 44"/>
              <a:gd name="T43" fmla="*/ 2864175 h 22"/>
              <a:gd name="T44" fmla="*/ 6458135 w 44"/>
              <a:gd name="T45" fmla="*/ 2864175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22"/>
              <a:gd name="T71" fmla="*/ 44 w 44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22">
                <a:moveTo>
                  <a:pt x="41" y="22"/>
                </a:moveTo>
                <a:lnTo>
                  <a:pt x="41" y="22"/>
                </a:lnTo>
                <a:lnTo>
                  <a:pt x="42" y="20"/>
                </a:lnTo>
                <a:lnTo>
                  <a:pt x="42" y="19"/>
                </a:lnTo>
                <a:lnTo>
                  <a:pt x="42" y="17"/>
                </a:lnTo>
                <a:lnTo>
                  <a:pt x="43" y="16"/>
                </a:lnTo>
                <a:lnTo>
                  <a:pt x="43" y="15"/>
                </a:lnTo>
                <a:lnTo>
                  <a:pt x="43" y="14"/>
                </a:lnTo>
                <a:lnTo>
                  <a:pt x="44" y="13"/>
                </a:lnTo>
                <a:lnTo>
                  <a:pt x="44" y="11"/>
                </a:lnTo>
                <a:lnTo>
                  <a:pt x="3" y="0"/>
                </a:lnTo>
                <a:lnTo>
                  <a:pt x="3" y="1"/>
                </a:lnTo>
                <a:lnTo>
                  <a:pt x="3" y="2"/>
                </a:lnTo>
                <a:lnTo>
                  <a:pt x="2" y="3"/>
                </a:lnTo>
                <a:lnTo>
                  <a:pt x="2" y="4"/>
                </a:lnTo>
                <a:lnTo>
                  <a:pt x="2" y="5"/>
                </a:lnTo>
                <a:lnTo>
                  <a:pt x="1" y="6"/>
                </a:lnTo>
                <a:lnTo>
                  <a:pt x="1" y="9"/>
                </a:lnTo>
                <a:lnTo>
                  <a:pt x="0" y="10"/>
                </a:lnTo>
                <a:lnTo>
                  <a:pt x="41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1" name="Freeform 113"/>
          <p:cNvSpPr>
            <a:spLocks/>
          </p:cNvSpPr>
          <p:nvPr/>
        </p:nvSpPr>
        <p:spPr bwMode="auto">
          <a:xfrm>
            <a:off x="5129213" y="4670425"/>
            <a:ext cx="23812" cy="31750"/>
          </a:xfrm>
          <a:custGeom>
            <a:avLst/>
            <a:gdLst>
              <a:gd name="T0" fmla="*/ 6300258 w 60"/>
              <a:gd name="T1" fmla="*/ 12760285 h 79"/>
              <a:gd name="T2" fmla="*/ 6300258 w 60"/>
              <a:gd name="T3" fmla="*/ 12760285 h 79"/>
              <a:gd name="T4" fmla="*/ 6772530 w 60"/>
              <a:gd name="T5" fmla="*/ 11468180 h 79"/>
              <a:gd name="T6" fmla="*/ 7245198 w 60"/>
              <a:gd name="T7" fmla="*/ 10176076 h 79"/>
              <a:gd name="T8" fmla="*/ 7560310 w 60"/>
              <a:gd name="T9" fmla="*/ 8722408 h 79"/>
              <a:gd name="T10" fmla="*/ 7875025 w 60"/>
              <a:gd name="T11" fmla="*/ 7429902 h 79"/>
              <a:gd name="T12" fmla="*/ 8347693 w 60"/>
              <a:gd name="T13" fmla="*/ 5976234 h 79"/>
              <a:gd name="T14" fmla="*/ 8662806 w 60"/>
              <a:gd name="T15" fmla="*/ 4522566 h 79"/>
              <a:gd name="T16" fmla="*/ 8977521 w 60"/>
              <a:gd name="T17" fmla="*/ 3230462 h 79"/>
              <a:gd name="T18" fmla="*/ 9450189 w 60"/>
              <a:gd name="T19" fmla="*/ 1938358 h 79"/>
              <a:gd name="T20" fmla="*/ 2992375 w 60"/>
              <a:gd name="T21" fmla="*/ 0 h 79"/>
              <a:gd name="T22" fmla="*/ 2677659 w 60"/>
              <a:gd name="T23" fmla="*/ 1130541 h 79"/>
              <a:gd name="T24" fmla="*/ 2362547 w 60"/>
              <a:gd name="T25" fmla="*/ 2584209 h 79"/>
              <a:gd name="T26" fmla="*/ 2047435 w 60"/>
              <a:gd name="T27" fmla="*/ 4037877 h 79"/>
              <a:gd name="T28" fmla="*/ 1732720 w 60"/>
              <a:gd name="T29" fmla="*/ 5330383 h 79"/>
              <a:gd name="T30" fmla="*/ 1102496 w 60"/>
              <a:gd name="T31" fmla="*/ 6784051 h 79"/>
              <a:gd name="T32" fmla="*/ 787383 w 60"/>
              <a:gd name="T33" fmla="*/ 8076155 h 79"/>
              <a:gd name="T34" fmla="*/ 472668 w 60"/>
              <a:gd name="T35" fmla="*/ 9368259 h 79"/>
              <a:gd name="T36" fmla="*/ 0 w 60"/>
              <a:gd name="T37" fmla="*/ 10821927 h 79"/>
              <a:gd name="T38" fmla="*/ 0 w 60"/>
              <a:gd name="T39" fmla="*/ 10821927 h 79"/>
              <a:gd name="T40" fmla="*/ 6300258 w 60"/>
              <a:gd name="T41" fmla="*/ 12760285 h 79"/>
              <a:gd name="T42" fmla="*/ 6300258 w 60"/>
              <a:gd name="T43" fmla="*/ 12760285 h 79"/>
              <a:gd name="T44" fmla="*/ 6300258 w 60"/>
              <a:gd name="T45" fmla="*/ 12760285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0"/>
              <a:gd name="T70" fmla="*/ 0 h 79"/>
              <a:gd name="T71" fmla="*/ 60 w 60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0" h="79">
                <a:moveTo>
                  <a:pt x="40" y="79"/>
                </a:moveTo>
                <a:lnTo>
                  <a:pt x="40" y="79"/>
                </a:lnTo>
                <a:lnTo>
                  <a:pt x="43" y="71"/>
                </a:lnTo>
                <a:lnTo>
                  <a:pt x="46" y="63"/>
                </a:lnTo>
                <a:lnTo>
                  <a:pt x="48" y="54"/>
                </a:lnTo>
                <a:lnTo>
                  <a:pt x="50" y="46"/>
                </a:lnTo>
                <a:lnTo>
                  <a:pt x="53" y="37"/>
                </a:lnTo>
                <a:lnTo>
                  <a:pt x="55" y="28"/>
                </a:lnTo>
                <a:lnTo>
                  <a:pt x="57" y="20"/>
                </a:lnTo>
                <a:lnTo>
                  <a:pt x="60" y="12"/>
                </a:lnTo>
                <a:lnTo>
                  <a:pt x="19" y="0"/>
                </a:lnTo>
                <a:lnTo>
                  <a:pt x="17" y="7"/>
                </a:lnTo>
                <a:lnTo>
                  <a:pt x="15" y="16"/>
                </a:lnTo>
                <a:lnTo>
                  <a:pt x="13" y="25"/>
                </a:lnTo>
                <a:lnTo>
                  <a:pt x="11" y="33"/>
                </a:lnTo>
                <a:lnTo>
                  <a:pt x="7" y="42"/>
                </a:lnTo>
                <a:lnTo>
                  <a:pt x="5" y="50"/>
                </a:lnTo>
                <a:lnTo>
                  <a:pt x="3" y="58"/>
                </a:lnTo>
                <a:lnTo>
                  <a:pt x="0" y="67"/>
                </a:lnTo>
                <a:lnTo>
                  <a:pt x="40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2" name="Freeform 114"/>
          <p:cNvSpPr>
            <a:spLocks/>
          </p:cNvSpPr>
          <p:nvPr/>
        </p:nvSpPr>
        <p:spPr bwMode="auto">
          <a:xfrm>
            <a:off x="5127625" y="4697413"/>
            <a:ext cx="17463" cy="9525"/>
          </a:xfrm>
          <a:custGeom>
            <a:avLst/>
            <a:gdLst>
              <a:gd name="T0" fmla="*/ 6742381 w 42"/>
              <a:gd name="T1" fmla="*/ 4123892 h 22"/>
              <a:gd name="T2" fmla="*/ 6742381 w 42"/>
              <a:gd name="T3" fmla="*/ 4123892 h 22"/>
              <a:gd name="T4" fmla="*/ 6742381 w 42"/>
              <a:gd name="T5" fmla="*/ 3936423 h 22"/>
              <a:gd name="T6" fmla="*/ 6914932 w 42"/>
              <a:gd name="T7" fmla="*/ 3748953 h 22"/>
              <a:gd name="T8" fmla="*/ 6914932 w 42"/>
              <a:gd name="T9" fmla="*/ 3561484 h 22"/>
              <a:gd name="T10" fmla="*/ 6914932 w 42"/>
              <a:gd name="T11" fmla="*/ 3374015 h 22"/>
              <a:gd name="T12" fmla="*/ 7087899 w 42"/>
              <a:gd name="T13" fmla="*/ 3186545 h 22"/>
              <a:gd name="T14" fmla="*/ 7087899 w 42"/>
              <a:gd name="T15" fmla="*/ 2811607 h 22"/>
              <a:gd name="T16" fmla="*/ 7260866 w 42"/>
              <a:gd name="T17" fmla="*/ 2624138 h 22"/>
              <a:gd name="T18" fmla="*/ 7260866 w 42"/>
              <a:gd name="T19" fmla="*/ 2249199 h 22"/>
              <a:gd name="T20" fmla="*/ 345934 w 42"/>
              <a:gd name="T21" fmla="*/ 0 h 22"/>
              <a:gd name="T22" fmla="*/ 345934 w 42"/>
              <a:gd name="T23" fmla="*/ 187469 h 22"/>
              <a:gd name="T24" fmla="*/ 345934 w 42"/>
              <a:gd name="T25" fmla="*/ 374939 h 22"/>
              <a:gd name="T26" fmla="*/ 172967 w 42"/>
              <a:gd name="T27" fmla="*/ 562408 h 22"/>
              <a:gd name="T28" fmla="*/ 172967 w 42"/>
              <a:gd name="T29" fmla="*/ 749877 h 22"/>
              <a:gd name="T30" fmla="*/ 172967 w 42"/>
              <a:gd name="T31" fmla="*/ 1124816 h 22"/>
              <a:gd name="T32" fmla="*/ 0 w 42"/>
              <a:gd name="T33" fmla="*/ 1312285 h 22"/>
              <a:gd name="T34" fmla="*/ 0 w 42"/>
              <a:gd name="T35" fmla="*/ 1499755 h 22"/>
              <a:gd name="T36" fmla="*/ 0 w 42"/>
              <a:gd name="T37" fmla="*/ 1687224 h 22"/>
              <a:gd name="T38" fmla="*/ 0 w 42"/>
              <a:gd name="T39" fmla="*/ 1687224 h 22"/>
              <a:gd name="T40" fmla="*/ 6742381 w 42"/>
              <a:gd name="T41" fmla="*/ 4123892 h 22"/>
              <a:gd name="T42" fmla="*/ 6742381 w 42"/>
              <a:gd name="T43" fmla="*/ 4123892 h 22"/>
              <a:gd name="T44" fmla="*/ 6742381 w 42"/>
              <a:gd name="T45" fmla="*/ 4123892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22"/>
              <a:gd name="T71" fmla="*/ 42 w 42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22">
                <a:moveTo>
                  <a:pt x="39" y="22"/>
                </a:moveTo>
                <a:lnTo>
                  <a:pt x="39" y="22"/>
                </a:lnTo>
                <a:lnTo>
                  <a:pt x="39" y="21"/>
                </a:lnTo>
                <a:lnTo>
                  <a:pt x="40" y="20"/>
                </a:lnTo>
                <a:lnTo>
                  <a:pt x="40" y="19"/>
                </a:lnTo>
                <a:lnTo>
                  <a:pt x="40" y="18"/>
                </a:lnTo>
                <a:lnTo>
                  <a:pt x="41" y="17"/>
                </a:lnTo>
                <a:lnTo>
                  <a:pt x="41" y="15"/>
                </a:lnTo>
                <a:lnTo>
                  <a:pt x="42" y="14"/>
                </a:lnTo>
                <a:lnTo>
                  <a:pt x="42" y="12"/>
                </a:lnTo>
                <a:lnTo>
                  <a:pt x="2" y="0"/>
                </a:lnTo>
                <a:lnTo>
                  <a:pt x="2" y="1"/>
                </a:lnTo>
                <a:lnTo>
                  <a:pt x="2" y="2"/>
                </a:lnTo>
                <a:lnTo>
                  <a:pt x="1" y="3"/>
                </a:lnTo>
                <a:lnTo>
                  <a:pt x="1" y="4"/>
                </a:lnTo>
                <a:lnTo>
                  <a:pt x="1" y="6"/>
                </a:lnTo>
                <a:lnTo>
                  <a:pt x="0" y="7"/>
                </a:lnTo>
                <a:lnTo>
                  <a:pt x="0" y="8"/>
                </a:lnTo>
                <a:lnTo>
                  <a:pt x="0" y="9"/>
                </a:lnTo>
                <a:lnTo>
                  <a:pt x="39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3" name="Freeform 115"/>
          <p:cNvSpPr>
            <a:spLocks/>
          </p:cNvSpPr>
          <p:nvPr/>
        </p:nvSpPr>
        <p:spPr bwMode="auto">
          <a:xfrm>
            <a:off x="5119688" y="4700588"/>
            <a:ext cx="23812" cy="33337"/>
          </a:xfrm>
          <a:custGeom>
            <a:avLst/>
            <a:gdLst>
              <a:gd name="T0" fmla="*/ 6142702 w 60"/>
              <a:gd name="T1" fmla="*/ 13720439 h 81"/>
              <a:gd name="T2" fmla="*/ 6142702 w 60"/>
              <a:gd name="T3" fmla="*/ 13720439 h 81"/>
              <a:gd name="T4" fmla="*/ 6614974 w 60"/>
              <a:gd name="T5" fmla="*/ 12365146 h 81"/>
              <a:gd name="T6" fmla="*/ 6930086 w 60"/>
              <a:gd name="T7" fmla="*/ 11010264 h 81"/>
              <a:gd name="T8" fmla="*/ 7402754 w 60"/>
              <a:gd name="T9" fmla="*/ 9485817 h 81"/>
              <a:gd name="T10" fmla="*/ 7875025 w 60"/>
              <a:gd name="T11" fmla="*/ 7961369 h 81"/>
              <a:gd name="T12" fmla="*/ 8347693 w 60"/>
              <a:gd name="T13" fmla="*/ 6436922 h 81"/>
              <a:gd name="T14" fmla="*/ 8662806 w 60"/>
              <a:gd name="T15" fmla="*/ 5251195 h 81"/>
              <a:gd name="T16" fmla="*/ 9135077 w 60"/>
              <a:gd name="T17" fmla="*/ 3726336 h 81"/>
              <a:gd name="T18" fmla="*/ 9450189 w 60"/>
              <a:gd name="T19" fmla="*/ 2201888 h 81"/>
              <a:gd name="T20" fmla="*/ 3307487 w 60"/>
              <a:gd name="T21" fmla="*/ 0 h 81"/>
              <a:gd name="T22" fmla="*/ 2835215 w 60"/>
              <a:gd name="T23" fmla="*/ 1524448 h 81"/>
              <a:gd name="T24" fmla="*/ 2520103 w 60"/>
              <a:gd name="T25" fmla="*/ 2879741 h 81"/>
              <a:gd name="T26" fmla="*/ 1889879 w 60"/>
              <a:gd name="T27" fmla="*/ 4234622 h 81"/>
              <a:gd name="T28" fmla="*/ 1575164 w 60"/>
              <a:gd name="T29" fmla="*/ 5759070 h 81"/>
              <a:gd name="T30" fmla="*/ 1102496 w 60"/>
              <a:gd name="T31" fmla="*/ 7283517 h 81"/>
              <a:gd name="T32" fmla="*/ 787383 w 60"/>
              <a:gd name="T33" fmla="*/ 8638810 h 81"/>
              <a:gd name="T34" fmla="*/ 315112 w 60"/>
              <a:gd name="T35" fmla="*/ 9994103 h 81"/>
              <a:gd name="T36" fmla="*/ 0 w 60"/>
              <a:gd name="T37" fmla="*/ 11348985 h 81"/>
              <a:gd name="T38" fmla="*/ 0 w 60"/>
              <a:gd name="T39" fmla="*/ 11348985 h 81"/>
              <a:gd name="T40" fmla="*/ 6142702 w 60"/>
              <a:gd name="T41" fmla="*/ 13720439 h 81"/>
              <a:gd name="T42" fmla="*/ 6142702 w 60"/>
              <a:gd name="T43" fmla="*/ 13720439 h 81"/>
              <a:gd name="T44" fmla="*/ 6142702 w 60"/>
              <a:gd name="T45" fmla="*/ 13720439 h 8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0"/>
              <a:gd name="T70" fmla="*/ 0 h 81"/>
              <a:gd name="T71" fmla="*/ 60 w 60"/>
              <a:gd name="T72" fmla="*/ 81 h 8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0" h="81">
                <a:moveTo>
                  <a:pt x="39" y="81"/>
                </a:moveTo>
                <a:lnTo>
                  <a:pt x="39" y="81"/>
                </a:lnTo>
                <a:lnTo>
                  <a:pt x="42" y="73"/>
                </a:lnTo>
                <a:lnTo>
                  <a:pt x="44" y="65"/>
                </a:lnTo>
                <a:lnTo>
                  <a:pt x="47" y="56"/>
                </a:lnTo>
                <a:lnTo>
                  <a:pt x="50" y="47"/>
                </a:lnTo>
                <a:lnTo>
                  <a:pt x="53" y="38"/>
                </a:lnTo>
                <a:lnTo>
                  <a:pt x="55" y="31"/>
                </a:lnTo>
                <a:lnTo>
                  <a:pt x="58" y="22"/>
                </a:lnTo>
                <a:lnTo>
                  <a:pt x="60" y="13"/>
                </a:lnTo>
                <a:lnTo>
                  <a:pt x="21" y="0"/>
                </a:lnTo>
                <a:lnTo>
                  <a:pt x="18" y="9"/>
                </a:lnTo>
                <a:lnTo>
                  <a:pt x="16" y="17"/>
                </a:lnTo>
                <a:lnTo>
                  <a:pt x="12" y="25"/>
                </a:lnTo>
                <a:lnTo>
                  <a:pt x="10" y="34"/>
                </a:lnTo>
                <a:lnTo>
                  <a:pt x="7" y="43"/>
                </a:lnTo>
                <a:lnTo>
                  <a:pt x="5" y="51"/>
                </a:lnTo>
                <a:lnTo>
                  <a:pt x="2" y="59"/>
                </a:lnTo>
                <a:lnTo>
                  <a:pt x="0" y="67"/>
                </a:lnTo>
                <a:lnTo>
                  <a:pt x="39" y="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4" name="Freeform 116"/>
          <p:cNvSpPr>
            <a:spLocks/>
          </p:cNvSpPr>
          <p:nvPr/>
        </p:nvSpPr>
        <p:spPr bwMode="auto">
          <a:xfrm>
            <a:off x="5118100" y="4727575"/>
            <a:ext cx="17463" cy="9525"/>
          </a:xfrm>
          <a:custGeom>
            <a:avLst/>
            <a:gdLst>
              <a:gd name="T0" fmla="*/ 6597359 w 43"/>
              <a:gd name="T1" fmla="*/ 3944592 h 23"/>
              <a:gd name="T2" fmla="*/ 6597359 w 43"/>
              <a:gd name="T3" fmla="*/ 3944592 h 23"/>
              <a:gd name="T4" fmla="*/ 6762242 w 43"/>
              <a:gd name="T5" fmla="*/ 3773142 h 23"/>
              <a:gd name="T6" fmla="*/ 6762242 w 43"/>
              <a:gd name="T7" fmla="*/ 3601692 h 23"/>
              <a:gd name="T8" fmla="*/ 6762242 w 43"/>
              <a:gd name="T9" fmla="*/ 3430242 h 23"/>
              <a:gd name="T10" fmla="*/ 6927125 w 43"/>
              <a:gd name="T11" fmla="*/ 3258378 h 23"/>
              <a:gd name="T12" fmla="*/ 6927125 w 43"/>
              <a:gd name="T13" fmla="*/ 3086928 h 23"/>
              <a:gd name="T14" fmla="*/ 6927125 w 43"/>
              <a:gd name="T15" fmla="*/ 2915478 h 23"/>
              <a:gd name="T16" fmla="*/ 7092009 w 43"/>
              <a:gd name="T17" fmla="*/ 2744028 h 23"/>
              <a:gd name="T18" fmla="*/ 7092009 w 43"/>
              <a:gd name="T19" fmla="*/ 2401128 h 23"/>
              <a:gd name="T20" fmla="*/ 659533 w 43"/>
              <a:gd name="T21" fmla="*/ 0 h 23"/>
              <a:gd name="T22" fmla="*/ 329766 w 43"/>
              <a:gd name="T23" fmla="*/ 171450 h 23"/>
              <a:gd name="T24" fmla="*/ 329766 w 43"/>
              <a:gd name="T25" fmla="*/ 342900 h 23"/>
              <a:gd name="T26" fmla="*/ 329766 w 43"/>
              <a:gd name="T27" fmla="*/ 514350 h 23"/>
              <a:gd name="T28" fmla="*/ 164883 w 43"/>
              <a:gd name="T29" fmla="*/ 857664 h 23"/>
              <a:gd name="T30" fmla="*/ 164883 w 43"/>
              <a:gd name="T31" fmla="*/ 1029114 h 23"/>
              <a:gd name="T32" fmla="*/ 164883 w 43"/>
              <a:gd name="T33" fmla="*/ 1200564 h 23"/>
              <a:gd name="T34" fmla="*/ 0 w 43"/>
              <a:gd name="T35" fmla="*/ 1372014 h 23"/>
              <a:gd name="T36" fmla="*/ 0 w 43"/>
              <a:gd name="T37" fmla="*/ 1543464 h 23"/>
              <a:gd name="T38" fmla="*/ 0 w 43"/>
              <a:gd name="T39" fmla="*/ 1543464 h 23"/>
              <a:gd name="T40" fmla="*/ 0 w 43"/>
              <a:gd name="T41" fmla="*/ 1543464 h 23"/>
              <a:gd name="T42" fmla="*/ 0 w 43"/>
              <a:gd name="T43" fmla="*/ 1543464 h 23"/>
              <a:gd name="T44" fmla="*/ 0 w 43"/>
              <a:gd name="T45" fmla="*/ 1543464 h 23"/>
              <a:gd name="T46" fmla="*/ 6597359 w 43"/>
              <a:gd name="T47" fmla="*/ 3944592 h 2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23"/>
              <a:gd name="T74" fmla="*/ 43 w 43"/>
              <a:gd name="T75" fmla="*/ 23 h 23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23">
                <a:moveTo>
                  <a:pt x="40" y="23"/>
                </a:moveTo>
                <a:lnTo>
                  <a:pt x="40" y="23"/>
                </a:lnTo>
                <a:lnTo>
                  <a:pt x="41" y="22"/>
                </a:lnTo>
                <a:lnTo>
                  <a:pt x="41" y="21"/>
                </a:lnTo>
                <a:lnTo>
                  <a:pt x="41" y="20"/>
                </a:lnTo>
                <a:lnTo>
                  <a:pt x="42" y="19"/>
                </a:lnTo>
                <a:lnTo>
                  <a:pt x="42" y="18"/>
                </a:lnTo>
                <a:lnTo>
                  <a:pt x="42" y="17"/>
                </a:lnTo>
                <a:lnTo>
                  <a:pt x="43" y="16"/>
                </a:lnTo>
                <a:lnTo>
                  <a:pt x="43" y="14"/>
                </a:lnTo>
                <a:lnTo>
                  <a:pt x="4" y="0"/>
                </a:lnTo>
                <a:lnTo>
                  <a:pt x="2" y="1"/>
                </a:lnTo>
                <a:lnTo>
                  <a:pt x="2" y="2"/>
                </a:lnTo>
                <a:lnTo>
                  <a:pt x="2" y="3"/>
                </a:lnTo>
                <a:lnTo>
                  <a:pt x="1" y="5"/>
                </a:lnTo>
                <a:lnTo>
                  <a:pt x="1" y="6"/>
                </a:lnTo>
                <a:lnTo>
                  <a:pt x="1" y="7"/>
                </a:lnTo>
                <a:lnTo>
                  <a:pt x="0" y="8"/>
                </a:lnTo>
                <a:lnTo>
                  <a:pt x="0" y="9"/>
                </a:lnTo>
                <a:lnTo>
                  <a:pt x="40" y="2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5" name="Freeform 117"/>
          <p:cNvSpPr>
            <a:spLocks/>
          </p:cNvSpPr>
          <p:nvPr/>
        </p:nvSpPr>
        <p:spPr bwMode="auto">
          <a:xfrm>
            <a:off x="5108575" y="4730750"/>
            <a:ext cx="25400" cy="33338"/>
          </a:xfrm>
          <a:custGeom>
            <a:avLst/>
            <a:gdLst>
              <a:gd name="T0" fmla="*/ 6339517 w 63"/>
              <a:gd name="T1" fmla="*/ 13553930 h 82"/>
              <a:gd name="T2" fmla="*/ 6339517 w 63"/>
              <a:gd name="T3" fmla="*/ 13553930 h 82"/>
              <a:gd name="T4" fmla="*/ 6989838 w 63"/>
              <a:gd name="T5" fmla="*/ 12231794 h 82"/>
              <a:gd name="T6" fmla="*/ 7477276 w 63"/>
              <a:gd name="T7" fmla="*/ 10743780 h 82"/>
              <a:gd name="T8" fmla="*/ 7965117 w 63"/>
              <a:gd name="T9" fmla="*/ 9256174 h 82"/>
              <a:gd name="T10" fmla="*/ 8452556 w 63"/>
              <a:gd name="T11" fmla="*/ 7934037 h 82"/>
              <a:gd name="T12" fmla="*/ 8777514 w 63"/>
              <a:gd name="T13" fmla="*/ 6611495 h 82"/>
              <a:gd name="T14" fmla="*/ 9265356 w 63"/>
              <a:gd name="T15" fmla="*/ 5123888 h 82"/>
              <a:gd name="T16" fmla="*/ 9915676 w 63"/>
              <a:gd name="T17" fmla="*/ 3636281 h 82"/>
              <a:gd name="T18" fmla="*/ 10240635 w 63"/>
              <a:gd name="T19" fmla="*/ 2314145 h 82"/>
              <a:gd name="T20" fmla="*/ 3738638 w 63"/>
              <a:gd name="T21" fmla="*/ 0 h 82"/>
              <a:gd name="T22" fmla="*/ 3250797 w 63"/>
              <a:gd name="T23" fmla="*/ 1487607 h 82"/>
              <a:gd name="T24" fmla="*/ 2925838 w 63"/>
              <a:gd name="T25" fmla="*/ 2644679 h 82"/>
              <a:gd name="T26" fmla="*/ 2438400 w 63"/>
              <a:gd name="T27" fmla="*/ 4132286 h 82"/>
              <a:gd name="T28" fmla="*/ 1950559 w 63"/>
              <a:gd name="T29" fmla="*/ 5619892 h 82"/>
              <a:gd name="T30" fmla="*/ 1625600 w 63"/>
              <a:gd name="T31" fmla="*/ 6942435 h 82"/>
              <a:gd name="T32" fmla="*/ 975279 w 63"/>
              <a:gd name="T33" fmla="*/ 8430042 h 82"/>
              <a:gd name="T34" fmla="*/ 487841 w 63"/>
              <a:gd name="T35" fmla="*/ 9587114 h 82"/>
              <a:gd name="T36" fmla="*/ 0 w 63"/>
              <a:gd name="T37" fmla="*/ 11074721 h 82"/>
              <a:gd name="T38" fmla="*/ 0 w 63"/>
              <a:gd name="T39" fmla="*/ 11074721 h 82"/>
              <a:gd name="T40" fmla="*/ 6339517 w 63"/>
              <a:gd name="T41" fmla="*/ 13553930 h 82"/>
              <a:gd name="T42" fmla="*/ 6339517 w 63"/>
              <a:gd name="T43" fmla="*/ 13553930 h 82"/>
              <a:gd name="T44" fmla="*/ 6339517 w 63"/>
              <a:gd name="T45" fmla="*/ 13553930 h 8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3"/>
              <a:gd name="T70" fmla="*/ 0 h 82"/>
              <a:gd name="T71" fmla="*/ 63 w 63"/>
              <a:gd name="T72" fmla="*/ 82 h 8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3" h="82">
                <a:moveTo>
                  <a:pt x="39" y="82"/>
                </a:moveTo>
                <a:lnTo>
                  <a:pt x="39" y="82"/>
                </a:lnTo>
                <a:lnTo>
                  <a:pt x="43" y="74"/>
                </a:lnTo>
                <a:lnTo>
                  <a:pt x="46" y="65"/>
                </a:lnTo>
                <a:lnTo>
                  <a:pt x="49" y="56"/>
                </a:lnTo>
                <a:lnTo>
                  <a:pt x="52" y="48"/>
                </a:lnTo>
                <a:lnTo>
                  <a:pt x="54" y="40"/>
                </a:lnTo>
                <a:lnTo>
                  <a:pt x="57" y="31"/>
                </a:lnTo>
                <a:lnTo>
                  <a:pt x="61" y="22"/>
                </a:lnTo>
                <a:lnTo>
                  <a:pt x="63" y="14"/>
                </a:lnTo>
                <a:lnTo>
                  <a:pt x="23" y="0"/>
                </a:lnTo>
                <a:lnTo>
                  <a:pt x="20" y="9"/>
                </a:lnTo>
                <a:lnTo>
                  <a:pt x="18" y="16"/>
                </a:lnTo>
                <a:lnTo>
                  <a:pt x="15" y="25"/>
                </a:lnTo>
                <a:lnTo>
                  <a:pt x="12" y="34"/>
                </a:lnTo>
                <a:lnTo>
                  <a:pt x="10" y="42"/>
                </a:lnTo>
                <a:lnTo>
                  <a:pt x="6" y="51"/>
                </a:lnTo>
                <a:lnTo>
                  <a:pt x="3" y="58"/>
                </a:lnTo>
                <a:lnTo>
                  <a:pt x="0" y="67"/>
                </a:lnTo>
                <a:lnTo>
                  <a:pt x="39" y="8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6" name="Freeform 118"/>
          <p:cNvSpPr>
            <a:spLocks/>
          </p:cNvSpPr>
          <p:nvPr/>
        </p:nvSpPr>
        <p:spPr bwMode="auto">
          <a:xfrm>
            <a:off x="5108575" y="4757738"/>
            <a:ext cx="15875" cy="9525"/>
          </a:xfrm>
          <a:custGeom>
            <a:avLst/>
            <a:gdLst>
              <a:gd name="T0" fmla="*/ 5847034 w 41"/>
              <a:gd name="T1" fmla="*/ 3944592 h 23"/>
              <a:gd name="T2" fmla="*/ 5847034 w 41"/>
              <a:gd name="T3" fmla="*/ 3944592 h 23"/>
              <a:gd name="T4" fmla="*/ 5847034 w 41"/>
              <a:gd name="T5" fmla="*/ 3773142 h 23"/>
              <a:gd name="T6" fmla="*/ 5847034 w 41"/>
              <a:gd name="T7" fmla="*/ 3601692 h 23"/>
              <a:gd name="T8" fmla="*/ 5996878 w 41"/>
              <a:gd name="T9" fmla="*/ 3430242 h 23"/>
              <a:gd name="T10" fmla="*/ 5996878 w 41"/>
              <a:gd name="T11" fmla="*/ 3258378 h 23"/>
              <a:gd name="T12" fmla="*/ 5996878 w 41"/>
              <a:gd name="T13" fmla="*/ 3086928 h 23"/>
              <a:gd name="T14" fmla="*/ 6146723 w 41"/>
              <a:gd name="T15" fmla="*/ 2915478 h 23"/>
              <a:gd name="T16" fmla="*/ 6146723 w 41"/>
              <a:gd name="T17" fmla="*/ 2744028 h 23"/>
              <a:gd name="T18" fmla="*/ 6146723 w 41"/>
              <a:gd name="T19" fmla="*/ 2572578 h 23"/>
              <a:gd name="T20" fmla="*/ 299689 w 41"/>
              <a:gd name="T21" fmla="*/ 0 h 23"/>
              <a:gd name="T22" fmla="*/ 299689 w 41"/>
              <a:gd name="T23" fmla="*/ 171450 h 23"/>
              <a:gd name="T24" fmla="*/ 299689 w 41"/>
              <a:gd name="T25" fmla="*/ 342900 h 23"/>
              <a:gd name="T26" fmla="*/ 149845 w 41"/>
              <a:gd name="T27" fmla="*/ 686214 h 23"/>
              <a:gd name="T28" fmla="*/ 149845 w 41"/>
              <a:gd name="T29" fmla="*/ 686214 h 23"/>
              <a:gd name="T30" fmla="*/ 149845 w 41"/>
              <a:gd name="T31" fmla="*/ 857664 h 23"/>
              <a:gd name="T32" fmla="*/ 0 w 41"/>
              <a:gd name="T33" fmla="*/ 1029114 h 23"/>
              <a:gd name="T34" fmla="*/ 0 w 41"/>
              <a:gd name="T35" fmla="*/ 1200564 h 23"/>
              <a:gd name="T36" fmla="*/ 0 w 41"/>
              <a:gd name="T37" fmla="*/ 1372014 h 23"/>
              <a:gd name="T38" fmla="*/ 0 w 41"/>
              <a:gd name="T39" fmla="*/ 1372014 h 23"/>
              <a:gd name="T40" fmla="*/ 5847034 w 41"/>
              <a:gd name="T41" fmla="*/ 3944592 h 23"/>
              <a:gd name="T42" fmla="*/ 5847034 w 41"/>
              <a:gd name="T43" fmla="*/ 3944592 h 23"/>
              <a:gd name="T44" fmla="*/ 5847034 w 41"/>
              <a:gd name="T45" fmla="*/ 3944592 h 2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23"/>
              <a:gd name="T71" fmla="*/ 41 w 41"/>
              <a:gd name="T72" fmla="*/ 23 h 2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23">
                <a:moveTo>
                  <a:pt x="39" y="23"/>
                </a:moveTo>
                <a:lnTo>
                  <a:pt x="39" y="23"/>
                </a:lnTo>
                <a:lnTo>
                  <a:pt x="39" y="22"/>
                </a:lnTo>
                <a:lnTo>
                  <a:pt x="39" y="21"/>
                </a:lnTo>
                <a:lnTo>
                  <a:pt x="40" y="20"/>
                </a:lnTo>
                <a:lnTo>
                  <a:pt x="40" y="19"/>
                </a:lnTo>
                <a:lnTo>
                  <a:pt x="40" y="18"/>
                </a:lnTo>
                <a:lnTo>
                  <a:pt x="41" y="17"/>
                </a:lnTo>
                <a:lnTo>
                  <a:pt x="41" y="16"/>
                </a:lnTo>
                <a:lnTo>
                  <a:pt x="41" y="15"/>
                </a:lnTo>
                <a:lnTo>
                  <a:pt x="2" y="0"/>
                </a:lnTo>
                <a:lnTo>
                  <a:pt x="2" y="1"/>
                </a:lnTo>
                <a:lnTo>
                  <a:pt x="2" y="2"/>
                </a:lnTo>
                <a:lnTo>
                  <a:pt x="1" y="4"/>
                </a:lnTo>
                <a:lnTo>
                  <a:pt x="1" y="5"/>
                </a:lnTo>
                <a:lnTo>
                  <a:pt x="0" y="6"/>
                </a:lnTo>
                <a:lnTo>
                  <a:pt x="0" y="7"/>
                </a:lnTo>
                <a:lnTo>
                  <a:pt x="0" y="8"/>
                </a:lnTo>
                <a:lnTo>
                  <a:pt x="39" y="2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7" name="Freeform 119"/>
          <p:cNvSpPr>
            <a:spLocks/>
          </p:cNvSpPr>
          <p:nvPr/>
        </p:nvSpPr>
        <p:spPr bwMode="auto">
          <a:xfrm>
            <a:off x="5099050" y="4760913"/>
            <a:ext cx="25400" cy="33337"/>
          </a:xfrm>
          <a:custGeom>
            <a:avLst/>
            <a:gdLst>
              <a:gd name="T0" fmla="*/ 6108114 w 65"/>
              <a:gd name="T1" fmla="*/ 13230423 h 84"/>
              <a:gd name="T2" fmla="*/ 6108114 w 65"/>
              <a:gd name="T3" fmla="*/ 13230423 h 84"/>
              <a:gd name="T4" fmla="*/ 6566095 w 65"/>
              <a:gd name="T5" fmla="*/ 11812807 h 84"/>
              <a:gd name="T6" fmla="*/ 7024077 w 65"/>
              <a:gd name="T7" fmla="*/ 10395191 h 84"/>
              <a:gd name="T8" fmla="*/ 7482449 w 65"/>
              <a:gd name="T9" fmla="*/ 8977972 h 84"/>
              <a:gd name="T10" fmla="*/ 7940431 w 65"/>
              <a:gd name="T11" fmla="*/ 7875073 h 84"/>
              <a:gd name="T12" fmla="*/ 8551203 w 65"/>
              <a:gd name="T13" fmla="*/ 6457853 h 84"/>
              <a:gd name="T14" fmla="*/ 9009185 w 65"/>
              <a:gd name="T15" fmla="*/ 5040237 h 84"/>
              <a:gd name="T16" fmla="*/ 9467557 w 65"/>
              <a:gd name="T17" fmla="*/ 3622621 h 84"/>
              <a:gd name="T18" fmla="*/ 9925538 w 65"/>
              <a:gd name="T19" fmla="*/ 2362561 h 84"/>
              <a:gd name="T20" fmla="*/ 3970215 w 65"/>
              <a:gd name="T21" fmla="*/ 0 h 84"/>
              <a:gd name="T22" fmla="*/ 3512234 w 65"/>
              <a:gd name="T23" fmla="*/ 1417616 h 84"/>
              <a:gd name="T24" fmla="*/ 2901462 w 65"/>
              <a:gd name="T25" fmla="*/ 2677675 h 84"/>
              <a:gd name="T26" fmla="*/ 2443089 w 65"/>
              <a:gd name="T27" fmla="*/ 3937735 h 84"/>
              <a:gd name="T28" fmla="*/ 1985108 w 65"/>
              <a:gd name="T29" fmla="*/ 5355351 h 84"/>
              <a:gd name="T30" fmla="*/ 1527126 w 65"/>
              <a:gd name="T31" fmla="*/ 6615410 h 84"/>
              <a:gd name="T32" fmla="*/ 1068754 w 65"/>
              <a:gd name="T33" fmla="*/ 8032630 h 84"/>
              <a:gd name="T34" fmla="*/ 457982 w 65"/>
              <a:gd name="T35" fmla="*/ 9450246 h 84"/>
              <a:gd name="T36" fmla="*/ 0 w 65"/>
              <a:gd name="T37" fmla="*/ 10552748 h 84"/>
              <a:gd name="T38" fmla="*/ 0 w 65"/>
              <a:gd name="T39" fmla="*/ 10552748 h 84"/>
              <a:gd name="T40" fmla="*/ 6108114 w 65"/>
              <a:gd name="T41" fmla="*/ 13230423 h 84"/>
              <a:gd name="T42" fmla="*/ 6108114 w 65"/>
              <a:gd name="T43" fmla="*/ 13230423 h 84"/>
              <a:gd name="T44" fmla="*/ 6108114 w 65"/>
              <a:gd name="T45" fmla="*/ 13230423 h 8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5"/>
              <a:gd name="T70" fmla="*/ 0 h 84"/>
              <a:gd name="T71" fmla="*/ 65 w 65"/>
              <a:gd name="T72" fmla="*/ 84 h 8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5" h="84">
                <a:moveTo>
                  <a:pt x="40" y="84"/>
                </a:moveTo>
                <a:lnTo>
                  <a:pt x="40" y="84"/>
                </a:lnTo>
                <a:lnTo>
                  <a:pt x="43" y="75"/>
                </a:lnTo>
                <a:lnTo>
                  <a:pt x="46" y="66"/>
                </a:lnTo>
                <a:lnTo>
                  <a:pt x="49" y="57"/>
                </a:lnTo>
                <a:lnTo>
                  <a:pt x="52" y="50"/>
                </a:lnTo>
                <a:lnTo>
                  <a:pt x="56" y="41"/>
                </a:lnTo>
                <a:lnTo>
                  <a:pt x="59" y="32"/>
                </a:lnTo>
                <a:lnTo>
                  <a:pt x="62" y="23"/>
                </a:lnTo>
                <a:lnTo>
                  <a:pt x="65" y="15"/>
                </a:lnTo>
                <a:lnTo>
                  <a:pt x="26" y="0"/>
                </a:lnTo>
                <a:lnTo>
                  <a:pt x="23" y="9"/>
                </a:lnTo>
                <a:lnTo>
                  <a:pt x="19" y="17"/>
                </a:lnTo>
                <a:lnTo>
                  <a:pt x="16" y="25"/>
                </a:lnTo>
                <a:lnTo>
                  <a:pt x="13" y="34"/>
                </a:lnTo>
                <a:lnTo>
                  <a:pt x="10" y="42"/>
                </a:lnTo>
                <a:lnTo>
                  <a:pt x="7" y="51"/>
                </a:lnTo>
                <a:lnTo>
                  <a:pt x="3" y="60"/>
                </a:lnTo>
                <a:lnTo>
                  <a:pt x="0" y="67"/>
                </a:lnTo>
                <a:lnTo>
                  <a:pt x="40" y="8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8" name="Freeform 120"/>
          <p:cNvSpPr>
            <a:spLocks/>
          </p:cNvSpPr>
          <p:nvPr/>
        </p:nvSpPr>
        <p:spPr bwMode="auto">
          <a:xfrm>
            <a:off x="5097463" y="4787900"/>
            <a:ext cx="15875" cy="9525"/>
          </a:xfrm>
          <a:custGeom>
            <a:avLst/>
            <a:gdLst>
              <a:gd name="T0" fmla="*/ 5714622 w 42"/>
              <a:gd name="T1" fmla="*/ 4123892 h 22"/>
              <a:gd name="T2" fmla="*/ 5714622 w 42"/>
              <a:gd name="T3" fmla="*/ 4123892 h 22"/>
              <a:gd name="T4" fmla="*/ 5714622 w 42"/>
              <a:gd name="T5" fmla="*/ 3936423 h 22"/>
              <a:gd name="T6" fmla="*/ 5857497 w 42"/>
              <a:gd name="T7" fmla="*/ 3936423 h 22"/>
              <a:gd name="T8" fmla="*/ 5857497 w 42"/>
              <a:gd name="T9" fmla="*/ 3748953 h 22"/>
              <a:gd name="T10" fmla="*/ 5857497 w 42"/>
              <a:gd name="T11" fmla="*/ 3561484 h 22"/>
              <a:gd name="T12" fmla="*/ 5857497 w 42"/>
              <a:gd name="T13" fmla="*/ 3561484 h 22"/>
              <a:gd name="T14" fmla="*/ 6000372 w 42"/>
              <a:gd name="T15" fmla="*/ 3374015 h 22"/>
              <a:gd name="T16" fmla="*/ 6000372 w 42"/>
              <a:gd name="T17" fmla="*/ 3374015 h 22"/>
              <a:gd name="T18" fmla="*/ 6000372 w 42"/>
              <a:gd name="T19" fmla="*/ 3186545 h 22"/>
              <a:gd name="T20" fmla="*/ 285750 w 42"/>
              <a:gd name="T21" fmla="*/ 0 h 22"/>
              <a:gd name="T22" fmla="*/ 285750 w 42"/>
              <a:gd name="T23" fmla="*/ 187469 h 22"/>
              <a:gd name="T24" fmla="*/ 285750 w 42"/>
              <a:gd name="T25" fmla="*/ 374939 h 22"/>
              <a:gd name="T26" fmla="*/ 285750 w 42"/>
              <a:gd name="T27" fmla="*/ 374939 h 22"/>
              <a:gd name="T28" fmla="*/ 142875 w 42"/>
              <a:gd name="T29" fmla="*/ 749877 h 22"/>
              <a:gd name="T30" fmla="*/ 142875 w 42"/>
              <a:gd name="T31" fmla="*/ 749877 h 22"/>
              <a:gd name="T32" fmla="*/ 142875 w 42"/>
              <a:gd name="T33" fmla="*/ 937347 h 22"/>
              <a:gd name="T34" fmla="*/ 142875 w 42"/>
              <a:gd name="T35" fmla="*/ 1124816 h 22"/>
              <a:gd name="T36" fmla="*/ 0 w 42"/>
              <a:gd name="T37" fmla="*/ 1124816 h 22"/>
              <a:gd name="T38" fmla="*/ 0 w 42"/>
              <a:gd name="T39" fmla="*/ 1124816 h 22"/>
              <a:gd name="T40" fmla="*/ 5714622 w 42"/>
              <a:gd name="T41" fmla="*/ 4123892 h 22"/>
              <a:gd name="T42" fmla="*/ 5714622 w 42"/>
              <a:gd name="T43" fmla="*/ 4123892 h 22"/>
              <a:gd name="T44" fmla="*/ 5714622 w 42"/>
              <a:gd name="T45" fmla="*/ 4123892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22"/>
              <a:gd name="T71" fmla="*/ 42 w 42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22">
                <a:moveTo>
                  <a:pt x="40" y="22"/>
                </a:moveTo>
                <a:lnTo>
                  <a:pt x="40" y="22"/>
                </a:lnTo>
                <a:lnTo>
                  <a:pt x="40" y="21"/>
                </a:lnTo>
                <a:lnTo>
                  <a:pt x="41" y="21"/>
                </a:lnTo>
                <a:lnTo>
                  <a:pt x="41" y="20"/>
                </a:lnTo>
                <a:lnTo>
                  <a:pt x="41" y="19"/>
                </a:lnTo>
                <a:lnTo>
                  <a:pt x="42" y="18"/>
                </a:lnTo>
                <a:lnTo>
                  <a:pt x="42" y="17"/>
                </a:lnTo>
                <a:lnTo>
                  <a:pt x="2" y="0"/>
                </a:lnTo>
                <a:lnTo>
                  <a:pt x="2" y="1"/>
                </a:lnTo>
                <a:lnTo>
                  <a:pt x="2" y="2"/>
                </a:lnTo>
                <a:lnTo>
                  <a:pt x="1" y="4"/>
                </a:lnTo>
                <a:lnTo>
                  <a:pt x="1" y="5"/>
                </a:lnTo>
                <a:lnTo>
                  <a:pt x="1" y="6"/>
                </a:lnTo>
                <a:lnTo>
                  <a:pt x="0" y="6"/>
                </a:lnTo>
                <a:lnTo>
                  <a:pt x="40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69" name="Freeform 121"/>
          <p:cNvSpPr>
            <a:spLocks/>
          </p:cNvSpPr>
          <p:nvPr/>
        </p:nvSpPr>
        <p:spPr bwMode="auto">
          <a:xfrm>
            <a:off x="5087938" y="4789488"/>
            <a:ext cx="25400" cy="33337"/>
          </a:xfrm>
          <a:custGeom>
            <a:avLst/>
            <a:gdLst>
              <a:gd name="T0" fmla="*/ 5802532 w 65"/>
              <a:gd name="T1" fmla="*/ 13230423 h 84"/>
              <a:gd name="T2" fmla="*/ 5802532 w 65"/>
              <a:gd name="T3" fmla="*/ 13230423 h 84"/>
              <a:gd name="T4" fmla="*/ 6260905 w 65"/>
              <a:gd name="T5" fmla="*/ 11812807 h 84"/>
              <a:gd name="T6" fmla="*/ 6871677 w 65"/>
              <a:gd name="T7" fmla="*/ 10395191 h 84"/>
              <a:gd name="T8" fmla="*/ 7482449 w 65"/>
              <a:gd name="T9" fmla="*/ 9135132 h 84"/>
              <a:gd name="T10" fmla="*/ 7940431 w 65"/>
              <a:gd name="T11" fmla="*/ 7717912 h 84"/>
              <a:gd name="T12" fmla="*/ 8398412 w 65"/>
              <a:gd name="T13" fmla="*/ 6615410 h 84"/>
              <a:gd name="T14" fmla="*/ 8856785 w 65"/>
              <a:gd name="T15" fmla="*/ 5197794 h 84"/>
              <a:gd name="T16" fmla="*/ 9314766 w 65"/>
              <a:gd name="T17" fmla="*/ 3780178 h 84"/>
              <a:gd name="T18" fmla="*/ 9925538 w 65"/>
              <a:gd name="T19" fmla="*/ 2520118 h 84"/>
              <a:gd name="T20" fmla="*/ 3817425 w 65"/>
              <a:gd name="T21" fmla="*/ 0 h 84"/>
              <a:gd name="T22" fmla="*/ 3512234 w 65"/>
              <a:gd name="T23" fmla="*/ 1417616 h 84"/>
              <a:gd name="T24" fmla="*/ 2901462 w 65"/>
              <a:gd name="T25" fmla="*/ 2520118 h 84"/>
              <a:gd name="T26" fmla="*/ 2443089 w 65"/>
              <a:gd name="T27" fmla="*/ 3937735 h 84"/>
              <a:gd name="T28" fmla="*/ 1832317 w 65"/>
              <a:gd name="T29" fmla="*/ 5197794 h 84"/>
              <a:gd name="T30" fmla="*/ 1374335 w 65"/>
              <a:gd name="T31" fmla="*/ 6615410 h 84"/>
              <a:gd name="T32" fmla="*/ 916354 w 65"/>
              <a:gd name="T33" fmla="*/ 7717912 h 84"/>
              <a:gd name="T34" fmla="*/ 457982 w 65"/>
              <a:gd name="T35" fmla="*/ 9135132 h 84"/>
              <a:gd name="T36" fmla="*/ 0 w 65"/>
              <a:gd name="T37" fmla="*/ 10395191 h 84"/>
              <a:gd name="T38" fmla="*/ 0 w 65"/>
              <a:gd name="T39" fmla="*/ 10395191 h 84"/>
              <a:gd name="T40" fmla="*/ 5802532 w 65"/>
              <a:gd name="T41" fmla="*/ 13230423 h 84"/>
              <a:gd name="T42" fmla="*/ 5802532 w 65"/>
              <a:gd name="T43" fmla="*/ 13230423 h 84"/>
              <a:gd name="T44" fmla="*/ 5802532 w 65"/>
              <a:gd name="T45" fmla="*/ 13230423 h 8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5"/>
              <a:gd name="T70" fmla="*/ 0 h 84"/>
              <a:gd name="T71" fmla="*/ 65 w 65"/>
              <a:gd name="T72" fmla="*/ 84 h 8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5" h="84">
                <a:moveTo>
                  <a:pt x="38" y="84"/>
                </a:moveTo>
                <a:lnTo>
                  <a:pt x="38" y="84"/>
                </a:lnTo>
                <a:lnTo>
                  <a:pt x="41" y="75"/>
                </a:lnTo>
                <a:lnTo>
                  <a:pt x="45" y="66"/>
                </a:lnTo>
                <a:lnTo>
                  <a:pt x="49" y="58"/>
                </a:lnTo>
                <a:lnTo>
                  <a:pt x="52" y="49"/>
                </a:lnTo>
                <a:lnTo>
                  <a:pt x="55" y="42"/>
                </a:lnTo>
                <a:lnTo>
                  <a:pt x="58" y="33"/>
                </a:lnTo>
                <a:lnTo>
                  <a:pt x="61" y="24"/>
                </a:lnTo>
                <a:lnTo>
                  <a:pt x="65" y="16"/>
                </a:lnTo>
                <a:lnTo>
                  <a:pt x="25" y="0"/>
                </a:lnTo>
                <a:lnTo>
                  <a:pt x="23" y="9"/>
                </a:lnTo>
                <a:lnTo>
                  <a:pt x="19" y="16"/>
                </a:lnTo>
                <a:lnTo>
                  <a:pt x="16" y="25"/>
                </a:lnTo>
                <a:lnTo>
                  <a:pt x="12" y="33"/>
                </a:lnTo>
                <a:lnTo>
                  <a:pt x="9" y="42"/>
                </a:lnTo>
                <a:lnTo>
                  <a:pt x="6" y="49"/>
                </a:lnTo>
                <a:lnTo>
                  <a:pt x="3" y="58"/>
                </a:lnTo>
                <a:lnTo>
                  <a:pt x="0" y="66"/>
                </a:lnTo>
                <a:lnTo>
                  <a:pt x="38" y="8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0" name="Freeform 122"/>
          <p:cNvSpPr>
            <a:spLocks/>
          </p:cNvSpPr>
          <p:nvPr/>
        </p:nvSpPr>
        <p:spPr bwMode="auto">
          <a:xfrm>
            <a:off x="5086350" y="4816475"/>
            <a:ext cx="15875" cy="9525"/>
          </a:xfrm>
          <a:custGeom>
            <a:avLst/>
            <a:gdLst>
              <a:gd name="T0" fmla="*/ 5714622 w 42"/>
              <a:gd name="T1" fmla="*/ 3944592 h 23"/>
              <a:gd name="T2" fmla="*/ 5714622 w 42"/>
              <a:gd name="T3" fmla="*/ 3944592 h 23"/>
              <a:gd name="T4" fmla="*/ 5714622 w 42"/>
              <a:gd name="T5" fmla="*/ 3944592 h 23"/>
              <a:gd name="T6" fmla="*/ 5714622 w 42"/>
              <a:gd name="T7" fmla="*/ 3773142 h 23"/>
              <a:gd name="T8" fmla="*/ 5857497 w 42"/>
              <a:gd name="T9" fmla="*/ 3601692 h 23"/>
              <a:gd name="T10" fmla="*/ 5857497 w 42"/>
              <a:gd name="T11" fmla="*/ 3601692 h 23"/>
              <a:gd name="T12" fmla="*/ 5857497 w 42"/>
              <a:gd name="T13" fmla="*/ 3430242 h 23"/>
              <a:gd name="T14" fmla="*/ 6000372 w 42"/>
              <a:gd name="T15" fmla="*/ 3258378 h 23"/>
              <a:gd name="T16" fmla="*/ 6000372 w 42"/>
              <a:gd name="T17" fmla="*/ 3086928 h 23"/>
              <a:gd name="T18" fmla="*/ 6000372 w 42"/>
              <a:gd name="T19" fmla="*/ 3086928 h 23"/>
              <a:gd name="T20" fmla="*/ 571500 w 42"/>
              <a:gd name="T21" fmla="*/ 0 h 23"/>
              <a:gd name="T22" fmla="*/ 571500 w 42"/>
              <a:gd name="T23" fmla="*/ 171450 h 23"/>
              <a:gd name="T24" fmla="*/ 428625 w 42"/>
              <a:gd name="T25" fmla="*/ 342900 h 23"/>
              <a:gd name="T26" fmla="*/ 428625 w 42"/>
              <a:gd name="T27" fmla="*/ 342900 h 23"/>
              <a:gd name="T28" fmla="*/ 428625 w 42"/>
              <a:gd name="T29" fmla="*/ 514350 h 23"/>
              <a:gd name="T30" fmla="*/ 142875 w 42"/>
              <a:gd name="T31" fmla="*/ 686214 h 23"/>
              <a:gd name="T32" fmla="*/ 142875 w 42"/>
              <a:gd name="T33" fmla="*/ 857664 h 23"/>
              <a:gd name="T34" fmla="*/ 142875 w 42"/>
              <a:gd name="T35" fmla="*/ 857664 h 23"/>
              <a:gd name="T36" fmla="*/ 0 w 42"/>
              <a:gd name="T37" fmla="*/ 1200564 h 23"/>
              <a:gd name="T38" fmla="*/ 142875 w 42"/>
              <a:gd name="T39" fmla="*/ 1200564 h 23"/>
              <a:gd name="T40" fmla="*/ 5714622 w 42"/>
              <a:gd name="T41" fmla="*/ 3944592 h 23"/>
              <a:gd name="T42" fmla="*/ 5714622 w 42"/>
              <a:gd name="T43" fmla="*/ 3944592 h 23"/>
              <a:gd name="T44" fmla="*/ 5714622 w 42"/>
              <a:gd name="T45" fmla="*/ 3944592 h 2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23"/>
              <a:gd name="T71" fmla="*/ 42 w 42"/>
              <a:gd name="T72" fmla="*/ 23 h 2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23">
                <a:moveTo>
                  <a:pt x="40" y="23"/>
                </a:moveTo>
                <a:lnTo>
                  <a:pt x="40" y="23"/>
                </a:lnTo>
                <a:lnTo>
                  <a:pt x="40" y="22"/>
                </a:lnTo>
                <a:lnTo>
                  <a:pt x="41" y="21"/>
                </a:lnTo>
                <a:lnTo>
                  <a:pt x="41" y="20"/>
                </a:lnTo>
                <a:lnTo>
                  <a:pt x="42" y="19"/>
                </a:lnTo>
                <a:lnTo>
                  <a:pt x="42" y="18"/>
                </a:lnTo>
                <a:lnTo>
                  <a:pt x="4" y="0"/>
                </a:lnTo>
                <a:lnTo>
                  <a:pt x="4" y="1"/>
                </a:lnTo>
                <a:lnTo>
                  <a:pt x="3" y="2"/>
                </a:lnTo>
                <a:lnTo>
                  <a:pt x="3" y="3"/>
                </a:lnTo>
                <a:lnTo>
                  <a:pt x="1" y="4"/>
                </a:lnTo>
                <a:lnTo>
                  <a:pt x="1" y="5"/>
                </a:lnTo>
                <a:lnTo>
                  <a:pt x="0" y="7"/>
                </a:lnTo>
                <a:lnTo>
                  <a:pt x="1" y="7"/>
                </a:lnTo>
                <a:lnTo>
                  <a:pt x="40" y="2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1" name="Freeform 123"/>
          <p:cNvSpPr>
            <a:spLocks/>
          </p:cNvSpPr>
          <p:nvPr/>
        </p:nvSpPr>
        <p:spPr bwMode="auto">
          <a:xfrm>
            <a:off x="5075238" y="4819650"/>
            <a:ext cx="26987" cy="33338"/>
          </a:xfrm>
          <a:custGeom>
            <a:avLst/>
            <a:gdLst>
              <a:gd name="T0" fmla="*/ 6165120 w 67"/>
              <a:gd name="T1" fmla="*/ 13075556 h 85"/>
              <a:gd name="T2" fmla="*/ 6165120 w 67"/>
              <a:gd name="T3" fmla="*/ 13075556 h 85"/>
              <a:gd name="T4" fmla="*/ 6651691 w 67"/>
              <a:gd name="T5" fmla="*/ 11691048 h 85"/>
              <a:gd name="T6" fmla="*/ 7300990 w 67"/>
              <a:gd name="T7" fmla="*/ 10306541 h 85"/>
              <a:gd name="T8" fmla="*/ 7949887 w 67"/>
              <a:gd name="T9" fmla="*/ 9075780 h 85"/>
              <a:gd name="T10" fmla="*/ 8436458 w 67"/>
              <a:gd name="T11" fmla="*/ 7691665 h 85"/>
              <a:gd name="T12" fmla="*/ 9085355 w 67"/>
              <a:gd name="T13" fmla="*/ 6460904 h 85"/>
              <a:gd name="T14" fmla="*/ 9572329 w 67"/>
              <a:gd name="T15" fmla="*/ 5230144 h 85"/>
              <a:gd name="T16" fmla="*/ 10221226 w 67"/>
              <a:gd name="T17" fmla="*/ 3845636 h 85"/>
              <a:gd name="T18" fmla="*/ 10870122 w 67"/>
              <a:gd name="T19" fmla="*/ 2461129 h 85"/>
              <a:gd name="T20" fmla="*/ 4542677 w 67"/>
              <a:gd name="T21" fmla="*/ 0 h 85"/>
              <a:gd name="T22" fmla="*/ 3893781 w 67"/>
              <a:gd name="T23" fmla="*/ 1230761 h 85"/>
              <a:gd name="T24" fmla="*/ 3407209 w 67"/>
              <a:gd name="T25" fmla="*/ 2461129 h 85"/>
              <a:gd name="T26" fmla="*/ 2920235 w 67"/>
              <a:gd name="T27" fmla="*/ 3845636 h 85"/>
              <a:gd name="T28" fmla="*/ 2271339 w 67"/>
              <a:gd name="T29" fmla="*/ 5076397 h 85"/>
              <a:gd name="T30" fmla="*/ 1622442 w 67"/>
              <a:gd name="T31" fmla="*/ 6460904 h 85"/>
              <a:gd name="T32" fmla="*/ 1135871 w 67"/>
              <a:gd name="T33" fmla="*/ 7537526 h 85"/>
              <a:gd name="T34" fmla="*/ 486572 w 67"/>
              <a:gd name="T35" fmla="*/ 8922033 h 85"/>
              <a:gd name="T36" fmla="*/ 0 w 67"/>
              <a:gd name="T37" fmla="*/ 10152794 h 85"/>
              <a:gd name="T38" fmla="*/ 0 w 67"/>
              <a:gd name="T39" fmla="*/ 10152794 h 85"/>
              <a:gd name="T40" fmla="*/ 6165120 w 67"/>
              <a:gd name="T41" fmla="*/ 13075556 h 85"/>
              <a:gd name="T42" fmla="*/ 6165120 w 67"/>
              <a:gd name="T43" fmla="*/ 13075556 h 85"/>
              <a:gd name="T44" fmla="*/ 6165120 w 67"/>
              <a:gd name="T45" fmla="*/ 13075556 h 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7"/>
              <a:gd name="T70" fmla="*/ 0 h 85"/>
              <a:gd name="T71" fmla="*/ 67 w 67"/>
              <a:gd name="T72" fmla="*/ 85 h 8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7" h="85">
                <a:moveTo>
                  <a:pt x="38" y="85"/>
                </a:moveTo>
                <a:lnTo>
                  <a:pt x="38" y="85"/>
                </a:lnTo>
                <a:lnTo>
                  <a:pt x="41" y="76"/>
                </a:lnTo>
                <a:lnTo>
                  <a:pt x="45" y="67"/>
                </a:lnTo>
                <a:lnTo>
                  <a:pt x="49" y="59"/>
                </a:lnTo>
                <a:lnTo>
                  <a:pt x="52" y="50"/>
                </a:lnTo>
                <a:lnTo>
                  <a:pt x="56" y="42"/>
                </a:lnTo>
                <a:lnTo>
                  <a:pt x="59" y="34"/>
                </a:lnTo>
                <a:lnTo>
                  <a:pt x="63" y="25"/>
                </a:lnTo>
                <a:lnTo>
                  <a:pt x="67" y="16"/>
                </a:lnTo>
                <a:lnTo>
                  <a:pt x="28" y="0"/>
                </a:lnTo>
                <a:lnTo>
                  <a:pt x="24" y="8"/>
                </a:lnTo>
                <a:lnTo>
                  <a:pt x="21" y="16"/>
                </a:lnTo>
                <a:lnTo>
                  <a:pt x="18" y="25"/>
                </a:lnTo>
                <a:lnTo>
                  <a:pt x="14" y="33"/>
                </a:lnTo>
                <a:lnTo>
                  <a:pt x="10" y="42"/>
                </a:lnTo>
                <a:lnTo>
                  <a:pt x="7" y="49"/>
                </a:lnTo>
                <a:lnTo>
                  <a:pt x="3" y="58"/>
                </a:lnTo>
                <a:lnTo>
                  <a:pt x="0" y="66"/>
                </a:lnTo>
                <a:lnTo>
                  <a:pt x="38" y="8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2" name="Freeform 124"/>
          <p:cNvSpPr>
            <a:spLocks/>
          </p:cNvSpPr>
          <p:nvPr/>
        </p:nvSpPr>
        <p:spPr bwMode="auto">
          <a:xfrm>
            <a:off x="5073650" y="4845050"/>
            <a:ext cx="17463" cy="9525"/>
          </a:xfrm>
          <a:custGeom>
            <a:avLst/>
            <a:gdLst>
              <a:gd name="T0" fmla="*/ 7242779 w 40"/>
              <a:gd name="T1" fmla="*/ 4123892 h 22"/>
              <a:gd name="T2" fmla="*/ 7242779 w 40"/>
              <a:gd name="T3" fmla="*/ 4123892 h 22"/>
              <a:gd name="T4" fmla="*/ 7242779 w 40"/>
              <a:gd name="T5" fmla="*/ 4123892 h 22"/>
              <a:gd name="T6" fmla="*/ 7433126 w 40"/>
              <a:gd name="T7" fmla="*/ 4123892 h 22"/>
              <a:gd name="T8" fmla="*/ 7433126 w 40"/>
              <a:gd name="T9" fmla="*/ 3936423 h 22"/>
              <a:gd name="T10" fmla="*/ 7433126 w 40"/>
              <a:gd name="T11" fmla="*/ 3748953 h 22"/>
              <a:gd name="T12" fmla="*/ 7433126 w 40"/>
              <a:gd name="T13" fmla="*/ 3748953 h 22"/>
              <a:gd name="T14" fmla="*/ 7433126 w 40"/>
              <a:gd name="T15" fmla="*/ 3748953 h 22"/>
              <a:gd name="T16" fmla="*/ 7623909 w 40"/>
              <a:gd name="T17" fmla="*/ 3561484 h 22"/>
              <a:gd name="T18" fmla="*/ 7623909 w 40"/>
              <a:gd name="T19" fmla="*/ 3561484 h 22"/>
              <a:gd name="T20" fmla="*/ 381130 w 40"/>
              <a:gd name="T21" fmla="*/ 0 h 22"/>
              <a:gd name="T22" fmla="*/ 381130 w 40"/>
              <a:gd name="T23" fmla="*/ 187469 h 22"/>
              <a:gd name="T24" fmla="*/ 381130 w 40"/>
              <a:gd name="T25" fmla="*/ 187469 h 22"/>
              <a:gd name="T26" fmla="*/ 190783 w 40"/>
              <a:gd name="T27" fmla="*/ 374939 h 22"/>
              <a:gd name="T28" fmla="*/ 190783 w 40"/>
              <a:gd name="T29" fmla="*/ 562408 h 22"/>
              <a:gd name="T30" fmla="*/ 190783 w 40"/>
              <a:gd name="T31" fmla="*/ 562408 h 22"/>
              <a:gd name="T32" fmla="*/ 190783 w 40"/>
              <a:gd name="T33" fmla="*/ 562408 h 22"/>
              <a:gd name="T34" fmla="*/ 0 w 40"/>
              <a:gd name="T35" fmla="*/ 749877 h 22"/>
              <a:gd name="T36" fmla="*/ 0 w 40"/>
              <a:gd name="T37" fmla="*/ 749877 h 22"/>
              <a:gd name="T38" fmla="*/ 0 w 40"/>
              <a:gd name="T39" fmla="*/ 749877 h 22"/>
              <a:gd name="T40" fmla="*/ 7242779 w 40"/>
              <a:gd name="T41" fmla="*/ 4123892 h 22"/>
              <a:gd name="T42" fmla="*/ 7242779 w 40"/>
              <a:gd name="T43" fmla="*/ 4123892 h 22"/>
              <a:gd name="T44" fmla="*/ 7242779 w 40"/>
              <a:gd name="T45" fmla="*/ 4123892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"/>
              <a:gd name="T70" fmla="*/ 0 h 22"/>
              <a:gd name="T71" fmla="*/ 40 w 40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" h="22">
                <a:moveTo>
                  <a:pt x="38" y="22"/>
                </a:moveTo>
                <a:lnTo>
                  <a:pt x="38" y="22"/>
                </a:lnTo>
                <a:lnTo>
                  <a:pt x="39" y="22"/>
                </a:lnTo>
                <a:lnTo>
                  <a:pt x="39" y="21"/>
                </a:lnTo>
                <a:lnTo>
                  <a:pt x="39" y="20"/>
                </a:lnTo>
                <a:lnTo>
                  <a:pt x="40" y="19"/>
                </a:lnTo>
                <a:lnTo>
                  <a:pt x="2" y="0"/>
                </a:lnTo>
                <a:lnTo>
                  <a:pt x="2" y="1"/>
                </a:lnTo>
                <a:lnTo>
                  <a:pt x="1" y="2"/>
                </a:lnTo>
                <a:lnTo>
                  <a:pt x="1" y="3"/>
                </a:lnTo>
                <a:lnTo>
                  <a:pt x="0" y="4"/>
                </a:lnTo>
                <a:lnTo>
                  <a:pt x="38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3" name="Freeform 125"/>
          <p:cNvSpPr>
            <a:spLocks/>
          </p:cNvSpPr>
          <p:nvPr/>
        </p:nvSpPr>
        <p:spPr bwMode="auto">
          <a:xfrm>
            <a:off x="5062538" y="4846638"/>
            <a:ext cx="26987" cy="33337"/>
          </a:xfrm>
          <a:custGeom>
            <a:avLst/>
            <a:gdLst>
              <a:gd name="T0" fmla="*/ 6002795 w 67"/>
              <a:gd name="T1" fmla="*/ 13230423 h 84"/>
              <a:gd name="T2" fmla="*/ 6002795 w 67"/>
              <a:gd name="T3" fmla="*/ 13230423 h 84"/>
              <a:gd name="T4" fmla="*/ 6651691 w 67"/>
              <a:gd name="T5" fmla="*/ 11970364 h 84"/>
              <a:gd name="T6" fmla="*/ 7300990 w 67"/>
              <a:gd name="T7" fmla="*/ 10552748 h 84"/>
              <a:gd name="T8" fmla="*/ 7949887 w 67"/>
              <a:gd name="T9" fmla="*/ 9450246 h 84"/>
              <a:gd name="T10" fmla="*/ 8436458 w 67"/>
              <a:gd name="T11" fmla="*/ 8032630 h 84"/>
              <a:gd name="T12" fmla="*/ 9085355 w 67"/>
              <a:gd name="T13" fmla="*/ 6772570 h 84"/>
              <a:gd name="T14" fmla="*/ 9572329 w 67"/>
              <a:gd name="T15" fmla="*/ 5355351 h 84"/>
              <a:gd name="T16" fmla="*/ 10383550 w 67"/>
              <a:gd name="T17" fmla="*/ 4252452 h 84"/>
              <a:gd name="T18" fmla="*/ 10870122 w 67"/>
              <a:gd name="T19" fmla="*/ 2835232 h 84"/>
              <a:gd name="T20" fmla="*/ 4705002 w 67"/>
              <a:gd name="T21" fmla="*/ 0 h 84"/>
              <a:gd name="T22" fmla="*/ 4056106 w 67"/>
              <a:gd name="T23" fmla="*/ 1417616 h 84"/>
              <a:gd name="T24" fmla="*/ 3569131 w 67"/>
              <a:gd name="T25" fmla="*/ 2677675 h 84"/>
              <a:gd name="T26" fmla="*/ 2920235 w 67"/>
              <a:gd name="T27" fmla="*/ 3780178 h 84"/>
              <a:gd name="T28" fmla="*/ 2433663 w 67"/>
              <a:gd name="T29" fmla="*/ 5197794 h 84"/>
              <a:gd name="T30" fmla="*/ 1622442 w 67"/>
              <a:gd name="T31" fmla="*/ 6457853 h 84"/>
              <a:gd name="T32" fmla="*/ 1135871 w 67"/>
              <a:gd name="T33" fmla="*/ 7717912 h 84"/>
              <a:gd name="T34" fmla="*/ 486572 w 67"/>
              <a:gd name="T35" fmla="*/ 9135132 h 84"/>
              <a:gd name="T36" fmla="*/ 0 w 67"/>
              <a:gd name="T37" fmla="*/ 10237634 h 84"/>
              <a:gd name="T38" fmla="*/ 0 w 67"/>
              <a:gd name="T39" fmla="*/ 10237634 h 84"/>
              <a:gd name="T40" fmla="*/ 6002795 w 67"/>
              <a:gd name="T41" fmla="*/ 13230423 h 84"/>
              <a:gd name="T42" fmla="*/ 6002795 w 67"/>
              <a:gd name="T43" fmla="*/ 13230423 h 84"/>
              <a:gd name="T44" fmla="*/ 6002795 w 67"/>
              <a:gd name="T45" fmla="*/ 13230423 h 8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7"/>
              <a:gd name="T70" fmla="*/ 0 h 84"/>
              <a:gd name="T71" fmla="*/ 67 w 67"/>
              <a:gd name="T72" fmla="*/ 84 h 8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7" h="84">
                <a:moveTo>
                  <a:pt x="37" y="84"/>
                </a:moveTo>
                <a:lnTo>
                  <a:pt x="37" y="84"/>
                </a:lnTo>
                <a:lnTo>
                  <a:pt x="41" y="76"/>
                </a:lnTo>
                <a:lnTo>
                  <a:pt x="45" y="67"/>
                </a:lnTo>
                <a:lnTo>
                  <a:pt x="49" y="60"/>
                </a:lnTo>
                <a:lnTo>
                  <a:pt x="52" y="51"/>
                </a:lnTo>
                <a:lnTo>
                  <a:pt x="56" y="43"/>
                </a:lnTo>
                <a:lnTo>
                  <a:pt x="59" y="34"/>
                </a:lnTo>
                <a:lnTo>
                  <a:pt x="64" y="27"/>
                </a:lnTo>
                <a:lnTo>
                  <a:pt x="67" y="18"/>
                </a:lnTo>
                <a:lnTo>
                  <a:pt x="29" y="0"/>
                </a:lnTo>
                <a:lnTo>
                  <a:pt x="25" y="9"/>
                </a:lnTo>
                <a:lnTo>
                  <a:pt x="22" y="17"/>
                </a:lnTo>
                <a:lnTo>
                  <a:pt x="18" y="24"/>
                </a:lnTo>
                <a:lnTo>
                  <a:pt x="15" y="33"/>
                </a:lnTo>
                <a:lnTo>
                  <a:pt x="10" y="41"/>
                </a:lnTo>
                <a:lnTo>
                  <a:pt x="7" y="49"/>
                </a:lnTo>
                <a:lnTo>
                  <a:pt x="3" y="58"/>
                </a:lnTo>
                <a:lnTo>
                  <a:pt x="0" y="65"/>
                </a:lnTo>
                <a:lnTo>
                  <a:pt x="37" y="8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4" name="Freeform 126"/>
          <p:cNvSpPr>
            <a:spLocks/>
          </p:cNvSpPr>
          <p:nvPr/>
        </p:nvSpPr>
        <p:spPr bwMode="auto">
          <a:xfrm>
            <a:off x="5060950" y="4873625"/>
            <a:ext cx="17463" cy="9525"/>
          </a:xfrm>
          <a:custGeom>
            <a:avLst/>
            <a:gdLst>
              <a:gd name="T0" fmla="*/ 6893626 w 41"/>
              <a:gd name="T1" fmla="*/ 3240201 h 28"/>
              <a:gd name="T2" fmla="*/ 6893626 w 41"/>
              <a:gd name="T3" fmla="*/ 3240201 h 28"/>
              <a:gd name="T4" fmla="*/ 6893626 w 41"/>
              <a:gd name="T5" fmla="*/ 3124540 h 28"/>
              <a:gd name="T6" fmla="*/ 7075071 w 41"/>
              <a:gd name="T7" fmla="*/ 3008879 h 28"/>
              <a:gd name="T8" fmla="*/ 7075071 w 41"/>
              <a:gd name="T9" fmla="*/ 2892879 h 28"/>
              <a:gd name="T10" fmla="*/ 7075071 w 41"/>
              <a:gd name="T11" fmla="*/ 2661557 h 28"/>
              <a:gd name="T12" fmla="*/ 7256515 w 41"/>
              <a:gd name="T13" fmla="*/ 2545896 h 28"/>
              <a:gd name="T14" fmla="*/ 7256515 w 41"/>
              <a:gd name="T15" fmla="*/ 2430236 h 28"/>
              <a:gd name="T16" fmla="*/ 7437960 w 41"/>
              <a:gd name="T17" fmla="*/ 2314575 h 28"/>
              <a:gd name="T18" fmla="*/ 7437960 w 41"/>
              <a:gd name="T19" fmla="*/ 2198574 h 28"/>
              <a:gd name="T20" fmla="*/ 725779 w 41"/>
              <a:gd name="T21" fmla="*/ 0 h 28"/>
              <a:gd name="T22" fmla="*/ 544334 w 41"/>
              <a:gd name="T23" fmla="*/ 115661 h 28"/>
              <a:gd name="T24" fmla="*/ 544334 w 41"/>
              <a:gd name="T25" fmla="*/ 231321 h 28"/>
              <a:gd name="T26" fmla="*/ 362890 w 41"/>
              <a:gd name="T27" fmla="*/ 462983 h 28"/>
              <a:gd name="T28" fmla="*/ 362890 w 41"/>
              <a:gd name="T29" fmla="*/ 578644 h 28"/>
              <a:gd name="T30" fmla="*/ 181445 w 41"/>
              <a:gd name="T31" fmla="*/ 694304 h 28"/>
              <a:gd name="T32" fmla="*/ 181445 w 41"/>
              <a:gd name="T33" fmla="*/ 809965 h 28"/>
              <a:gd name="T34" fmla="*/ 181445 w 41"/>
              <a:gd name="T35" fmla="*/ 925626 h 28"/>
              <a:gd name="T36" fmla="*/ 0 w 41"/>
              <a:gd name="T37" fmla="*/ 1041627 h 28"/>
              <a:gd name="T38" fmla="*/ 0 w 41"/>
              <a:gd name="T39" fmla="*/ 1041627 h 28"/>
              <a:gd name="T40" fmla="*/ 6893626 w 41"/>
              <a:gd name="T41" fmla="*/ 3240201 h 28"/>
              <a:gd name="T42" fmla="*/ 6893626 w 41"/>
              <a:gd name="T43" fmla="*/ 3240201 h 28"/>
              <a:gd name="T44" fmla="*/ 6893626 w 41"/>
              <a:gd name="T45" fmla="*/ 3240201 h 2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28"/>
              <a:gd name="T71" fmla="*/ 41 w 41"/>
              <a:gd name="T72" fmla="*/ 28 h 2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28">
                <a:moveTo>
                  <a:pt x="38" y="28"/>
                </a:moveTo>
                <a:lnTo>
                  <a:pt x="38" y="28"/>
                </a:lnTo>
                <a:lnTo>
                  <a:pt x="38" y="27"/>
                </a:lnTo>
                <a:lnTo>
                  <a:pt x="39" y="26"/>
                </a:lnTo>
                <a:lnTo>
                  <a:pt x="39" y="25"/>
                </a:lnTo>
                <a:lnTo>
                  <a:pt x="39" y="23"/>
                </a:lnTo>
                <a:lnTo>
                  <a:pt x="40" y="22"/>
                </a:lnTo>
                <a:lnTo>
                  <a:pt x="40" y="21"/>
                </a:lnTo>
                <a:lnTo>
                  <a:pt x="41" y="20"/>
                </a:lnTo>
                <a:lnTo>
                  <a:pt x="41" y="19"/>
                </a:lnTo>
                <a:lnTo>
                  <a:pt x="4" y="0"/>
                </a:lnTo>
                <a:lnTo>
                  <a:pt x="3" y="1"/>
                </a:lnTo>
                <a:lnTo>
                  <a:pt x="3" y="2"/>
                </a:lnTo>
                <a:lnTo>
                  <a:pt x="2" y="4"/>
                </a:lnTo>
                <a:lnTo>
                  <a:pt x="2" y="5"/>
                </a:lnTo>
                <a:lnTo>
                  <a:pt x="1" y="6"/>
                </a:lnTo>
                <a:lnTo>
                  <a:pt x="1" y="7"/>
                </a:lnTo>
                <a:lnTo>
                  <a:pt x="1" y="8"/>
                </a:lnTo>
                <a:lnTo>
                  <a:pt x="0" y="9"/>
                </a:lnTo>
                <a:lnTo>
                  <a:pt x="38" y="2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5" name="Freeform 127"/>
          <p:cNvSpPr>
            <a:spLocks/>
          </p:cNvSpPr>
          <p:nvPr/>
        </p:nvSpPr>
        <p:spPr bwMode="auto">
          <a:xfrm>
            <a:off x="5049838" y="4876800"/>
            <a:ext cx="26987" cy="31750"/>
          </a:xfrm>
          <a:custGeom>
            <a:avLst/>
            <a:gdLst>
              <a:gd name="T0" fmla="*/ 5827605 w 68"/>
              <a:gd name="T1" fmla="*/ 12293445 h 82"/>
              <a:gd name="T2" fmla="*/ 5827605 w 68"/>
              <a:gd name="T3" fmla="*/ 12293445 h 82"/>
              <a:gd name="T4" fmla="*/ 6457830 w 68"/>
              <a:gd name="T5" fmla="*/ 11093915 h 82"/>
              <a:gd name="T6" fmla="*/ 6930103 w 68"/>
              <a:gd name="T7" fmla="*/ 9894771 h 82"/>
              <a:gd name="T8" fmla="*/ 7717885 w 68"/>
              <a:gd name="T9" fmla="*/ 8845473 h 82"/>
              <a:gd name="T10" fmla="*/ 8190158 w 68"/>
              <a:gd name="T11" fmla="*/ 7496098 h 82"/>
              <a:gd name="T12" fmla="*/ 8820383 w 68"/>
              <a:gd name="T13" fmla="*/ 6296567 h 82"/>
              <a:gd name="T14" fmla="*/ 9450212 w 68"/>
              <a:gd name="T15" fmla="*/ 5097424 h 82"/>
              <a:gd name="T16" fmla="*/ 10080438 w 68"/>
              <a:gd name="T17" fmla="*/ 4047738 h 82"/>
              <a:gd name="T18" fmla="*/ 10710267 w 68"/>
              <a:gd name="T19" fmla="*/ 2848595 h 82"/>
              <a:gd name="T20" fmla="*/ 4725106 w 68"/>
              <a:gd name="T21" fmla="*/ 0 h 82"/>
              <a:gd name="T22" fmla="*/ 4095277 w 68"/>
              <a:gd name="T23" fmla="*/ 1199530 h 82"/>
              <a:gd name="T24" fmla="*/ 3465051 w 68"/>
              <a:gd name="T25" fmla="*/ 2398674 h 82"/>
              <a:gd name="T26" fmla="*/ 2992382 w 68"/>
              <a:gd name="T27" fmla="*/ 3447973 h 82"/>
              <a:gd name="T28" fmla="*/ 2362553 w 68"/>
              <a:gd name="T29" fmla="*/ 4647503 h 82"/>
              <a:gd name="T30" fmla="*/ 1732724 w 68"/>
              <a:gd name="T31" fmla="*/ 5847034 h 82"/>
              <a:gd name="T32" fmla="*/ 1102498 w 68"/>
              <a:gd name="T33" fmla="*/ 6896332 h 82"/>
              <a:gd name="T34" fmla="*/ 629829 w 68"/>
              <a:gd name="T35" fmla="*/ 8095863 h 82"/>
              <a:gd name="T36" fmla="*/ 0 w 68"/>
              <a:gd name="T37" fmla="*/ 9295006 h 82"/>
              <a:gd name="T38" fmla="*/ 0 w 68"/>
              <a:gd name="T39" fmla="*/ 9295006 h 82"/>
              <a:gd name="T40" fmla="*/ 0 w 68"/>
              <a:gd name="T41" fmla="*/ 9295006 h 82"/>
              <a:gd name="T42" fmla="*/ 0 w 68"/>
              <a:gd name="T43" fmla="*/ 9295006 h 82"/>
              <a:gd name="T44" fmla="*/ 0 w 68"/>
              <a:gd name="T45" fmla="*/ 9295006 h 82"/>
              <a:gd name="T46" fmla="*/ 5827605 w 68"/>
              <a:gd name="T47" fmla="*/ 12293445 h 82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68"/>
              <a:gd name="T73" fmla="*/ 0 h 82"/>
              <a:gd name="T74" fmla="*/ 68 w 68"/>
              <a:gd name="T75" fmla="*/ 82 h 82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68" h="82">
                <a:moveTo>
                  <a:pt x="37" y="82"/>
                </a:moveTo>
                <a:lnTo>
                  <a:pt x="37" y="82"/>
                </a:lnTo>
                <a:lnTo>
                  <a:pt x="41" y="74"/>
                </a:lnTo>
                <a:lnTo>
                  <a:pt x="44" y="66"/>
                </a:lnTo>
                <a:lnTo>
                  <a:pt x="49" y="59"/>
                </a:lnTo>
                <a:lnTo>
                  <a:pt x="52" y="50"/>
                </a:lnTo>
                <a:lnTo>
                  <a:pt x="56" y="42"/>
                </a:lnTo>
                <a:lnTo>
                  <a:pt x="60" y="34"/>
                </a:lnTo>
                <a:lnTo>
                  <a:pt x="64" y="27"/>
                </a:lnTo>
                <a:lnTo>
                  <a:pt x="68" y="19"/>
                </a:lnTo>
                <a:lnTo>
                  <a:pt x="30" y="0"/>
                </a:lnTo>
                <a:lnTo>
                  <a:pt x="26" y="8"/>
                </a:lnTo>
                <a:lnTo>
                  <a:pt x="22" y="16"/>
                </a:lnTo>
                <a:lnTo>
                  <a:pt x="19" y="23"/>
                </a:lnTo>
                <a:lnTo>
                  <a:pt x="15" y="31"/>
                </a:lnTo>
                <a:lnTo>
                  <a:pt x="11" y="39"/>
                </a:lnTo>
                <a:lnTo>
                  <a:pt x="7" y="46"/>
                </a:lnTo>
                <a:lnTo>
                  <a:pt x="4" y="54"/>
                </a:lnTo>
                <a:lnTo>
                  <a:pt x="0" y="62"/>
                </a:lnTo>
                <a:lnTo>
                  <a:pt x="37" y="8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6" name="Freeform 128"/>
          <p:cNvSpPr>
            <a:spLocks/>
          </p:cNvSpPr>
          <p:nvPr/>
        </p:nvSpPr>
        <p:spPr bwMode="auto">
          <a:xfrm>
            <a:off x="5048250" y="4900613"/>
            <a:ext cx="15875" cy="11112"/>
          </a:xfrm>
          <a:custGeom>
            <a:avLst/>
            <a:gdLst>
              <a:gd name="T0" fmla="*/ 5546957 w 41"/>
              <a:gd name="T1" fmla="*/ 4257812 h 29"/>
              <a:gd name="T2" fmla="*/ 5546957 w 41"/>
              <a:gd name="T3" fmla="*/ 4257812 h 29"/>
              <a:gd name="T4" fmla="*/ 5546957 w 41"/>
              <a:gd name="T5" fmla="*/ 3964302 h 29"/>
              <a:gd name="T6" fmla="*/ 5696802 w 41"/>
              <a:gd name="T7" fmla="*/ 3817164 h 29"/>
              <a:gd name="T8" fmla="*/ 5696802 w 41"/>
              <a:gd name="T9" fmla="*/ 3670409 h 29"/>
              <a:gd name="T10" fmla="*/ 5847034 w 41"/>
              <a:gd name="T11" fmla="*/ 3523654 h 29"/>
              <a:gd name="T12" fmla="*/ 5996878 w 41"/>
              <a:gd name="T13" fmla="*/ 3376898 h 29"/>
              <a:gd name="T14" fmla="*/ 5996878 w 41"/>
              <a:gd name="T15" fmla="*/ 3230143 h 29"/>
              <a:gd name="T16" fmla="*/ 6146723 w 41"/>
              <a:gd name="T17" fmla="*/ 3083388 h 29"/>
              <a:gd name="T18" fmla="*/ 6146723 w 41"/>
              <a:gd name="T19" fmla="*/ 2936250 h 29"/>
              <a:gd name="T20" fmla="*/ 599765 w 41"/>
              <a:gd name="T21" fmla="*/ 0 h 29"/>
              <a:gd name="T22" fmla="*/ 449921 w 41"/>
              <a:gd name="T23" fmla="*/ 146755 h 29"/>
              <a:gd name="T24" fmla="*/ 449921 w 41"/>
              <a:gd name="T25" fmla="*/ 293510 h 29"/>
              <a:gd name="T26" fmla="*/ 299689 w 41"/>
              <a:gd name="T27" fmla="*/ 440648 h 29"/>
              <a:gd name="T28" fmla="*/ 299689 w 41"/>
              <a:gd name="T29" fmla="*/ 587403 h 29"/>
              <a:gd name="T30" fmla="*/ 149845 w 41"/>
              <a:gd name="T31" fmla="*/ 734158 h 29"/>
              <a:gd name="T32" fmla="*/ 149845 w 41"/>
              <a:gd name="T33" fmla="*/ 880913 h 29"/>
              <a:gd name="T34" fmla="*/ 0 w 41"/>
              <a:gd name="T35" fmla="*/ 1174423 h 29"/>
              <a:gd name="T36" fmla="*/ 0 w 41"/>
              <a:gd name="T37" fmla="*/ 1321562 h 29"/>
              <a:gd name="T38" fmla="*/ 0 w 41"/>
              <a:gd name="T39" fmla="*/ 1321562 h 29"/>
              <a:gd name="T40" fmla="*/ 5546957 w 41"/>
              <a:gd name="T41" fmla="*/ 4257812 h 29"/>
              <a:gd name="T42" fmla="*/ 5546957 w 41"/>
              <a:gd name="T43" fmla="*/ 4257812 h 29"/>
              <a:gd name="T44" fmla="*/ 5546957 w 41"/>
              <a:gd name="T45" fmla="*/ 4257812 h 2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29"/>
              <a:gd name="T71" fmla="*/ 41 w 41"/>
              <a:gd name="T72" fmla="*/ 29 h 2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29">
                <a:moveTo>
                  <a:pt x="37" y="29"/>
                </a:moveTo>
                <a:lnTo>
                  <a:pt x="37" y="29"/>
                </a:lnTo>
                <a:lnTo>
                  <a:pt x="37" y="27"/>
                </a:lnTo>
                <a:lnTo>
                  <a:pt x="38" y="26"/>
                </a:lnTo>
                <a:lnTo>
                  <a:pt x="38" y="25"/>
                </a:lnTo>
                <a:lnTo>
                  <a:pt x="39" y="24"/>
                </a:lnTo>
                <a:lnTo>
                  <a:pt x="40" y="23"/>
                </a:lnTo>
                <a:lnTo>
                  <a:pt x="40" y="22"/>
                </a:lnTo>
                <a:lnTo>
                  <a:pt x="41" y="21"/>
                </a:lnTo>
                <a:lnTo>
                  <a:pt x="41" y="20"/>
                </a:lnTo>
                <a:lnTo>
                  <a:pt x="4" y="0"/>
                </a:lnTo>
                <a:lnTo>
                  <a:pt x="3" y="1"/>
                </a:lnTo>
                <a:lnTo>
                  <a:pt x="3" y="2"/>
                </a:lnTo>
                <a:lnTo>
                  <a:pt x="2" y="3"/>
                </a:lnTo>
                <a:lnTo>
                  <a:pt x="2" y="4"/>
                </a:lnTo>
                <a:lnTo>
                  <a:pt x="1" y="5"/>
                </a:lnTo>
                <a:lnTo>
                  <a:pt x="1" y="6"/>
                </a:lnTo>
                <a:lnTo>
                  <a:pt x="0" y="8"/>
                </a:lnTo>
                <a:lnTo>
                  <a:pt x="0" y="9"/>
                </a:lnTo>
                <a:lnTo>
                  <a:pt x="37" y="2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7" name="Freeform 129"/>
          <p:cNvSpPr>
            <a:spLocks/>
          </p:cNvSpPr>
          <p:nvPr/>
        </p:nvSpPr>
        <p:spPr bwMode="auto">
          <a:xfrm>
            <a:off x="5035550" y="4903788"/>
            <a:ext cx="26988" cy="33337"/>
          </a:xfrm>
          <a:custGeom>
            <a:avLst/>
            <a:gdLst>
              <a:gd name="T0" fmla="*/ 5828217 w 68"/>
              <a:gd name="T1" fmla="*/ 13891945 h 80"/>
              <a:gd name="T2" fmla="*/ 5828217 w 68"/>
              <a:gd name="T3" fmla="*/ 13891945 h 80"/>
              <a:gd name="T4" fmla="*/ 6300507 w 68"/>
              <a:gd name="T5" fmla="*/ 12676394 h 80"/>
              <a:gd name="T6" fmla="*/ 6930757 w 68"/>
              <a:gd name="T7" fmla="*/ 11287075 h 80"/>
              <a:gd name="T8" fmla="*/ 7718171 w 68"/>
              <a:gd name="T9" fmla="*/ 10071524 h 80"/>
              <a:gd name="T10" fmla="*/ 8190858 w 68"/>
              <a:gd name="T11" fmla="*/ 8682622 h 80"/>
              <a:gd name="T12" fmla="*/ 8820710 w 68"/>
              <a:gd name="T13" fmla="*/ 7467071 h 80"/>
              <a:gd name="T14" fmla="*/ 9450959 w 68"/>
              <a:gd name="T15" fmla="*/ 6077752 h 80"/>
              <a:gd name="T16" fmla="*/ 10080812 w 68"/>
              <a:gd name="T17" fmla="*/ 4688432 h 80"/>
              <a:gd name="T18" fmla="*/ 10711061 w 68"/>
              <a:gd name="T19" fmla="*/ 3472882 h 80"/>
              <a:gd name="T20" fmla="*/ 4882844 w 68"/>
              <a:gd name="T21" fmla="*/ 0 h 80"/>
              <a:gd name="T22" fmla="*/ 4095429 w 68"/>
              <a:gd name="T23" fmla="*/ 1215550 h 80"/>
              <a:gd name="T24" fmla="*/ 3622742 w 68"/>
              <a:gd name="T25" fmla="*/ 2604870 h 80"/>
              <a:gd name="T26" fmla="*/ 2992890 w 68"/>
              <a:gd name="T27" fmla="*/ 3993773 h 80"/>
              <a:gd name="T28" fmla="*/ 2520203 w 68"/>
              <a:gd name="T29" fmla="*/ 5035971 h 80"/>
              <a:gd name="T30" fmla="*/ 1732788 w 68"/>
              <a:gd name="T31" fmla="*/ 6424873 h 80"/>
              <a:gd name="T32" fmla="*/ 1102539 w 68"/>
              <a:gd name="T33" fmla="*/ 7814193 h 80"/>
              <a:gd name="T34" fmla="*/ 630249 w 68"/>
              <a:gd name="T35" fmla="*/ 9203512 h 80"/>
              <a:gd name="T36" fmla="*/ 0 w 68"/>
              <a:gd name="T37" fmla="*/ 10419063 h 80"/>
              <a:gd name="T38" fmla="*/ 0 w 68"/>
              <a:gd name="T39" fmla="*/ 10419063 h 80"/>
              <a:gd name="T40" fmla="*/ 5828217 w 68"/>
              <a:gd name="T41" fmla="*/ 13891945 h 80"/>
              <a:gd name="T42" fmla="*/ 5828217 w 68"/>
              <a:gd name="T43" fmla="*/ 13891945 h 80"/>
              <a:gd name="T44" fmla="*/ 5828217 w 68"/>
              <a:gd name="T45" fmla="*/ 13891945 h 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8"/>
              <a:gd name="T70" fmla="*/ 0 h 80"/>
              <a:gd name="T71" fmla="*/ 68 w 68"/>
              <a:gd name="T72" fmla="*/ 80 h 8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8" h="80">
                <a:moveTo>
                  <a:pt x="37" y="80"/>
                </a:moveTo>
                <a:lnTo>
                  <a:pt x="37" y="80"/>
                </a:lnTo>
                <a:lnTo>
                  <a:pt x="40" y="73"/>
                </a:lnTo>
                <a:lnTo>
                  <a:pt x="44" y="65"/>
                </a:lnTo>
                <a:lnTo>
                  <a:pt x="49" y="58"/>
                </a:lnTo>
                <a:lnTo>
                  <a:pt x="52" y="50"/>
                </a:lnTo>
                <a:lnTo>
                  <a:pt x="56" y="43"/>
                </a:lnTo>
                <a:lnTo>
                  <a:pt x="60" y="35"/>
                </a:lnTo>
                <a:lnTo>
                  <a:pt x="64" y="27"/>
                </a:lnTo>
                <a:lnTo>
                  <a:pt x="68" y="20"/>
                </a:lnTo>
                <a:lnTo>
                  <a:pt x="31" y="0"/>
                </a:lnTo>
                <a:lnTo>
                  <a:pt x="26" y="7"/>
                </a:lnTo>
                <a:lnTo>
                  <a:pt x="23" y="15"/>
                </a:lnTo>
                <a:lnTo>
                  <a:pt x="19" y="23"/>
                </a:lnTo>
                <a:lnTo>
                  <a:pt x="16" y="29"/>
                </a:lnTo>
                <a:lnTo>
                  <a:pt x="11" y="37"/>
                </a:lnTo>
                <a:lnTo>
                  <a:pt x="7" y="45"/>
                </a:lnTo>
                <a:lnTo>
                  <a:pt x="4" y="53"/>
                </a:lnTo>
                <a:lnTo>
                  <a:pt x="0" y="60"/>
                </a:lnTo>
                <a:lnTo>
                  <a:pt x="37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8" name="Freeform 130"/>
          <p:cNvSpPr>
            <a:spLocks/>
          </p:cNvSpPr>
          <p:nvPr/>
        </p:nvSpPr>
        <p:spPr bwMode="auto">
          <a:xfrm>
            <a:off x="5033963" y="4929188"/>
            <a:ext cx="15875" cy="11112"/>
          </a:xfrm>
          <a:custGeom>
            <a:avLst/>
            <a:gdLst>
              <a:gd name="T0" fmla="*/ 5043081 w 43"/>
              <a:gd name="T1" fmla="*/ 3983114 h 31"/>
              <a:gd name="T2" fmla="*/ 5043081 w 43"/>
              <a:gd name="T3" fmla="*/ 3983114 h 31"/>
              <a:gd name="T4" fmla="*/ 5179311 w 43"/>
              <a:gd name="T5" fmla="*/ 3854789 h 31"/>
              <a:gd name="T6" fmla="*/ 5315541 w 43"/>
              <a:gd name="T7" fmla="*/ 3726105 h 31"/>
              <a:gd name="T8" fmla="*/ 5315541 w 43"/>
              <a:gd name="T9" fmla="*/ 3469095 h 31"/>
              <a:gd name="T10" fmla="*/ 5451770 w 43"/>
              <a:gd name="T11" fmla="*/ 3340769 h 31"/>
              <a:gd name="T12" fmla="*/ 5588369 w 43"/>
              <a:gd name="T13" fmla="*/ 3212085 h 31"/>
              <a:gd name="T14" fmla="*/ 5588369 w 43"/>
              <a:gd name="T15" fmla="*/ 3083759 h 31"/>
              <a:gd name="T16" fmla="*/ 5724599 w 43"/>
              <a:gd name="T17" fmla="*/ 2698065 h 31"/>
              <a:gd name="T18" fmla="*/ 5860828 w 43"/>
              <a:gd name="T19" fmla="*/ 2569740 h 31"/>
              <a:gd name="T20" fmla="*/ 817747 w 43"/>
              <a:gd name="T21" fmla="*/ 0 h 31"/>
              <a:gd name="T22" fmla="*/ 681517 w 43"/>
              <a:gd name="T23" fmla="*/ 128326 h 31"/>
              <a:gd name="T24" fmla="*/ 681517 w 43"/>
              <a:gd name="T25" fmla="*/ 385335 h 31"/>
              <a:gd name="T26" fmla="*/ 545288 w 43"/>
              <a:gd name="T27" fmla="*/ 514020 h 31"/>
              <a:gd name="T28" fmla="*/ 272459 w 43"/>
              <a:gd name="T29" fmla="*/ 642345 h 31"/>
              <a:gd name="T30" fmla="*/ 272459 w 43"/>
              <a:gd name="T31" fmla="*/ 899355 h 31"/>
              <a:gd name="T32" fmla="*/ 136230 w 43"/>
              <a:gd name="T33" fmla="*/ 1028039 h 31"/>
              <a:gd name="T34" fmla="*/ 0 w 43"/>
              <a:gd name="T35" fmla="*/ 1156365 h 31"/>
              <a:gd name="T36" fmla="*/ 0 w 43"/>
              <a:gd name="T37" fmla="*/ 1285049 h 31"/>
              <a:gd name="T38" fmla="*/ 0 w 43"/>
              <a:gd name="T39" fmla="*/ 1285049 h 31"/>
              <a:gd name="T40" fmla="*/ 5043081 w 43"/>
              <a:gd name="T41" fmla="*/ 3983114 h 31"/>
              <a:gd name="T42" fmla="*/ 5043081 w 43"/>
              <a:gd name="T43" fmla="*/ 3983114 h 31"/>
              <a:gd name="T44" fmla="*/ 5043081 w 43"/>
              <a:gd name="T45" fmla="*/ 3983114 h 3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31"/>
              <a:gd name="T71" fmla="*/ 43 w 43"/>
              <a:gd name="T72" fmla="*/ 31 h 3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31">
                <a:moveTo>
                  <a:pt x="37" y="31"/>
                </a:moveTo>
                <a:lnTo>
                  <a:pt x="37" y="31"/>
                </a:lnTo>
                <a:lnTo>
                  <a:pt x="38" y="30"/>
                </a:lnTo>
                <a:lnTo>
                  <a:pt x="39" y="29"/>
                </a:lnTo>
                <a:lnTo>
                  <a:pt x="39" y="27"/>
                </a:lnTo>
                <a:lnTo>
                  <a:pt x="40" y="26"/>
                </a:lnTo>
                <a:lnTo>
                  <a:pt x="41" y="25"/>
                </a:lnTo>
                <a:lnTo>
                  <a:pt x="41" y="24"/>
                </a:lnTo>
                <a:lnTo>
                  <a:pt x="42" y="21"/>
                </a:lnTo>
                <a:lnTo>
                  <a:pt x="43" y="20"/>
                </a:lnTo>
                <a:lnTo>
                  <a:pt x="6" y="0"/>
                </a:lnTo>
                <a:lnTo>
                  <a:pt x="5" y="1"/>
                </a:lnTo>
                <a:lnTo>
                  <a:pt x="5" y="3"/>
                </a:lnTo>
                <a:lnTo>
                  <a:pt x="4" y="4"/>
                </a:lnTo>
                <a:lnTo>
                  <a:pt x="2" y="5"/>
                </a:lnTo>
                <a:lnTo>
                  <a:pt x="2" y="7"/>
                </a:lnTo>
                <a:lnTo>
                  <a:pt x="1" y="8"/>
                </a:lnTo>
                <a:lnTo>
                  <a:pt x="0" y="9"/>
                </a:lnTo>
                <a:lnTo>
                  <a:pt x="0" y="10"/>
                </a:lnTo>
                <a:lnTo>
                  <a:pt x="37" y="3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79" name="Freeform 131"/>
          <p:cNvSpPr>
            <a:spLocks/>
          </p:cNvSpPr>
          <p:nvPr/>
        </p:nvSpPr>
        <p:spPr bwMode="auto">
          <a:xfrm>
            <a:off x="5021263" y="4932363"/>
            <a:ext cx="26987" cy="31750"/>
          </a:xfrm>
          <a:custGeom>
            <a:avLst/>
            <a:gdLst>
              <a:gd name="T0" fmla="*/ 5659839 w 69"/>
              <a:gd name="T1" fmla="*/ 12445216 h 81"/>
              <a:gd name="T2" fmla="*/ 5659839 w 69"/>
              <a:gd name="T3" fmla="*/ 12445216 h 81"/>
              <a:gd name="T4" fmla="*/ 6271935 w 69"/>
              <a:gd name="T5" fmla="*/ 11215981 h 81"/>
              <a:gd name="T6" fmla="*/ 6883641 w 69"/>
              <a:gd name="T7" fmla="*/ 10294056 h 81"/>
              <a:gd name="T8" fmla="*/ 7495737 w 69"/>
              <a:gd name="T9" fmla="*/ 9065213 h 81"/>
              <a:gd name="T10" fmla="*/ 8107442 w 69"/>
              <a:gd name="T11" fmla="*/ 7835978 h 81"/>
              <a:gd name="T12" fmla="*/ 8719539 w 69"/>
              <a:gd name="T13" fmla="*/ 6606744 h 81"/>
              <a:gd name="T14" fmla="*/ 9331244 w 69"/>
              <a:gd name="T15" fmla="*/ 5684818 h 81"/>
              <a:gd name="T16" fmla="*/ 9943341 w 69"/>
              <a:gd name="T17" fmla="*/ 4455583 h 81"/>
              <a:gd name="T18" fmla="*/ 10555046 w 69"/>
              <a:gd name="T19" fmla="*/ 3226349 h 81"/>
              <a:gd name="T20" fmla="*/ 4895207 w 69"/>
              <a:gd name="T21" fmla="*/ 0 h 81"/>
              <a:gd name="T22" fmla="*/ 4283111 w 69"/>
              <a:gd name="T23" fmla="*/ 1229235 h 81"/>
              <a:gd name="T24" fmla="*/ 3824332 w 69"/>
              <a:gd name="T25" fmla="*/ 2458469 h 81"/>
              <a:gd name="T26" fmla="*/ 3212235 w 69"/>
              <a:gd name="T27" fmla="*/ 3380003 h 81"/>
              <a:gd name="T28" fmla="*/ 2447604 w 69"/>
              <a:gd name="T29" fmla="*/ 4609238 h 81"/>
              <a:gd name="T30" fmla="*/ 1835507 w 69"/>
              <a:gd name="T31" fmla="*/ 5838472 h 81"/>
              <a:gd name="T32" fmla="*/ 1376728 w 69"/>
              <a:gd name="T33" fmla="*/ 6760398 h 81"/>
              <a:gd name="T34" fmla="*/ 765023 w 69"/>
              <a:gd name="T35" fmla="*/ 7989633 h 81"/>
              <a:gd name="T36" fmla="*/ 0 w 69"/>
              <a:gd name="T37" fmla="*/ 9065213 h 81"/>
              <a:gd name="T38" fmla="*/ 0 w 69"/>
              <a:gd name="T39" fmla="*/ 9065213 h 81"/>
              <a:gd name="T40" fmla="*/ 5659839 w 69"/>
              <a:gd name="T41" fmla="*/ 12445216 h 81"/>
              <a:gd name="T42" fmla="*/ 5659839 w 69"/>
              <a:gd name="T43" fmla="*/ 12445216 h 81"/>
              <a:gd name="T44" fmla="*/ 5659839 w 69"/>
              <a:gd name="T45" fmla="*/ 12445216 h 8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9"/>
              <a:gd name="T70" fmla="*/ 0 h 81"/>
              <a:gd name="T71" fmla="*/ 69 w 69"/>
              <a:gd name="T72" fmla="*/ 81 h 8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9" h="81">
                <a:moveTo>
                  <a:pt x="37" y="81"/>
                </a:moveTo>
                <a:lnTo>
                  <a:pt x="37" y="81"/>
                </a:lnTo>
                <a:lnTo>
                  <a:pt x="41" y="73"/>
                </a:lnTo>
                <a:lnTo>
                  <a:pt x="45" y="67"/>
                </a:lnTo>
                <a:lnTo>
                  <a:pt x="49" y="59"/>
                </a:lnTo>
                <a:lnTo>
                  <a:pt x="53" y="51"/>
                </a:lnTo>
                <a:lnTo>
                  <a:pt x="57" y="43"/>
                </a:lnTo>
                <a:lnTo>
                  <a:pt x="61" y="37"/>
                </a:lnTo>
                <a:lnTo>
                  <a:pt x="65" y="29"/>
                </a:lnTo>
                <a:lnTo>
                  <a:pt x="69" y="21"/>
                </a:lnTo>
                <a:lnTo>
                  <a:pt x="32" y="0"/>
                </a:lnTo>
                <a:lnTo>
                  <a:pt x="28" y="8"/>
                </a:lnTo>
                <a:lnTo>
                  <a:pt x="25" y="16"/>
                </a:lnTo>
                <a:lnTo>
                  <a:pt x="21" y="22"/>
                </a:lnTo>
                <a:lnTo>
                  <a:pt x="16" y="30"/>
                </a:lnTo>
                <a:lnTo>
                  <a:pt x="12" y="38"/>
                </a:lnTo>
                <a:lnTo>
                  <a:pt x="9" y="44"/>
                </a:lnTo>
                <a:lnTo>
                  <a:pt x="5" y="52"/>
                </a:lnTo>
                <a:lnTo>
                  <a:pt x="0" y="59"/>
                </a:lnTo>
                <a:lnTo>
                  <a:pt x="37" y="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0" name="Freeform 132"/>
          <p:cNvSpPr>
            <a:spLocks/>
          </p:cNvSpPr>
          <p:nvPr/>
        </p:nvSpPr>
        <p:spPr bwMode="auto">
          <a:xfrm>
            <a:off x="5018088" y="4956175"/>
            <a:ext cx="17462" cy="12700"/>
          </a:xfrm>
          <a:custGeom>
            <a:avLst/>
            <a:gdLst>
              <a:gd name="T0" fmla="*/ 6222708 w 42"/>
              <a:gd name="T1" fmla="*/ 5040313 h 32"/>
              <a:gd name="T2" fmla="*/ 6222708 w 42"/>
              <a:gd name="T3" fmla="*/ 5040313 h 32"/>
              <a:gd name="T4" fmla="*/ 6395665 w 42"/>
              <a:gd name="T5" fmla="*/ 4882753 h 32"/>
              <a:gd name="T6" fmla="*/ 6395665 w 42"/>
              <a:gd name="T7" fmla="*/ 4725194 h 32"/>
              <a:gd name="T8" fmla="*/ 6568622 w 42"/>
              <a:gd name="T9" fmla="*/ 4410472 h 32"/>
              <a:gd name="T10" fmla="*/ 6741579 w 42"/>
              <a:gd name="T11" fmla="*/ 4252913 h 32"/>
              <a:gd name="T12" fmla="*/ 6741579 w 42"/>
              <a:gd name="T13" fmla="*/ 4095353 h 32"/>
              <a:gd name="T14" fmla="*/ 7087077 w 42"/>
              <a:gd name="T15" fmla="*/ 3780234 h 32"/>
              <a:gd name="T16" fmla="*/ 7260034 w 42"/>
              <a:gd name="T17" fmla="*/ 3622675 h 32"/>
              <a:gd name="T18" fmla="*/ 7260034 w 42"/>
              <a:gd name="T19" fmla="*/ 3465116 h 32"/>
              <a:gd name="T20" fmla="*/ 864369 w 42"/>
              <a:gd name="T21" fmla="*/ 0 h 32"/>
              <a:gd name="T22" fmla="*/ 691412 w 42"/>
              <a:gd name="T23" fmla="*/ 315119 h 32"/>
              <a:gd name="T24" fmla="*/ 691412 w 42"/>
              <a:gd name="T25" fmla="*/ 472678 h 32"/>
              <a:gd name="T26" fmla="*/ 518455 w 42"/>
              <a:gd name="T27" fmla="*/ 630238 h 32"/>
              <a:gd name="T28" fmla="*/ 345914 w 42"/>
              <a:gd name="T29" fmla="*/ 787400 h 32"/>
              <a:gd name="T30" fmla="*/ 345914 w 42"/>
              <a:gd name="T31" fmla="*/ 944959 h 32"/>
              <a:gd name="T32" fmla="*/ 172957 w 42"/>
              <a:gd name="T33" fmla="*/ 1417638 h 32"/>
              <a:gd name="T34" fmla="*/ 0 w 42"/>
              <a:gd name="T35" fmla="*/ 1575197 h 32"/>
              <a:gd name="T36" fmla="*/ 0 w 42"/>
              <a:gd name="T37" fmla="*/ 1732756 h 32"/>
              <a:gd name="T38" fmla="*/ 0 w 42"/>
              <a:gd name="T39" fmla="*/ 1732756 h 32"/>
              <a:gd name="T40" fmla="*/ 6222708 w 42"/>
              <a:gd name="T41" fmla="*/ 5040313 h 32"/>
              <a:gd name="T42" fmla="*/ 6222708 w 42"/>
              <a:gd name="T43" fmla="*/ 5040313 h 32"/>
              <a:gd name="T44" fmla="*/ 6222708 w 42"/>
              <a:gd name="T45" fmla="*/ 5040313 h 3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32"/>
              <a:gd name="T71" fmla="*/ 42 w 42"/>
              <a:gd name="T72" fmla="*/ 32 h 3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32">
                <a:moveTo>
                  <a:pt x="36" y="32"/>
                </a:moveTo>
                <a:lnTo>
                  <a:pt x="36" y="32"/>
                </a:lnTo>
                <a:lnTo>
                  <a:pt x="37" y="31"/>
                </a:lnTo>
                <a:lnTo>
                  <a:pt x="37" y="30"/>
                </a:lnTo>
                <a:lnTo>
                  <a:pt x="38" y="28"/>
                </a:lnTo>
                <a:lnTo>
                  <a:pt x="39" y="27"/>
                </a:lnTo>
                <a:lnTo>
                  <a:pt x="39" y="26"/>
                </a:lnTo>
                <a:lnTo>
                  <a:pt x="41" y="24"/>
                </a:lnTo>
                <a:lnTo>
                  <a:pt x="42" y="23"/>
                </a:lnTo>
                <a:lnTo>
                  <a:pt x="42" y="22"/>
                </a:lnTo>
                <a:lnTo>
                  <a:pt x="5" y="0"/>
                </a:lnTo>
                <a:lnTo>
                  <a:pt x="4" y="2"/>
                </a:lnTo>
                <a:lnTo>
                  <a:pt x="4" y="3"/>
                </a:lnTo>
                <a:lnTo>
                  <a:pt x="3" y="4"/>
                </a:lnTo>
                <a:lnTo>
                  <a:pt x="2" y="5"/>
                </a:lnTo>
                <a:lnTo>
                  <a:pt x="2" y="6"/>
                </a:lnTo>
                <a:lnTo>
                  <a:pt x="1" y="9"/>
                </a:lnTo>
                <a:lnTo>
                  <a:pt x="0" y="10"/>
                </a:lnTo>
                <a:lnTo>
                  <a:pt x="0" y="11"/>
                </a:lnTo>
                <a:lnTo>
                  <a:pt x="36" y="3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1" name="Freeform 133"/>
          <p:cNvSpPr>
            <a:spLocks/>
          </p:cNvSpPr>
          <p:nvPr/>
        </p:nvSpPr>
        <p:spPr bwMode="auto">
          <a:xfrm>
            <a:off x="5005388" y="4959350"/>
            <a:ext cx="26987" cy="31750"/>
          </a:xfrm>
          <a:custGeom>
            <a:avLst/>
            <a:gdLst>
              <a:gd name="T0" fmla="*/ 5506912 w 69"/>
              <a:gd name="T1" fmla="*/ 12760285 h 79"/>
              <a:gd name="T2" fmla="*/ 5506912 w 69"/>
              <a:gd name="T3" fmla="*/ 12760285 h 79"/>
              <a:gd name="T4" fmla="*/ 6271935 w 69"/>
              <a:gd name="T5" fmla="*/ 11629744 h 79"/>
              <a:gd name="T6" fmla="*/ 6883641 w 69"/>
              <a:gd name="T7" fmla="*/ 10498801 h 79"/>
              <a:gd name="T8" fmla="*/ 7495737 w 69"/>
              <a:gd name="T9" fmla="*/ 9206696 h 79"/>
              <a:gd name="T10" fmla="*/ 7954516 w 69"/>
              <a:gd name="T11" fmla="*/ 8237718 h 79"/>
              <a:gd name="T12" fmla="*/ 8566221 w 69"/>
              <a:gd name="T13" fmla="*/ 6945614 h 79"/>
              <a:gd name="T14" fmla="*/ 9331244 w 69"/>
              <a:gd name="T15" fmla="*/ 5814671 h 79"/>
              <a:gd name="T16" fmla="*/ 9943341 w 69"/>
              <a:gd name="T17" fmla="*/ 4522566 h 79"/>
              <a:gd name="T18" fmla="*/ 10555046 w 69"/>
              <a:gd name="T19" fmla="*/ 3392025 h 79"/>
              <a:gd name="T20" fmla="*/ 5048133 w 69"/>
              <a:gd name="T21" fmla="*/ 0 h 79"/>
              <a:gd name="T22" fmla="*/ 4436037 w 69"/>
              <a:gd name="T23" fmla="*/ 968978 h 79"/>
              <a:gd name="T24" fmla="*/ 3824332 w 69"/>
              <a:gd name="T25" fmla="*/ 2261484 h 79"/>
              <a:gd name="T26" fmla="*/ 3059309 w 69"/>
              <a:gd name="T27" fmla="*/ 3392025 h 79"/>
              <a:gd name="T28" fmla="*/ 2600530 w 69"/>
              <a:gd name="T29" fmla="*/ 4522566 h 79"/>
              <a:gd name="T30" fmla="*/ 1988825 w 69"/>
              <a:gd name="T31" fmla="*/ 5653108 h 79"/>
              <a:gd name="T32" fmla="*/ 1376728 w 69"/>
              <a:gd name="T33" fmla="*/ 6784051 h 79"/>
              <a:gd name="T34" fmla="*/ 611705 w 69"/>
              <a:gd name="T35" fmla="*/ 7914592 h 79"/>
              <a:gd name="T36" fmla="*/ 0 w 69"/>
              <a:gd name="T37" fmla="*/ 9045133 h 79"/>
              <a:gd name="T38" fmla="*/ 0 w 69"/>
              <a:gd name="T39" fmla="*/ 9045133 h 79"/>
              <a:gd name="T40" fmla="*/ 5506912 w 69"/>
              <a:gd name="T41" fmla="*/ 12760285 h 79"/>
              <a:gd name="T42" fmla="*/ 5506912 w 69"/>
              <a:gd name="T43" fmla="*/ 12760285 h 79"/>
              <a:gd name="T44" fmla="*/ 5506912 w 69"/>
              <a:gd name="T45" fmla="*/ 12760285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9"/>
              <a:gd name="T70" fmla="*/ 0 h 79"/>
              <a:gd name="T71" fmla="*/ 69 w 69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9" h="79">
                <a:moveTo>
                  <a:pt x="36" y="79"/>
                </a:moveTo>
                <a:lnTo>
                  <a:pt x="36" y="79"/>
                </a:lnTo>
                <a:lnTo>
                  <a:pt x="41" y="72"/>
                </a:lnTo>
                <a:lnTo>
                  <a:pt x="45" y="65"/>
                </a:lnTo>
                <a:lnTo>
                  <a:pt x="49" y="57"/>
                </a:lnTo>
                <a:lnTo>
                  <a:pt x="52" y="51"/>
                </a:lnTo>
                <a:lnTo>
                  <a:pt x="56" y="43"/>
                </a:lnTo>
                <a:lnTo>
                  <a:pt x="61" y="36"/>
                </a:lnTo>
                <a:lnTo>
                  <a:pt x="65" y="28"/>
                </a:lnTo>
                <a:lnTo>
                  <a:pt x="69" y="21"/>
                </a:lnTo>
                <a:lnTo>
                  <a:pt x="33" y="0"/>
                </a:lnTo>
                <a:lnTo>
                  <a:pt x="29" y="6"/>
                </a:lnTo>
                <a:lnTo>
                  <a:pt x="25" y="14"/>
                </a:lnTo>
                <a:lnTo>
                  <a:pt x="20" y="21"/>
                </a:lnTo>
                <a:lnTo>
                  <a:pt x="17" y="28"/>
                </a:lnTo>
                <a:lnTo>
                  <a:pt x="13" y="35"/>
                </a:lnTo>
                <a:lnTo>
                  <a:pt x="9" y="42"/>
                </a:lnTo>
                <a:lnTo>
                  <a:pt x="4" y="49"/>
                </a:lnTo>
                <a:lnTo>
                  <a:pt x="0" y="56"/>
                </a:lnTo>
                <a:lnTo>
                  <a:pt x="36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2" name="Freeform 134"/>
          <p:cNvSpPr>
            <a:spLocks/>
          </p:cNvSpPr>
          <p:nvPr/>
        </p:nvSpPr>
        <p:spPr bwMode="auto">
          <a:xfrm>
            <a:off x="5002213" y="4983163"/>
            <a:ext cx="17462" cy="12700"/>
          </a:xfrm>
          <a:custGeom>
            <a:avLst/>
            <a:gdLst>
              <a:gd name="T0" fmla="*/ 6050167 w 42"/>
              <a:gd name="T1" fmla="*/ 4608286 h 35"/>
              <a:gd name="T2" fmla="*/ 6050167 w 42"/>
              <a:gd name="T3" fmla="*/ 4608286 h 35"/>
              <a:gd name="T4" fmla="*/ 6222708 w 42"/>
              <a:gd name="T5" fmla="*/ 4344851 h 35"/>
              <a:gd name="T6" fmla="*/ 6395665 w 42"/>
              <a:gd name="T7" fmla="*/ 4213134 h 35"/>
              <a:gd name="T8" fmla="*/ 6568622 w 42"/>
              <a:gd name="T9" fmla="*/ 4081780 h 35"/>
              <a:gd name="T10" fmla="*/ 6741579 w 42"/>
              <a:gd name="T11" fmla="*/ 3818346 h 35"/>
              <a:gd name="T12" fmla="*/ 6741579 w 42"/>
              <a:gd name="T13" fmla="*/ 3686629 h 35"/>
              <a:gd name="T14" fmla="*/ 6914120 w 42"/>
              <a:gd name="T15" fmla="*/ 3291477 h 35"/>
              <a:gd name="T16" fmla="*/ 7087077 w 42"/>
              <a:gd name="T17" fmla="*/ 3160123 h 35"/>
              <a:gd name="T18" fmla="*/ 7260034 w 42"/>
              <a:gd name="T19" fmla="*/ 3028406 h 35"/>
              <a:gd name="T20" fmla="*/ 1037326 w 42"/>
              <a:gd name="T21" fmla="*/ 0 h 35"/>
              <a:gd name="T22" fmla="*/ 864369 w 42"/>
              <a:gd name="T23" fmla="*/ 263434 h 35"/>
              <a:gd name="T24" fmla="*/ 864369 w 42"/>
              <a:gd name="T25" fmla="*/ 395151 h 35"/>
              <a:gd name="T26" fmla="*/ 691412 w 42"/>
              <a:gd name="T27" fmla="*/ 526506 h 35"/>
              <a:gd name="T28" fmla="*/ 518455 w 42"/>
              <a:gd name="T29" fmla="*/ 921657 h 35"/>
              <a:gd name="T30" fmla="*/ 345914 w 42"/>
              <a:gd name="T31" fmla="*/ 1053374 h 35"/>
              <a:gd name="T32" fmla="*/ 172957 w 42"/>
              <a:gd name="T33" fmla="*/ 1316809 h 35"/>
              <a:gd name="T34" fmla="*/ 0 w 42"/>
              <a:gd name="T35" fmla="*/ 1448163 h 35"/>
              <a:gd name="T36" fmla="*/ 0 w 42"/>
              <a:gd name="T37" fmla="*/ 1579880 h 35"/>
              <a:gd name="T38" fmla="*/ 0 w 42"/>
              <a:gd name="T39" fmla="*/ 1579880 h 35"/>
              <a:gd name="T40" fmla="*/ 6050167 w 42"/>
              <a:gd name="T41" fmla="*/ 4608286 h 35"/>
              <a:gd name="T42" fmla="*/ 6050167 w 42"/>
              <a:gd name="T43" fmla="*/ 4608286 h 35"/>
              <a:gd name="T44" fmla="*/ 6050167 w 42"/>
              <a:gd name="T45" fmla="*/ 4608286 h 3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35"/>
              <a:gd name="T71" fmla="*/ 42 w 42"/>
              <a:gd name="T72" fmla="*/ 35 h 3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35">
                <a:moveTo>
                  <a:pt x="35" y="35"/>
                </a:moveTo>
                <a:lnTo>
                  <a:pt x="35" y="35"/>
                </a:lnTo>
                <a:lnTo>
                  <a:pt x="36" y="33"/>
                </a:lnTo>
                <a:lnTo>
                  <a:pt x="37" y="32"/>
                </a:lnTo>
                <a:lnTo>
                  <a:pt x="38" y="31"/>
                </a:lnTo>
                <a:lnTo>
                  <a:pt x="39" y="29"/>
                </a:lnTo>
                <a:lnTo>
                  <a:pt x="39" y="28"/>
                </a:lnTo>
                <a:lnTo>
                  <a:pt x="40" y="25"/>
                </a:lnTo>
                <a:lnTo>
                  <a:pt x="41" y="24"/>
                </a:lnTo>
                <a:lnTo>
                  <a:pt x="42" y="23"/>
                </a:lnTo>
                <a:lnTo>
                  <a:pt x="6" y="0"/>
                </a:lnTo>
                <a:lnTo>
                  <a:pt x="5" y="2"/>
                </a:lnTo>
                <a:lnTo>
                  <a:pt x="5" y="3"/>
                </a:lnTo>
                <a:lnTo>
                  <a:pt x="4" y="4"/>
                </a:lnTo>
                <a:lnTo>
                  <a:pt x="3" y="7"/>
                </a:lnTo>
                <a:lnTo>
                  <a:pt x="2" y="8"/>
                </a:lnTo>
                <a:lnTo>
                  <a:pt x="1" y="10"/>
                </a:lnTo>
                <a:lnTo>
                  <a:pt x="0" y="11"/>
                </a:lnTo>
                <a:lnTo>
                  <a:pt x="0" y="12"/>
                </a:lnTo>
                <a:lnTo>
                  <a:pt x="35" y="3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3" name="Freeform 135"/>
          <p:cNvSpPr>
            <a:spLocks/>
          </p:cNvSpPr>
          <p:nvPr/>
        </p:nvSpPr>
        <p:spPr bwMode="auto">
          <a:xfrm>
            <a:off x="4989513" y="4987925"/>
            <a:ext cx="26987" cy="30163"/>
          </a:xfrm>
          <a:custGeom>
            <a:avLst/>
            <a:gdLst>
              <a:gd name="T0" fmla="*/ 5353986 w 69"/>
              <a:gd name="T1" fmla="*/ 11372582 h 80"/>
              <a:gd name="T2" fmla="*/ 5353986 w 69"/>
              <a:gd name="T3" fmla="*/ 11372582 h 80"/>
              <a:gd name="T4" fmla="*/ 5966083 w 69"/>
              <a:gd name="T5" fmla="*/ 10235437 h 80"/>
              <a:gd name="T6" fmla="*/ 6577788 w 69"/>
              <a:gd name="T7" fmla="*/ 9240058 h 80"/>
              <a:gd name="T8" fmla="*/ 7342811 w 69"/>
              <a:gd name="T9" fmla="*/ 8387199 h 80"/>
              <a:gd name="T10" fmla="*/ 7954516 w 69"/>
              <a:gd name="T11" fmla="*/ 7250054 h 80"/>
              <a:gd name="T12" fmla="*/ 8566221 w 69"/>
              <a:gd name="T13" fmla="*/ 6255052 h 80"/>
              <a:gd name="T14" fmla="*/ 9178318 w 69"/>
              <a:gd name="T15" fmla="*/ 5401816 h 80"/>
              <a:gd name="T16" fmla="*/ 9943341 w 69"/>
              <a:gd name="T17" fmla="*/ 4264671 h 80"/>
              <a:gd name="T18" fmla="*/ 10555046 w 69"/>
              <a:gd name="T19" fmla="*/ 3269669 h 80"/>
              <a:gd name="T20" fmla="*/ 5201060 w 69"/>
              <a:gd name="T21" fmla="*/ 0 h 80"/>
              <a:gd name="T22" fmla="*/ 4436037 w 69"/>
              <a:gd name="T23" fmla="*/ 1137145 h 80"/>
              <a:gd name="T24" fmla="*/ 3824332 w 69"/>
              <a:gd name="T25" fmla="*/ 2132524 h 80"/>
              <a:gd name="T26" fmla="*/ 3212235 w 69"/>
              <a:gd name="T27" fmla="*/ 2985383 h 80"/>
              <a:gd name="T28" fmla="*/ 2600530 w 69"/>
              <a:gd name="T29" fmla="*/ 3980385 h 80"/>
              <a:gd name="T30" fmla="*/ 1835507 w 69"/>
              <a:gd name="T31" fmla="*/ 5117530 h 80"/>
              <a:gd name="T32" fmla="*/ 1223802 w 69"/>
              <a:gd name="T33" fmla="*/ 5970766 h 80"/>
              <a:gd name="T34" fmla="*/ 611705 w 69"/>
              <a:gd name="T35" fmla="*/ 6965768 h 80"/>
              <a:gd name="T36" fmla="*/ 0 w 69"/>
              <a:gd name="T37" fmla="*/ 7818627 h 80"/>
              <a:gd name="T38" fmla="*/ 0 w 69"/>
              <a:gd name="T39" fmla="*/ 7818627 h 80"/>
              <a:gd name="T40" fmla="*/ 5353986 w 69"/>
              <a:gd name="T41" fmla="*/ 11372582 h 80"/>
              <a:gd name="T42" fmla="*/ 5353986 w 69"/>
              <a:gd name="T43" fmla="*/ 11372582 h 80"/>
              <a:gd name="T44" fmla="*/ 5353986 w 69"/>
              <a:gd name="T45" fmla="*/ 11372582 h 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9"/>
              <a:gd name="T70" fmla="*/ 0 h 80"/>
              <a:gd name="T71" fmla="*/ 69 w 69"/>
              <a:gd name="T72" fmla="*/ 80 h 8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9" h="80">
                <a:moveTo>
                  <a:pt x="35" y="80"/>
                </a:moveTo>
                <a:lnTo>
                  <a:pt x="35" y="80"/>
                </a:lnTo>
                <a:lnTo>
                  <a:pt x="39" y="72"/>
                </a:lnTo>
                <a:lnTo>
                  <a:pt x="43" y="65"/>
                </a:lnTo>
                <a:lnTo>
                  <a:pt x="48" y="59"/>
                </a:lnTo>
                <a:lnTo>
                  <a:pt x="52" y="51"/>
                </a:lnTo>
                <a:lnTo>
                  <a:pt x="56" y="44"/>
                </a:lnTo>
                <a:lnTo>
                  <a:pt x="60" y="38"/>
                </a:lnTo>
                <a:lnTo>
                  <a:pt x="65" y="30"/>
                </a:lnTo>
                <a:lnTo>
                  <a:pt x="69" y="23"/>
                </a:lnTo>
                <a:lnTo>
                  <a:pt x="34" y="0"/>
                </a:lnTo>
                <a:lnTo>
                  <a:pt x="29" y="8"/>
                </a:lnTo>
                <a:lnTo>
                  <a:pt x="25" y="15"/>
                </a:lnTo>
                <a:lnTo>
                  <a:pt x="21" y="21"/>
                </a:lnTo>
                <a:lnTo>
                  <a:pt x="17" y="28"/>
                </a:lnTo>
                <a:lnTo>
                  <a:pt x="12" y="36"/>
                </a:lnTo>
                <a:lnTo>
                  <a:pt x="8" y="42"/>
                </a:lnTo>
                <a:lnTo>
                  <a:pt x="4" y="49"/>
                </a:lnTo>
                <a:lnTo>
                  <a:pt x="0" y="55"/>
                </a:lnTo>
                <a:lnTo>
                  <a:pt x="35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4" name="Freeform 136"/>
          <p:cNvSpPr>
            <a:spLocks/>
          </p:cNvSpPr>
          <p:nvPr/>
        </p:nvSpPr>
        <p:spPr bwMode="auto">
          <a:xfrm>
            <a:off x="4986338" y="5008563"/>
            <a:ext cx="17462" cy="14287"/>
          </a:xfrm>
          <a:custGeom>
            <a:avLst/>
            <a:gdLst>
              <a:gd name="T0" fmla="*/ 6050167 w 42"/>
              <a:gd name="T1" fmla="*/ 5669955 h 36"/>
              <a:gd name="T2" fmla="*/ 6050167 w 42"/>
              <a:gd name="T3" fmla="*/ 5669955 h 36"/>
              <a:gd name="T4" fmla="*/ 6050167 w 42"/>
              <a:gd name="T5" fmla="*/ 5512401 h 36"/>
              <a:gd name="T6" fmla="*/ 6222708 w 42"/>
              <a:gd name="T7" fmla="*/ 5040136 h 36"/>
              <a:gd name="T8" fmla="*/ 6395665 w 42"/>
              <a:gd name="T9" fmla="*/ 4882582 h 36"/>
              <a:gd name="T10" fmla="*/ 6741579 w 42"/>
              <a:gd name="T11" fmla="*/ 4725028 h 36"/>
              <a:gd name="T12" fmla="*/ 6914120 w 42"/>
              <a:gd name="T13" fmla="*/ 4567475 h 36"/>
              <a:gd name="T14" fmla="*/ 7087077 w 42"/>
              <a:gd name="T15" fmla="*/ 4252367 h 36"/>
              <a:gd name="T16" fmla="*/ 7260034 w 42"/>
              <a:gd name="T17" fmla="*/ 4094813 h 36"/>
              <a:gd name="T18" fmla="*/ 7260034 w 42"/>
              <a:gd name="T19" fmla="*/ 3937656 h 36"/>
              <a:gd name="T20" fmla="*/ 1209867 w 42"/>
              <a:gd name="T21" fmla="*/ 0 h 36"/>
              <a:gd name="T22" fmla="*/ 1037326 w 42"/>
              <a:gd name="T23" fmla="*/ 472662 h 36"/>
              <a:gd name="T24" fmla="*/ 1037326 w 42"/>
              <a:gd name="T25" fmla="*/ 629819 h 36"/>
              <a:gd name="T26" fmla="*/ 691412 w 42"/>
              <a:gd name="T27" fmla="*/ 787372 h 36"/>
              <a:gd name="T28" fmla="*/ 518455 w 42"/>
              <a:gd name="T29" fmla="*/ 1102480 h 36"/>
              <a:gd name="T30" fmla="*/ 345914 w 42"/>
              <a:gd name="T31" fmla="*/ 1260034 h 36"/>
              <a:gd name="T32" fmla="*/ 172957 w 42"/>
              <a:gd name="T33" fmla="*/ 1417588 h 36"/>
              <a:gd name="T34" fmla="*/ 0 w 42"/>
              <a:gd name="T35" fmla="*/ 1732299 h 36"/>
              <a:gd name="T36" fmla="*/ 0 w 42"/>
              <a:gd name="T37" fmla="*/ 2047406 h 36"/>
              <a:gd name="T38" fmla="*/ 0 w 42"/>
              <a:gd name="T39" fmla="*/ 2047406 h 36"/>
              <a:gd name="T40" fmla="*/ 6050167 w 42"/>
              <a:gd name="T41" fmla="*/ 5669955 h 36"/>
              <a:gd name="T42" fmla="*/ 6050167 w 42"/>
              <a:gd name="T43" fmla="*/ 5669955 h 36"/>
              <a:gd name="T44" fmla="*/ 6050167 w 42"/>
              <a:gd name="T45" fmla="*/ 5669955 h 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36"/>
              <a:gd name="T71" fmla="*/ 42 w 42"/>
              <a:gd name="T72" fmla="*/ 36 h 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36">
                <a:moveTo>
                  <a:pt x="35" y="36"/>
                </a:moveTo>
                <a:lnTo>
                  <a:pt x="35" y="36"/>
                </a:lnTo>
                <a:lnTo>
                  <a:pt x="35" y="35"/>
                </a:lnTo>
                <a:lnTo>
                  <a:pt x="36" y="32"/>
                </a:lnTo>
                <a:lnTo>
                  <a:pt x="37" y="31"/>
                </a:lnTo>
                <a:lnTo>
                  <a:pt x="39" y="30"/>
                </a:lnTo>
                <a:lnTo>
                  <a:pt x="40" y="29"/>
                </a:lnTo>
                <a:lnTo>
                  <a:pt x="41" y="27"/>
                </a:lnTo>
                <a:lnTo>
                  <a:pt x="42" y="26"/>
                </a:lnTo>
                <a:lnTo>
                  <a:pt x="42" y="25"/>
                </a:lnTo>
                <a:lnTo>
                  <a:pt x="7" y="0"/>
                </a:lnTo>
                <a:lnTo>
                  <a:pt x="6" y="3"/>
                </a:lnTo>
                <a:lnTo>
                  <a:pt x="6" y="4"/>
                </a:lnTo>
                <a:lnTo>
                  <a:pt x="4" y="5"/>
                </a:lnTo>
                <a:lnTo>
                  <a:pt x="3" y="7"/>
                </a:lnTo>
                <a:lnTo>
                  <a:pt x="2" y="8"/>
                </a:lnTo>
                <a:lnTo>
                  <a:pt x="1" y="9"/>
                </a:lnTo>
                <a:lnTo>
                  <a:pt x="0" y="11"/>
                </a:lnTo>
                <a:lnTo>
                  <a:pt x="0" y="13"/>
                </a:lnTo>
                <a:lnTo>
                  <a:pt x="35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5" name="Freeform 137"/>
          <p:cNvSpPr>
            <a:spLocks/>
          </p:cNvSpPr>
          <p:nvPr/>
        </p:nvSpPr>
        <p:spPr bwMode="auto">
          <a:xfrm>
            <a:off x="4973638" y="5013325"/>
            <a:ext cx="26987" cy="31750"/>
          </a:xfrm>
          <a:custGeom>
            <a:avLst/>
            <a:gdLst>
              <a:gd name="T0" fmla="*/ 5202323 w 70"/>
              <a:gd name="T1" fmla="*/ 12758208 h 78"/>
              <a:gd name="T2" fmla="*/ 5202323 w 70"/>
              <a:gd name="T3" fmla="*/ 12923878 h 78"/>
              <a:gd name="T4" fmla="*/ 5796808 w 70"/>
              <a:gd name="T5" fmla="*/ 11598519 h 78"/>
              <a:gd name="T6" fmla="*/ 6539721 w 70"/>
              <a:gd name="T7" fmla="*/ 10438423 h 78"/>
              <a:gd name="T8" fmla="*/ 7134206 w 70"/>
              <a:gd name="T9" fmla="*/ 9444404 h 78"/>
              <a:gd name="T10" fmla="*/ 7728691 w 70"/>
              <a:gd name="T11" fmla="*/ 8284715 h 78"/>
              <a:gd name="T12" fmla="*/ 8620804 w 70"/>
              <a:gd name="T13" fmla="*/ 7290288 h 78"/>
              <a:gd name="T14" fmla="*/ 9215289 w 70"/>
              <a:gd name="T15" fmla="*/ 6130599 h 78"/>
              <a:gd name="T16" fmla="*/ 9809775 w 70"/>
              <a:gd name="T17" fmla="*/ 4804833 h 78"/>
              <a:gd name="T18" fmla="*/ 10404260 w 70"/>
              <a:gd name="T19" fmla="*/ 3810814 h 78"/>
              <a:gd name="T20" fmla="*/ 5202323 w 70"/>
              <a:gd name="T21" fmla="*/ 0 h 78"/>
              <a:gd name="T22" fmla="*/ 4607452 w 70"/>
              <a:gd name="T23" fmla="*/ 994019 h 78"/>
              <a:gd name="T24" fmla="*/ 4012967 w 70"/>
              <a:gd name="T25" fmla="*/ 2154115 h 78"/>
              <a:gd name="T26" fmla="*/ 3270053 w 70"/>
              <a:gd name="T27" fmla="*/ 3148135 h 78"/>
              <a:gd name="T28" fmla="*/ 2675568 w 70"/>
              <a:gd name="T29" fmla="*/ 4307824 h 78"/>
              <a:gd name="T30" fmla="*/ 2080698 w 70"/>
              <a:gd name="T31" fmla="*/ 5467920 h 78"/>
              <a:gd name="T32" fmla="*/ 1486213 w 70"/>
              <a:gd name="T33" fmla="*/ 6461939 h 78"/>
              <a:gd name="T34" fmla="*/ 743299 w 70"/>
              <a:gd name="T35" fmla="*/ 7621628 h 78"/>
              <a:gd name="T36" fmla="*/ 0 w 70"/>
              <a:gd name="T37" fmla="*/ 8947394 h 78"/>
              <a:gd name="T38" fmla="*/ 0 w 70"/>
              <a:gd name="T39" fmla="*/ 8947394 h 78"/>
              <a:gd name="T40" fmla="*/ 5202323 w 70"/>
              <a:gd name="T41" fmla="*/ 12758208 h 78"/>
              <a:gd name="T42" fmla="*/ 5202323 w 70"/>
              <a:gd name="T43" fmla="*/ 12758208 h 78"/>
              <a:gd name="T44" fmla="*/ 5202323 w 70"/>
              <a:gd name="T45" fmla="*/ 1275820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0"/>
              <a:gd name="T70" fmla="*/ 0 h 78"/>
              <a:gd name="T71" fmla="*/ 70 w 70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0" h="78">
                <a:moveTo>
                  <a:pt x="35" y="77"/>
                </a:moveTo>
                <a:lnTo>
                  <a:pt x="35" y="78"/>
                </a:lnTo>
                <a:lnTo>
                  <a:pt x="39" y="70"/>
                </a:lnTo>
                <a:lnTo>
                  <a:pt x="44" y="63"/>
                </a:lnTo>
                <a:lnTo>
                  <a:pt x="48" y="57"/>
                </a:lnTo>
                <a:lnTo>
                  <a:pt x="52" y="50"/>
                </a:lnTo>
                <a:lnTo>
                  <a:pt x="58" y="44"/>
                </a:lnTo>
                <a:lnTo>
                  <a:pt x="62" y="37"/>
                </a:lnTo>
                <a:lnTo>
                  <a:pt x="66" y="29"/>
                </a:lnTo>
                <a:lnTo>
                  <a:pt x="70" y="23"/>
                </a:lnTo>
                <a:lnTo>
                  <a:pt x="35" y="0"/>
                </a:lnTo>
                <a:lnTo>
                  <a:pt x="31" y="6"/>
                </a:lnTo>
                <a:lnTo>
                  <a:pt x="27" y="13"/>
                </a:lnTo>
                <a:lnTo>
                  <a:pt x="22" y="19"/>
                </a:lnTo>
                <a:lnTo>
                  <a:pt x="18" y="26"/>
                </a:lnTo>
                <a:lnTo>
                  <a:pt x="14" y="33"/>
                </a:lnTo>
                <a:lnTo>
                  <a:pt x="10" y="39"/>
                </a:lnTo>
                <a:lnTo>
                  <a:pt x="5" y="46"/>
                </a:lnTo>
                <a:lnTo>
                  <a:pt x="0" y="54"/>
                </a:lnTo>
                <a:lnTo>
                  <a:pt x="35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6" name="Freeform 138"/>
          <p:cNvSpPr>
            <a:spLocks/>
          </p:cNvSpPr>
          <p:nvPr/>
        </p:nvSpPr>
        <p:spPr bwMode="auto">
          <a:xfrm>
            <a:off x="4970463" y="5035550"/>
            <a:ext cx="15875" cy="14288"/>
          </a:xfrm>
          <a:custGeom>
            <a:avLst/>
            <a:gdLst>
              <a:gd name="T0" fmla="*/ 4857372 w 42"/>
              <a:gd name="T1" fmla="*/ 5670748 h 36"/>
              <a:gd name="T2" fmla="*/ 4857372 w 42"/>
              <a:gd name="T3" fmla="*/ 5670748 h 36"/>
              <a:gd name="T4" fmla="*/ 5000247 w 42"/>
              <a:gd name="T5" fmla="*/ 5513184 h 36"/>
              <a:gd name="T6" fmla="*/ 5143122 w 42"/>
              <a:gd name="T7" fmla="*/ 5198054 h 36"/>
              <a:gd name="T8" fmla="*/ 5285997 w 42"/>
              <a:gd name="T9" fmla="*/ 5040489 h 36"/>
              <a:gd name="T10" fmla="*/ 5428872 w 42"/>
              <a:gd name="T11" fmla="*/ 4568191 h 36"/>
              <a:gd name="T12" fmla="*/ 5571747 w 42"/>
              <a:gd name="T13" fmla="*/ 4410626 h 36"/>
              <a:gd name="T14" fmla="*/ 5714622 w 42"/>
              <a:gd name="T15" fmla="*/ 4095496 h 36"/>
              <a:gd name="T16" fmla="*/ 5857497 w 42"/>
              <a:gd name="T17" fmla="*/ 3937932 h 36"/>
              <a:gd name="T18" fmla="*/ 6000372 w 42"/>
              <a:gd name="T19" fmla="*/ 3622802 h 36"/>
              <a:gd name="T20" fmla="*/ 1000125 w 42"/>
              <a:gd name="T21" fmla="*/ 0 h 36"/>
              <a:gd name="T22" fmla="*/ 857250 w 42"/>
              <a:gd name="T23" fmla="*/ 157565 h 36"/>
              <a:gd name="T24" fmla="*/ 714375 w 42"/>
              <a:gd name="T25" fmla="*/ 472695 h 36"/>
              <a:gd name="T26" fmla="*/ 571500 w 42"/>
              <a:gd name="T27" fmla="*/ 630260 h 36"/>
              <a:gd name="T28" fmla="*/ 571500 w 42"/>
              <a:gd name="T29" fmla="*/ 787428 h 36"/>
              <a:gd name="T30" fmla="*/ 428625 w 42"/>
              <a:gd name="T31" fmla="*/ 1102557 h 36"/>
              <a:gd name="T32" fmla="*/ 142875 w 42"/>
              <a:gd name="T33" fmla="*/ 1260122 h 36"/>
              <a:gd name="T34" fmla="*/ 0 w 42"/>
              <a:gd name="T35" fmla="*/ 1732817 h 36"/>
              <a:gd name="T36" fmla="*/ 0 w 42"/>
              <a:gd name="T37" fmla="*/ 1890382 h 36"/>
              <a:gd name="T38" fmla="*/ 0 w 42"/>
              <a:gd name="T39" fmla="*/ 1890382 h 36"/>
              <a:gd name="T40" fmla="*/ 0 w 42"/>
              <a:gd name="T41" fmla="*/ 1890382 h 36"/>
              <a:gd name="T42" fmla="*/ 0 w 42"/>
              <a:gd name="T43" fmla="*/ 1890382 h 36"/>
              <a:gd name="T44" fmla="*/ 0 w 42"/>
              <a:gd name="T45" fmla="*/ 1890382 h 36"/>
              <a:gd name="T46" fmla="*/ 4857372 w 42"/>
              <a:gd name="T47" fmla="*/ 5670748 h 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2"/>
              <a:gd name="T73" fmla="*/ 0 h 36"/>
              <a:gd name="T74" fmla="*/ 42 w 42"/>
              <a:gd name="T75" fmla="*/ 36 h 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2" h="36">
                <a:moveTo>
                  <a:pt x="34" y="36"/>
                </a:moveTo>
                <a:lnTo>
                  <a:pt x="34" y="36"/>
                </a:lnTo>
                <a:lnTo>
                  <a:pt x="35" y="35"/>
                </a:lnTo>
                <a:lnTo>
                  <a:pt x="36" y="33"/>
                </a:lnTo>
                <a:lnTo>
                  <a:pt x="37" y="32"/>
                </a:lnTo>
                <a:lnTo>
                  <a:pt x="38" y="29"/>
                </a:lnTo>
                <a:lnTo>
                  <a:pt x="39" y="28"/>
                </a:lnTo>
                <a:lnTo>
                  <a:pt x="40" y="26"/>
                </a:lnTo>
                <a:lnTo>
                  <a:pt x="41" y="25"/>
                </a:lnTo>
                <a:lnTo>
                  <a:pt x="42" y="23"/>
                </a:lnTo>
                <a:lnTo>
                  <a:pt x="7" y="0"/>
                </a:lnTo>
                <a:lnTo>
                  <a:pt x="6" y="1"/>
                </a:lnTo>
                <a:lnTo>
                  <a:pt x="5" y="3"/>
                </a:lnTo>
                <a:lnTo>
                  <a:pt x="4" y="4"/>
                </a:lnTo>
                <a:lnTo>
                  <a:pt x="4" y="5"/>
                </a:lnTo>
                <a:lnTo>
                  <a:pt x="3" y="7"/>
                </a:lnTo>
                <a:lnTo>
                  <a:pt x="1" y="8"/>
                </a:lnTo>
                <a:lnTo>
                  <a:pt x="0" y="11"/>
                </a:lnTo>
                <a:lnTo>
                  <a:pt x="0" y="12"/>
                </a:lnTo>
                <a:lnTo>
                  <a:pt x="34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7" name="Freeform 139"/>
          <p:cNvSpPr>
            <a:spLocks/>
          </p:cNvSpPr>
          <p:nvPr/>
        </p:nvSpPr>
        <p:spPr bwMode="auto">
          <a:xfrm>
            <a:off x="4956175" y="5040313"/>
            <a:ext cx="26988" cy="31750"/>
          </a:xfrm>
          <a:custGeom>
            <a:avLst/>
            <a:gdLst>
              <a:gd name="T0" fmla="*/ 5057019 w 71"/>
              <a:gd name="T1" fmla="*/ 12923878 h 78"/>
              <a:gd name="T2" fmla="*/ 5057019 w 71"/>
              <a:gd name="T3" fmla="*/ 12923878 h 78"/>
              <a:gd name="T4" fmla="*/ 5779613 w 71"/>
              <a:gd name="T5" fmla="*/ 11764189 h 78"/>
              <a:gd name="T6" fmla="*/ 6357385 w 71"/>
              <a:gd name="T7" fmla="*/ 10769763 h 78"/>
              <a:gd name="T8" fmla="*/ 6935156 w 71"/>
              <a:gd name="T9" fmla="*/ 9610074 h 78"/>
              <a:gd name="T10" fmla="*/ 7657750 w 71"/>
              <a:gd name="T11" fmla="*/ 8616054 h 78"/>
              <a:gd name="T12" fmla="*/ 8380344 w 71"/>
              <a:gd name="T13" fmla="*/ 7455958 h 78"/>
              <a:gd name="T14" fmla="*/ 8958115 w 71"/>
              <a:gd name="T15" fmla="*/ 6130599 h 78"/>
              <a:gd name="T16" fmla="*/ 9535887 w 71"/>
              <a:gd name="T17" fmla="*/ 5136580 h 78"/>
              <a:gd name="T18" fmla="*/ 10258481 w 71"/>
              <a:gd name="T19" fmla="*/ 3976484 h 78"/>
              <a:gd name="T20" fmla="*/ 5345905 w 71"/>
              <a:gd name="T21" fmla="*/ 0 h 78"/>
              <a:gd name="T22" fmla="*/ 4478868 w 71"/>
              <a:gd name="T23" fmla="*/ 994019 h 78"/>
              <a:gd name="T24" fmla="*/ 3901096 w 71"/>
              <a:gd name="T25" fmla="*/ 2154115 h 78"/>
              <a:gd name="T26" fmla="*/ 3323325 w 71"/>
              <a:gd name="T27" fmla="*/ 3313804 h 78"/>
              <a:gd name="T28" fmla="*/ 2745174 w 71"/>
              <a:gd name="T29" fmla="*/ 4307824 h 78"/>
              <a:gd name="T30" fmla="*/ 2022960 w 71"/>
              <a:gd name="T31" fmla="*/ 5467920 h 78"/>
              <a:gd name="T32" fmla="*/ 1444808 w 71"/>
              <a:gd name="T33" fmla="*/ 6461939 h 78"/>
              <a:gd name="T34" fmla="*/ 722594 w 71"/>
              <a:gd name="T35" fmla="*/ 7621628 h 78"/>
              <a:gd name="T36" fmla="*/ 0 w 71"/>
              <a:gd name="T37" fmla="*/ 8781724 h 78"/>
              <a:gd name="T38" fmla="*/ 0 w 71"/>
              <a:gd name="T39" fmla="*/ 8781724 h 78"/>
              <a:gd name="T40" fmla="*/ 5057019 w 71"/>
              <a:gd name="T41" fmla="*/ 12923878 h 78"/>
              <a:gd name="T42" fmla="*/ 5057019 w 71"/>
              <a:gd name="T43" fmla="*/ 12923878 h 78"/>
              <a:gd name="T44" fmla="*/ 5057019 w 71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1"/>
              <a:gd name="T70" fmla="*/ 0 h 78"/>
              <a:gd name="T71" fmla="*/ 71 w 71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1" h="78">
                <a:moveTo>
                  <a:pt x="35" y="78"/>
                </a:moveTo>
                <a:lnTo>
                  <a:pt x="35" y="78"/>
                </a:lnTo>
                <a:lnTo>
                  <a:pt x="40" y="71"/>
                </a:lnTo>
                <a:lnTo>
                  <a:pt x="44" y="65"/>
                </a:lnTo>
                <a:lnTo>
                  <a:pt x="48" y="58"/>
                </a:lnTo>
                <a:lnTo>
                  <a:pt x="53" y="52"/>
                </a:lnTo>
                <a:lnTo>
                  <a:pt x="58" y="45"/>
                </a:lnTo>
                <a:lnTo>
                  <a:pt x="62" y="37"/>
                </a:lnTo>
                <a:lnTo>
                  <a:pt x="66" y="31"/>
                </a:lnTo>
                <a:lnTo>
                  <a:pt x="71" y="24"/>
                </a:lnTo>
                <a:lnTo>
                  <a:pt x="37" y="0"/>
                </a:lnTo>
                <a:lnTo>
                  <a:pt x="31" y="6"/>
                </a:lnTo>
                <a:lnTo>
                  <a:pt x="27" y="13"/>
                </a:lnTo>
                <a:lnTo>
                  <a:pt x="23" y="20"/>
                </a:lnTo>
                <a:lnTo>
                  <a:pt x="19" y="26"/>
                </a:lnTo>
                <a:lnTo>
                  <a:pt x="14" y="33"/>
                </a:lnTo>
                <a:lnTo>
                  <a:pt x="10" y="39"/>
                </a:lnTo>
                <a:lnTo>
                  <a:pt x="5" y="46"/>
                </a:lnTo>
                <a:lnTo>
                  <a:pt x="0" y="53"/>
                </a:lnTo>
                <a:lnTo>
                  <a:pt x="35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8" name="Freeform 140"/>
          <p:cNvSpPr>
            <a:spLocks/>
          </p:cNvSpPr>
          <p:nvPr/>
        </p:nvSpPr>
        <p:spPr bwMode="auto">
          <a:xfrm>
            <a:off x="4953000" y="5060950"/>
            <a:ext cx="15875" cy="14288"/>
          </a:xfrm>
          <a:custGeom>
            <a:avLst/>
            <a:gdLst>
              <a:gd name="T0" fmla="*/ 4857372 w 42"/>
              <a:gd name="T1" fmla="*/ 5670748 h 36"/>
              <a:gd name="T2" fmla="*/ 4857372 w 42"/>
              <a:gd name="T3" fmla="*/ 5670748 h 36"/>
              <a:gd name="T4" fmla="*/ 5000247 w 42"/>
              <a:gd name="T5" fmla="*/ 5513184 h 36"/>
              <a:gd name="T6" fmla="*/ 5143122 w 42"/>
              <a:gd name="T7" fmla="*/ 5355619 h 36"/>
              <a:gd name="T8" fmla="*/ 5285997 w 42"/>
              <a:gd name="T9" fmla="*/ 5040489 h 36"/>
              <a:gd name="T10" fmla="*/ 5428872 w 42"/>
              <a:gd name="T11" fmla="*/ 4883321 h 36"/>
              <a:gd name="T12" fmla="*/ 5571747 w 42"/>
              <a:gd name="T13" fmla="*/ 4568191 h 36"/>
              <a:gd name="T14" fmla="*/ 5571747 w 42"/>
              <a:gd name="T15" fmla="*/ 4410626 h 36"/>
              <a:gd name="T16" fmla="*/ 5714622 w 42"/>
              <a:gd name="T17" fmla="*/ 4095496 h 36"/>
              <a:gd name="T18" fmla="*/ 6000372 w 42"/>
              <a:gd name="T19" fmla="*/ 3937932 h 36"/>
              <a:gd name="T20" fmla="*/ 1000125 w 42"/>
              <a:gd name="T21" fmla="*/ 0 h 36"/>
              <a:gd name="T22" fmla="*/ 857250 w 42"/>
              <a:gd name="T23" fmla="*/ 157565 h 36"/>
              <a:gd name="T24" fmla="*/ 714375 w 42"/>
              <a:gd name="T25" fmla="*/ 472695 h 36"/>
              <a:gd name="T26" fmla="*/ 714375 w 42"/>
              <a:gd name="T27" fmla="*/ 630260 h 36"/>
              <a:gd name="T28" fmla="*/ 571500 w 42"/>
              <a:gd name="T29" fmla="*/ 787428 h 36"/>
              <a:gd name="T30" fmla="*/ 428625 w 42"/>
              <a:gd name="T31" fmla="*/ 944992 h 36"/>
              <a:gd name="T32" fmla="*/ 285750 w 42"/>
              <a:gd name="T33" fmla="*/ 1260122 h 36"/>
              <a:gd name="T34" fmla="*/ 142875 w 42"/>
              <a:gd name="T35" fmla="*/ 1575252 h 36"/>
              <a:gd name="T36" fmla="*/ 0 w 42"/>
              <a:gd name="T37" fmla="*/ 1732817 h 36"/>
              <a:gd name="T38" fmla="*/ 0 w 42"/>
              <a:gd name="T39" fmla="*/ 1732817 h 36"/>
              <a:gd name="T40" fmla="*/ 4857372 w 42"/>
              <a:gd name="T41" fmla="*/ 5670748 h 36"/>
              <a:gd name="T42" fmla="*/ 4857372 w 42"/>
              <a:gd name="T43" fmla="*/ 5670748 h 36"/>
              <a:gd name="T44" fmla="*/ 4857372 w 42"/>
              <a:gd name="T45" fmla="*/ 5670748 h 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36"/>
              <a:gd name="T71" fmla="*/ 42 w 42"/>
              <a:gd name="T72" fmla="*/ 36 h 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36">
                <a:moveTo>
                  <a:pt x="34" y="36"/>
                </a:moveTo>
                <a:lnTo>
                  <a:pt x="34" y="36"/>
                </a:lnTo>
                <a:lnTo>
                  <a:pt x="35" y="35"/>
                </a:lnTo>
                <a:lnTo>
                  <a:pt x="36" y="34"/>
                </a:lnTo>
                <a:lnTo>
                  <a:pt x="37" y="32"/>
                </a:lnTo>
                <a:lnTo>
                  <a:pt x="38" y="31"/>
                </a:lnTo>
                <a:lnTo>
                  <a:pt x="39" y="29"/>
                </a:lnTo>
                <a:lnTo>
                  <a:pt x="39" y="28"/>
                </a:lnTo>
                <a:lnTo>
                  <a:pt x="40" y="26"/>
                </a:lnTo>
                <a:lnTo>
                  <a:pt x="42" y="25"/>
                </a:lnTo>
                <a:lnTo>
                  <a:pt x="7" y="0"/>
                </a:lnTo>
                <a:lnTo>
                  <a:pt x="6" y="1"/>
                </a:lnTo>
                <a:lnTo>
                  <a:pt x="5" y="3"/>
                </a:lnTo>
                <a:lnTo>
                  <a:pt x="5" y="4"/>
                </a:lnTo>
                <a:lnTo>
                  <a:pt x="4" y="5"/>
                </a:lnTo>
                <a:lnTo>
                  <a:pt x="3" y="6"/>
                </a:lnTo>
                <a:lnTo>
                  <a:pt x="2" y="8"/>
                </a:lnTo>
                <a:lnTo>
                  <a:pt x="1" y="10"/>
                </a:lnTo>
                <a:lnTo>
                  <a:pt x="0" y="11"/>
                </a:lnTo>
                <a:lnTo>
                  <a:pt x="34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89" name="Freeform 141"/>
          <p:cNvSpPr>
            <a:spLocks/>
          </p:cNvSpPr>
          <p:nvPr/>
        </p:nvSpPr>
        <p:spPr bwMode="auto">
          <a:xfrm>
            <a:off x="4937125" y="5065713"/>
            <a:ext cx="28575" cy="31750"/>
          </a:xfrm>
          <a:custGeom>
            <a:avLst/>
            <a:gdLst>
              <a:gd name="T0" fmla="*/ 5507328 w 71"/>
              <a:gd name="T1" fmla="*/ 12923878 h 78"/>
              <a:gd name="T2" fmla="*/ 5507328 w 71"/>
              <a:gd name="T3" fmla="*/ 12923878 h 78"/>
              <a:gd name="T4" fmla="*/ 6155296 w 71"/>
              <a:gd name="T5" fmla="*/ 11764189 h 78"/>
              <a:gd name="T6" fmla="*/ 6965056 w 71"/>
              <a:gd name="T7" fmla="*/ 10769763 h 78"/>
              <a:gd name="T8" fmla="*/ 7774815 w 71"/>
              <a:gd name="T9" fmla="*/ 9610074 h 78"/>
              <a:gd name="T10" fmla="*/ 8584976 w 71"/>
              <a:gd name="T11" fmla="*/ 8616054 h 78"/>
              <a:gd name="T12" fmla="*/ 9232542 w 71"/>
              <a:gd name="T13" fmla="*/ 7455958 h 78"/>
              <a:gd name="T14" fmla="*/ 9880511 w 71"/>
              <a:gd name="T15" fmla="*/ 6296269 h 78"/>
              <a:gd name="T16" fmla="*/ 10852463 w 71"/>
              <a:gd name="T17" fmla="*/ 5302250 h 78"/>
              <a:gd name="T18" fmla="*/ 11500431 w 71"/>
              <a:gd name="T19" fmla="*/ 4142154 h 78"/>
              <a:gd name="T20" fmla="*/ 5993103 w 71"/>
              <a:gd name="T21" fmla="*/ 0 h 78"/>
              <a:gd name="T22" fmla="*/ 5345135 w 71"/>
              <a:gd name="T23" fmla="*/ 994019 h 78"/>
              <a:gd name="T24" fmla="*/ 4373585 w 71"/>
              <a:gd name="T25" fmla="*/ 2154115 h 78"/>
              <a:gd name="T26" fmla="*/ 3725617 w 71"/>
              <a:gd name="T27" fmla="*/ 3313804 h 78"/>
              <a:gd name="T28" fmla="*/ 3077648 w 71"/>
              <a:gd name="T29" fmla="*/ 4307824 h 78"/>
              <a:gd name="T30" fmla="*/ 2429680 w 71"/>
              <a:gd name="T31" fmla="*/ 5467920 h 78"/>
              <a:gd name="T32" fmla="*/ 1457727 w 71"/>
              <a:gd name="T33" fmla="*/ 6461939 h 78"/>
              <a:gd name="T34" fmla="*/ 809759 w 71"/>
              <a:gd name="T35" fmla="*/ 7621628 h 78"/>
              <a:gd name="T36" fmla="*/ 0 w 71"/>
              <a:gd name="T37" fmla="*/ 8781724 h 78"/>
              <a:gd name="T38" fmla="*/ 0 w 71"/>
              <a:gd name="T39" fmla="*/ 8781724 h 78"/>
              <a:gd name="T40" fmla="*/ 5507328 w 71"/>
              <a:gd name="T41" fmla="*/ 12923878 h 78"/>
              <a:gd name="T42" fmla="*/ 5507328 w 71"/>
              <a:gd name="T43" fmla="*/ 12923878 h 78"/>
              <a:gd name="T44" fmla="*/ 5507328 w 71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1"/>
              <a:gd name="T70" fmla="*/ 0 h 78"/>
              <a:gd name="T71" fmla="*/ 71 w 71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1" h="78">
                <a:moveTo>
                  <a:pt x="34" y="78"/>
                </a:moveTo>
                <a:lnTo>
                  <a:pt x="34" y="78"/>
                </a:lnTo>
                <a:lnTo>
                  <a:pt x="38" y="71"/>
                </a:lnTo>
                <a:lnTo>
                  <a:pt x="43" y="65"/>
                </a:lnTo>
                <a:lnTo>
                  <a:pt x="48" y="58"/>
                </a:lnTo>
                <a:lnTo>
                  <a:pt x="53" y="52"/>
                </a:lnTo>
                <a:lnTo>
                  <a:pt x="57" y="45"/>
                </a:lnTo>
                <a:lnTo>
                  <a:pt x="61" y="38"/>
                </a:lnTo>
                <a:lnTo>
                  <a:pt x="67" y="32"/>
                </a:lnTo>
                <a:lnTo>
                  <a:pt x="71" y="25"/>
                </a:lnTo>
                <a:lnTo>
                  <a:pt x="37" y="0"/>
                </a:lnTo>
                <a:lnTo>
                  <a:pt x="33" y="6"/>
                </a:lnTo>
                <a:lnTo>
                  <a:pt x="27" y="13"/>
                </a:lnTo>
                <a:lnTo>
                  <a:pt x="23" y="20"/>
                </a:lnTo>
                <a:lnTo>
                  <a:pt x="19" y="26"/>
                </a:lnTo>
                <a:lnTo>
                  <a:pt x="15" y="33"/>
                </a:lnTo>
                <a:lnTo>
                  <a:pt x="9" y="39"/>
                </a:lnTo>
                <a:lnTo>
                  <a:pt x="5" y="46"/>
                </a:lnTo>
                <a:lnTo>
                  <a:pt x="0" y="53"/>
                </a:lnTo>
                <a:lnTo>
                  <a:pt x="34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0" name="Freeform 142"/>
          <p:cNvSpPr>
            <a:spLocks/>
          </p:cNvSpPr>
          <p:nvPr/>
        </p:nvSpPr>
        <p:spPr bwMode="auto">
          <a:xfrm>
            <a:off x="4933950" y="5086350"/>
            <a:ext cx="17463" cy="15875"/>
          </a:xfrm>
          <a:custGeom>
            <a:avLst/>
            <a:gdLst>
              <a:gd name="T0" fmla="*/ 5607654 w 43"/>
              <a:gd name="T1" fmla="*/ 6811233 h 37"/>
              <a:gd name="T2" fmla="*/ 5607654 w 43"/>
              <a:gd name="T3" fmla="*/ 6811233 h 37"/>
              <a:gd name="T4" fmla="*/ 5772537 w 43"/>
              <a:gd name="T5" fmla="*/ 6627169 h 37"/>
              <a:gd name="T6" fmla="*/ 5937420 w 43"/>
              <a:gd name="T7" fmla="*/ 6259041 h 37"/>
              <a:gd name="T8" fmla="*/ 6102303 w 43"/>
              <a:gd name="T9" fmla="*/ 6074976 h 37"/>
              <a:gd name="T10" fmla="*/ 6432476 w 43"/>
              <a:gd name="T11" fmla="*/ 5890912 h 37"/>
              <a:gd name="T12" fmla="*/ 6597359 w 43"/>
              <a:gd name="T13" fmla="*/ 5338720 h 37"/>
              <a:gd name="T14" fmla="*/ 6762242 w 43"/>
              <a:gd name="T15" fmla="*/ 5154655 h 37"/>
              <a:gd name="T16" fmla="*/ 6927125 w 43"/>
              <a:gd name="T17" fmla="*/ 4786098 h 37"/>
              <a:gd name="T18" fmla="*/ 7092009 w 43"/>
              <a:gd name="T19" fmla="*/ 4602034 h 37"/>
              <a:gd name="T20" fmla="*/ 1484355 w 43"/>
              <a:gd name="T21" fmla="*/ 0 h 37"/>
              <a:gd name="T22" fmla="*/ 1319472 w 43"/>
              <a:gd name="T23" fmla="*/ 184064 h 37"/>
              <a:gd name="T24" fmla="*/ 1154589 w 43"/>
              <a:gd name="T25" fmla="*/ 368128 h 37"/>
              <a:gd name="T26" fmla="*/ 989705 w 43"/>
              <a:gd name="T27" fmla="*/ 736257 h 37"/>
              <a:gd name="T28" fmla="*/ 659533 w 43"/>
              <a:gd name="T29" fmla="*/ 920321 h 37"/>
              <a:gd name="T30" fmla="*/ 494650 w 43"/>
              <a:gd name="T31" fmla="*/ 1104385 h 37"/>
              <a:gd name="T32" fmla="*/ 329766 w 43"/>
              <a:gd name="T33" fmla="*/ 1472514 h 37"/>
              <a:gd name="T34" fmla="*/ 164883 w 43"/>
              <a:gd name="T35" fmla="*/ 1841071 h 37"/>
              <a:gd name="T36" fmla="*/ 0 w 43"/>
              <a:gd name="T37" fmla="*/ 2025135 h 37"/>
              <a:gd name="T38" fmla="*/ 0 w 43"/>
              <a:gd name="T39" fmla="*/ 2209199 h 37"/>
              <a:gd name="T40" fmla="*/ 0 w 43"/>
              <a:gd name="T41" fmla="*/ 2025135 h 37"/>
              <a:gd name="T42" fmla="*/ 0 w 43"/>
              <a:gd name="T43" fmla="*/ 2209199 h 37"/>
              <a:gd name="T44" fmla="*/ 0 w 43"/>
              <a:gd name="T45" fmla="*/ 2209199 h 37"/>
              <a:gd name="T46" fmla="*/ 5607654 w 43"/>
              <a:gd name="T47" fmla="*/ 6811233 h 37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37"/>
              <a:gd name="T74" fmla="*/ 43 w 43"/>
              <a:gd name="T75" fmla="*/ 37 h 37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37">
                <a:moveTo>
                  <a:pt x="34" y="37"/>
                </a:moveTo>
                <a:lnTo>
                  <a:pt x="34" y="37"/>
                </a:lnTo>
                <a:lnTo>
                  <a:pt x="35" y="36"/>
                </a:lnTo>
                <a:lnTo>
                  <a:pt x="36" y="34"/>
                </a:lnTo>
                <a:lnTo>
                  <a:pt x="37" y="33"/>
                </a:lnTo>
                <a:lnTo>
                  <a:pt x="39" y="32"/>
                </a:lnTo>
                <a:lnTo>
                  <a:pt x="40" y="29"/>
                </a:lnTo>
                <a:lnTo>
                  <a:pt x="41" y="28"/>
                </a:lnTo>
                <a:lnTo>
                  <a:pt x="42" y="26"/>
                </a:lnTo>
                <a:lnTo>
                  <a:pt x="43" y="25"/>
                </a:lnTo>
                <a:lnTo>
                  <a:pt x="9" y="0"/>
                </a:lnTo>
                <a:lnTo>
                  <a:pt x="8" y="1"/>
                </a:lnTo>
                <a:lnTo>
                  <a:pt x="7" y="2"/>
                </a:lnTo>
                <a:lnTo>
                  <a:pt x="6" y="4"/>
                </a:lnTo>
                <a:lnTo>
                  <a:pt x="4" y="5"/>
                </a:lnTo>
                <a:lnTo>
                  <a:pt x="3" y="6"/>
                </a:lnTo>
                <a:lnTo>
                  <a:pt x="2" y="8"/>
                </a:lnTo>
                <a:lnTo>
                  <a:pt x="1" y="10"/>
                </a:lnTo>
                <a:lnTo>
                  <a:pt x="0" y="11"/>
                </a:lnTo>
                <a:lnTo>
                  <a:pt x="0" y="12"/>
                </a:lnTo>
                <a:lnTo>
                  <a:pt x="0" y="11"/>
                </a:lnTo>
                <a:lnTo>
                  <a:pt x="0" y="12"/>
                </a:lnTo>
                <a:lnTo>
                  <a:pt x="34" y="3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1" name="Freeform 143"/>
          <p:cNvSpPr>
            <a:spLocks/>
          </p:cNvSpPr>
          <p:nvPr/>
        </p:nvSpPr>
        <p:spPr bwMode="auto">
          <a:xfrm>
            <a:off x="4919663" y="5091113"/>
            <a:ext cx="28575" cy="31750"/>
          </a:xfrm>
          <a:custGeom>
            <a:avLst/>
            <a:gdLst>
              <a:gd name="T0" fmla="*/ 5197872 w 72"/>
              <a:gd name="T1" fmla="*/ 12758208 h 78"/>
              <a:gd name="T2" fmla="*/ 5197872 w 72"/>
              <a:gd name="T3" fmla="*/ 12923878 h 78"/>
              <a:gd name="T4" fmla="*/ 5985272 w 72"/>
              <a:gd name="T5" fmla="*/ 11764189 h 78"/>
              <a:gd name="T6" fmla="*/ 6930628 w 72"/>
              <a:gd name="T7" fmla="*/ 10769763 h 78"/>
              <a:gd name="T8" fmla="*/ 7560469 w 72"/>
              <a:gd name="T9" fmla="*/ 9610074 h 78"/>
              <a:gd name="T10" fmla="*/ 8347869 w 72"/>
              <a:gd name="T11" fmla="*/ 8616054 h 78"/>
              <a:gd name="T12" fmla="*/ 8978106 w 72"/>
              <a:gd name="T13" fmla="*/ 7455958 h 78"/>
              <a:gd name="T14" fmla="*/ 9923066 w 72"/>
              <a:gd name="T15" fmla="*/ 6296269 h 78"/>
              <a:gd name="T16" fmla="*/ 10553303 w 72"/>
              <a:gd name="T17" fmla="*/ 5302250 h 78"/>
              <a:gd name="T18" fmla="*/ 11340703 w 72"/>
              <a:gd name="T19" fmla="*/ 4142154 h 78"/>
              <a:gd name="T20" fmla="*/ 5985272 w 72"/>
              <a:gd name="T21" fmla="*/ 0 h 78"/>
              <a:gd name="T22" fmla="*/ 5355431 w 72"/>
              <a:gd name="T23" fmla="*/ 828349 h 78"/>
              <a:gd name="T24" fmla="*/ 4567634 w 72"/>
              <a:gd name="T25" fmla="*/ 1988446 h 78"/>
              <a:gd name="T26" fmla="*/ 3780234 w 72"/>
              <a:gd name="T27" fmla="*/ 3148135 h 78"/>
              <a:gd name="T28" fmla="*/ 2992834 w 72"/>
              <a:gd name="T29" fmla="*/ 4142154 h 78"/>
              <a:gd name="T30" fmla="*/ 2362597 w 72"/>
              <a:gd name="T31" fmla="*/ 5302250 h 78"/>
              <a:gd name="T32" fmla="*/ 1417638 w 72"/>
              <a:gd name="T33" fmla="*/ 6296269 h 78"/>
              <a:gd name="T34" fmla="*/ 787400 w 72"/>
              <a:gd name="T35" fmla="*/ 7290288 h 78"/>
              <a:gd name="T36" fmla="*/ 0 w 72"/>
              <a:gd name="T37" fmla="*/ 8450385 h 78"/>
              <a:gd name="T38" fmla="*/ 0 w 72"/>
              <a:gd name="T39" fmla="*/ 8450385 h 78"/>
              <a:gd name="T40" fmla="*/ 5197872 w 72"/>
              <a:gd name="T41" fmla="*/ 12758208 h 78"/>
              <a:gd name="T42" fmla="*/ 5197872 w 72"/>
              <a:gd name="T43" fmla="*/ 12758208 h 78"/>
              <a:gd name="T44" fmla="*/ 5197872 w 72"/>
              <a:gd name="T45" fmla="*/ 1275820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2"/>
              <a:gd name="T70" fmla="*/ 0 h 78"/>
              <a:gd name="T71" fmla="*/ 72 w 72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2" h="78">
                <a:moveTo>
                  <a:pt x="33" y="77"/>
                </a:moveTo>
                <a:lnTo>
                  <a:pt x="33" y="78"/>
                </a:lnTo>
                <a:lnTo>
                  <a:pt x="38" y="71"/>
                </a:lnTo>
                <a:lnTo>
                  <a:pt x="44" y="65"/>
                </a:lnTo>
                <a:lnTo>
                  <a:pt x="48" y="58"/>
                </a:lnTo>
                <a:lnTo>
                  <a:pt x="53" y="52"/>
                </a:lnTo>
                <a:lnTo>
                  <a:pt x="57" y="45"/>
                </a:lnTo>
                <a:lnTo>
                  <a:pt x="63" y="38"/>
                </a:lnTo>
                <a:lnTo>
                  <a:pt x="67" y="32"/>
                </a:lnTo>
                <a:lnTo>
                  <a:pt x="72" y="25"/>
                </a:lnTo>
                <a:lnTo>
                  <a:pt x="38" y="0"/>
                </a:lnTo>
                <a:lnTo>
                  <a:pt x="34" y="5"/>
                </a:lnTo>
                <a:lnTo>
                  <a:pt x="29" y="12"/>
                </a:lnTo>
                <a:lnTo>
                  <a:pt x="24" y="19"/>
                </a:lnTo>
                <a:lnTo>
                  <a:pt x="19" y="25"/>
                </a:lnTo>
                <a:lnTo>
                  <a:pt x="15" y="32"/>
                </a:lnTo>
                <a:lnTo>
                  <a:pt x="9" y="38"/>
                </a:lnTo>
                <a:lnTo>
                  <a:pt x="5" y="44"/>
                </a:lnTo>
                <a:lnTo>
                  <a:pt x="0" y="51"/>
                </a:lnTo>
                <a:lnTo>
                  <a:pt x="33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2" name="Freeform 144"/>
          <p:cNvSpPr>
            <a:spLocks/>
          </p:cNvSpPr>
          <p:nvPr/>
        </p:nvSpPr>
        <p:spPr bwMode="auto">
          <a:xfrm>
            <a:off x="4916488" y="5111750"/>
            <a:ext cx="15875" cy="14288"/>
          </a:xfrm>
          <a:custGeom>
            <a:avLst/>
            <a:gdLst>
              <a:gd name="T0" fmla="*/ 4947192 w 41"/>
              <a:gd name="T1" fmla="*/ 5670748 h 36"/>
              <a:gd name="T2" fmla="*/ 4947192 w 41"/>
              <a:gd name="T3" fmla="*/ 5670748 h 36"/>
              <a:gd name="T4" fmla="*/ 5247268 w 41"/>
              <a:gd name="T5" fmla="*/ 5513184 h 36"/>
              <a:gd name="T6" fmla="*/ 5397113 w 41"/>
              <a:gd name="T7" fmla="*/ 5355619 h 36"/>
              <a:gd name="T8" fmla="*/ 5546957 w 41"/>
              <a:gd name="T9" fmla="*/ 5198054 h 36"/>
              <a:gd name="T10" fmla="*/ 5696802 w 41"/>
              <a:gd name="T11" fmla="*/ 5040489 h 36"/>
              <a:gd name="T12" fmla="*/ 5847034 w 41"/>
              <a:gd name="T13" fmla="*/ 4725756 h 36"/>
              <a:gd name="T14" fmla="*/ 5996878 w 41"/>
              <a:gd name="T15" fmla="*/ 4568191 h 36"/>
              <a:gd name="T16" fmla="*/ 5996878 w 41"/>
              <a:gd name="T17" fmla="*/ 4410626 h 36"/>
              <a:gd name="T18" fmla="*/ 6146723 w 41"/>
              <a:gd name="T19" fmla="*/ 4095496 h 36"/>
              <a:gd name="T20" fmla="*/ 1199530 w 41"/>
              <a:gd name="T21" fmla="*/ 0 h 36"/>
              <a:gd name="T22" fmla="*/ 1199530 w 41"/>
              <a:gd name="T23" fmla="*/ 157565 h 36"/>
              <a:gd name="T24" fmla="*/ 1049299 w 41"/>
              <a:gd name="T25" fmla="*/ 315130 h 36"/>
              <a:gd name="T26" fmla="*/ 899454 w 41"/>
              <a:gd name="T27" fmla="*/ 472695 h 36"/>
              <a:gd name="T28" fmla="*/ 749610 w 41"/>
              <a:gd name="T29" fmla="*/ 787428 h 36"/>
              <a:gd name="T30" fmla="*/ 599765 w 41"/>
              <a:gd name="T31" fmla="*/ 944992 h 36"/>
              <a:gd name="T32" fmla="*/ 449921 w 41"/>
              <a:gd name="T33" fmla="*/ 1102557 h 36"/>
              <a:gd name="T34" fmla="*/ 299689 w 41"/>
              <a:gd name="T35" fmla="*/ 1260122 h 36"/>
              <a:gd name="T36" fmla="*/ 0 w 41"/>
              <a:gd name="T37" fmla="*/ 1417687 h 36"/>
              <a:gd name="T38" fmla="*/ 299689 w 41"/>
              <a:gd name="T39" fmla="*/ 1417687 h 36"/>
              <a:gd name="T40" fmla="*/ 4947192 w 41"/>
              <a:gd name="T41" fmla="*/ 5670748 h 36"/>
              <a:gd name="T42" fmla="*/ 4947192 w 41"/>
              <a:gd name="T43" fmla="*/ 5670748 h 36"/>
              <a:gd name="T44" fmla="*/ 4947192 w 41"/>
              <a:gd name="T45" fmla="*/ 5670748 h 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36"/>
              <a:gd name="T71" fmla="*/ 41 w 41"/>
              <a:gd name="T72" fmla="*/ 36 h 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36">
                <a:moveTo>
                  <a:pt x="33" y="36"/>
                </a:moveTo>
                <a:lnTo>
                  <a:pt x="33" y="36"/>
                </a:lnTo>
                <a:lnTo>
                  <a:pt x="35" y="35"/>
                </a:lnTo>
                <a:lnTo>
                  <a:pt x="36" y="34"/>
                </a:lnTo>
                <a:lnTo>
                  <a:pt x="37" y="33"/>
                </a:lnTo>
                <a:lnTo>
                  <a:pt x="38" y="32"/>
                </a:lnTo>
                <a:lnTo>
                  <a:pt x="39" y="30"/>
                </a:lnTo>
                <a:lnTo>
                  <a:pt x="40" y="29"/>
                </a:lnTo>
                <a:lnTo>
                  <a:pt x="40" y="28"/>
                </a:lnTo>
                <a:lnTo>
                  <a:pt x="41" y="26"/>
                </a:lnTo>
                <a:lnTo>
                  <a:pt x="8" y="0"/>
                </a:lnTo>
                <a:lnTo>
                  <a:pt x="8" y="1"/>
                </a:lnTo>
                <a:lnTo>
                  <a:pt x="7" y="2"/>
                </a:lnTo>
                <a:lnTo>
                  <a:pt x="6" y="3"/>
                </a:lnTo>
                <a:lnTo>
                  <a:pt x="5" y="5"/>
                </a:lnTo>
                <a:lnTo>
                  <a:pt x="4" y="6"/>
                </a:lnTo>
                <a:lnTo>
                  <a:pt x="3" y="7"/>
                </a:lnTo>
                <a:lnTo>
                  <a:pt x="2" y="8"/>
                </a:lnTo>
                <a:lnTo>
                  <a:pt x="0" y="9"/>
                </a:lnTo>
                <a:lnTo>
                  <a:pt x="2" y="9"/>
                </a:lnTo>
                <a:lnTo>
                  <a:pt x="33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3" name="Freeform 145"/>
          <p:cNvSpPr>
            <a:spLocks/>
          </p:cNvSpPr>
          <p:nvPr/>
        </p:nvSpPr>
        <p:spPr bwMode="auto">
          <a:xfrm>
            <a:off x="4900613" y="5114925"/>
            <a:ext cx="28575" cy="31750"/>
          </a:xfrm>
          <a:custGeom>
            <a:avLst/>
            <a:gdLst>
              <a:gd name="T0" fmla="*/ 5040313 w 72"/>
              <a:gd name="T1" fmla="*/ 12760285 h 79"/>
              <a:gd name="T2" fmla="*/ 5040313 w 72"/>
              <a:gd name="T3" fmla="*/ 12760285 h 79"/>
              <a:gd name="T4" fmla="*/ 5827713 w 72"/>
              <a:gd name="T5" fmla="*/ 11791307 h 79"/>
              <a:gd name="T6" fmla="*/ 6773069 w 72"/>
              <a:gd name="T7" fmla="*/ 10821927 h 79"/>
              <a:gd name="T8" fmla="*/ 7560469 w 72"/>
              <a:gd name="T9" fmla="*/ 9691386 h 79"/>
              <a:gd name="T10" fmla="*/ 8347869 w 72"/>
              <a:gd name="T11" fmla="*/ 8560845 h 79"/>
              <a:gd name="T12" fmla="*/ 9135666 w 72"/>
              <a:gd name="T13" fmla="*/ 7591465 h 79"/>
              <a:gd name="T14" fmla="*/ 9923066 w 72"/>
              <a:gd name="T15" fmla="*/ 6460924 h 79"/>
              <a:gd name="T16" fmla="*/ 10710863 w 72"/>
              <a:gd name="T17" fmla="*/ 5491946 h 79"/>
              <a:gd name="T18" fmla="*/ 11340703 w 72"/>
              <a:gd name="T19" fmla="*/ 4361003 h 79"/>
              <a:gd name="T20" fmla="*/ 6457950 w 72"/>
              <a:gd name="T21" fmla="*/ 0 h 79"/>
              <a:gd name="T22" fmla="*/ 5512991 w 72"/>
              <a:gd name="T23" fmla="*/ 1130541 h 79"/>
              <a:gd name="T24" fmla="*/ 4725194 w 72"/>
              <a:gd name="T25" fmla="*/ 2261484 h 79"/>
              <a:gd name="T26" fmla="*/ 4095353 w 72"/>
              <a:gd name="T27" fmla="*/ 3068899 h 79"/>
              <a:gd name="T28" fmla="*/ 3150394 w 72"/>
              <a:gd name="T29" fmla="*/ 4199440 h 79"/>
              <a:gd name="T30" fmla="*/ 2362597 w 72"/>
              <a:gd name="T31" fmla="*/ 5168820 h 79"/>
              <a:gd name="T32" fmla="*/ 1732756 w 72"/>
              <a:gd name="T33" fmla="*/ 6299361 h 79"/>
              <a:gd name="T34" fmla="*/ 787400 w 72"/>
              <a:gd name="T35" fmla="*/ 7429902 h 79"/>
              <a:gd name="T36" fmla="*/ 0 w 72"/>
              <a:gd name="T37" fmla="*/ 8237718 h 79"/>
              <a:gd name="T38" fmla="*/ 0 w 72"/>
              <a:gd name="T39" fmla="*/ 8237718 h 79"/>
              <a:gd name="T40" fmla="*/ 5040313 w 72"/>
              <a:gd name="T41" fmla="*/ 12760285 h 79"/>
              <a:gd name="T42" fmla="*/ 5040313 w 72"/>
              <a:gd name="T43" fmla="*/ 12760285 h 79"/>
              <a:gd name="T44" fmla="*/ 5040313 w 72"/>
              <a:gd name="T45" fmla="*/ 12760285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2"/>
              <a:gd name="T70" fmla="*/ 0 h 79"/>
              <a:gd name="T71" fmla="*/ 72 w 72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2" h="79">
                <a:moveTo>
                  <a:pt x="32" y="79"/>
                </a:moveTo>
                <a:lnTo>
                  <a:pt x="32" y="79"/>
                </a:lnTo>
                <a:lnTo>
                  <a:pt x="37" y="73"/>
                </a:lnTo>
                <a:lnTo>
                  <a:pt x="43" y="67"/>
                </a:lnTo>
                <a:lnTo>
                  <a:pt x="48" y="60"/>
                </a:lnTo>
                <a:lnTo>
                  <a:pt x="53" y="53"/>
                </a:lnTo>
                <a:lnTo>
                  <a:pt x="58" y="47"/>
                </a:lnTo>
                <a:lnTo>
                  <a:pt x="63" y="40"/>
                </a:lnTo>
                <a:lnTo>
                  <a:pt x="68" y="34"/>
                </a:lnTo>
                <a:lnTo>
                  <a:pt x="72" y="27"/>
                </a:lnTo>
                <a:lnTo>
                  <a:pt x="41" y="0"/>
                </a:lnTo>
                <a:lnTo>
                  <a:pt x="35" y="7"/>
                </a:lnTo>
                <a:lnTo>
                  <a:pt x="30" y="14"/>
                </a:lnTo>
                <a:lnTo>
                  <a:pt x="26" y="19"/>
                </a:lnTo>
                <a:lnTo>
                  <a:pt x="20" y="26"/>
                </a:lnTo>
                <a:lnTo>
                  <a:pt x="15" y="32"/>
                </a:lnTo>
                <a:lnTo>
                  <a:pt x="11" y="39"/>
                </a:lnTo>
                <a:lnTo>
                  <a:pt x="5" y="46"/>
                </a:lnTo>
                <a:lnTo>
                  <a:pt x="0" y="51"/>
                </a:lnTo>
                <a:lnTo>
                  <a:pt x="32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4" name="Freeform 146"/>
          <p:cNvSpPr>
            <a:spLocks/>
          </p:cNvSpPr>
          <p:nvPr/>
        </p:nvSpPr>
        <p:spPr bwMode="auto">
          <a:xfrm>
            <a:off x="4897438" y="5135563"/>
            <a:ext cx="15875" cy="15875"/>
          </a:xfrm>
          <a:custGeom>
            <a:avLst/>
            <a:gdLst>
              <a:gd name="T0" fmla="*/ 4882753 w 40"/>
              <a:gd name="T1" fmla="*/ 6461939 h 39"/>
              <a:gd name="T2" fmla="*/ 4882753 w 40"/>
              <a:gd name="T3" fmla="*/ 6461939 h 39"/>
              <a:gd name="T4" fmla="*/ 5197872 w 40"/>
              <a:gd name="T5" fmla="*/ 6296269 h 39"/>
              <a:gd name="T6" fmla="*/ 5355431 w 40"/>
              <a:gd name="T7" fmla="*/ 6130599 h 39"/>
              <a:gd name="T8" fmla="*/ 5512991 w 40"/>
              <a:gd name="T9" fmla="*/ 5964929 h 39"/>
              <a:gd name="T10" fmla="*/ 5670550 w 40"/>
              <a:gd name="T11" fmla="*/ 5467920 h 39"/>
              <a:gd name="T12" fmla="*/ 5827713 w 40"/>
              <a:gd name="T13" fmla="*/ 5302250 h 39"/>
              <a:gd name="T14" fmla="*/ 5985272 w 40"/>
              <a:gd name="T15" fmla="*/ 5136580 h 39"/>
              <a:gd name="T16" fmla="*/ 6142831 w 40"/>
              <a:gd name="T17" fmla="*/ 4970910 h 39"/>
              <a:gd name="T18" fmla="*/ 6300391 w 40"/>
              <a:gd name="T19" fmla="*/ 4639163 h 39"/>
              <a:gd name="T20" fmla="*/ 1260078 w 40"/>
              <a:gd name="T21" fmla="*/ 0 h 39"/>
              <a:gd name="T22" fmla="*/ 1102519 w 40"/>
              <a:gd name="T23" fmla="*/ 331340 h 39"/>
              <a:gd name="T24" fmla="*/ 944959 w 40"/>
              <a:gd name="T25" fmla="*/ 662679 h 39"/>
              <a:gd name="T26" fmla="*/ 787400 w 40"/>
              <a:gd name="T27" fmla="*/ 828349 h 39"/>
              <a:gd name="T28" fmla="*/ 630238 w 40"/>
              <a:gd name="T29" fmla="*/ 994019 h 39"/>
              <a:gd name="T30" fmla="*/ 472678 w 40"/>
              <a:gd name="T31" fmla="*/ 1159689 h 39"/>
              <a:gd name="T32" fmla="*/ 315119 w 40"/>
              <a:gd name="T33" fmla="*/ 1491029 h 39"/>
              <a:gd name="T34" fmla="*/ 157559 w 40"/>
              <a:gd name="T35" fmla="*/ 1657106 h 39"/>
              <a:gd name="T36" fmla="*/ 0 w 40"/>
              <a:gd name="T37" fmla="*/ 1822776 h 39"/>
              <a:gd name="T38" fmla="*/ 0 w 40"/>
              <a:gd name="T39" fmla="*/ 1822776 h 39"/>
              <a:gd name="T40" fmla="*/ 4882753 w 40"/>
              <a:gd name="T41" fmla="*/ 6461939 h 39"/>
              <a:gd name="T42" fmla="*/ 4882753 w 40"/>
              <a:gd name="T43" fmla="*/ 6461939 h 39"/>
              <a:gd name="T44" fmla="*/ 4882753 w 40"/>
              <a:gd name="T45" fmla="*/ 6461939 h 3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"/>
              <a:gd name="T70" fmla="*/ 0 h 39"/>
              <a:gd name="T71" fmla="*/ 40 w 40"/>
              <a:gd name="T72" fmla="*/ 39 h 3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" h="39">
                <a:moveTo>
                  <a:pt x="31" y="39"/>
                </a:moveTo>
                <a:lnTo>
                  <a:pt x="31" y="39"/>
                </a:lnTo>
                <a:lnTo>
                  <a:pt x="33" y="38"/>
                </a:lnTo>
                <a:lnTo>
                  <a:pt x="34" y="37"/>
                </a:lnTo>
                <a:lnTo>
                  <a:pt x="35" y="36"/>
                </a:lnTo>
                <a:lnTo>
                  <a:pt x="36" y="33"/>
                </a:lnTo>
                <a:lnTo>
                  <a:pt x="37" y="32"/>
                </a:lnTo>
                <a:lnTo>
                  <a:pt x="38" y="31"/>
                </a:lnTo>
                <a:lnTo>
                  <a:pt x="39" y="30"/>
                </a:lnTo>
                <a:lnTo>
                  <a:pt x="40" y="28"/>
                </a:lnTo>
                <a:lnTo>
                  <a:pt x="8" y="0"/>
                </a:lnTo>
                <a:lnTo>
                  <a:pt x="7" y="2"/>
                </a:lnTo>
                <a:lnTo>
                  <a:pt x="6" y="4"/>
                </a:lnTo>
                <a:lnTo>
                  <a:pt x="5" y="5"/>
                </a:lnTo>
                <a:lnTo>
                  <a:pt x="4" y="6"/>
                </a:lnTo>
                <a:lnTo>
                  <a:pt x="3" y="7"/>
                </a:lnTo>
                <a:lnTo>
                  <a:pt x="2" y="9"/>
                </a:lnTo>
                <a:lnTo>
                  <a:pt x="1" y="10"/>
                </a:lnTo>
                <a:lnTo>
                  <a:pt x="0" y="11"/>
                </a:lnTo>
                <a:lnTo>
                  <a:pt x="31" y="3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5" name="Freeform 147"/>
          <p:cNvSpPr>
            <a:spLocks/>
          </p:cNvSpPr>
          <p:nvPr/>
        </p:nvSpPr>
        <p:spPr bwMode="auto">
          <a:xfrm>
            <a:off x="4881563" y="5140325"/>
            <a:ext cx="28575" cy="31750"/>
          </a:xfrm>
          <a:custGeom>
            <a:avLst/>
            <a:gdLst>
              <a:gd name="T0" fmla="*/ 4903157 w 73"/>
              <a:gd name="T1" fmla="*/ 12600781 h 80"/>
              <a:gd name="T2" fmla="*/ 4903157 w 73"/>
              <a:gd name="T3" fmla="*/ 12600781 h 80"/>
              <a:gd name="T4" fmla="*/ 5669202 w 73"/>
              <a:gd name="T5" fmla="*/ 11498263 h 80"/>
              <a:gd name="T6" fmla="*/ 6588690 w 73"/>
              <a:gd name="T7" fmla="*/ 10395744 h 80"/>
              <a:gd name="T8" fmla="*/ 7354735 w 73"/>
              <a:gd name="T9" fmla="*/ 9450784 h 80"/>
              <a:gd name="T10" fmla="*/ 8120780 w 73"/>
              <a:gd name="T11" fmla="*/ 8505428 h 80"/>
              <a:gd name="T12" fmla="*/ 9040269 w 73"/>
              <a:gd name="T13" fmla="*/ 7560469 h 80"/>
              <a:gd name="T14" fmla="*/ 9806314 w 73"/>
              <a:gd name="T15" fmla="*/ 6457950 h 80"/>
              <a:gd name="T16" fmla="*/ 10419306 w 73"/>
              <a:gd name="T17" fmla="*/ 5355431 h 80"/>
              <a:gd name="T18" fmla="*/ 11185351 w 73"/>
              <a:gd name="T19" fmla="*/ 4410472 h 80"/>
              <a:gd name="T20" fmla="*/ 6435247 w 73"/>
              <a:gd name="T21" fmla="*/ 0 h 80"/>
              <a:gd name="T22" fmla="*/ 5516149 w 73"/>
              <a:gd name="T23" fmla="*/ 1102519 h 80"/>
              <a:gd name="T24" fmla="*/ 4750104 w 73"/>
              <a:gd name="T25" fmla="*/ 2047478 h 80"/>
              <a:gd name="T26" fmla="*/ 4137112 w 73"/>
              <a:gd name="T27" fmla="*/ 2992834 h 80"/>
              <a:gd name="T28" fmla="*/ 3217623 w 73"/>
              <a:gd name="T29" fmla="*/ 4095353 h 80"/>
              <a:gd name="T30" fmla="*/ 2451578 w 73"/>
              <a:gd name="T31" fmla="*/ 5040313 h 80"/>
              <a:gd name="T32" fmla="*/ 1685534 w 73"/>
              <a:gd name="T33" fmla="*/ 6142831 h 80"/>
              <a:gd name="T34" fmla="*/ 766045 w 73"/>
              <a:gd name="T35" fmla="*/ 6930628 h 80"/>
              <a:gd name="T36" fmla="*/ 0 w 73"/>
              <a:gd name="T37" fmla="*/ 8033147 h 80"/>
              <a:gd name="T38" fmla="*/ 0 w 73"/>
              <a:gd name="T39" fmla="*/ 8033147 h 80"/>
              <a:gd name="T40" fmla="*/ 4903157 w 73"/>
              <a:gd name="T41" fmla="*/ 12600781 h 80"/>
              <a:gd name="T42" fmla="*/ 4903157 w 73"/>
              <a:gd name="T43" fmla="*/ 12600781 h 80"/>
              <a:gd name="T44" fmla="*/ 4903157 w 73"/>
              <a:gd name="T45" fmla="*/ 12600781 h 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3"/>
              <a:gd name="T70" fmla="*/ 0 h 80"/>
              <a:gd name="T71" fmla="*/ 73 w 73"/>
              <a:gd name="T72" fmla="*/ 80 h 8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3" h="80">
                <a:moveTo>
                  <a:pt x="32" y="80"/>
                </a:moveTo>
                <a:lnTo>
                  <a:pt x="32" y="80"/>
                </a:lnTo>
                <a:lnTo>
                  <a:pt x="37" y="73"/>
                </a:lnTo>
                <a:lnTo>
                  <a:pt x="43" y="66"/>
                </a:lnTo>
                <a:lnTo>
                  <a:pt x="48" y="60"/>
                </a:lnTo>
                <a:lnTo>
                  <a:pt x="53" y="54"/>
                </a:lnTo>
                <a:lnTo>
                  <a:pt x="59" y="48"/>
                </a:lnTo>
                <a:lnTo>
                  <a:pt x="64" y="41"/>
                </a:lnTo>
                <a:lnTo>
                  <a:pt x="68" y="34"/>
                </a:lnTo>
                <a:lnTo>
                  <a:pt x="73" y="28"/>
                </a:lnTo>
                <a:lnTo>
                  <a:pt x="42" y="0"/>
                </a:lnTo>
                <a:lnTo>
                  <a:pt x="36" y="7"/>
                </a:lnTo>
                <a:lnTo>
                  <a:pt x="31" y="13"/>
                </a:lnTo>
                <a:lnTo>
                  <a:pt x="27" y="19"/>
                </a:lnTo>
                <a:lnTo>
                  <a:pt x="21" y="26"/>
                </a:lnTo>
                <a:lnTo>
                  <a:pt x="16" y="32"/>
                </a:lnTo>
                <a:lnTo>
                  <a:pt x="11" y="39"/>
                </a:lnTo>
                <a:lnTo>
                  <a:pt x="5" y="44"/>
                </a:lnTo>
                <a:lnTo>
                  <a:pt x="0" y="51"/>
                </a:lnTo>
                <a:lnTo>
                  <a:pt x="32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6" name="Freeform 148"/>
          <p:cNvSpPr>
            <a:spLocks/>
          </p:cNvSpPr>
          <p:nvPr/>
        </p:nvSpPr>
        <p:spPr bwMode="auto">
          <a:xfrm>
            <a:off x="4878388" y="5159375"/>
            <a:ext cx="14287" cy="15875"/>
          </a:xfrm>
          <a:custGeom>
            <a:avLst/>
            <a:gdLst>
              <a:gd name="T0" fmla="*/ 4523339 w 38"/>
              <a:gd name="T1" fmla="*/ 7000434 h 36"/>
              <a:gd name="T2" fmla="*/ 4523339 w 38"/>
              <a:gd name="T3" fmla="*/ 7000434 h 36"/>
              <a:gd name="T4" fmla="*/ 4523339 w 38"/>
              <a:gd name="T5" fmla="*/ 6805965 h 36"/>
              <a:gd name="T6" fmla="*/ 4664706 w 38"/>
              <a:gd name="T7" fmla="*/ 6611497 h 36"/>
              <a:gd name="T8" fmla="*/ 4806072 w 38"/>
              <a:gd name="T9" fmla="*/ 6417028 h 36"/>
              <a:gd name="T10" fmla="*/ 4947438 w 38"/>
              <a:gd name="T11" fmla="*/ 6222559 h 36"/>
              <a:gd name="T12" fmla="*/ 5088804 w 38"/>
              <a:gd name="T13" fmla="*/ 6028090 h 36"/>
              <a:gd name="T14" fmla="*/ 5088804 w 38"/>
              <a:gd name="T15" fmla="*/ 6028090 h 36"/>
              <a:gd name="T16" fmla="*/ 5230170 w 38"/>
              <a:gd name="T17" fmla="*/ 5833622 h 36"/>
              <a:gd name="T18" fmla="*/ 5371536 w 38"/>
              <a:gd name="T19" fmla="*/ 5639153 h 36"/>
              <a:gd name="T20" fmla="*/ 848197 w 38"/>
              <a:gd name="T21" fmla="*/ 0 h 36"/>
              <a:gd name="T22" fmla="*/ 706831 w 38"/>
              <a:gd name="T23" fmla="*/ 194469 h 36"/>
              <a:gd name="T24" fmla="*/ 706831 w 38"/>
              <a:gd name="T25" fmla="*/ 388938 h 36"/>
              <a:gd name="T26" fmla="*/ 565464 w 38"/>
              <a:gd name="T27" fmla="*/ 583406 h 36"/>
              <a:gd name="T28" fmla="*/ 424098 w 38"/>
              <a:gd name="T29" fmla="*/ 583406 h 36"/>
              <a:gd name="T30" fmla="*/ 282732 w 38"/>
              <a:gd name="T31" fmla="*/ 777875 h 36"/>
              <a:gd name="T32" fmla="*/ 282732 w 38"/>
              <a:gd name="T33" fmla="*/ 1166813 h 36"/>
              <a:gd name="T34" fmla="*/ 141366 w 38"/>
              <a:gd name="T35" fmla="*/ 1361281 h 36"/>
              <a:gd name="T36" fmla="*/ 0 w 38"/>
              <a:gd name="T37" fmla="*/ 1555750 h 36"/>
              <a:gd name="T38" fmla="*/ 0 w 38"/>
              <a:gd name="T39" fmla="*/ 1555750 h 36"/>
              <a:gd name="T40" fmla="*/ 4523339 w 38"/>
              <a:gd name="T41" fmla="*/ 7000434 h 36"/>
              <a:gd name="T42" fmla="*/ 4523339 w 38"/>
              <a:gd name="T43" fmla="*/ 7000434 h 36"/>
              <a:gd name="T44" fmla="*/ 4523339 w 38"/>
              <a:gd name="T45" fmla="*/ 7000434 h 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8"/>
              <a:gd name="T70" fmla="*/ 0 h 36"/>
              <a:gd name="T71" fmla="*/ 38 w 38"/>
              <a:gd name="T72" fmla="*/ 36 h 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8" h="36">
                <a:moveTo>
                  <a:pt x="32" y="36"/>
                </a:moveTo>
                <a:lnTo>
                  <a:pt x="32" y="36"/>
                </a:lnTo>
                <a:lnTo>
                  <a:pt x="32" y="35"/>
                </a:lnTo>
                <a:lnTo>
                  <a:pt x="33" y="34"/>
                </a:lnTo>
                <a:lnTo>
                  <a:pt x="34" y="33"/>
                </a:lnTo>
                <a:lnTo>
                  <a:pt x="35" y="32"/>
                </a:lnTo>
                <a:lnTo>
                  <a:pt x="36" y="31"/>
                </a:lnTo>
                <a:lnTo>
                  <a:pt x="37" y="30"/>
                </a:lnTo>
                <a:lnTo>
                  <a:pt x="38" y="29"/>
                </a:lnTo>
                <a:lnTo>
                  <a:pt x="6" y="0"/>
                </a:lnTo>
                <a:lnTo>
                  <a:pt x="5" y="1"/>
                </a:lnTo>
                <a:lnTo>
                  <a:pt x="5" y="2"/>
                </a:lnTo>
                <a:lnTo>
                  <a:pt x="4" y="3"/>
                </a:lnTo>
                <a:lnTo>
                  <a:pt x="3" y="3"/>
                </a:lnTo>
                <a:lnTo>
                  <a:pt x="2" y="4"/>
                </a:lnTo>
                <a:lnTo>
                  <a:pt x="2" y="6"/>
                </a:lnTo>
                <a:lnTo>
                  <a:pt x="1" y="7"/>
                </a:lnTo>
                <a:lnTo>
                  <a:pt x="0" y="8"/>
                </a:lnTo>
                <a:lnTo>
                  <a:pt x="32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7" name="Freeform 149"/>
          <p:cNvSpPr>
            <a:spLocks/>
          </p:cNvSpPr>
          <p:nvPr/>
        </p:nvSpPr>
        <p:spPr bwMode="auto">
          <a:xfrm>
            <a:off x="4860925" y="5162550"/>
            <a:ext cx="30163" cy="33338"/>
          </a:xfrm>
          <a:custGeom>
            <a:avLst/>
            <a:gdLst>
              <a:gd name="T0" fmla="*/ 4882834 w 76"/>
              <a:gd name="T1" fmla="*/ 13892778 h 80"/>
              <a:gd name="T2" fmla="*/ 4882834 w 76"/>
              <a:gd name="T3" fmla="*/ 13892778 h 80"/>
              <a:gd name="T4" fmla="*/ 5670644 w 76"/>
              <a:gd name="T5" fmla="*/ 12850966 h 80"/>
              <a:gd name="T6" fmla="*/ 6773181 w 76"/>
              <a:gd name="T7" fmla="*/ 11635379 h 80"/>
              <a:gd name="T8" fmla="*/ 7560594 w 76"/>
              <a:gd name="T9" fmla="*/ 10419792 h 80"/>
              <a:gd name="T10" fmla="*/ 8348404 w 76"/>
              <a:gd name="T11" fmla="*/ 9377563 h 80"/>
              <a:gd name="T12" fmla="*/ 9293379 w 76"/>
              <a:gd name="T13" fmla="*/ 8335750 h 80"/>
              <a:gd name="T14" fmla="*/ 10080792 w 76"/>
              <a:gd name="T15" fmla="*/ 7293521 h 80"/>
              <a:gd name="T16" fmla="*/ 10868602 w 76"/>
              <a:gd name="T17" fmla="*/ 6077934 h 80"/>
              <a:gd name="T18" fmla="*/ 11971139 w 76"/>
              <a:gd name="T19" fmla="*/ 4862347 h 80"/>
              <a:gd name="T20" fmla="*/ 6930743 w 76"/>
              <a:gd name="T21" fmla="*/ 0 h 80"/>
              <a:gd name="T22" fmla="*/ 5985768 w 76"/>
              <a:gd name="T23" fmla="*/ 1041813 h 80"/>
              <a:gd name="T24" fmla="*/ 5197958 w 76"/>
              <a:gd name="T25" fmla="*/ 2257399 h 80"/>
              <a:gd name="T26" fmla="*/ 4410545 w 76"/>
              <a:gd name="T27" fmla="*/ 3473403 h 80"/>
              <a:gd name="T28" fmla="*/ 3465173 w 76"/>
              <a:gd name="T29" fmla="*/ 4341441 h 80"/>
              <a:gd name="T30" fmla="*/ 2520198 w 76"/>
              <a:gd name="T31" fmla="*/ 5557028 h 80"/>
              <a:gd name="T32" fmla="*/ 1732785 w 76"/>
              <a:gd name="T33" fmla="*/ 6599257 h 80"/>
              <a:gd name="T34" fmla="*/ 787413 w 76"/>
              <a:gd name="T35" fmla="*/ 7641070 h 80"/>
              <a:gd name="T36" fmla="*/ 0 w 76"/>
              <a:gd name="T37" fmla="*/ 8682882 h 80"/>
              <a:gd name="T38" fmla="*/ 0 w 76"/>
              <a:gd name="T39" fmla="*/ 8682882 h 80"/>
              <a:gd name="T40" fmla="*/ 0 w 76"/>
              <a:gd name="T41" fmla="*/ 8682882 h 80"/>
              <a:gd name="T42" fmla="*/ 0 w 76"/>
              <a:gd name="T43" fmla="*/ 8682882 h 80"/>
              <a:gd name="T44" fmla="*/ 0 w 76"/>
              <a:gd name="T45" fmla="*/ 8682882 h 80"/>
              <a:gd name="T46" fmla="*/ 4882834 w 76"/>
              <a:gd name="T47" fmla="*/ 13892778 h 8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6"/>
              <a:gd name="T73" fmla="*/ 0 h 80"/>
              <a:gd name="T74" fmla="*/ 76 w 76"/>
              <a:gd name="T75" fmla="*/ 80 h 80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6" h="80">
                <a:moveTo>
                  <a:pt x="31" y="80"/>
                </a:moveTo>
                <a:lnTo>
                  <a:pt x="31" y="80"/>
                </a:lnTo>
                <a:lnTo>
                  <a:pt x="36" y="74"/>
                </a:lnTo>
                <a:lnTo>
                  <a:pt x="43" y="67"/>
                </a:lnTo>
                <a:lnTo>
                  <a:pt x="48" y="60"/>
                </a:lnTo>
                <a:lnTo>
                  <a:pt x="53" y="54"/>
                </a:lnTo>
                <a:lnTo>
                  <a:pt x="59" y="48"/>
                </a:lnTo>
                <a:lnTo>
                  <a:pt x="64" y="42"/>
                </a:lnTo>
                <a:lnTo>
                  <a:pt x="69" y="35"/>
                </a:lnTo>
                <a:lnTo>
                  <a:pt x="76" y="28"/>
                </a:lnTo>
                <a:lnTo>
                  <a:pt x="44" y="0"/>
                </a:lnTo>
                <a:lnTo>
                  <a:pt x="38" y="6"/>
                </a:lnTo>
                <a:lnTo>
                  <a:pt x="33" y="13"/>
                </a:lnTo>
                <a:lnTo>
                  <a:pt x="28" y="20"/>
                </a:lnTo>
                <a:lnTo>
                  <a:pt x="22" y="25"/>
                </a:lnTo>
                <a:lnTo>
                  <a:pt x="16" y="32"/>
                </a:lnTo>
                <a:lnTo>
                  <a:pt x="11" y="38"/>
                </a:lnTo>
                <a:lnTo>
                  <a:pt x="5" y="44"/>
                </a:lnTo>
                <a:lnTo>
                  <a:pt x="0" y="50"/>
                </a:lnTo>
                <a:lnTo>
                  <a:pt x="31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8" name="Freeform 150"/>
          <p:cNvSpPr>
            <a:spLocks/>
          </p:cNvSpPr>
          <p:nvPr/>
        </p:nvSpPr>
        <p:spPr bwMode="auto">
          <a:xfrm>
            <a:off x="4857750" y="5183188"/>
            <a:ext cx="15875" cy="14287"/>
          </a:xfrm>
          <a:custGeom>
            <a:avLst/>
            <a:gdLst>
              <a:gd name="T0" fmla="*/ 5235826 w 38"/>
              <a:gd name="T1" fmla="*/ 5371536 h 38"/>
              <a:gd name="T2" fmla="*/ 5235826 w 38"/>
              <a:gd name="T3" fmla="*/ 5371536 h 38"/>
              <a:gd name="T4" fmla="*/ 5410451 w 38"/>
              <a:gd name="T5" fmla="*/ 5230170 h 38"/>
              <a:gd name="T6" fmla="*/ 5759283 w 38"/>
              <a:gd name="T7" fmla="*/ 5088804 h 38"/>
              <a:gd name="T8" fmla="*/ 5933908 w 38"/>
              <a:gd name="T9" fmla="*/ 4947438 h 38"/>
              <a:gd name="T10" fmla="*/ 6108533 w 38"/>
              <a:gd name="T11" fmla="*/ 4806072 h 38"/>
              <a:gd name="T12" fmla="*/ 6282740 w 38"/>
              <a:gd name="T13" fmla="*/ 4523339 h 38"/>
              <a:gd name="T14" fmla="*/ 6457365 w 38"/>
              <a:gd name="T15" fmla="*/ 4381973 h 38"/>
              <a:gd name="T16" fmla="*/ 6457365 w 38"/>
              <a:gd name="T17" fmla="*/ 4381973 h 38"/>
              <a:gd name="T18" fmla="*/ 6631990 w 38"/>
              <a:gd name="T19" fmla="*/ 4240607 h 38"/>
              <a:gd name="T20" fmla="*/ 1221539 w 38"/>
              <a:gd name="T21" fmla="*/ 0 h 38"/>
              <a:gd name="T22" fmla="*/ 1047332 w 38"/>
              <a:gd name="T23" fmla="*/ 282732 h 38"/>
              <a:gd name="T24" fmla="*/ 872707 w 38"/>
              <a:gd name="T25" fmla="*/ 424098 h 38"/>
              <a:gd name="T26" fmla="*/ 872707 w 38"/>
              <a:gd name="T27" fmla="*/ 565464 h 38"/>
              <a:gd name="T28" fmla="*/ 698082 w 38"/>
              <a:gd name="T29" fmla="*/ 706831 h 38"/>
              <a:gd name="T30" fmla="*/ 523457 w 38"/>
              <a:gd name="T31" fmla="*/ 848197 h 38"/>
              <a:gd name="T32" fmla="*/ 349250 w 38"/>
              <a:gd name="T33" fmla="*/ 989563 h 38"/>
              <a:gd name="T34" fmla="*/ 174625 w 38"/>
              <a:gd name="T35" fmla="*/ 989563 h 38"/>
              <a:gd name="T36" fmla="*/ 0 w 38"/>
              <a:gd name="T37" fmla="*/ 1130929 h 38"/>
              <a:gd name="T38" fmla="*/ 0 w 38"/>
              <a:gd name="T39" fmla="*/ 1130929 h 38"/>
              <a:gd name="T40" fmla="*/ 0 w 38"/>
              <a:gd name="T41" fmla="*/ 1130929 h 38"/>
              <a:gd name="T42" fmla="*/ 0 w 38"/>
              <a:gd name="T43" fmla="*/ 1130929 h 38"/>
              <a:gd name="T44" fmla="*/ 0 w 38"/>
              <a:gd name="T45" fmla="*/ 1130929 h 38"/>
              <a:gd name="T46" fmla="*/ 5235826 w 38"/>
              <a:gd name="T47" fmla="*/ 5371536 h 3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8"/>
              <a:gd name="T73" fmla="*/ 0 h 38"/>
              <a:gd name="T74" fmla="*/ 38 w 38"/>
              <a:gd name="T75" fmla="*/ 38 h 3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8" h="38">
                <a:moveTo>
                  <a:pt x="30" y="38"/>
                </a:moveTo>
                <a:lnTo>
                  <a:pt x="30" y="38"/>
                </a:lnTo>
                <a:lnTo>
                  <a:pt x="31" y="37"/>
                </a:lnTo>
                <a:lnTo>
                  <a:pt x="33" y="36"/>
                </a:lnTo>
                <a:lnTo>
                  <a:pt x="34" y="35"/>
                </a:lnTo>
                <a:lnTo>
                  <a:pt x="35" y="34"/>
                </a:lnTo>
                <a:lnTo>
                  <a:pt x="36" y="32"/>
                </a:lnTo>
                <a:lnTo>
                  <a:pt x="37" y="31"/>
                </a:lnTo>
                <a:lnTo>
                  <a:pt x="38" y="30"/>
                </a:lnTo>
                <a:lnTo>
                  <a:pt x="7" y="0"/>
                </a:lnTo>
                <a:lnTo>
                  <a:pt x="6" y="2"/>
                </a:lnTo>
                <a:lnTo>
                  <a:pt x="5" y="3"/>
                </a:lnTo>
                <a:lnTo>
                  <a:pt x="5" y="4"/>
                </a:lnTo>
                <a:lnTo>
                  <a:pt x="4" y="5"/>
                </a:lnTo>
                <a:lnTo>
                  <a:pt x="3" y="6"/>
                </a:lnTo>
                <a:lnTo>
                  <a:pt x="2" y="7"/>
                </a:lnTo>
                <a:lnTo>
                  <a:pt x="1" y="7"/>
                </a:lnTo>
                <a:lnTo>
                  <a:pt x="0" y="8"/>
                </a:lnTo>
                <a:lnTo>
                  <a:pt x="30" y="3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799" name="Freeform 151"/>
          <p:cNvSpPr>
            <a:spLocks/>
          </p:cNvSpPr>
          <p:nvPr/>
        </p:nvSpPr>
        <p:spPr bwMode="auto">
          <a:xfrm>
            <a:off x="4840288" y="5186363"/>
            <a:ext cx="30162" cy="31750"/>
          </a:xfrm>
          <a:custGeom>
            <a:avLst/>
            <a:gdLst>
              <a:gd name="T0" fmla="*/ 4852060 w 75"/>
              <a:gd name="T1" fmla="*/ 12445216 h 81"/>
              <a:gd name="T2" fmla="*/ 4852060 w 75"/>
              <a:gd name="T3" fmla="*/ 12445216 h 81"/>
              <a:gd name="T4" fmla="*/ 5822472 w 75"/>
              <a:gd name="T5" fmla="*/ 11369636 h 81"/>
              <a:gd name="T6" fmla="*/ 6631216 w 75"/>
              <a:gd name="T7" fmla="*/ 10601364 h 81"/>
              <a:gd name="T8" fmla="*/ 7763297 w 75"/>
              <a:gd name="T9" fmla="*/ 9525784 h 81"/>
              <a:gd name="T10" fmla="*/ 8571638 w 75"/>
              <a:gd name="T11" fmla="*/ 8450596 h 81"/>
              <a:gd name="T12" fmla="*/ 9380382 w 75"/>
              <a:gd name="T13" fmla="*/ 7528670 h 81"/>
              <a:gd name="T14" fmla="*/ 10512462 w 75"/>
              <a:gd name="T15" fmla="*/ 6606744 h 81"/>
              <a:gd name="T16" fmla="*/ 11321206 w 75"/>
              <a:gd name="T17" fmla="*/ 5684818 h 81"/>
              <a:gd name="T18" fmla="*/ 12129950 w 75"/>
              <a:gd name="T19" fmla="*/ 4609238 h 81"/>
              <a:gd name="T20" fmla="*/ 7277890 w 75"/>
              <a:gd name="T21" fmla="*/ 0 h 81"/>
              <a:gd name="T22" fmla="*/ 6307477 w 75"/>
              <a:gd name="T23" fmla="*/ 1075580 h 81"/>
              <a:gd name="T24" fmla="*/ 5498734 w 75"/>
              <a:gd name="T25" fmla="*/ 1997506 h 81"/>
              <a:gd name="T26" fmla="*/ 4690392 w 75"/>
              <a:gd name="T27" fmla="*/ 3073086 h 81"/>
              <a:gd name="T28" fmla="*/ 3558312 w 75"/>
              <a:gd name="T29" fmla="*/ 3994620 h 81"/>
              <a:gd name="T30" fmla="*/ 2749568 w 75"/>
              <a:gd name="T31" fmla="*/ 4916546 h 81"/>
              <a:gd name="T32" fmla="*/ 1940824 w 75"/>
              <a:gd name="T33" fmla="*/ 5992127 h 81"/>
              <a:gd name="T34" fmla="*/ 808744 w 75"/>
              <a:gd name="T35" fmla="*/ 6760398 h 81"/>
              <a:gd name="T36" fmla="*/ 0 w 75"/>
              <a:gd name="T37" fmla="*/ 7835978 h 81"/>
              <a:gd name="T38" fmla="*/ 0 w 75"/>
              <a:gd name="T39" fmla="*/ 7835978 h 81"/>
              <a:gd name="T40" fmla="*/ 4852060 w 75"/>
              <a:gd name="T41" fmla="*/ 12445216 h 81"/>
              <a:gd name="T42" fmla="*/ 4852060 w 75"/>
              <a:gd name="T43" fmla="*/ 12445216 h 81"/>
              <a:gd name="T44" fmla="*/ 4852060 w 75"/>
              <a:gd name="T45" fmla="*/ 12445216 h 8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5"/>
              <a:gd name="T70" fmla="*/ 0 h 81"/>
              <a:gd name="T71" fmla="*/ 75 w 75"/>
              <a:gd name="T72" fmla="*/ 81 h 8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5" h="81">
                <a:moveTo>
                  <a:pt x="30" y="81"/>
                </a:moveTo>
                <a:lnTo>
                  <a:pt x="30" y="81"/>
                </a:lnTo>
                <a:lnTo>
                  <a:pt x="36" y="74"/>
                </a:lnTo>
                <a:lnTo>
                  <a:pt x="41" y="69"/>
                </a:lnTo>
                <a:lnTo>
                  <a:pt x="48" y="62"/>
                </a:lnTo>
                <a:lnTo>
                  <a:pt x="53" y="55"/>
                </a:lnTo>
                <a:lnTo>
                  <a:pt x="58" y="49"/>
                </a:lnTo>
                <a:lnTo>
                  <a:pt x="65" y="43"/>
                </a:lnTo>
                <a:lnTo>
                  <a:pt x="70" y="37"/>
                </a:lnTo>
                <a:lnTo>
                  <a:pt x="75" y="30"/>
                </a:lnTo>
                <a:lnTo>
                  <a:pt x="45" y="0"/>
                </a:lnTo>
                <a:lnTo>
                  <a:pt x="39" y="7"/>
                </a:lnTo>
                <a:lnTo>
                  <a:pt x="34" y="13"/>
                </a:lnTo>
                <a:lnTo>
                  <a:pt x="29" y="20"/>
                </a:lnTo>
                <a:lnTo>
                  <a:pt x="22" y="26"/>
                </a:lnTo>
                <a:lnTo>
                  <a:pt x="17" y="32"/>
                </a:lnTo>
                <a:lnTo>
                  <a:pt x="12" y="39"/>
                </a:lnTo>
                <a:lnTo>
                  <a:pt x="5" y="44"/>
                </a:lnTo>
                <a:lnTo>
                  <a:pt x="0" y="51"/>
                </a:lnTo>
                <a:lnTo>
                  <a:pt x="30" y="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0" name="Freeform 152"/>
          <p:cNvSpPr>
            <a:spLocks/>
          </p:cNvSpPr>
          <p:nvPr/>
        </p:nvSpPr>
        <p:spPr bwMode="auto">
          <a:xfrm>
            <a:off x="4838700" y="5207000"/>
            <a:ext cx="12700" cy="14288"/>
          </a:xfrm>
          <a:custGeom>
            <a:avLst/>
            <a:gdLst>
              <a:gd name="T0" fmla="*/ 3950063 w 35"/>
              <a:gd name="T1" fmla="*/ 5832770 h 35"/>
              <a:gd name="T2" fmla="*/ 3950063 w 35"/>
              <a:gd name="T3" fmla="*/ 5832770 h 35"/>
              <a:gd name="T4" fmla="*/ 3950063 w 35"/>
              <a:gd name="T5" fmla="*/ 5832770 h 35"/>
              <a:gd name="T6" fmla="*/ 4081780 w 35"/>
              <a:gd name="T7" fmla="*/ 5666213 h 35"/>
              <a:gd name="T8" fmla="*/ 4081780 w 35"/>
              <a:gd name="T9" fmla="*/ 5499655 h 35"/>
              <a:gd name="T10" fmla="*/ 4344851 w 35"/>
              <a:gd name="T11" fmla="*/ 5499655 h 35"/>
              <a:gd name="T12" fmla="*/ 4476569 w 35"/>
              <a:gd name="T13" fmla="*/ 5332690 h 35"/>
              <a:gd name="T14" fmla="*/ 4476569 w 35"/>
              <a:gd name="T15" fmla="*/ 5166133 h 35"/>
              <a:gd name="T16" fmla="*/ 4608286 w 35"/>
              <a:gd name="T17" fmla="*/ 5166133 h 35"/>
              <a:gd name="T18" fmla="*/ 4608286 w 35"/>
              <a:gd name="T19" fmla="*/ 4999575 h 35"/>
              <a:gd name="T20" fmla="*/ 658223 w 35"/>
              <a:gd name="T21" fmla="*/ 0 h 35"/>
              <a:gd name="T22" fmla="*/ 526506 w 35"/>
              <a:gd name="T23" fmla="*/ 166557 h 35"/>
              <a:gd name="T24" fmla="*/ 526506 w 35"/>
              <a:gd name="T25" fmla="*/ 166557 h 35"/>
              <a:gd name="T26" fmla="*/ 395151 w 35"/>
              <a:gd name="T27" fmla="*/ 333115 h 35"/>
              <a:gd name="T28" fmla="*/ 395151 w 35"/>
              <a:gd name="T29" fmla="*/ 333115 h 35"/>
              <a:gd name="T30" fmla="*/ 263434 w 35"/>
              <a:gd name="T31" fmla="*/ 500080 h 35"/>
              <a:gd name="T32" fmla="*/ 131717 w 35"/>
              <a:gd name="T33" fmla="*/ 666637 h 35"/>
              <a:gd name="T34" fmla="*/ 131717 w 35"/>
              <a:gd name="T35" fmla="*/ 666637 h 35"/>
              <a:gd name="T36" fmla="*/ 0 w 35"/>
              <a:gd name="T37" fmla="*/ 833195 h 35"/>
              <a:gd name="T38" fmla="*/ 0 w 35"/>
              <a:gd name="T39" fmla="*/ 833195 h 35"/>
              <a:gd name="T40" fmla="*/ 3950063 w 35"/>
              <a:gd name="T41" fmla="*/ 5832770 h 35"/>
              <a:gd name="T42" fmla="*/ 3950063 w 35"/>
              <a:gd name="T43" fmla="*/ 5832770 h 35"/>
              <a:gd name="T44" fmla="*/ 3950063 w 35"/>
              <a:gd name="T45" fmla="*/ 5832770 h 3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5"/>
              <a:gd name="T70" fmla="*/ 0 h 35"/>
              <a:gd name="T71" fmla="*/ 35 w 35"/>
              <a:gd name="T72" fmla="*/ 35 h 3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5" h="35">
                <a:moveTo>
                  <a:pt x="30" y="35"/>
                </a:moveTo>
                <a:lnTo>
                  <a:pt x="30" y="35"/>
                </a:lnTo>
                <a:lnTo>
                  <a:pt x="31" y="34"/>
                </a:lnTo>
                <a:lnTo>
                  <a:pt x="31" y="33"/>
                </a:lnTo>
                <a:lnTo>
                  <a:pt x="33" y="33"/>
                </a:lnTo>
                <a:lnTo>
                  <a:pt x="34" y="32"/>
                </a:lnTo>
                <a:lnTo>
                  <a:pt x="34" y="31"/>
                </a:lnTo>
                <a:lnTo>
                  <a:pt x="35" y="31"/>
                </a:lnTo>
                <a:lnTo>
                  <a:pt x="35" y="30"/>
                </a:lnTo>
                <a:lnTo>
                  <a:pt x="5" y="0"/>
                </a:lnTo>
                <a:lnTo>
                  <a:pt x="4" y="1"/>
                </a:lnTo>
                <a:lnTo>
                  <a:pt x="3" y="2"/>
                </a:lnTo>
                <a:lnTo>
                  <a:pt x="2" y="3"/>
                </a:lnTo>
                <a:lnTo>
                  <a:pt x="1" y="4"/>
                </a:lnTo>
                <a:lnTo>
                  <a:pt x="0" y="5"/>
                </a:lnTo>
                <a:lnTo>
                  <a:pt x="30" y="3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1" name="Freeform 153"/>
          <p:cNvSpPr>
            <a:spLocks/>
          </p:cNvSpPr>
          <p:nvPr/>
        </p:nvSpPr>
        <p:spPr bwMode="auto">
          <a:xfrm>
            <a:off x="4821238" y="5208588"/>
            <a:ext cx="28575" cy="30162"/>
          </a:xfrm>
          <a:custGeom>
            <a:avLst/>
            <a:gdLst>
              <a:gd name="T0" fmla="*/ 4324093 w 74"/>
              <a:gd name="T1" fmla="*/ 11663413 h 78"/>
              <a:gd name="T2" fmla="*/ 4324093 w 74"/>
              <a:gd name="T3" fmla="*/ 11663413 h 78"/>
              <a:gd name="T4" fmla="*/ 5218799 w 74"/>
              <a:gd name="T5" fmla="*/ 10766287 h 78"/>
              <a:gd name="T6" fmla="*/ 5964452 w 74"/>
              <a:gd name="T7" fmla="*/ 10018424 h 78"/>
              <a:gd name="T8" fmla="*/ 6859158 w 74"/>
              <a:gd name="T9" fmla="*/ 8972035 h 78"/>
              <a:gd name="T10" fmla="*/ 7753865 w 74"/>
              <a:gd name="T11" fmla="*/ 8224172 h 78"/>
              <a:gd name="T12" fmla="*/ 8499132 w 74"/>
              <a:gd name="T13" fmla="*/ 7177396 h 78"/>
              <a:gd name="T14" fmla="*/ 9393838 w 74"/>
              <a:gd name="T15" fmla="*/ 6280270 h 78"/>
              <a:gd name="T16" fmla="*/ 10139491 w 74"/>
              <a:gd name="T17" fmla="*/ 5532794 h 78"/>
              <a:gd name="T18" fmla="*/ 11034198 w 74"/>
              <a:gd name="T19" fmla="*/ 4486017 h 78"/>
              <a:gd name="T20" fmla="*/ 6561052 w 74"/>
              <a:gd name="T21" fmla="*/ 0 h 78"/>
              <a:gd name="T22" fmla="*/ 5666345 w 74"/>
              <a:gd name="T23" fmla="*/ 897126 h 78"/>
              <a:gd name="T24" fmla="*/ 4920692 w 74"/>
              <a:gd name="T25" fmla="*/ 1943902 h 78"/>
              <a:gd name="T26" fmla="*/ 4175039 w 74"/>
              <a:gd name="T27" fmla="*/ 2691378 h 78"/>
              <a:gd name="T28" fmla="*/ 3131279 w 74"/>
              <a:gd name="T29" fmla="*/ 3588891 h 78"/>
              <a:gd name="T30" fmla="*/ 2385626 w 74"/>
              <a:gd name="T31" fmla="*/ 4486017 h 78"/>
              <a:gd name="T32" fmla="*/ 1640359 w 74"/>
              <a:gd name="T33" fmla="*/ 5383144 h 78"/>
              <a:gd name="T34" fmla="*/ 745653 w 74"/>
              <a:gd name="T35" fmla="*/ 6130620 h 78"/>
              <a:gd name="T36" fmla="*/ 0 w 74"/>
              <a:gd name="T37" fmla="*/ 7177396 h 78"/>
              <a:gd name="T38" fmla="*/ 0 w 74"/>
              <a:gd name="T39" fmla="*/ 7177396 h 78"/>
              <a:gd name="T40" fmla="*/ 4324093 w 74"/>
              <a:gd name="T41" fmla="*/ 11663413 h 78"/>
              <a:gd name="T42" fmla="*/ 4324093 w 74"/>
              <a:gd name="T43" fmla="*/ 11663413 h 78"/>
              <a:gd name="T44" fmla="*/ 4324093 w 74"/>
              <a:gd name="T45" fmla="*/ 11663413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4"/>
              <a:gd name="T70" fmla="*/ 0 h 78"/>
              <a:gd name="T71" fmla="*/ 74 w 74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4" h="78">
                <a:moveTo>
                  <a:pt x="29" y="78"/>
                </a:moveTo>
                <a:lnTo>
                  <a:pt x="29" y="78"/>
                </a:lnTo>
                <a:lnTo>
                  <a:pt x="35" y="72"/>
                </a:lnTo>
                <a:lnTo>
                  <a:pt x="40" y="67"/>
                </a:lnTo>
                <a:lnTo>
                  <a:pt x="46" y="60"/>
                </a:lnTo>
                <a:lnTo>
                  <a:pt x="52" y="55"/>
                </a:lnTo>
                <a:lnTo>
                  <a:pt x="57" y="48"/>
                </a:lnTo>
                <a:lnTo>
                  <a:pt x="63" y="42"/>
                </a:lnTo>
                <a:lnTo>
                  <a:pt x="68" y="37"/>
                </a:lnTo>
                <a:lnTo>
                  <a:pt x="74" y="30"/>
                </a:lnTo>
                <a:lnTo>
                  <a:pt x="44" y="0"/>
                </a:lnTo>
                <a:lnTo>
                  <a:pt x="38" y="6"/>
                </a:lnTo>
                <a:lnTo>
                  <a:pt x="33" y="13"/>
                </a:lnTo>
                <a:lnTo>
                  <a:pt x="28" y="18"/>
                </a:lnTo>
                <a:lnTo>
                  <a:pt x="21" y="24"/>
                </a:lnTo>
                <a:lnTo>
                  <a:pt x="16" y="30"/>
                </a:lnTo>
                <a:lnTo>
                  <a:pt x="11" y="36"/>
                </a:lnTo>
                <a:lnTo>
                  <a:pt x="5" y="41"/>
                </a:lnTo>
                <a:lnTo>
                  <a:pt x="0" y="48"/>
                </a:lnTo>
                <a:lnTo>
                  <a:pt x="29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2" name="Freeform 154"/>
          <p:cNvSpPr>
            <a:spLocks/>
          </p:cNvSpPr>
          <p:nvPr/>
        </p:nvSpPr>
        <p:spPr bwMode="auto">
          <a:xfrm>
            <a:off x="4816475" y="5227638"/>
            <a:ext cx="15875" cy="15875"/>
          </a:xfrm>
          <a:custGeom>
            <a:avLst/>
            <a:gdLst>
              <a:gd name="T0" fmla="*/ 4970910 w 39"/>
              <a:gd name="T1" fmla="*/ 6300391 h 40"/>
              <a:gd name="T2" fmla="*/ 4970910 w 39"/>
              <a:gd name="T3" fmla="*/ 6300391 h 40"/>
              <a:gd name="T4" fmla="*/ 5136580 w 39"/>
              <a:gd name="T5" fmla="*/ 5985272 h 40"/>
              <a:gd name="T6" fmla="*/ 5302250 w 39"/>
              <a:gd name="T7" fmla="*/ 5827713 h 40"/>
              <a:gd name="T8" fmla="*/ 5467920 w 39"/>
              <a:gd name="T9" fmla="*/ 5670550 h 40"/>
              <a:gd name="T10" fmla="*/ 5633590 w 39"/>
              <a:gd name="T11" fmla="*/ 5512991 h 40"/>
              <a:gd name="T12" fmla="*/ 5799260 w 39"/>
              <a:gd name="T13" fmla="*/ 5355431 h 40"/>
              <a:gd name="T14" fmla="*/ 5964929 w 39"/>
              <a:gd name="T15" fmla="*/ 5197872 h 40"/>
              <a:gd name="T16" fmla="*/ 6296269 w 39"/>
              <a:gd name="T17" fmla="*/ 4882753 h 40"/>
              <a:gd name="T18" fmla="*/ 6461939 w 39"/>
              <a:gd name="T19" fmla="*/ 4725194 h 40"/>
              <a:gd name="T20" fmla="*/ 1657106 w 39"/>
              <a:gd name="T21" fmla="*/ 0 h 40"/>
              <a:gd name="T22" fmla="*/ 1325359 w 39"/>
              <a:gd name="T23" fmla="*/ 157559 h 40"/>
              <a:gd name="T24" fmla="*/ 1159689 w 39"/>
              <a:gd name="T25" fmla="*/ 315119 h 40"/>
              <a:gd name="T26" fmla="*/ 994019 w 39"/>
              <a:gd name="T27" fmla="*/ 472678 h 40"/>
              <a:gd name="T28" fmla="*/ 828349 w 39"/>
              <a:gd name="T29" fmla="*/ 630238 h 40"/>
              <a:gd name="T30" fmla="*/ 497010 w 39"/>
              <a:gd name="T31" fmla="*/ 787400 h 40"/>
              <a:gd name="T32" fmla="*/ 331340 w 39"/>
              <a:gd name="T33" fmla="*/ 1102519 h 40"/>
              <a:gd name="T34" fmla="*/ 165670 w 39"/>
              <a:gd name="T35" fmla="*/ 1260078 h 40"/>
              <a:gd name="T36" fmla="*/ 0 w 39"/>
              <a:gd name="T37" fmla="*/ 1417638 h 40"/>
              <a:gd name="T38" fmla="*/ 0 w 39"/>
              <a:gd name="T39" fmla="*/ 1417638 h 40"/>
              <a:gd name="T40" fmla="*/ 4970910 w 39"/>
              <a:gd name="T41" fmla="*/ 6300391 h 40"/>
              <a:gd name="T42" fmla="*/ 4970910 w 39"/>
              <a:gd name="T43" fmla="*/ 6300391 h 40"/>
              <a:gd name="T44" fmla="*/ 4970910 w 39"/>
              <a:gd name="T45" fmla="*/ 6300391 h 4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9"/>
              <a:gd name="T70" fmla="*/ 0 h 40"/>
              <a:gd name="T71" fmla="*/ 39 w 39"/>
              <a:gd name="T72" fmla="*/ 40 h 4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9" h="40">
                <a:moveTo>
                  <a:pt x="30" y="40"/>
                </a:moveTo>
                <a:lnTo>
                  <a:pt x="30" y="40"/>
                </a:lnTo>
                <a:lnTo>
                  <a:pt x="31" y="38"/>
                </a:lnTo>
                <a:lnTo>
                  <a:pt x="32" y="37"/>
                </a:lnTo>
                <a:lnTo>
                  <a:pt x="33" y="36"/>
                </a:lnTo>
                <a:lnTo>
                  <a:pt x="34" y="35"/>
                </a:lnTo>
                <a:lnTo>
                  <a:pt x="35" y="34"/>
                </a:lnTo>
                <a:lnTo>
                  <a:pt x="36" y="33"/>
                </a:lnTo>
                <a:lnTo>
                  <a:pt x="38" y="31"/>
                </a:lnTo>
                <a:lnTo>
                  <a:pt x="39" y="30"/>
                </a:lnTo>
                <a:lnTo>
                  <a:pt x="10" y="0"/>
                </a:lnTo>
                <a:lnTo>
                  <a:pt x="8" y="1"/>
                </a:lnTo>
                <a:lnTo>
                  <a:pt x="7" y="2"/>
                </a:lnTo>
                <a:lnTo>
                  <a:pt x="6" y="3"/>
                </a:lnTo>
                <a:lnTo>
                  <a:pt x="5" y="4"/>
                </a:lnTo>
                <a:lnTo>
                  <a:pt x="3" y="5"/>
                </a:lnTo>
                <a:lnTo>
                  <a:pt x="2" y="7"/>
                </a:lnTo>
                <a:lnTo>
                  <a:pt x="1" y="8"/>
                </a:lnTo>
                <a:lnTo>
                  <a:pt x="0" y="9"/>
                </a:lnTo>
                <a:lnTo>
                  <a:pt x="30" y="4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3" name="Freeform 155"/>
          <p:cNvSpPr>
            <a:spLocks/>
          </p:cNvSpPr>
          <p:nvPr/>
        </p:nvSpPr>
        <p:spPr bwMode="auto">
          <a:xfrm>
            <a:off x="4799013" y="5230813"/>
            <a:ext cx="30162" cy="31750"/>
          </a:xfrm>
          <a:custGeom>
            <a:avLst/>
            <a:gdLst>
              <a:gd name="T0" fmla="*/ 4603035 w 77"/>
              <a:gd name="T1" fmla="*/ 12923878 h 78"/>
              <a:gd name="T2" fmla="*/ 4603035 w 77"/>
              <a:gd name="T3" fmla="*/ 12923878 h 78"/>
              <a:gd name="T4" fmla="*/ 5523955 w 77"/>
              <a:gd name="T5" fmla="*/ 12095529 h 78"/>
              <a:gd name="T6" fmla="*/ 6444483 w 77"/>
              <a:gd name="T7" fmla="*/ 10935433 h 78"/>
              <a:gd name="T8" fmla="*/ 7211852 w 77"/>
              <a:gd name="T9" fmla="*/ 9941413 h 78"/>
              <a:gd name="T10" fmla="*/ 8285932 w 77"/>
              <a:gd name="T11" fmla="*/ 9113064 h 78"/>
              <a:gd name="T12" fmla="*/ 9052909 w 77"/>
              <a:gd name="T13" fmla="*/ 7952968 h 78"/>
              <a:gd name="T14" fmla="*/ 9973437 w 77"/>
              <a:gd name="T15" fmla="*/ 7124619 h 78"/>
              <a:gd name="T16" fmla="*/ 10894358 w 77"/>
              <a:gd name="T17" fmla="*/ 5964929 h 78"/>
              <a:gd name="T18" fmla="*/ 11814886 w 77"/>
              <a:gd name="T19" fmla="*/ 5136580 h 78"/>
              <a:gd name="T20" fmla="*/ 7211852 w 77"/>
              <a:gd name="T21" fmla="*/ 0 h 78"/>
              <a:gd name="T22" fmla="*/ 6444483 w 77"/>
              <a:gd name="T23" fmla="*/ 828349 h 78"/>
              <a:gd name="T24" fmla="*/ 5523955 w 77"/>
              <a:gd name="T25" fmla="*/ 1988446 h 78"/>
              <a:gd name="T26" fmla="*/ 4603035 w 77"/>
              <a:gd name="T27" fmla="*/ 2816795 h 78"/>
              <a:gd name="T28" fmla="*/ 3682506 w 77"/>
              <a:gd name="T29" fmla="*/ 3810814 h 78"/>
              <a:gd name="T30" fmla="*/ 2915529 w 77"/>
              <a:gd name="T31" fmla="*/ 4804833 h 78"/>
              <a:gd name="T32" fmla="*/ 1841449 w 77"/>
              <a:gd name="T33" fmla="*/ 5799260 h 78"/>
              <a:gd name="T34" fmla="*/ 1074081 w 77"/>
              <a:gd name="T35" fmla="*/ 6793279 h 78"/>
              <a:gd name="T36" fmla="*/ 0 w 77"/>
              <a:gd name="T37" fmla="*/ 7787298 h 78"/>
              <a:gd name="T38" fmla="*/ 0 w 77"/>
              <a:gd name="T39" fmla="*/ 7787298 h 78"/>
              <a:gd name="T40" fmla="*/ 0 w 77"/>
              <a:gd name="T41" fmla="*/ 7787298 h 78"/>
              <a:gd name="T42" fmla="*/ 0 w 77"/>
              <a:gd name="T43" fmla="*/ 7787298 h 78"/>
              <a:gd name="T44" fmla="*/ 0 w 77"/>
              <a:gd name="T45" fmla="*/ 7787298 h 78"/>
              <a:gd name="T46" fmla="*/ 4603035 w 77"/>
              <a:gd name="T47" fmla="*/ 12923878 h 7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"/>
              <a:gd name="T73" fmla="*/ 0 h 78"/>
              <a:gd name="T74" fmla="*/ 77 w 77"/>
              <a:gd name="T75" fmla="*/ 78 h 7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" h="78">
                <a:moveTo>
                  <a:pt x="30" y="78"/>
                </a:moveTo>
                <a:lnTo>
                  <a:pt x="30" y="78"/>
                </a:lnTo>
                <a:lnTo>
                  <a:pt x="36" y="73"/>
                </a:lnTo>
                <a:lnTo>
                  <a:pt x="42" y="66"/>
                </a:lnTo>
                <a:lnTo>
                  <a:pt x="47" y="60"/>
                </a:lnTo>
                <a:lnTo>
                  <a:pt x="54" y="55"/>
                </a:lnTo>
                <a:lnTo>
                  <a:pt x="59" y="48"/>
                </a:lnTo>
                <a:lnTo>
                  <a:pt x="65" y="43"/>
                </a:lnTo>
                <a:lnTo>
                  <a:pt x="71" y="36"/>
                </a:lnTo>
                <a:lnTo>
                  <a:pt x="77" y="31"/>
                </a:lnTo>
                <a:lnTo>
                  <a:pt x="47" y="0"/>
                </a:lnTo>
                <a:lnTo>
                  <a:pt x="42" y="5"/>
                </a:lnTo>
                <a:lnTo>
                  <a:pt x="36" y="12"/>
                </a:lnTo>
                <a:lnTo>
                  <a:pt x="30" y="17"/>
                </a:lnTo>
                <a:lnTo>
                  <a:pt x="24" y="23"/>
                </a:lnTo>
                <a:lnTo>
                  <a:pt x="19" y="29"/>
                </a:lnTo>
                <a:lnTo>
                  <a:pt x="12" y="35"/>
                </a:lnTo>
                <a:lnTo>
                  <a:pt x="7" y="41"/>
                </a:lnTo>
                <a:lnTo>
                  <a:pt x="0" y="47"/>
                </a:lnTo>
                <a:lnTo>
                  <a:pt x="30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4" name="Freeform 156"/>
          <p:cNvSpPr>
            <a:spLocks/>
          </p:cNvSpPr>
          <p:nvPr/>
        </p:nvSpPr>
        <p:spPr bwMode="auto">
          <a:xfrm>
            <a:off x="4797425" y="5249863"/>
            <a:ext cx="12700" cy="14287"/>
          </a:xfrm>
          <a:custGeom>
            <a:avLst/>
            <a:gdLst>
              <a:gd name="T0" fmla="*/ 4046071 w 34"/>
              <a:gd name="T1" fmla="*/ 5831953 h 35"/>
              <a:gd name="T2" fmla="*/ 4046071 w 34"/>
              <a:gd name="T3" fmla="*/ 5831953 h 35"/>
              <a:gd name="T4" fmla="*/ 4185771 w 34"/>
              <a:gd name="T5" fmla="*/ 5831953 h 35"/>
              <a:gd name="T6" fmla="*/ 4325097 w 34"/>
              <a:gd name="T7" fmla="*/ 5665408 h 35"/>
              <a:gd name="T8" fmla="*/ 4325097 w 34"/>
              <a:gd name="T9" fmla="*/ 5665408 h 35"/>
              <a:gd name="T10" fmla="*/ 4464797 w 34"/>
              <a:gd name="T11" fmla="*/ 5498862 h 35"/>
              <a:gd name="T12" fmla="*/ 4464797 w 34"/>
              <a:gd name="T13" fmla="*/ 5498862 h 35"/>
              <a:gd name="T14" fmla="*/ 4604124 w 34"/>
              <a:gd name="T15" fmla="*/ 5331908 h 35"/>
              <a:gd name="T16" fmla="*/ 4604124 w 34"/>
              <a:gd name="T17" fmla="*/ 5331908 h 35"/>
              <a:gd name="T18" fmla="*/ 4743824 w 34"/>
              <a:gd name="T19" fmla="*/ 5165363 h 35"/>
              <a:gd name="T20" fmla="*/ 558053 w 34"/>
              <a:gd name="T21" fmla="*/ 0 h 35"/>
              <a:gd name="T22" fmla="*/ 558053 w 34"/>
              <a:gd name="T23" fmla="*/ 0 h 35"/>
              <a:gd name="T24" fmla="*/ 418726 w 34"/>
              <a:gd name="T25" fmla="*/ 166546 h 35"/>
              <a:gd name="T26" fmla="*/ 418726 w 34"/>
              <a:gd name="T27" fmla="*/ 166546 h 35"/>
              <a:gd name="T28" fmla="*/ 279026 w 34"/>
              <a:gd name="T29" fmla="*/ 333091 h 35"/>
              <a:gd name="T30" fmla="*/ 279026 w 34"/>
              <a:gd name="T31" fmla="*/ 333091 h 35"/>
              <a:gd name="T32" fmla="*/ 139700 w 34"/>
              <a:gd name="T33" fmla="*/ 500045 h 35"/>
              <a:gd name="T34" fmla="*/ 139700 w 34"/>
              <a:gd name="T35" fmla="*/ 500045 h 35"/>
              <a:gd name="T36" fmla="*/ 0 w 34"/>
              <a:gd name="T37" fmla="*/ 833136 h 35"/>
              <a:gd name="T38" fmla="*/ 0 w 34"/>
              <a:gd name="T39" fmla="*/ 833136 h 35"/>
              <a:gd name="T40" fmla="*/ 4046071 w 34"/>
              <a:gd name="T41" fmla="*/ 5831953 h 35"/>
              <a:gd name="T42" fmla="*/ 4046071 w 34"/>
              <a:gd name="T43" fmla="*/ 5831953 h 35"/>
              <a:gd name="T44" fmla="*/ 4046071 w 34"/>
              <a:gd name="T45" fmla="*/ 5831953 h 3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4"/>
              <a:gd name="T70" fmla="*/ 0 h 35"/>
              <a:gd name="T71" fmla="*/ 34 w 34"/>
              <a:gd name="T72" fmla="*/ 35 h 3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4" h="35">
                <a:moveTo>
                  <a:pt x="29" y="35"/>
                </a:moveTo>
                <a:lnTo>
                  <a:pt x="29" y="35"/>
                </a:lnTo>
                <a:lnTo>
                  <a:pt x="30" y="35"/>
                </a:lnTo>
                <a:lnTo>
                  <a:pt x="31" y="34"/>
                </a:lnTo>
                <a:lnTo>
                  <a:pt x="32" y="33"/>
                </a:lnTo>
                <a:lnTo>
                  <a:pt x="33" y="32"/>
                </a:lnTo>
                <a:lnTo>
                  <a:pt x="34" y="31"/>
                </a:lnTo>
                <a:lnTo>
                  <a:pt x="4" y="0"/>
                </a:lnTo>
                <a:lnTo>
                  <a:pt x="3" y="1"/>
                </a:lnTo>
                <a:lnTo>
                  <a:pt x="2" y="2"/>
                </a:lnTo>
                <a:lnTo>
                  <a:pt x="1" y="3"/>
                </a:lnTo>
                <a:lnTo>
                  <a:pt x="0" y="5"/>
                </a:lnTo>
                <a:lnTo>
                  <a:pt x="29" y="3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5" name="Freeform 157"/>
          <p:cNvSpPr>
            <a:spLocks/>
          </p:cNvSpPr>
          <p:nvPr/>
        </p:nvSpPr>
        <p:spPr bwMode="auto">
          <a:xfrm>
            <a:off x="4795838" y="5251450"/>
            <a:ext cx="12700" cy="17463"/>
          </a:xfrm>
          <a:custGeom>
            <a:avLst/>
            <a:gdLst>
              <a:gd name="T0" fmla="*/ 358563 w 30"/>
              <a:gd name="T1" fmla="*/ 4831678 h 47"/>
              <a:gd name="T2" fmla="*/ 5376333 w 30"/>
              <a:gd name="T3" fmla="*/ 4693831 h 47"/>
              <a:gd name="T4" fmla="*/ 5376333 w 30"/>
              <a:gd name="T5" fmla="*/ 4693831 h 47"/>
              <a:gd name="T6" fmla="*/ 5376333 w 30"/>
              <a:gd name="T7" fmla="*/ 4693831 h 47"/>
              <a:gd name="T8" fmla="*/ 5376333 w 30"/>
              <a:gd name="T9" fmla="*/ 4693831 h 47"/>
              <a:gd name="T10" fmla="*/ 5376333 w 30"/>
              <a:gd name="T11" fmla="*/ 4693831 h 47"/>
              <a:gd name="T12" fmla="*/ 5376333 w 30"/>
              <a:gd name="T13" fmla="*/ 4693831 h 47"/>
              <a:gd name="T14" fmla="*/ 5376333 w 30"/>
              <a:gd name="T15" fmla="*/ 4693831 h 47"/>
              <a:gd name="T16" fmla="*/ 5376333 w 30"/>
              <a:gd name="T17" fmla="*/ 4693831 h 47"/>
              <a:gd name="T18" fmla="*/ 5376333 w 30"/>
              <a:gd name="T19" fmla="*/ 4417767 h 47"/>
              <a:gd name="T20" fmla="*/ 179070 w 30"/>
              <a:gd name="T21" fmla="*/ 276064 h 47"/>
              <a:gd name="T22" fmla="*/ 179070 w 30"/>
              <a:gd name="T23" fmla="*/ 276064 h 47"/>
              <a:gd name="T24" fmla="*/ 179070 w 30"/>
              <a:gd name="T25" fmla="*/ 276064 h 47"/>
              <a:gd name="T26" fmla="*/ 179070 w 30"/>
              <a:gd name="T27" fmla="*/ 276064 h 47"/>
              <a:gd name="T28" fmla="*/ 179070 w 30"/>
              <a:gd name="T29" fmla="*/ 276064 h 47"/>
              <a:gd name="T30" fmla="*/ 179070 w 30"/>
              <a:gd name="T31" fmla="*/ 276064 h 47"/>
              <a:gd name="T32" fmla="*/ 179070 w 30"/>
              <a:gd name="T33" fmla="*/ 276064 h 47"/>
              <a:gd name="T34" fmla="*/ 179070 w 30"/>
              <a:gd name="T35" fmla="*/ 276064 h 47"/>
              <a:gd name="T36" fmla="*/ 0 w 30"/>
              <a:gd name="T37" fmla="*/ 276064 h 47"/>
              <a:gd name="T38" fmla="*/ 5017770 w 30"/>
              <a:gd name="T39" fmla="*/ 0 h 47"/>
              <a:gd name="T40" fmla="*/ 358563 w 30"/>
              <a:gd name="T41" fmla="*/ 4831678 h 47"/>
              <a:gd name="T42" fmla="*/ 2867237 w 30"/>
              <a:gd name="T43" fmla="*/ 6488433 h 47"/>
              <a:gd name="T44" fmla="*/ 5376333 w 30"/>
              <a:gd name="T45" fmla="*/ 4693831 h 47"/>
              <a:gd name="T46" fmla="*/ 358563 w 30"/>
              <a:gd name="T47" fmla="*/ 4831678 h 47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0"/>
              <a:gd name="T73" fmla="*/ 0 h 47"/>
              <a:gd name="T74" fmla="*/ 30 w 30"/>
              <a:gd name="T75" fmla="*/ 47 h 47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0" h="47">
                <a:moveTo>
                  <a:pt x="2" y="35"/>
                </a:moveTo>
                <a:lnTo>
                  <a:pt x="30" y="34"/>
                </a:lnTo>
                <a:lnTo>
                  <a:pt x="30" y="32"/>
                </a:lnTo>
                <a:lnTo>
                  <a:pt x="1" y="2"/>
                </a:lnTo>
                <a:lnTo>
                  <a:pt x="0" y="2"/>
                </a:lnTo>
                <a:lnTo>
                  <a:pt x="28" y="0"/>
                </a:lnTo>
                <a:lnTo>
                  <a:pt x="2" y="35"/>
                </a:lnTo>
                <a:lnTo>
                  <a:pt x="16" y="47"/>
                </a:lnTo>
                <a:lnTo>
                  <a:pt x="30" y="34"/>
                </a:lnTo>
                <a:lnTo>
                  <a:pt x="2" y="3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6" name="Freeform 158"/>
          <p:cNvSpPr>
            <a:spLocks/>
          </p:cNvSpPr>
          <p:nvPr/>
        </p:nvSpPr>
        <p:spPr bwMode="auto">
          <a:xfrm>
            <a:off x="4300538" y="4224338"/>
            <a:ext cx="506412" cy="1039812"/>
          </a:xfrm>
          <a:custGeom>
            <a:avLst/>
            <a:gdLst>
              <a:gd name="T0" fmla="*/ 0 w 1277"/>
              <a:gd name="T1" fmla="*/ 7863628 h 2622"/>
              <a:gd name="T2" fmla="*/ 943425 w 1277"/>
              <a:gd name="T3" fmla="*/ 31296676 h 2622"/>
              <a:gd name="T4" fmla="*/ 2830673 w 1277"/>
              <a:gd name="T5" fmla="*/ 54415242 h 2622"/>
              <a:gd name="T6" fmla="*/ 5661345 w 1277"/>
              <a:gd name="T7" fmla="*/ 77219326 h 2622"/>
              <a:gd name="T8" fmla="*/ 9278404 w 1277"/>
              <a:gd name="T9" fmla="*/ 99708929 h 2622"/>
              <a:gd name="T10" fmla="*/ 13996324 w 1277"/>
              <a:gd name="T11" fmla="*/ 121883654 h 2622"/>
              <a:gd name="T12" fmla="*/ 19500629 w 1277"/>
              <a:gd name="T13" fmla="*/ 143744293 h 2622"/>
              <a:gd name="T14" fmla="*/ 25948361 w 1277"/>
              <a:gd name="T15" fmla="*/ 165133012 h 2622"/>
              <a:gd name="T16" fmla="*/ 33339914 w 1277"/>
              <a:gd name="T17" fmla="*/ 186049810 h 2622"/>
              <a:gd name="T18" fmla="*/ 41360020 w 1277"/>
              <a:gd name="T19" fmla="*/ 206652126 h 2622"/>
              <a:gd name="T20" fmla="*/ 50481385 w 1277"/>
              <a:gd name="T21" fmla="*/ 226782521 h 2622"/>
              <a:gd name="T22" fmla="*/ 60231699 w 1277"/>
              <a:gd name="T23" fmla="*/ 246440996 h 2622"/>
              <a:gd name="T24" fmla="*/ 70768400 w 1277"/>
              <a:gd name="T25" fmla="*/ 265627946 h 2622"/>
              <a:gd name="T26" fmla="*/ 82091090 w 1277"/>
              <a:gd name="T27" fmla="*/ 284185934 h 2622"/>
              <a:gd name="T28" fmla="*/ 94043127 w 1277"/>
              <a:gd name="T29" fmla="*/ 302429043 h 2622"/>
              <a:gd name="T30" fmla="*/ 106781551 w 1277"/>
              <a:gd name="T31" fmla="*/ 320043188 h 2622"/>
              <a:gd name="T32" fmla="*/ 120148924 w 1277"/>
              <a:gd name="T33" fmla="*/ 337028370 h 2622"/>
              <a:gd name="T34" fmla="*/ 134302683 w 1277"/>
              <a:gd name="T35" fmla="*/ 353384193 h 2622"/>
              <a:gd name="T36" fmla="*/ 148927957 w 1277"/>
              <a:gd name="T37" fmla="*/ 369111449 h 2622"/>
              <a:gd name="T38" fmla="*/ 164339617 w 1277"/>
              <a:gd name="T39" fmla="*/ 384209344 h 2622"/>
              <a:gd name="T40" fmla="*/ 180223187 w 1277"/>
              <a:gd name="T41" fmla="*/ 398677880 h 2622"/>
              <a:gd name="T42" fmla="*/ 196735708 w 1277"/>
              <a:gd name="T43" fmla="*/ 412360410 h 2622"/>
              <a:gd name="T44" fmla="*/ 189973502 w 1277"/>
              <a:gd name="T45" fmla="*/ 398048917 h 2622"/>
              <a:gd name="T46" fmla="*/ 173932892 w 1277"/>
              <a:gd name="T47" fmla="*/ 384051905 h 2622"/>
              <a:gd name="T48" fmla="*/ 158678272 w 1277"/>
              <a:gd name="T49" fmla="*/ 369268491 h 2622"/>
              <a:gd name="T50" fmla="*/ 143895562 w 1277"/>
              <a:gd name="T51" fmla="*/ 354013553 h 2622"/>
              <a:gd name="T52" fmla="*/ 129741803 w 1277"/>
              <a:gd name="T53" fmla="*/ 337971815 h 2622"/>
              <a:gd name="T54" fmla="*/ 116217390 w 1277"/>
              <a:gd name="T55" fmla="*/ 321458554 h 2622"/>
              <a:gd name="T56" fmla="*/ 103478967 w 1277"/>
              <a:gd name="T57" fmla="*/ 304316329 h 2622"/>
              <a:gd name="T58" fmla="*/ 91369891 w 1277"/>
              <a:gd name="T59" fmla="*/ 286702184 h 2622"/>
              <a:gd name="T60" fmla="*/ 79889368 w 1277"/>
              <a:gd name="T61" fmla="*/ 268301635 h 2622"/>
              <a:gd name="T62" fmla="*/ 69353064 w 1277"/>
              <a:gd name="T63" fmla="*/ 249586606 h 2622"/>
              <a:gd name="T64" fmla="*/ 59445313 w 1277"/>
              <a:gd name="T65" fmla="*/ 230242613 h 2622"/>
              <a:gd name="T66" fmla="*/ 50323949 w 1277"/>
              <a:gd name="T67" fmla="*/ 210741181 h 2622"/>
              <a:gd name="T68" fmla="*/ 42146406 w 1277"/>
              <a:gd name="T69" fmla="*/ 190453346 h 2622"/>
              <a:gd name="T70" fmla="*/ 34597814 w 1277"/>
              <a:gd name="T71" fmla="*/ 169851030 h 2622"/>
              <a:gd name="T72" fmla="*/ 27835608 w 1277"/>
              <a:gd name="T73" fmla="*/ 148934232 h 2622"/>
              <a:gd name="T74" fmla="*/ 22016827 w 1277"/>
              <a:gd name="T75" fmla="*/ 127388074 h 2622"/>
              <a:gd name="T76" fmla="*/ 17141471 w 1277"/>
              <a:gd name="T77" fmla="*/ 105684874 h 2622"/>
              <a:gd name="T78" fmla="*/ 13209937 w 1277"/>
              <a:gd name="T79" fmla="*/ 83667192 h 2622"/>
              <a:gd name="T80" fmla="*/ 10064790 w 1277"/>
              <a:gd name="T81" fmla="*/ 61335028 h 2622"/>
              <a:gd name="T82" fmla="*/ 8020503 w 1277"/>
              <a:gd name="T83" fmla="*/ 38530944 h 2622"/>
              <a:gd name="T84" fmla="*/ 6762206 w 1277"/>
              <a:gd name="T85" fmla="*/ 15569817 h 2622"/>
              <a:gd name="T86" fmla="*/ 6605167 w 1277"/>
              <a:gd name="T87" fmla="*/ 0 h 2622"/>
              <a:gd name="T88" fmla="*/ 0 w 1277"/>
              <a:gd name="T89" fmla="*/ 0 h 262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277"/>
              <a:gd name="T136" fmla="*/ 0 h 2622"/>
              <a:gd name="T137" fmla="*/ 1277 w 1277"/>
              <a:gd name="T138" fmla="*/ 2622 h 2622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277" h="2622">
                <a:moveTo>
                  <a:pt x="0" y="0"/>
                </a:moveTo>
                <a:lnTo>
                  <a:pt x="0" y="0"/>
                </a:lnTo>
                <a:lnTo>
                  <a:pt x="0" y="50"/>
                </a:lnTo>
                <a:lnTo>
                  <a:pt x="2" y="100"/>
                </a:lnTo>
                <a:lnTo>
                  <a:pt x="4" y="149"/>
                </a:lnTo>
                <a:lnTo>
                  <a:pt x="6" y="199"/>
                </a:lnTo>
                <a:lnTo>
                  <a:pt x="9" y="249"/>
                </a:lnTo>
                <a:lnTo>
                  <a:pt x="13" y="297"/>
                </a:lnTo>
                <a:lnTo>
                  <a:pt x="18" y="346"/>
                </a:lnTo>
                <a:lnTo>
                  <a:pt x="23" y="394"/>
                </a:lnTo>
                <a:lnTo>
                  <a:pt x="28" y="443"/>
                </a:lnTo>
                <a:lnTo>
                  <a:pt x="36" y="491"/>
                </a:lnTo>
                <a:lnTo>
                  <a:pt x="42" y="539"/>
                </a:lnTo>
                <a:lnTo>
                  <a:pt x="51" y="586"/>
                </a:lnTo>
                <a:lnTo>
                  <a:pt x="59" y="634"/>
                </a:lnTo>
                <a:lnTo>
                  <a:pt x="69" y="681"/>
                </a:lnTo>
                <a:lnTo>
                  <a:pt x="78" y="729"/>
                </a:lnTo>
                <a:lnTo>
                  <a:pt x="89" y="775"/>
                </a:lnTo>
                <a:lnTo>
                  <a:pt x="99" y="821"/>
                </a:lnTo>
                <a:lnTo>
                  <a:pt x="112" y="868"/>
                </a:lnTo>
                <a:lnTo>
                  <a:pt x="124" y="914"/>
                </a:lnTo>
                <a:lnTo>
                  <a:pt x="138" y="959"/>
                </a:lnTo>
                <a:lnTo>
                  <a:pt x="151" y="1004"/>
                </a:lnTo>
                <a:lnTo>
                  <a:pt x="165" y="1050"/>
                </a:lnTo>
                <a:lnTo>
                  <a:pt x="180" y="1095"/>
                </a:lnTo>
                <a:lnTo>
                  <a:pt x="195" y="1139"/>
                </a:lnTo>
                <a:lnTo>
                  <a:pt x="212" y="1183"/>
                </a:lnTo>
                <a:lnTo>
                  <a:pt x="228" y="1227"/>
                </a:lnTo>
                <a:lnTo>
                  <a:pt x="245" y="1271"/>
                </a:lnTo>
                <a:lnTo>
                  <a:pt x="263" y="1314"/>
                </a:lnTo>
                <a:lnTo>
                  <a:pt x="282" y="1357"/>
                </a:lnTo>
                <a:lnTo>
                  <a:pt x="301" y="1400"/>
                </a:lnTo>
                <a:lnTo>
                  <a:pt x="321" y="1442"/>
                </a:lnTo>
                <a:lnTo>
                  <a:pt x="341" y="1484"/>
                </a:lnTo>
                <a:lnTo>
                  <a:pt x="361" y="1526"/>
                </a:lnTo>
                <a:lnTo>
                  <a:pt x="383" y="1567"/>
                </a:lnTo>
                <a:lnTo>
                  <a:pt x="405" y="1608"/>
                </a:lnTo>
                <a:lnTo>
                  <a:pt x="427" y="1649"/>
                </a:lnTo>
                <a:lnTo>
                  <a:pt x="450" y="1689"/>
                </a:lnTo>
                <a:lnTo>
                  <a:pt x="473" y="1729"/>
                </a:lnTo>
                <a:lnTo>
                  <a:pt x="498" y="1769"/>
                </a:lnTo>
                <a:lnTo>
                  <a:pt x="522" y="1807"/>
                </a:lnTo>
                <a:lnTo>
                  <a:pt x="547" y="1847"/>
                </a:lnTo>
                <a:lnTo>
                  <a:pt x="572" y="1885"/>
                </a:lnTo>
                <a:lnTo>
                  <a:pt x="598" y="1923"/>
                </a:lnTo>
                <a:lnTo>
                  <a:pt x="624" y="1961"/>
                </a:lnTo>
                <a:lnTo>
                  <a:pt x="651" y="1998"/>
                </a:lnTo>
                <a:lnTo>
                  <a:pt x="679" y="2035"/>
                </a:lnTo>
                <a:lnTo>
                  <a:pt x="707" y="2071"/>
                </a:lnTo>
                <a:lnTo>
                  <a:pt x="735" y="2108"/>
                </a:lnTo>
                <a:lnTo>
                  <a:pt x="764" y="2143"/>
                </a:lnTo>
                <a:lnTo>
                  <a:pt x="794" y="2178"/>
                </a:lnTo>
                <a:lnTo>
                  <a:pt x="823" y="2212"/>
                </a:lnTo>
                <a:lnTo>
                  <a:pt x="854" y="2247"/>
                </a:lnTo>
                <a:lnTo>
                  <a:pt x="884" y="2281"/>
                </a:lnTo>
                <a:lnTo>
                  <a:pt x="916" y="2314"/>
                </a:lnTo>
                <a:lnTo>
                  <a:pt x="947" y="2347"/>
                </a:lnTo>
                <a:lnTo>
                  <a:pt x="980" y="2379"/>
                </a:lnTo>
                <a:lnTo>
                  <a:pt x="1012" y="2411"/>
                </a:lnTo>
                <a:lnTo>
                  <a:pt x="1045" y="2443"/>
                </a:lnTo>
                <a:lnTo>
                  <a:pt x="1078" y="2474"/>
                </a:lnTo>
                <a:lnTo>
                  <a:pt x="1112" y="2505"/>
                </a:lnTo>
                <a:lnTo>
                  <a:pt x="1146" y="2535"/>
                </a:lnTo>
                <a:lnTo>
                  <a:pt x="1181" y="2564"/>
                </a:lnTo>
                <a:lnTo>
                  <a:pt x="1216" y="2593"/>
                </a:lnTo>
                <a:lnTo>
                  <a:pt x="1251" y="2622"/>
                </a:lnTo>
                <a:lnTo>
                  <a:pt x="1277" y="2587"/>
                </a:lnTo>
                <a:lnTo>
                  <a:pt x="1242" y="2560"/>
                </a:lnTo>
                <a:lnTo>
                  <a:pt x="1208" y="2531"/>
                </a:lnTo>
                <a:lnTo>
                  <a:pt x="1174" y="2501"/>
                </a:lnTo>
                <a:lnTo>
                  <a:pt x="1139" y="2472"/>
                </a:lnTo>
                <a:lnTo>
                  <a:pt x="1106" y="2442"/>
                </a:lnTo>
                <a:lnTo>
                  <a:pt x="1073" y="2411"/>
                </a:lnTo>
                <a:lnTo>
                  <a:pt x="1040" y="2380"/>
                </a:lnTo>
                <a:lnTo>
                  <a:pt x="1009" y="2348"/>
                </a:lnTo>
                <a:lnTo>
                  <a:pt x="977" y="2316"/>
                </a:lnTo>
                <a:lnTo>
                  <a:pt x="946" y="2284"/>
                </a:lnTo>
                <a:lnTo>
                  <a:pt x="915" y="2251"/>
                </a:lnTo>
                <a:lnTo>
                  <a:pt x="884" y="2217"/>
                </a:lnTo>
                <a:lnTo>
                  <a:pt x="854" y="2184"/>
                </a:lnTo>
                <a:lnTo>
                  <a:pt x="825" y="2149"/>
                </a:lnTo>
                <a:lnTo>
                  <a:pt x="796" y="2114"/>
                </a:lnTo>
                <a:lnTo>
                  <a:pt x="767" y="2080"/>
                </a:lnTo>
                <a:lnTo>
                  <a:pt x="739" y="2044"/>
                </a:lnTo>
                <a:lnTo>
                  <a:pt x="712" y="2008"/>
                </a:lnTo>
                <a:lnTo>
                  <a:pt x="685" y="1972"/>
                </a:lnTo>
                <a:lnTo>
                  <a:pt x="658" y="1935"/>
                </a:lnTo>
                <a:lnTo>
                  <a:pt x="632" y="1898"/>
                </a:lnTo>
                <a:lnTo>
                  <a:pt x="606" y="1860"/>
                </a:lnTo>
                <a:lnTo>
                  <a:pt x="581" y="1823"/>
                </a:lnTo>
                <a:lnTo>
                  <a:pt x="556" y="1784"/>
                </a:lnTo>
                <a:lnTo>
                  <a:pt x="533" y="1746"/>
                </a:lnTo>
                <a:lnTo>
                  <a:pt x="508" y="1706"/>
                </a:lnTo>
                <a:lnTo>
                  <a:pt x="486" y="1667"/>
                </a:lnTo>
                <a:lnTo>
                  <a:pt x="464" y="1628"/>
                </a:lnTo>
                <a:lnTo>
                  <a:pt x="441" y="1587"/>
                </a:lnTo>
                <a:lnTo>
                  <a:pt x="420" y="1547"/>
                </a:lnTo>
                <a:lnTo>
                  <a:pt x="399" y="1506"/>
                </a:lnTo>
                <a:lnTo>
                  <a:pt x="378" y="1464"/>
                </a:lnTo>
                <a:lnTo>
                  <a:pt x="358" y="1424"/>
                </a:lnTo>
                <a:lnTo>
                  <a:pt x="339" y="1382"/>
                </a:lnTo>
                <a:lnTo>
                  <a:pt x="320" y="1340"/>
                </a:lnTo>
                <a:lnTo>
                  <a:pt x="302" y="1297"/>
                </a:lnTo>
                <a:lnTo>
                  <a:pt x="285" y="1254"/>
                </a:lnTo>
                <a:lnTo>
                  <a:pt x="268" y="1211"/>
                </a:lnTo>
                <a:lnTo>
                  <a:pt x="251" y="1168"/>
                </a:lnTo>
                <a:lnTo>
                  <a:pt x="235" y="1125"/>
                </a:lnTo>
                <a:lnTo>
                  <a:pt x="220" y="1080"/>
                </a:lnTo>
                <a:lnTo>
                  <a:pt x="205" y="1036"/>
                </a:lnTo>
                <a:lnTo>
                  <a:pt x="191" y="991"/>
                </a:lnTo>
                <a:lnTo>
                  <a:pt x="177" y="947"/>
                </a:lnTo>
                <a:lnTo>
                  <a:pt x="164" y="902"/>
                </a:lnTo>
                <a:lnTo>
                  <a:pt x="152" y="857"/>
                </a:lnTo>
                <a:lnTo>
                  <a:pt x="140" y="810"/>
                </a:lnTo>
                <a:lnTo>
                  <a:pt x="129" y="765"/>
                </a:lnTo>
                <a:lnTo>
                  <a:pt x="119" y="719"/>
                </a:lnTo>
                <a:lnTo>
                  <a:pt x="109" y="672"/>
                </a:lnTo>
                <a:lnTo>
                  <a:pt x="101" y="626"/>
                </a:lnTo>
                <a:lnTo>
                  <a:pt x="92" y="578"/>
                </a:lnTo>
                <a:lnTo>
                  <a:pt x="84" y="532"/>
                </a:lnTo>
                <a:lnTo>
                  <a:pt x="77" y="485"/>
                </a:lnTo>
                <a:lnTo>
                  <a:pt x="70" y="437"/>
                </a:lnTo>
                <a:lnTo>
                  <a:pt x="64" y="390"/>
                </a:lnTo>
                <a:lnTo>
                  <a:pt x="59" y="341"/>
                </a:lnTo>
                <a:lnTo>
                  <a:pt x="55" y="294"/>
                </a:lnTo>
                <a:lnTo>
                  <a:pt x="51" y="245"/>
                </a:lnTo>
                <a:lnTo>
                  <a:pt x="47" y="197"/>
                </a:lnTo>
                <a:lnTo>
                  <a:pt x="45" y="148"/>
                </a:lnTo>
                <a:lnTo>
                  <a:pt x="43" y="99"/>
                </a:lnTo>
                <a:lnTo>
                  <a:pt x="42" y="50"/>
                </a:lnTo>
                <a:lnTo>
                  <a:pt x="42" y="0"/>
                </a:lnTo>
                <a:lnTo>
                  <a:pt x="0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7" name="Freeform 159"/>
          <p:cNvSpPr>
            <a:spLocks/>
          </p:cNvSpPr>
          <p:nvPr/>
        </p:nvSpPr>
        <p:spPr bwMode="auto">
          <a:xfrm>
            <a:off x="4300538" y="3270250"/>
            <a:ext cx="404812" cy="954088"/>
          </a:xfrm>
          <a:custGeom>
            <a:avLst/>
            <a:gdLst>
              <a:gd name="T0" fmla="*/ 156100424 w 1021"/>
              <a:gd name="T1" fmla="*/ 2203328 h 2405"/>
              <a:gd name="T2" fmla="*/ 138494075 w 1021"/>
              <a:gd name="T3" fmla="*/ 20302041 h 2405"/>
              <a:gd name="T4" fmla="*/ 121673562 w 1021"/>
              <a:gd name="T5" fmla="*/ 39502020 h 2405"/>
              <a:gd name="T6" fmla="*/ 105953296 w 1021"/>
              <a:gd name="T7" fmla="*/ 59489073 h 2405"/>
              <a:gd name="T8" fmla="*/ 91176667 w 1021"/>
              <a:gd name="T9" fmla="*/ 80105705 h 2405"/>
              <a:gd name="T10" fmla="*/ 77185873 w 1021"/>
              <a:gd name="T11" fmla="*/ 101666903 h 2405"/>
              <a:gd name="T12" fmla="*/ 64452335 w 1021"/>
              <a:gd name="T13" fmla="*/ 124014778 h 2405"/>
              <a:gd name="T14" fmla="*/ 52819442 w 1021"/>
              <a:gd name="T15" fmla="*/ 146991835 h 2405"/>
              <a:gd name="T16" fmla="*/ 42129788 w 1021"/>
              <a:gd name="T17" fmla="*/ 170598869 h 2405"/>
              <a:gd name="T18" fmla="*/ 32540779 w 1021"/>
              <a:gd name="T19" fmla="*/ 194677987 h 2405"/>
              <a:gd name="T20" fmla="*/ 24051621 w 1021"/>
              <a:gd name="T21" fmla="*/ 219543781 h 2405"/>
              <a:gd name="T22" fmla="*/ 16820514 w 1021"/>
              <a:gd name="T23" fmla="*/ 244881661 h 2405"/>
              <a:gd name="T24" fmla="*/ 11004067 w 1021"/>
              <a:gd name="T25" fmla="*/ 270692022 h 2405"/>
              <a:gd name="T26" fmla="*/ 8488761 w 1021"/>
              <a:gd name="T27" fmla="*/ 283911596 h 2405"/>
              <a:gd name="T28" fmla="*/ 6287868 w 1021"/>
              <a:gd name="T29" fmla="*/ 297131566 h 2405"/>
              <a:gd name="T30" fmla="*/ 4244380 w 1021"/>
              <a:gd name="T31" fmla="*/ 310508634 h 2405"/>
              <a:gd name="T32" fmla="*/ 2829719 w 1021"/>
              <a:gd name="T33" fmla="*/ 323886098 h 2405"/>
              <a:gd name="T34" fmla="*/ 1572066 w 1021"/>
              <a:gd name="T35" fmla="*/ 337420660 h 2405"/>
              <a:gd name="T36" fmla="*/ 785835 w 1021"/>
              <a:gd name="T37" fmla="*/ 351112318 h 2405"/>
              <a:gd name="T38" fmla="*/ 314413 w 1021"/>
              <a:gd name="T39" fmla="*/ 364804374 h 2405"/>
              <a:gd name="T40" fmla="*/ 0 w 1021"/>
              <a:gd name="T41" fmla="*/ 378496429 h 2405"/>
              <a:gd name="T42" fmla="*/ 6602282 w 1021"/>
              <a:gd name="T43" fmla="*/ 371728950 h 2405"/>
              <a:gd name="T44" fmla="*/ 6916695 w 1021"/>
              <a:gd name="T45" fmla="*/ 358194388 h 2405"/>
              <a:gd name="T46" fmla="*/ 7545521 w 1021"/>
              <a:gd name="T47" fmla="*/ 344659827 h 2405"/>
              <a:gd name="T48" fmla="*/ 8646166 w 1021"/>
              <a:gd name="T49" fmla="*/ 331282760 h 2405"/>
              <a:gd name="T50" fmla="*/ 10060827 w 1021"/>
              <a:gd name="T51" fmla="*/ 317905692 h 2405"/>
              <a:gd name="T52" fmla="*/ 11789902 w 1021"/>
              <a:gd name="T53" fmla="*/ 304843216 h 2405"/>
              <a:gd name="T54" fmla="*/ 13833786 w 1021"/>
              <a:gd name="T55" fmla="*/ 291623245 h 2405"/>
              <a:gd name="T56" fmla="*/ 16191687 w 1021"/>
              <a:gd name="T57" fmla="*/ 278560769 h 2405"/>
              <a:gd name="T58" fmla="*/ 20121654 w 1021"/>
              <a:gd name="T59" fmla="*/ 259203295 h 2405"/>
              <a:gd name="T60" fmla="*/ 26724332 w 1021"/>
              <a:gd name="T61" fmla="*/ 234180007 h 2405"/>
              <a:gd name="T62" fmla="*/ 34426862 w 1021"/>
              <a:gd name="T63" fmla="*/ 209314212 h 2405"/>
              <a:gd name="T64" fmla="*/ 43230433 w 1021"/>
              <a:gd name="T65" fmla="*/ 185077600 h 2405"/>
              <a:gd name="T66" fmla="*/ 53133855 w 1021"/>
              <a:gd name="T67" fmla="*/ 161470964 h 2405"/>
              <a:gd name="T68" fmla="*/ 64295326 w 1021"/>
              <a:gd name="T69" fmla="*/ 138651004 h 2405"/>
              <a:gd name="T70" fmla="*/ 76399641 w 1021"/>
              <a:gd name="T71" fmla="*/ 116145635 h 2405"/>
              <a:gd name="T72" fmla="*/ 89604601 w 1021"/>
              <a:gd name="T73" fmla="*/ 94742327 h 2405"/>
              <a:gd name="T74" fmla="*/ 103595395 w 1021"/>
              <a:gd name="T75" fmla="*/ 73653213 h 2405"/>
              <a:gd name="T76" fmla="*/ 118843843 w 1021"/>
              <a:gd name="T77" fmla="*/ 53666161 h 2405"/>
              <a:gd name="T78" fmla="*/ 134878521 w 1021"/>
              <a:gd name="T79" fmla="*/ 34466181 h 2405"/>
              <a:gd name="T80" fmla="*/ 151856043 w 1021"/>
              <a:gd name="T81" fmla="*/ 16052481 h 2405"/>
              <a:gd name="T82" fmla="*/ 156414837 w 1021"/>
              <a:gd name="T83" fmla="*/ 7396661 h 2405"/>
              <a:gd name="T84" fmla="*/ 157986903 w 1021"/>
              <a:gd name="T85" fmla="*/ 0 h 2405"/>
              <a:gd name="T86" fmla="*/ 160345201 w 1021"/>
              <a:gd name="T87" fmla="*/ 2045834 h 240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021"/>
              <a:gd name="T133" fmla="*/ 0 h 2405"/>
              <a:gd name="T134" fmla="*/ 1021 w 1021"/>
              <a:gd name="T135" fmla="*/ 2405 h 2405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021" h="2405">
                <a:moveTo>
                  <a:pt x="1020" y="13"/>
                </a:moveTo>
                <a:lnTo>
                  <a:pt x="993" y="14"/>
                </a:lnTo>
                <a:lnTo>
                  <a:pt x="936" y="71"/>
                </a:lnTo>
                <a:lnTo>
                  <a:pt x="881" y="129"/>
                </a:lnTo>
                <a:lnTo>
                  <a:pt x="827" y="189"/>
                </a:lnTo>
                <a:lnTo>
                  <a:pt x="774" y="251"/>
                </a:lnTo>
                <a:lnTo>
                  <a:pt x="723" y="314"/>
                </a:lnTo>
                <a:lnTo>
                  <a:pt x="674" y="378"/>
                </a:lnTo>
                <a:lnTo>
                  <a:pt x="626" y="443"/>
                </a:lnTo>
                <a:lnTo>
                  <a:pt x="580" y="509"/>
                </a:lnTo>
                <a:lnTo>
                  <a:pt x="535" y="577"/>
                </a:lnTo>
                <a:lnTo>
                  <a:pt x="491" y="646"/>
                </a:lnTo>
                <a:lnTo>
                  <a:pt x="450" y="716"/>
                </a:lnTo>
                <a:lnTo>
                  <a:pt x="410" y="788"/>
                </a:lnTo>
                <a:lnTo>
                  <a:pt x="372" y="860"/>
                </a:lnTo>
                <a:lnTo>
                  <a:pt x="336" y="934"/>
                </a:lnTo>
                <a:lnTo>
                  <a:pt x="301" y="1008"/>
                </a:lnTo>
                <a:lnTo>
                  <a:pt x="268" y="1084"/>
                </a:lnTo>
                <a:lnTo>
                  <a:pt x="236" y="1160"/>
                </a:lnTo>
                <a:lnTo>
                  <a:pt x="207" y="1237"/>
                </a:lnTo>
                <a:lnTo>
                  <a:pt x="179" y="1315"/>
                </a:lnTo>
                <a:lnTo>
                  <a:pt x="153" y="1395"/>
                </a:lnTo>
                <a:lnTo>
                  <a:pt x="129" y="1475"/>
                </a:lnTo>
                <a:lnTo>
                  <a:pt x="107" y="1556"/>
                </a:lnTo>
                <a:lnTo>
                  <a:pt x="88" y="1638"/>
                </a:lnTo>
                <a:lnTo>
                  <a:pt x="70" y="1720"/>
                </a:lnTo>
                <a:lnTo>
                  <a:pt x="61" y="1762"/>
                </a:lnTo>
                <a:lnTo>
                  <a:pt x="54" y="1804"/>
                </a:lnTo>
                <a:lnTo>
                  <a:pt x="46" y="1846"/>
                </a:lnTo>
                <a:lnTo>
                  <a:pt x="40" y="1888"/>
                </a:lnTo>
                <a:lnTo>
                  <a:pt x="33" y="1930"/>
                </a:lnTo>
                <a:lnTo>
                  <a:pt x="27" y="1973"/>
                </a:lnTo>
                <a:lnTo>
                  <a:pt x="22" y="2015"/>
                </a:lnTo>
                <a:lnTo>
                  <a:pt x="18" y="2058"/>
                </a:lnTo>
                <a:lnTo>
                  <a:pt x="13" y="2101"/>
                </a:lnTo>
                <a:lnTo>
                  <a:pt x="10" y="2144"/>
                </a:lnTo>
                <a:lnTo>
                  <a:pt x="7" y="2187"/>
                </a:lnTo>
                <a:lnTo>
                  <a:pt x="5" y="2231"/>
                </a:lnTo>
                <a:lnTo>
                  <a:pt x="3" y="2274"/>
                </a:lnTo>
                <a:lnTo>
                  <a:pt x="2" y="2318"/>
                </a:lnTo>
                <a:lnTo>
                  <a:pt x="0" y="2361"/>
                </a:lnTo>
                <a:lnTo>
                  <a:pt x="0" y="2405"/>
                </a:lnTo>
                <a:lnTo>
                  <a:pt x="42" y="2405"/>
                </a:lnTo>
                <a:lnTo>
                  <a:pt x="42" y="2362"/>
                </a:lnTo>
                <a:lnTo>
                  <a:pt x="43" y="2319"/>
                </a:lnTo>
                <a:lnTo>
                  <a:pt x="44" y="2276"/>
                </a:lnTo>
                <a:lnTo>
                  <a:pt x="46" y="2233"/>
                </a:lnTo>
                <a:lnTo>
                  <a:pt x="48" y="2190"/>
                </a:lnTo>
                <a:lnTo>
                  <a:pt x="52" y="2147"/>
                </a:lnTo>
                <a:lnTo>
                  <a:pt x="55" y="2105"/>
                </a:lnTo>
                <a:lnTo>
                  <a:pt x="59" y="2062"/>
                </a:lnTo>
                <a:lnTo>
                  <a:pt x="64" y="2020"/>
                </a:lnTo>
                <a:lnTo>
                  <a:pt x="69" y="1978"/>
                </a:lnTo>
                <a:lnTo>
                  <a:pt x="75" y="1937"/>
                </a:lnTo>
                <a:lnTo>
                  <a:pt x="80" y="1895"/>
                </a:lnTo>
                <a:lnTo>
                  <a:pt x="88" y="1853"/>
                </a:lnTo>
                <a:lnTo>
                  <a:pt x="94" y="1812"/>
                </a:lnTo>
                <a:lnTo>
                  <a:pt x="103" y="1770"/>
                </a:lnTo>
                <a:lnTo>
                  <a:pt x="110" y="1729"/>
                </a:lnTo>
                <a:lnTo>
                  <a:pt x="128" y="1647"/>
                </a:lnTo>
                <a:lnTo>
                  <a:pt x="147" y="1567"/>
                </a:lnTo>
                <a:lnTo>
                  <a:pt x="170" y="1488"/>
                </a:lnTo>
                <a:lnTo>
                  <a:pt x="193" y="1408"/>
                </a:lnTo>
                <a:lnTo>
                  <a:pt x="219" y="1330"/>
                </a:lnTo>
                <a:lnTo>
                  <a:pt x="245" y="1253"/>
                </a:lnTo>
                <a:lnTo>
                  <a:pt x="275" y="1176"/>
                </a:lnTo>
                <a:lnTo>
                  <a:pt x="306" y="1100"/>
                </a:lnTo>
                <a:lnTo>
                  <a:pt x="338" y="1026"/>
                </a:lnTo>
                <a:lnTo>
                  <a:pt x="373" y="952"/>
                </a:lnTo>
                <a:lnTo>
                  <a:pt x="409" y="881"/>
                </a:lnTo>
                <a:lnTo>
                  <a:pt x="447" y="809"/>
                </a:lnTo>
                <a:lnTo>
                  <a:pt x="486" y="738"/>
                </a:lnTo>
                <a:lnTo>
                  <a:pt x="527" y="669"/>
                </a:lnTo>
                <a:lnTo>
                  <a:pt x="570" y="602"/>
                </a:lnTo>
                <a:lnTo>
                  <a:pt x="614" y="534"/>
                </a:lnTo>
                <a:lnTo>
                  <a:pt x="659" y="468"/>
                </a:lnTo>
                <a:lnTo>
                  <a:pt x="707" y="404"/>
                </a:lnTo>
                <a:lnTo>
                  <a:pt x="756" y="341"/>
                </a:lnTo>
                <a:lnTo>
                  <a:pt x="806" y="279"/>
                </a:lnTo>
                <a:lnTo>
                  <a:pt x="858" y="219"/>
                </a:lnTo>
                <a:lnTo>
                  <a:pt x="911" y="159"/>
                </a:lnTo>
                <a:lnTo>
                  <a:pt x="966" y="102"/>
                </a:lnTo>
                <a:lnTo>
                  <a:pt x="1021" y="45"/>
                </a:lnTo>
                <a:lnTo>
                  <a:pt x="995" y="47"/>
                </a:lnTo>
                <a:lnTo>
                  <a:pt x="1020" y="11"/>
                </a:lnTo>
                <a:lnTo>
                  <a:pt x="1005" y="0"/>
                </a:lnTo>
                <a:lnTo>
                  <a:pt x="993" y="14"/>
                </a:lnTo>
                <a:lnTo>
                  <a:pt x="1020" y="1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8" name="Freeform 160"/>
          <p:cNvSpPr>
            <a:spLocks/>
          </p:cNvSpPr>
          <p:nvPr/>
        </p:nvSpPr>
        <p:spPr bwMode="auto">
          <a:xfrm>
            <a:off x="3937000" y="3003550"/>
            <a:ext cx="1265238" cy="1311275"/>
          </a:xfrm>
          <a:custGeom>
            <a:avLst/>
            <a:gdLst>
              <a:gd name="T0" fmla="*/ 501512183 w 3190"/>
              <a:gd name="T1" fmla="*/ 506576025 h 3307"/>
              <a:gd name="T2" fmla="*/ 499152256 w 3190"/>
              <a:gd name="T3" fmla="*/ 466798436 h 3307"/>
              <a:gd name="T4" fmla="*/ 493803750 w 3190"/>
              <a:gd name="T5" fmla="*/ 427964156 h 3307"/>
              <a:gd name="T6" fmla="*/ 485938253 w 3190"/>
              <a:gd name="T7" fmla="*/ 390230206 h 3307"/>
              <a:gd name="T8" fmla="*/ 475398305 w 3190"/>
              <a:gd name="T9" fmla="*/ 353439961 h 3307"/>
              <a:gd name="T10" fmla="*/ 462183905 w 3190"/>
              <a:gd name="T11" fmla="*/ 317907065 h 3307"/>
              <a:gd name="T12" fmla="*/ 446767437 w 3190"/>
              <a:gd name="T13" fmla="*/ 283474895 h 3307"/>
              <a:gd name="T14" fmla="*/ 428991041 w 3190"/>
              <a:gd name="T15" fmla="*/ 250772323 h 3307"/>
              <a:gd name="T16" fmla="*/ 408855115 w 3190"/>
              <a:gd name="T17" fmla="*/ 219327497 h 3307"/>
              <a:gd name="T18" fmla="*/ 386988709 w 3190"/>
              <a:gd name="T19" fmla="*/ 189455248 h 3307"/>
              <a:gd name="T20" fmla="*/ 362919837 w 3190"/>
              <a:gd name="T21" fmla="*/ 161626242 h 3307"/>
              <a:gd name="T22" fmla="*/ 337120484 w 3190"/>
              <a:gd name="T23" fmla="*/ 135369814 h 3307"/>
              <a:gd name="T24" fmla="*/ 309433586 w 3190"/>
              <a:gd name="T25" fmla="*/ 111000400 h 3307"/>
              <a:gd name="T26" fmla="*/ 280173271 w 3190"/>
              <a:gd name="T27" fmla="*/ 88988665 h 3307"/>
              <a:gd name="T28" fmla="*/ 249340334 w 3190"/>
              <a:gd name="T29" fmla="*/ 69021361 h 3307"/>
              <a:gd name="T30" fmla="*/ 217248504 w 3190"/>
              <a:gd name="T31" fmla="*/ 51412131 h 3307"/>
              <a:gd name="T32" fmla="*/ 183741115 w 3190"/>
              <a:gd name="T33" fmla="*/ 36161372 h 3307"/>
              <a:gd name="T34" fmla="*/ 148817770 w 3190"/>
              <a:gd name="T35" fmla="*/ 23426501 h 3307"/>
              <a:gd name="T36" fmla="*/ 112950454 w 3190"/>
              <a:gd name="T37" fmla="*/ 13364140 h 3307"/>
              <a:gd name="T38" fmla="*/ 76139167 w 3190"/>
              <a:gd name="T39" fmla="*/ 6131707 h 3307"/>
              <a:gd name="T40" fmla="*/ 38541371 w 3190"/>
              <a:gd name="T41" fmla="*/ 1572182 h 3307"/>
              <a:gd name="T42" fmla="*/ 0 w 3190"/>
              <a:gd name="T43" fmla="*/ 0 h 3307"/>
              <a:gd name="T44" fmla="*/ 25327368 w 3190"/>
              <a:gd name="T45" fmla="*/ 8018326 h 3307"/>
              <a:gd name="T46" fmla="*/ 62767704 w 3190"/>
              <a:gd name="T47" fmla="*/ 11477522 h 3307"/>
              <a:gd name="T48" fmla="*/ 99421529 w 3190"/>
              <a:gd name="T49" fmla="*/ 17923666 h 3307"/>
              <a:gd name="T50" fmla="*/ 135131385 w 3190"/>
              <a:gd name="T51" fmla="*/ 26885301 h 3307"/>
              <a:gd name="T52" fmla="*/ 169740205 w 3190"/>
              <a:gd name="T53" fmla="*/ 38519843 h 3307"/>
              <a:gd name="T54" fmla="*/ 203247594 w 3190"/>
              <a:gd name="T55" fmla="*/ 52827293 h 3307"/>
              <a:gd name="T56" fmla="*/ 235496885 w 3190"/>
              <a:gd name="T57" fmla="*/ 69493213 h 3307"/>
              <a:gd name="T58" fmla="*/ 266172759 w 3190"/>
              <a:gd name="T59" fmla="*/ 88359792 h 3307"/>
              <a:gd name="T60" fmla="*/ 295590137 w 3190"/>
              <a:gd name="T61" fmla="*/ 109585238 h 3307"/>
              <a:gd name="T62" fmla="*/ 323277035 w 3190"/>
              <a:gd name="T63" fmla="*/ 132539886 h 3307"/>
              <a:gd name="T64" fmla="*/ 349390912 w 3190"/>
              <a:gd name="T65" fmla="*/ 157695985 h 3307"/>
              <a:gd name="T66" fmla="*/ 373774310 w 3190"/>
              <a:gd name="T67" fmla="*/ 184738306 h 3307"/>
              <a:gd name="T68" fmla="*/ 396112701 w 3190"/>
              <a:gd name="T69" fmla="*/ 213510225 h 3307"/>
              <a:gd name="T70" fmla="*/ 416406087 w 3190"/>
              <a:gd name="T71" fmla="*/ 244011743 h 3307"/>
              <a:gd name="T72" fmla="*/ 434811532 w 3190"/>
              <a:gd name="T73" fmla="*/ 276085442 h 3307"/>
              <a:gd name="T74" fmla="*/ 450857447 w 3190"/>
              <a:gd name="T75" fmla="*/ 309259867 h 3307"/>
              <a:gd name="T76" fmla="*/ 464543832 w 3190"/>
              <a:gd name="T77" fmla="*/ 344006474 h 3307"/>
              <a:gd name="T78" fmla="*/ 475870290 w 3190"/>
              <a:gd name="T79" fmla="*/ 379853409 h 3307"/>
              <a:gd name="T80" fmla="*/ 484679758 w 3190"/>
              <a:gd name="T81" fmla="*/ 416801071 h 3307"/>
              <a:gd name="T82" fmla="*/ 490657710 w 3190"/>
              <a:gd name="T83" fmla="*/ 454692041 h 3307"/>
              <a:gd name="T84" fmla="*/ 493961211 w 3190"/>
              <a:gd name="T85" fmla="*/ 493526320 h 3307"/>
              <a:gd name="T86" fmla="*/ 494590260 w 3190"/>
              <a:gd name="T87" fmla="*/ 519940165 h 330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3190"/>
              <a:gd name="T133" fmla="*/ 0 h 3307"/>
              <a:gd name="T134" fmla="*/ 3190 w 3190"/>
              <a:gd name="T135" fmla="*/ 3307 h 3307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3190" h="3307">
                <a:moveTo>
                  <a:pt x="3190" y="3307"/>
                </a:moveTo>
                <a:lnTo>
                  <a:pt x="3190" y="3307"/>
                </a:lnTo>
                <a:lnTo>
                  <a:pt x="3188" y="3222"/>
                </a:lnTo>
                <a:lnTo>
                  <a:pt x="3186" y="3137"/>
                </a:lnTo>
                <a:lnTo>
                  <a:pt x="3181" y="3053"/>
                </a:lnTo>
                <a:lnTo>
                  <a:pt x="3173" y="2969"/>
                </a:lnTo>
                <a:lnTo>
                  <a:pt x="3164" y="2886"/>
                </a:lnTo>
                <a:lnTo>
                  <a:pt x="3153" y="2804"/>
                </a:lnTo>
                <a:lnTo>
                  <a:pt x="3139" y="2722"/>
                </a:lnTo>
                <a:lnTo>
                  <a:pt x="3124" y="2642"/>
                </a:lnTo>
                <a:lnTo>
                  <a:pt x="3108" y="2561"/>
                </a:lnTo>
                <a:lnTo>
                  <a:pt x="3089" y="2482"/>
                </a:lnTo>
                <a:lnTo>
                  <a:pt x="3068" y="2403"/>
                </a:lnTo>
                <a:lnTo>
                  <a:pt x="3045" y="2325"/>
                </a:lnTo>
                <a:lnTo>
                  <a:pt x="3022" y="2248"/>
                </a:lnTo>
                <a:lnTo>
                  <a:pt x="2995" y="2172"/>
                </a:lnTo>
                <a:lnTo>
                  <a:pt x="2968" y="2097"/>
                </a:lnTo>
                <a:lnTo>
                  <a:pt x="2938" y="2022"/>
                </a:lnTo>
                <a:lnTo>
                  <a:pt x="2907" y="1948"/>
                </a:lnTo>
                <a:lnTo>
                  <a:pt x="2874" y="1875"/>
                </a:lnTo>
                <a:lnTo>
                  <a:pt x="2840" y="1803"/>
                </a:lnTo>
                <a:lnTo>
                  <a:pt x="2804" y="1732"/>
                </a:lnTo>
                <a:lnTo>
                  <a:pt x="2765" y="1663"/>
                </a:lnTo>
                <a:lnTo>
                  <a:pt x="2727" y="1595"/>
                </a:lnTo>
                <a:lnTo>
                  <a:pt x="2686" y="1526"/>
                </a:lnTo>
                <a:lnTo>
                  <a:pt x="2644" y="1460"/>
                </a:lnTo>
                <a:lnTo>
                  <a:pt x="2599" y="1395"/>
                </a:lnTo>
                <a:lnTo>
                  <a:pt x="2555" y="1331"/>
                </a:lnTo>
                <a:lnTo>
                  <a:pt x="2508" y="1267"/>
                </a:lnTo>
                <a:lnTo>
                  <a:pt x="2460" y="1205"/>
                </a:lnTo>
                <a:lnTo>
                  <a:pt x="2410" y="1144"/>
                </a:lnTo>
                <a:lnTo>
                  <a:pt x="2359" y="1085"/>
                </a:lnTo>
                <a:lnTo>
                  <a:pt x="2307" y="1028"/>
                </a:lnTo>
                <a:lnTo>
                  <a:pt x="2253" y="970"/>
                </a:lnTo>
                <a:lnTo>
                  <a:pt x="2199" y="915"/>
                </a:lnTo>
                <a:lnTo>
                  <a:pt x="2143" y="861"/>
                </a:lnTo>
                <a:lnTo>
                  <a:pt x="2085" y="808"/>
                </a:lnTo>
                <a:lnTo>
                  <a:pt x="2027" y="757"/>
                </a:lnTo>
                <a:lnTo>
                  <a:pt x="1967" y="706"/>
                </a:lnTo>
                <a:lnTo>
                  <a:pt x="1906" y="659"/>
                </a:lnTo>
                <a:lnTo>
                  <a:pt x="1845" y="612"/>
                </a:lnTo>
                <a:lnTo>
                  <a:pt x="1781" y="566"/>
                </a:lnTo>
                <a:lnTo>
                  <a:pt x="1717" y="522"/>
                </a:lnTo>
                <a:lnTo>
                  <a:pt x="1652" y="480"/>
                </a:lnTo>
                <a:lnTo>
                  <a:pt x="1585" y="439"/>
                </a:lnTo>
                <a:lnTo>
                  <a:pt x="1518" y="401"/>
                </a:lnTo>
                <a:lnTo>
                  <a:pt x="1450" y="363"/>
                </a:lnTo>
                <a:lnTo>
                  <a:pt x="1381" y="327"/>
                </a:lnTo>
                <a:lnTo>
                  <a:pt x="1310" y="293"/>
                </a:lnTo>
                <a:lnTo>
                  <a:pt x="1239" y="261"/>
                </a:lnTo>
                <a:lnTo>
                  <a:pt x="1168" y="230"/>
                </a:lnTo>
                <a:lnTo>
                  <a:pt x="1094" y="201"/>
                </a:lnTo>
                <a:lnTo>
                  <a:pt x="1021" y="175"/>
                </a:lnTo>
                <a:lnTo>
                  <a:pt x="946" y="149"/>
                </a:lnTo>
                <a:lnTo>
                  <a:pt x="872" y="126"/>
                </a:lnTo>
                <a:lnTo>
                  <a:pt x="795" y="105"/>
                </a:lnTo>
                <a:lnTo>
                  <a:pt x="718" y="85"/>
                </a:lnTo>
                <a:lnTo>
                  <a:pt x="641" y="68"/>
                </a:lnTo>
                <a:lnTo>
                  <a:pt x="563" y="52"/>
                </a:lnTo>
                <a:lnTo>
                  <a:pt x="484" y="39"/>
                </a:lnTo>
                <a:lnTo>
                  <a:pt x="405" y="27"/>
                </a:lnTo>
                <a:lnTo>
                  <a:pt x="325" y="17"/>
                </a:lnTo>
                <a:lnTo>
                  <a:pt x="245" y="10"/>
                </a:lnTo>
                <a:lnTo>
                  <a:pt x="164" y="5"/>
                </a:lnTo>
                <a:lnTo>
                  <a:pt x="82" y="2"/>
                </a:lnTo>
                <a:lnTo>
                  <a:pt x="0" y="0"/>
                </a:lnTo>
                <a:lnTo>
                  <a:pt x="0" y="47"/>
                </a:lnTo>
                <a:lnTo>
                  <a:pt x="81" y="48"/>
                </a:lnTo>
                <a:lnTo>
                  <a:pt x="161" y="51"/>
                </a:lnTo>
                <a:lnTo>
                  <a:pt x="242" y="57"/>
                </a:lnTo>
                <a:lnTo>
                  <a:pt x="320" y="64"/>
                </a:lnTo>
                <a:lnTo>
                  <a:pt x="399" y="73"/>
                </a:lnTo>
                <a:lnTo>
                  <a:pt x="478" y="85"/>
                </a:lnTo>
                <a:lnTo>
                  <a:pt x="556" y="99"/>
                </a:lnTo>
                <a:lnTo>
                  <a:pt x="632" y="114"/>
                </a:lnTo>
                <a:lnTo>
                  <a:pt x="709" y="131"/>
                </a:lnTo>
                <a:lnTo>
                  <a:pt x="784" y="150"/>
                </a:lnTo>
                <a:lnTo>
                  <a:pt x="859" y="171"/>
                </a:lnTo>
                <a:lnTo>
                  <a:pt x="933" y="195"/>
                </a:lnTo>
                <a:lnTo>
                  <a:pt x="1007" y="219"/>
                </a:lnTo>
                <a:lnTo>
                  <a:pt x="1079" y="245"/>
                </a:lnTo>
                <a:lnTo>
                  <a:pt x="1151" y="274"/>
                </a:lnTo>
                <a:lnTo>
                  <a:pt x="1222" y="304"/>
                </a:lnTo>
                <a:lnTo>
                  <a:pt x="1292" y="336"/>
                </a:lnTo>
                <a:lnTo>
                  <a:pt x="1361" y="369"/>
                </a:lnTo>
                <a:lnTo>
                  <a:pt x="1430" y="404"/>
                </a:lnTo>
                <a:lnTo>
                  <a:pt x="1497" y="442"/>
                </a:lnTo>
                <a:lnTo>
                  <a:pt x="1563" y="480"/>
                </a:lnTo>
                <a:lnTo>
                  <a:pt x="1629" y="520"/>
                </a:lnTo>
                <a:lnTo>
                  <a:pt x="1692" y="562"/>
                </a:lnTo>
                <a:lnTo>
                  <a:pt x="1756" y="605"/>
                </a:lnTo>
                <a:lnTo>
                  <a:pt x="1818" y="650"/>
                </a:lnTo>
                <a:lnTo>
                  <a:pt x="1879" y="697"/>
                </a:lnTo>
                <a:lnTo>
                  <a:pt x="1939" y="744"/>
                </a:lnTo>
                <a:lnTo>
                  <a:pt x="1998" y="793"/>
                </a:lnTo>
                <a:lnTo>
                  <a:pt x="2055" y="843"/>
                </a:lnTo>
                <a:lnTo>
                  <a:pt x="2112" y="895"/>
                </a:lnTo>
                <a:lnTo>
                  <a:pt x="2167" y="949"/>
                </a:lnTo>
                <a:lnTo>
                  <a:pt x="2221" y="1003"/>
                </a:lnTo>
                <a:lnTo>
                  <a:pt x="2275" y="1060"/>
                </a:lnTo>
                <a:lnTo>
                  <a:pt x="2326" y="1117"/>
                </a:lnTo>
                <a:lnTo>
                  <a:pt x="2376" y="1175"/>
                </a:lnTo>
                <a:lnTo>
                  <a:pt x="2425" y="1235"/>
                </a:lnTo>
                <a:lnTo>
                  <a:pt x="2473" y="1297"/>
                </a:lnTo>
                <a:lnTo>
                  <a:pt x="2518" y="1358"/>
                </a:lnTo>
                <a:lnTo>
                  <a:pt x="2563" y="1421"/>
                </a:lnTo>
                <a:lnTo>
                  <a:pt x="2606" y="1486"/>
                </a:lnTo>
                <a:lnTo>
                  <a:pt x="2647" y="1552"/>
                </a:lnTo>
                <a:lnTo>
                  <a:pt x="2688" y="1619"/>
                </a:lnTo>
                <a:lnTo>
                  <a:pt x="2727" y="1686"/>
                </a:lnTo>
                <a:lnTo>
                  <a:pt x="2764" y="1756"/>
                </a:lnTo>
                <a:lnTo>
                  <a:pt x="2800" y="1825"/>
                </a:lnTo>
                <a:lnTo>
                  <a:pt x="2834" y="1896"/>
                </a:lnTo>
                <a:lnTo>
                  <a:pt x="2866" y="1967"/>
                </a:lnTo>
                <a:lnTo>
                  <a:pt x="2896" y="2040"/>
                </a:lnTo>
                <a:lnTo>
                  <a:pt x="2925" y="2113"/>
                </a:lnTo>
                <a:lnTo>
                  <a:pt x="2953" y="2188"/>
                </a:lnTo>
                <a:lnTo>
                  <a:pt x="2978" y="2263"/>
                </a:lnTo>
                <a:lnTo>
                  <a:pt x="3003" y="2339"/>
                </a:lnTo>
                <a:lnTo>
                  <a:pt x="3025" y="2416"/>
                </a:lnTo>
                <a:lnTo>
                  <a:pt x="3045" y="2494"/>
                </a:lnTo>
                <a:lnTo>
                  <a:pt x="3064" y="2572"/>
                </a:lnTo>
                <a:lnTo>
                  <a:pt x="3081" y="2651"/>
                </a:lnTo>
                <a:lnTo>
                  <a:pt x="3095" y="2731"/>
                </a:lnTo>
                <a:lnTo>
                  <a:pt x="3108" y="2811"/>
                </a:lnTo>
                <a:lnTo>
                  <a:pt x="3119" y="2892"/>
                </a:lnTo>
                <a:lnTo>
                  <a:pt x="3128" y="2974"/>
                </a:lnTo>
                <a:lnTo>
                  <a:pt x="3135" y="3056"/>
                </a:lnTo>
                <a:lnTo>
                  <a:pt x="3140" y="3139"/>
                </a:lnTo>
                <a:lnTo>
                  <a:pt x="3143" y="3223"/>
                </a:lnTo>
                <a:lnTo>
                  <a:pt x="3144" y="3307"/>
                </a:lnTo>
                <a:lnTo>
                  <a:pt x="3190" y="330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09" name="Freeform 161"/>
          <p:cNvSpPr>
            <a:spLocks/>
          </p:cNvSpPr>
          <p:nvPr/>
        </p:nvSpPr>
        <p:spPr bwMode="auto">
          <a:xfrm>
            <a:off x="3937000" y="4314825"/>
            <a:ext cx="1265238" cy="1312863"/>
          </a:xfrm>
          <a:custGeom>
            <a:avLst/>
            <a:gdLst>
              <a:gd name="T0" fmla="*/ 12899478 w 3190"/>
              <a:gd name="T1" fmla="*/ 521042602 h 3306"/>
              <a:gd name="T2" fmla="*/ 51126721 w 3190"/>
              <a:gd name="T3" fmla="*/ 518519332 h 3306"/>
              <a:gd name="T4" fmla="*/ 88567057 w 3190"/>
              <a:gd name="T5" fmla="*/ 512999827 h 3306"/>
              <a:gd name="T6" fmla="*/ 125063422 w 3190"/>
              <a:gd name="T7" fmla="*/ 504799398 h 3306"/>
              <a:gd name="T8" fmla="*/ 160615816 w 3190"/>
              <a:gd name="T9" fmla="*/ 493918043 h 3306"/>
              <a:gd name="T10" fmla="*/ 194910112 w 3190"/>
              <a:gd name="T11" fmla="*/ 480198108 h 3306"/>
              <a:gd name="T12" fmla="*/ 228102977 w 3190"/>
              <a:gd name="T13" fmla="*/ 464112558 h 3306"/>
              <a:gd name="T14" fmla="*/ 259880282 w 3190"/>
              <a:gd name="T15" fmla="*/ 445661789 h 3306"/>
              <a:gd name="T16" fmla="*/ 290241631 w 3190"/>
              <a:gd name="T17" fmla="*/ 424845008 h 3306"/>
              <a:gd name="T18" fmla="*/ 318872499 w 3190"/>
              <a:gd name="T19" fmla="*/ 401978715 h 3306"/>
              <a:gd name="T20" fmla="*/ 345929951 w 3190"/>
              <a:gd name="T21" fmla="*/ 376904065 h 3306"/>
              <a:gd name="T22" fmla="*/ 371100255 w 3190"/>
              <a:gd name="T23" fmla="*/ 350252866 h 3306"/>
              <a:gd name="T24" fmla="*/ 394539681 w 3190"/>
              <a:gd name="T25" fmla="*/ 321551362 h 3306"/>
              <a:gd name="T26" fmla="*/ 415934102 w 3190"/>
              <a:gd name="T27" fmla="*/ 290957603 h 3306"/>
              <a:gd name="T28" fmla="*/ 434968993 w 3190"/>
              <a:gd name="T29" fmla="*/ 258944158 h 3306"/>
              <a:gd name="T30" fmla="*/ 452115943 w 3190"/>
              <a:gd name="T31" fmla="*/ 225669475 h 3306"/>
              <a:gd name="T32" fmla="*/ 466903362 w 3190"/>
              <a:gd name="T33" fmla="*/ 190817449 h 3306"/>
              <a:gd name="T34" fmla="*/ 479016330 w 3190"/>
              <a:gd name="T35" fmla="*/ 154704186 h 3306"/>
              <a:gd name="T36" fmla="*/ 488927229 w 3190"/>
              <a:gd name="T37" fmla="*/ 117329288 h 3306"/>
              <a:gd name="T38" fmla="*/ 496006216 w 3190"/>
              <a:gd name="T39" fmla="*/ 79165718 h 3306"/>
              <a:gd name="T40" fmla="*/ 500410751 w 3190"/>
              <a:gd name="T41" fmla="*/ 40055823 h 3306"/>
              <a:gd name="T42" fmla="*/ 501826707 w 3190"/>
              <a:gd name="T43" fmla="*/ 0 h 3306"/>
              <a:gd name="T44" fmla="*/ 493961211 w 3190"/>
              <a:gd name="T45" fmla="*/ 26178234 h 3306"/>
              <a:gd name="T46" fmla="*/ 490657710 w 3190"/>
              <a:gd name="T47" fmla="*/ 65130474 h 3306"/>
              <a:gd name="T48" fmla="*/ 484679758 w 3190"/>
              <a:gd name="T49" fmla="*/ 103293646 h 3306"/>
              <a:gd name="T50" fmla="*/ 475870290 w 3190"/>
              <a:gd name="T51" fmla="*/ 140353632 h 3306"/>
              <a:gd name="T52" fmla="*/ 464543832 w 3190"/>
              <a:gd name="T53" fmla="*/ 176309241 h 3306"/>
              <a:gd name="T54" fmla="*/ 450857447 w 3190"/>
              <a:gd name="T55" fmla="*/ 211160869 h 3306"/>
              <a:gd name="T56" fmla="*/ 434811532 w 3190"/>
              <a:gd name="T57" fmla="*/ 244593604 h 3306"/>
              <a:gd name="T58" fmla="*/ 416406087 w 3190"/>
              <a:gd name="T59" fmla="*/ 276606653 h 3306"/>
              <a:gd name="T60" fmla="*/ 396112701 w 3190"/>
              <a:gd name="T61" fmla="*/ 307042756 h 3306"/>
              <a:gd name="T62" fmla="*/ 373774310 w 3190"/>
              <a:gd name="T63" fmla="*/ 335901916 h 3306"/>
              <a:gd name="T64" fmla="*/ 349390912 w 3190"/>
              <a:gd name="T65" fmla="*/ 363026475 h 3306"/>
              <a:gd name="T66" fmla="*/ 323277035 w 3190"/>
              <a:gd name="T67" fmla="*/ 388258781 h 3306"/>
              <a:gd name="T68" fmla="*/ 295590137 w 3190"/>
              <a:gd name="T69" fmla="*/ 411598435 h 3306"/>
              <a:gd name="T70" fmla="*/ 266172759 w 3190"/>
              <a:gd name="T71" fmla="*/ 432572474 h 3306"/>
              <a:gd name="T72" fmla="*/ 235496885 w 3190"/>
              <a:gd name="T73" fmla="*/ 451811913 h 3306"/>
              <a:gd name="T74" fmla="*/ 203247594 w 3190"/>
              <a:gd name="T75" fmla="*/ 468370428 h 3306"/>
              <a:gd name="T76" fmla="*/ 169740205 w 3190"/>
              <a:gd name="T77" fmla="*/ 482563724 h 3306"/>
              <a:gd name="T78" fmla="*/ 135131385 w 3190"/>
              <a:gd name="T79" fmla="*/ 494391007 h 3306"/>
              <a:gd name="T80" fmla="*/ 99421529 w 3190"/>
              <a:gd name="T81" fmla="*/ 503380108 h 3306"/>
              <a:gd name="T82" fmla="*/ 62767704 w 3190"/>
              <a:gd name="T83" fmla="*/ 509687886 h 3306"/>
              <a:gd name="T84" fmla="*/ 25327368 w 3190"/>
              <a:gd name="T85" fmla="*/ 513157482 h 3306"/>
              <a:gd name="T86" fmla="*/ 0 w 3190"/>
              <a:gd name="T87" fmla="*/ 513946153 h 330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3190"/>
              <a:gd name="T133" fmla="*/ 0 h 3306"/>
              <a:gd name="T134" fmla="*/ 3190 w 3190"/>
              <a:gd name="T135" fmla="*/ 3306 h 330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3190" h="3306">
                <a:moveTo>
                  <a:pt x="0" y="3306"/>
                </a:moveTo>
                <a:lnTo>
                  <a:pt x="0" y="3306"/>
                </a:lnTo>
                <a:lnTo>
                  <a:pt x="82" y="3304"/>
                </a:lnTo>
                <a:lnTo>
                  <a:pt x="164" y="3302"/>
                </a:lnTo>
                <a:lnTo>
                  <a:pt x="245" y="3296"/>
                </a:lnTo>
                <a:lnTo>
                  <a:pt x="325" y="3288"/>
                </a:lnTo>
                <a:lnTo>
                  <a:pt x="405" y="3279"/>
                </a:lnTo>
                <a:lnTo>
                  <a:pt x="484" y="3268"/>
                </a:lnTo>
                <a:lnTo>
                  <a:pt x="563" y="3253"/>
                </a:lnTo>
                <a:lnTo>
                  <a:pt x="641" y="3238"/>
                </a:lnTo>
                <a:lnTo>
                  <a:pt x="718" y="3221"/>
                </a:lnTo>
                <a:lnTo>
                  <a:pt x="795" y="3201"/>
                </a:lnTo>
                <a:lnTo>
                  <a:pt x="872" y="3179"/>
                </a:lnTo>
                <a:lnTo>
                  <a:pt x="946" y="3156"/>
                </a:lnTo>
                <a:lnTo>
                  <a:pt x="1021" y="3132"/>
                </a:lnTo>
                <a:lnTo>
                  <a:pt x="1094" y="3104"/>
                </a:lnTo>
                <a:lnTo>
                  <a:pt x="1168" y="3076"/>
                </a:lnTo>
                <a:lnTo>
                  <a:pt x="1239" y="3045"/>
                </a:lnTo>
                <a:lnTo>
                  <a:pt x="1310" y="3013"/>
                </a:lnTo>
                <a:lnTo>
                  <a:pt x="1381" y="2978"/>
                </a:lnTo>
                <a:lnTo>
                  <a:pt x="1450" y="2943"/>
                </a:lnTo>
                <a:lnTo>
                  <a:pt x="1518" y="2906"/>
                </a:lnTo>
                <a:lnTo>
                  <a:pt x="1585" y="2866"/>
                </a:lnTo>
                <a:lnTo>
                  <a:pt x="1652" y="2826"/>
                </a:lnTo>
                <a:lnTo>
                  <a:pt x="1717" y="2783"/>
                </a:lnTo>
                <a:lnTo>
                  <a:pt x="1781" y="2740"/>
                </a:lnTo>
                <a:lnTo>
                  <a:pt x="1845" y="2694"/>
                </a:lnTo>
                <a:lnTo>
                  <a:pt x="1906" y="2648"/>
                </a:lnTo>
                <a:lnTo>
                  <a:pt x="1967" y="2599"/>
                </a:lnTo>
                <a:lnTo>
                  <a:pt x="2027" y="2549"/>
                </a:lnTo>
                <a:lnTo>
                  <a:pt x="2085" y="2497"/>
                </a:lnTo>
                <a:lnTo>
                  <a:pt x="2143" y="2445"/>
                </a:lnTo>
                <a:lnTo>
                  <a:pt x="2199" y="2390"/>
                </a:lnTo>
                <a:lnTo>
                  <a:pt x="2253" y="2335"/>
                </a:lnTo>
                <a:lnTo>
                  <a:pt x="2307" y="2279"/>
                </a:lnTo>
                <a:lnTo>
                  <a:pt x="2359" y="2221"/>
                </a:lnTo>
                <a:lnTo>
                  <a:pt x="2410" y="2161"/>
                </a:lnTo>
                <a:lnTo>
                  <a:pt x="2460" y="2100"/>
                </a:lnTo>
                <a:lnTo>
                  <a:pt x="2508" y="2039"/>
                </a:lnTo>
                <a:lnTo>
                  <a:pt x="2555" y="1976"/>
                </a:lnTo>
                <a:lnTo>
                  <a:pt x="2599" y="1912"/>
                </a:lnTo>
                <a:lnTo>
                  <a:pt x="2644" y="1845"/>
                </a:lnTo>
                <a:lnTo>
                  <a:pt x="2686" y="1779"/>
                </a:lnTo>
                <a:lnTo>
                  <a:pt x="2727" y="1712"/>
                </a:lnTo>
                <a:lnTo>
                  <a:pt x="2765" y="1642"/>
                </a:lnTo>
                <a:lnTo>
                  <a:pt x="2804" y="1573"/>
                </a:lnTo>
                <a:lnTo>
                  <a:pt x="2840" y="1502"/>
                </a:lnTo>
                <a:lnTo>
                  <a:pt x="2874" y="1431"/>
                </a:lnTo>
                <a:lnTo>
                  <a:pt x="2907" y="1358"/>
                </a:lnTo>
                <a:lnTo>
                  <a:pt x="2938" y="1284"/>
                </a:lnTo>
                <a:lnTo>
                  <a:pt x="2968" y="1210"/>
                </a:lnTo>
                <a:lnTo>
                  <a:pt x="2995" y="1134"/>
                </a:lnTo>
                <a:lnTo>
                  <a:pt x="3022" y="1058"/>
                </a:lnTo>
                <a:lnTo>
                  <a:pt x="3045" y="981"/>
                </a:lnTo>
                <a:lnTo>
                  <a:pt x="3068" y="903"/>
                </a:lnTo>
                <a:lnTo>
                  <a:pt x="3089" y="824"/>
                </a:lnTo>
                <a:lnTo>
                  <a:pt x="3108" y="744"/>
                </a:lnTo>
                <a:lnTo>
                  <a:pt x="3124" y="664"/>
                </a:lnTo>
                <a:lnTo>
                  <a:pt x="3139" y="583"/>
                </a:lnTo>
                <a:lnTo>
                  <a:pt x="3153" y="502"/>
                </a:lnTo>
                <a:lnTo>
                  <a:pt x="3164" y="419"/>
                </a:lnTo>
                <a:lnTo>
                  <a:pt x="3173" y="336"/>
                </a:lnTo>
                <a:lnTo>
                  <a:pt x="3181" y="254"/>
                </a:lnTo>
                <a:lnTo>
                  <a:pt x="3186" y="170"/>
                </a:lnTo>
                <a:lnTo>
                  <a:pt x="3188" y="85"/>
                </a:lnTo>
                <a:lnTo>
                  <a:pt x="3190" y="0"/>
                </a:lnTo>
                <a:lnTo>
                  <a:pt x="3144" y="0"/>
                </a:lnTo>
                <a:lnTo>
                  <a:pt x="3143" y="84"/>
                </a:lnTo>
                <a:lnTo>
                  <a:pt x="3140" y="166"/>
                </a:lnTo>
                <a:lnTo>
                  <a:pt x="3135" y="249"/>
                </a:lnTo>
                <a:lnTo>
                  <a:pt x="3128" y="332"/>
                </a:lnTo>
                <a:lnTo>
                  <a:pt x="3119" y="413"/>
                </a:lnTo>
                <a:lnTo>
                  <a:pt x="3108" y="495"/>
                </a:lnTo>
                <a:lnTo>
                  <a:pt x="3095" y="576"/>
                </a:lnTo>
                <a:lnTo>
                  <a:pt x="3081" y="655"/>
                </a:lnTo>
                <a:lnTo>
                  <a:pt x="3064" y="735"/>
                </a:lnTo>
                <a:lnTo>
                  <a:pt x="3045" y="813"/>
                </a:lnTo>
                <a:lnTo>
                  <a:pt x="3025" y="890"/>
                </a:lnTo>
                <a:lnTo>
                  <a:pt x="3003" y="967"/>
                </a:lnTo>
                <a:lnTo>
                  <a:pt x="2978" y="1042"/>
                </a:lnTo>
                <a:lnTo>
                  <a:pt x="2953" y="1118"/>
                </a:lnTo>
                <a:lnTo>
                  <a:pt x="2925" y="1192"/>
                </a:lnTo>
                <a:lnTo>
                  <a:pt x="2896" y="1266"/>
                </a:lnTo>
                <a:lnTo>
                  <a:pt x="2866" y="1339"/>
                </a:lnTo>
                <a:lnTo>
                  <a:pt x="2834" y="1411"/>
                </a:lnTo>
                <a:lnTo>
                  <a:pt x="2800" y="1481"/>
                </a:lnTo>
                <a:lnTo>
                  <a:pt x="2764" y="1551"/>
                </a:lnTo>
                <a:lnTo>
                  <a:pt x="2727" y="1619"/>
                </a:lnTo>
                <a:lnTo>
                  <a:pt x="2688" y="1688"/>
                </a:lnTo>
                <a:lnTo>
                  <a:pt x="2647" y="1754"/>
                </a:lnTo>
                <a:lnTo>
                  <a:pt x="2606" y="1819"/>
                </a:lnTo>
                <a:lnTo>
                  <a:pt x="2563" y="1884"/>
                </a:lnTo>
                <a:lnTo>
                  <a:pt x="2518" y="1947"/>
                </a:lnTo>
                <a:lnTo>
                  <a:pt x="2473" y="2010"/>
                </a:lnTo>
                <a:lnTo>
                  <a:pt x="2425" y="2071"/>
                </a:lnTo>
                <a:lnTo>
                  <a:pt x="2376" y="2130"/>
                </a:lnTo>
                <a:lnTo>
                  <a:pt x="2326" y="2189"/>
                </a:lnTo>
                <a:lnTo>
                  <a:pt x="2275" y="2246"/>
                </a:lnTo>
                <a:lnTo>
                  <a:pt x="2221" y="2302"/>
                </a:lnTo>
                <a:lnTo>
                  <a:pt x="2167" y="2357"/>
                </a:lnTo>
                <a:lnTo>
                  <a:pt x="2112" y="2410"/>
                </a:lnTo>
                <a:lnTo>
                  <a:pt x="2055" y="2462"/>
                </a:lnTo>
                <a:lnTo>
                  <a:pt x="1998" y="2513"/>
                </a:lnTo>
                <a:lnTo>
                  <a:pt x="1939" y="2563"/>
                </a:lnTo>
                <a:lnTo>
                  <a:pt x="1879" y="2610"/>
                </a:lnTo>
                <a:lnTo>
                  <a:pt x="1818" y="2656"/>
                </a:lnTo>
                <a:lnTo>
                  <a:pt x="1756" y="2700"/>
                </a:lnTo>
                <a:lnTo>
                  <a:pt x="1692" y="2743"/>
                </a:lnTo>
                <a:lnTo>
                  <a:pt x="1629" y="2785"/>
                </a:lnTo>
                <a:lnTo>
                  <a:pt x="1563" y="2826"/>
                </a:lnTo>
                <a:lnTo>
                  <a:pt x="1497" y="2865"/>
                </a:lnTo>
                <a:lnTo>
                  <a:pt x="1430" y="2901"/>
                </a:lnTo>
                <a:lnTo>
                  <a:pt x="1361" y="2937"/>
                </a:lnTo>
                <a:lnTo>
                  <a:pt x="1292" y="2970"/>
                </a:lnTo>
                <a:lnTo>
                  <a:pt x="1222" y="3002"/>
                </a:lnTo>
                <a:lnTo>
                  <a:pt x="1151" y="3031"/>
                </a:lnTo>
                <a:lnTo>
                  <a:pt x="1079" y="3060"/>
                </a:lnTo>
                <a:lnTo>
                  <a:pt x="1007" y="3087"/>
                </a:lnTo>
                <a:lnTo>
                  <a:pt x="933" y="3112"/>
                </a:lnTo>
                <a:lnTo>
                  <a:pt x="859" y="3135"/>
                </a:lnTo>
                <a:lnTo>
                  <a:pt x="784" y="3156"/>
                </a:lnTo>
                <a:lnTo>
                  <a:pt x="709" y="3175"/>
                </a:lnTo>
                <a:lnTo>
                  <a:pt x="632" y="3192"/>
                </a:lnTo>
                <a:lnTo>
                  <a:pt x="556" y="3208"/>
                </a:lnTo>
                <a:lnTo>
                  <a:pt x="478" y="3221"/>
                </a:lnTo>
                <a:lnTo>
                  <a:pt x="399" y="3232"/>
                </a:lnTo>
                <a:lnTo>
                  <a:pt x="320" y="3242"/>
                </a:lnTo>
                <a:lnTo>
                  <a:pt x="242" y="3249"/>
                </a:lnTo>
                <a:lnTo>
                  <a:pt x="161" y="3254"/>
                </a:lnTo>
                <a:lnTo>
                  <a:pt x="81" y="3258"/>
                </a:lnTo>
                <a:lnTo>
                  <a:pt x="0" y="3259"/>
                </a:lnTo>
                <a:lnTo>
                  <a:pt x="0" y="330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0" name="Freeform 162"/>
          <p:cNvSpPr>
            <a:spLocks/>
          </p:cNvSpPr>
          <p:nvPr/>
        </p:nvSpPr>
        <p:spPr bwMode="auto">
          <a:xfrm>
            <a:off x="2670175" y="4314825"/>
            <a:ext cx="1266825" cy="1312863"/>
          </a:xfrm>
          <a:custGeom>
            <a:avLst/>
            <a:gdLst>
              <a:gd name="T0" fmla="*/ 157658 w 3190"/>
              <a:gd name="T1" fmla="*/ 13404625 h 3306"/>
              <a:gd name="T2" fmla="*/ 2680983 w 3190"/>
              <a:gd name="T3" fmla="*/ 52987484 h 3306"/>
              <a:gd name="T4" fmla="*/ 7885291 w 3190"/>
              <a:gd name="T5" fmla="*/ 91939327 h 3306"/>
              <a:gd name="T6" fmla="*/ 15928637 w 3190"/>
              <a:gd name="T7" fmla="*/ 129945242 h 3306"/>
              <a:gd name="T8" fmla="*/ 26494910 w 3190"/>
              <a:gd name="T9" fmla="*/ 166847176 h 3306"/>
              <a:gd name="T10" fmla="*/ 39584509 w 3190"/>
              <a:gd name="T11" fmla="*/ 202487475 h 3306"/>
              <a:gd name="T12" fmla="*/ 55197432 w 3190"/>
              <a:gd name="T13" fmla="*/ 236866139 h 3306"/>
              <a:gd name="T14" fmla="*/ 73018363 w 3190"/>
              <a:gd name="T15" fmla="*/ 269983168 h 3306"/>
              <a:gd name="T16" fmla="*/ 92889645 w 3190"/>
              <a:gd name="T17" fmla="*/ 301523252 h 3306"/>
              <a:gd name="T18" fmla="*/ 115126197 w 3190"/>
              <a:gd name="T19" fmla="*/ 331171082 h 3306"/>
              <a:gd name="T20" fmla="*/ 139097782 w 3190"/>
              <a:gd name="T21" fmla="*/ 359399622 h 3306"/>
              <a:gd name="T22" fmla="*/ 165119718 w 3190"/>
              <a:gd name="T23" fmla="*/ 385577856 h 3306"/>
              <a:gd name="T24" fmla="*/ 192875893 w 3190"/>
              <a:gd name="T25" fmla="*/ 409863836 h 3306"/>
              <a:gd name="T26" fmla="*/ 222051786 w 3190"/>
              <a:gd name="T27" fmla="*/ 432099510 h 3306"/>
              <a:gd name="T28" fmla="*/ 252962714 w 3190"/>
              <a:gd name="T29" fmla="*/ 451969568 h 3306"/>
              <a:gd name="T30" fmla="*/ 285292564 w 3190"/>
              <a:gd name="T31" fmla="*/ 469632063 h 3306"/>
              <a:gd name="T32" fmla="*/ 318884077 w 3190"/>
              <a:gd name="T33" fmla="*/ 485086597 h 3306"/>
              <a:gd name="T34" fmla="*/ 353579991 w 3190"/>
              <a:gd name="T35" fmla="*/ 497702948 h 3306"/>
              <a:gd name="T36" fmla="*/ 389537171 w 3190"/>
              <a:gd name="T37" fmla="*/ 507953287 h 3306"/>
              <a:gd name="T38" fmla="*/ 426756013 w 3190"/>
              <a:gd name="T39" fmla="*/ 515365443 h 3306"/>
              <a:gd name="T40" fmla="*/ 464448226 w 3190"/>
              <a:gd name="T41" fmla="*/ 519780967 h 3306"/>
              <a:gd name="T42" fmla="*/ 503086389 w 3190"/>
              <a:gd name="T43" fmla="*/ 521357912 h 3306"/>
              <a:gd name="T44" fmla="*/ 477537825 w 3190"/>
              <a:gd name="T45" fmla="*/ 513157482 h 3306"/>
              <a:gd name="T46" fmla="*/ 440003269 w 3190"/>
              <a:gd name="T47" fmla="*/ 509687886 h 3306"/>
              <a:gd name="T48" fmla="*/ 403415457 w 3190"/>
              <a:gd name="T49" fmla="*/ 503380108 h 3306"/>
              <a:gd name="T50" fmla="*/ 367615936 w 3190"/>
              <a:gd name="T51" fmla="*/ 494391007 h 3306"/>
              <a:gd name="T52" fmla="*/ 332762363 w 3190"/>
              <a:gd name="T53" fmla="*/ 482563724 h 3306"/>
              <a:gd name="T54" fmla="*/ 299328509 w 3190"/>
              <a:gd name="T55" fmla="*/ 468370428 h 3306"/>
              <a:gd name="T56" fmla="*/ 266998658 w 3190"/>
              <a:gd name="T57" fmla="*/ 451811913 h 3306"/>
              <a:gd name="T58" fmla="*/ 236087731 w 3190"/>
              <a:gd name="T59" fmla="*/ 432572474 h 3306"/>
              <a:gd name="T60" fmla="*/ 206596521 w 3190"/>
              <a:gd name="T61" fmla="*/ 411598435 h 3306"/>
              <a:gd name="T62" fmla="*/ 178682291 w 3190"/>
              <a:gd name="T63" fmla="*/ 388258781 h 3306"/>
              <a:gd name="T64" fmla="*/ 152660752 w 3190"/>
              <a:gd name="T65" fmla="*/ 363026475 h 3306"/>
              <a:gd name="T66" fmla="*/ 128216192 w 3190"/>
              <a:gd name="T67" fmla="*/ 335901916 h 3306"/>
              <a:gd name="T68" fmla="*/ 105821586 w 3190"/>
              <a:gd name="T69" fmla="*/ 307042756 h 3306"/>
              <a:gd name="T70" fmla="*/ 85319671 w 3190"/>
              <a:gd name="T71" fmla="*/ 276606653 h 3306"/>
              <a:gd name="T72" fmla="*/ 67025765 w 3190"/>
              <a:gd name="T73" fmla="*/ 244593604 h 3306"/>
              <a:gd name="T74" fmla="*/ 50939470 w 3190"/>
              <a:gd name="T75" fmla="*/ 211160869 h 3306"/>
              <a:gd name="T76" fmla="*/ 37218842 w 3190"/>
              <a:gd name="T77" fmla="*/ 176309241 h 3306"/>
              <a:gd name="T78" fmla="*/ 26021539 w 3190"/>
              <a:gd name="T79" fmla="*/ 140353632 h 3306"/>
              <a:gd name="T80" fmla="*/ 17189902 w 3190"/>
              <a:gd name="T81" fmla="*/ 103293646 h 3306"/>
              <a:gd name="T82" fmla="*/ 11039645 w 3190"/>
              <a:gd name="T83" fmla="*/ 65130474 h 3306"/>
              <a:gd name="T84" fmla="*/ 7727633 w 3190"/>
              <a:gd name="T85" fmla="*/ 26178234 h 3306"/>
              <a:gd name="T86" fmla="*/ 7097000 w 3190"/>
              <a:gd name="T87" fmla="*/ 0 h 330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3190"/>
              <a:gd name="T133" fmla="*/ 0 h 3306"/>
              <a:gd name="T134" fmla="*/ 3190 w 3190"/>
              <a:gd name="T135" fmla="*/ 3306 h 330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3190" h="3306">
                <a:moveTo>
                  <a:pt x="0" y="0"/>
                </a:moveTo>
                <a:lnTo>
                  <a:pt x="0" y="0"/>
                </a:lnTo>
                <a:lnTo>
                  <a:pt x="1" y="85"/>
                </a:lnTo>
                <a:lnTo>
                  <a:pt x="4" y="170"/>
                </a:lnTo>
                <a:lnTo>
                  <a:pt x="9" y="254"/>
                </a:lnTo>
                <a:lnTo>
                  <a:pt x="17" y="336"/>
                </a:lnTo>
                <a:lnTo>
                  <a:pt x="25" y="419"/>
                </a:lnTo>
                <a:lnTo>
                  <a:pt x="37" y="502"/>
                </a:lnTo>
                <a:lnTo>
                  <a:pt x="50" y="583"/>
                </a:lnTo>
                <a:lnTo>
                  <a:pt x="65" y="664"/>
                </a:lnTo>
                <a:lnTo>
                  <a:pt x="82" y="744"/>
                </a:lnTo>
                <a:lnTo>
                  <a:pt x="101" y="824"/>
                </a:lnTo>
                <a:lnTo>
                  <a:pt x="121" y="903"/>
                </a:lnTo>
                <a:lnTo>
                  <a:pt x="143" y="981"/>
                </a:lnTo>
                <a:lnTo>
                  <a:pt x="168" y="1058"/>
                </a:lnTo>
                <a:lnTo>
                  <a:pt x="193" y="1134"/>
                </a:lnTo>
                <a:lnTo>
                  <a:pt x="222" y="1210"/>
                </a:lnTo>
                <a:lnTo>
                  <a:pt x="251" y="1284"/>
                </a:lnTo>
                <a:lnTo>
                  <a:pt x="283" y="1358"/>
                </a:lnTo>
                <a:lnTo>
                  <a:pt x="315" y="1431"/>
                </a:lnTo>
                <a:lnTo>
                  <a:pt x="350" y="1502"/>
                </a:lnTo>
                <a:lnTo>
                  <a:pt x="386" y="1573"/>
                </a:lnTo>
                <a:lnTo>
                  <a:pt x="423" y="1642"/>
                </a:lnTo>
                <a:lnTo>
                  <a:pt x="463" y="1712"/>
                </a:lnTo>
                <a:lnTo>
                  <a:pt x="503" y="1779"/>
                </a:lnTo>
                <a:lnTo>
                  <a:pt x="546" y="1845"/>
                </a:lnTo>
                <a:lnTo>
                  <a:pt x="589" y="1912"/>
                </a:lnTo>
                <a:lnTo>
                  <a:pt x="635" y="1976"/>
                </a:lnTo>
                <a:lnTo>
                  <a:pt x="682" y="2039"/>
                </a:lnTo>
                <a:lnTo>
                  <a:pt x="730" y="2100"/>
                </a:lnTo>
                <a:lnTo>
                  <a:pt x="779" y="2161"/>
                </a:lnTo>
                <a:lnTo>
                  <a:pt x="830" y="2221"/>
                </a:lnTo>
                <a:lnTo>
                  <a:pt x="882" y="2279"/>
                </a:lnTo>
                <a:lnTo>
                  <a:pt x="935" y="2335"/>
                </a:lnTo>
                <a:lnTo>
                  <a:pt x="991" y="2390"/>
                </a:lnTo>
                <a:lnTo>
                  <a:pt x="1047" y="2445"/>
                </a:lnTo>
                <a:lnTo>
                  <a:pt x="1105" y="2497"/>
                </a:lnTo>
                <a:lnTo>
                  <a:pt x="1162" y="2549"/>
                </a:lnTo>
                <a:lnTo>
                  <a:pt x="1223" y="2599"/>
                </a:lnTo>
                <a:lnTo>
                  <a:pt x="1283" y="2648"/>
                </a:lnTo>
                <a:lnTo>
                  <a:pt x="1345" y="2694"/>
                </a:lnTo>
                <a:lnTo>
                  <a:pt x="1408" y="2740"/>
                </a:lnTo>
                <a:lnTo>
                  <a:pt x="1473" y="2783"/>
                </a:lnTo>
                <a:lnTo>
                  <a:pt x="1538" y="2826"/>
                </a:lnTo>
                <a:lnTo>
                  <a:pt x="1604" y="2866"/>
                </a:lnTo>
                <a:lnTo>
                  <a:pt x="1671" y="2906"/>
                </a:lnTo>
                <a:lnTo>
                  <a:pt x="1740" y="2943"/>
                </a:lnTo>
                <a:lnTo>
                  <a:pt x="1809" y="2978"/>
                </a:lnTo>
                <a:lnTo>
                  <a:pt x="1878" y="3013"/>
                </a:lnTo>
                <a:lnTo>
                  <a:pt x="1950" y="3045"/>
                </a:lnTo>
                <a:lnTo>
                  <a:pt x="2022" y="3076"/>
                </a:lnTo>
                <a:lnTo>
                  <a:pt x="2095" y="3104"/>
                </a:lnTo>
                <a:lnTo>
                  <a:pt x="2168" y="3132"/>
                </a:lnTo>
                <a:lnTo>
                  <a:pt x="2242" y="3156"/>
                </a:lnTo>
                <a:lnTo>
                  <a:pt x="2318" y="3179"/>
                </a:lnTo>
                <a:lnTo>
                  <a:pt x="2394" y="3201"/>
                </a:lnTo>
                <a:lnTo>
                  <a:pt x="2470" y="3221"/>
                </a:lnTo>
                <a:lnTo>
                  <a:pt x="2548" y="3238"/>
                </a:lnTo>
                <a:lnTo>
                  <a:pt x="2627" y="3253"/>
                </a:lnTo>
                <a:lnTo>
                  <a:pt x="2706" y="3268"/>
                </a:lnTo>
                <a:lnTo>
                  <a:pt x="2784" y="3279"/>
                </a:lnTo>
                <a:lnTo>
                  <a:pt x="2864" y="3288"/>
                </a:lnTo>
                <a:lnTo>
                  <a:pt x="2945" y="3296"/>
                </a:lnTo>
                <a:lnTo>
                  <a:pt x="3026" y="3302"/>
                </a:lnTo>
                <a:lnTo>
                  <a:pt x="3108" y="3304"/>
                </a:lnTo>
                <a:lnTo>
                  <a:pt x="3190" y="3306"/>
                </a:lnTo>
                <a:lnTo>
                  <a:pt x="3190" y="3259"/>
                </a:lnTo>
                <a:lnTo>
                  <a:pt x="3109" y="3258"/>
                </a:lnTo>
                <a:lnTo>
                  <a:pt x="3028" y="3254"/>
                </a:lnTo>
                <a:lnTo>
                  <a:pt x="2948" y="3249"/>
                </a:lnTo>
                <a:lnTo>
                  <a:pt x="2868" y="3242"/>
                </a:lnTo>
                <a:lnTo>
                  <a:pt x="2790" y="3232"/>
                </a:lnTo>
                <a:lnTo>
                  <a:pt x="2712" y="3221"/>
                </a:lnTo>
                <a:lnTo>
                  <a:pt x="2634" y="3208"/>
                </a:lnTo>
                <a:lnTo>
                  <a:pt x="2558" y="3192"/>
                </a:lnTo>
                <a:lnTo>
                  <a:pt x="2481" y="3175"/>
                </a:lnTo>
                <a:lnTo>
                  <a:pt x="2405" y="3156"/>
                </a:lnTo>
                <a:lnTo>
                  <a:pt x="2331" y="3135"/>
                </a:lnTo>
                <a:lnTo>
                  <a:pt x="2256" y="3112"/>
                </a:lnTo>
                <a:lnTo>
                  <a:pt x="2183" y="3087"/>
                </a:lnTo>
                <a:lnTo>
                  <a:pt x="2110" y="3060"/>
                </a:lnTo>
                <a:lnTo>
                  <a:pt x="2038" y="3031"/>
                </a:lnTo>
                <a:lnTo>
                  <a:pt x="1968" y="3002"/>
                </a:lnTo>
                <a:lnTo>
                  <a:pt x="1898" y="2970"/>
                </a:lnTo>
                <a:lnTo>
                  <a:pt x="1828" y="2937"/>
                </a:lnTo>
                <a:lnTo>
                  <a:pt x="1760" y="2901"/>
                </a:lnTo>
                <a:lnTo>
                  <a:pt x="1693" y="2865"/>
                </a:lnTo>
                <a:lnTo>
                  <a:pt x="1626" y="2826"/>
                </a:lnTo>
                <a:lnTo>
                  <a:pt x="1561" y="2785"/>
                </a:lnTo>
                <a:lnTo>
                  <a:pt x="1497" y="2743"/>
                </a:lnTo>
                <a:lnTo>
                  <a:pt x="1433" y="2700"/>
                </a:lnTo>
                <a:lnTo>
                  <a:pt x="1372" y="2656"/>
                </a:lnTo>
                <a:lnTo>
                  <a:pt x="1310" y="2610"/>
                </a:lnTo>
                <a:lnTo>
                  <a:pt x="1250" y="2563"/>
                </a:lnTo>
                <a:lnTo>
                  <a:pt x="1192" y="2513"/>
                </a:lnTo>
                <a:lnTo>
                  <a:pt x="1133" y="2462"/>
                </a:lnTo>
                <a:lnTo>
                  <a:pt x="1077" y="2410"/>
                </a:lnTo>
                <a:lnTo>
                  <a:pt x="1021" y="2357"/>
                </a:lnTo>
                <a:lnTo>
                  <a:pt x="968" y="2302"/>
                </a:lnTo>
                <a:lnTo>
                  <a:pt x="915" y="2246"/>
                </a:lnTo>
                <a:lnTo>
                  <a:pt x="864" y="2189"/>
                </a:lnTo>
                <a:lnTo>
                  <a:pt x="813" y="2130"/>
                </a:lnTo>
                <a:lnTo>
                  <a:pt x="765" y="2071"/>
                </a:lnTo>
                <a:lnTo>
                  <a:pt x="717" y="2010"/>
                </a:lnTo>
                <a:lnTo>
                  <a:pt x="671" y="1947"/>
                </a:lnTo>
                <a:lnTo>
                  <a:pt x="627" y="1884"/>
                </a:lnTo>
                <a:lnTo>
                  <a:pt x="583" y="1819"/>
                </a:lnTo>
                <a:lnTo>
                  <a:pt x="541" y="1754"/>
                </a:lnTo>
                <a:lnTo>
                  <a:pt x="501" y="1688"/>
                </a:lnTo>
                <a:lnTo>
                  <a:pt x="463" y="1619"/>
                </a:lnTo>
                <a:lnTo>
                  <a:pt x="425" y="1551"/>
                </a:lnTo>
                <a:lnTo>
                  <a:pt x="390" y="1481"/>
                </a:lnTo>
                <a:lnTo>
                  <a:pt x="356" y="1411"/>
                </a:lnTo>
                <a:lnTo>
                  <a:pt x="323" y="1339"/>
                </a:lnTo>
                <a:lnTo>
                  <a:pt x="292" y="1266"/>
                </a:lnTo>
                <a:lnTo>
                  <a:pt x="264" y="1192"/>
                </a:lnTo>
                <a:lnTo>
                  <a:pt x="236" y="1118"/>
                </a:lnTo>
                <a:lnTo>
                  <a:pt x="210" y="1042"/>
                </a:lnTo>
                <a:lnTo>
                  <a:pt x="187" y="967"/>
                </a:lnTo>
                <a:lnTo>
                  <a:pt x="165" y="890"/>
                </a:lnTo>
                <a:lnTo>
                  <a:pt x="144" y="813"/>
                </a:lnTo>
                <a:lnTo>
                  <a:pt x="125" y="735"/>
                </a:lnTo>
                <a:lnTo>
                  <a:pt x="109" y="655"/>
                </a:lnTo>
                <a:lnTo>
                  <a:pt x="94" y="576"/>
                </a:lnTo>
                <a:lnTo>
                  <a:pt x="82" y="495"/>
                </a:lnTo>
                <a:lnTo>
                  <a:pt x="70" y="413"/>
                </a:lnTo>
                <a:lnTo>
                  <a:pt x="61" y="332"/>
                </a:lnTo>
                <a:lnTo>
                  <a:pt x="54" y="249"/>
                </a:lnTo>
                <a:lnTo>
                  <a:pt x="49" y="166"/>
                </a:lnTo>
                <a:lnTo>
                  <a:pt x="46" y="84"/>
                </a:lnTo>
                <a:lnTo>
                  <a:pt x="45" y="0"/>
                </a:lnTo>
                <a:lnTo>
                  <a:pt x="0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1" name="Freeform 163"/>
          <p:cNvSpPr>
            <a:spLocks/>
          </p:cNvSpPr>
          <p:nvPr/>
        </p:nvSpPr>
        <p:spPr bwMode="auto">
          <a:xfrm>
            <a:off x="2670175" y="3003550"/>
            <a:ext cx="1266825" cy="1311275"/>
          </a:xfrm>
          <a:custGeom>
            <a:avLst/>
            <a:gdLst>
              <a:gd name="T0" fmla="*/ 490154449 w 3190"/>
              <a:gd name="T1" fmla="*/ 314436 h 3307"/>
              <a:gd name="T2" fmla="*/ 451673944 w 3190"/>
              <a:gd name="T3" fmla="*/ 2672907 h 3307"/>
              <a:gd name="T4" fmla="*/ 414297047 w 3190"/>
              <a:gd name="T5" fmla="*/ 8175742 h 3307"/>
              <a:gd name="T6" fmla="*/ 377551180 w 3190"/>
              <a:gd name="T7" fmla="*/ 16508504 h 3307"/>
              <a:gd name="T8" fmla="*/ 341909316 w 3190"/>
              <a:gd name="T9" fmla="*/ 27514174 h 3307"/>
              <a:gd name="T10" fmla="*/ 307529116 w 3190"/>
              <a:gd name="T11" fmla="*/ 41035334 h 3307"/>
              <a:gd name="T12" fmla="*/ 274410577 w 3190"/>
              <a:gd name="T13" fmla="*/ 57072382 h 3307"/>
              <a:gd name="T14" fmla="*/ 242553701 w 3190"/>
              <a:gd name="T15" fmla="*/ 75467504 h 3307"/>
              <a:gd name="T16" fmla="*/ 212116543 w 3190"/>
              <a:gd name="T17" fmla="*/ 96221098 h 3307"/>
              <a:gd name="T18" fmla="*/ 183255966 w 3190"/>
              <a:gd name="T19" fmla="*/ 119018726 h 3307"/>
              <a:gd name="T20" fmla="*/ 156288081 w 3190"/>
              <a:gd name="T21" fmla="*/ 143859992 h 3307"/>
              <a:gd name="T22" fmla="*/ 130897175 w 3190"/>
              <a:gd name="T23" fmla="*/ 170588273 h 3307"/>
              <a:gd name="T24" fmla="*/ 107556222 w 3190"/>
              <a:gd name="T25" fmla="*/ 199202776 h 3307"/>
              <a:gd name="T26" fmla="*/ 86108359 w 3190"/>
              <a:gd name="T27" fmla="*/ 229547273 h 3307"/>
              <a:gd name="T28" fmla="*/ 66710051 w 3190"/>
              <a:gd name="T29" fmla="*/ 261463556 h 3307"/>
              <a:gd name="T30" fmla="*/ 49677808 w 3190"/>
              <a:gd name="T31" fmla="*/ 294795397 h 3307"/>
              <a:gd name="T32" fmla="*/ 35010833 w 3190"/>
              <a:gd name="T33" fmla="*/ 329699024 h 3307"/>
              <a:gd name="T34" fmla="*/ 22552265 w 3190"/>
              <a:gd name="T35" fmla="*/ 365545960 h 3307"/>
              <a:gd name="T36" fmla="*/ 12931940 w 3190"/>
              <a:gd name="T37" fmla="*/ 402651037 h 3307"/>
              <a:gd name="T38" fmla="*/ 5835337 w 3190"/>
              <a:gd name="T39" fmla="*/ 440856444 h 3307"/>
              <a:gd name="T40" fmla="*/ 1419321 w 3190"/>
              <a:gd name="T41" fmla="*/ 480005160 h 3307"/>
              <a:gd name="T42" fmla="*/ 0 w 3190"/>
              <a:gd name="T43" fmla="*/ 519940165 h 3307"/>
              <a:gd name="T44" fmla="*/ 7727633 w 3190"/>
              <a:gd name="T45" fmla="*/ 493526320 h 3307"/>
              <a:gd name="T46" fmla="*/ 11039645 w 3190"/>
              <a:gd name="T47" fmla="*/ 454692041 h 3307"/>
              <a:gd name="T48" fmla="*/ 17189902 w 3190"/>
              <a:gd name="T49" fmla="*/ 416801071 h 3307"/>
              <a:gd name="T50" fmla="*/ 26021539 w 3190"/>
              <a:gd name="T51" fmla="*/ 379853409 h 3307"/>
              <a:gd name="T52" fmla="*/ 37218842 w 3190"/>
              <a:gd name="T53" fmla="*/ 344006474 h 3307"/>
              <a:gd name="T54" fmla="*/ 50939470 w 3190"/>
              <a:gd name="T55" fmla="*/ 309259867 h 3307"/>
              <a:gd name="T56" fmla="*/ 67025765 w 3190"/>
              <a:gd name="T57" fmla="*/ 276085442 h 3307"/>
              <a:gd name="T58" fmla="*/ 85319671 w 3190"/>
              <a:gd name="T59" fmla="*/ 244011743 h 3307"/>
              <a:gd name="T60" fmla="*/ 105821586 w 3190"/>
              <a:gd name="T61" fmla="*/ 213510225 h 3307"/>
              <a:gd name="T62" fmla="*/ 128216192 w 3190"/>
              <a:gd name="T63" fmla="*/ 184738306 h 3307"/>
              <a:gd name="T64" fmla="*/ 152660752 w 3190"/>
              <a:gd name="T65" fmla="*/ 157695985 h 3307"/>
              <a:gd name="T66" fmla="*/ 178682291 w 3190"/>
              <a:gd name="T67" fmla="*/ 132539886 h 3307"/>
              <a:gd name="T68" fmla="*/ 206596521 w 3190"/>
              <a:gd name="T69" fmla="*/ 109585238 h 3307"/>
              <a:gd name="T70" fmla="*/ 236087731 w 3190"/>
              <a:gd name="T71" fmla="*/ 88359792 h 3307"/>
              <a:gd name="T72" fmla="*/ 266998658 w 3190"/>
              <a:gd name="T73" fmla="*/ 69493213 h 3307"/>
              <a:gd name="T74" fmla="*/ 299328509 w 3190"/>
              <a:gd name="T75" fmla="*/ 52827293 h 3307"/>
              <a:gd name="T76" fmla="*/ 332762363 w 3190"/>
              <a:gd name="T77" fmla="*/ 38519843 h 3307"/>
              <a:gd name="T78" fmla="*/ 367615936 w 3190"/>
              <a:gd name="T79" fmla="*/ 26885301 h 3307"/>
              <a:gd name="T80" fmla="*/ 403415457 w 3190"/>
              <a:gd name="T81" fmla="*/ 17923666 h 3307"/>
              <a:gd name="T82" fmla="*/ 440003269 w 3190"/>
              <a:gd name="T83" fmla="*/ 11477522 h 3307"/>
              <a:gd name="T84" fmla="*/ 477537825 w 3190"/>
              <a:gd name="T85" fmla="*/ 8018326 h 3307"/>
              <a:gd name="T86" fmla="*/ 503086389 w 3190"/>
              <a:gd name="T87" fmla="*/ 7389453 h 330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3190"/>
              <a:gd name="T133" fmla="*/ 0 h 3307"/>
              <a:gd name="T134" fmla="*/ 3190 w 3190"/>
              <a:gd name="T135" fmla="*/ 3307 h 3307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3190" h="3307">
                <a:moveTo>
                  <a:pt x="3190" y="0"/>
                </a:moveTo>
                <a:lnTo>
                  <a:pt x="3190" y="0"/>
                </a:lnTo>
                <a:lnTo>
                  <a:pt x="3108" y="2"/>
                </a:lnTo>
                <a:lnTo>
                  <a:pt x="3026" y="5"/>
                </a:lnTo>
                <a:lnTo>
                  <a:pt x="2945" y="10"/>
                </a:lnTo>
                <a:lnTo>
                  <a:pt x="2864" y="17"/>
                </a:lnTo>
                <a:lnTo>
                  <a:pt x="2784" y="27"/>
                </a:lnTo>
                <a:lnTo>
                  <a:pt x="2706" y="39"/>
                </a:lnTo>
                <a:lnTo>
                  <a:pt x="2627" y="52"/>
                </a:lnTo>
                <a:lnTo>
                  <a:pt x="2548" y="68"/>
                </a:lnTo>
                <a:lnTo>
                  <a:pt x="2470" y="85"/>
                </a:lnTo>
                <a:lnTo>
                  <a:pt x="2394" y="105"/>
                </a:lnTo>
                <a:lnTo>
                  <a:pt x="2318" y="126"/>
                </a:lnTo>
                <a:lnTo>
                  <a:pt x="2242" y="149"/>
                </a:lnTo>
                <a:lnTo>
                  <a:pt x="2168" y="175"/>
                </a:lnTo>
                <a:lnTo>
                  <a:pt x="2095" y="201"/>
                </a:lnTo>
                <a:lnTo>
                  <a:pt x="2022" y="230"/>
                </a:lnTo>
                <a:lnTo>
                  <a:pt x="1950" y="261"/>
                </a:lnTo>
                <a:lnTo>
                  <a:pt x="1878" y="293"/>
                </a:lnTo>
                <a:lnTo>
                  <a:pt x="1809" y="327"/>
                </a:lnTo>
                <a:lnTo>
                  <a:pt x="1740" y="363"/>
                </a:lnTo>
                <a:lnTo>
                  <a:pt x="1671" y="401"/>
                </a:lnTo>
                <a:lnTo>
                  <a:pt x="1604" y="439"/>
                </a:lnTo>
                <a:lnTo>
                  <a:pt x="1538" y="480"/>
                </a:lnTo>
                <a:lnTo>
                  <a:pt x="1473" y="522"/>
                </a:lnTo>
                <a:lnTo>
                  <a:pt x="1408" y="566"/>
                </a:lnTo>
                <a:lnTo>
                  <a:pt x="1345" y="612"/>
                </a:lnTo>
                <a:lnTo>
                  <a:pt x="1283" y="659"/>
                </a:lnTo>
                <a:lnTo>
                  <a:pt x="1223" y="706"/>
                </a:lnTo>
                <a:lnTo>
                  <a:pt x="1162" y="757"/>
                </a:lnTo>
                <a:lnTo>
                  <a:pt x="1105" y="808"/>
                </a:lnTo>
                <a:lnTo>
                  <a:pt x="1047" y="861"/>
                </a:lnTo>
                <a:lnTo>
                  <a:pt x="991" y="915"/>
                </a:lnTo>
                <a:lnTo>
                  <a:pt x="935" y="970"/>
                </a:lnTo>
                <a:lnTo>
                  <a:pt x="882" y="1028"/>
                </a:lnTo>
                <a:lnTo>
                  <a:pt x="830" y="1085"/>
                </a:lnTo>
                <a:lnTo>
                  <a:pt x="779" y="1144"/>
                </a:lnTo>
                <a:lnTo>
                  <a:pt x="730" y="1205"/>
                </a:lnTo>
                <a:lnTo>
                  <a:pt x="682" y="1267"/>
                </a:lnTo>
                <a:lnTo>
                  <a:pt x="635" y="1331"/>
                </a:lnTo>
                <a:lnTo>
                  <a:pt x="589" y="1395"/>
                </a:lnTo>
                <a:lnTo>
                  <a:pt x="546" y="1460"/>
                </a:lnTo>
                <a:lnTo>
                  <a:pt x="503" y="1526"/>
                </a:lnTo>
                <a:lnTo>
                  <a:pt x="463" y="1595"/>
                </a:lnTo>
                <a:lnTo>
                  <a:pt x="423" y="1663"/>
                </a:lnTo>
                <a:lnTo>
                  <a:pt x="386" y="1732"/>
                </a:lnTo>
                <a:lnTo>
                  <a:pt x="350" y="1803"/>
                </a:lnTo>
                <a:lnTo>
                  <a:pt x="315" y="1875"/>
                </a:lnTo>
                <a:lnTo>
                  <a:pt x="283" y="1948"/>
                </a:lnTo>
                <a:lnTo>
                  <a:pt x="251" y="2022"/>
                </a:lnTo>
                <a:lnTo>
                  <a:pt x="222" y="2097"/>
                </a:lnTo>
                <a:lnTo>
                  <a:pt x="193" y="2172"/>
                </a:lnTo>
                <a:lnTo>
                  <a:pt x="168" y="2248"/>
                </a:lnTo>
                <a:lnTo>
                  <a:pt x="143" y="2325"/>
                </a:lnTo>
                <a:lnTo>
                  <a:pt x="121" y="2403"/>
                </a:lnTo>
                <a:lnTo>
                  <a:pt x="101" y="2482"/>
                </a:lnTo>
                <a:lnTo>
                  <a:pt x="82" y="2561"/>
                </a:lnTo>
                <a:lnTo>
                  <a:pt x="65" y="2642"/>
                </a:lnTo>
                <a:lnTo>
                  <a:pt x="50" y="2722"/>
                </a:lnTo>
                <a:lnTo>
                  <a:pt x="37" y="2804"/>
                </a:lnTo>
                <a:lnTo>
                  <a:pt x="25" y="2886"/>
                </a:lnTo>
                <a:lnTo>
                  <a:pt x="17" y="2969"/>
                </a:lnTo>
                <a:lnTo>
                  <a:pt x="9" y="3053"/>
                </a:lnTo>
                <a:lnTo>
                  <a:pt x="4" y="3137"/>
                </a:lnTo>
                <a:lnTo>
                  <a:pt x="1" y="3222"/>
                </a:lnTo>
                <a:lnTo>
                  <a:pt x="0" y="3307"/>
                </a:lnTo>
                <a:lnTo>
                  <a:pt x="45" y="3307"/>
                </a:lnTo>
                <a:lnTo>
                  <a:pt x="46" y="3223"/>
                </a:lnTo>
                <a:lnTo>
                  <a:pt x="49" y="3139"/>
                </a:lnTo>
                <a:lnTo>
                  <a:pt x="54" y="3056"/>
                </a:lnTo>
                <a:lnTo>
                  <a:pt x="61" y="2974"/>
                </a:lnTo>
                <a:lnTo>
                  <a:pt x="70" y="2892"/>
                </a:lnTo>
                <a:lnTo>
                  <a:pt x="82" y="2811"/>
                </a:lnTo>
                <a:lnTo>
                  <a:pt x="94" y="2731"/>
                </a:lnTo>
                <a:lnTo>
                  <a:pt x="109" y="2651"/>
                </a:lnTo>
                <a:lnTo>
                  <a:pt x="125" y="2572"/>
                </a:lnTo>
                <a:lnTo>
                  <a:pt x="144" y="2494"/>
                </a:lnTo>
                <a:lnTo>
                  <a:pt x="165" y="2416"/>
                </a:lnTo>
                <a:lnTo>
                  <a:pt x="187" y="2339"/>
                </a:lnTo>
                <a:lnTo>
                  <a:pt x="210" y="2263"/>
                </a:lnTo>
                <a:lnTo>
                  <a:pt x="236" y="2188"/>
                </a:lnTo>
                <a:lnTo>
                  <a:pt x="264" y="2113"/>
                </a:lnTo>
                <a:lnTo>
                  <a:pt x="292" y="2040"/>
                </a:lnTo>
                <a:lnTo>
                  <a:pt x="323" y="1967"/>
                </a:lnTo>
                <a:lnTo>
                  <a:pt x="356" y="1896"/>
                </a:lnTo>
                <a:lnTo>
                  <a:pt x="390" y="1825"/>
                </a:lnTo>
                <a:lnTo>
                  <a:pt x="425" y="1756"/>
                </a:lnTo>
                <a:lnTo>
                  <a:pt x="463" y="1686"/>
                </a:lnTo>
                <a:lnTo>
                  <a:pt x="501" y="1619"/>
                </a:lnTo>
                <a:lnTo>
                  <a:pt x="541" y="1552"/>
                </a:lnTo>
                <a:lnTo>
                  <a:pt x="583" y="1486"/>
                </a:lnTo>
                <a:lnTo>
                  <a:pt x="627" y="1421"/>
                </a:lnTo>
                <a:lnTo>
                  <a:pt x="671" y="1358"/>
                </a:lnTo>
                <a:lnTo>
                  <a:pt x="717" y="1297"/>
                </a:lnTo>
                <a:lnTo>
                  <a:pt x="765" y="1235"/>
                </a:lnTo>
                <a:lnTo>
                  <a:pt x="813" y="1175"/>
                </a:lnTo>
                <a:lnTo>
                  <a:pt x="864" y="1117"/>
                </a:lnTo>
                <a:lnTo>
                  <a:pt x="915" y="1060"/>
                </a:lnTo>
                <a:lnTo>
                  <a:pt x="968" y="1003"/>
                </a:lnTo>
                <a:lnTo>
                  <a:pt x="1021" y="949"/>
                </a:lnTo>
                <a:lnTo>
                  <a:pt x="1077" y="895"/>
                </a:lnTo>
                <a:lnTo>
                  <a:pt x="1133" y="843"/>
                </a:lnTo>
                <a:lnTo>
                  <a:pt x="1192" y="793"/>
                </a:lnTo>
                <a:lnTo>
                  <a:pt x="1250" y="744"/>
                </a:lnTo>
                <a:lnTo>
                  <a:pt x="1310" y="697"/>
                </a:lnTo>
                <a:lnTo>
                  <a:pt x="1372" y="650"/>
                </a:lnTo>
                <a:lnTo>
                  <a:pt x="1433" y="605"/>
                </a:lnTo>
                <a:lnTo>
                  <a:pt x="1497" y="562"/>
                </a:lnTo>
                <a:lnTo>
                  <a:pt x="1561" y="520"/>
                </a:lnTo>
                <a:lnTo>
                  <a:pt x="1626" y="480"/>
                </a:lnTo>
                <a:lnTo>
                  <a:pt x="1693" y="442"/>
                </a:lnTo>
                <a:lnTo>
                  <a:pt x="1760" y="404"/>
                </a:lnTo>
                <a:lnTo>
                  <a:pt x="1828" y="369"/>
                </a:lnTo>
                <a:lnTo>
                  <a:pt x="1898" y="336"/>
                </a:lnTo>
                <a:lnTo>
                  <a:pt x="1968" y="304"/>
                </a:lnTo>
                <a:lnTo>
                  <a:pt x="2038" y="274"/>
                </a:lnTo>
                <a:lnTo>
                  <a:pt x="2110" y="245"/>
                </a:lnTo>
                <a:lnTo>
                  <a:pt x="2183" y="219"/>
                </a:lnTo>
                <a:lnTo>
                  <a:pt x="2256" y="195"/>
                </a:lnTo>
                <a:lnTo>
                  <a:pt x="2331" y="171"/>
                </a:lnTo>
                <a:lnTo>
                  <a:pt x="2405" y="150"/>
                </a:lnTo>
                <a:lnTo>
                  <a:pt x="2481" y="131"/>
                </a:lnTo>
                <a:lnTo>
                  <a:pt x="2558" y="114"/>
                </a:lnTo>
                <a:lnTo>
                  <a:pt x="2634" y="99"/>
                </a:lnTo>
                <a:lnTo>
                  <a:pt x="2712" y="85"/>
                </a:lnTo>
                <a:lnTo>
                  <a:pt x="2790" y="73"/>
                </a:lnTo>
                <a:lnTo>
                  <a:pt x="2868" y="64"/>
                </a:lnTo>
                <a:lnTo>
                  <a:pt x="2948" y="57"/>
                </a:lnTo>
                <a:lnTo>
                  <a:pt x="3028" y="51"/>
                </a:lnTo>
                <a:lnTo>
                  <a:pt x="3109" y="48"/>
                </a:lnTo>
                <a:lnTo>
                  <a:pt x="3190" y="47"/>
                </a:lnTo>
                <a:lnTo>
                  <a:pt x="3190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2" name="Freeform 164"/>
          <p:cNvSpPr>
            <a:spLocks/>
          </p:cNvSpPr>
          <p:nvPr/>
        </p:nvSpPr>
        <p:spPr bwMode="auto">
          <a:xfrm>
            <a:off x="4311650" y="2922588"/>
            <a:ext cx="1552575" cy="1252537"/>
          </a:xfrm>
          <a:custGeom>
            <a:avLst/>
            <a:gdLst>
              <a:gd name="T0" fmla="*/ 505707540 w 3911"/>
              <a:gd name="T1" fmla="*/ 0 h 3159"/>
              <a:gd name="T2" fmla="*/ 520835916 w 3911"/>
              <a:gd name="T3" fmla="*/ 628846 h 3159"/>
              <a:gd name="T4" fmla="*/ 535807090 w 3911"/>
              <a:gd name="T5" fmla="*/ 1414705 h 3159"/>
              <a:gd name="T6" fmla="*/ 550935864 w 3911"/>
              <a:gd name="T7" fmla="*/ 2829806 h 3159"/>
              <a:gd name="T8" fmla="*/ 565749438 w 3911"/>
              <a:gd name="T9" fmla="*/ 4716343 h 3159"/>
              <a:gd name="T10" fmla="*/ 580247416 w 3911"/>
              <a:gd name="T11" fmla="*/ 6917303 h 3159"/>
              <a:gd name="T12" fmla="*/ 594903390 w 3911"/>
              <a:gd name="T13" fmla="*/ 9747109 h 3159"/>
              <a:gd name="T14" fmla="*/ 609244165 w 3911"/>
              <a:gd name="T15" fmla="*/ 13048351 h 3159"/>
              <a:gd name="T16" fmla="*/ 614129358 w 3911"/>
              <a:gd name="T17" fmla="*/ 39774295 h 3159"/>
              <a:gd name="T18" fmla="*/ 606407371 w 3911"/>
              <a:gd name="T19" fmla="*/ 88666852 h 3159"/>
              <a:gd name="T20" fmla="*/ 594430591 w 3911"/>
              <a:gd name="T21" fmla="*/ 135829886 h 3159"/>
              <a:gd name="T22" fmla="*/ 578041417 w 3911"/>
              <a:gd name="T23" fmla="*/ 181263792 h 3159"/>
              <a:gd name="T24" fmla="*/ 558027451 w 3911"/>
              <a:gd name="T25" fmla="*/ 224654148 h 3159"/>
              <a:gd name="T26" fmla="*/ 534231093 w 3911"/>
              <a:gd name="T27" fmla="*/ 265528725 h 3159"/>
              <a:gd name="T28" fmla="*/ 506810340 w 3911"/>
              <a:gd name="T29" fmla="*/ 304045328 h 3159"/>
              <a:gd name="T30" fmla="*/ 476237991 w 3911"/>
              <a:gd name="T31" fmla="*/ 339575112 h 3159"/>
              <a:gd name="T32" fmla="*/ 442671248 w 3911"/>
              <a:gd name="T33" fmla="*/ 372274694 h 3159"/>
              <a:gd name="T34" fmla="*/ 406425311 w 3911"/>
              <a:gd name="T35" fmla="*/ 401516020 h 3159"/>
              <a:gd name="T36" fmla="*/ 367500576 w 3911"/>
              <a:gd name="T37" fmla="*/ 427455709 h 3159"/>
              <a:gd name="T38" fmla="*/ 326527046 w 3911"/>
              <a:gd name="T39" fmla="*/ 449465310 h 3159"/>
              <a:gd name="T40" fmla="*/ 283189918 w 3911"/>
              <a:gd name="T41" fmla="*/ 467701439 h 3159"/>
              <a:gd name="T42" fmla="*/ 238118797 w 3911"/>
              <a:gd name="T43" fmla="*/ 481536046 h 3159"/>
              <a:gd name="T44" fmla="*/ 191314476 w 3911"/>
              <a:gd name="T45" fmla="*/ 491126141 h 3159"/>
              <a:gd name="T46" fmla="*/ 142934556 w 3911"/>
              <a:gd name="T47" fmla="*/ 495842484 h 3159"/>
              <a:gd name="T48" fmla="*/ 110785813 w 3911"/>
              <a:gd name="T49" fmla="*/ 496628343 h 3159"/>
              <a:gd name="T50" fmla="*/ 95657437 w 3911"/>
              <a:gd name="T51" fmla="*/ 496156907 h 3159"/>
              <a:gd name="T52" fmla="*/ 80528663 w 3911"/>
              <a:gd name="T53" fmla="*/ 495056229 h 3159"/>
              <a:gd name="T54" fmla="*/ 65557489 w 3911"/>
              <a:gd name="T55" fmla="*/ 493641524 h 3159"/>
              <a:gd name="T56" fmla="*/ 50901515 w 3911"/>
              <a:gd name="T57" fmla="*/ 491912000 h 3159"/>
              <a:gd name="T58" fmla="*/ 36088338 w 3911"/>
              <a:gd name="T59" fmla="*/ 489554027 h 3159"/>
              <a:gd name="T60" fmla="*/ 21432363 w 3911"/>
              <a:gd name="T61" fmla="*/ 486724221 h 3159"/>
              <a:gd name="T62" fmla="*/ 7249187 w 3911"/>
              <a:gd name="T63" fmla="*/ 483579992 h 3159"/>
              <a:gd name="T64" fmla="*/ 2206395 w 3911"/>
              <a:gd name="T65" fmla="*/ 456854049 h 3159"/>
              <a:gd name="T66" fmla="*/ 9928382 w 3911"/>
              <a:gd name="T67" fmla="*/ 407961491 h 3159"/>
              <a:gd name="T68" fmla="*/ 22220361 w 3911"/>
              <a:gd name="T69" fmla="*/ 360641047 h 3159"/>
              <a:gd name="T70" fmla="*/ 38451935 w 3911"/>
              <a:gd name="T71" fmla="*/ 315207141 h 3159"/>
              <a:gd name="T72" fmla="*/ 58623501 w 3911"/>
              <a:gd name="T73" fmla="*/ 271974195 h 3159"/>
              <a:gd name="T74" fmla="*/ 82419859 w 3911"/>
              <a:gd name="T75" fmla="*/ 231099619 h 3159"/>
              <a:gd name="T76" fmla="*/ 109525413 w 3911"/>
              <a:gd name="T77" fmla="*/ 192583016 h 3159"/>
              <a:gd name="T78" fmla="*/ 140097762 w 3911"/>
              <a:gd name="T79" fmla="*/ 157053231 h 3159"/>
              <a:gd name="T80" fmla="*/ 173664505 w 3911"/>
              <a:gd name="T81" fmla="*/ 124353650 h 3159"/>
              <a:gd name="T82" fmla="*/ 209910442 w 3911"/>
              <a:gd name="T83" fmla="*/ 95112323 h 3159"/>
              <a:gd name="T84" fmla="*/ 248835177 w 3911"/>
              <a:gd name="T85" fmla="*/ 69330044 h 3159"/>
              <a:gd name="T86" fmla="*/ 289966307 w 3911"/>
              <a:gd name="T87" fmla="*/ 47006021 h 3159"/>
              <a:gd name="T88" fmla="*/ 333145835 w 3911"/>
              <a:gd name="T89" fmla="*/ 29083917 h 3159"/>
              <a:gd name="T90" fmla="*/ 378531759 w 3911"/>
              <a:gd name="T91" fmla="*/ 14934888 h 3159"/>
              <a:gd name="T92" fmla="*/ 425336476 w 3911"/>
              <a:gd name="T93" fmla="*/ 5502202 h 3159"/>
              <a:gd name="T94" fmla="*/ 473401197 w 3911"/>
              <a:gd name="T95" fmla="*/ 628846 h 3159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3911"/>
              <a:gd name="T145" fmla="*/ 0 h 3159"/>
              <a:gd name="T146" fmla="*/ 3911 w 3911"/>
              <a:gd name="T147" fmla="*/ 3159 h 3159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3911" h="3159">
                <a:moveTo>
                  <a:pt x="3161" y="0"/>
                </a:moveTo>
                <a:lnTo>
                  <a:pt x="3209" y="0"/>
                </a:lnTo>
                <a:lnTo>
                  <a:pt x="3258" y="1"/>
                </a:lnTo>
                <a:lnTo>
                  <a:pt x="3305" y="4"/>
                </a:lnTo>
                <a:lnTo>
                  <a:pt x="3353" y="6"/>
                </a:lnTo>
                <a:lnTo>
                  <a:pt x="3400" y="9"/>
                </a:lnTo>
                <a:lnTo>
                  <a:pt x="3448" y="14"/>
                </a:lnTo>
                <a:lnTo>
                  <a:pt x="3496" y="18"/>
                </a:lnTo>
                <a:lnTo>
                  <a:pt x="3543" y="23"/>
                </a:lnTo>
                <a:lnTo>
                  <a:pt x="3590" y="30"/>
                </a:lnTo>
                <a:lnTo>
                  <a:pt x="3636" y="37"/>
                </a:lnTo>
                <a:lnTo>
                  <a:pt x="3682" y="44"/>
                </a:lnTo>
                <a:lnTo>
                  <a:pt x="3729" y="53"/>
                </a:lnTo>
                <a:lnTo>
                  <a:pt x="3775" y="62"/>
                </a:lnTo>
                <a:lnTo>
                  <a:pt x="3821" y="72"/>
                </a:lnTo>
                <a:lnTo>
                  <a:pt x="3866" y="83"/>
                </a:lnTo>
                <a:lnTo>
                  <a:pt x="3911" y="94"/>
                </a:lnTo>
                <a:lnTo>
                  <a:pt x="3897" y="253"/>
                </a:lnTo>
                <a:lnTo>
                  <a:pt x="3876" y="410"/>
                </a:lnTo>
                <a:lnTo>
                  <a:pt x="3848" y="564"/>
                </a:lnTo>
                <a:lnTo>
                  <a:pt x="3813" y="715"/>
                </a:lnTo>
                <a:lnTo>
                  <a:pt x="3772" y="864"/>
                </a:lnTo>
                <a:lnTo>
                  <a:pt x="3723" y="1011"/>
                </a:lnTo>
                <a:lnTo>
                  <a:pt x="3668" y="1153"/>
                </a:lnTo>
                <a:lnTo>
                  <a:pt x="3608" y="1293"/>
                </a:lnTo>
                <a:lnTo>
                  <a:pt x="3541" y="1429"/>
                </a:lnTo>
                <a:lnTo>
                  <a:pt x="3467" y="1561"/>
                </a:lnTo>
                <a:lnTo>
                  <a:pt x="3390" y="1689"/>
                </a:lnTo>
                <a:lnTo>
                  <a:pt x="3305" y="1814"/>
                </a:lnTo>
                <a:lnTo>
                  <a:pt x="3216" y="1934"/>
                </a:lnTo>
                <a:lnTo>
                  <a:pt x="3121" y="2049"/>
                </a:lnTo>
                <a:lnTo>
                  <a:pt x="3022" y="2160"/>
                </a:lnTo>
                <a:lnTo>
                  <a:pt x="2918" y="2266"/>
                </a:lnTo>
                <a:lnTo>
                  <a:pt x="2809" y="2368"/>
                </a:lnTo>
                <a:lnTo>
                  <a:pt x="2697" y="2464"/>
                </a:lnTo>
                <a:lnTo>
                  <a:pt x="2579" y="2554"/>
                </a:lnTo>
                <a:lnTo>
                  <a:pt x="2458" y="2639"/>
                </a:lnTo>
                <a:lnTo>
                  <a:pt x="2332" y="2719"/>
                </a:lnTo>
                <a:lnTo>
                  <a:pt x="2204" y="2791"/>
                </a:lnTo>
                <a:lnTo>
                  <a:pt x="2072" y="2859"/>
                </a:lnTo>
                <a:lnTo>
                  <a:pt x="1936" y="2921"/>
                </a:lnTo>
                <a:lnTo>
                  <a:pt x="1797" y="2975"/>
                </a:lnTo>
                <a:lnTo>
                  <a:pt x="1655" y="3022"/>
                </a:lnTo>
                <a:lnTo>
                  <a:pt x="1511" y="3063"/>
                </a:lnTo>
                <a:lnTo>
                  <a:pt x="1364" y="3097"/>
                </a:lnTo>
                <a:lnTo>
                  <a:pt x="1214" y="3124"/>
                </a:lnTo>
                <a:lnTo>
                  <a:pt x="1061" y="3143"/>
                </a:lnTo>
                <a:lnTo>
                  <a:pt x="907" y="3154"/>
                </a:lnTo>
                <a:lnTo>
                  <a:pt x="752" y="3159"/>
                </a:lnTo>
                <a:lnTo>
                  <a:pt x="703" y="3159"/>
                </a:lnTo>
                <a:lnTo>
                  <a:pt x="655" y="3158"/>
                </a:lnTo>
                <a:lnTo>
                  <a:pt x="607" y="3156"/>
                </a:lnTo>
                <a:lnTo>
                  <a:pt x="559" y="3153"/>
                </a:lnTo>
                <a:lnTo>
                  <a:pt x="511" y="3149"/>
                </a:lnTo>
                <a:lnTo>
                  <a:pt x="463" y="3146"/>
                </a:lnTo>
                <a:lnTo>
                  <a:pt x="416" y="3140"/>
                </a:lnTo>
                <a:lnTo>
                  <a:pt x="370" y="3135"/>
                </a:lnTo>
                <a:lnTo>
                  <a:pt x="323" y="3129"/>
                </a:lnTo>
                <a:lnTo>
                  <a:pt x="276" y="3121"/>
                </a:lnTo>
                <a:lnTo>
                  <a:pt x="229" y="3114"/>
                </a:lnTo>
                <a:lnTo>
                  <a:pt x="183" y="3106"/>
                </a:lnTo>
                <a:lnTo>
                  <a:pt x="136" y="3096"/>
                </a:lnTo>
                <a:lnTo>
                  <a:pt x="91" y="3087"/>
                </a:lnTo>
                <a:lnTo>
                  <a:pt x="46" y="3076"/>
                </a:lnTo>
                <a:lnTo>
                  <a:pt x="0" y="3065"/>
                </a:lnTo>
                <a:lnTo>
                  <a:pt x="14" y="2906"/>
                </a:lnTo>
                <a:lnTo>
                  <a:pt x="35" y="2750"/>
                </a:lnTo>
                <a:lnTo>
                  <a:pt x="63" y="2595"/>
                </a:lnTo>
                <a:lnTo>
                  <a:pt x="98" y="2443"/>
                </a:lnTo>
                <a:lnTo>
                  <a:pt x="141" y="2294"/>
                </a:lnTo>
                <a:lnTo>
                  <a:pt x="189" y="2148"/>
                </a:lnTo>
                <a:lnTo>
                  <a:pt x="244" y="2005"/>
                </a:lnTo>
                <a:lnTo>
                  <a:pt x="305" y="1866"/>
                </a:lnTo>
                <a:lnTo>
                  <a:pt x="372" y="1730"/>
                </a:lnTo>
                <a:lnTo>
                  <a:pt x="444" y="1598"/>
                </a:lnTo>
                <a:lnTo>
                  <a:pt x="523" y="1470"/>
                </a:lnTo>
                <a:lnTo>
                  <a:pt x="607" y="1345"/>
                </a:lnTo>
                <a:lnTo>
                  <a:pt x="695" y="1225"/>
                </a:lnTo>
                <a:lnTo>
                  <a:pt x="790" y="1109"/>
                </a:lnTo>
                <a:lnTo>
                  <a:pt x="889" y="999"/>
                </a:lnTo>
                <a:lnTo>
                  <a:pt x="993" y="893"/>
                </a:lnTo>
                <a:lnTo>
                  <a:pt x="1102" y="791"/>
                </a:lnTo>
                <a:lnTo>
                  <a:pt x="1215" y="695"/>
                </a:lnTo>
                <a:lnTo>
                  <a:pt x="1332" y="605"/>
                </a:lnTo>
                <a:lnTo>
                  <a:pt x="1453" y="520"/>
                </a:lnTo>
                <a:lnTo>
                  <a:pt x="1579" y="441"/>
                </a:lnTo>
                <a:lnTo>
                  <a:pt x="1708" y="367"/>
                </a:lnTo>
                <a:lnTo>
                  <a:pt x="1840" y="299"/>
                </a:lnTo>
                <a:lnTo>
                  <a:pt x="1976" y="239"/>
                </a:lnTo>
                <a:lnTo>
                  <a:pt x="2114" y="185"/>
                </a:lnTo>
                <a:lnTo>
                  <a:pt x="2257" y="137"/>
                </a:lnTo>
                <a:lnTo>
                  <a:pt x="2402" y="95"/>
                </a:lnTo>
                <a:lnTo>
                  <a:pt x="2549" y="62"/>
                </a:lnTo>
                <a:lnTo>
                  <a:pt x="2699" y="35"/>
                </a:lnTo>
                <a:lnTo>
                  <a:pt x="2850" y="16"/>
                </a:lnTo>
                <a:lnTo>
                  <a:pt x="3004" y="4"/>
                </a:lnTo>
                <a:lnTo>
                  <a:pt x="3161" y="0"/>
                </a:lnTo>
                <a:close/>
              </a:path>
            </a:pathLst>
          </a:custGeom>
          <a:solidFill>
            <a:srgbClr val="008F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3" name="Freeform 165"/>
          <p:cNvSpPr>
            <a:spLocks/>
          </p:cNvSpPr>
          <p:nvPr/>
        </p:nvSpPr>
        <p:spPr bwMode="auto">
          <a:xfrm>
            <a:off x="5565775" y="2913063"/>
            <a:ext cx="306388" cy="53975"/>
          </a:xfrm>
          <a:custGeom>
            <a:avLst/>
            <a:gdLst>
              <a:gd name="T0" fmla="*/ 121440376 w 772"/>
              <a:gd name="T1" fmla="*/ 18160421 h 137"/>
              <a:gd name="T2" fmla="*/ 118920216 w 772"/>
              <a:gd name="T3" fmla="*/ 14745812 h 137"/>
              <a:gd name="T4" fmla="*/ 111832414 w 772"/>
              <a:gd name="T5" fmla="*/ 12883084 h 137"/>
              <a:gd name="T6" fmla="*/ 104586655 w 772"/>
              <a:gd name="T7" fmla="*/ 11330810 h 137"/>
              <a:gd name="T8" fmla="*/ 97341293 w 772"/>
              <a:gd name="T9" fmla="*/ 9778930 h 137"/>
              <a:gd name="T10" fmla="*/ 89938372 w 772"/>
              <a:gd name="T11" fmla="*/ 8381884 h 137"/>
              <a:gd name="T12" fmla="*/ 82850570 w 772"/>
              <a:gd name="T13" fmla="*/ 6984838 h 137"/>
              <a:gd name="T14" fmla="*/ 75447251 w 772"/>
              <a:gd name="T15" fmla="*/ 5898246 h 137"/>
              <a:gd name="T16" fmla="*/ 67886770 w 772"/>
              <a:gd name="T17" fmla="*/ 4811655 h 137"/>
              <a:gd name="T18" fmla="*/ 60483849 w 772"/>
              <a:gd name="T19" fmla="*/ 3880290 h 137"/>
              <a:gd name="T20" fmla="*/ 53080927 w 772"/>
              <a:gd name="T21" fmla="*/ 2949320 h 137"/>
              <a:gd name="T22" fmla="*/ 45520446 w 772"/>
              <a:gd name="T23" fmla="*/ 2017956 h 137"/>
              <a:gd name="T24" fmla="*/ 37959965 w 772"/>
              <a:gd name="T25" fmla="*/ 1552274 h 137"/>
              <a:gd name="T26" fmla="*/ 30399484 w 772"/>
              <a:gd name="T27" fmla="*/ 1086592 h 137"/>
              <a:gd name="T28" fmla="*/ 22839003 w 772"/>
              <a:gd name="T29" fmla="*/ 620909 h 137"/>
              <a:gd name="T30" fmla="*/ 15278522 w 772"/>
              <a:gd name="T31" fmla="*/ 155227 h 137"/>
              <a:gd name="T32" fmla="*/ 7560481 w 772"/>
              <a:gd name="T33" fmla="*/ 0 h 137"/>
              <a:gd name="T34" fmla="*/ 0 w 772"/>
              <a:gd name="T35" fmla="*/ 0 h 137"/>
              <a:gd name="T36" fmla="*/ 0 w 772"/>
              <a:gd name="T37" fmla="*/ 6674383 h 137"/>
              <a:gd name="T38" fmla="*/ 7560481 w 772"/>
              <a:gd name="T39" fmla="*/ 6829610 h 137"/>
              <a:gd name="T40" fmla="*/ 14963403 w 772"/>
              <a:gd name="T41" fmla="*/ 6984838 h 137"/>
              <a:gd name="T42" fmla="*/ 22523884 w 772"/>
              <a:gd name="T43" fmla="*/ 7295293 h 137"/>
              <a:gd name="T44" fmla="*/ 30084365 w 772"/>
              <a:gd name="T45" fmla="*/ 7760975 h 137"/>
              <a:gd name="T46" fmla="*/ 37487286 w 772"/>
              <a:gd name="T47" fmla="*/ 8226657 h 137"/>
              <a:gd name="T48" fmla="*/ 44890605 w 772"/>
              <a:gd name="T49" fmla="*/ 9002794 h 137"/>
              <a:gd name="T50" fmla="*/ 52293526 w 772"/>
              <a:gd name="T51" fmla="*/ 9623703 h 137"/>
              <a:gd name="T52" fmla="*/ 59696447 w 772"/>
              <a:gd name="T53" fmla="*/ 10555067 h 137"/>
              <a:gd name="T54" fmla="*/ 66941809 w 772"/>
              <a:gd name="T55" fmla="*/ 11486038 h 137"/>
              <a:gd name="T56" fmla="*/ 74344731 w 772"/>
              <a:gd name="T57" fmla="*/ 12572629 h 137"/>
              <a:gd name="T58" fmla="*/ 81590489 w 772"/>
              <a:gd name="T59" fmla="*/ 13814448 h 137"/>
              <a:gd name="T60" fmla="*/ 88835851 w 772"/>
              <a:gd name="T61" fmla="*/ 14901040 h 137"/>
              <a:gd name="T62" fmla="*/ 96081213 w 772"/>
              <a:gd name="T63" fmla="*/ 16453314 h 137"/>
              <a:gd name="T64" fmla="*/ 103169412 w 772"/>
              <a:gd name="T65" fmla="*/ 17849966 h 137"/>
              <a:gd name="T66" fmla="*/ 110257214 w 772"/>
              <a:gd name="T67" fmla="*/ 19557467 h 137"/>
              <a:gd name="T68" fmla="*/ 117502576 w 772"/>
              <a:gd name="T69" fmla="*/ 21264968 h 137"/>
              <a:gd name="T70" fmla="*/ 114982416 w 772"/>
              <a:gd name="T71" fmla="*/ 17695132 h 137"/>
              <a:gd name="T72" fmla="*/ 121440376 w 772"/>
              <a:gd name="T73" fmla="*/ 18160421 h 137"/>
              <a:gd name="T74" fmla="*/ 121597936 w 772"/>
              <a:gd name="T75" fmla="*/ 15521949 h 137"/>
              <a:gd name="T76" fmla="*/ 118920216 w 772"/>
              <a:gd name="T77" fmla="*/ 14745812 h 137"/>
              <a:gd name="T78" fmla="*/ 121440376 w 772"/>
              <a:gd name="T79" fmla="*/ 18160421 h 1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72"/>
              <a:gd name="T121" fmla="*/ 0 h 137"/>
              <a:gd name="T122" fmla="*/ 772 w 772"/>
              <a:gd name="T123" fmla="*/ 137 h 1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72" h="137">
                <a:moveTo>
                  <a:pt x="771" y="117"/>
                </a:moveTo>
                <a:lnTo>
                  <a:pt x="755" y="95"/>
                </a:lnTo>
                <a:lnTo>
                  <a:pt x="710" y="83"/>
                </a:lnTo>
                <a:lnTo>
                  <a:pt x="664" y="73"/>
                </a:lnTo>
                <a:lnTo>
                  <a:pt x="618" y="63"/>
                </a:lnTo>
                <a:lnTo>
                  <a:pt x="571" y="54"/>
                </a:lnTo>
                <a:lnTo>
                  <a:pt x="526" y="45"/>
                </a:lnTo>
                <a:lnTo>
                  <a:pt x="479" y="38"/>
                </a:lnTo>
                <a:lnTo>
                  <a:pt x="431" y="31"/>
                </a:lnTo>
                <a:lnTo>
                  <a:pt x="384" y="25"/>
                </a:lnTo>
                <a:lnTo>
                  <a:pt x="337" y="19"/>
                </a:lnTo>
                <a:lnTo>
                  <a:pt x="289" y="13"/>
                </a:lnTo>
                <a:lnTo>
                  <a:pt x="241" y="10"/>
                </a:lnTo>
                <a:lnTo>
                  <a:pt x="193" y="7"/>
                </a:lnTo>
                <a:lnTo>
                  <a:pt x="145" y="4"/>
                </a:lnTo>
                <a:lnTo>
                  <a:pt x="97" y="1"/>
                </a:lnTo>
                <a:lnTo>
                  <a:pt x="48" y="0"/>
                </a:lnTo>
                <a:lnTo>
                  <a:pt x="0" y="0"/>
                </a:lnTo>
                <a:lnTo>
                  <a:pt x="0" y="43"/>
                </a:lnTo>
                <a:lnTo>
                  <a:pt x="48" y="44"/>
                </a:lnTo>
                <a:lnTo>
                  <a:pt x="95" y="45"/>
                </a:lnTo>
                <a:lnTo>
                  <a:pt x="143" y="47"/>
                </a:lnTo>
                <a:lnTo>
                  <a:pt x="191" y="50"/>
                </a:lnTo>
                <a:lnTo>
                  <a:pt x="238" y="53"/>
                </a:lnTo>
                <a:lnTo>
                  <a:pt x="285" y="58"/>
                </a:lnTo>
                <a:lnTo>
                  <a:pt x="332" y="62"/>
                </a:lnTo>
                <a:lnTo>
                  <a:pt x="379" y="68"/>
                </a:lnTo>
                <a:lnTo>
                  <a:pt x="425" y="74"/>
                </a:lnTo>
                <a:lnTo>
                  <a:pt x="472" y="81"/>
                </a:lnTo>
                <a:lnTo>
                  <a:pt x="518" y="89"/>
                </a:lnTo>
                <a:lnTo>
                  <a:pt x="564" y="96"/>
                </a:lnTo>
                <a:lnTo>
                  <a:pt x="610" y="106"/>
                </a:lnTo>
                <a:lnTo>
                  <a:pt x="655" y="115"/>
                </a:lnTo>
                <a:lnTo>
                  <a:pt x="700" y="126"/>
                </a:lnTo>
                <a:lnTo>
                  <a:pt x="746" y="137"/>
                </a:lnTo>
                <a:lnTo>
                  <a:pt x="730" y="114"/>
                </a:lnTo>
                <a:lnTo>
                  <a:pt x="771" y="117"/>
                </a:lnTo>
                <a:lnTo>
                  <a:pt x="772" y="100"/>
                </a:lnTo>
                <a:lnTo>
                  <a:pt x="755" y="95"/>
                </a:lnTo>
                <a:lnTo>
                  <a:pt x="771" y="11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4" name="Freeform 166"/>
          <p:cNvSpPr>
            <a:spLocks/>
          </p:cNvSpPr>
          <p:nvPr/>
        </p:nvSpPr>
        <p:spPr bwMode="auto">
          <a:xfrm>
            <a:off x="4610100" y="2957513"/>
            <a:ext cx="1262063" cy="1227137"/>
          </a:xfrm>
          <a:custGeom>
            <a:avLst/>
            <a:gdLst>
              <a:gd name="T0" fmla="*/ 12285667 w 3180"/>
              <a:gd name="T1" fmla="*/ 487335074 h 3089"/>
              <a:gd name="T2" fmla="*/ 49143066 w 3180"/>
              <a:gd name="T3" fmla="*/ 484810088 h 3089"/>
              <a:gd name="T4" fmla="*/ 85055506 w 3180"/>
              <a:gd name="T5" fmla="*/ 479759718 h 3089"/>
              <a:gd name="T6" fmla="*/ 120337707 w 3180"/>
              <a:gd name="T7" fmla="*/ 472184759 h 3089"/>
              <a:gd name="T8" fmla="*/ 154517389 w 3180"/>
              <a:gd name="T9" fmla="*/ 462084416 h 3089"/>
              <a:gd name="T10" fmla="*/ 187751715 w 3180"/>
              <a:gd name="T11" fmla="*/ 449459087 h 3089"/>
              <a:gd name="T12" fmla="*/ 219726359 w 3180"/>
              <a:gd name="T13" fmla="*/ 434624594 h 3089"/>
              <a:gd name="T14" fmla="*/ 250598087 w 3180"/>
              <a:gd name="T15" fmla="*/ 417422429 h 3089"/>
              <a:gd name="T16" fmla="*/ 280367692 w 3180"/>
              <a:gd name="T17" fmla="*/ 398169210 h 3089"/>
              <a:gd name="T18" fmla="*/ 308246981 w 3180"/>
              <a:gd name="T19" fmla="*/ 376864141 h 3089"/>
              <a:gd name="T20" fmla="*/ 335023355 w 3180"/>
              <a:gd name="T21" fmla="*/ 353823045 h 3089"/>
              <a:gd name="T22" fmla="*/ 359910205 w 3180"/>
              <a:gd name="T23" fmla="*/ 328887812 h 3089"/>
              <a:gd name="T24" fmla="*/ 383221461 w 3180"/>
              <a:gd name="T25" fmla="*/ 302059236 h 3089"/>
              <a:gd name="T26" fmla="*/ 404800357 w 3180"/>
              <a:gd name="T27" fmla="*/ 273652346 h 3089"/>
              <a:gd name="T28" fmla="*/ 424489334 w 3180"/>
              <a:gd name="T29" fmla="*/ 243982962 h 3089"/>
              <a:gd name="T30" fmla="*/ 442130435 w 3180"/>
              <a:gd name="T31" fmla="*/ 212577948 h 3089"/>
              <a:gd name="T32" fmla="*/ 457723659 w 3180"/>
              <a:gd name="T33" fmla="*/ 180067755 h 3089"/>
              <a:gd name="T34" fmla="*/ 471112243 w 3180"/>
              <a:gd name="T35" fmla="*/ 146295070 h 3089"/>
              <a:gd name="T36" fmla="*/ 482137832 w 3180"/>
              <a:gd name="T37" fmla="*/ 111259892 h 3089"/>
              <a:gd name="T38" fmla="*/ 490958382 w 3180"/>
              <a:gd name="T39" fmla="*/ 75120330 h 3089"/>
              <a:gd name="T40" fmla="*/ 497258775 w 3180"/>
              <a:gd name="T41" fmla="*/ 38349124 h 3089"/>
              <a:gd name="T42" fmla="*/ 500881452 w 3180"/>
              <a:gd name="T43" fmla="*/ 473534 h 3089"/>
              <a:gd name="T44" fmla="*/ 492218461 w 3180"/>
              <a:gd name="T45" fmla="*/ 25092548 h 3089"/>
              <a:gd name="T46" fmla="*/ 486863027 w 3180"/>
              <a:gd name="T47" fmla="*/ 61863754 h 3089"/>
              <a:gd name="T48" fmla="*/ 478987437 w 3180"/>
              <a:gd name="T49" fmla="*/ 97530179 h 3089"/>
              <a:gd name="T50" fmla="*/ 468749248 w 3180"/>
              <a:gd name="T51" fmla="*/ 132407248 h 3089"/>
              <a:gd name="T52" fmla="*/ 456306021 w 3180"/>
              <a:gd name="T53" fmla="*/ 166179933 h 3089"/>
              <a:gd name="T54" fmla="*/ 441657756 w 3180"/>
              <a:gd name="T55" fmla="*/ 198847838 h 3089"/>
              <a:gd name="T56" fmla="*/ 424804056 w 3180"/>
              <a:gd name="T57" fmla="*/ 230095140 h 3089"/>
              <a:gd name="T58" fmla="*/ 406217995 w 3180"/>
              <a:gd name="T59" fmla="*/ 260080345 h 3089"/>
              <a:gd name="T60" fmla="*/ 385584059 w 3180"/>
              <a:gd name="T61" fmla="*/ 288487236 h 3089"/>
              <a:gd name="T62" fmla="*/ 363060203 w 3180"/>
              <a:gd name="T63" fmla="*/ 315473524 h 3089"/>
              <a:gd name="T64" fmla="*/ 338961150 w 3180"/>
              <a:gd name="T65" fmla="*/ 340724182 h 3089"/>
              <a:gd name="T66" fmla="*/ 313129737 w 3180"/>
              <a:gd name="T67" fmla="*/ 364238812 h 3089"/>
              <a:gd name="T68" fmla="*/ 286037848 w 3180"/>
              <a:gd name="T69" fmla="*/ 385859306 h 3089"/>
              <a:gd name="T70" fmla="*/ 257213599 w 3180"/>
              <a:gd name="T71" fmla="*/ 405428744 h 3089"/>
              <a:gd name="T72" fmla="*/ 227129271 w 3180"/>
              <a:gd name="T73" fmla="*/ 423104046 h 3089"/>
              <a:gd name="T74" fmla="*/ 195942425 w 3180"/>
              <a:gd name="T75" fmla="*/ 438569786 h 3089"/>
              <a:gd name="T76" fmla="*/ 163652662 w 3180"/>
              <a:gd name="T77" fmla="*/ 451668649 h 3089"/>
              <a:gd name="T78" fmla="*/ 130103217 w 3180"/>
              <a:gd name="T79" fmla="*/ 462557950 h 3089"/>
              <a:gd name="T80" fmla="*/ 95765975 w 3180"/>
              <a:gd name="T81" fmla="*/ 470922266 h 3089"/>
              <a:gd name="T82" fmla="*/ 60326215 w 3180"/>
              <a:gd name="T83" fmla="*/ 476761197 h 3089"/>
              <a:gd name="T84" fmla="*/ 24256613 w 3180"/>
              <a:gd name="T85" fmla="*/ 479917827 h 3089"/>
              <a:gd name="T86" fmla="*/ 0 w 3180"/>
              <a:gd name="T87" fmla="*/ 480549074 h 3089"/>
              <a:gd name="T88" fmla="*/ 0 w 3180"/>
              <a:gd name="T89" fmla="*/ 487492786 h 3089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80"/>
              <a:gd name="T136" fmla="*/ 0 h 3089"/>
              <a:gd name="T137" fmla="*/ 3180 w 3180"/>
              <a:gd name="T138" fmla="*/ 3089 h 3089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80" h="3089">
                <a:moveTo>
                  <a:pt x="0" y="3089"/>
                </a:moveTo>
                <a:lnTo>
                  <a:pt x="0" y="3089"/>
                </a:lnTo>
                <a:lnTo>
                  <a:pt x="78" y="3088"/>
                </a:lnTo>
                <a:lnTo>
                  <a:pt x="156" y="3084"/>
                </a:lnTo>
                <a:lnTo>
                  <a:pt x="234" y="3080"/>
                </a:lnTo>
                <a:lnTo>
                  <a:pt x="312" y="3072"/>
                </a:lnTo>
                <a:lnTo>
                  <a:pt x="388" y="3064"/>
                </a:lnTo>
                <a:lnTo>
                  <a:pt x="465" y="3054"/>
                </a:lnTo>
                <a:lnTo>
                  <a:pt x="540" y="3040"/>
                </a:lnTo>
                <a:lnTo>
                  <a:pt x="615" y="3026"/>
                </a:lnTo>
                <a:lnTo>
                  <a:pt x="689" y="3011"/>
                </a:lnTo>
                <a:lnTo>
                  <a:pt x="764" y="2992"/>
                </a:lnTo>
                <a:lnTo>
                  <a:pt x="836" y="2973"/>
                </a:lnTo>
                <a:lnTo>
                  <a:pt x="909" y="2951"/>
                </a:lnTo>
                <a:lnTo>
                  <a:pt x="981" y="2928"/>
                </a:lnTo>
                <a:lnTo>
                  <a:pt x="1052" y="2902"/>
                </a:lnTo>
                <a:lnTo>
                  <a:pt x="1123" y="2876"/>
                </a:lnTo>
                <a:lnTo>
                  <a:pt x="1192" y="2848"/>
                </a:lnTo>
                <a:lnTo>
                  <a:pt x="1260" y="2819"/>
                </a:lnTo>
                <a:lnTo>
                  <a:pt x="1328" y="2787"/>
                </a:lnTo>
                <a:lnTo>
                  <a:pt x="1395" y="2754"/>
                </a:lnTo>
                <a:lnTo>
                  <a:pt x="1461" y="2719"/>
                </a:lnTo>
                <a:lnTo>
                  <a:pt x="1527" y="2683"/>
                </a:lnTo>
                <a:lnTo>
                  <a:pt x="1591" y="2645"/>
                </a:lnTo>
                <a:lnTo>
                  <a:pt x="1655" y="2606"/>
                </a:lnTo>
                <a:lnTo>
                  <a:pt x="1718" y="2566"/>
                </a:lnTo>
                <a:lnTo>
                  <a:pt x="1780" y="2523"/>
                </a:lnTo>
                <a:lnTo>
                  <a:pt x="1839" y="2480"/>
                </a:lnTo>
                <a:lnTo>
                  <a:pt x="1899" y="2435"/>
                </a:lnTo>
                <a:lnTo>
                  <a:pt x="1957" y="2388"/>
                </a:lnTo>
                <a:lnTo>
                  <a:pt x="2015" y="2341"/>
                </a:lnTo>
                <a:lnTo>
                  <a:pt x="2071" y="2292"/>
                </a:lnTo>
                <a:lnTo>
                  <a:pt x="2127" y="2242"/>
                </a:lnTo>
                <a:lnTo>
                  <a:pt x="2181" y="2191"/>
                </a:lnTo>
                <a:lnTo>
                  <a:pt x="2234" y="2138"/>
                </a:lnTo>
                <a:lnTo>
                  <a:pt x="2285" y="2084"/>
                </a:lnTo>
                <a:lnTo>
                  <a:pt x="2336" y="2029"/>
                </a:lnTo>
                <a:lnTo>
                  <a:pt x="2385" y="1971"/>
                </a:lnTo>
                <a:lnTo>
                  <a:pt x="2433" y="1914"/>
                </a:lnTo>
                <a:lnTo>
                  <a:pt x="2480" y="1856"/>
                </a:lnTo>
                <a:lnTo>
                  <a:pt x="2526" y="1796"/>
                </a:lnTo>
                <a:lnTo>
                  <a:pt x="2570" y="1734"/>
                </a:lnTo>
                <a:lnTo>
                  <a:pt x="2613" y="1672"/>
                </a:lnTo>
                <a:lnTo>
                  <a:pt x="2655" y="1609"/>
                </a:lnTo>
                <a:lnTo>
                  <a:pt x="2695" y="1546"/>
                </a:lnTo>
                <a:lnTo>
                  <a:pt x="2733" y="1480"/>
                </a:lnTo>
                <a:lnTo>
                  <a:pt x="2771" y="1414"/>
                </a:lnTo>
                <a:lnTo>
                  <a:pt x="2807" y="1347"/>
                </a:lnTo>
                <a:lnTo>
                  <a:pt x="2841" y="1280"/>
                </a:lnTo>
                <a:lnTo>
                  <a:pt x="2874" y="1210"/>
                </a:lnTo>
                <a:lnTo>
                  <a:pt x="2906" y="1141"/>
                </a:lnTo>
                <a:lnTo>
                  <a:pt x="2936" y="1070"/>
                </a:lnTo>
                <a:lnTo>
                  <a:pt x="2963" y="998"/>
                </a:lnTo>
                <a:lnTo>
                  <a:pt x="2991" y="927"/>
                </a:lnTo>
                <a:lnTo>
                  <a:pt x="3015" y="853"/>
                </a:lnTo>
                <a:lnTo>
                  <a:pt x="3039" y="779"/>
                </a:lnTo>
                <a:lnTo>
                  <a:pt x="3061" y="705"/>
                </a:lnTo>
                <a:lnTo>
                  <a:pt x="3081" y="629"/>
                </a:lnTo>
                <a:lnTo>
                  <a:pt x="3100" y="553"/>
                </a:lnTo>
                <a:lnTo>
                  <a:pt x="3117" y="476"/>
                </a:lnTo>
                <a:lnTo>
                  <a:pt x="3131" y="399"/>
                </a:lnTo>
                <a:lnTo>
                  <a:pt x="3145" y="321"/>
                </a:lnTo>
                <a:lnTo>
                  <a:pt x="3157" y="243"/>
                </a:lnTo>
                <a:lnTo>
                  <a:pt x="3167" y="163"/>
                </a:lnTo>
                <a:lnTo>
                  <a:pt x="3174" y="84"/>
                </a:lnTo>
                <a:lnTo>
                  <a:pt x="3180" y="3"/>
                </a:lnTo>
                <a:lnTo>
                  <a:pt x="3139" y="0"/>
                </a:lnTo>
                <a:lnTo>
                  <a:pt x="3133" y="79"/>
                </a:lnTo>
                <a:lnTo>
                  <a:pt x="3125" y="159"/>
                </a:lnTo>
                <a:lnTo>
                  <a:pt x="3115" y="236"/>
                </a:lnTo>
                <a:lnTo>
                  <a:pt x="3104" y="314"/>
                </a:lnTo>
                <a:lnTo>
                  <a:pt x="3091" y="392"/>
                </a:lnTo>
                <a:lnTo>
                  <a:pt x="3076" y="468"/>
                </a:lnTo>
                <a:lnTo>
                  <a:pt x="3059" y="543"/>
                </a:lnTo>
                <a:lnTo>
                  <a:pt x="3041" y="618"/>
                </a:lnTo>
                <a:lnTo>
                  <a:pt x="3021" y="693"/>
                </a:lnTo>
                <a:lnTo>
                  <a:pt x="2999" y="767"/>
                </a:lnTo>
                <a:lnTo>
                  <a:pt x="2976" y="839"/>
                </a:lnTo>
                <a:lnTo>
                  <a:pt x="2952" y="911"/>
                </a:lnTo>
                <a:lnTo>
                  <a:pt x="2925" y="983"/>
                </a:lnTo>
                <a:lnTo>
                  <a:pt x="2897" y="1053"/>
                </a:lnTo>
                <a:lnTo>
                  <a:pt x="2867" y="1123"/>
                </a:lnTo>
                <a:lnTo>
                  <a:pt x="2837" y="1191"/>
                </a:lnTo>
                <a:lnTo>
                  <a:pt x="2804" y="1260"/>
                </a:lnTo>
                <a:lnTo>
                  <a:pt x="2770" y="1327"/>
                </a:lnTo>
                <a:lnTo>
                  <a:pt x="2734" y="1393"/>
                </a:lnTo>
                <a:lnTo>
                  <a:pt x="2697" y="1458"/>
                </a:lnTo>
                <a:lnTo>
                  <a:pt x="2659" y="1522"/>
                </a:lnTo>
                <a:lnTo>
                  <a:pt x="2619" y="1585"/>
                </a:lnTo>
                <a:lnTo>
                  <a:pt x="2579" y="1648"/>
                </a:lnTo>
                <a:lnTo>
                  <a:pt x="2536" y="1709"/>
                </a:lnTo>
                <a:lnTo>
                  <a:pt x="2493" y="1769"/>
                </a:lnTo>
                <a:lnTo>
                  <a:pt x="2448" y="1828"/>
                </a:lnTo>
                <a:lnTo>
                  <a:pt x="2401" y="1886"/>
                </a:lnTo>
                <a:lnTo>
                  <a:pt x="2354" y="1943"/>
                </a:lnTo>
                <a:lnTo>
                  <a:pt x="2305" y="1999"/>
                </a:lnTo>
                <a:lnTo>
                  <a:pt x="2255" y="2053"/>
                </a:lnTo>
                <a:lnTo>
                  <a:pt x="2204" y="2107"/>
                </a:lnTo>
                <a:lnTo>
                  <a:pt x="2152" y="2159"/>
                </a:lnTo>
                <a:lnTo>
                  <a:pt x="2099" y="2210"/>
                </a:lnTo>
                <a:lnTo>
                  <a:pt x="2045" y="2259"/>
                </a:lnTo>
                <a:lnTo>
                  <a:pt x="1988" y="2308"/>
                </a:lnTo>
                <a:lnTo>
                  <a:pt x="1932" y="2354"/>
                </a:lnTo>
                <a:lnTo>
                  <a:pt x="1874" y="2400"/>
                </a:lnTo>
                <a:lnTo>
                  <a:pt x="1816" y="2445"/>
                </a:lnTo>
                <a:lnTo>
                  <a:pt x="1756" y="2488"/>
                </a:lnTo>
                <a:lnTo>
                  <a:pt x="1694" y="2528"/>
                </a:lnTo>
                <a:lnTo>
                  <a:pt x="1633" y="2569"/>
                </a:lnTo>
                <a:lnTo>
                  <a:pt x="1571" y="2608"/>
                </a:lnTo>
                <a:lnTo>
                  <a:pt x="1507" y="2645"/>
                </a:lnTo>
                <a:lnTo>
                  <a:pt x="1442" y="2681"/>
                </a:lnTo>
                <a:lnTo>
                  <a:pt x="1377" y="2715"/>
                </a:lnTo>
                <a:lnTo>
                  <a:pt x="1311" y="2747"/>
                </a:lnTo>
                <a:lnTo>
                  <a:pt x="1244" y="2779"/>
                </a:lnTo>
                <a:lnTo>
                  <a:pt x="1176" y="2808"/>
                </a:lnTo>
                <a:lnTo>
                  <a:pt x="1108" y="2836"/>
                </a:lnTo>
                <a:lnTo>
                  <a:pt x="1039" y="2862"/>
                </a:lnTo>
                <a:lnTo>
                  <a:pt x="968" y="2887"/>
                </a:lnTo>
                <a:lnTo>
                  <a:pt x="897" y="2909"/>
                </a:lnTo>
                <a:lnTo>
                  <a:pt x="826" y="2931"/>
                </a:lnTo>
                <a:lnTo>
                  <a:pt x="753" y="2950"/>
                </a:lnTo>
                <a:lnTo>
                  <a:pt x="681" y="2968"/>
                </a:lnTo>
                <a:lnTo>
                  <a:pt x="608" y="2984"/>
                </a:lnTo>
                <a:lnTo>
                  <a:pt x="533" y="2998"/>
                </a:lnTo>
                <a:lnTo>
                  <a:pt x="458" y="3011"/>
                </a:lnTo>
                <a:lnTo>
                  <a:pt x="383" y="3021"/>
                </a:lnTo>
                <a:lnTo>
                  <a:pt x="307" y="3029"/>
                </a:lnTo>
                <a:lnTo>
                  <a:pt x="231" y="3036"/>
                </a:lnTo>
                <a:lnTo>
                  <a:pt x="154" y="3041"/>
                </a:lnTo>
                <a:lnTo>
                  <a:pt x="77" y="3044"/>
                </a:lnTo>
                <a:lnTo>
                  <a:pt x="0" y="3045"/>
                </a:lnTo>
                <a:lnTo>
                  <a:pt x="0" y="308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5" name="Freeform 167"/>
          <p:cNvSpPr>
            <a:spLocks/>
          </p:cNvSpPr>
          <p:nvPr/>
        </p:nvSpPr>
        <p:spPr bwMode="auto">
          <a:xfrm>
            <a:off x="4302125" y="4130675"/>
            <a:ext cx="307975" cy="53975"/>
          </a:xfrm>
          <a:custGeom>
            <a:avLst/>
            <a:gdLst>
              <a:gd name="T0" fmla="*/ 158364 w 774"/>
              <a:gd name="T1" fmla="*/ 3104547 h 137"/>
              <a:gd name="T2" fmla="*/ 2691399 w 774"/>
              <a:gd name="T3" fmla="*/ 6519156 h 137"/>
              <a:gd name="T4" fmla="*/ 9974570 w 774"/>
              <a:gd name="T5" fmla="*/ 8226657 h 137"/>
              <a:gd name="T6" fmla="*/ 17098979 w 774"/>
              <a:gd name="T7" fmla="*/ 9934158 h 137"/>
              <a:gd name="T8" fmla="*/ 24540514 w 774"/>
              <a:gd name="T9" fmla="*/ 11486038 h 137"/>
              <a:gd name="T10" fmla="*/ 31823288 w 774"/>
              <a:gd name="T11" fmla="*/ 12883084 h 137"/>
              <a:gd name="T12" fmla="*/ 39264425 w 774"/>
              <a:gd name="T13" fmla="*/ 14280130 h 137"/>
              <a:gd name="T14" fmla="*/ 46705961 w 774"/>
              <a:gd name="T15" fmla="*/ 15366722 h 137"/>
              <a:gd name="T16" fmla="*/ 54147098 w 774"/>
              <a:gd name="T17" fmla="*/ 16453314 h 137"/>
              <a:gd name="T18" fmla="*/ 61429871 w 774"/>
              <a:gd name="T19" fmla="*/ 17539905 h 137"/>
              <a:gd name="T20" fmla="*/ 69029771 w 774"/>
              <a:gd name="T21" fmla="*/ 18315648 h 137"/>
              <a:gd name="T22" fmla="*/ 76629273 w 774"/>
              <a:gd name="T23" fmla="*/ 19091785 h 137"/>
              <a:gd name="T24" fmla="*/ 84070411 w 774"/>
              <a:gd name="T25" fmla="*/ 19712694 h 137"/>
              <a:gd name="T26" fmla="*/ 91828277 w 774"/>
              <a:gd name="T27" fmla="*/ 20178376 h 137"/>
              <a:gd name="T28" fmla="*/ 99428177 w 774"/>
              <a:gd name="T29" fmla="*/ 20799286 h 137"/>
              <a:gd name="T30" fmla="*/ 107027679 w 774"/>
              <a:gd name="T31" fmla="*/ 20954513 h 137"/>
              <a:gd name="T32" fmla="*/ 114785545 w 774"/>
              <a:gd name="T33" fmla="*/ 21109741 h 137"/>
              <a:gd name="T34" fmla="*/ 122543412 w 774"/>
              <a:gd name="T35" fmla="*/ 21264968 h 137"/>
              <a:gd name="T36" fmla="*/ 122543412 w 774"/>
              <a:gd name="T37" fmla="*/ 14435358 h 137"/>
              <a:gd name="T38" fmla="*/ 114785545 w 774"/>
              <a:gd name="T39" fmla="*/ 14435358 h 137"/>
              <a:gd name="T40" fmla="*/ 107186043 w 774"/>
              <a:gd name="T41" fmla="*/ 14280130 h 137"/>
              <a:gd name="T42" fmla="*/ 99744508 w 774"/>
              <a:gd name="T43" fmla="*/ 13814448 h 137"/>
              <a:gd name="T44" fmla="*/ 92145006 w 774"/>
              <a:gd name="T45" fmla="*/ 13503993 h 137"/>
              <a:gd name="T46" fmla="*/ 84545504 w 774"/>
              <a:gd name="T47" fmla="*/ 13038311 h 137"/>
              <a:gd name="T48" fmla="*/ 77104366 w 774"/>
              <a:gd name="T49" fmla="*/ 12417402 h 137"/>
              <a:gd name="T50" fmla="*/ 69821195 w 774"/>
              <a:gd name="T51" fmla="*/ 11641265 h 137"/>
              <a:gd name="T52" fmla="*/ 62380058 w 774"/>
              <a:gd name="T53" fmla="*/ 10865128 h 137"/>
              <a:gd name="T54" fmla="*/ 54938522 w 774"/>
              <a:gd name="T55" fmla="*/ 9778930 h 137"/>
              <a:gd name="T56" fmla="*/ 47655749 w 774"/>
              <a:gd name="T57" fmla="*/ 8692339 h 137"/>
              <a:gd name="T58" fmla="*/ 40214612 w 774"/>
              <a:gd name="T59" fmla="*/ 7605747 h 137"/>
              <a:gd name="T60" fmla="*/ 32931440 w 774"/>
              <a:gd name="T61" fmla="*/ 6208701 h 137"/>
              <a:gd name="T62" fmla="*/ 25807032 w 774"/>
              <a:gd name="T63" fmla="*/ 4811655 h 137"/>
              <a:gd name="T64" fmla="*/ 18523861 w 774"/>
              <a:gd name="T65" fmla="*/ 3259775 h 137"/>
              <a:gd name="T66" fmla="*/ 11399452 w 774"/>
              <a:gd name="T67" fmla="*/ 1707501 h 137"/>
              <a:gd name="T68" fmla="*/ 4274645 w 774"/>
              <a:gd name="T69" fmla="*/ 0 h 137"/>
              <a:gd name="T70" fmla="*/ 6808078 w 774"/>
              <a:gd name="T71" fmla="*/ 3415002 h 137"/>
              <a:gd name="T72" fmla="*/ 158364 w 774"/>
              <a:gd name="T73" fmla="*/ 3104547 h 137"/>
              <a:gd name="T74" fmla="*/ 0 w 774"/>
              <a:gd name="T75" fmla="*/ 5898246 h 137"/>
              <a:gd name="T76" fmla="*/ 2691399 w 774"/>
              <a:gd name="T77" fmla="*/ 6519156 h 137"/>
              <a:gd name="T78" fmla="*/ 158364 w 774"/>
              <a:gd name="T79" fmla="*/ 3104547 h 1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74"/>
              <a:gd name="T121" fmla="*/ 0 h 137"/>
              <a:gd name="T122" fmla="*/ 774 w 774"/>
              <a:gd name="T123" fmla="*/ 137 h 1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74" h="137">
                <a:moveTo>
                  <a:pt x="1" y="20"/>
                </a:moveTo>
                <a:lnTo>
                  <a:pt x="17" y="42"/>
                </a:lnTo>
                <a:lnTo>
                  <a:pt x="63" y="53"/>
                </a:lnTo>
                <a:lnTo>
                  <a:pt x="108" y="64"/>
                </a:lnTo>
                <a:lnTo>
                  <a:pt x="155" y="74"/>
                </a:lnTo>
                <a:lnTo>
                  <a:pt x="201" y="83"/>
                </a:lnTo>
                <a:lnTo>
                  <a:pt x="248" y="92"/>
                </a:lnTo>
                <a:lnTo>
                  <a:pt x="295" y="99"/>
                </a:lnTo>
                <a:lnTo>
                  <a:pt x="342" y="106"/>
                </a:lnTo>
                <a:lnTo>
                  <a:pt x="388" y="113"/>
                </a:lnTo>
                <a:lnTo>
                  <a:pt x="436" y="118"/>
                </a:lnTo>
                <a:lnTo>
                  <a:pt x="484" y="123"/>
                </a:lnTo>
                <a:lnTo>
                  <a:pt x="531" y="127"/>
                </a:lnTo>
                <a:lnTo>
                  <a:pt x="580" y="130"/>
                </a:lnTo>
                <a:lnTo>
                  <a:pt x="628" y="134"/>
                </a:lnTo>
                <a:lnTo>
                  <a:pt x="676" y="135"/>
                </a:lnTo>
                <a:lnTo>
                  <a:pt x="725" y="136"/>
                </a:lnTo>
                <a:lnTo>
                  <a:pt x="774" y="137"/>
                </a:lnTo>
                <a:lnTo>
                  <a:pt x="774" y="93"/>
                </a:lnTo>
                <a:lnTo>
                  <a:pt x="725" y="93"/>
                </a:lnTo>
                <a:lnTo>
                  <a:pt x="677" y="92"/>
                </a:lnTo>
                <a:lnTo>
                  <a:pt x="630" y="89"/>
                </a:lnTo>
                <a:lnTo>
                  <a:pt x="582" y="87"/>
                </a:lnTo>
                <a:lnTo>
                  <a:pt x="534" y="84"/>
                </a:lnTo>
                <a:lnTo>
                  <a:pt x="487" y="80"/>
                </a:lnTo>
                <a:lnTo>
                  <a:pt x="441" y="75"/>
                </a:lnTo>
                <a:lnTo>
                  <a:pt x="394" y="70"/>
                </a:lnTo>
                <a:lnTo>
                  <a:pt x="347" y="63"/>
                </a:lnTo>
                <a:lnTo>
                  <a:pt x="301" y="56"/>
                </a:lnTo>
                <a:lnTo>
                  <a:pt x="254" y="49"/>
                </a:lnTo>
                <a:lnTo>
                  <a:pt x="208" y="40"/>
                </a:lnTo>
                <a:lnTo>
                  <a:pt x="163" y="31"/>
                </a:lnTo>
                <a:lnTo>
                  <a:pt x="117" y="21"/>
                </a:lnTo>
                <a:lnTo>
                  <a:pt x="72" y="11"/>
                </a:lnTo>
                <a:lnTo>
                  <a:pt x="27" y="0"/>
                </a:lnTo>
                <a:lnTo>
                  <a:pt x="43" y="22"/>
                </a:lnTo>
                <a:lnTo>
                  <a:pt x="1" y="20"/>
                </a:lnTo>
                <a:lnTo>
                  <a:pt x="0" y="38"/>
                </a:lnTo>
                <a:lnTo>
                  <a:pt x="17" y="42"/>
                </a:lnTo>
                <a:lnTo>
                  <a:pt x="1" y="2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6" name="Freeform 168"/>
          <p:cNvSpPr>
            <a:spLocks/>
          </p:cNvSpPr>
          <p:nvPr/>
        </p:nvSpPr>
        <p:spPr bwMode="auto">
          <a:xfrm>
            <a:off x="4303713" y="2913063"/>
            <a:ext cx="1262062" cy="1225550"/>
          </a:xfrm>
          <a:custGeom>
            <a:avLst/>
            <a:gdLst>
              <a:gd name="T0" fmla="*/ 488138373 w 3182"/>
              <a:gd name="T1" fmla="*/ 157559 h 3088"/>
              <a:gd name="T2" fmla="*/ 451484634 w 3182"/>
              <a:gd name="T3" fmla="*/ 2520156 h 3088"/>
              <a:gd name="T4" fmla="*/ 415460339 w 3182"/>
              <a:gd name="T5" fmla="*/ 7560469 h 3088"/>
              <a:gd name="T6" fmla="*/ 380222553 w 3182"/>
              <a:gd name="T7" fmla="*/ 15120938 h 3088"/>
              <a:gd name="T8" fmla="*/ 346085799 w 3182"/>
              <a:gd name="T9" fmla="*/ 25359122 h 3088"/>
              <a:gd name="T10" fmla="*/ 312735553 w 3182"/>
              <a:gd name="T11" fmla="*/ 37959903 h 3088"/>
              <a:gd name="T12" fmla="*/ 280801259 w 3182"/>
              <a:gd name="T13" fmla="*/ 52923281 h 3088"/>
              <a:gd name="T14" fmla="*/ 249968394 w 3182"/>
              <a:gd name="T15" fmla="*/ 69934534 h 3088"/>
              <a:gd name="T16" fmla="*/ 220551086 w 3182"/>
              <a:gd name="T17" fmla="*/ 88992869 h 3088"/>
              <a:gd name="T18" fmla="*/ 192392269 w 3182"/>
              <a:gd name="T19" fmla="*/ 110257034 h 3088"/>
              <a:gd name="T20" fmla="*/ 165806469 w 3182"/>
              <a:gd name="T21" fmla="*/ 133568281 h 3088"/>
              <a:gd name="T22" fmla="*/ 140794082 w 3182"/>
              <a:gd name="T23" fmla="*/ 158297166 h 3088"/>
              <a:gd name="T24" fmla="*/ 117511775 w 3182"/>
              <a:gd name="T25" fmla="*/ 184916366 h 3088"/>
              <a:gd name="T26" fmla="*/ 96117404 w 3182"/>
              <a:gd name="T27" fmla="*/ 213268322 h 3088"/>
              <a:gd name="T28" fmla="*/ 76453511 w 3182"/>
              <a:gd name="T29" fmla="*/ 243195078 h 3088"/>
              <a:gd name="T30" fmla="*/ 58834618 w 3182"/>
              <a:gd name="T31" fmla="*/ 274224353 h 3088"/>
              <a:gd name="T32" fmla="*/ 43418185 w 3182"/>
              <a:gd name="T33" fmla="*/ 306986384 h 3088"/>
              <a:gd name="T34" fmla="*/ 29889293 w 3182"/>
              <a:gd name="T35" fmla="*/ 340693772 h 3088"/>
              <a:gd name="T36" fmla="*/ 18719925 w 3182"/>
              <a:gd name="T37" fmla="*/ 375503281 h 3088"/>
              <a:gd name="T38" fmla="*/ 10067939 w 3182"/>
              <a:gd name="T39" fmla="*/ 411572869 h 3088"/>
              <a:gd name="T40" fmla="*/ 3775477 w 3182"/>
              <a:gd name="T41" fmla="*/ 448430253 h 3088"/>
              <a:gd name="T42" fmla="*/ 0 w 3182"/>
              <a:gd name="T43" fmla="*/ 486075038 h 3088"/>
              <a:gd name="T44" fmla="*/ 8809447 w 3182"/>
              <a:gd name="T45" fmla="*/ 461503713 h 3088"/>
              <a:gd name="T46" fmla="*/ 14157940 w 3182"/>
              <a:gd name="T47" fmla="*/ 424961447 h 3088"/>
              <a:gd name="T48" fmla="*/ 21866355 w 3182"/>
              <a:gd name="T49" fmla="*/ 389049022 h 3088"/>
              <a:gd name="T50" fmla="*/ 32091754 w 3182"/>
              <a:gd name="T51" fmla="*/ 354397072 h 3088"/>
              <a:gd name="T52" fmla="*/ 44676677 w 3182"/>
              <a:gd name="T53" fmla="*/ 320690081 h 3088"/>
              <a:gd name="T54" fmla="*/ 59306602 w 3182"/>
              <a:gd name="T55" fmla="*/ 288085213 h 3088"/>
              <a:gd name="T56" fmla="*/ 75981527 w 3182"/>
              <a:gd name="T57" fmla="*/ 256898378 h 3088"/>
              <a:gd name="T58" fmla="*/ 94701452 w 3182"/>
              <a:gd name="T59" fmla="*/ 226971622 h 3088"/>
              <a:gd name="T60" fmla="*/ 115309314 w 3182"/>
              <a:gd name="T61" fmla="*/ 198462503 h 3088"/>
              <a:gd name="T62" fmla="*/ 137647653 w 3182"/>
              <a:gd name="T63" fmla="*/ 171685744 h 3088"/>
              <a:gd name="T64" fmla="*/ 161716468 w 3182"/>
              <a:gd name="T65" fmla="*/ 146484181 h 3088"/>
              <a:gd name="T66" fmla="*/ 187515363 w 3182"/>
              <a:gd name="T67" fmla="*/ 123014978 h 3088"/>
              <a:gd name="T68" fmla="*/ 214887672 w 3182"/>
              <a:gd name="T69" fmla="*/ 101593650 h 3088"/>
              <a:gd name="T70" fmla="*/ 243518472 w 3182"/>
              <a:gd name="T71" fmla="*/ 81905078 h 3088"/>
              <a:gd name="T72" fmla="*/ 273407765 w 3182"/>
              <a:gd name="T73" fmla="*/ 64263984 h 3088"/>
              <a:gd name="T74" fmla="*/ 304555551 w 3182"/>
              <a:gd name="T75" fmla="*/ 48827928 h 3088"/>
              <a:gd name="T76" fmla="*/ 337118892 w 3182"/>
              <a:gd name="T77" fmla="*/ 35597306 h 3088"/>
              <a:gd name="T78" fmla="*/ 370469138 w 3182"/>
              <a:gd name="T79" fmla="*/ 24886444 h 3088"/>
              <a:gd name="T80" fmla="*/ 404920416 w 3182"/>
              <a:gd name="T81" fmla="*/ 16538575 h 3088"/>
              <a:gd name="T82" fmla="*/ 440000742 w 3182"/>
              <a:gd name="T83" fmla="*/ 10710863 h 3088"/>
              <a:gd name="T84" fmla="*/ 476025037 w 3182"/>
              <a:gd name="T85" fmla="*/ 7560469 h 3088"/>
              <a:gd name="T86" fmla="*/ 500565837 w 3182"/>
              <a:gd name="T87" fmla="*/ 6773069 h 3088"/>
              <a:gd name="T88" fmla="*/ 500565837 w 3182"/>
              <a:gd name="T89" fmla="*/ 0 h 308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82"/>
              <a:gd name="T136" fmla="*/ 0 h 3088"/>
              <a:gd name="T137" fmla="*/ 3182 w 3182"/>
              <a:gd name="T138" fmla="*/ 3088 h 308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82" h="3088">
                <a:moveTo>
                  <a:pt x="3182" y="0"/>
                </a:moveTo>
                <a:lnTo>
                  <a:pt x="3182" y="0"/>
                </a:lnTo>
                <a:lnTo>
                  <a:pt x="3103" y="1"/>
                </a:lnTo>
                <a:lnTo>
                  <a:pt x="3024" y="5"/>
                </a:lnTo>
                <a:lnTo>
                  <a:pt x="2946" y="9"/>
                </a:lnTo>
                <a:lnTo>
                  <a:pt x="2870" y="16"/>
                </a:lnTo>
                <a:lnTo>
                  <a:pt x="2792" y="25"/>
                </a:lnTo>
                <a:lnTo>
                  <a:pt x="2716" y="36"/>
                </a:lnTo>
                <a:lnTo>
                  <a:pt x="2641" y="48"/>
                </a:lnTo>
                <a:lnTo>
                  <a:pt x="2565" y="62"/>
                </a:lnTo>
                <a:lnTo>
                  <a:pt x="2491" y="79"/>
                </a:lnTo>
                <a:lnTo>
                  <a:pt x="2417" y="96"/>
                </a:lnTo>
                <a:lnTo>
                  <a:pt x="2344" y="116"/>
                </a:lnTo>
                <a:lnTo>
                  <a:pt x="2272" y="138"/>
                </a:lnTo>
                <a:lnTo>
                  <a:pt x="2200" y="161"/>
                </a:lnTo>
                <a:lnTo>
                  <a:pt x="2129" y="186"/>
                </a:lnTo>
                <a:lnTo>
                  <a:pt x="2059" y="212"/>
                </a:lnTo>
                <a:lnTo>
                  <a:pt x="1988" y="241"/>
                </a:lnTo>
                <a:lnTo>
                  <a:pt x="1920" y="271"/>
                </a:lnTo>
                <a:lnTo>
                  <a:pt x="1852" y="303"/>
                </a:lnTo>
                <a:lnTo>
                  <a:pt x="1785" y="336"/>
                </a:lnTo>
                <a:lnTo>
                  <a:pt x="1719" y="370"/>
                </a:lnTo>
                <a:lnTo>
                  <a:pt x="1654" y="406"/>
                </a:lnTo>
                <a:lnTo>
                  <a:pt x="1589" y="444"/>
                </a:lnTo>
                <a:lnTo>
                  <a:pt x="1525" y="482"/>
                </a:lnTo>
                <a:lnTo>
                  <a:pt x="1464" y="523"/>
                </a:lnTo>
                <a:lnTo>
                  <a:pt x="1402" y="565"/>
                </a:lnTo>
                <a:lnTo>
                  <a:pt x="1341" y="609"/>
                </a:lnTo>
                <a:lnTo>
                  <a:pt x="1282" y="653"/>
                </a:lnTo>
                <a:lnTo>
                  <a:pt x="1223" y="700"/>
                </a:lnTo>
                <a:lnTo>
                  <a:pt x="1165" y="748"/>
                </a:lnTo>
                <a:lnTo>
                  <a:pt x="1109" y="797"/>
                </a:lnTo>
                <a:lnTo>
                  <a:pt x="1054" y="848"/>
                </a:lnTo>
                <a:lnTo>
                  <a:pt x="1000" y="898"/>
                </a:lnTo>
                <a:lnTo>
                  <a:pt x="947" y="951"/>
                </a:lnTo>
                <a:lnTo>
                  <a:pt x="895" y="1005"/>
                </a:lnTo>
                <a:lnTo>
                  <a:pt x="845" y="1060"/>
                </a:lnTo>
                <a:lnTo>
                  <a:pt x="795" y="1117"/>
                </a:lnTo>
                <a:lnTo>
                  <a:pt x="747" y="1174"/>
                </a:lnTo>
                <a:lnTo>
                  <a:pt x="700" y="1234"/>
                </a:lnTo>
                <a:lnTo>
                  <a:pt x="655" y="1293"/>
                </a:lnTo>
                <a:lnTo>
                  <a:pt x="611" y="1354"/>
                </a:lnTo>
                <a:lnTo>
                  <a:pt x="567" y="1417"/>
                </a:lnTo>
                <a:lnTo>
                  <a:pt x="526" y="1480"/>
                </a:lnTo>
                <a:lnTo>
                  <a:pt x="486" y="1544"/>
                </a:lnTo>
                <a:lnTo>
                  <a:pt x="447" y="1609"/>
                </a:lnTo>
                <a:lnTo>
                  <a:pt x="410" y="1675"/>
                </a:lnTo>
                <a:lnTo>
                  <a:pt x="374" y="1741"/>
                </a:lnTo>
                <a:lnTo>
                  <a:pt x="339" y="1810"/>
                </a:lnTo>
                <a:lnTo>
                  <a:pt x="306" y="1878"/>
                </a:lnTo>
                <a:lnTo>
                  <a:pt x="276" y="1949"/>
                </a:lnTo>
                <a:lnTo>
                  <a:pt x="246" y="2019"/>
                </a:lnTo>
                <a:lnTo>
                  <a:pt x="217" y="2091"/>
                </a:lnTo>
                <a:lnTo>
                  <a:pt x="190" y="2163"/>
                </a:lnTo>
                <a:lnTo>
                  <a:pt x="165" y="2235"/>
                </a:lnTo>
                <a:lnTo>
                  <a:pt x="141" y="2309"/>
                </a:lnTo>
                <a:lnTo>
                  <a:pt x="119" y="2384"/>
                </a:lnTo>
                <a:lnTo>
                  <a:pt x="99" y="2459"/>
                </a:lnTo>
                <a:lnTo>
                  <a:pt x="81" y="2535"/>
                </a:lnTo>
                <a:lnTo>
                  <a:pt x="64" y="2613"/>
                </a:lnTo>
                <a:lnTo>
                  <a:pt x="49" y="2690"/>
                </a:lnTo>
                <a:lnTo>
                  <a:pt x="36" y="2768"/>
                </a:lnTo>
                <a:lnTo>
                  <a:pt x="24" y="2847"/>
                </a:lnTo>
                <a:lnTo>
                  <a:pt x="15" y="2926"/>
                </a:lnTo>
                <a:lnTo>
                  <a:pt x="6" y="3005"/>
                </a:lnTo>
                <a:lnTo>
                  <a:pt x="0" y="3086"/>
                </a:lnTo>
                <a:lnTo>
                  <a:pt x="42" y="3088"/>
                </a:lnTo>
                <a:lnTo>
                  <a:pt x="48" y="3009"/>
                </a:lnTo>
                <a:lnTo>
                  <a:pt x="56" y="2930"/>
                </a:lnTo>
                <a:lnTo>
                  <a:pt x="66" y="2852"/>
                </a:lnTo>
                <a:lnTo>
                  <a:pt x="77" y="2775"/>
                </a:lnTo>
                <a:lnTo>
                  <a:pt x="90" y="2698"/>
                </a:lnTo>
                <a:lnTo>
                  <a:pt x="105" y="2622"/>
                </a:lnTo>
                <a:lnTo>
                  <a:pt x="121" y="2545"/>
                </a:lnTo>
                <a:lnTo>
                  <a:pt x="139" y="2470"/>
                </a:lnTo>
                <a:lnTo>
                  <a:pt x="160" y="2396"/>
                </a:lnTo>
                <a:lnTo>
                  <a:pt x="182" y="2323"/>
                </a:lnTo>
                <a:lnTo>
                  <a:pt x="204" y="2250"/>
                </a:lnTo>
                <a:lnTo>
                  <a:pt x="230" y="2178"/>
                </a:lnTo>
                <a:lnTo>
                  <a:pt x="255" y="2106"/>
                </a:lnTo>
                <a:lnTo>
                  <a:pt x="284" y="2036"/>
                </a:lnTo>
                <a:lnTo>
                  <a:pt x="313" y="1966"/>
                </a:lnTo>
                <a:lnTo>
                  <a:pt x="345" y="1898"/>
                </a:lnTo>
                <a:lnTo>
                  <a:pt x="377" y="1829"/>
                </a:lnTo>
                <a:lnTo>
                  <a:pt x="411" y="1762"/>
                </a:lnTo>
                <a:lnTo>
                  <a:pt x="446" y="1696"/>
                </a:lnTo>
                <a:lnTo>
                  <a:pt x="483" y="1631"/>
                </a:lnTo>
                <a:lnTo>
                  <a:pt x="521" y="1567"/>
                </a:lnTo>
                <a:lnTo>
                  <a:pt x="561" y="1503"/>
                </a:lnTo>
                <a:lnTo>
                  <a:pt x="602" y="1441"/>
                </a:lnTo>
                <a:lnTo>
                  <a:pt x="644" y="1380"/>
                </a:lnTo>
                <a:lnTo>
                  <a:pt x="688" y="1320"/>
                </a:lnTo>
                <a:lnTo>
                  <a:pt x="733" y="1260"/>
                </a:lnTo>
                <a:lnTo>
                  <a:pt x="779" y="1203"/>
                </a:lnTo>
                <a:lnTo>
                  <a:pt x="827" y="1145"/>
                </a:lnTo>
                <a:lnTo>
                  <a:pt x="875" y="1090"/>
                </a:lnTo>
                <a:lnTo>
                  <a:pt x="925" y="1035"/>
                </a:lnTo>
                <a:lnTo>
                  <a:pt x="976" y="982"/>
                </a:lnTo>
                <a:lnTo>
                  <a:pt x="1028" y="930"/>
                </a:lnTo>
                <a:lnTo>
                  <a:pt x="1082" y="880"/>
                </a:lnTo>
                <a:lnTo>
                  <a:pt x="1137" y="830"/>
                </a:lnTo>
                <a:lnTo>
                  <a:pt x="1192" y="781"/>
                </a:lnTo>
                <a:lnTo>
                  <a:pt x="1249" y="734"/>
                </a:lnTo>
                <a:lnTo>
                  <a:pt x="1306" y="689"/>
                </a:lnTo>
                <a:lnTo>
                  <a:pt x="1366" y="645"/>
                </a:lnTo>
                <a:lnTo>
                  <a:pt x="1425" y="602"/>
                </a:lnTo>
                <a:lnTo>
                  <a:pt x="1486" y="560"/>
                </a:lnTo>
                <a:lnTo>
                  <a:pt x="1548" y="520"/>
                </a:lnTo>
                <a:lnTo>
                  <a:pt x="1610" y="481"/>
                </a:lnTo>
                <a:lnTo>
                  <a:pt x="1673" y="444"/>
                </a:lnTo>
                <a:lnTo>
                  <a:pt x="1738" y="408"/>
                </a:lnTo>
                <a:lnTo>
                  <a:pt x="1803" y="374"/>
                </a:lnTo>
                <a:lnTo>
                  <a:pt x="1870" y="341"/>
                </a:lnTo>
                <a:lnTo>
                  <a:pt x="1936" y="310"/>
                </a:lnTo>
                <a:lnTo>
                  <a:pt x="2004" y="280"/>
                </a:lnTo>
                <a:lnTo>
                  <a:pt x="2074" y="253"/>
                </a:lnTo>
                <a:lnTo>
                  <a:pt x="2143" y="226"/>
                </a:lnTo>
                <a:lnTo>
                  <a:pt x="2213" y="202"/>
                </a:lnTo>
                <a:lnTo>
                  <a:pt x="2283" y="179"/>
                </a:lnTo>
                <a:lnTo>
                  <a:pt x="2355" y="158"/>
                </a:lnTo>
                <a:lnTo>
                  <a:pt x="2427" y="138"/>
                </a:lnTo>
                <a:lnTo>
                  <a:pt x="2500" y="121"/>
                </a:lnTo>
                <a:lnTo>
                  <a:pt x="2574" y="105"/>
                </a:lnTo>
                <a:lnTo>
                  <a:pt x="2647" y="91"/>
                </a:lnTo>
                <a:lnTo>
                  <a:pt x="2722" y="79"/>
                </a:lnTo>
                <a:lnTo>
                  <a:pt x="2797" y="68"/>
                </a:lnTo>
                <a:lnTo>
                  <a:pt x="2873" y="59"/>
                </a:lnTo>
                <a:lnTo>
                  <a:pt x="2950" y="52"/>
                </a:lnTo>
                <a:lnTo>
                  <a:pt x="3026" y="48"/>
                </a:lnTo>
                <a:lnTo>
                  <a:pt x="3104" y="44"/>
                </a:lnTo>
                <a:lnTo>
                  <a:pt x="3182" y="43"/>
                </a:lnTo>
                <a:lnTo>
                  <a:pt x="3182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7" name="Freeform 169"/>
          <p:cNvSpPr>
            <a:spLocks/>
          </p:cNvSpPr>
          <p:nvPr/>
        </p:nvSpPr>
        <p:spPr bwMode="auto">
          <a:xfrm>
            <a:off x="4300538" y="4224338"/>
            <a:ext cx="506412" cy="1039812"/>
          </a:xfrm>
          <a:custGeom>
            <a:avLst/>
            <a:gdLst>
              <a:gd name="T0" fmla="*/ 0 w 1277"/>
              <a:gd name="T1" fmla="*/ 7863628 h 2622"/>
              <a:gd name="T2" fmla="*/ 943425 w 1277"/>
              <a:gd name="T3" fmla="*/ 31296676 h 2622"/>
              <a:gd name="T4" fmla="*/ 2830673 w 1277"/>
              <a:gd name="T5" fmla="*/ 54415242 h 2622"/>
              <a:gd name="T6" fmla="*/ 5661345 w 1277"/>
              <a:gd name="T7" fmla="*/ 77219326 h 2622"/>
              <a:gd name="T8" fmla="*/ 9278404 w 1277"/>
              <a:gd name="T9" fmla="*/ 99708929 h 2622"/>
              <a:gd name="T10" fmla="*/ 13996324 w 1277"/>
              <a:gd name="T11" fmla="*/ 121883654 h 2622"/>
              <a:gd name="T12" fmla="*/ 19500629 w 1277"/>
              <a:gd name="T13" fmla="*/ 143744293 h 2622"/>
              <a:gd name="T14" fmla="*/ 25948361 w 1277"/>
              <a:gd name="T15" fmla="*/ 165133012 h 2622"/>
              <a:gd name="T16" fmla="*/ 33339914 w 1277"/>
              <a:gd name="T17" fmla="*/ 186049810 h 2622"/>
              <a:gd name="T18" fmla="*/ 41360020 w 1277"/>
              <a:gd name="T19" fmla="*/ 206652126 h 2622"/>
              <a:gd name="T20" fmla="*/ 50481385 w 1277"/>
              <a:gd name="T21" fmla="*/ 226782521 h 2622"/>
              <a:gd name="T22" fmla="*/ 60231699 w 1277"/>
              <a:gd name="T23" fmla="*/ 246440996 h 2622"/>
              <a:gd name="T24" fmla="*/ 70768400 w 1277"/>
              <a:gd name="T25" fmla="*/ 265627946 h 2622"/>
              <a:gd name="T26" fmla="*/ 82091090 w 1277"/>
              <a:gd name="T27" fmla="*/ 284185934 h 2622"/>
              <a:gd name="T28" fmla="*/ 94043127 w 1277"/>
              <a:gd name="T29" fmla="*/ 302429043 h 2622"/>
              <a:gd name="T30" fmla="*/ 106781551 w 1277"/>
              <a:gd name="T31" fmla="*/ 320043188 h 2622"/>
              <a:gd name="T32" fmla="*/ 120148924 w 1277"/>
              <a:gd name="T33" fmla="*/ 337028370 h 2622"/>
              <a:gd name="T34" fmla="*/ 134302683 w 1277"/>
              <a:gd name="T35" fmla="*/ 353384193 h 2622"/>
              <a:gd name="T36" fmla="*/ 148927957 w 1277"/>
              <a:gd name="T37" fmla="*/ 369111449 h 2622"/>
              <a:gd name="T38" fmla="*/ 164339617 w 1277"/>
              <a:gd name="T39" fmla="*/ 384209344 h 2622"/>
              <a:gd name="T40" fmla="*/ 180223187 w 1277"/>
              <a:gd name="T41" fmla="*/ 398677880 h 2622"/>
              <a:gd name="T42" fmla="*/ 196735708 w 1277"/>
              <a:gd name="T43" fmla="*/ 412360410 h 2622"/>
              <a:gd name="T44" fmla="*/ 189973502 w 1277"/>
              <a:gd name="T45" fmla="*/ 398048917 h 2622"/>
              <a:gd name="T46" fmla="*/ 173932892 w 1277"/>
              <a:gd name="T47" fmla="*/ 384051905 h 2622"/>
              <a:gd name="T48" fmla="*/ 158678272 w 1277"/>
              <a:gd name="T49" fmla="*/ 369268491 h 2622"/>
              <a:gd name="T50" fmla="*/ 143895562 w 1277"/>
              <a:gd name="T51" fmla="*/ 354013553 h 2622"/>
              <a:gd name="T52" fmla="*/ 129741803 w 1277"/>
              <a:gd name="T53" fmla="*/ 337971815 h 2622"/>
              <a:gd name="T54" fmla="*/ 116217390 w 1277"/>
              <a:gd name="T55" fmla="*/ 321458554 h 2622"/>
              <a:gd name="T56" fmla="*/ 103478967 w 1277"/>
              <a:gd name="T57" fmla="*/ 304316329 h 2622"/>
              <a:gd name="T58" fmla="*/ 91369891 w 1277"/>
              <a:gd name="T59" fmla="*/ 286702184 h 2622"/>
              <a:gd name="T60" fmla="*/ 79889368 w 1277"/>
              <a:gd name="T61" fmla="*/ 268301635 h 2622"/>
              <a:gd name="T62" fmla="*/ 69353064 w 1277"/>
              <a:gd name="T63" fmla="*/ 249586606 h 2622"/>
              <a:gd name="T64" fmla="*/ 59445313 w 1277"/>
              <a:gd name="T65" fmla="*/ 230242613 h 2622"/>
              <a:gd name="T66" fmla="*/ 50323949 w 1277"/>
              <a:gd name="T67" fmla="*/ 210741181 h 2622"/>
              <a:gd name="T68" fmla="*/ 42146406 w 1277"/>
              <a:gd name="T69" fmla="*/ 190453346 h 2622"/>
              <a:gd name="T70" fmla="*/ 34597814 w 1277"/>
              <a:gd name="T71" fmla="*/ 169851030 h 2622"/>
              <a:gd name="T72" fmla="*/ 27835608 w 1277"/>
              <a:gd name="T73" fmla="*/ 148934232 h 2622"/>
              <a:gd name="T74" fmla="*/ 22016827 w 1277"/>
              <a:gd name="T75" fmla="*/ 127388074 h 2622"/>
              <a:gd name="T76" fmla="*/ 17141471 w 1277"/>
              <a:gd name="T77" fmla="*/ 105684874 h 2622"/>
              <a:gd name="T78" fmla="*/ 13209937 w 1277"/>
              <a:gd name="T79" fmla="*/ 83667192 h 2622"/>
              <a:gd name="T80" fmla="*/ 10064790 w 1277"/>
              <a:gd name="T81" fmla="*/ 61335028 h 2622"/>
              <a:gd name="T82" fmla="*/ 8020503 w 1277"/>
              <a:gd name="T83" fmla="*/ 38530944 h 2622"/>
              <a:gd name="T84" fmla="*/ 6762206 w 1277"/>
              <a:gd name="T85" fmla="*/ 15569817 h 2622"/>
              <a:gd name="T86" fmla="*/ 6605167 w 1277"/>
              <a:gd name="T87" fmla="*/ 0 h 2622"/>
              <a:gd name="T88" fmla="*/ 0 w 1277"/>
              <a:gd name="T89" fmla="*/ 0 h 262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277"/>
              <a:gd name="T136" fmla="*/ 0 h 2622"/>
              <a:gd name="T137" fmla="*/ 1277 w 1277"/>
              <a:gd name="T138" fmla="*/ 2622 h 2622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277" h="2622">
                <a:moveTo>
                  <a:pt x="0" y="0"/>
                </a:moveTo>
                <a:lnTo>
                  <a:pt x="0" y="0"/>
                </a:lnTo>
                <a:lnTo>
                  <a:pt x="0" y="50"/>
                </a:lnTo>
                <a:lnTo>
                  <a:pt x="2" y="100"/>
                </a:lnTo>
                <a:lnTo>
                  <a:pt x="4" y="149"/>
                </a:lnTo>
                <a:lnTo>
                  <a:pt x="6" y="199"/>
                </a:lnTo>
                <a:lnTo>
                  <a:pt x="9" y="249"/>
                </a:lnTo>
                <a:lnTo>
                  <a:pt x="13" y="297"/>
                </a:lnTo>
                <a:lnTo>
                  <a:pt x="18" y="346"/>
                </a:lnTo>
                <a:lnTo>
                  <a:pt x="23" y="394"/>
                </a:lnTo>
                <a:lnTo>
                  <a:pt x="28" y="443"/>
                </a:lnTo>
                <a:lnTo>
                  <a:pt x="36" y="491"/>
                </a:lnTo>
                <a:lnTo>
                  <a:pt x="42" y="539"/>
                </a:lnTo>
                <a:lnTo>
                  <a:pt x="51" y="586"/>
                </a:lnTo>
                <a:lnTo>
                  <a:pt x="59" y="634"/>
                </a:lnTo>
                <a:lnTo>
                  <a:pt x="69" y="681"/>
                </a:lnTo>
                <a:lnTo>
                  <a:pt x="78" y="729"/>
                </a:lnTo>
                <a:lnTo>
                  <a:pt x="89" y="775"/>
                </a:lnTo>
                <a:lnTo>
                  <a:pt x="99" y="821"/>
                </a:lnTo>
                <a:lnTo>
                  <a:pt x="112" y="868"/>
                </a:lnTo>
                <a:lnTo>
                  <a:pt x="124" y="914"/>
                </a:lnTo>
                <a:lnTo>
                  <a:pt x="138" y="959"/>
                </a:lnTo>
                <a:lnTo>
                  <a:pt x="151" y="1004"/>
                </a:lnTo>
                <a:lnTo>
                  <a:pt x="165" y="1050"/>
                </a:lnTo>
                <a:lnTo>
                  <a:pt x="180" y="1095"/>
                </a:lnTo>
                <a:lnTo>
                  <a:pt x="195" y="1139"/>
                </a:lnTo>
                <a:lnTo>
                  <a:pt x="212" y="1183"/>
                </a:lnTo>
                <a:lnTo>
                  <a:pt x="228" y="1227"/>
                </a:lnTo>
                <a:lnTo>
                  <a:pt x="245" y="1271"/>
                </a:lnTo>
                <a:lnTo>
                  <a:pt x="263" y="1314"/>
                </a:lnTo>
                <a:lnTo>
                  <a:pt x="282" y="1357"/>
                </a:lnTo>
                <a:lnTo>
                  <a:pt x="301" y="1400"/>
                </a:lnTo>
                <a:lnTo>
                  <a:pt x="321" y="1442"/>
                </a:lnTo>
                <a:lnTo>
                  <a:pt x="341" y="1484"/>
                </a:lnTo>
                <a:lnTo>
                  <a:pt x="361" y="1526"/>
                </a:lnTo>
                <a:lnTo>
                  <a:pt x="383" y="1567"/>
                </a:lnTo>
                <a:lnTo>
                  <a:pt x="405" y="1609"/>
                </a:lnTo>
                <a:lnTo>
                  <a:pt x="427" y="1649"/>
                </a:lnTo>
                <a:lnTo>
                  <a:pt x="450" y="1689"/>
                </a:lnTo>
                <a:lnTo>
                  <a:pt x="473" y="1729"/>
                </a:lnTo>
                <a:lnTo>
                  <a:pt x="498" y="1769"/>
                </a:lnTo>
                <a:lnTo>
                  <a:pt x="522" y="1807"/>
                </a:lnTo>
                <a:lnTo>
                  <a:pt x="547" y="1847"/>
                </a:lnTo>
                <a:lnTo>
                  <a:pt x="572" y="1885"/>
                </a:lnTo>
                <a:lnTo>
                  <a:pt x="598" y="1923"/>
                </a:lnTo>
                <a:lnTo>
                  <a:pt x="624" y="1961"/>
                </a:lnTo>
                <a:lnTo>
                  <a:pt x="652" y="1998"/>
                </a:lnTo>
                <a:lnTo>
                  <a:pt x="679" y="2035"/>
                </a:lnTo>
                <a:lnTo>
                  <a:pt x="707" y="2071"/>
                </a:lnTo>
                <a:lnTo>
                  <a:pt x="735" y="2108"/>
                </a:lnTo>
                <a:lnTo>
                  <a:pt x="764" y="2143"/>
                </a:lnTo>
                <a:lnTo>
                  <a:pt x="794" y="2178"/>
                </a:lnTo>
                <a:lnTo>
                  <a:pt x="823" y="2212"/>
                </a:lnTo>
                <a:lnTo>
                  <a:pt x="854" y="2247"/>
                </a:lnTo>
                <a:lnTo>
                  <a:pt x="884" y="2281"/>
                </a:lnTo>
                <a:lnTo>
                  <a:pt x="916" y="2314"/>
                </a:lnTo>
                <a:lnTo>
                  <a:pt x="947" y="2347"/>
                </a:lnTo>
                <a:lnTo>
                  <a:pt x="980" y="2379"/>
                </a:lnTo>
                <a:lnTo>
                  <a:pt x="1012" y="2411"/>
                </a:lnTo>
                <a:lnTo>
                  <a:pt x="1045" y="2443"/>
                </a:lnTo>
                <a:lnTo>
                  <a:pt x="1078" y="2474"/>
                </a:lnTo>
                <a:lnTo>
                  <a:pt x="1112" y="2505"/>
                </a:lnTo>
                <a:lnTo>
                  <a:pt x="1146" y="2535"/>
                </a:lnTo>
                <a:lnTo>
                  <a:pt x="1181" y="2564"/>
                </a:lnTo>
                <a:lnTo>
                  <a:pt x="1216" y="2593"/>
                </a:lnTo>
                <a:lnTo>
                  <a:pt x="1251" y="2622"/>
                </a:lnTo>
                <a:lnTo>
                  <a:pt x="1277" y="2587"/>
                </a:lnTo>
                <a:lnTo>
                  <a:pt x="1242" y="2560"/>
                </a:lnTo>
                <a:lnTo>
                  <a:pt x="1208" y="2531"/>
                </a:lnTo>
                <a:lnTo>
                  <a:pt x="1174" y="2501"/>
                </a:lnTo>
                <a:lnTo>
                  <a:pt x="1139" y="2472"/>
                </a:lnTo>
                <a:lnTo>
                  <a:pt x="1106" y="2442"/>
                </a:lnTo>
                <a:lnTo>
                  <a:pt x="1073" y="2411"/>
                </a:lnTo>
                <a:lnTo>
                  <a:pt x="1040" y="2380"/>
                </a:lnTo>
                <a:lnTo>
                  <a:pt x="1009" y="2348"/>
                </a:lnTo>
                <a:lnTo>
                  <a:pt x="977" y="2316"/>
                </a:lnTo>
                <a:lnTo>
                  <a:pt x="946" y="2284"/>
                </a:lnTo>
                <a:lnTo>
                  <a:pt x="915" y="2251"/>
                </a:lnTo>
                <a:lnTo>
                  <a:pt x="884" y="2218"/>
                </a:lnTo>
                <a:lnTo>
                  <a:pt x="854" y="2184"/>
                </a:lnTo>
                <a:lnTo>
                  <a:pt x="825" y="2149"/>
                </a:lnTo>
                <a:lnTo>
                  <a:pt x="796" y="2114"/>
                </a:lnTo>
                <a:lnTo>
                  <a:pt x="767" y="2080"/>
                </a:lnTo>
                <a:lnTo>
                  <a:pt x="739" y="2044"/>
                </a:lnTo>
                <a:lnTo>
                  <a:pt x="712" y="2008"/>
                </a:lnTo>
                <a:lnTo>
                  <a:pt x="685" y="1972"/>
                </a:lnTo>
                <a:lnTo>
                  <a:pt x="658" y="1935"/>
                </a:lnTo>
                <a:lnTo>
                  <a:pt x="632" y="1898"/>
                </a:lnTo>
                <a:lnTo>
                  <a:pt x="606" y="1860"/>
                </a:lnTo>
                <a:lnTo>
                  <a:pt x="581" y="1823"/>
                </a:lnTo>
                <a:lnTo>
                  <a:pt x="556" y="1784"/>
                </a:lnTo>
                <a:lnTo>
                  <a:pt x="533" y="1746"/>
                </a:lnTo>
                <a:lnTo>
                  <a:pt x="508" y="1706"/>
                </a:lnTo>
                <a:lnTo>
                  <a:pt x="486" y="1667"/>
                </a:lnTo>
                <a:lnTo>
                  <a:pt x="464" y="1628"/>
                </a:lnTo>
                <a:lnTo>
                  <a:pt x="441" y="1587"/>
                </a:lnTo>
                <a:lnTo>
                  <a:pt x="420" y="1547"/>
                </a:lnTo>
                <a:lnTo>
                  <a:pt x="399" y="1506"/>
                </a:lnTo>
                <a:lnTo>
                  <a:pt x="378" y="1464"/>
                </a:lnTo>
                <a:lnTo>
                  <a:pt x="358" y="1424"/>
                </a:lnTo>
                <a:lnTo>
                  <a:pt x="339" y="1382"/>
                </a:lnTo>
                <a:lnTo>
                  <a:pt x="320" y="1340"/>
                </a:lnTo>
                <a:lnTo>
                  <a:pt x="302" y="1297"/>
                </a:lnTo>
                <a:lnTo>
                  <a:pt x="285" y="1254"/>
                </a:lnTo>
                <a:lnTo>
                  <a:pt x="268" y="1211"/>
                </a:lnTo>
                <a:lnTo>
                  <a:pt x="251" y="1168"/>
                </a:lnTo>
                <a:lnTo>
                  <a:pt x="235" y="1125"/>
                </a:lnTo>
                <a:lnTo>
                  <a:pt x="220" y="1080"/>
                </a:lnTo>
                <a:lnTo>
                  <a:pt x="205" y="1036"/>
                </a:lnTo>
                <a:lnTo>
                  <a:pt x="191" y="991"/>
                </a:lnTo>
                <a:lnTo>
                  <a:pt x="177" y="947"/>
                </a:lnTo>
                <a:lnTo>
                  <a:pt x="164" y="902"/>
                </a:lnTo>
                <a:lnTo>
                  <a:pt x="152" y="857"/>
                </a:lnTo>
                <a:lnTo>
                  <a:pt x="140" y="810"/>
                </a:lnTo>
                <a:lnTo>
                  <a:pt x="129" y="765"/>
                </a:lnTo>
                <a:lnTo>
                  <a:pt x="119" y="719"/>
                </a:lnTo>
                <a:lnTo>
                  <a:pt x="109" y="672"/>
                </a:lnTo>
                <a:lnTo>
                  <a:pt x="101" y="626"/>
                </a:lnTo>
                <a:lnTo>
                  <a:pt x="92" y="578"/>
                </a:lnTo>
                <a:lnTo>
                  <a:pt x="84" y="532"/>
                </a:lnTo>
                <a:lnTo>
                  <a:pt x="77" y="485"/>
                </a:lnTo>
                <a:lnTo>
                  <a:pt x="70" y="437"/>
                </a:lnTo>
                <a:lnTo>
                  <a:pt x="64" y="390"/>
                </a:lnTo>
                <a:lnTo>
                  <a:pt x="59" y="341"/>
                </a:lnTo>
                <a:lnTo>
                  <a:pt x="55" y="294"/>
                </a:lnTo>
                <a:lnTo>
                  <a:pt x="51" y="245"/>
                </a:lnTo>
                <a:lnTo>
                  <a:pt x="47" y="197"/>
                </a:lnTo>
                <a:lnTo>
                  <a:pt x="45" y="148"/>
                </a:lnTo>
                <a:lnTo>
                  <a:pt x="43" y="99"/>
                </a:lnTo>
                <a:lnTo>
                  <a:pt x="42" y="50"/>
                </a:lnTo>
                <a:lnTo>
                  <a:pt x="42" y="0"/>
                </a:lnTo>
                <a:lnTo>
                  <a:pt x="0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8" name="Freeform 170"/>
          <p:cNvSpPr>
            <a:spLocks/>
          </p:cNvSpPr>
          <p:nvPr/>
        </p:nvSpPr>
        <p:spPr bwMode="auto">
          <a:xfrm>
            <a:off x="4300538" y="3270250"/>
            <a:ext cx="404812" cy="954088"/>
          </a:xfrm>
          <a:custGeom>
            <a:avLst/>
            <a:gdLst>
              <a:gd name="T0" fmla="*/ 156100424 w 1021"/>
              <a:gd name="T1" fmla="*/ 2203328 h 2405"/>
              <a:gd name="T2" fmla="*/ 138494075 w 1021"/>
              <a:gd name="T3" fmla="*/ 20302041 h 2405"/>
              <a:gd name="T4" fmla="*/ 121673562 w 1021"/>
              <a:gd name="T5" fmla="*/ 39502020 h 2405"/>
              <a:gd name="T6" fmla="*/ 105953296 w 1021"/>
              <a:gd name="T7" fmla="*/ 59489073 h 2405"/>
              <a:gd name="T8" fmla="*/ 91176667 w 1021"/>
              <a:gd name="T9" fmla="*/ 80105705 h 2405"/>
              <a:gd name="T10" fmla="*/ 77185873 w 1021"/>
              <a:gd name="T11" fmla="*/ 101666903 h 2405"/>
              <a:gd name="T12" fmla="*/ 64452335 w 1021"/>
              <a:gd name="T13" fmla="*/ 124014778 h 2405"/>
              <a:gd name="T14" fmla="*/ 52819442 w 1021"/>
              <a:gd name="T15" fmla="*/ 146991835 h 2405"/>
              <a:gd name="T16" fmla="*/ 42129788 w 1021"/>
              <a:gd name="T17" fmla="*/ 170598869 h 2405"/>
              <a:gd name="T18" fmla="*/ 32540779 w 1021"/>
              <a:gd name="T19" fmla="*/ 194677987 h 2405"/>
              <a:gd name="T20" fmla="*/ 24051621 w 1021"/>
              <a:gd name="T21" fmla="*/ 219543781 h 2405"/>
              <a:gd name="T22" fmla="*/ 16820514 w 1021"/>
              <a:gd name="T23" fmla="*/ 244881661 h 2405"/>
              <a:gd name="T24" fmla="*/ 11004067 w 1021"/>
              <a:gd name="T25" fmla="*/ 270692022 h 2405"/>
              <a:gd name="T26" fmla="*/ 8488761 w 1021"/>
              <a:gd name="T27" fmla="*/ 283911596 h 2405"/>
              <a:gd name="T28" fmla="*/ 6287868 w 1021"/>
              <a:gd name="T29" fmla="*/ 297131566 h 2405"/>
              <a:gd name="T30" fmla="*/ 4244380 w 1021"/>
              <a:gd name="T31" fmla="*/ 310508634 h 2405"/>
              <a:gd name="T32" fmla="*/ 2829719 w 1021"/>
              <a:gd name="T33" fmla="*/ 323886098 h 2405"/>
              <a:gd name="T34" fmla="*/ 1572066 w 1021"/>
              <a:gd name="T35" fmla="*/ 337420660 h 2405"/>
              <a:gd name="T36" fmla="*/ 785835 w 1021"/>
              <a:gd name="T37" fmla="*/ 351112318 h 2405"/>
              <a:gd name="T38" fmla="*/ 314413 w 1021"/>
              <a:gd name="T39" fmla="*/ 364804374 h 2405"/>
              <a:gd name="T40" fmla="*/ 0 w 1021"/>
              <a:gd name="T41" fmla="*/ 378496429 h 2405"/>
              <a:gd name="T42" fmla="*/ 6602282 w 1021"/>
              <a:gd name="T43" fmla="*/ 371728950 h 2405"/>
              <a:gd name="T44" fmla="*/ 6916695 w 1021"/>
              <a:gd name="T45" fmla="*/ 358194388 h 2405"/>
              <a:gd name="T46" fmla="*/ 7545521 w 1021"/>
              <a:gd name="T47" fmla="*/ 344659827 h 2405"/>
              <a:gd name="T48" fmla="*/ 8646166 w 1021"/>
              <a:gd name="T49" fmla="*/ 331282760 h 2405"/>
              <a:gd name="T50" fmla="*/ 10060827 w 1021"/>
              <a:gd name="T51" fmla="*/ 317905692 h 2405"/>
              <a:gd name="T52" fmla="*/ 11789902 w 1021"/>
              <a:gd name="T53" fmla="*/ 304843216 h 2405"/>
              <a:gd name="T54" fmla="*/ 13833786 w 1021"/>
              <a:gd name="T55" fmla="*/ 291623245 h 2405"/>
              <a:gd name="T56" fmla="*/ 16191687 w 1021"/>
              <a:gd name="T57" fmla="*/ 278560769 h 2405"/>
              <a:gd name="T58" fmla="*/ 20121654 w 1021"/>
              <a:gd name="T59" fmla="*/ 259203295 h 2405"/>
              <a:gd name="T60" fmla="*/ 26724332 w 1021"/>
              <a:gd name="T61" fmla="*/ 234180007 h 2405"/>
              <a:gd name="T62" fmla="*/ 34426862 w 1021"/>
              <a:gd name="T63" fmla="*/ 209314212 h 2405"/>
              <a:gd name="T64" fmla="*/ 43230433 w 1021"/>
              <a:gd name="T65" fmla="*/ 185077600 h 2405"/>
              <a:gd name="T66" fmla="*/ 53133855 w 1021"/>
              <a:gd name="T67" fmla="*/ 161470964 h 2405"/>
              <a:gd name="T68" fmla="*/ 64295326 w 1021"/>
              <a:gd name="T69" fmla="*/ 138651004 h 2405"/>
              <a:gd name="T70" fmla="*/ 76399641 w 1021"/>
              <a:gd name="T71" fmla="*/ 116145635 h 2405"/>
              <a:gd name="T72" fmla="*/ 89604601 w 1021"/>
              <a:gd name="T73" fmla="*/ 94742327 h 2405"/>
              <a:gd name="T74" fmla="*/ 103595395 w 1021"/>
              <a:gd name="T75" fmla="*/ 73810707 h 2405"/>
              <a:gd name="T76" fmla="*/ 118843843 w 1021"/>
              <a:gd name="T77" fmla="*/ 53666161 h 2405"/>
              <a:gd name="T78" fmla="*/ 134878521 w 1021"/>
              <a:gd name="T79" fmla="*/ 34466181 h 2405"/>
              <a:gd name="T80" fmla="*/ 151856043 w 1021"/>
              <a:gd name="T81" fmla="*/ 16052481 h 2405"/>
              <a:gd name="T82" fmla="*/ 156414837 w 1021"/>
              <a:gd name="T83" fmla="*/ 7396661 h 2405"/>
              <a:gd name="T84" fmla="*/ 157986903 w 1021"/>
              <a:gd name="T85" fmla="*/ 0 h 2405"/>
              <a:gd name="T86" fmla="*/ 160345201 w 1021"/>
              <a:gd name="T87" fmla="*/ 2045834 h 240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021"/>
              <a:gd name="T133" fmla="*/ 0 h 2405"/>
              <a:gd name="T134" fmla="*/ 1021 w 1021"/>
              <a:gd name="T135" fmla="*/ 2405 h 2405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021" h="2405">
                <a:moveTo>
                  <a:pt x="1020" y="13"/>
                </a:moveTo>
                <a:lnTo>
                  <a:pt x="993" y="14"/>
                </a:lnTo>
                <a:lnTo>
                  <a:pt x="936" y="71"/>
                </a:lnTo>
                <a:lnTo>
                  <a:pt x="881" y="129"/>
                </a:lnTo>
                <a:lnTo>
                  <a:pt x="827" y="189"/>
                </a:lnTo>
                <a:lnTo>
                  <a:pt x="774" y="251"/>
                </a:lnTo>
                <a:lnTo>
                  <a:pt x="723" y="314"/>
                </a:lnTo>
                <a:lnTo>
                  <a:pt x="674" y="378"/>
                </a:lnTo>
                <a:lnTo>
                  <a:pt x="626" y="443"/>
                </a:lnTo>
                <a:lnTo>
                  <a:pt x="580" y="509"/>
                </a:lnTo>
                <a:lnTo>
                  <a:pt x="535" y="577"/>
                </a:lnTo>
                <a:lnTo>
                  <a:pt x="491" y="646"/>
                </a:lnTo>
                <a:lnTo>
                  <a:pt x="450" y="716"/>
                </a:lnTo>
                <a:lnTo>
                  <a:pt x="410" y="788"/>
                </a:lnTo>
                <a:lnTo>
                  <a:pt x="372" y="860"/>
                </a:lnTo>
                <a:lnTo>
                  <a:pt x="336" y="934"/>
                </a:lnTo>
                <a:lnTo>
                  <a:pt x="301" y="1008"/>
                </a:lnTo>
                <a:lnTo>
                  <a:pt x="268" y="1084"/>
                </a:lnTo>
                <a:lnTo>
                  <a:pt x="236" y="1160"/>
                </a:lnTo>
                <a:lnTo>
                  <a:pt x="207" y="1237"/>
                </a:lnTo>
                <a:lnTo>
                  <a:pt x="179" y="1315"/>
                </a:lnTo>
                <a:lnTo>
                  <a:pt x="153" y="1395"/>
                </a:lnTo>
                <a:lnTo>
                  <a:pt x="129" y="1475"/>
                </a:lnTo>
                <a:lnTo>
                  <a:pt x="107" y="1556"/>
                </a:lnTo>
                <a:lnTo>
                  <a:pt x="88" y="1638"/>
                </a:lnTo>
                <a:lnTo>
                  <a:pt x="70" y="1720"/>
                </a:lnTo>
                <a:lnTo>
                  <a:pt x="61" y="1762"/>
                </a:lnTo>
                <a:lnTo>
                  <a:pt x="54" y="1804"/>
                </a:lnTo>
                <a:lnTo>
                  <a:pt x="46" y="1846"/>
                </a:lnTo>
                <a:lnTo>
                  <a:pt x="40" y="1888"/>
                </a:lnTo>
                <a:lnTo>
                  <a:pt x="33" y="1930"/>
                </a:lnTo>
                <a:lnTo>
                  <a:pt x="27" y="1973"/>
                </a:lnTo>
                <a:lnTo>
                  <a:pt x="22" y="2015"/>
                </a:lnTo>
                <a:lnTo>
                  <a:pt x="18" y="2058"/>
                </a:lnTo>
                <a:lnTo>
                  <a:pt x="13" y="2101"/>
                </a:lnTo>
                <a:lnTo>
                  <a:pt x="10" y="2144"/>
                </a:lnTo>
                <a:lnTo>
                  <a:pt x="7" y="2187"/>
                </a:lnTo>
                <a:lnTo>
                  <a:pt x="5" y="2231"/>
                </a:lnTo>
                <a:lnTo>
                  <a:pt x="3" y="2274"/>
                </a:lnTo>
                <a:lnTo>
                  <a:pt x="2" y="2318"/>
                </a:lnTo>
                <a:lnTo>
                  <a:pt x="0" y="2361"/>
                </a:lnTo>
                <a:lnTo>
                  <a:pt x="0" y="2405"/>
                </a:lnTo>
                <a:lnTo>
                  <a:pt x="42" y="2405"/>
                </a:lnTo>
                <a:lnTo>
                  <a:pt x="42" y="2362"/>
                </a:lnTo>
                <a:lnTo>
                  <a:pt x="43" y="2319"/>
                </a:lnTo>
                <a:lnTo>
                  <a:pt x="44" y="2276"/>
                </a:lnTo>
                <a:lnTo>
                  <a:pt x="46" y="2233"/>
                </a:lnTo>
                <a:lnTo>
                  <a:pt x="48" y="2190"/>
                </a:lnTo>
                <a:lnTo>
                  <a:pt x="52" y="2147"/>
                </a:lnTo>
                <a:lnTo>
                  <a:pt x="55" y="2105"/>
                </a:lnTo>
                <a:lnTo>
                  <a:pt x="59" y="2062"/>
                </a:lnTo>
                <a:lnTo>
                  <a:pt x="64" y="2020"/>
                </a:lnTo>
                <a:lnTo>
                  <a:pt x="69" y="1978"/>
                </a:lnTo>
                <a:lnTo>
                  <a:pt x="75" y="1937"/>
                </a:lnTo>
                <a:lnTo>
                  <a:pt x="80" y="1895"/>
                </a:lnTo>
                <a:lnTo>
                  <a:pt x="88" y="1853"/>
                </a:lnTo>
                <a:lnTo>
                  <a:pt x="94" y="1812"/>
                </a:lnTo>
                <a:lnTo>
                  <a:pt x="103" y="1770"/>
                </a:lnTo>
                <a:lnTo>
                  <a:pt x="110" y="1729"/>
                </a:lnTo>
                <a:lnTo>
                  <a:pt x="128" y="1647"/>
                </a:lnTo>
                <a:lnTo>
                  <a:pt x="147" y="1567"/>
                </a:lnTo>
                <a:lnTo>
                  <a:pt x="170" y="1488"/>
                </a:lnTo>
                <a:lnTo>
                  <a:pt x="193" y="1408"/>
                </a:lnTo>
                <a:lnTo>
                  <a:pt x="219" y="1330"/>
                </a:lnTo>
                <a:lnTo>
                  <a:pt x="245" y="1253"/>
                </a:lnTo>
                <a:lnTo>
                  <a:pt x="275" y="1176"/>
                </a:lnTo>
                <a:lnTo>
                  <a:pt x="306" y="1100"/>
                </a:lnTo>
                <a:lnTo>
                  <a:pt x="338" y="1026"/>
                </a:lnTo>
                <a:lnTo>
                  <a:pt x="373" y="952"/>
                </a:lnTo>
                <a:lnTo>
                  <a:pt x="409" y="881"/>
                </a:lnTo>
                <a:lnTo>
                  <a:pt x="447" y="809"/>
                </a:lnTo>
                <a:lnTo>
                  <a:pt x="486" y="738"/>
                </a:lnTo>
                <a:lnTo>
                  <a:pt x="527" y="669"/>
                </a:lnTo>
                <a:lnTo>
                  <a:pt x="570" y="602"/>
                </a:lnTo>
                <a:lnTo>
                  <a:pt x="614" y="534"/>
                </a:lnTo>
                <a:lnTo>
                  <a:pt x="659" y="469"/>
                </a:lnTo>
                <a:lnTo>
                  <a:pt x="707" y="404"/>
                </a:lnTo>
                <a:lnTo>
                  <a:pt x="756" y="341"/>
                </a:lnTo>
                <a:lnTo>
                  <a:pt x="806" y="279"/>
                </a:lnTo>
                <a:lnTo>
                  <a:pt x="858" y="219"/>
                </a:lnTo>
                <a:lnTo>
                  <a:pt x="911" y="159"/>
                </a:lnTo>
                <a:lnTo>
                  <a:pt x="966" y="102"/>
                </a:lnTo>
                <a:lnTo>
                  <a:pt x="1021" y="45"/>
                </a:lnTo>
                <a:lnTo>
                  <a:pt x="995" y="47"/>
                </a:lnTo>
                <a:lnTo>
                  <a:pt x="1020" y="13"/>
                </a:lnTo>
                <a:lnTo>
                  <a:pt x="1005" y="0"/>
                </a:lnTo>
                <a:lnTo>
                  <a:pt x="993" y="14"/>
                </a:lnTo>
                <a:lnTo>
                  <a:pt x="1020" y="1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19" name="Freeform 171"/>
          <p:cNvSpPr>
            <a:spLocks/>
          </p:cNvSpPr>
          <p:nvPr/>
        </p:nvSpPr>
        <p:spPr bwMode="auto">
          <a:xfrm>
            <a:off x="4695825" y="3275013"/>
            <a:ext cx="11113" cy="14287"/>
          </a:xfrm>
          <a:custGeom>
            <a:avLst/>
            <a:gdLst>
              <a:gd name="T0" fmla="*/ 4410670 w 28"/>
              <a:gd name="T1" fmla="*/ 315108 h 36"/>
              <a:gd name="T2" fmla="*/ 4410670 w 28"/>
              <a:gd name="T3" fmla="*/ 315108 h 36"/>
              <a:gd name="T4" fmla="*/ 4253104 w 28"/>
              <a:gd name="T5" fmla="*/ 157554 h 36"/>
              <a:gd name="T6" fmla="*/ 4253104 w 28"/>
              <a:gd name="T7" fmla="*/ 157554 h 36"/>
              <a:gd name="T8" fmla="*/ 4253104 w 28"/>
              <a:gd name="T9" fmla="*/ 157554 h 36"/>
              <a:gd name="T10" fmla="*/ 4095537 w 28"/>
              <a:gd name="T11" fmla="*/ 157554 h 36"/>
              <a:gd name="T12" fmla="*/ 4095537 w 28"/>
              <a:gd name="T13" fmla="*/ 0 h 36"/>
              <a:gd name="T14" fmla="*/ 3937971 w 28"/>
              <a:gd name="T15" fmla="*/ 0 h 36"/>
              <a:gd name="T16" fmla="*/ 3937971 w 28"/>
              <a:gd name="T17" fmla="*/ 0 h 36"/>
              <a:gd name="T18" fmla="*/ 3937971 w 28"/>
              <a:gd name="T19" fmla="*/ 0 h 36"/>
              <a:gd name="T20" fmla="*/ 0 w 28"/>
              <a:gd name="T21" fmla="*/ 5354847 h 36"/>
              <a:gd name="T22" fmla="*/ 0 w 28"/>
              <a:gd name="T23" fmla="*/ 5354847 h 36"/>
              <a:gd name="T24" fmla="*/ 0 w 28"/>
              <a:gd name="T25" fmla="*/ 5354847 h 36"/>
              <a:gd name="T26" fmla="*/ 157566 w 28"/>
              <a:gd name="T27" fmla="*/ 5512401 h 36"/>
              <a:gd name="T28" fmla="*/ 157566 w 28"/>
              <a:gd name="T29" fmla="*/ 5512401 h 36"/>
              <a:gd name="T30" fmla="*/ 157566 w 28"/>
              <a:gd name="T31" fmla="*/ 5512401 h 36"/>
              <a:gd name="T32" fmla="*/ 315133 w 28"/>
              <a:gd name="T33" fmla="*/ 5512401 h 36"/>
              <a:gd name="T34" fmla="*/ 315133 w 28"/>
              <a:gd name="T35" fmla="*/ 5669955 h 36"/>
              <a:gd name="T36" fmla="*/ 472699 w 28"/>
              <a:gd name="T37" fmla="*/ 5669955 h 36"/>
              <a:gd name="T38" fmla="*/ 472699 w 28"/>
              <a:gd name="T39" fmla="*/ 5669955 h 36"/>
              <a:gd name="T40" fmla="*/ 4410670 w 28"/>
              <a:gd name="T41" fmla="*/ 315108 h 36"/>
              <a:gd name="T42" fmla="*/ 4410670 w 28"/>
              <a:gd name="T43" fmla="*/ 315108 h 36"/>
              <a:gd name="T44" fmla="*/ 4410670 w 28"/>
              <a:gd name="T45" fmla="*/ 315108 h 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28"/>
              <a:gd name="T70" fmla="*/ 0 h 36"/>
              <a:gd name="T71" fmla="*/ 28 w 28"/>
              <a:gd name="T72" fmla="*/ 36 h 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28" h="36">
                <a:moveTo>
                  <a:pt x="28" y="2"/>
                </a:moveTo>
                <a:lnTo>
                  <a:pt x="28" y="2"/>
                </a:lnTo>
                <a:lnTo>
                  <a:pt x="27" y="1"/>
                </a:lnTo>
                <a:lnTo>
                  <a:pt x="26" y="1"/>
                </a:lnTo>
                <a:lnTo>
                  <a:pt x="26" y="0"/>
                </a:lnTo>
                <a:lnTo>
                  <a:pt x="25" y="0"/>
                </a:lnTo>
                <a:lnTo>
                  <a:pt x="0" y="34"/>
                </a:lnTo>
                <a:lnTo>
                  <a:pt x="1" y="35"/>
                </a:lnTo>
                <a:lnTo>
                  <a:pt x="2" y="35"/>
                </a:lnTo>
                <a:lnTo>
                  <a:pt x="2" y="36"/>
                </a:lnTo>
                <a:lnTo>
                  <a:pt x="3" y="36"/>
                </a:lnTo>
                <a:lnTo>
                  <a:pt x="28" y="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0" name="Freeform 172"/>
          <p:cNvSpPr>
            <a:spLocks/>
          </p:cNvSpPr>
          <p:nvPr/>
        </p:nvSpPr>
        <p:spPr bwMode="auto">
          <a:xfrm>
            <a:off x="4695825" y="3275013"/>
            <a:ext cx="77788" cy="69850"/>
          </a:xfrm>
          <a:custGeom>
            <a:avLst/>
            <a:gdLst>
              <a:gd name="T0" fmla="*/ 31352191 w 193"/>
              <a:gd name="T1" fmla="*/ 22781877 h 175"/>
              <a:gd name="T2" fmla="*/ 31352191 w 193"/>
              <a:gd name="T3" fmla="*/ 22781877 h 175"/>
              <a:gd name="T4" fmla="*/ 27940805 w 193"/>
              <a:gd name="T5" fmla="*/ 19755177 h 175"/>
              <a:gd name="T6" fmla="*/ 24529418 w 193"/>
              <a:gd name="T7" fmla="*/ 16887335 h 175"/>
              <a:gd name="T8" fmla="*/ 21280459 w 193"/>
              <a:gd name="T9" fmla="*/ 14019893 h 175"/>
              <a:gd name="T10" fmla="*/ 17869072 w 193"/>
              <a:gd name="T11" fmla="*/ 11152051 h 175"/>
              <a:gd name="T12" fmla="*/ 14457686 w 193"/>
              <a:gd name="T13" fmla="*/ 8284210 h 175"/>
              <a:gd name="T14" fmla="*/ 11046299 w 193"/>
              <a:gd name="T15" fmla="*/ 5416768 h 175"/>
              <a:gd name="T16" fmla="*/ 7634912 w 193"/>
              <a:gd name="T17" fmla="*/ 2708184 h 175"/>
              <a:gd name="T18" fmla="*/ 4061098 w 193"/>
              <a:gd name="T19" fmla="*/ 0 h 175"/>
              <a:gd name="T20" fmla="*/ 0 w 193"/>
              <a:gd name="T21" fmla="*/ 5416768 h 175"/>
              <a:gd name="T22" fmla="*/ 3411387 w 193"/>
              <a:gd name="T23" fmla="*/ 8284210 h 175"/>
              <a:gd name="T24" fmla="*/ 6660346 w 193"/>
              <a:gd name="T25" fmla="*/ 10833535 h 175"/>
              <a:gd name="T26" fmla="*/ 10234160 w 193"/>
              <a:gd name="T27" fmla="*/ 13700978 h 175"/>
              <a:gd name="T28" fmla="*/ 13483119 w 193"/>
              <a:gd name="T29" fmla="*/ 16409561 h 175"/>
              <a:gd name="T30" fmla="*/ 16894506 w 193"/>
              <a:gd name="T31" fmla="*/ 19277003 h 175"/>
              <a:gd name="T32" fmla="*/ 20143465 w 193"/>
              <a:gd name="T33" fmla="*/ 22144845 h 175"/>
              <a:gd name="T34" fmla="*/ 23554851 w 193"/>
              <a:gd name="T35" fmla="*/ 25012287 h 175"/>
              <a:gd name="T36" fmla="*/ 26803810 w 193"/>
              <a:gd name="T37" fmla="*/ 27880129 h 175"/>
              <a:gd name="T38" fmla="*/ 26803810 w 193"/>
              <a:gd name="T39" fmla="*/ 27880129 h 175"/>
              <a:gd name="T40" fmla="*/ 26803810 w 193"/>
              <a:gd name="T41" fmla="*/ 27880129 h 175"/>
              <a:gd name="T42" fmla="*/ 26803810 w 193"/>
              <a:gd name="T43" fmla="*/ 27880129 h 175"/>
              <a:gd name="T44" fmla="*/ 26803810 w 193"/>
              <a:gd name="T45" fmla="*/ 27880129 h 175"/>
              <a:gd name="T46" fmla="*/ 31352191 w 193"/>
              <a:gd name="T47" fmla="*/ 22781877 h 17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193"/>
              <a:gd name="T73" fmla="*/ 0 h 175"/>
              <a:gd name="T74" fmla="*/ 193 w 193"/>
              <a:gd name="T75" fmla="*/ 175 h 17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193" h="175">
                <a:moveTo>
                  <a:pt x="193" y="143"/>
                </a:moveTo>
                <a:lnTo>
                  <a:pt x="193" y="143"/>
                </a:lnTo>
                <a:lnTo>
                  <a:pt x="172" y="124"/>
                </a:lnTo>
                <a:lnTo>
                  <a:pt x="151" y="106"/>
                </a:lnTo>
                <a:lnTo>
                  <a:pt x="131" y="88"/>
                </a:lnTo>
                <a:lnTo>
                  <a:pt x="110" y="70"/>
                </a:lnTo>
                <a:lnTo>
                  <a:pt x="89" y="52"/>
                </a:lnTo>
                <a:lnTo>
                  <a:pt x="68" y="34"/>
                </a:lnTo>
                <a:lnTo>
                  <a:pt x="47" y="17"/>
                </a:lnTo>
                <a:lnTo>
                  <a:pt x="25" y="0"/>
                </a:lnTo>
                <a:lnTo>
                  <a:pt x="0" y="34"/>
                </a:lnTo>
                <a:lnTo>
                  <a:pt x="21" y="52"/>
                </a:lnTo>
                <a:lnTo>
                  <a:pt x="41" y="68"/>
                </a:lnTo>
                <a:lnTo>
                  <a:pt x="63" y="86"/>
                </a:lnTo>
                <a:lnTo>
                  <a:pt x="83" y="103"/>
                </a:lnTo>
                <a:lnTo>
                  <a:pt x="104" y="121"/>
                </a:lnTo>
                <a:lnTo>
                  <a:pt x="124" y="139"/>
                </a:lnTo>
                <a:lnTo>
                  <a:pt x="145" y="157"/>
                </a:lnTo>
                <a:lnTo>
                  <a:pt x="165" y="175"/>
                </a:lnTo>
                <a:lnTo>
                  <a:pt x="193" y="1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1" name="Freeform 173"/>
          <p:cNvSpPr>
            <a:spLocks/>
          </p:cNvSpPr>
          <p:nvPr/>
        </p:nvSpPr>
        <p:spPr bwMode="auto">
          <a:xfrm>
            <a:off x="4762500" y="3332163"/>
            <a:ext cx="12700" cy="15875"/>
          </a:xfrm>
          <a:custGeom>
            <a:avLst/>
            <a:gdLst>
              <a:gd name="T0" fmla="*/ 4887576 w 33"/>
              <a:gd name="T1" fmla="*/ 1047332 h 38"/>
              <a:gd name="T2" fmla="*/ 4887576 w 33"/>
              <a:gd name="T3" fmla="*/ 1047332 h 38"/>
              <a:gd name="T4" fmla="*/ 4887576 w 33"/>
              <a:gd name="T5" fmla="*/ 872707 h 38"/>
              <a:gd name="T6" fmla="*/ 4739409 w 33"/>
              <a:gd name="T7" fmla="*/ 523457 h 38"/>
              <a:gd name="T8" fmla="*/ 4591242 w 33"/>
              <a:gd name="T9" fmla="*/ 523457 h 38"/>
              <a:gd name="T10" fmla="*/ 4591242 w 33"/>
              <a:gd name="T11" fmla="*/ 349250 h 38"/>
              <a:gd name="T12" fmla="*/ 4443076 w 33"/>
              <a:gd name="T13" fmla="*/ 349250 h 38"/>
              <a:gd name="T14" fmla="*/ 4295294 w 33"/>
              <a:gd name="T15" fmla="*/ 174625 h 38"/>
              <a:gd name="T16" fmla="*/ 4295294 w 33"/>
              <a:gd name="T17" fmla="*/ 0 h 38"/>
              <a:gd name="T18" fmla="*/ 4147127 w 33"/>
              <a:gd name="T19" fmla="*/ 0 h 38"/>
              <a:gd name="T20" fmla="*/ 0 w 33"/>
              <a:gd name="T21" fmla="*/ 5584658 h 38"/>
              <a:gd name="T22" fmla="*/ 0 w 33"/>
              <a:gd name="T23" fmla="*/ 5759283 h 38"/>
              <a:gd name="T24" fmla="*/ 148167 w 33"/>
              <a:gd name="T25" fmla="*/ 5759283 h 38"/>
              <a:gd name="T26" fmla="*/ 296333 w 33"/>
              <a:gd name="T27" fmla="*/ 5933908 h 38"/>
              <a:gd name="T28" fmla="*/ 444500 w 33"/>
              <a:gd name="T29" fmla="*/ 6108533 h 38"/>
              <a:gd name="T30" fmla="*/ 444500 w 33"/>
              <a:gd name="T31" fmla="*/ 6108533 h 38"/>
              <a:gd name="T32" fmla="*/ 592282 w 33"/>
              <a:gd name="T33" fmla="*/ 6457365 h 38"/>
              <a:gd name="T34" fmla="*/ 740448 w 33"/>
              <a:gd name="T35" fmla="*/ 6631990 h 38"/>
              <a:gd name="T36" fmla="*/ 740448 w 33"/>
              <a:gd name="T37" fmla="*/ 6631990 h 38"/>
              <a:gd name="T38" fmla="*/ 740448 w 33"/>
              <a:gd name="T39" fmla="*/ 6631990 h 38"/>
              <a:gd name="T40" fmla="*/ 740448 w 33"/>
              <a:gd name="T41" fmla="*/ 6631990 h 38"/>
              <a:gd name="T42" fmla="*/ 740448 w 33"/>
              <a:gd name="T43" fmla="*/ 6631990 h 38"/>
              <a:gd name="T44" fmla="*/ 740448 w 33"/>
              <a:gd name="T45" fmla="*/ 6631990 h 38"/>
              <a:gd name="T46" fmla="*/ 4887576 w 33"/>
              <a:gd name="T47" fmla="*/ 1047332 h 3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3"/>
              <a:gd name="T73" fmla="*/ 0 h 38"/>
              <a:gd name="T74" fmla="*/ 33 w 33"/>
              <a:gd name="T75" fmla="*/ 38 h 3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3" h="38">
                <a:moveTo>
                  <a:pt x="33" y="6"/>
                </a:moveTo>
                <a:lnTo>
                  <a:pt x="33" y="6"/>
                </a:lnTo>
                <a:lnTo>
                  <a:pt x="33" y="5"/>
                </a:lnTo>
                <a:lnTo>
                  <a:pt x="32" y="3"/>
                </a:lnTo>
                <a:lnTo>
                  <a:pt x="31" y="3"/>
                </a:lnTo>
                <a:lnTo>
                  <a:pt x="31" y="2"/>
                </a:lnTo>
                <a:lnTo>
                  <a:pt x="30" y="2"/>
                </a:lnTo>
                <a:lnTo>
                  <a:pt x="29" y="1"/>
                </a:lnTo>
                <a:lnTo>
                  <a:pt x="29" y="0"/>
                </a:lnTo>
                <a:lnTo>
                  <a:pt x="28" y="0"/>
                </a:lnTo>
                <a:lnTo>
                  <a:pt x="0" y="32"/>
                </a:lnTo>
                <a:lnTo>
                  <a:pt x="0" y="33"/>
                </a:lnTo>
                <a:lnTo>
                  <a:pt x="1" y="33"/>
                </a:lnTo>
                <a:lnTo>
                  <a:pt x="2" y="34"/>
                </a:lnTo>
                <a:lnTo>
                  <a:pt x="3" y="35"/>
                </a:lnTo>
                <a:lnTo>
                  <a:pt x="4" y="37"/>
                </a:lnTo>
                <a:lnTo>
                  <a:pt x="5" y="38"/>
                </a:lnTo>
                <a:lnTo>
                  <a:pt x="33" y="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2" name="Freeform 174"/>
          <p:cNvSpPr>
            <a:spLocks/>
          </p:cNvSpPr>
          <p:nvPr/>
        </p:nvSpPr>
        <p:spPr bwMode="auto">
          <a:xfrm>
            <a:off x="4764088" y="3335338"/>
            <a:ext cx="34925" cy="33337"/>
          </a:xfrm>
          <a:custGeom>
            <a:avLst/>
            <a:gdLst>
              <a:gd name="T0" fmla="*/ 13860859 w 88"/>
              <a:gd name="T1" fmla="*/ 8075601 h 87"/>
              <a:gd name="T2" fmla="*/ 13860859 w 88"/>
              <a:gd name="T3" fmla="*/ 8075601 h 87"/>
              <a:gd name="T4" fmla="*/ 12600781 w 88"/>
              <a:gd name="T5" fmla="*/ 7047902 h 87"/>
              <a:gd name="T6" fmla="*/ 11498263 w 88"/>
              <a:gd name="T7" fmla="*/ 6166962 h 87"/>
              <a:gd name="T8" fmla="*/ 10238184 w 88"/>
              <a:gd name="T9" fmla="*/ 4992120 h 87"/>
              <a:gd name="T10" fmla="*/ 9135666 w 88"/>
              <a:gd name="T11" fmla="*/ 3964421 h 87"/>
              <a:gd name="T12" fmla="*/ 7875588 w 88"/>
              <a:gd name="T13" fmla="*/ 3083481 h 87"/>
              <a:gd name="T14" fmla="*/ 6930628 w 88"/>
              <a:gd name="T15" fmla="*/ 1908639 h 87"/>
              <a:gd name="T16" fmla="*/ 5512991 w 88"/>
              <a:gd name="T17" fmla="*/ 880940 h 87"/>
              <a:gd name="T18" fmla="*/ 4410472 w 88"/>
              <a:gd name="T19" fmla="*/ 0 h 87"/>
              <a:gd name="T20" fmla="*/ 0 w 88"/>
              <a:gd name="T21" fmla="*/ 4698601 h 87"/>
              <a:gd name="T22" fmla="*/ 1260078 w 88"/>
              <a:gd name="T23" fmla="*/ 5579541 h 87"/>
              <a:gd name="T24" fmla="*/ 2362597 w 88"/>
              <a:gd name="T25" fmla="*/ 6754000 h 87"/>
              <a:gd name="T26" fmla="*/ 3622675 w 88"/>
              <a:gd name="T27" fmla="*/ 7782082 h 87"/>
              <a:gd name="T28" fmla="*/ 4725194 w 88"/>
              <a:gd name="T29" fmla="*/ 8663022 h 87"/>
              <a:gd name="T30" fmla="*/ 5827713 w 88"/>
              <a:gd name="T31" fmla="*/ 9690721 h 87"/>
              <a:gd name="T32" fmla="*/ 7087791 w 88"/>
              <a:gd name="T33" fmla="*/ 10865563 h 87"/>
              <a:gd name="T34" fmla="*/ 8190706 w 88"/>
              <a:gd name="T35" fmla="*/ 11746503 h 87"/>
              <a:gd name="T36" fmla="*/ 9293225 w 88"/>
              <a:gd name="T37" fmla="*/ 12774202 h 87"/>
              <a:gd name="T38" fmla="*/ 9293225 w 88"/>
              <a:gd name="T39" fmla="*/ 12774202 h 87"/>
              <a:gd name="T40" fmla="*/ 13860859 w 88"/>
              <a:gd name="T41" fmla="*/ 8075601 h 87"/>
              <a:gd name="T42" fmla="*/ 13860859 w 88"/>
              <a:gd name="T43" fmla="*/ 8075601 h 87"/>
              <a:gd name="T44" fmla="*/ 13860859 w 88"/>
              <a:gd name="T45" fmla="*/ 8075601 h 8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8"/>
              <a:gd name="T70" fmla="*/ 0 h 87"/>
              <a:gd name="T71" fmla="*/ 88 w 88"/>
              <a:gd name="T72" fmla="*/ 87 h 8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8" h="87">
                <a:moveTo>
                  <a:pt x="88" y="55"/>
                </a:moveTo>
                <a:lnTo>
                  <a:pt x="88" y="55"/>
                </a:lnTo>
                <a:lnTo>
                  <a:pt x="80" y="48"/>
                </a:lnTo>
                <a:lnTo>
                  <a:pt x="73" y="42"/>
                </a:lnTo>
                <a:lnTo>
                  <a:pt x="65" y="34"/>
                </a:lnTo>
                <a:lnTo>
                  <a:pt x="58" y="27"/>
                </a:lnTo>
                <a:lnTo>
                  <a:pt x="50" y="21"/>
                </a:lnTo>
                <a:lnTo>
                  <a:pt x="44" y="13"/>
                </a:lnTo>
                <a:lnTo>
                  <a:pt x="35" y="6"/>
                </a:lnTo>
                <a:lnTo>
                  <a:pt x="28" y="0"/>
                </a:lnTo>
                <a:lnTo>
                  <a:pt x="0" y="32"/>
                </a:lnTo>
                <a:lnTo>
                  <a:pt x="8" y="38"/>
                </a:lnTo>
                <a:lnTo>
                  <a:pt x="15" y="46"/>
                </a:lnTo>
                <a:lnTo>
                  <a:pt x="23" y="53"/>
                </a:lnTo>
                <a:lnTo>
                  <a:pt x="30" y="59"/>
                </a:lnTo>
                <a:lnTo>
                  <a:pt x="37" y="66"/>
                </a:lnTo>
                <a:lnTo>
                  <a:pt x="45" y="74"/>
                </a:lnTo>
                <a:lnTo>
                  <a:pt x="52" y="80"/>
                </a:lnTo>
                <a:lnTo>
                  <a:pt x="59" y="87"/>
                </a:lnTo>
                <a:lnTo>
                  <a:pt x="88" y="5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3" name="Freeform 175"/>
          <p:cNvSpPr>
            <a:spLocks/>
          </p:cNvSpPr>
          <p:nvPr/>
        </p:nvSpPr>
        <p:spPr bwMode="auto">
          <a:xfrm>
            <a:off x="4787900" y="3355975"/>
            <a:ext cx="12700" cy="15875"/>
          </a:xfrm>
          <a:custGeom>
            <a:avLst/>
            <a:gdLst>
              <a:gd name="T0" fmla="*/ 4743824 w 34"/>
              <a:gd name="T1" fmla="*/ 920321 h 37"/>
              <a:gd name="T2" fmla="*/ 4743824 w 34"/>
              <a:gd name="T3" fmla="*/ 920321 h 37"/>
              <a:gd name="T4" fmla="*/ 4604124 w 34"/>
              <a:gd name="T5" fmla="*/ 736257 h 37"/>
              <a:gd name="T6" fmla="*/ 4604124 w 34"/>
              <a:gd name="T7" fmla="*/ 736257 h 37"/>
              <a:gd name="T8" fmla="*/ 4464797 w 34"/>
              <a:gd name="T9" fmla="*/ 552193 h 37"/>
              <a:gd name="T10" fmla="*/ 4464797 w 34"/>
              <a:gd name="T11" fmla="*/ 552193 h 37"/>
              <a:gd name="T12" fmla="*/ 4325097 w 34"/>
              <a:gd name="T13" fmla="*/ 368128 h 37"/>
              <a:gd name="T14" fmla="*/ 4185771 w 34"/>
              <a:gd name="T15" fmla="*/ 368128 h 37"/>
              <a:gd name="T16" fmla="*/ 4185771 w 34"/>
              <a:gd name="T17" fmla="*/ 184064 h 37"/>
              <a:gd name="T18" fmla="*/ 4046071 w 34"/>
              <a:gd name="T19" fmla="*/ 0 h 37"/>
              <a:gd name="T20" fmla="*/ 0 w 34"/>
              <a:gd name="T21" fmla="*/ 5890912 h 37"/>
              <a:gd name="T22" fmla="*/ 139700 w 34"/>
              <a:gd name="T23" fmla="*/ 6074976 h 37"/>
              <a:gd name="T24" fmla="*/ 279026 w 34"/>
              <a:gd name="T25" fmla="*/ 6074976 h 37"/>
              <a:gd name="T26" fmla="*/ 279026 w 34"/>
              <a:gd name="T27" fmla="*/ 6259041 h 37"/>
              <a:gd name="T28" fmla="*/ 418726 w 34"/>
              <a:gd name="T29" fmla="*/ 6259041 h 37"/>
              <a:gd name="T30" fmla="*/ 418726 w 34"/>
              <a:gd name="T31" fmla="*/ 6443105 h 37"/>
              <a:gd name="T32" fmla="*/ 558053 w 34"/>
              <a:gd name="T33" fmla="*/ 6627169 h 37"/>
              <a:gd name="T34" fmla="*/ 558053 w 34"/>
              <a:gd name="T35" fmla="*/ 6627169 h 37"/>
              <a:gd name="T36" fmla="*/ 697753 w 34"/>
              <a:gd name="T37" fmla="*/ 6811233 h 37"/>
              <a:gd name="T38" fmla="*/ 697753 w 34"/>
              <a:gd name="T39" fmla="*/ 6627169 h 37"/>
              <a:gd name="T40" fmla="*/ 4743824 w 34"/>
              <a:gd name="T41" fmla="*/ 920321 h 37"/>
              <a:gd name="T42" fmla="*/ 4743824 w 34"/>
              <a:gd name="T43" fmla="*/ 920321 h 37"/>
              <a:gd name="T44" fmla="*/ 4743824 w 34"/>
              <a:gd name="T45" fmla="*/ 920321 h 3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4"/>
              <a:gd name="T70" fmla="*/ 0 h 37"/>
              <a:gd name="T71" fmla="*/ 34 w 34"/>
              <a:gd name="T72" fmla="*/ 37 h 3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4" h="37">
                <a:moveTo>
                  <a:pt x="34" y="5"/>
                </a:moveTo>
                <a:lnTo>
                  <a:pt x="34" y="5"/>
                </a:lnTo>
                <a:lnTo>
                  <a:pt x="33" y="4"/>
                </a:lnTo>
                <a:lnTo>
                  <a:pt x="32" y="3"/>
                </a:lnTo>
                <a:lnTo>
                  <a:pt x="31" y="2"/>
                </a:lnTo>
                <a:lnTo>
                  <a:pt x="30" y="2"/>
                </a:lnTo>
                <a:lnTo>
                  <a:pt x="30" y="1"/>
                </a:lnTo>
                <a:lnTo>
                  <a:pt x="29" y="0"/>
                </a:lnTo>
                <a:lnTo>
                  <a:pt x="0" y="32"/>
                </a:lnTo>
                <a:lnTo>
                  <a:pt x="1" y="33"/>
                </a:lnTo>
                <a:lnTo>
                  <a:pt x="2" y="33"/>
                </a:lnTo>
                <a:lnTo>
                  <a:pt x="2" y="34"/>
                </a:lnTo>
                <a:lnTo>
                  <a:pt x="3" y="34"/>
                </a:lnTo>
                <a:lnTo>
                  <a:pt x="3" y="35"/>
                </a:lnTo>
                <a:lnTo>
                  <a:pt x="4" y="36"/>
                </a:lnTo>
                <a:lnTo>
                  <a:pt x="5" y="37"/>
                </a:lnTo>
                <a:lnTo>
                  <a:pt x="5" y="36"/>
                </a:lnTo>
                <a:lnTo>
                  <a:pt x="34" y="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4" name="Freeform 176"/>
          <p:cNvSpPr>
            <a:spLocks/>
          </p:cNvSpPr>
          <p:nvPr/>
        </p:nvSpPr>
        <p:spPr bwMode="auto">
          <a:xfrm>
            <a:off x="4789488" y="3359150"/>
            <a:ext cx="49212" cy="49213"/>
          </a:xfrm>
          <a:custGeom>
            <a:avLst/>
            <a:gdLst>
              <a:gd name="T0" fmla="*/ 19689601 w 123"/>
              <a:gd name="T1" fmla="*/ 14725317 h 125"/>
              <a:gd name="T2" fmla="*/ 19689601 w 123"/>
              <a:gd name="T3" fmla="*/ 14725317 h 125"/>
              <a:gd name="T4" fmla="*/ 17768733 w 123"/>
              <a:gd name="T5" fmla="*/ 12865066 h 125"/>
              <a:gd name="T6" fmla="*/ 15847864 w 123"/>
              <a:gd name="T7" fmla="*/ 11005208 h 125"/>
              <a:gd name="T8" fmla="*/ 13926596 w 123"/>
              <a:gd name="T9" fmla="*/ 9145350 h 125"/>
              <a:gd name="T10" fmla="*/ 12165767 w 123"/>
              <a:gd name="T11" fmla="*/ 7285099 h 125"/>
              <a:gd name="T12" fmla="*/ 10244898 w 123"/>
              <a:gd name="T13" fmla="*/ 5579967 h 125"/>
              <a:gd name="T14" fmla="*/ 8324030 w 123"/>
              <a:gd name="T15" fmla="*/ 3720109 h 125"/>
              <a:gd name="T16" fmla="*/ 6563200 w 123"/>
              <a:gd name="T17" fmla="*/ 1705132 h 125"/>
              <a:gd name="T18" fmla="*/ 4642332 w 123"/>
              <a:gd name="T19" fmla="*/ 0 h 125"/>
              <a:gd name="T20" fmla="*/ 0 w 123"/>
              <a:gd name="T21" fmla="*/ 4805157 h 125"/>
              <a:gd name="T22" fmla="*/ 1920868 w 123"/>
              <a:gd name="T23" fmla="*/ 6665015 h 125"/>
              <a:gd name="T24" fmla="*/ 3841737 w 123"/>
              <a:gd name="T25" fmla="*/ 8370147 h 125"/>
              <a:gd name="T26" fmla="*/ 5602566 w 123"/>
              <a:gd name="T27" fmla="*/ 10385124 h 125"/>
              <a:gd name="T28" fmla="*/ 7523835 w 123"/>
              <a:gd name="T29" fmla="*/ 12090256 h 125"/>
              <a:gd name="T30" fmla="*/ 9444703 w 123"/>
              <a:gd name="T31" fmla="*/ 13950114 h 125"/>
              <a:gd name="T32" fmla="*/ 11045493 w 123"/>
              <a:gd name="T33" fmla="*/ 15810365 h 125"/>
              <a:gd name="T34" fmla="*/ 12966362 w 123"/>
              <a:gd name="T35" fmla="*/ 17515497 h 125"/>
              <a:gd name="T36" fmla="*/ 14887230 w 123"/>
              <a:gd name="T37" fmla="*/ 19375355 h 125"/>
              <a:gd name="T38" fmla="*/ 14887230 w 123"/>
              <a:gd name="T39" fmla="*/ 19375355 h 125"/>
              <a:gd name="T40" fmla="*/ 19689601 w 123"/>
              <a:gd name="T41" fmla="*/ 14725317 h 125"/>
              <a:gd name="T42" fmla="*/ 19689601 w 123"/>
              <a:gd name="T43" fmla="*/ 14725317 h 125"/>
              <a:gd name="T44" fmla="*/ 19689601 w 123"/>
              <a:gd name="T45" fmla="*/ 14725317 h 12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23"/>
              <a:gd name="T70" fmla="*/ 0 h 125"/>
              <a:gd name="T71" fmla="*/ 123 w 123"/>
              <a:gd name="T72" fmla="*/ 125 h 12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23" h="125">
                <a:moveTo>
                  <a:pt x="123" y="95"/>
                </a:moveTo>
                <a:lnTo>
                  <a:pt x="123" y="95"/>
                </a:lnTo>
                <a:lnTo>
                  <a:pt x="111" y="83"/>
                </a:lnTo>
                <a:lnTo>
                  <a:pt x="99" y="71"/>
                </a:lnTo>
                <a:lnTo>
                  <a:pt x="87" y="59"/>
                </a:lnTo>
                <a:lnTo>
                  <a:pt x="76" y="47"/>
                </a:lnTo>
                <a:lnTo>
                  <a:pt x="64" y="36"/>
                </a:lnTo>
                <a:lnTo>
                  <a:pt x="52" y="24"/>
                </a:lnTo>
                <a:lnTo>
                  <a:pt x="41" y="11"/>
                </a:lnTo>
                <a:lnTo>
                  <a:pt x="29" y="0"/>
                </a:lnTo>
                <a:lnTo>
                  <a:pt x="0" y="31"/>
                </a:lnTo>
                <a:lnTo>
                  <a:pt x="12" y="43"/>
                </a:lnTo>
                <a:lnTo>
                  <a:pt x="24" y="54"/>
                </a:lnTo>
                <a:lnTo>
                  <a:pt x="35" y="67"/>
                </a:lnTo>
                <a:lnTo>
                  <a:pt x="47" y="78"/>
                </a:lnTo>
                <a:lnTo>
                  <a:pt x="59" y="90"/>
                </a:lnTo>
                <a:lnTo>
                  <a:pt x="69" y="102"/>
                </a:lnTo>
                <a:lnTo>
                  <a:pt x="81" y="113"/>
                </a:lnTo>
                <a:lnTo>
                  <a:pt x="93" y="125"/>
                </a:lnTo>
                <a:lnTo>
                  <a:pt x="123" y="9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5" name="Freeform 177"/>
          <p:cNvSpPr>
            <a:spLocks/>
          </p:cNvSpPr>
          <p:nvPr/>
        </p:nvSpPr>
        <p:spPr bwMode="auto">
          <a:xfrm>
            <a:off x="4826000" y="3397250"/>
            <a:ext cx="14288" cy="12700"/>
          </a:xfrm>
          <a:custGeom>
            <a:avLst/>
            <a:gdLst>
              <a:gd name="T0" fmla="*/ 6004322 w 34"/>
              <a:gd name="T1" fmla="*/ 697753 h 34"/>
              <a:gd name="T2" fmla="*/ 6004322 w 34"/>
              <a:gd name="T3" fmla="*/ 697753 h 34"/>
              <a:gd name="T4" fmla="*/ 5827823 w 34"/>
              <a:gd name="T5" fmla="*/ 558053 h 34"/>
              <a:gd name="T6" fmla="*/ 5827823 w 34"/>
              <a:gd name="T7" fmla="*/ 558053 h 34"/>
              <a:gd name="T8" fmla="*/ 5651324 w 34"/>
              <a:gd name="T9" fmla="*/ 279026 h 34"/>
              <a:gd name="T10" fmla="*/ 5651324 w 34"/>
              <a:gd name="T11" fmla="*/ 279026 h 34"/>
              <a:gd name="T12" fmla="*/ 5474405 w 34"/>
              <a:gd name="T13" fmla="*/ 139700 h 34"/>
              <a:gd name="T14" fmla="*/ 5474405 w 34"/>
              <a:gd name="T15" fmla="*/ 139700 h 34"/>
              <a:gd name="T16" fmla="*/ 5297906 w 34"/>
              <a:gd name="T17" fmla="*/ 0 h 34"/>
              <a:gd name="T18" fmla="*/ 5297906 w 34"/>
              <a:gd name="T19" fmla="*/ 0 h 34"/>
              <a:gd name="T20" fmla="*/ 0 w 34"/>
              <a:gd name="T21" fmla="*/ 4185771 h 34"/>
              <a:gd name="T22" fmla="*/ 0 w 34"/>
              <a:gd name="T23" fmla="*/ 4325097 h 34"/>
              <a:gd name="T24" fmla="*/ 176499 w 34"/>
              <a:gd name="T25" fmla="*/ 4325097 h 34"/>
              <a:gd name="T26" fmla="*/ 176499 w 34"/>
              <a:gd name="T27" fmla="*/ 4464797 h 34"/>
              <a:gd name="T28" fmla="*/ 352998 w 34"/>
              <a:gd name="T29" fmla="*/ 4464797 h 34"/>
              <a:gd name="T30" fmla="*/ 352998 w 34"/>
              <a:gd name="T31" fmla="*/ 4604124 h 34"/>
              <a:gd name="T32" fmla="*/ 529917 w 34"/>
              <a:gd name="T33" fmla="*/ 4604124 h 34"/>
              <a:gd name="T34" fmla="*/ 529917 w 34"/>
              <a:gd name="T35" fmla="*/ 4743824 h 34"/>
              <a:gd name="T36" fmla="*/ 706416 w 34"/>
              <a:gd name="T37" fmla="*/ 4743824 h 34"/>
              <a:gd name="T38" fmla="*/ 706416 w 34"/>
              <a:gd name="T39" fmla="*/ 4743824 h 34"/>
              <a:gd name="T40" fmla="*/ 6004322 w 34"/>
              <a:gd name="T41" fmla="*/ 697753 h 34"/>
              <a:gd name="T42" fmla="*/ 6004322 w 34"/>
              <a:gd name="T43" fmla="*/ 697753 h 34"/>
              <a:gd name="T44" fmla="*/ 6004322 w 34"/>
              <a:gd name="T45" fmla="*/ 697753 h 3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4"/>
              <a:gd name="T70" fmla="*/ 0 h 34"/>
              <a:gd name="T71" fmla="*/ 34 w 34"/>
              <a:gd name="T72" fmla="*/ 34 h 3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4" h="34">
                <a:moveTo>
                  <a:pt x="34" y="5"/>
                </a:moveTo>
                <a:lnTo>
                  <a:pt x="34" y="5"/>
                </a:lnTo>
                <a:lnTo>
                  <a:pt x="33" y="4"/>
                </a:lnTo>
                <a:lnTo>
                  <a:pt x="32" y="2"/>
                </a:lnTo>
                <a:lnTo>
                  <a:pt x="31" y="1"/>
                </a:lnTo>
                <a:lnTo>
                  <a:pt x="30" y="0"/>
                </a:lnTo>
                <a:lnTo>
                  <a:pt x="0" y="30"/>
                </a:lnTo>
                <a:lnTo>
                  <a:pt x="0" y="31"/>
                </a:lnTo>
                <a:lnTo>
                  <a:pt x="1" y="31"/>
                </a:lnTo>
                <a:lnTo>
                  <a:pt x="1" y="32"/>
                </a:lnTo>
                <a:lnTo>
                  <a:pt x="2" y="32"/>
                </a:lnTo>
                <a:lnTo>
                  <a:pt x="2" y="33"/>
                </a:lnTo>
                <a:lnTo>
                  <a:pt x="3" y="33"/>
                </a:lnTo>
                <a:lnTo>
                  <a:pt x="3" y="34"/>
                </a:lnTo>
                <a:lnTo>
                  <a:pt x="4" y="34"/>
                </a:lnTo>
                <a:lnTo>
                  <a:pt x="34" y="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6" name="Freeform 178"/>
          <p:cNvSpPr>
            <a:spLocks/>
          </p:cNvSpPr>
          <p:nvPr/>
        </p:nvSpPr>
        <p:spPr bwMode="auto">
          <a:xfrm>
            <a:off x="4827588" y="3398838"/>
            <a:ext cx="33337" cy="34925"/>
          </a:xfrm>
          <a:custGeom>
            <a:avLst/>
            <a:gdLst>
              <a:gd name="T0" fmla="*/ 13230423 w 84"/>
              <a:gd name="T1" fmla="*/ 9135666 h 88"/>
              <a:gd name="T2" fmla="*/ 13230423 w 84"/>
              <a:gd name="T3" fmla="*/ 9135666 h 88"/>
              <a:gd name="T4" fmla="*/ 12127921 w 84"/>
              <a:gd name="T5" fmla="*/ 7875588 h 88"/>
              <a:gd name="T6" fmla="*/ 11025419 w 84"/>
              <a:gd name="T7" fmla="*/ 6773069 h 88"/>
              <a:gd name="T8" fmla="*/ 10080474 w 84"/>
              <a:gd name="T9" fmla="*/ 5670550 h 88"/>
              <a:gd name="T10" fmla="*/ 8820415 w 84"/>
              <a:gd name="T11" fmla="*/ 4410472 h 88"/>
              <a:gd name="T12" fmla="*/ 7875073 w 84"/>
              <a:gd name="T13" fmla="*/ 3465116 h 88"/>
              <a:gd name="T14" fmla="*/ 6930127 w 84"/>
              <a:gd name="T15" fmla="*/ 2205038 h 88"/>
              <a:gd name="T16" fmla="*/ 5670068 w 84"/>
              <a:gd name="T17" fmla="*/ 944959 h 88"/>
              <a:gd name="T18" fmla="*/ 4725123 w 84"/>
              <a:gd name="T19" fmla="*/ 0 h 88"/>
              <a:gd name="T20" fmla="*/ 0 w 84"/>
              <a:gd name="T21" fmla="*/ 4567634 h 88"/>
              <a:gd name="T22" fmla="*/ 944945 w 84"/>
              <a:gd name="T23" fmla="*/ 5827713 h 88"/>
              <a:gd name="T24" fmla="*/ 2047447 w 84"/>
              <a:gd name="T25" fmla="*/ 6930628 h 88"/>
              <a:gd name="T26" fmla="*/ 3149950 w 84"/>
              <a:gd name="T27" fmla="*/ 8033147 h 88"/>
              <a:gd name="T28" fmla="*/ 4252452 w 84"/>
              <a:gd name="T29" fmla="*/ 9135666 h 88"/>
              <a:gd name="T30" fmla="*/ 5197794 w 84"/>
              <a:gd name="T31" fmla="*/ 10395744 h 88"/>
              <a:gd name="T32" fmla="*/ 6142739 w 84"/>
              <a:gd name="T33" fmla="*/ 11340703 h 88"/>
              <a:gd name="T34" fmla="*/ 7402798 w 84"/>
              <a:gd name="T35" fmla="*/ 12600781 h 88"/>
              <a:gd name="T36" fmla="*/ 8347744 w 84"/>
              <a:gd name="T37" fmla="*/ 13860859 h 88"/>
              <a:gd name="T38" fmla="*/ 8347744 w 84"/>
              <a:gd name="T39" fmla="*/ 13860859 h 88"/>
              <a:gd name="T40" fmla="*/ 13230423 w 84"/>
              <a:gd name="T41" fmla="*/ 9135666 h 88"/>
              <a:gd name="T42" fmla="*/ 13230423 w 84"/>
              <a:gd name="T43" fmla="*/ 9135666 h 88"/>
              <a:gd name="T44" fmla="*/ 13230423 w 84"/>
              <a:gd name="T45" fmla="*/ 9135666 h 8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4"/>
              <a:gd name="T70" fmla="*/ 0 h 88"/>
              <a:gd name="T71" fmla="*/ 84 w 84"/>
              <a:gd name="T72" fmla="*/ 88 h 8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4" h="88">
                <a:moveTo>
                  <a:pt x="84" y="58"/>
                </a:moveTo>
                <a:lnTo>
                  <a:pt x="84" y="58"/>
                </a:lnTo>
                <a:lnTo>
                  <a:pt x="77" y="50"/>
                </a:lnTo>
                <a:lnTo>
                  <a:pt x="70" y="43"/>
                </a:lnTo>
                <a:lnTo>
                  <a:pt x="64" y="36"/>
                </a:lnTo>
                <a:lnTo>
                  <a:pt x="56" y="28"/>
                </a:lnTo>
                <a:lnTo>
                  <a:pt x="50" y="22"/>
                </a:lnTo>
                <a:lnTo>
                  <a:pt x="44" y="14"/>
                </a:lnTo>
                <a:lnTo>
                  <a:pt x="36" y="6"/>
                </a:lnTo>
                <a:lnTo>
                  <a:pt x="30" y="0"/>
                </a:lnTo>
                <a:lnTo>
                  <a:pt x="0" y="29"/>
                </a:lnTo>
                <a:lnTo>
                  <a:pt x="6" y="37"/>
                </a:lnTo>
                <a:lnTo>
                  <a:pt x="13" y="44"/>
                </a:lnTo>
                <a:lnTo>
                  <a:pt x="20" y="51"/>
                </a:lnTo>
                <a:lnTo>
                  <a:pt x="27" y="58"/>
                </a:lnTo>
                <a:lnTo>
                  <a:pt x="33" y="66"/>
                </a:lnTo>
                <a:lnTo>
                  <a:pt x="39" y="72"/>
                </a:lnTo>
                <a:lnTo>
                  <a:pt x="47" y="80"/>
                </a:lnTo>
                <a:lnTo>
                  <a:pt x="53" y="88"/>
                </a:lnTo>
                <a:lnTo>
                  <a:pt x="84" y="5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7" name="Freeform 179"/>
          <p:cNvSpPr>
            <a:spLocks/>
          </p:cNvSpPr>
          <p:nvPr/>
        </p:nvSpPr>
        <p:spPr bwMode="auto">
          <a:xfrm>
            <a:off x="4849813" y="3421063"/>
            <a:ext cx="14287" cy="15875"/>
          </a:xfrm>
          <a:custGeom>
            <a:avLst/>
            <a:gdLst>
              <a:gd name="T0" fmla="*/ 5233804 w 39"/>
              <a:gd name="T1" fmla="*/ 1491029 h 39"/>
              <a:gd name="T2" fmla="*/ 5233804 w 39"/>
              <a:gd name="T3" fmla="*/ 1491029 h 39"/>
              <a:gd name="T4" fmla="*/ 4965282 w 39"/>
              <a:gd name="T5" fmla="*/ 1325359 h 39"/>
              <a:gd name="T6" fmla="*/ 4831204 w 39"/>
              <a:gd name="T7" fmla="*/ 1159689 h 39"/>
              <a:gd name="T8" fmla="*/ 4697126 w 39"/>
              <a:gd name="T9" fmla="*/ 994019 h 39"/>
              <a:gd name="T10" fmla="*/ 4697126 w 39"/>
              <a:gd name="T11" fmla="*/ 828349 h 39"/>
              <a:gd name="T12" fmla="*/ 4428604 w 39"/>
              <a:gd name="T13" fmla="*/ 497010 h 39"/>
              <a:gd name="T14" fmla="*/ 4294526 w 39"/>
              <a:gd name="T15" fmla="*/ 331340 h 39"/>
              <a:gd name="T16" fmla="*/ 4294526 w 39"/>
              <a:gd name="T17" fmla="*/ 165670 h 39"/>
              <a:gd name="T18" fmla="*/ 4160081 w 39"/>
              <a:gd name="T19" fmla="*/ 0 h 39"/>
              <a:gd name="T20" fmla="*/ 0 w 39"/>
              <a:gd name="T21" fmla="*/ 4970910 h 39"/>
              <a:gd name="T22" fmla="*/ 134078 w 39"/>
              <a:gd name="T23" fmla="*/ 5136580 h 39"/>
              <a:gd name="T24" fmla="*/ 268522 w 39"/>
              <a:gd name="T25" fmla="*/ 5302250 h 39"/>
              <a:gd name="T26" fmla="*/ 402600 w 39"/>
              <a:gd name="T27" fmla="*/ 5467920 h 39"/>
              <a:gd name="T28" fmla="*/ 536678 w 39"/>
              <a:gd name="T29" fmla="*/ 5633590 h 39"/>
              <a:gd name="T30" fmla="*/ 805201 w 39"/>
              <a:gd name="T31" fmla="*/ 5799260 h 39"/>
              <a:gd name="T32" fmla="*/ 939279 w 39"/>
              <a:gd name="T33" fmla="*/ 6130599 h 39"/>
              <a:gd name="T34" fmla="*/ 1073723 w 39"/>
              <a:gd name="T35" fmla="*/ 6296269 h 39"/>
              <a:gd name="T36" fmla="*/ 1073723 w 39"/>
              <a:gd name="T37" fmla="*/ 6461939 h 39"/>
              <a:gd name="T38" fmla="*/ 1073723 w 39"/>
              <a:gd name="T39" fmla="*/ 6461939 h 39"/>
              <a:gd name="T40" fmla="*/ 5233804 w 39"/>
              <a:gd name="T41" fmla="*/ 1491029 h 39"/>
              <a:gd name="T42" fmla="*/ 5233804 w 39"/>
              <a:gd name="T43" fmla="*/ 1491029 h 39"/>
              <a:gd name="T44" fmla="*/ 5233804 w 39"/>
              <a:gd name="T45" fmla="*/ 1491029 h 3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9"/>
              <a:gd name="T70" fmla="*/ 0 h 39"/>
              <a:gd name="T71" fmla="*/ 39 w 39"/>
              <a:gd name="T72" fmla="*/ 39 h 3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9" h="39">
                <a:moveTo>
                  <a:pt x="39" y="9"/>
                </a:moveTo>
                <a:lnTo>
                  <a:pt x="39" y="9"/>
                </a:lnTo>
                <a:lnTo>
                  <a:pt x="37" y="8"/>
                </a:lnTo>
                <a:lnTo>
                  <a:pt x="36" y="7"/>
                </a:lnTo>
                <a:lnTo>
                  <a:pt x="35" y="6"/>
                </a:lnTo>
                <a:lnTo>
                  <a:pt x="35" y="5"/>
                </a:lnTo>
                <a:lnTo>
                  <a:pt x="33" y="3"/>
                </a:lnTo>
                <a:lnTo>
                  <a:pt x="32" y="2"/>
                </a:lnTo>
                <a:lnTo>
                  <a:pt x="32" y="1"/>
                </a:lnTo>
                <a:lnTo>
                  <a:pt x="31" y="0"/>
                </a:lnTo>
                <a:lnTo>
                  <a:pt x="0" y="30"/>
                </a:lnTo>
                <a:lnTo>
                  <a:pt x="1" y="31"/>
                </a:lnTo>
                <a:lnTo>
                  <a:pt x="2" y="32"/>
                </a:lnTo>
                <a:lnTo>
                  <a:pt x="3" y="33"/>
                </a:lnTo>
                <a:lnTo>
                  <a:pt x="4" y="34"/>
                </a:lnTo>
                <a:lnTo>
                  <a:pt x="6" y="35"/>
                </a:lnTo>
                <a:lnTo>
                  <a:pt x="7" y="37"/>
                </a:lnTo>
                <a:lnTo>
                  <a:pt x="8" y="38"/>
                </a:lnTo>
                <a:lnTo>
                  <a:pt x="8" y="39"/>
                </a:lnTo>
                <a:lnTo>
                  <a:pt x="39" y="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8" name="Freeform 180"/>
          <p:cNvSpPr>
            <a:spLocks/>
          </p:cNvSpPr>
          <p:nvPr/>
        </p:nvSpPr>
        <p:spPr bwMode="auto">
          <a:xfrm>
            <a:off x="4851400" y="3424238"/>
            <a:ext cx="33338" cy="36512"/>
          </a:xfrm>
          <a:custGeom>
            <a:avLst/>
            <a:gdLst>
              <a:gd name="T0" fmla="*/ 13231217 w 84"/>
              <a:gd name="T1" fmla="*/ 10266436 h 89"/>
              <a:gd name="T2" fmla="*/ 13231217 w 84"/>
              <a:gd name="T3" fmla="*/ 10266436 h 89"/>
              <a:gd name="T4" fmla="*/ 12128682 w 84"/>
              <a:gd name="T5" fmla="*/ 8920005 h 89"/>
              <a:gd name="T6" fmla="*/ 11183708 w 84"/>
              <a:gd name="T7" fmla="*/ 7573573 h 89"/>
              <a:gd name="T8" fmla="*/ 10238338 w 84"/>
              <a:gd name="T9" fmla="*/ 6563955 h 89"/>
              <a:gd name="T10" fmla="*/ 8978241 w 84"/>
              <a:gd name="T11" fmla="*/ 5217524 h 89"/>
              <a:gd name="T12" fmla="*/ 8033267 w 84"/>
              <a:gd name="T13" fmla="*/ 3871092 h 89"/>
              <a:gd name="T14" fmla="*/ 6930732 w 84"/>
              <a:gd name="T15" fmla="*/ 2524661 h 89"/>
              <a:gd name="T16" fmla="*/ 5985362 w 84"/>
              <a:gd name="T17" fmla="*/ 1346431 h 89"/>
              <a:gd name="T18" fmla="*/ 4882826 w 84"/>
              <a:gd name="T19" fmla="*/ 0 h 89"/>
              <a:gd name="T20" fmla="*/ 0 w 84"/>
              <a:gd name="T21" fmla="*/ 5048912 h 89"/>
              <a:gd name="T22" fmla="*/ 1102535 w 84"/>
              <a:gd name="T23" fmla="*/ 6227142 h 89"/>
              <a:gd name="T24" fmla="*/ 2047509 w 84"/>
              <a:gd name="T25" fmla="*/ 7405372 h 89"/>
              <a:gd name="T26" fmla="*/ 3150441 w 84"/>
              <a:gd name="T27" fmla="*/ 8751803 h 89"/>
              <a:gd name="T28" fmla="*/ 4095415 w 84"/>
              <a:gd name="T29" fmla="*/ 9930033 h 89"/>
              <a:gd name="T30" fmla="*/ 5197950 w 84"/>
              <a:gd name="T31" fmla="*/ 11276465 h 89"/>
              <a:gd name="T32" fmla="*/ 6142923 w 84"/>
              <a:gd name="T33" fmla="*/ 12622896 h 89"/>
              <a:gd name="T34" fmla="*/ 7245856 w 84"/>
              <a:gd name="T35" fmla="*/ 13969327 h 89"/>
              <a:gd name="T36" fmla="*/ 8348391 w 84"/>
              <a:gd name="T37" fmla="*/ 14978945 h 89"/>
              <a:gd name="T38" fmla="*/ 8348391 w 84"/>
              <a:gd name="T39" fmla="*/ 14978945 h 89"/>
              <a:gd name="T40" fmla="*/ 13231217 w 84"/>
              <a:gd name="T41" fmla="*/ 10266436 h 89"/>
              <a:gd name="T42" fmla="*/ 13231217 w 84"/>
              <a:gd name="T43" fmla="*/ 10266436 h 89"/>
              <a:gd name="T44" fmla="*/ 13231217 w 84"/>
              <a:gd name="T45" fmla="*/ 10266436 h 8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4"/>
              <a:gd name="T70" fmla="*/ 0 h 89"/>
              <a:gd name="T71" fmla="*/ 84 w 84"/>
              <a:gd name="T72" fmla="*/ 89 h 8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4" h="89">
                <a:moveTo>
                  <a:pt x="84" y="61"/>
                </a:moveTo>
                <a:lnTo>
                  <a:pt x="84" y="61"/>
                </a:lnTo>
                <a:lnTo>
                  <a:pt x="77" y="53"/>
                </a:lnTo>
                <a:lnTo>
                  <a:pt x="71" y="45"/>
                </a:lnTo>
                <a:lnTo>
                  <a:pt x="65" y="39"/>
                </a:lnTo>
                <a:lnTo>
                  <a:pt x="57" y="31"/>
                </a:lnTo>
                <a:lnTo>
                  <a:pt x="51" y="23"/>
                </a:lnTo>
                <a:lnTo>
                  <a:pt x="44" y="15"/>
                </a:lnTo>
                <a:lnTo>
                  <a:pt x="38" y="8"/>
                </a:lnTo>
                <a:lnTo>
                  <a:pt x="31" y="0"/>
                </a:lnTo>
                <a:lnTo>
                  <a:pt x="0" y="30"/>
                </a:lnTo>
                <a:lnTo>
                  <a:pt x="7" y="37"/>
                </a:lnTo>
                <a:lnTo>
                  <a:pt x="13" y="44"/>
                </a:lnTo>
                <a:lnTo>
                  <a:pt x="20" y="52"/>
                </a:lnTo>
                <a:lnTo>
                  <a:pt x="26" y="59"/>
                </a:lnTo>
                <a:lnTo>
                  <a:pt x="33" y="67"/>
                </a:lnTo>
                <a:lnTo>
                  <a:pt x="39" y="75"/>
                </a:lnTo>
                <a:lnTo>
                  <a:pt x="46" y="83"/>
                </a:lnTo>
                <a:lnTo>
                  <a:pt x="53" y="89"/>
                </a:lnTo>
                <a:lnTo>
                  <a:pt x="84" y="6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29" name="Freeform 181"/>
          <p:cNvSpPr>
            <a:spLocks/>
          </p:cNvSpPr>
          <p:nvPr/>
        </p:nvSpPr>
        <p:spPr bwMode="auto">
          <a:xfrm>
            <a:off x="4873625" y="3449638"/>
            <a:ext cx="14288" cy="12700"/>
          </a:xfrm>
          <a:custGeom>
            <a:avLst/>
            <a:gdLst>
              <a:gd name="T0" fmla="*/ 5832770 w 35"/>
              <a:gd name="T1" fmla="*/ 697753 h 34"/>
              <a:gd name="T2" fmla="*/ 5832770 w 35"/>
              <a:gd name="T3" fmla="*/ 697753 h 34"/>
              <a:gd name="T4" fmla="*/ 5666213 w 35"/>
              <a:gd name="T5" fmla="*/ 558053 h 34"/>
              <a:gd name="T6" fmla="*/ 5666213 w 35"/>
              <a:gd name="T7" fmla="*/ 558053 h 34"/>
              <a:gd name="T8" fmla="*/ 5666213 w 35"/>
              <a:gd name="T9" fmla="*/ 418726 h 34"/>
              <a:gd name="T10" fmla="*/ 5499655 w 35"/>
              <a:gd name="T11" fmla="*/ 418726 h 34"/>
              <a:gd name="T12" fmla="*/ 5499655 w 35"/>
              <a:gd name="T13" fmla="*/ 279026 h 34"/>
              <a:gd name="T14" fmla="*/ 5332690 w 35"/>
              <a:gd name="T15" fmla="*/ 139700 h 34"/>
              <a:gd name="T16" fmla="*/ 5332690 w 35"/>
              <a:gd name="T17" fmla="*/ 139700 h 34"/>
              <a:gd name="T18" fmla="*/ 5166133 w 35"/>
              <a:gd name="T19" fmla="*/ 0 h 34"/>
              <a:gd name="T20" fmla="*/ 0 w 35"/>
              <a:gd name="T21" fmla="*/ 3906744 h 34"/>
              <a:gd name="T22" fmla="*/ 0 w 35"/>
              <a:gd name="T23" fmla="*/ 4046071 h 34"/>
              <a:gd name="T24" fmla="*/ 166557 w 35"/>
              <a:gd name="T25" fmla="*/ 4185771 h 34"/>
              <a:gd name="T26" fmla="*/ 166557 w 35"/>
              <a:gd name="T27" fmla="*/ 4185771 h 34"/>
              <a:gd name="T28" fmla="*/ 333115 w 35"/>
              <a:gd name="T29" fmla="*/ 4464797 h 34"/>
              <a:gd name="T30" fmla="*/ 333115 w 35"/>
              <a:gd name="T31" fmla="*/ 4464797 h 34"/>
              <a:gd name="T32" fmla="*/ 500080 w 35"/>
              <a:gd name="T33" fmla="*/ 4604124 h 34"/>
              <a:gd name="T34" fmla="*/ 500080 w 35"/>
              <a:gd name="T35" fmla="*/ 4604124 h 34"/>
              <a:gd name="T36" fmla="*/ 666637 w 35"/>
              <a:gd name="T37" fmla="*/ 4743824 h 34"/>
              <a:gd name="T38" fmla="*/ 666637 w 35"/>
              <a:gd name="T39" fmla="*/ 4743824 h 34"/>
              <a:gd name="T40" fmla="*/ 5832770 w 35"/>
              <a:gd name="T41" fmla="*/ 697753 h 34"/>
              <a:gd name="T42" fmla="*/ 5832770 w 35"/>
              <a:gd name="T43" fmla="*/ 697753 h 34"/>
              <a:gd name="T44" fmla="*/ 5832770 w 35"/>
              <a:gd name="T45" fmla="*/ 697753 h 3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5"/>
              <a:gd name="T70" fmla="*/ 0 h 34"/>
              <a:gd name="T71" fmla="*/ 35 w 35"/>
              <a:gd name="T72" fmla="*/ 34 h 3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5" h="34">
                <a:moveTo>
                  <a:pt x="35" y="5"/>
                </a:moveTo>
                <a:lnTo>
                  <a:pt x="35" y="5"/>
                </a:lnTo>
                <a:lnTo>
                  <a:pt x="34" y="4"/>
                </a:lnTo>
                <a:lnTo>
                  <a:pt x="34" y="3"/>
                </a:lnTo>
                <a:lnTo>
                  <a:pt x="33" y="3"/>
                </a:lnTo>
                <a:lnTo>
                  <a:pt x="33" y="2"/>
                </a:lnTo>
                <a:lnTo>
                  <a:pt x="32" y="1"/>
                </a:lnTo>
                <a:lnTo>
                  <a:pt x="31" y="0"/>
                </a:lnTo>
                <a:lnTo>
                  <a:pt x="0" y="28"/>
                </a:lnTo>
                <a:lnTo>
                  <a:pt x="0" y="29"/>
                </a:lnTo>
                <a:lnTo>
                  <a:pt x="1" y="30"/>
                </a:lnTo>
                <a:lnTo>
                  <a:pt x="2" y="32"/>
                </a:lnTo>
                <a:lnTo>
                  <a:pt x="3" y="33"/>
                </a:lnTo>
                <a:lnTo>
                  <a:pt x="4" y="34"/>
                </a:lnTo>
                <a:lnTo>
                  <a:pt x="35" y="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0" name="Freeform 182"/>
          <p:cNvSpPr>
            <a:spLocks/>
          </p:cNvSpPr>
          <p:nvPr/>
        </p:nvSpPr>
        <p:spPr bwMode="auto">
          <a:xfrm>
            <a:off x="4875213" y="3451225"/>
            <a:ext cx="22225" cy="23813"/>
          </a:xfrm>
          <a:custGeom>
            <a:avLst/>
            <a:gdLst>
              <a:gd name="T0" fmla="*/ 8372044 w 59"/>
              <a:gd name="T1" fmla="*/ 5028837 h 61"/>
              <a:gd name="T2" fmla="*/ 8372044 w 59"/>
              <a:gd name="T3" fmla="*/ 5028837 h 61"/>
              <a:gd name="T4" fmla="*/ 7804365 w 59"/>
              <a:gd name="T5" fmla="*/ 4419459 h 61"/>
              <a:gd name="T6" fmla="*/ 7378700 w 59"/>
              <a:gd name="T7" fmla="*/ 3657443 h 61"/>
              <a:gd name="T8" fmla="*/ 6811021 w 59"/>
              <a:gd name="T9" fmla="*/ 3200311 h 61"/>
              <a:gd name="T10" fmla="*/ 6385356 w 59"/>
              <a:gd name="T11" fmla="*/ 2590542 h 61"/>
              <a:gd name="T12" fmla="*/ 5959690 w 59"/>
              <a:gd name="T13" fmla="*/ 1828916 h 61"/>
              <a:gd name="T14" fmla="*/ 5392011 w 59"/>
              <a:gd name="T15" fmla="*/ 1219148 h 61"/>
              <a:gd name="T16" fmla="*/ 4824708 w 59"/>
              <a:gd name="T17" fmla="*/ 762016 h 61"/>
              <a:gd name="T18" fmla="*/ 4399043 w 59"/>
              <a:gd name="T19" fmla="*/ 0 h 61"/>
              <a:gd name="T20" fmla="*/ 0 w 59"/>
              <a:gd name="T21" fmla="*/ 4419459 h 61"/>
              <a:gd name="T22" fmla="*/ 425665 w 59"/>
              <a:gd name="T23" fmla="*/ 4876590 h 61"/>
              <a:gd name="T24" fmla="*/ 993344 w 59"/>
              <a:gd name="T25" fmla="*/ 5638606 h 61"/>
              <a:gd name="T26" fmla="*/ 1419010 w 59"/>
              <a:gd name="T27" fmla="*/ 6247985 h 61"/>
              <a:gd name="T28" fmla="*/ 1844675 w 59"/>
              <a:gd name="T29" fmla="*/ 6857754 h 61"/>
              <a:gd name="T30" fmla="*/ 2412354 w 59"/>
              <a:gd name="T31" fmla="*/ 7467132 h 61"/>
              <a:gd name="T32" fmla="*/ 2838019 w 59"/>
              <a:gd name="T33" fmla="*/ 8076901 h 61"/>
              <a:gd name="T34" fmla="*/ 3405699 w 59"/>
              <a:gd name="T35" fmla="*/ 8686280 h 61"/>
              <a:gd name="T36" fmla="*/ 3831364 w 59"/>
              <a:gd name="T37" fmla="*/ 9296049 h 61"/>
              <a:gd name="T38" fmla="*/ 3831364 w 59"/>
              <a:gd name="T39" fmla="*/ 9296049 h 61"/>
              <a:gd name="T40" fmla="*/ 8372044 w 59"/>
              <a:gd name="T41" fmla="*/ 5028837 h 61"/>
              <a:gd name="T42" fmla="*/ 8372044 w 59"/>
              <a:gd name="T43" fmla="*/ 5028837 h 61"/>
              <a:gd name="T44" fmla="*/ 8372044 w 59"/>
              <a:gd name="T45" fmla="*/ 5028837 h 6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9"/>
              <a:gd name="T70" fmla="*/ 0 h 61"/>
              <a:gd name="T71" fmla="*/ 59 w 59"/>
              <a:gd name="T72" fmla="*/ 61 h 6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9" h="61">
                <a:moveTo>
                  <a:pt x="59" y="33"/>
                </a:moveTo>
                <a:lnTo>
                  <a:pt x="59" y="33"/>
                </a:lnTo>
                <a:lnTo>
                  <a:pt x="55" y="29"/>
                </a:lnTo>
                <a:lnTo>
                  <a:pt x="52" y="24"/>
                </a:lnTo>
                <a:lnTo>
                  <a:pt x="48" y="21"/>
                </a:lnTo>
                <a:lnTo>
                  <a:pt x="45" y="17"/>
                </a:lnTo>
                <a:lnTo>
                  <a:pt x="42" y="12"/>
                </a:lnTo>
                <a:lnTo>
                  <a:pt x="38" y="8"/>
                </a:lnTo>
                <a:lnTo>
                  <a:pt x="34" y="5"/>
                </a:lnTo>
                <a:lnTo>
                  <a:pt x="31" y="0"/>
                </a:lnTo>
                <a:lnTo>
                  <a:pt x="0" y="29"/>
                </a:lnTo>
                <a:lnTo>
                  <a:pt x="3" y="32"/>
                </a:lnTo>
                <a:lnTo>
                  <a:pt x="7" y="37"/>
                </a:lnTo>
                <a:lnTo>
                  <a:pt x="10" y="41"/>
                </a:lnTo>
                <a:lnTo>
                  <a:pt x="13" y="45"/>
                </a:lnTo>
                <a:lnTo>
                  <a:pt x="17" y="49"/>
                </a:lnTo>
                <a:lnTo>
                  <a:pt x="20" y="53"/>
                </a:lnTo>
                <a:lnTo>
                  <a:pt x="24" y="57"/>
                </a:lnTo>
                <a:lnTo>
                  <a:pt x="27" y="61"/>
                </a:lnTo>
                <a:lnTo>
                  <a:pt x="59" y="3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1" name="Freeform 183"/>
          <p:cNvSpPr>
            <a:spLocks/>
          </p:cNvSpPr>
          <p:nvPr/>
        </p:nvSpPr>
        <p:spPr bwMode="auto">
          <a:xfrm>
            <a:off x="4884738" y="3463925"/>
            <a:ext cx="15875" cy="15875"/>
          </a:xfrm>
          <a:custGeom>
            <a:avLst/>
            <a:gdLst>
              <a:gd name="T0" fmla="*/ 6461939 w 39"/>
              <a:gd name="T1" fmla="*/ 1570789 h 38"/>
              <a:gd name="T2" fmla="*/ 6461939 w 39"/>
              <a:gd name="T3" fmla="*/ 1570789 h 38"/>
              <a:gd name="T4" fmla="*/ 6296269 w 39"/>
              <a:gd name="T5" fmla="*/ 1396164 h 38"/>
              <a:gd name="T6" fmla="*/ 6130599 w 39"/>
              <a:gd name="T7" fmla="*/ 1221539 h 38"/>
              <a:gd name="T8" fmla="*/ 6130599 w 39"/>
              <a:gd name="T9" fmla="*/ 1047332 h 38"/>
              <a:gd name="T10" fmla="*/ 5964929 w 39"/>
              <a:gd name="T11" fmla="*/ 872707 h 38"/>
              <a:gd name="T12" fmla="*/ 5799260 w 39"/>
              <a:gd name="T13" fmla="*/ 698082 h 38"/>
              <a:gd name="T14" fmla="*/ 5633590 w 39"/>
              <a:gd name="T15" fmla="*/ 349250 h 38"/>
              <a:gd name="T16" fmla="*/ 5467920 w 39"/>
              <a:gd name="T17" fmla="*/ 174625 h 38"/>
              <a:gd name="T18" fmla="*/ 5302250 w 39"/>
              <a:gd name="T19" fmla="*/ 0 h 38"/>
              <a:gd name="T20" fmla="*/ 0 w 39"/>
              <a:gd name="T21" fmla="*/ 4886576 h 38"/>
              <a:gd name="T22" fmla="*/ 165670 w 39"/>
              <a:gd name="T23" fmla="*/ 5061201 h 38"/>
              <a:gd name="T24" fmla="*/ 331340 w 39"/>
              <a:gd name="T25" fmla="*/ 5235826 h 38"/>
              <a:gd name="T26" fmla="*/ 497010 w 39"/>
              <a:gd name="T27" fmla="*/ 5584658 h 38"/>
              <a:gd name="T28" fmla="*/ 662679 w 39"/>
              <a:gd name="T29" fmla="*/ 5759283 h 38"/>
              <a:gd name="T30" fmla="*/ 828349 w 39"/>
              <a:gd name="T31" fmla="*/ 5933908 h 38"/>
              <a:gd name="T32" fmla="*/ 828349 w 39"/>
              <a:gd name="T33" fmla="*/ 6282740 h 38"/>
              <a:gd name="T34" fmla="*/ 994019 w 39"/>
              <a:gd name="T35" fmla="*/ 6457365 h 38"/>
              <a:gd name="T36" fmla="*/ 1159689 w 39"/>
              <a:gd name="T37" fmla="*/ 6631990 h 38"/>
              <a:gd name="T38" fmla="*/ 1159689 w 39"/>
              <a:gd name="T39" fmla="*/ 6631990 h 38"/>
              <a:gd name="T40" fmla="*/ 6461939 w 39"/>
              <a:gd name="T41" fmla="*/ 1570789 h 38"/>
              <a:gd name="T42" fmla="*/ 6461939 w 39"/>
              <a:gd name="T43" fmla="*/ 1570789 h 38"/>
              <a:gd name="T44" fmla="*/ 6461939 w 39"/>
              <a:gd name="T45" fmla="*/ 1570789 h 3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9"/>
              <a:gd name="T70" fmla="*/ 0 h 38"/>
              <a:gd name="T71" fmla="*/ 39 w 39"/>
              <a:gd name="T72" fmla="*/ 38 h 3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9" h="38">
                <a:moveTo>
                  <a:pt x="39" y="9"/>
                </a:moveTo>
                <a:lnTo>
                  <a:pt x="39" y="9"/>
                </a:lnTo>
                <a:lnTo>
                  <a:pt x="38" y="8"/>
                </a:lnTo>
                <a:lnTo>
                  <a:pt x="37" y="7"/>
                </a:lnTo>
                <a:lnTo>
                  <a:pt x="37" y="6"/>
                </a:lnTo>
                <a:lnTo>
                  <a:pt x="36" y="5"/>
                </a:lnTo>
                <a:lnTo>
                  <a:pt x="35" y="4"/>
                </a:lnTo>
                <a:lnTo>
                  <a:pt x="34" y="2"/>
                </a:lnTo>
                <a:lnTo>
                  <a:pt x="33" y="1"/>
                </a:lnTo>
                <a:lnTo>
                  <a:pt x="32" y="0"/>
                </a:lnTo>
                <a:lnTo>
                  <a:pt x="0" y="28"/>
                </a:lnTo>
                <a:lnTo>
                  <a:pt x="1" y="29"/>
                </a:lnTo>
                <a:lnTo>
                  <a:pt x="2" y="30"/>
                </a:lnTo>
                <a:lnTo>
                  <a:pt x="3" y="32"/>
                </a:lnTo>
                <a:lnTo>
                  <a:pt x="4" y="33"/>
                </a:lnTo>
                <a:lnTo>
                  <a:pt x="5" y="34"/>
                </a:lnTo>
                <a:lnTo>
                  <a:pt x="5" y="36"/>
                </a:lnTo>
                <a:lnTo>
                  <a:pt x="6" y="37"/>
                </a:lnTo>
                <a:lnTo>
                  <a:pt x="7" y="38"/>
                </a:lnTo>
                <a:lnTo>
                  <a:pt x="39" y="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2" name="Freeform 184"/>
          <p:cNvSpPr>
            <a:spLocks/>
          </p:cNvSpPr>
          <p:nvPr/>
        </p:nvSpPr>
        <p:spPr bwMode="auto">
          <a:xfrm>
            <a:off x="4887913" y="3468688"/>
            <a:ext cx="31750" cy="33337"/>
          </a:xfrm>
          <a:custGeom>
            <a:avLst/>
            <a:gdLst>
              <a:gd name="T0" fmla="*/ 12923878 w 78"/>
              <a:gd name="T1" fmla="*/ 8767631 h 85"/>
              <a:gd name="T2" fmla="*/ 12923878 w 78"/>
              <a:gd name="T3" fmla="*/ 8767631 h 85"/>
              <a:gd name="T4" fmla="*/ 12095529 w 78"/>
              <a:gd name="T5" fmla="*/ 7691042 h 85"/>
              <a:gd name="T6" fmla="*/ 10935433 w 78"/>
              <a:gd name="T7" fmla="*/ 6614453 h 85"/>
              <a:gd name="T8" fmla="*/ 10107083 w 78"/>
              <a:gd name="T9" fmla="*/ 5537472 h 85"/>
              <a:gd name="T10" fmla="*/ 9278734 w 78"/>
              <a:gd name="T11" fmla="*/ 4460883 h 85"/>
              <a:gd name="T12" fmla="*/ 8119045 w 78"/>
              <a:gd name="T13" fmla="*/ 3383902 h 85"/>
              <a:gd name="T14" fmla="*/ 7290288 w 78"/>
              <a:gd name="T15" fmla="*/ 2153570 h 85"/>
              <a:gd name="T16" fmla="*/ 6461939 w 78"/>
              <a:gd name="T17" fmla="*/ 1230724 h 85"/>
              <a:gd name="T18" fmla="*/ 5302250 w 78"/>
              <a:gd name="T19" fmla="*/ 0 h 85"/>
              <a:gd name="T20" fmla="*/ 0 w 78"/>
              <a:gd name="T21" fmla="*/ 4460883 h 85"/>
              <a:gd name="T22" fmla="*/ 1159689 w 78"/>
              <a:gd name="T23" fmla="*/ 5383729 h 85"/>
              <a:gd name="T24" fmla="*/ 1988446 w 78"/>
              <a:gd name="T25" fmla="*/ 6460318 h 85"/>
              <a:gd name="T26" fmla="*/ 2816795 w 78"/>
              <a:gd name="T27" fmla="*/ 7691042 h 85"/>
              <a:gd name="T28" fmla="*/ 3976484 w 78"/>
              <a:gd name="T29" fmla="*/ 8613889 h 85"/>
              <a:gd name="T30" fmla="*/ 4804833 w 78"/>
              <a:gd name="T31" fmla="*/ 9690870 h 85"/>
              <a:gd name="T32" fmla="*/ 5633590 w 78"/>
              <a:gd name="T33" fmla="*/ 10921201 h 85"/>
              <a:gd name="T34" fmla="*/ 6627609 w 78"/>
              <a:gd name="T35" fmla="*/ 11844048 h 85"/>
              <a:gd name="T36" fmla="*/ 7621628 w 78"/>
              <a:gd name="T37" fmla="*/ 13074771 h 85"/>
              <a:gd name="T38" fmla="*/ 7621628 w 78"/>
              <a:gd name="T39" fmla="*/ 13074771 h 85"/>
              <a:gd name="T40" fmla="*/ 12923878 w 78"/>
              <a:gd name="T41" fmla="*/ 8767631 h 85"/>
              <a:gd name="T42" fmla="*/ 12923878 w 78"/>
              <a:gd name="T43" fmla="*/ 8767631 h 85"/>
              <a:gd name="T44" fmla="*/ 12923878 w 78"/>
              <a:gd name="T45" fmla="*/ 8767631 h 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8"/>
              <a:gd name="T70" fmla="*/ 0 h 85"/>
              <a:gd name="T71" fmla="*/ 78 w 78"/>
              <a:gd name="T72" fmla="*/ 85 h 8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8" h="85">
                <a:moveTo>
                  <a:pt x="78" y="57"/>
                </a:moveTo>
                <a:lnTo>
                  <a:pt x="78" y="57"/>
                </a:lnTo>
                <a:lnTo>
                  <a:pt x="73" y="50"/>
                </a:lnTo>
                <a:lnTo>
                  <a:pt x="66" y="43"/>
                </a:lnTo>
                <a:lnTo>
                  <a:pt x="61" y="36"/>
                </a:lnTo>
                <a:lnTo>
                  <a:pt x="56" y="29"/>
                </a:lnTo>
                <a:lnTo>
                  <a:pt x="49" y="22"/>
                </a:lnTo>
                <a:lnTo>
                  <a:pt x="44" y="14"/>
                </a:lnTo>
                <a:lnTo>
                  <a:pt x="39" y="8"/>
                </a:lnTo>
                <a:lnTo>
                  <a:pt x="32" y="0"/>
                </a:lnTo>
                <a:lnTo>
                  <a:pt x="0" y="29"/>
                </a:lnTo>
                <a:lnTo>
                  <a:pt x="7" y="35"/>
                </a:lnTo>
                <a:lnTo>
                  <a:pt x="12" y="42"/>
                </a:lnTo>
                <a:lnTo>
                  <a:pt x="17" y="50"/>
                </a:lnTo>
                <a:lnTo>
                  <a:pt x="24" y="56"/>
                </a:lnTo>
                <a:lnTo>
                  <a:pt x="29" y="63"/>
                </a:lnTo>
                <a:lnTo>
                  <a:pt x="34" y="71"/>
                </a:lnTo>
                <a:lnTo>
                  <a:pt x="40" y="77"/>
                </a:lnTo>
                <a:lnTo>
                  <a:pt x="46" y="85"/>
                </a:lnTo>
                <a:lnTo>
                  <a:pt x="78" y="5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3" name="Freeform 185"/>
          <p:cNvSpPr>
            <a:spLocks/>
          </p:cNvSpPr>
          <p:nvPr/>
        </p:nvSpPr>
        <p:spPr bwMode="auto">
          <a:xfrm>
            <a:off x="4906963" y="3490913"/>
            <a:ext cx="17462" cy="15875"/>
          </a:xfrm>
          <a:custGeom>
            <a:avLst/>
            <a:gdLst>
              <a:gd name="T0" fmla="*/ 6930033 w 44"/>
              <a:gd name="T1" fmla="*/ 2143125 h 42"/>
              <a:gd name="T2" fmla="*/ 6930033 w 44"/>
              <a:gd name="T3" fmla="*/ 2143125 h 42"/>
              <a:gd name="T4" fmla="*/ 6772478 w 44"/>
              <a:gd name="T5" fmla="*/ 2000250 h 42"/>
              <a:gd name="T6" fmla="*/ 6300210 w 44"/>
              <a:gd name="T7" fmla="*/ 1571625 h 42"/>
              <a:gd name="T8" fmla="*/ 6142655 w 44"/>
              <a:gd name="T9" fmla="*/ 1285875 h 42"/>
              <a:gd name="T10" fmla="*/ 5985101 w 44"/>
              <a:gd name="T11" fmla="*/ 1143000 h 42"/>
              <a:gd name="T12" fmla="*/ 5669991 w 44"/>
              <a:gd name="T13" fmla="*/ 857250 h 42"/>
              <a:gd name="T14" fmla="*/ 5512436 w 44"/>
              <a:gd name="T15" fmla="*/ 571500 h 42"/>
              <a:gd name="T16" fmla="*/ 5354881 w 44"/>
              <a:gd name="T17" fmla="*/ 428625 h 42"/>
              <a:gd name="T18" fmla="*/ 5040168 w 44"/>
              <a:gd name="T19" fmla="*/ 0 h 42"/>
              <a:gd name="T20" fmla="*/ 0 w 44"/>
              <a:gd name="T21" fmla="*/ 4000122 h 42"/>
              <a:gd name="T22" fmla="*/ 157555 w 44"/>
              <a:gd name="T23" fmla="*/ 4142997 h 42"/>
              <a:gd name="T24" fmla="*/ 315110 w 44"/>
              <a:gd name="T25" fmla="*/ 4428747 h 42"/>
              <a:gd name="T26" fmla="*/ 629823 w 44"/>
              <a:gd name="T27" fmla="*/ 4857372 h 42"/>
              <a:gd name="T28" fmla="*/ 787377 w 44"/>
              <a:gd name="T29" fmla="*/ 5000247 h 42"/>
              <a:gd name="T30" fmla="*/ 944932 w 44"/>
              <a:gd name="T31" fmla="*/ 5285997 h 42"/>
              <a:gd name="T32" fmla="*/ 1260042 w 44"/>
              <a:gd name="T33" fmla="*/ 5571747 h 42"/>
              <a:gd name="T34" fmla="*/ 1575152 w 44"/>
              <a:gd name="T35" fmla="*/ 5714622 h 42"/>
              <a:gd name="T36" fmla="*/ 1732707 w 44"/>
              <a:gd name="T37" fmla="*/ 6000372 h 42"/>
              <a:gd name="T38" fmla="*/ 1732707 w 44"/>
              <a:gd name="T39" fmla="*/ 6000372 h 42"/>
              <a:gd name="T40" fmla="*/ 6930033 w 44"/>
              <a:gd name="T41" fmla="*/ 2143125 h 42"/>
              <a:gd name="T42" fmla="*/ 6930033 w 44"/>
              <a:gd name="T43" fmla="*/ 2143125 h 42"/>
              <a:gd name="T44" fmla="*/ 6930033 w 44"/>
              <a:gd name="T45" fmla="*/ 2143125 h 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42"/>
              <a:gd name="T71" fmla="*/ 44 w 44"/>
              <a:gd name="T72" fmla="*/ 42 h 4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42">
                <a:moveTo>
                  <a:pt x="44" y="15"/>
                </a:moveTo>
                <a:lnTo>
                  <a:pt x="44" y="15"/>
                </a:lnTo>
                <a:lnTo>
                  <a:pt x="43" y="14"/>
                </a:lnTo>
                <a:lnTo>
                  <a:pt x="40" y="11"/>
                </a:lnTo>
                <a:lnTo>
                  <a:pt x="39" y="9"/>
                </a:lnTo>
                <a:lnTo>
                  <a:pt x="38" y="8"/>
                </a:lnTo>
                <a:lnTo>
                  <a:pt x="36" y="6"/>
                </a:lnTo>
                <a:lnTo>
                  <a:pt x="35" y="4"/>
                </a:lnTo>
                <a:lnTo>
                  <a:pt x="34" y="3"/>
                </a:lnTo>
                <a:lnTo>
                  <a:pt x="32" y="0"/>
                </a:lnTo>
                <a:lnTo>
                  <a:pt x="0" y="28"/>
                </a:lnTo>
                <a:lnTo>
                  <a:pt x="1" y="29"/>
                </a:lnTo>
                <a:lnTo>
                  <a:pt x="2" y="31"/>
                </a:lnTo>
                <a:lnTo>
                  <a:pt x="4" y="34"/>
                </a:lnTo>
                <a:lnTo>
                  <a:pt x="5" y="35"/>
                </a:lnTo>
                <a:lnTo>
                  <a:pt x="6" y="37"/>
                </a:lnTo>
                <a:lnTo>
                  <a:pt x="8" y="39"/>
                </a:lnTo>
                <a:lnTo>
                  <a:pt x="10" y="40"/>
                </a:lnTo>
                <a:lnTo>
                  <a:pt x="11" y="42"/>
                </a:lnTo>
                <a:lnTo>
                  <a:pt x="44" y="1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4" name="Freeform 186"/>
          <p:cNvSpPr>
            <a:spLocks/>
          </p:cNvSpPr>
          <p:nvPr/>
        </p:nvSpPr>
        <p:spPr bwMode="auto">
          <a:xfrm>
            <a:off x="4910138" y="3495675"/>
            <a:ext cx="30162" cy="33338"/>
          </a:xfrm>
          <a:custGeom>
            <a:avLst/>
            <a:gdLst>
              <a:gd name="T0" fmla="*/ 12462277 w 73"/>
              <a:gd name="T1" fmla="*/ 9377563 h 80"/>
              <a:gd name="T2" fmla="*/ 12462277 w 73"/>
              <a:gd name="T3" fmla="*/ 9377563 h 80"/>
              <a:gd name="T4" fmla="*/ 11608651 w 73"/>
              <a:gd name="T5" fmla="*/ 8161976 h 80"/>
              <a:gd name="T6" fmla="*/ 10755025 w 73"/>
              <a:gd name="T7" fmla="*/ 7120163 h 80"/>
              <a:gd name="T8" fmla="*/ 9901400 w 73"/>
              <a:gd name="T9" fmla="*/ 5904577 h 80"/>
              <a:gd name="T10" fmla="*/ 9047774 w 73"/>
              <a:gd name="T11" fmla="*/ 4515215 h 80"/>
              <a:gd name="T12" fmla="*/ 8194561 w 73"/>
              <a:gd name="T13" fmla="*/ 3473403 h 80"/>
              <a:gd name="T14" fmla="*/ 7169879 w 73"/>
              <a:gd name="T15" fmla="*/ 2257399 h 80"/>
              <a:gd name="T16" fmla="*/ 6487309 w 73"/>
              <a:gd name="T17" fmla="*/ 1041813 h 80"/>
              <a:gd name="T18" fmla="*/ 5633683 w 73"/>
              <a:gd name="T19" fmla="*/ 0 h 80"/>
              <a:gd name="T20" fmla="*/ 0 w 73"/>
              <a:gd name="T21" fmla="*/ 4688990 h 80"/>
              <a:gd name="T22" fmla="*/ 853626 w 73"/>
              <a:gd name="T23" fmla="*/ 5904577 h 80"/>
              <a:gd name="T24" fmla="*/ 1707252 w 73"/>
              <a:gd name="T25" fmla="*/ 7120163 h 80"/>
              <a:gd name="T26" fmla="*/ 2560878 w 73"/>
              <a:gd name="T27" fmla="*/ 8161976 h 80"/>
              <a:gd name="T28" fmla="*/ 3414504 w 73"/>
              <a:gd name="T29" fmla="*/ 9377563 h 80"/>
              <a:gd name="T30" fmla="*/ 4267716 w 73"/>
              <a:gd name="T31" fmla="*/ 10419792 h 80"/>
              <a:gd name="T32" fmla="*/ 4950700 w 73"/>
              <a:gd name="T33" fmla="*/ 11635379 h 80"/>
              <a:gd name="T34" fmla="*/ 5974968 w 73"/>
              <a:gd name="T35" fmla="*/ 12850966 h 80"/>
              <a:gd name="T36" fmla="*/ 6828594 w 73"/>
              <a:gd name="T37" fmla="*/ 13892778 h 80"/>
              <a:gd name="T38" fmla="*/ 6828594 w 73"/>
              <a:gd name="T39" fmla="*/ 13892778 h 80"/>
              <a:gd name="T40" fmla="*/ 12462277 w 73"/>
              <a:gd name="T41" fmla="*/ 9377563 h 80"/>
              <a:gd name="T42" fmla="*/ 12462277 w 73"/>
              <a:gd name="T43" fmla="*/ 9377563 h 80"/>
              <a:gd name="T44" fmla="*/ 12462277 w 73"/>
              <a:gd name="T45" fmla="*/ 9377563 h 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3"/>
              <a:gd name="T70" fmla="*/ 0 h 80"/>
              <a:gd name="T71" fmla="*/ 73 w 73"/>
              <a:gd name="T72" fmla="*/ 80 h 8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3" h="80">
                <a:moveTo>
                  <a:pt x="73" y="54"/>
                </a:moveTo>
                <a:lnTo>
                  <a:pt x="73" y="54"/>
                </a:lnTo>
                <a:lnTo>
                  <a:pt x="68" y="47"/>
                </a:lnTo>
                <a:lnTo>
                  <a:pt x="63" y="41"/>
                </a:lnTo>
                <a:lnTo>
                  <a:pt x="58" y="34"/>
                </a:lnTo>
                <a:lnTo>
                  <a:pt x="53" y="26"/>
                </a:lnTo>
                <a:lnTo>
                  <a:pt x="48" y="20"/>
                </a:lnTo>
                <a:lnTo>
                  <a:pt x="42" y="13"/>
                </a:lnTo>
                <a:lnTo>
                  <a:pt x="38" y="6"/>
                </a:lnTo>
                <a:lnTo>
                  <a:pt x="33" y="0"/>
                </a:lnTo>
                <a:lnTo>
                  <a:pt x="0" y="27"/>
                </a:lnTo>
                <a:lnTo>
                  <a:pt x="5" y="34"/>
                </a:lnTo>
                <a:lnTo>
                  <a:pt x="10" y="41"/>
                </a:lnTo>
                <a:lnTo>
                  <a:pt x="15" y="47"/>
                </a:lnTo>
                <a:lnTo>
                  <a:pt x="20" y="54"/>
                </a:lnTo>
                <a:lnTo>
                  <a:pt x="25" y="60"/>
                </a:lnTo>
                <a:lnTo>
                  <a:pt x="29" y="67"/>
                </a:lnTo>
                <a:lnTo>
                  <a:pt x="35" y="74"/>
                </a:lnTo>
                <a:lnTo>
                  <a:pt x="40" y="80"/>
                </a:lnTo>
                <a:lnTo>
                  <a:pt x="73" y="5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5" name="Freeform 187"/>
          <p:cNvSpPr>
            <a:spLocks/>
          </p:cNvSpPr>
          <p:nvPr/>
        </p:nvSpPr>
        <p:spPr bwMode="auto">
          <a:xfrm>
            <a:off x="4927600" y="3517900"/>
            <a:ext cx="17463" cy="15875"/>
          </a:xfrm>
          <a:custGeom>
            <a:avLst/>
            <a:gdLst>
              <a:gd name="T0" fmla="*/ 6776808 w 45"/>
              <a:gd name="T1" fmla="*/ 2248829 h 41"/>
              <a:gd name="T2" fmla="*/ 6776808 w 45"/>
              <a:gd name="T3" fmla="*/ 2248829 h 41"/>
              <a:gd name="T4" fmla="*/ 6475668 w 45"/>
              <a:gd name="T5" fmla="*/ 1949140 h 41"/>
              <a:gd name="T6" fmla="*/ 6325099 w 45"/>
              <a:gd name="T7" fmla="*/ 1649064 h 41"/>
              <a:gd name="T8" fmla="*/ 6174529 w 45"/>
              <a:gd name="T9" fmla="*/ 1349375 h 41"/>
              <a:gd name="T10" fmla="*/ 5722819 w 45"/>
              <a:gd name="T11" fmla="*/ 1199530 h 41"/>
              <a:gd name="T12" fmla="*/ 5571861 w 45"/>
              <a:gd name="T13" fmla="*/ 749610 h 41"/>
              <a:gd name="T14" fmla="*/ 5421291 w 45"/>
              <a:gd name="T15" fmla="*/ 449921 h 41"/>
              <a:gd name="T16" fmla="*/ 5120152 w 45"/>
              <a:gd name="T17" fmla="*/ 299689 h 41"/>
              <a:gd name="T18" fmla="*/ 4969582 w 45"/>
              <a:gd name="T19" fmla="*/ 0 h 41"/>
              <a:gd name="T20" fmla="*/ 0 w 45"/>
              <a:gd name="T21" fmla="*/ 3897893 h 41"/>
              <a:gd name="T22" fmla="*/ 150570 w 45"/>
              <a:gd name="T23" fmla="*/ 4047738 h 41"/>
              <a:gd name="T24" fmla="*/ 301140 w 45"/>
              <a:gd name="T25" fmla="*/ 4497659 h 41"/>
              <a:gd name="T26" fmla="*/ 602279 w 45"/>
              <a:gd name="T27" fmla="*/ 4797348 h 41"/>
              <a:gd name="T28" fmla="*/ 752849 w 45"/>
              <a:gd name="T29" fmla="*/ 5097424 h 41"/>
              <a:gd name="T30" fmla="*/ 903419 w 45"/>
              <a:gd name="T31" fmla="*/ 5247268 h 41"/>
              <a:gd name="T32" fmla="*/ 1355517 w 45"/>
              <a:gd name="T33" fmla="*/ 5546957 h 41"/>
              <a:gd name="T34" fmla="*/ 1506087 w 45"/>
              <a:gd name="T35" fmla="*/ 5996878 h 41"/>
              <a:gd name="T36" fmla="*/ 1656657 w 45"/>
              <a:gd name="T37" fmla="*/ 6146723 h 41"/>
              <a:gd name="T38" fmla="*/ 1656657 w 45"/>
              <a:gd name="T39" fmla="*/ 6146723 h 41"/>
              <a:gd name="T40" fmla="*/ 1656657 w 45"/>
              <a:gd name="T41" fmla="*/ 6146723 h 41"/>
              <a:gd name="T42" fmla="*/ 1656657 w 45"/>
              <a:gd name="T43" fmla="*/ 6146723 h 41"/>
              <a:gd name="T44" fmla="*/ 1656657 w 45"/>
              <a:gd name="T45" fmla="*/ 6146723 h 41"/>
              <a:gd name="T46" fmla="*/ 6776808 w 45"/>
              <a:gd name="T47" fmla="*/ 2248829 h 41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5"/>
              <a:gd name="T73" fmla="*/ 0 h 41"/>
              <a:gd name="T74" fmla="*/ 45 w 45"/>
              <a:gd name="T75" fmla="*/ 41 h 41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5" h="41">
                <a:moveTo>
                  <a:pt x="45" y="15"/>
                </a:moveTo>
                <a:lnTo>
                  <a:pt x="45" y="15"/>
                </a:lnTo>
                <a:lnTo>
                  <a:pt x="43" y="13"/>
                </a:lnTo>
                <a:lnTo>
                  <a:pt x="42" y="11"/>
                </a:lnTo>
                <a:lnTo>
                  <a:pt x="41" y="9"/>
                </a:lnTo>
                <a:lnTo>
                  <a:pt x="38" y="8"/>
                </a:lnTo>
                <a:lnTo>
                  <a:pt x="37" y="5"/>
                </a:lnTo>
                <a:lnTo>
                  <a:pt x="36" y="3"/>
                </a:lnTo>
                <a:lnTo>
                  <a:pt x="34" y="2"/>
                </a:lnTo>
                <a:lnTo>
                  <a:pt x="33" y="0"/>
                </a:lnTo>
                <a:lnTo>
                  <a:pt x="0" y="26"/>
                </a:lnTo>
                <a:lnTo>
                  <a:pt x="1" y="27"/>
                </a:lnTo>
                <a:lnTo>
                  <a:pt x="2" y="30"/>
                </a:lnTo>
                <a:lnTo>
                  <a:pt x="4" y="32"/>
                </a:lnTo>
                <a:lnTo>
                  <a:pt x="5" y="34"/>
                </a:lnTo>
                <a:lnTo>
                  <a:pt x="6" y="35"/>
                </a:lnTo>
                <a:lnTo>
                  <a:pt x="9" y="37"/>
                </a:lnTo>
                <a:lnTo>
                  <a:pt x="10" y="40"/>
                </a:lnTo>
                <a:lnTo>
                  <a:pt x="11" y="41"/>
                </a:lnTo>
                <a:lnTo>
                  <a:pt x="45" y="1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6" name="Freeform 188"/>
          <p:cNvSpPr>
            <a:spLocks/>
          </p:cNvSpPr>
          <p:nvPr/>
        </p:nvSpPr>
        <p:spPr bwMode="auto">
          <a:xfrm>
            <a:off x="4930775" y="3524250"/>
            <a:ext cx="23813" cy="22225"/>
          </a:xfrm>
          <a:custGeom>
            <a:avLst/>
            <a:gdLst>
              <a:gd name="T0" fmla="*/ 9948403 w 57"/>
              <a:gd name="T1" fmla="*/ 4682694 h 59"/>
              <a:gd name="T2" fmla="*/ 9948403 w 57"/>
              <a:gd name="T3" fmla="*/ 4682694 h 59"/>
              <a:gd name="T4" fmla="*/ 9424935 w 57"/>
              <a:gd name="T5" fmla="*/ 4115015 h 59"/>
              <a:gd name="T6" fmla="*/ 9075677 w 57"/>
              <a:gd name="T7" fmla="*/ 3547336 h 59"/>
              <a:gd name="T8" fmla="*/ 8552209 w 57"/>
              <a:gd name="T9" fmla="*/ 2838019 h 59"/>
              <a:gd name="T10" fmla="*/ 7854112 w 57"/>
              <a:gd name="T11" fmla="*/ 2412354 h 59"/>
              <a:gd name="T12" fmla="*/ 7330226 w 57"/>
              <a:gd name="T13" fmla="*/ 1702661 h 59"/>
              <a:gd name="T14" fmla="*/ 6806758 w 57"/>
              <a:gd name="T15" fmla="*/ 1135358 h 59"/>
              <a:gd name="T16" fmla="*/ 6283290 w 57"/>
              <a:gd name="T17" fmla="*/ 567679 h 59"/>
              <a:gd name="T18" fmla="*/ 5934032 w 57"/>
              <a:gd name="T19" fmla="*/ 0 h 59"/>
              <a:gd name="T20" fmla="*/ 0 w 57"/>
              <a:gd name="T21" fmla="*/ 3689350 h 59"/>
              <a:gd name="T22" fmla="*/ 523468 w 57"/>
              <a:gd name="T23" fmla="*/ 4257029 h 59"/>
              <a:gd name="T24" fmla="*/ 1047354 w 57"/>
              <a:gd name="T25" fmla="*/ 4824708 h 59"/>
              <a:gd name="T26" fmla="*/ 1570822 w 57"/>
              <a:gd name="T27" fmla="*/ 5534025 h 59"/>
              <a:gd name="T28" fmla="*/ 1919662 w 57"/>
              <a:gd name="T29" fmla="*/ 5959690 h 59"/>
              <a:gd name="T30" fmla="*/ 2618177 w 57"/>
              <a:gd name="T31" fmla="*/ 6669383 h 59"/>
              <a:gd name="T32" fmla="*/ 3141645 w 57"/>
              <a:gd name="T33" fmla="*/ 7236686 h 59"/>
              <a:gd name="T34" fmla="*/ 3665113 w 57"/>
              <a:gd name="T35" fmla="*/ 7662728 h 59"/>
              <a:gd name="T36" fmla="*/ 4188999 w 57"/>
              <a:gd name="T37" fmla="*/ 8372044 h 59"/>
              <a:gd name="T38" fmla="*/ 4188999 w 57"/>
              <a:gd name="T39" fmla="*/ 8372044 h 59"/>
              <a:gd name="T40" fmla="*/ 9948403 w 57"/>
              <a:gd name="T41" fmla="*/ 4682694 h 59"/>
              <a:gd name="T42" fmla="*/ 9948403 w 57"/>
              <a:gd name="T43" fmla="*/ 4682694 h 59"/>
              <a:gd name="T44" fmla="*/ 9948403 w 57"/>
              <a:gd name="T45" fmla="*/ 4682694 h 5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7"/>
              <a:gd name="T70" fmla="*/ 0 h 59"/>
              <a:gd name="T71" fmla="*/ 57 w 57"/>
              <a:gd name="T72" fmla="*/ 59 h 5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7" h="59">
                <a:moveTo>
                  <a:pt x="57" y="33"/>
                </a:moveTo>
                <a:lnTo>
                  <a:pt x="57" y="33"/>
                </a:lnTo>
                <a:lnTo>
                  <a:pt x="54" y="29"/>
                </a:lnTo>
                <a:lnTo>
                  <a:pt x="52" y="25"/>
                </a:lnTo>
                <a:lnTo>
                  <a:pt x="49" y="20"/>
                </a:lnTo>
                <a:lnTo>
                  <a:pt x="45" y="17"/>
                </a:lnTo>
                <a:lnTo>
                  <a:pt x="42" y="12"/>
                </a:lnTo>
                <a:lnTo>
                  <a:pt x="39" y="8"/>
                </a:lnTo>
                <a:lnTo>
                  <a:pt x="36" y="4"/>
                </a:lnTo>
                <a:lnTo>
                  <a:pt x="34" y="0"/>
                </a:lnTo>
                <a:lnTo>
                  <a:pt x="0" y="26"/>
                </a:lnTo>
                <a:lnTo>
                  <a:pt x="3" y="30"/>
                </a:lnTo>
                <a:lnTo>
                  <a:pt x="6" y="34"/>
                </a:lnTo>
                <a:lnTo>
                  <a:pt x="9" y="39"/>
                </a:lnTo>
                <a:lnTo>
                  <a:pt x="11" y="42"/>
                </a:lnTo>
                <a:lnTo>
                  <a:pt x="15" y="47"/>
                </a:lnTo>
                <a:lnTo>
                  <a:pt x="18" y="51"/>
                </a:lnTo>
                <a:lnTo>
                  <a:pt x="21" y="54"/>
                </a:lnTo>
                <a:lnTo>
                  <a:pt x="24" y="59"/>
                </a:lnTo>
                <a:lnTo>
                  <a:pt x="57" y="3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7" name="Freeform 189"/>
          <p:cNvSpPr>
            <a:spLocks/>
          </p:cNvSpPr>
          <p:nvPr/>
        </p:nvSpPr>
        <p:spPr bwMode="auto">
          <a:xfrm>
            <a:off x="4940300" y="3536950"/>
            <a:ext cx="15875" cy="14288"/>
          </a:xfrm>
          <a:custGeom>
            <a:avLst/>
            <a:gdLst>
              <a:gd name="T0" fmla="*/ 6146723 w 41"/>
              <a:gd name="T1" fmla="*/ 1417687 h 36"/>
              <a:gd name="T2" fmla="*/ 6146723 w 41"/>
              <a:gd name="T3" fmla="*/ 1417687 h 36"/>
              <a:gd name="T4" fmla="*/ 5996878 w 41"/>
              <a:gd name="T5" fmla="*/ 1260122 h 36"/>
              <a:gd name="T6" fmla="*/ 5847034 w 41"/>
              <a:gd name="T7" fmla="*/ 1102557 h 36"/>
              <a:gd name="T8" fmla="*/ 5546957 w 41"/>
              <a:gd name="T9" fmla="*/ 944992 h 36"/>
              <a:gd name="T10" fmla="*/ 5397113 w 41"/>
              <a:gd name="T11" fmla="*/ 787428 h 36"/>
              <a:gd name="T12" fmla="*/ 5397113 w 41"/>
              <a:gd name="T13" fmla="*/ 630260 h 36"/>
              <a:gd name="T14" fmla="*/ 5247268 w 41"/>
              <a:gd name="T15" fmla="*/ 472695 h 36"/>
              <a:gd name="T16" fmla="*/ 5097424 w 41"/>
              <a:gd name="T17" fmla="*/ 157565 h 36"/>
              <a:gd name="T18" fmla="*/ 4947192 w 41"/>
              <a:gd name="T19" fmla="*/ 0 h 36"/>
              <a:gd name="T20" fmla="*/ 0 w 41"/>
              <a:gd name="T21" fmla="*/ 4095496 h 36"/>
              <a:gd name="T22" fmla="*/ 0 w 41"/>
              <a:gd name="T23" fmla="*/ 4253061 h 36"/>
              <a:gd name="T24" fmla="*/ 149845 w 41"/>
              <a:gd name="T25" fmla="*/ 4410626 h 36"/>
              <a:gd name="T26" fmla="*/ 299689 w 41"/>
              <a:gd name="T27" fmla="*/ 4568191 h 36"/>
              <a:gd name="T28" fmla="*/ 449921 w 41"/>
              <a:gd name="T29" fmla="*/ 4725756 h 36"/>
              <a:gd name="T30" fmla="*/ 449921 w 41"/>
              <a:gd name="T31" fmla="*/ 4883321 h 36"/>
              <a:gd name="T32" fmla="*/ 599765 w 41"/>
              <a:gd name="T33" fmla="*/ 5198054 h 36"/>
              <a:gd name="T34" fmla="*/ 899454 w 41"/>
              <a:gd name="T35" fmla="*/ 5513184 h 36"/>
              <a:gd name="T36" fmla="*/ 1049299 w 41"/>
              <a:gd name="T37" fmla="*/ 5670748 h 36"/>
              <a:gd name="T38" fmla="*/ 1049299 w 41"/>
              <a:gd name="T39" fmla="*/ 5670748 h 36"/>
              <a:gd name="T40" fmla="*/ 6146723 w 41"/>
              <a:gd name="T41" fmla="*/ 1417687 h 36"/>
              <a:gd name="T42" fmla="*/ 6146723 w 41"/>
              <a:gd name="T43" fmla="*/ 1417687 h 36"/>
              <a:gd name="T44" fmla="*/ 6146723 w 41"/>
              <a:gd name="T45" fmla="*/ 1417687 h 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36"/>
              <a:gd name="T71" fmla="*/ 41 w 41"/>
              <a:gd name="T72" fmla="*/ 36 h 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36">
                <a:moveTo>
                  <a:pt x="41" y="9"/>
                </a:moveTo>
                <a:lnTo>
                  <a:pt x="41" y="9"/>
                </a:lnTo>
                <a:lnTo>
                  <a:pt x="40" y="8"/>
                </a:lnTo>
                <a:lnTo>
                  <a:pt x="39" y="7"/>
                </a:lnTo>
                <a:lnTo>
                  <a:pt x="37" y="6"/>
                </a:lnTo>
                <a:lnTo>
                  <a:pt x="36" y="5"/>
                </a:lnTo>
                <a:lnTo>
                  <a:pt x="36" y="4"/>
                </a:lnTo>
                <a:lnTo>
                  <a:pt x="35" y="3"/>
                </a:lnTo>
                <a:lnTo>
                  <a:pt x="34" y="1"/>
                </a:lnTo>
                <a:lnTo>
                  <a:pt x="33" y="0"/>
                </a:lnTo>
                <a:lnTo>
                  <a:pt x="0" y="26"/>
                </a:lnTo>
                <a:lnTo>
                  <a:pt x="0" y="27"/>
                </a:lnTo>
                <a:lnTo>
                  <a:pt x="1" y="28"/>
                </a:lnTo>
                <a:lnTo>
                  <a:pt x="2" y="29"/>
                </a:lnTo>
                <a:lnTo>
                  <a:pt x="3" y="30"/>
                </a:lnTo>
                <a:lnTo>
                  <a:pt x="3" y="31"/>
                </a:lnTo>
                <a:lnTo>
                  <a:pt x="4" y="33"/>
                </a:lnTo>
                <a:lnTo>
                  <a:pt x="6" y="35"/>
                </a:lnTo>
                <a:lnTo>
                  <a:pt x="7" y="36"/>
                </a:lnTo>
                <a:lnTo>
                  <a:pt x="41" y="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8" name="Freeform 190"/>
          <p:cNvSpPr>
            <a:spLocks/>
          </p:cNvSpPr>
          <p:nvPr/>
        </p:nvSpPr>
        <p:spPr bwMode="auto">
          <a:xfrm>
            <a:off x="4943475" y="3540125"/>
            <a:ext cx="30163" cy="34925"/>
          </a:xfrm>
          <a:custGeom>
            <a:avLst/>
            <a:gdLst>
              <a:gd name="T0" fmla="*/ 12130754 w 75"/>
              <a:gd name="T1" fmla="*/ 10298355 h 85"/>
              <a:gd name="T2" fmla="*/ 12130754 w 75"/>
              <a:gd name="T3" fmla="*/ 10298355 h 85"/>
              <a:gd name="T4" fmla="*/ 11321984 w 75"/>
              <a:gd name="T5" fmla="*/ 8947785 h 85"/>
              <a:gd name="T6" fmla="*/ 10513213 w 75"/>
              <a:gd name="T7" fmla="*/ 7597215 h 85"/>
              <a:gd name="T8" fmla="*/ 9542769 w 75"/>
              <a:gd name="T9" fmla="*/ 6415517 h 85"/>
              <a:gd name="T10" fmla="*/ 8733998 w 75"/>
              <a:gd name="T11" fmla="*/ 5233409 h 85"/>
              <a:gd name="T12" fmla="*/ 7925228 w 75"/>
              <a:gd name="T13" fmla="*/ 3882838 h 85"/>
              <a:gd name="T14" fmla="*/ 6954783 w 75"/>
              <a:gd name="T15" fmla="*/ 2701141 h 85"/>
              <a:gd name="T16" fmla="*/ 6146415 w 75"/>
              <a:gd name="T17" fmla="*/ 1350570 h 85"/>
              <a:gd name="T18" fmla="*/ 5499318 w 75"/>
              <a:gd name="T19" fmla="*/ 0 h 85"/>
              <a:gd name="T20" fmla="*/ 0 w 75"/>
              <a:gd name="T21" fmla="*/ 4558329 h 85"/>
              <a:gd name="T22" fmla="*/ 808771 w 75"/>
              <a:gd name="T23" fmla="*/ 5571154 h 85"/>
              <a:gd name="T24" fmla="*/ 1617541 w 75"/>
              <a:gd name="T25" fmla="*/ 6921724 h 85"/>
              <a:gd name="T26" fmla="*/ 2264236 w 75"/>
              <a:gd name="T27" fmla="*/ 8272294 h 85"/>
              <a:gd name="T28" fmla="*/ 3234680 w 75"/>
              <a:gd name="T29" fmla="*/ 9453992 h 85"/>
              <a:gd name="T30" fmla="*/ 4043451 w 75"/>
              <a:gd name="T31" fmla="*/ 10636101 h 85"/>
              <a:gd name="T32" fmla="*/ 4852221 w 75"/>
              <a:gd name="T33" fmla="*/ 11986671 h 85"/>
              <a:gd name="T34" fmla="*/ 5822666 w 75"/>
              <a:gd name="T35" fmla="*/ 13337241 h 85"/>
              <a:gd name="T36" fmla="*/ 6469762 w 75"/>
              <a:gd name="T37" fmla="*/ 14350066 h 85"/>
              <a:gd name="T38" fmla="*/ 6469762 w 75"/>
              <a:gd name="T39" fmla="*/ 14350066 h 85"/>
              <a:gd name="T40" fmla="*/ 12130754 w 75"/>
              <a:gd name="T41" fmla="*/ 10298355 h 85"/>
              <a:gd name="T42" fmla="*/ 12130754 w 75"/>
              <a:gd name="T43" fmla="*/ 10298355 h 85"/>
              <a:gd name="T44" fmla="*/ 12130754 w 75"/>
              <a:gd name="T45" fmla="*/ 10298355 h 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5"/>
              <a:gd name="T70" fmla="*/ 0 h 85"/>
              <a:gd name="T71" fmla="*/ 75 w 75"/>
              <a:gd name="T72" fmla="*/ 85 h 8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5" h="85">
                <a:moveTo>
                  <a:pt x="75" y="61"/>
                </a:moveTo>
                <a:lnTo>
                  <a:pt x="75" y="61"/>
                </a:lnTo>
                <a:lnTo>
                  <a:pt x="70" y="53"/>
                </a:lnTo>
                <a:lnTo>
                  <a:pt x="65" y="45"/>
                </a:lnTo>
                <a:lnTo>
                  <a:pt x="59" y="38"/>
                </a:lnTo>
                <a:lnTo>
                  <a:pt x="54" y="31"/>
                </a:lnTo>
                <a:lnTo>
                  <a:pt x="49" y="23"/>
                </a:lnTo>
                <a:lnTo>
                  <a:pt x="43" y="16"/>
                </a:lnTo>
                <a:lnTo>
                  <a:pt x="38" y="8"/>
                </a:lnTo>
                <a:lnTo>
                  <a:pt x="34" y="0"/>
                </a:lnTo>
                <a:lnTo>
                  <a:pt x="0" y="27"/>
                </a:lnTo>
                <a:lnTo>
                  <a:pt x="5" y="33"/>
                </a:lnTo>
                <a:lnTo>
                  <a:pt x="10" y="41"/>
                </a:lnTo>
                <a:lnTo>
                  <a:pt x="14" y="49"/>
                </a:lnTo>
                <a:lnTo>
                  <a:pt x="20" y="56"/>
                </a:lnTo>
                <a:lnTo>
                  <a:pt x="25" y="63"/>
                </a:lnTo>
                <a:lnTo>
                  <a:pt x="30" y="71"/>
                </a:lnTo>
                <a:lnTo>
                  <a:pt x="36" y="79"/>
                </a:lnTo>
                <a:lnTo>
                  <a:pt x="40" y="85"/>
                </a:lnTo>
                <a:lnTo>
                  <a:pt x="75" y="6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39" name="Freeform 191"/>
          <p:cNvSpPr>
            <a:spLocks/>
          </p:cNvSpPr>
          <p:nvPr/>
        </p:nvSpPr>
        <p:spPr bwMode="auto">
          <a:xfrm>
            <a:off x="4959350" y="3563938"/>
            <a:ext cx="19050" cy="17462"/>
          </a:xfrm>
          <a:custGeom>
            <a:avLst/>
            <a:gdLst>
              <a:gd name="T0" fmla="*/ 7721330 w 47"/>
              <a:gd name="T1" fmla="*/ 3133414 h 43"/>
              <a:gd name="T2" fmla="*/ 7721330 w 47"/>
              <a:gd name="T3" fmla="*/ 3133414 h 43"/>
              <a:gd name="T4" fmla="*/ 7557176 w 47"/>
              <a:gd name="T5" fmla="*/ 2638386 h 43"/>
              <a:gd name="T6" fmla="*/ 7228462 w 47"/>
              <a:gd name="T7" fmla="*/ 2143765 h 43"/>
              <a:gd name="T8" fmla="*/ 7064307 w 47"/>
              <a:gd name="T9" fmla="*/ 1814018 h 43"/>
              <a:gd name="T10" fmla="*/ 6899748 w 47"/>
              <a:gd name="T11" fmla="*/ 1484270 h 43"/>
              <a:gd name="T12" fmla="*/ 6406880 w 47"/>
              <a:gd name="T13" fmla="*/ 989649 h 43"/>
              <a:gd name="T14" fmla="*/ 6242726 w 47"/>
              <a:gd name="T15" fmla="*/ 659495 h 43"/>
              <a:gd name="T16" fmla="*/ 5914012 w 47"/>
              <a:gd name="T17" fmla="*/ 329748 h 43"/>
              <a:gd name="T18" fmla="*/ 5749857 w 47"/>
              <a:gd name="T19" fmla="*/ 0 h 43"/>
              <a:gd name="T20" fmla="*/ 0 w 47"/>
              <a:gd name="T21" fmla="*/ 3957783 h 43"/>
              <a:gd name="T22" fmla="*/ 328714 w 47"/>
              <a:gd name="T23" fmla="*/ 4452810 h 43"/>
              <a:gd name="T24" fmla="*/ 492868 w 47"/>
              <a:gd name="T25" fmla="*/ 4947431 h 43"/>
              <a:gd name="T26" fmla="*/ 821582 w 47"/>
              <a:gd name="T27" fmla="*/ 5277179 h 43"/>
              <a:gd name="T28" fmla="*/ 985736 w 47"/>
              <a:gd name="T29" fmla="*/ 5606926 h 43"/>
              <a:gd name="T30" fmla="*/ 1478604 w 47"/>
              <a:gd name="T31" fmla="*/ 5936674 h 43"/>
              <a:gd name="T32" fmla="*/ 1642759 w 47"/>
              <a:gd name="T33" fmla="*/ 6266828 h 43"/>
              <a:gd name="T34" fmla="*/ 1807318 w 47"/>
              <a:gd name="T35" fmla="*/ 6761449 h 43"/>
              <a:gd name="T36" fmla="*/ 2135627 w 47"/>
              <a:gd name="T37" fmla="*/ 7091196 h 43"/>
              <a:gd name="T38" fmla="*/ 2135627 w 47"/>
              <a:gd name="T39" fmla="*/ 7091196 h 43"/>
              <a:gd name="T40" fmla="*/ 7721330 w 47"/>
              <a:gd name="T41" fmla="*/ 3133414 h 43"/>
              <a:gd name="T42" fmla="*/ 7721330 w 47"/>
              <a:gd name="T43" fmla="*/ 3133414 h 43"/>
              <a:gd name="T44" fmla="*/ 7721330 w 47"/>
              <a:gd name="T45" fmla="*/ 3133414 h 4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43"/>
              <a:gd name="T71" fmla="*/ 47 w 47"/>
              <a:gd name="T72" fmla="*/ 43 h 4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43">
                <a:moveTo>
                  <a:pt x="47" y="19"/>
                </a:moveTo>
                <a:lnTo>
                  <a:pt x="47" y="19"/>
                </a:lnTo>
                <a:lnTo>
                  <a:pt x="46" y="16"/>
                </a:lnTo>
                <a:lnTo>
                  <a:pt x="44" y="13"/>
                </a:lnTo>
                <a:lnTo>
                  <a:pt x="43" y="11"/>
                </a:lnTo>
                <a:lnTo>
                  <a:pt x="42" y="9"/>
                </a:lnTo>
                <a:lnTo>
                  <a:pt x="39" y="6"/>
                </a:lnTo>
                <a:lnTo>
                  <a:pt x="38" y="4"/>
                </a:lnTo>
                <a:lnTo>
                  <a:pt x="36" y="2"/>
                </a:lnTo>
                <a:lnTo>
                  <a:pt x="35" y="0"/>
                </a:lnTo>
                <a:lnTo>
                  <a:pt x="0" y="24"/>
                </a:lnTo>
                <a:lnTo>
                  <a:pt x="2" y="27"/>
                </a:lnTo>
                <a:lnTo>
                  <a:pt x="3" y="30"/>
                </a:lnTo>
                <a:lnTo>
                  <a:pt x="5" y="32"/>
                </a:lnTo>
                <a:lnTo>
                  <a:pt x="6" y="34"/>
                </a:lnTo>
                <a:lnTo>
                  <a:pt x="9" y="36"/>
                </a:lnTo>
                <a:lnTo>
                  <a:pt x="10" y="38"/>
                </a:lnTo>
                <a:lnTo>
                  <a:pt x="11" y="41"/>
                </a:lnTo>
                <a:lnTo>
                  <a:pt x="13" y="43"/>
                </a:lnTo>
                <a:lnTo>
                  <a:pt x="47" y="1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0" name="Freeform 192"/>
          <p:cNvSpPr>
            <a:spLocks/>
          </p:cNvSpPr>
          <p:nvPr/>
        </p:nvSpPr>
        <p:spPr bwMode="auto">
          <a:xfrm>
            <a:off x="4964113" y="3571875"/>
            <a:ext cx="26987" cy="30163"/>
          </a:xfrm>
          <a:custGeom>
            <a:avLst/>
            <a:gdLst>
              <a:gd name="T0" fmla="*/ 10710267 w 68"/>
              <a:gd name="T1" fmla="*/ 8087304 h 75"/>
              <a:gd name="T2" fmla="*/ 10710267 w 68"/>
              <a:gd name="T3" fmla="*/ 8087304 h 75"/>
              <a:gd name="T4" fmla="*/ 10080438 w 68"/>
              <a:gd name="T5" fmla="*/ 7116859 h 75"/>
              <a:gd name="T6" fmla="*/ 9292656 w 68"/>
              <a:gd name="T7" fmla="*/ 5984339 h 75"/>
              <a:gd name="T8" fmla="*/ 8662827 w 68"/>
              <a:gd name="T9" fmla="*/ 5175971 h 75"/>
              <a:gd name="T10" fmla="*/ 8032601 w 68"/>
              <a:gd name="T11" fmla="*/ 4043451 h 75"/>
              <a:gd name="T12" fmla="*/ 7402772 w 68"/>
              <a:gd name="T13" fmla="*/ 2911333 h 75"/>
              <a:gd name="T14" fmla="*/ 6614990 w 68"/>
              <a:gd name="T15" fmla="*/ 1940889 h 75"/>
              <a:gd name="T16" fmla="*/ 5985161 w 68"/>
              <a:gd name="T17" fmla="*/ 808771 h 75"/>
              <a:gd name="T18" fmla="*/ 5355332 w 68"/>
              <a:gd name="T19" fmla="*/ 0 h 75"/>
              <a:gd name="T20" fmla="*/ 0 w 68"/>
              <a:gd name="T21" fmla="*/ 3881777 h 75"/>
              <a:gd name="T22" fmla="*/ 629829 w 68"/>
              <a:gd name="T23" fmla="*/ 4852221 h 75"/>
              <a:gd name="T24" fmla="*/ 1260055 w 68"/>
              <a:gd name="T25" fmla="*/ 5822666 h 75"/>
              <a:gd name="T26" fmla="*/ 2047440 w 68"/>
              <a:gd name="T27" fmla="*/ 6954783 h 75"/>
              <a:gd name="T28" fmla="*/ 2520110 w 68"/>
              <a:gd name="T29" fmla="*/ 7925228 h 75"/>
              <a:gd name="T30" fmla="*/ 3149939 w 68"/>
              <a:gd name="T31" fmla="*/ 9057748 h 75"/>
              <a:gd name="T32" fmla="*/ 3780164 w 68"/>
              <a:gd name="T33" fmla="*/ 9866518 h 75"/>
              <a:gd name="T34" fmla="*/ 4567550 w 68"/>
              <a:gd name="T35" fmla="*/ 10998636 h 75"/>
              <a:gd name="T36" fmla="*/ 5197776 w 68"/>
              <a:gd name="T37" fmla="*/ 12130754 h 75"/>
              <a:gd name="T38" fmla="*/ 5197776 w 68"/>
              <a:gd name="T39" fmla="*/ 12130754 h 75"/>
              <a:gd name="T40" fmla="*/ 10710267 w 68"/>
              <a:gd name="T41" fmla="*/ 8087304 h 75"/>
              <a:gd name="T42" fmla="*/ 10710267 w 68"/>
              <a:gd name="T43" fmla="*/ 8087304 h 75"/>
              <a:gd name="T44" fmla="*/ 10710267 w 68"/>
              <a:gd name="T45" fmla="*/ 8087304 h 7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8"/>
              <a:gd name="T70" fmla="*/ 0 h 75"/>
              <a:gd name="T71" fmla="*/ 68 w 68"/>
              <a:gd name="T72" fmla="*/ 75 h 7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8" h="75">
                <a:moveTo>
                  <a:pt x="68" y="50"/>
                </a:moveTo>
                <a:lnTo>
                  <a:pt x="68" y="50"/>
                </a:lnTo>
                <a:lnTo>
                  <a:pt x="64" y="44"/>
                </a:lnTo>
                <a:lnTo>
                  <a:pt x="59" y="37"/>
                </a:lnTo>
                <a:lnTo>
                  <a:pt x="55" y="32"/>
                </a:lnTo>
                <a:lnTo>
                  <a:pt x="51" y="25"/>
                </a:lnTo>
                <a:lnTo>
                  <a:pt x="47" y="18"/>
                </a:lnTo>
                <a:lnTo>
                  <a:pt x="42" y="12"/>
                </a:lnTo>
                <a:lnTo>
                  <a:pt x="38" y="5"/>
                </a:lnTo>
                <a:lnTo>
                  <a:pt x="34" y="0"/>
                </a:lnTo>
                <a:lnTo>
                  <a:pt x="0" y="24"/>
                </a:lnTo>
                <a:lnTo>
                  <a:pt x="4" y="30"/>
                </a:lnTo>
                <a:lnTo>
                  <a:pt x="8" y="36"/>
                </a:lnTo>
                <a:lnTo>
                  <a:pt x="13" y="43"/>
                </a:lnTo>
                <a:lnTo>
                  <a:pt x="16" y="49"/>
                </a:lnTo>
                <a:lnTo>
                  <a:pt x="20" y="56"/>
                </a:lnTo>
                <a:lnTo>
                  <a:pt x="24" y="61"/>
                </a:lnTo>
                <a:lnTo>
                  <a:pt x="29" y="68"/>
                </a:lnTo>
                <a:lnTo>
                  <a:pt x="33" y="75"/>
                </a:lnTo>
                <a:lnTo>
                  <a:pt x="68" y="5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1" name="Freeform 193"/>
          <p:cNvSpPr>
            <a:spLocks/>
          </p:cNvSpPr>
          <p:nvPr/>
        </p:nvSpPr>
        <p:spPr bwMode="auto">
          <a:xfrm>
            <a:off x="4976813" y="3592513"/>
            <a:ext cx="20637" cy="17462"/>
          </a:xfrm>
          <a:custGeom>
            <a:avLst/>
            <a:gdLst>
              <a:gd name="T0" fmla="*/ 8517715 w 50"/>
              <a:gd name="T1" fmla="*/ 3312950 h 47"/>
              <a:gd name="T2" fmla="*/ 8517715 w 50"/>
              <a:gd name="T3" fmla="*/ 3312950 h 47"/>
              <a:gd name="T4" fmla="*/ 8177205 w 50"/>
              <a:gd name="T5" fmla="*/ 2760854 h 47"/>
              <a:gd name="T6" fmla="*/ 7836282 w 50"/>
              <a:gd name="T7" fmla="*/ 2484805 h 47"/>
              <a:gd name="T8" fmla="*/ 7325310 w 50"/>
              <a:gd name="T9" fmla="*/ 2070547 h 47"/>
              <a:gd name="T10" fmla="*/ 7154848 w 50"/>
              <a:gd name="T11" fmla="*/ 1518451 h 47"/>
              <a:gd name="T12" fmla="*/ 6814337 w 50"/>
              <a:gd name="T13" fmla="*/ 1242403 h 47"/>
              <a:gd name="T14" fmla="*/ 6473414 w 50"/>
              <a:gd name="T15" fmla="*/ 828145 h 47"/>
              <a:gd name="T16" fmla="*/ 6132904 w 50"/>
              <a:gd name="T17" fmla="*/ 552096 h 47"/>
              <a:gd name="T18" fmla="*/ 5962442 w 50"/>
              <a:gd name="T19" fmla="*/ 0 h 47"/>
              <a:gd name="T20" fmla="*/ 0 w 50"/>
              <a:gd name="T21" fmla="*/ 3450788 h 47"/>
              <a:gd name="T22" fmla="*/ 340511 w 50"/>
              <a:gd name="T23" fmla="*/ 3726837 h 47"/>
              <a:gd name="T24" fmla="*/ 510972 w 50"/>
              <a:gd name="T25" fmla="*/ 4141095 h 47"/>
              <a:gd name="T26" fmla="*/ 851895 w 50"/>
              <a:gd name="T27" fmla="*/ 4555353 h 47"/>
              <a:gd name="T28" fmla="*/ 1192406 w 50"/>
              <a:gd name="T29" fmla="*/ 4969239 h 47"/>
              <a:gd name="T30" fmla="*/ 1362867 w 50"/>
              <a:gd name="T31" fmla="*/ 5383497 h 47"/>
              <a:gd name="T32" fmla="*/ 1703378 w 50"/>
              <a:gd name="T33" fmla="*/ 5659546 h 47"/>
              <a:gd name="T34" fmla="*/ 2214763 w 50"/>
              <a:gd name="T35" fmla="*/ 6073432 h 47"/>
              <a:gd name="T36" fmla="*/ 2555273 w 50"/>
              <a:gd name="T37" fmla="*/ 6487690 h 47"/>
              <a:gd name="T38" fmla="*/ 2555273 w 50"/>
              <a:gd name="T39" fmla="*/ 6487690 h 47"/>
              <a:gd name="T40" fmla="*/ 8517715 w 50"/>
              <a:gd name="T41" fmla="*/ 3312950 h 47"/>
              <a:gd name="T42" fmla="*/ 8517715 w 50"/>
              <a:gd name="T43" fmla="*/ 3312950 h 47"/>
              <a:gd name="T44" fmla="*/ 8517715 w 50"/>
              <a:gd name="T45" fmla="*/ 3312950 h 4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47"/>
              <a:gd name="T71" fmla="*/ 50 w 50"/>
              <a:gd name="T72" fmla="*/ 47 h 4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47">
                <a:moveTo>
                  <a:pt x="50" y="24"/>
                </a:moveTo>
                <a:lnTo>
                  <a:pt x="50" y="24"/>
                </a:lnTo>
                <a:lnTo>
                  <a:pt x="48" y="20"/>
                </a:lnTo>
                <a:lnTo>
                  <a:pt x="46" y="18"/>
                </a:lnTo>
                <a:lnTo>
                  <a:pt x="43" y="15"/>
                </a:lnTo>
                <a:lnTo>
                  <a:pt x="42" y="11"/>
                </a:lnTo>
                <a:lnTo>
                  <a:pt x="40" y="9"/>
                </a:lnTo>
                <a:lnTo>
                  <a:pt x="38" y="6"/>
                </a:lnTo>
                <a:lnTo>
                  <a:pt x="36" y="4"/>
                </a:lnTo>
                <a:lnTo>
                  <a:pt x="35" y="0"/>
                </a:lnTo>
                <a:lnTo>
                  <a:pt x="0" y="25"/>
                </a:lnTo>
                <a:lnTo>
                  <a:pt x="2" y="27"/>
                </a:lnTo>
                <a:lnTo>
                  <a:pt x="3" y="30"/>
                </a:lnTo>
                <a:lnTo>
                  <a:pt x="5" y="33"/>
                </a:lnTo>
                <a:lnTo>
                  <a:pt x="7" y="36"/>
                </a:lnTo>
                <a:lnTo>
                  <a:pt x="8" y="39"/>
                </a:lnTo>
                <a:lnTo>
                  <a:pt x="10" y="41"/>
                </a:lnTo>
                <a:lnTo>
                  <a:pt x="13" y="44"/>
                </a:lnTo>
                <a:lnTo>
                  <a:pt x="15" y="47"/>
                </a:lnTo>
                <a:lnTo>
                  <a:pt x="50" y="2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2" name="Freeform 194"/>
          <p:cNvSpPr>
            <a:spLocks/>
          </p:cNvSpPr>
          <p:nvPr/>
        </p:nvSpPr>
        <p:spPr bwMode="auto">
          <a:xfrm>
            <a:off x="4983163" y="3602038"/>
            <a:ext cx="23812" cy="23812"/>
          </a:xfrm>
          <a:custGeom>
            <a:avLst/>
            <a:gdLst>
              <a:gd name="T0" fmla="*/ 9947567 w 57"/>
              <a:gd name="T1" fmla="*/ 5863806 h 59"/>
              <a:gd name="T2" fmla="*/ 9947567 w 57"/>
              <a:gd name="T3" fmla="*/ 5863806 h 59"/>
              <a:gd name="T4" fmla="*/ 9424121 w 57"/>
              <a:gd name="T5" fmla="*/ 5212406 h 59"/>
              <a:gd name="T6" fmla="*/ 9074879 w 57"/>
              <a:gd name="T7" fmla="*/ 4397955 h 59"/>
              <a:gd name="T8" fmla="*/ 8551432 w 57"/>
              <a:gd name="T9" fmla="*/ 3746556 h 59"/>
              <a:gd name="T10" fmla="*/ 7853365 w 57"/>
              <a:gd name="T11" fmla="*/ 2932105 h 59"/>
              <a:gd name="T12" fmla="*/ 7504122 w 57"/>
              <a:gd name="T13" fmla="*/ 2117654 h 59"/>
              <a:gd name="T14" fmla="*/ 6980676 w 57"/>
              <a:gd name="T15" fmla="*/ 1303203 h 59"/>
              <a:gd name="T16" fmla="*/ 6457230 w 57"/>
              <a:gd name="T17" fmla="*/ 651399 h 59"/>
              <a:gd name="T18" fmla="*/ 6107987 w 57"/>
              <a:gd name="T19" fmla="*/ 0 h 59"/>
              <a:gd name="T20" fmla="*/ 0 w 57"/>
              <a:gd name="T21" fmla="*/ 3746556 h 59"/>
              <a:gd name="T22" fmla="*/ 349243 w 57"/>
              <a:gd name="T23" fmla="*/ 4561007 h 59"/>
              <a:gd name="T24" fmla="*/ 872689 w 57"/>
              <a:gd name="T25" fmla="*/ 5375458 h 59"/>
              <a:gd name="T26" fmla="*/ 1396135 w 57"/>
              <a:gd name="T27" fmla="*/ 6026858 h 59"/>
              <a:gd name="T28" fmla="*/ 1745378 w 57"/>
              <a:gd name="T29" fmla="*/ 6678257 h 59"/>
              <a:gd name="T30" fmla="*/ 2443445 w 57"/>
              <a:gd name="T31" fmla="*/ 7492708 h 59"/>
              <a:gd name="T32" fmla="*/ 2966892 w 57"/>
              <a:gd name="T33" fmla="*/ 8144511 h 59"/>
              <a:gd name="T34" fmla="*/ 3315717 w 57"/>
              <a:gd name="T35" fmla="*/ 8958962 h 59"/>
              <a:gd name="T36" fmla="*/ 3839581 w 57"/>
              <a:gd name="T37" fmla="*/ 9610362 h 59"/>
              <a:gd name="T38" fmla="*/ 3839581 w 57"/>
              <a:gd name="T39" fmla="*/ 9610362 h 59"/>
              <a:gd name="T40" fmla="*/ 9947567 w 57"/>
              <a:gd name="T41" fmla="*/ 5863806 h 59"/>
              <a:gd name="T42" fmla="*/ 9947567 w 57"/>
              <a:gd name="T43" fmla="*/ 5863806 h 59"/>
              <a:gd name="T44" fmla="*/ 9947567 w 57"/>
              <a:gd name="T45" fmla="*/ 5863806 h 5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7"/>
              <a:gd name="T70" fmla="*/ 0 h 59"/>
              <a:gd name="T71" fmla="*/ 57 w 57"/>
              <a:gd name="T72" fmla="*/ 59 h 5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7" h="59">
                <a:moveTo>
                  <a:pt x="57" y="36"/>
                </a:moveTo>
                <a:lnTo>
                  <a:pt x="57" y="36"/>
                </a:lnTo>
                <a:lnTo>
                  <a:pt x="54" y="32"/>
                </a:lnTo>
                <a:lnTo>
                  <a:pt x="52" y="27"/>
                </a:lnTo>
                <a:lnTo>
                  <a:pt x="49" y="23"/>
                </a:lnTo>
                <a:lnTo>
                  <a:pt x="45" y="18"/>
                </a:lnTo>
                <a:lnTo>
                  <a:pt x="43" y="13"/>
                </a:lnTo>
                <a:lnTo>
                  <a:pt x="40" y="8"/>
                </a:lnTo>
                <a:lnTo>
                  <a:pt x="37" y="4"/>
                </a:lnTo>
                <a:lnTo>
                  <a:pt x="35" y="0"/>
                </a:lnTo>
                <a:lnTo>
                  <a:pt x="0" y="23"/>
                </a:lnTo>
                <a:lnTo>
                  <a:pt x="2" y="28"/>
                </a:lnTo>
                <a:lnTo>
                  <a:pt x="5" y="33"/>
                </a:lnTo>
                <a:lnTo>
                  <a:pt x="8" y="37"/>
                </a:lnTo>
                <a:lnTo>
                  <a:pt x="10" y="41"/>
                </a:lnTo>
                <a:lnTo>
                  <a:pt x="14" y="46"/>
                </a:lnTo>
                <a:lnTo>
                  <a:pt x="17" y="50"/>
                </a:lnTo>
                <a:lnTo>
                  <a:pt x="19" y="55"/>
                </a:lnTo>
                <a:lnTo>
                  <a:pt x="22" y="59"/>
                </a:lnTo>
                <a:lnTo>
                  <a:pt x="57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3" name="Freeform 195"/>
          <p:cNvSpPr>
            <a:spLocks/>
          </p:cNvSpPr>
          <p:nvPr/>
        </p:nvSpPr>
        <p:spPr bwMode="auto">
          <a:xfrm>
            <a:off x="4992688" y="3616325"/>
            <a:ext cx="22225" cy="22225"/>
          </a:xfrm>
          <a:custGeom>
            <a:avLst/>
            <a:gdLst>
              <a:gd name="T0" fmla="*/ 8820547 w 56"/>
              <a:gd name="T1" fmla="*/ 5286101 h 58"/>
              <a:gd name="T2" fmla="*/ 8820547 w 56"/>
              <a:gd name="T3" fmla="*/ 5286101 h 58"/>
              <a:gd name="T4" fmla="*/ 8505428 w 56"/>
              <a:gd name="T5" fmla="*/ 4698672 h 58"/>
              <a:gd name="T6" fmla="*/ 8033147 w 56"/>
              <a:gd name="T7" fmla="*/ 4111242 h 58"/>
              <a:gd name="T8" fmla="*/ 7718028 w 56"/>
              <a:gd name="T9" fmla="*/ 3377050 h 58"/>
              <a:gd name="T10" fmla="*/ 7245350 w 56"/>
              <a:gd name="T11" fmla="*/ 2790004 h 58"/>
              <a:gd name="T12" fmla="*/ 6930628 w 56"/>
              <a:gd name="T13" fmla="*/ 1908668 h 58"/>
              <a:gd name="T14" fmla="*/ 6457950 w 56"/>
              <a:gd name="T15" fmla="*/ 1321621 h 58"/>
              <a:gd name="T16" fmla="*/ 5985272 w 56"/>
              <a:gd name="T17" fmla="*/ 587430 h 58"/>
              <a:gd name="T18" fmla="*/ 5512991 w 56"/>
              <a:gd name="T19" fmla="*/ 0 h 58"/>
              <a:gd name="T20" fmla="*/ 0 w 56"/>
              <a:gd name="T21" fmla="*/ 3377050 h 58"/>
              <a:gd name="T22" fmla="*/ 315119 w 56"/>
              <a:gd name="T23" fmla="*/ 4111242 h 58"/>
              <a:gd name="T24" fmla="*/ 787400 w 56"/>
              <a:gd name="T25" fmla="*/ 4698672 h 58"/>
              <a:gd name="T26" fmla="*/ 1260078 w 56"/>
              <a:gd name="T27" fmla="*/ 5286101 h 58"/>
              <a:gd name="T28" fmla="*/ 1732756 w 56"/>
              <a:gd name="T29" fmla="*/ 6020293 h 58"/>
              <a:gd name="T30" fmla="*/ 2047478 w 56"/>
              <a:gd name="T31" fmla="*/ 6607722 h 58"/>
              <a:gd name="T32" fmla="*/ 2520156 w 56"/>
              <a:gd name="T33" fmla="*/ 7341531 h 58"/>
              <a:gd name="T34" fmla="*/ 2835275 w 56"/>
              <a:gd name="T35" fmla="*/ 7928960 h 58"/>
              <a:gd name="T36" fmla="*/ 3307556 w 56"/>
              <a:gd name="T37" fmla="*/ 8516390 h 58"/>
              <a:gd name="T38" fmla="*/ 3307556 w 56"/>
              <a:gd name="T39" fmla="*/ 8516390 h 58"/>
              <a:gd name="T40" fmla="*/ 8820547 w 56"/>
              <a:gd name="T41" fmla="*/ 5286101 h 58"/>
              <a:gd name="T42" fmla="*/ 8820547 w 56"/>
              <a:gd name="T43" fmla="*/ 5286101 h 58"/>
              <a:gd name="T44" fmla="*/ 8820547 w 56"/>
              <a:gd name="T45" fmla="*/ 5286101 h 5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6"/>
              <a:gd name="T70" fmla="*/ 0 h 58"/>
              <a:gd name="T71" fmla="*/ 56 w 56"/>
              <a:gd name="T72" fmla="*/ 58 h 5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6" h="58">
                <a:moveTo>
                  <a:pt x="56" y="36"/>
                </a:moveTo>
                <a:lnTo>
                  <a:pt x="56" y="36"/>
                </a:lnTo>
                <a:lnTo>
                  <a:pt x="54" y="32"/>
                </a:lnTo>
                <a:lnTo>
                  <a:pt x="51" y="28"/>
                </a:lnTo>
                <a:lnTo>
                  <a:pt x="49" y="23"/>
                </a:lnTo>
                <a:lnTo>
                  <a:pt x="46" y="19"/>
                </a:lnTo>
                <a:lnTo>
                  <a:pt x="44" y="13"/>
                </a:lnTo>
                <a:lnTo>
                  <a:pt x="41" y="9"/>
                </a:lnTo>
                <a:lnTo>
                  <a:pt x="38" y="4"/>
                </a:lnTo>
                <a:lnTo>
                  <a:pt x="35" y="0"/>
                </a:lnTo>
                <a:lnTo>
                  <a:pt x="0" y="23"/>
                </a:lnTo>
                <a:lnTo>
                  <a:pt x="2" y="28"/>
                </a:lnTo>
                <a:lnTo>
                  <a:pt x="5" y="32"/>
                </a:lnTo>
                <a:lnTo>
                  <a:pt x="8" y="36"/>
                </a:lnTo>
                <a:lnTo>
                  <a:pt x="11" y="41"/>
                </a:lnTo>
                <a:lnTo>
                  <a:pt x="13" y="45"/>
                </a:lnTo>
                <a:lnTo>
                  <a:pt x="16" y="50"/>
                </a:lnTo>
                <a:lnTo>
                  <a:pt x="18" y="54"/>
                </a:lnTo>
                <a:lnTo>
                  <a:pt x="21" y="58"/>
                </a:lnTo>
                <a:lnTo>
                  <a:pt x="56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4" name="Freeform 196"/>
          <p:cNvSpPr>
            <a:spLocks/>
          </p:cNvSpPr>
          <p:nvPr/>
        </p:nvSpPr>
        <p:spPr bwMode="auto">
          <a:xfrm>
            <a:off x="5000625" y="3630613"/>
            <a:ext cx="20638" cy="20637"/>
          </a:xfrm>
          <a:custGeom>
            <a:avLst/>
            <a:gdLst>
              <a:gd name="T0" fmla="*/ 7887538 w 54"/>
              <a:gd name="T1" fmla="*/ 4548317 h 53"/>
              <a:gd name="T2" fmla="*/ 7887538 w 54"/>
              <a:gd name="T3" fmla="*/ 4548317 h 53"/>
              <a:gd name="T4" fmla="*/ 7449171 w 54"/>
              <a:gd name="T5" fmla="*/ 4093524 h 53"/>
              <a:gd name="T6" fmla="*/ 7157182 w 54"/>
              <a:gd name="T7" fmla="*/ 3335406 h 53"/>
              <a:gd name="T8" fmla="*/ 6865192 w 54"/>
              <a:gd name="T9" fmla="*/ 2880614 h 53"/>
              <a:gd name="T10" fmla="*/ 6572821 w 54"/>
              <a:gd name="T11" fmla="*/ 2425821 h 53"/>
              <a:gd name="T12" fmla="*/ 6280831 w 54"/>
              <a:gd name="T13" fmla="*/ 1667703 h 53"/>
              <a:gd name="T14" fmla="*/ 5988842 w 54"/>
              <a:gd name="T15" fmla="*/ 1212910 h 53"/>
              <a:gd name="T16" fmla="*/ 5550475 w 54"/>
              <a:gd name="T17" fmla="*/ 606650 h 53"/>
              <a:gd name="T18" fmla="*/ 5112109 w 54"/>
              <a:gd name="T19" fmla="*/ 0 h 53"/>
              <a:gd name="T20" fmla="*/ 0 w 54"/>
              <a:gd name="T21" fmla="*/ 3335406 h 53"/>
              <a:gd name="T22" fmla="*/ 291989 w 54"/>
              <a:gd name="T23" fmla="*/ 4093524 h 53"/>
              <a:gd name="T24" fmla="*/ 730356 w 54"/>
              <a:gd name="T25" fmla="*/ 4548317 h 53"/>
              <a:gd name="T26" fmla="*/ 1022345 w 54"/>
              <a:gd name="T27" fmla="*/ 5306435 h 53"/>
              <a:gd name="T28" fmla="*/ 1314717 w 54"/>
              <a:gd name="T29" fmla="*/ 5761227 h 53"/>
              <a:gd name="T30" fmla="*/ 1606707 w 54"/>
              <a:gd name="T31" fmla="*/ 6216020 h 53"/>
              <a:gd name="T32" fmla="*/ 1898696 w 54"/>
              <a:gd name="T33" fmla="*/ 6974138 h 53"/>
              <a:gd name="T34" fmla="*/ 2191068 w 54"/>
              <a:gd name="T35" fmla="*/ 7428931 h 53"/>
              <a:gd name="T36" fmla="*/ 2483057 w 54"/>
              <a:gd name="T37" fmla="*/ 8035581 h 53"/>
              <a:gd name="T38" fmla="*/ 2483057 w 54"/>
              <a:gd name="T39" fmla="*/ 8035581 h 53"/>
              <a:gd name="T40" fmla="*/ 7887538 w 54"/>
              <a:gd name="T41" fmla="*/ 4548317 h 53"/>
              <a:gd name="T42" fmla="*/ 7887538 w 54"/>
              <a:gd name="T43" fmla="*/ 4548317 h 53"/>
              <a:gd name="T44" fmla="*/ 7887538 w 54"/>
              <a:gd name="T45" fmla="*/ 4548317 h 5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4"/>
              <a:gd name="T70" fmla="*/ 0 h 53"/>
              <a:gd name="T71" fmla="*/ 54 w 54"/>
              <a:gd name="T72" fmla="*/ 53 h 5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4" h="53">
                <a:moveTo>
                  <a:pt x="54" y="30"/>
                </a:moveTo>
                <a:lnTo>
                  <a:pt x="54" y="30"/>
                </a:lnTo>
                <a:lnTo>
                  <a:pt x="51" y="27"/>
                </a:lnTo>
                <a:lnTo>
                  <a:pt x="49" y="22"/>
                </a:lnTo>
                <a:lnTo>
                  <a:pt x="47" y="19"/>
                </a:lnTo>
                <a:lnTo>
                  <a:pt x="45" y="16"/>
                </a:lnTo>
                <a:lnTo>
                  <a:pt x="43" y="11"/>
                </a:lnTo>
                <a:lnTo>
                  <a:pt x="41" y="8"/>
                </a:lnTo>
                <a:lnTo>
                  <a:pt x="38" y="4"/>
                </a:lnTo>
                <a:lnTo>
                  <a:pt x="35" y="0"/>
                </a:lnTo>
                <a:lnTo>
                  <a:pt x="0" y="22"/>
                </a:lnTo>
                <a:lnTo>
                  <a:pt x="2" y="27"/>
                </a:lnTo>
                <a:lnTo>
                  <a:pt x="5" y="30"/>
                </a:lnTo>
                <a:lnTo>
                  <a:pt x="7" y="35"/>
                </a:lnTo>
                <a:lnTo>
                  <a:pt x="9" y="38"/>
                </a:lnTo>
                <a:lnTo>
                  <a:pt x="11" y="41"/>
                </a:lnTo>
                <a:lnTo>
                  <a:pt x="13" y="46"/>
                </a:lnTo>
                <a:lnTo>
                  <a:pt x="15" y="49"/>
                </a:lnTo>
                <a:lnTo>
                  <a:pt x="17" y="53"/>
                </a:lnTo>
                <a:lnTo>
                  <a:pt x="54" y="3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5" name="Freeform 197"/>
          <p:cNvSpPr>
            <a:spLocks/>
          </p:cNvSpPr>
          <p:nvPr/>
        </p:nvSpPr>
        <p:spPr bwMode="auto">
          <a:xfrm>
            <a:off x="5006975" y="3641725"/>
            <a:ext cx="22225" cy="22225"/>
          </a:xfrm>
          <a:custGeom>
            <a:avLst/>
            <a:gdLst>
              <a:gd name="T0" fmla="*/ 8820547 w 56"/>
              <a:gd name="T1" fmla="*/ 5355431 h 56"/>
              <a:gd name="T2" fmla="*/ 8820547 w 56"/>
              <a:gd name="T3" fmla="*/ 5355431 h 56"/>
              <a:gd name="T4" fmla="*/ 8505428 w 56"/>
              <a:gd name="T5" fmla="*/ 4725194 h 56"/>
              <a:gd name="T6" fmla="*/ 7875588 w 56"/>
              <a:gd name="T7" fmla="*/ 3937794 h 56"/>
              <a:gd name="T8" fmla="*/ 7560469 w 56"/>
              <a:gd name="T9" fmla="*/ 3307556 h 56"/>
              <a:gd name="T10" fmla="*/ 7245350 w 56"/>
              <a:gd name="T11" fmla="*/ 2677716 h 56"/>
              <a:gd name="T12" fmla="*/ 6930628 w 56"/>
              <a:gd name="T13" fmla="*/ 2047478 h 56"/>
              <a:gd name="T14" fmla="*/ 6615509 w 56"/>
              <a:gd name="T15" fmla="*/ 1417638 h 56"/>
              <a:gd name="T16" fmla="*/ 6142831 w 56"/>
              <a:gd name="T17" fmla="*/ 787400 h 56"/>
              <a:gd name="T18" fmla="*/ 5827713 w 56"/>
              <a:gd name="T19" fmla="*/ 0 h 56"/>
              <a:gd name="T20" fmla="*/ 0 w 56"/>
              <a:gd name="T21" fmla="*/ 3622675 h 56"/>
              <a:gd name="T22" fmla="*/ 630238 w 56"/>
              <a:gd name="T23" fmla="*/ 4252913 h 56"/>
              <a:gd name="T24" fmla="*/ 944959 w 56"/>
              <a:gd name="T25" fmla="*/ 4882753 h 56"/>
              <a:gd name="T26" fmla="*/ 1260078 w 56"/>
              <a:gd name="T27" fmla="*/ 5512991 h 56"/>
              <a:gd name="T28" fmla="*/ 1575197 w 56"/>
              <a:gd name="T29" fmla="*/ 6300391 h 56"/>
              <a:gd name="T30" fmla="*/ 1890316 w 56"/>
              <a:gd name="T31" fmla="*/ 6773069 h 56"/>
              <a:gd name="T32" fmla="*/ 2362597 w 56"/>
              <a:gd name="T33" fmla="*/ 7560469 h 56"/>
              <a:gd name="T34" fmla="*/ 2677716 w 56"/>
              <a:gd name="T35" fmla="*/ 8190706 h 56"/>
              <a:gd name="T36" fmla="*/ 3150394 w 56"/>
              <a:gd name="T37" fmla="*/ 8820547 h 56"/>
              <a:gd name="T38" fmla="*/ 3150394 w 56"/>
              <a:gd name="T39" fmla="*/ 8820547 h 56"/>
              <a:gd name="T40" fmla="*/ 3150394 w 56"/>
              <a:gd name="T41" fmla="*/ 8820547 h 56"/>
              <a:gd name="T42" fmla="*/ 3150394 w 56"/>
              <a:gd name="T43" fmla="*/ 8820547 h 56"/>
              <a:gd name="T44" fmla="*/ 3150394 w 56"/>
              <a:gd name="T45" fmla="*/ 8820547 h 56"/>
              <a:gd name="T46" fmla="*/ 8820547 w 56"/>
              <a:gd name="T47" fmla="*/ 5355431 h 5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56"/>
              <a:gd name="T73" fmla="*/ 0 h 56"/>
              <a:gd name="T74" fmla="*/ 56 w 56"/>
              <a:gd name="T75" fmla="*/ 56 h 5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56" h="56">
                <a:moveTo>
                  <a:pt x="56" y="34"/>
                </a:moveTo>
                <a:lnTo>
                  <a:pt x="56" y="34"/>
                </a:lnTo>
                <a:lnTo>
                  <a:pt x="54" y="30"/>
                </a:lnTo>
                <a:lnTo>
                  <a:pt x="50" y="25"/>
                </a:lnTo>
                <a:lnTo>
                  <a:pt x="48" y="21"/>
                </a:lnTo>
                <a:lnTo>
                  <a:pt x="46" y="17"/>
                </a:lnTo>
                <a:lnTo>
                  <a:pt x="44" y="13"/>
                </a:lnTo>
                <a:lnTo>
                  <a:pt x="42" y="9"/>
                </a:lnTo>
                <a:lnTo>
                  <a:pt x="39" y="5"/>
                </a:lnTo>
                <a:lnTo>
                  <a:pt x="37" y="0"/>
                </a:lnTo>
                <a:lnTo>
                  <a:pt x="0" y="23"/>
                </a:lnTo>
                <a:lnTo>
                  <a:pt x="4" y="27"/>
                </a:lnTo>
                <a:lnTo>
                  <a:pt x="6" y="31"/>
                </a:lnTo>
                <a:lnTo>
                  <a:pt x="8" y="35"/>
                </a:lnTo>
                <a:lnTo>
                  <a:pt x="10" y="40"/>
                </a:lnTo>
                <a:lnTo>
                  <a:pt x="12" y="43"/>
                </a:lnTo>
                <a:lnTo>
                  <a:pt x="15" y="48"/>
                </a:lnTo>
                <a:lnTo>
                  <a:pt x="17" y="52"/>
                </a:lnTo>
                <a:lnTo>
                  <a:pt x="20" y="56"/>
                </a:lnTo>
                <a:lnTo>
                  <a:pt x="56" y="3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6" name="Freeform 198"/>
          <p:cNvSpPr>
            <a:spLocks/>
          </p:cNvSpPr>
          <p:nvPr/>
        </p:nvSpPr>
        <p:spPr bwMode="auto">
          <a:xfrm>
            <a:off x="5014913" y="3656013"/>
            <a:ext cx="23812" cy="23812"/>
          </a:xfrm>
          <a:custGeom>
            <a:avLst/>
            <a:gdLst>
              <a:gd name="T0" fmla="*/ 9947567 w 57"/>
              <a:gd name="T1" fmla="*/ 6142702 h 60"/>
              <a:gd name="T2" fmla="*/ 9947567 w 57"/>
              <a:gd name="T3" fmla="*/ 6142702 h 60"/>
              <a:gd name="T4" fmla="*/ 9598325 w 57"/>
              <a:gd name="T5" fmla="*/ 5197763 h 60"/>
              <a:gd name="T6" fmla="*/ 9074879 w 57"/>
              <a:gd name="T7" fmla="*/ 4567538 h 60"/>
              <a:gd name="T8" fmla="*/ 8726054 w 57"/>
              <a:gd name="T9" fmla="*/ 3622599 h 60"/>
              <a:gd name="T10" fmla="*/ 8027986 w 57"/>
              <a:gd name="T11" fmla="*/ 2992375 h 60"/>
              <a:gd name="T12" fmla="*/ 7678743 w 57"/>
              <a:gd name="T13" fmla="*/ 2362547 h 60"/>
              <a:gd name="T14" fmla="*/ 7155297 w 57"/>
              <a:gd name="T15" fmla="*/ 1417608 h 60"/>
              <a:gd name="T16" fmla="*/ 6806054 w 57"/>
              <a:gd name="T17" fmla="*/ 787383 h 60"/>
              <a:gd name="T18" fmla="*/ 6282608 w 57"/>
              <a:gd name="T19" fmla="*/ 0 h 60"/>
              <a:gd name="T20" fmla="*/ 0 w 57"/>
              <a:gd name="T21" fmla="*/ 3465043 h 60"/>
              <a:gd name="T22" fmla="*/ 349243 w 57"/>
              <a:gd name="T23" fmla="*/ 4252426 h 60"/>
              <a:gd name="T24" fmla="*/ 872689 w 57"/>
              <a:gd name="T25" fmla="*/ 4882651 h 60"/>
              <a:gd name="T26" fmla="*/ 1396135 w 57"/>
              <a:gd name="T27" fmla="*/ 5670034 h 60"/>
              <a:gd name="T28" fmla="*/ 1745378 w 57"/>
              <a:gd name="T29" fmla="*/ 6457814 h 60"/>
              <a:gd name="T30" fmla="*/ 2094203 w 57"/>
              <a:gd name="T31" fmla="*/ 7245198 h 60"/>
              <a:gd name="T32" fmla="*/ 2792270 w 57"/>
              <a:gd name="T33" fmla="*/ 7875025 h 60"/>
              <a:gd name="T34" fmla="*/ 3141513 w 57"/>
              <a:gd name="T35" fmla="*/ 8662806 h 60"/>
              <a:gd name="T36" fmla="*/ 3664959 w 57"/>
              <a:gd name="T37" fmla="*/ 9450189 h 60"/>
              <a:gd name="T38" fmla="*/ 3664959 w 57"/>
              <a:gd name="T39" fmla="*/ 9450189 h 60"/>
              <a:gd name="T40" fmla="*/ 9947567 w 57"/>
              <a:gd name="T41" fmla="*/ 6142702 h 60"/>
              <a:gd name="T42" fmla="*/ 9947567 w 57"/>
              <a:gd name="T43" fmla="*/ 6142702 h 60"/>
              <a:gd name="T44" fmla="*/ 9947567 w 57"/>
              <a:gd name="T45" fmla="*/ 6142702 h 6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7"/>
              <a:gd name="T70" fmla="*/ 0 h 60"/>
              <a:gd name="T71" fmla="*/ 57 w 57"/>
              <a:gd name="T72" fmla="*/ 60 h 6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7" h="60">
                <a:moveTo>
                  <a:pt x="57" y="39"/>
                </a:moveTo>
                <a:lnTo>
                  <a:pt x="57" y="39"/>
                </a:lnTo>
                <a:lnTo>
                  <a:pt x="55" y="33"/>
                </a:lnTo>
                <a:lnTo>
                  <a:pt x="52" y="29"/>
                </a:lnTo>
                <a:lnTo>
                  <a:pt x="50" y="23"/>
                </a:lnTo>
                <a:lnTo>
                  <a:pt x="46" y="19"/>
                </a:lnTo>
                <a:lnTo>
                  <a:pt x="44" y="15"/>
                </a:lnTo>
                <a:lnTo>
                  <a:pt x="41" y="9"/>
                </a:lnTo>
                <a:lnTo>
                  <a:pt x="39" y="5"/>
                </a:lnTo>
                <a:lnTo>
                  <a:pt x="36" y="0"/>
                </a:lnTo>
                <a:lnTo>
                  <a:pt x="0" y="22"/>
                </a:lnTo>
                <a:lnTo>
                  <a:pt x="2" y="27"/>
                </a:lnTo>
                <a:lnTo>
                  <a:pt x="5" y="31"/>
                </a:lnTo>
                <a:lnTo>
                  <a:pt x="8" y="36"/>
                </a:lnTo>
                <a:lnTo>
                  <a:pt x="10" y="41"/>
                </a:lnTo>
                <a:lnTo>
                  <a:pt x="12" y="46"/>
                </a:lnTo>
                <a:lnTo>
                  <a:pt x="16" y="50"/>
                </a:lnTo>
                <a:lnTo>
                  <a:pt x="18" y="55"/>
                </a:lnTo>
                <a:lnTo>
                  <a:pt x="21" y="60"/>
                </a:lnTo>
                <a:lnTo>
                  <a:pt x="57" y="3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7" name="Freeform 199"/>
          <p:cNvSpPr>
            <a:spLocks/>
          </p:cNvSpPr>
          <p:nvPr/>
        </p:nvSpPr>
        <p:spPr bwMode="auto">
          <a:xfrm>
            <a:off x="5022850" y="3670300"/>
            <a:ext cx="22225" cy="20638"/>
          </a:xfrm>
          <a:custGeom>
            <a:avLst/>
            <a:gdLst>
              <a:gd name="T0" fmla="*/ 9319823 w 53"/>
              <a:gd name="T1" fmla="*/ 5076543 h 51"/>
              <a:gd name="T2" fmla="*/ 9319823 w 53"/>
              <a:gd name="T3" fmla="*/ 5076543 h 51"/>
              <a:gd name="T4" fmla="*/ 8967997 w 53"/>
              <a:gd name="T5" fmla="*/ 4257498 h 51"/>
              <a:gd name="T6" fmla="*/ 8616591 w 53"/>
              <a:gd name="T7" fmla="*/ 3766233 h 51"/>
              <a:gd name="T8" fmla="*/ 8264765 w 53"/>
              <a:gd name="T9" fmla="*/ 3111482 h 51"/>
              <a:gd name="T10" fmla="*/ 7912939 w 53"/>
              <a:gd name="T11" fmla="*/ 2456327 h 51"/>
              <a:gd name="T12" fmla="*/ 7385409 w 53"/>
              <a:gd name="T13" fmla="*/ 1801171 h 51"/>
              <a:gd name="T14" fmla="*/ 7034003 w 53"/>
              <a:gd name="T15" fmla="*/ 1309906 h 51"/>
              <a:gd name="T16" fmla="*/ 6682177 w 53"/>
              <a:gd name="T17" fmla="*/ 491265 h 51"/>
              <a:gd name="T18" fmla="*/ 6330351 w 53"/>
              <a:gd name="T19" fmla="*/ 0 h 51"/>
              <a:gd name="T20" fmla="*/ 0 w 53"/>
              <a:gd name="T21" fmla="*/ 3438857 h 51"/>
              <a:gd name="T22" fmla="*/ 351826 w 53"/>
              <a:gd name="T23" fmla="*/ 3930123 h 51"/>
              <a:gd name="T24" fmla="*/ 703233 w 53"/>
              <a:gd name="T25" fmla="*/ 4748763 h 51"/>
              <a:gd name="T26" fmla="*/ 1055058 w 53"/>
              <a:gd name="T27" fmla="*/ 5240029 h 51"/>
              <a:gd name="T28" fmla="*/ 1406884 w 53"/>
              <a:gd name="T29" fmla="*/ 5895184 h 51"/>
              <a:gd name="T30" fmla="*/ 1758291 w 53"/>
              <a:gd name="T31" fmla="*/ 6550339 h 51"/>
              <a:gd name="T32" fmla="*/ 2110117 w 53"/>
              <a:gd name="T33" fmla="*/ 7205090 h 51"/>
              <a:gd name="T34" fmla="*/ 2461943 w 53"/>
              <a:gd name="T35" fmla="*/ 7696355 h 51"/>
              <a:gd name="T36" fmla="*/ 2813350 w 53"/>
              <a:gd name="T37" fmla="*/ 8351511 h 51"/>
              <a:gd name="T38" fmla="*/ 2813350 w 53"/>
              <a:gd name="T39" fmla="*/ 8351511 h 51"/>
              <a:gd name="T40" fmla="*/ 9319823 w 53"/>
              <a:gd name="T41" fmla="*/ 5076543 h 51"/>
              <a:gd name="T42" fmla="*/ 9319823 w 53"/>
              <a:gd name="T43" fmla="*/ 5076543 h 51"/>
              <a:gd name="T44" fmla="*/ 9319823 w 53"/>
              <a:gd name="T45" fmla="*/ 5076543 h 5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3"/>
              <a:gd name="T70" fmla="*/ 0 h 51"/>
              <a:gd name="T71" fmla="*/ 53 w 53"/>
              <a:gd name="T72" fmla="*/ 51 h 5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3" h="51">
                <a:moveTo>
                  <a:pt x="53" y="31"/>
                </a:moveTo>
                <a:lnTo>
                  <a:pt x="53" y="31"/>
                </a:lnTo>
                <a:lnTo>
                  <a:pt x="51" y="26"/>
                </a:lnTo>
                <a:lnTo>
                  <a:pt x="49" y="23"/>
                </a:lnTo>
                <a:lnTo>
                  <a:pt x="47" y="19"/>
                </a:lnTo>
                <a:lnTo>
                  <a:pt x="45" y="15"/>
                </a:lnTo>
                <a:lnTo>
                  <a:pt x="42" y="11"/>
                </a:lnTo>
                <a:lnTo>
                  <a:pt x="40" y="8"/>
                </a:lnTo>
                <a:lnTo>
                  <a:pt x="38" y="3"/>
                </a:lnTo>
                <a:lnTo>
                  <a:pt x="36" y="0"/>
                </a:lnTo>
                <a:lnTo>
                  <a:pt x="0" y="21"/>
                </a:lnTo>
                <a:lnTo>
                  <a:pt x="2" y="24"/>
                </a:lnTo>
                <a:lnTo>
                  <a:pt x="4" y="29"/>
                </a:lnTo>
                <a:lnTo>
                  <a:pt x="6" y="32"/>
                </a:lnTo>
                <a:lnTo>
                  <a:pt x="8" y="36"/>
                </a:lnTo>
                <a:lnTo>
                  <a:pt x="10" y="40"/>
                </a:lnTo>
                <a:lnTo>
                  <a:pt x="12" y="44"/>
                </a:lnTo>
                <a:lnTo>
                  <a:pt x="14" y="47"/>
                </a:lnTo>
                <a:lnTo>
                  <a:pt x="16" y="51"/>
                </a:lnTo>
                <a:lnTo>
                  <a:pt x="53" y="3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8" name="Freeform 200"/>
          <p:cNvSpPr>
            <a:spLocks/>
          </p:cNvSpPr>
          <p:nvPr/>
        </p:nvSpPr>
        <p:spPr bwMode="auto">
          <a:xfrm>
            <a:off x="5029200" y="3683000"/>
            <a:ext cx="22225" cy="20638"/>
          </a:xfrm>
          <a:custGeom>
            <a:avLst/>
            <a:gdLst>
              <a:gd name="T0" fmla="*/ 9147234 w 54"/>
              <a:gd name="T1" fmla="*/ 5003742 h 53"/>
              <a:gd name="T2" fmla="*/ 9147234 w 54"/>
              <a:gd name="T3" fmla="*/ 5003742 h 53"/>
              <a:gd name="T4" fmla="*/ 8808508 w 54"/>
              <a:gd name="T5" fmla="*/ 4397062 h 53"/>
              <a:gd name="T6" fmla="*/ 8469783 w 54"/>
              <a:gd name="T7" fmla="*/ 3639297 h 53"/>
              <a:gd name="T8" fmla="*/ 8131057 w 54"/>
              <a:gd name="T9" fmla="*/ 3032618 h 53"/>
              <a:gd name="T10" fmla="*/ 7791920 w 54"/>
              <a:gd name="T11" fmla="*/ 2425938 h 53"/>
              <a:gd name="T12" fmla="*/ 7284038 w 54"/>
              <a:gd name="T13" fmla="*/ 1819649 h 53"/>
              <a:gd name="T14" fmla="*/ 6945313 w 54"/>
              <a:gd name="T15" fmla="*/ 1212969 h 53"/>
              <a:gd name="T16" fmla="*/ 6606175 w 54"/>
              <a:gd name="T17" fmla="*/ 454815 h 53"/>
              <a:gd name="T18" fmla="*/ 6267450 w 54"/>
              <a:gd name="T19" fmla="*/ 0 h 53"/>
              <a:gd name="T20" fmla="*/ 0 w 54"/>
              <a:gd name="T21" fmla="*/ 3032618 h 53"/>
              <a:gd name="T22" fmla="*/ 338725 w 54"/>
              <a:gd name="T23" fmla="*/ 3639297 h 53"/>
              <a:gd name="T24" fmla="*/ 677451 w 54"/>
              <a:gd name="T25" fmla="*/ 4397062 h 53"/>
              <a:gd name="T26" fmla="*/ 1016176 w 54"/>
              <a:gd name="T27" fmla="*/ 5003742 h 53"/>
              <a:gd name="T28" fmla="*/ 1355313 w 54"/>
              <a:gd name="T29" fmla="*/ 5458556 h 53"/>
              <a:gd name="T30" fmla="*/ 2032764 w 54"/>
              <a:gd name="T31" fmla="*/ 6216711 h 53"/>
              <a:gd name="T32" fmla="*/ 2371490 w 54"/>
              <a:gd name="T33" fmla="*/ 6823390 h 53"/>
              <a:gd name="T34" fmla="*/ 2710215 w 54"/>
              <a:gd name="T35" fmla="*/ 7429680 h 53"/>
              <a:gd name="T36" fmla="*/ 3048941 w 54"/>
              <a:gd name="T37" fmla="*/ 8036359 h 53"/>
              <a:gd name="T38" fmla="*/ 3048941 w 54"/>
              <a:gd name="T39" fmla="*/ 8036359 h 53"/>
              <a:gd name="T40" fmla="*/ 9147234 w 54"/>
              <a:gd name="T41" fmla="*/ 5003742 h 53"/>
              <a:gd name="T42" fmla="*/ 9147234 w 54"/>
              <a:gd name="T43" fmla="*/ 5003742 h 53"/>
              <a:gd name="T44" fmla="*/ 9147234 w 54"/>
              <a:gd name="T45" fmla="*/ 5003742 h 5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4"/>
              <a:gd name="T70" fmla="*/ 0 h 53"/>
              <a:gd name="T71" fmla="*/ 54 w 54"/>
              <a:gd name="T72" fmla="*/ 53 h 5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4" h="53">
                <a:moveTo>
                  <a:pt x="54" y="33"/>
                </a:moveTo>
                <a:lnTo>
                  <a:pt x="54" y="33"/>
                </a:lnTo>
                <a:lnTo>
                  <a:pt x="52" y="29"/>
                </a:lnTo>
                <a:lnTo>
                  <a:pt x="50" y="24"/>
                </a:lnTo>
                <a:lnTo>
                  <a:pt x="48" y="20"/>
                </a:lnTo>
                <a:lnTo>
                  <a:pt x="46" y="16"/>
                </a:lnTo>
                <a:lnTo>
                  <a:pt x="43" y="12"/>
                </a:lnTo>
                <a:lnTo>
                  <a:pt x="41" y="8"/>
                </a:lnTo>
                <a:lnTo>
                  <a:pt x="39" y="3"/>
                </a:lnTo>
                <a:lnTo>
                  <a:pt x="37" y="0"/>
                </a:lnTo>
                <a:lnTo>
                  <a:pt x="0" y="20"/>
                </a:lnTo>
                <a:lnTo>
                  <a:pt x="2" y="24"/>
                </a:lnTo>
                <a:lnTo>
                  <a:pt x="4" y="29"/>
                </a:lnTo>
                <a:lnTo>
                  <a:pt x="6" y="33"/>
                </a:lnTo>
                <a:lnTo>
                  <a:pt x="8" y="36"/>
                </a:lnTo>
                <a:lnTo>
                  <a:pt x="12" y="41"/>
                </a:lnTo>
                <a:lnTo>
                  <a:pt x="14" y="45"/>
                </a:lnTo>
                <a:lnTo>
                  <a:pt x="16" y="49"/>
                </a:lnTo>
                <a:lnTo>
                  <a:pt x="18" y="53"/>
                </a:lnTo>
                <a:lnTo>
                  <a:pt x="54" y="3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49" name="Freeform 201"/>
          <p:cNvSpPr>
            <a:spLocks/>
          </p:cNvSpPr>
          <p:nvPr/>
        </p:nvSpPr>
        <p:spPr bwMode="auto">
          <a:xfrm>
            <a:off x="5037138" y="3695700"/>
            <a:ext cx="23812" cy="25400"/>
          </a:xfrm>
          <a:custGeom>
            <a:avLst/>
            <a:gdLst>
              <a:gd name="T0" fmla="*/ 9776058 w 58"/>
              <a:gd name="T1" fmla="*/ 6989838 h 63"/>
              <a:gd name="T2" fmla="*/ 9776058 w 58"/>
              <a:gd name="T3" fmla="*/ 6989838 h 63"/>
              <a:gd name="T4" fmla="*/ 9270258 w 58"/>
              <a:gd name="T5" fmla="*/ 6014156 h 63"/>
              <a:gd name="T6" fmla="*/ 8933195 w 58"/>
              <a:gd name="T7" fmla="*/ 5201759 h 63"/>
              <a:gd name="T8" fmla="*/ 8427806 w 58"/>
              <a:gd name="T9" fmla="*/ 4226479 h 63"/>
              <a:gd name="T10" fmla="*/ 8090332 w 58"/>
              <a:gd name="T11" fmla="*/ 3413679 h 63"/>
              <a:gd name="T12" fmla="*/ 7584943 w 58"/>
              <a:gd name="T13" fmla="*/ 2438400 h 63"/>
              <a:gd name="T14" fmla="*/ 6910817 w 58"/>
              <a:gd name="T15" fmla="*/ 1625600 h 63"/>
              <a:gd name="T16" fmla="*/ 6573754 w 58"/>
              <a:gd name="T17" fmla="*/ 812800 h 63"/>
              <a:gd name="T18" fmla="*/ 6067954 w 58"/>
              <a:gd name="T19" fmla="*/ 0 h 63"/>
              <a:gd name="T20" fmla="*/ 0 w 58"/>
              <a:gd name="T21" fmla="*/ 3250797 h 63"/>
              <a:gd name="T22" fmla="*/ 337063 w 58"/>
              <a:gd name="T23" fmla="*/ 4063597 h 63"/>
              <a:gd name="T24" fmla="*/ 842863 w 58"/>
              <a:gd name="T25" fmla="*/ 5038876 h 63"/>
              <a:gd name="T26" fmla="*/ 1179926 w 58"/>
              <a:gd name="T27" fmla="*/ 5851676 h 63"/>
              <a:gd name="T28" fmla="*/ 1854052 w 58"/>
              <a:gd name="T29" fmla="*/ 6826956 h 63"/>
              <a:gd name="T30" fmla="*/ 2191115 w 58"/>
              <a:gd name="T31" fmla="*/ 7477276 h 63"/>
              <a:gd name="T32" fmla="*/ 2696914 w 58"/>
              <a:gd name="T33" fmla="*/ 8452556 h 63"/>
              <a:gd name="T34" fmla="*/ 3033977 w 58"/>
              <a:gd name="T35" fmla="*/ 9265356 h 63"/>
              <a:gd name="T36" fmla="*/ 3539777 w 58"/>
              <a:gd name="T37" fmla="*/ 10240635 h 63"/>
              <a:gd name="T38" fmla="*/ 3539777 w 58"/>
              <a:gd name="T39" fmla="*/ 10240635 h 63"/>
              <a:gd name="T40" fmla="*/ 9776058 w 58"/>
              <a:gd name="T41" fmla="*/ 6989838 h 63"/>
              <a:gd name="T42" fmla="*/ 9776058 w 58"/>
              <a:gd name="T43" fmla="*/ 6989838 h 63"/>
              <a:gd name="T44" fmla="*/ 9776058 w 58"/>
              <a:gd name="T45" fmla="*/ 6989838 h 6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8"/>
              <a:gd name="T70" fmla="*/ 0 h 63"/>
              <a:gd name="T71" fmla="*/ 58 w 58"/>
              <a:gd name="T72" fmla="*/ 63 h 6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8" h="63">
                <a:moveTo>
                  <a:pt x="58" y="43"/>
                </a:moveTo>
                <a:lnTo>
                  <a:pt x="58" y="43"/>
                </a:lnTo>
                <a:lnTo>
                  <a:pt x="55" y="37"/>
                </a:lnTo>
                <a:lnTo>
                  <a:pt x="53" y="32"/>
                </a:lnTo>
                <a:lnTo>
                  <a:pt x="50" y="26"/>
                </a:lnTo>
                <a:lnTo>
                  <a:pt x="48" y="21"/>
                </a:lnTo>
                <a:lnTo>
                  <a:pt x="45" y="15"/>
                </a:lnTo>
                <a:lnTo>
                  <a:pt x="41" y="10"/>
                </a:lnTo>
                <a:lnTo>
                  <a:pt x="39" y="5"/>
                </a:lnTo>
                <a:lnTo>
                  <a:pt x="36" y="0"/>
                </a:lnTo>
                <a:lnTo>
                  <a:pt x="0" y="20"/>
                </a:lnTo>
                <a:lnTo>
                  <a:pt x="2" y="25"/>
                </a:lnTo>
                <a:lnTo>
                  <a:pt x="5" y="31"/>
                </a:lnTo>
                <a:lnTo>
                  <a:pt x="7" y="36"/>
                </a:lnTo>
                <a:lnTo>
                  <a:pt x="11" y="42"/>
                </a:lnTo>
                <a:lnTo>
                  <a:pt x="13" y="46"/>
                </a:lnTo>
                <a:lnTo>
                  <a:pt x="16" y="52"/>
                </a:lnTo>
                <a:lnTo>
                  <a:pt x="18" y="57"/>
                </a:lnTo>
                <a:lnTo>
                  <a:pt x="21" y="63"/>
                </a:lnTo>
                <a:lnTo>
                  <a:pt x="58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0" name="Freeform 202"/>
          <p:cNvSpPr>
            <a:spLocks/>
          </p:cNvSpPr>
          <p:nvPr/>
        </p:nvSpPr>
        <p:spPr bwMode="auto">
          <a:xfrm>
            <a:off x="5045075" y="3713163"/>
            <a:ext cx="20638" cy="17462"/>
          </a:xfrm>
          <a:custGeom>
            <a:avLst/>
            <a:gdLst>
              <a:gd name="T0" fmla="*/ 8518541 w 50"/>
              <a:gd name="T1" fmla="*/ 3780126 h 44"/>
              <a:gd name="T2" fmla="*/ 8518541 w 50"/>
              <a:gd name="T3" fmla="*/ 3780126 h 44"/>
              <a:gd name="T4" fmla="*/ 8177601 w 50"/>
              <a:gd name="T5" fmla="*/ 3465016 h 44"/>
              <a:gd name="T6" fmla="*/ 8007544 w 50"/>
              <a:gd name="T7" fmla="*/ 2992352 h 44"/>
              <a:gd name="T8" fmla="*/ 7666604 w 50"/>
              <a:gd name="T9" fmla="*/ 2362529 h 44"/>
              <a:gd name="T10" fmla="*/ 7496134 w 50"/>
              <a:gd name="T11" fmla="*/ 1889865 h 44"/>
              <a:gd name="T12" fmla="*/ 7155607 w 50"/>
              <a:gd name="T13" fmla="*/ 1417597 h 44"/>
              <a:gd name="T14" fmla="*/ 6985137 w 50"/>
              <a:gd name="T15" fmla="*/ 787377 h 44"/>
              <a:gd name="T16" fmla="*/ 6644610 w 50"/>
              <a:gd name="T17" fmla="*/ 472665 h 44"/>
              <a:gd name="T18" fmla="*/ 6303671 w 50"/>
              <a:gd name="T19" fmla="*/ 0 h 44"/>
              <a:gd name="T20" fmla="*/ 0 w 50"/>
              <a:gd name="T21" fmla="*/ 3149907 h 44"/>
              <a:gd name="T22" fmla="*/ 170470 w 50"/>
              <a:gd name="T23" fmla="*/ 3622571 h 44"/>
              <a:gd name="T24" fmla="*/ 510997 w 50"/>
              <a:gd name="T25" fmla="*/ 3937681 h 44"/>
              <a:gd name="T26" fmla="*/ 681467 w 50"/>
              <a:gd name="T27" fmla="*/ 4567504 h 44"/>
              <a:gd name="T28" fmla="*/ 1192464 w 50"/>
              <a:gd name="T29" fmla="*/ 5040168 h 44"/>
              <a:gd name="T30" fmla="*/ 1362934 w 50"/>
              <a:gd name="T31" fmla="*/ 5512436 h 44"/>
              <a:gd name="T32" fmla="*/ 1703873 w 50"/>
              <a:gd name="T33" fmla="*/ 6142655 h 44"/>
              <a:gd name="T34" fmla="*/ 1873930 w 50"/>
              <a:gd name="T35" fmla="*/ 6457368 h 44"/>
              <a:gd name="T36" fmla="*/ 2044400 w 50"/>
              <a:gd name="T37" fmla="*/ 6930033 h 44"/>
              <a:gd name="T38" fmla="*/ 2044400 w 50"/>
              <a:gd name="T39" fmla="*/ 6930033 h 44"/>
              <a:gd name="T40" fmla="*/ 8518541 w 50"/>
              <a:gd name="T41" fmla="*/ 3780126 h 44"/>
              <a:gd name="T42" fmla="*/ 8518541 w 50"/>
              <a:gd name="T43" fmla="*/ 3780126 h 44"/>
              <a:gd name="T44" fmla="*/ 8518541 w 50"/>
              <a:gd name="T45" fmla="*/ 3780126 h 4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44"/>
              <a:gd name="T71" fmla="*/ 50 w 50"/>
              <a:gd name="T72" fmla="*/ 44 h 4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44">
                <a:moveTo>
                  <a:pt x="50" y="24"/>
                </a:moveTo>
                <a:lnTo>
                  <a:pt x="50" y="24"/>
                </a:lnTo>
                <a:lnTo>
                  <a:pt x="48" y="22"/>
                </a:lnTo>
                <a:lnTo>
                  <a:pt x="47" y="19"/>
                </a:lnTo>
                <a:lnTo>
                  <a:pt x="45" y="15"/>
                </a:lnTo>
                <a:lnTo>
                  <a:pt x="44" y="12"/>
                </a:lnTo>
                <a:lnTo>
                  <a:pt x="42" y="9"/>
                </a:lnTo>
                <a:lnTo>
                  <a:pt x="41" y="5"/>
                </a:lnTo>
                <a:lnTo>
                  <a:pt x="39" y="3"/>
                </a:lnTo>
                <a:lnTo>
                  <a:pt x="37" y="0"/>
                </a:lnTo>
                <a:lnTo>
                  <a:pt x="0" y="20"/>
                </a:lnTo>
                <a:lnTo>
                  <a:pt x="1" y="23"/>
                </a:lnTo>
                <a:lnTo>
                  <a:pt x="3" y="25"/>
                </a:lnTo>
                <a:lnTo>
                  <a:pt x="4" y="29"/>
                </a:lnTo>
                <a:lnTo>
                  <a:pt x="7" y="32"/>
                </a:lnTo>
                <a:lnTo>
                  <a:pt x="8" y="35"/>
                </a:lnTo>
                <a:lnTo>
                  <a:pt x="10" y="39"/>
                </a:lnTo>
                <a:lnTo>
                  <a:pt x="11" y="41"/>
                </a:lnTo>
                <a:lnTo>
                  <a:pt x="12" y="44"/>
                </a:lnTo>
                <a:lnTo>
                  <a:pt x="50" y="2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1" name="Freeform 203"/>
          <p:cNvSpPr>
            <a:spLocks/>
          </p:cNvSpPr>
          <p:nvPr/>
        </p:nvSpPr>
        <p:spPr bwMode="auto">
          <a:xfrm>
            <a:off x="5049838" y="3722688"/>
            <a:ext cx="25400" cy="28575"/>
          </a:xfrm>
          <a:custGeom>
            <a:avLst/>
            <a:gdLst>
              <a:gd name="T0" fmla="*/ 10240635 w 63"/>
              <a:gd name="T1" fmla="*/ 8422783 h 71"/>
              <a:gd name="T2" fmla="*/ 10240635 w 63"/>
              <a:gd name="T3" fmla="*/ 8422783 h 71"/>
              <a:gd name="T4" fmla="*/ 9752794 w 63"/>
              <a:gd name="T5" fmla="*/ 7289040 h 71"/>
              <a:gd name="T6" fmla="*/ 9102876 w 63"/>
              <a:gd name="T7" fmla="*/ 6317087 h 71"/>
              <a:gd name="T8" fmla="*/ 8615035 w 63"/>
              <a:gd name="T9" fmla="*/ 5183344 h 71"/>
              <a:gd name="T10" fmla="*/ 8127597 w 63"/>
              <a:gd name="T11" fmla="*/ 4211392 h 71"/>
              <a:gd name="T12" fmla="*/ 7639756 w 63"/>
              <a:gd name="T13" fmla="*/ 3239439 h 71"/>
              <a:gd name="T14" fmla="*/ 7152317 w 63"/>
              <a:gd name="T15" fmla="*/ 2105696 h 71"/>
              <a:gd name="T16" fmla="*/ 6501997 w 63"/>
              <a:gd name="T17" fmla="*/ 1133743 h 71"/>
              <a:gd name="T18" fmla="*/ 6177038 w 63"/>
              <a:gd name="T19" fmla="*/ 0 h 71"/>
              <a:gd name="T20" fmla="*/ 0 w 63"/>
              <a:gd name="T21" fmla="*/ 3239439 h 71"/>
              <a:gd name="T22" fmla="*/ 487841 w 63"/>
              <a:gd name="T23" fmla="*/ 4373585 h 71"/>
              <a:gd name="T24" fmla="*/ 975279 w 63"/>
              <a:gd name="T25" fmla="*/ 5345135 h 71"/>
              <a:gd name="T26" fmla="*/ 1463121 w 63"/>
              <a:gd name="T27" fmla="*/ 6317087 h 71"/>
              <a:gd name="T28" fmla="*/ 2113038 w 63"/>
              <a:gd name="T29" fmla="*/ 7289040 h 71"/>
              <a:gd name="T30" fmla="*/ 2600879 w 63"/>
              <a:gd name="T31" fmla="*/ 8422783 h 71"/>
              <a:gd name="T32" fmla="*/ 3088317 w 63"/>
              <a:gd name="T33" fmla="*/ 9394736 h 71"/>
              <a:gd name="T34" fmla="*/ 3413679 w 63"/>
              <a:gd name="T35" fmla="*/ 10366688 h 71"/>
              <a:gd name="T36" fmla="*/ 3901117 w 63"/>
              <a:gd name="T37" fmla="*/ 11500431 h 71"/>
              <a:gd name="T38" fmla="*/ 3901117 w 63"/>
              <a:gd name="T39" fmla="*/ 11500431 h 71"/>
              <a:gd name="T40" fmla="*/ 10240635 w 63"/>
              <a:gd name="T41" fmla="*/ 8422783 h 71"/>
              <a:gd name="T42" fmla="*/ 10240635 w 63"/>
              <a:gd name="T43" fmla="*/ 8422783 h 71"/>
              <a:gd name="T44" fmla="*/ 10240635 w 63"/>
              <a:gd name="T45" fmla="*/ 8422783 h 7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3"/>
              <a:gd name="T70" fmla="*/ 0 h 71"/>
              <a:gd name="T71" fmla="*/ 63 w 63"/>
              <a:gd name="T72" fmla="*/ 71 h 7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3" h="71">
                <a:moveTo>
                  <a:pt x="63" y="52"/>
                </a:moveTo>
                <a:lnTo>
                  <a:pt x="63" y="52"/>
                </a:lnTo>
                <a:lnTo>
                  <a:pt x="60" y="45"/>
                </a:lnTo>
                <a:lnTo>
                  <a:pt x="56" y="39"/>
                </a:lnTo>
                <a:lnTo>
                  <a:pt x="53" y="32"/>
                </a:lnTo>
                <a:lnTo>
                  <a:pt x="50" y="26"/>
                </a:lnTo>
                <a:lnTo>
                  <a:pt x="47" y="20"/>
                </a:lnTo>
                <a:lnTo>
                  <a:pt x="44" y="13"/>
                </a:lnTo>
                <a:lnTo>
                  <a:pt x="40" y="7"/>
                </a:lnTo>
                <a:lnTo>
                  <a:pt x="38" y="0"/>
                </a:lnTo>
                <a:lnTo>
                  <a:pt x="0" y="20"/>
                </a:lnTo>
                <a:lnTo>
                  <a:pt x="3" y="27"/>
                </a:lnTo>
                <a:lnTo>
                  <a:pt x="6" y="33"/>
                </a:lnTo>
                <a:lnTo>
                  <a:pt x="9" y="39"/>
                </a:lnTo>
                <a:lnTo>
                  <a:pt x="13" y="45"/>
                </a:lnTo>
                <a:lnTo>
                  <a:pt x="16" y="52"/>
                </a:lnTo>
                <a:lnTo>
                  <a:pt x="19" y="58"/>
                </a:lnTo>
                <a:lnTo>
                  <a:pt x="21" y="64"/>
                </a:lnTo>
                <a:lnTo>
                  <a:pt x="24" y="71"/>
                </a:lnTo>
                <a:lnTo>
                  <a:pt x="63" y="5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2" name="Freeform 204"/>
          <p:cNvSpPr>
            <a:spLocks/>
          </p:cNvSpPr>
          <p:nvPr/>
        </p:nvSpPr>
        <p:spPr bwMode="auto">
          <a:xfrm>
            <a:off x="5059363" y="3743325"/>
            <a:ext cx="20637" cy="17463"/>
          </a:xfrm>
          <a:custGeom>
            <a:avLst/>
            <a:gdLst>
              <a:gd name="T0" fmla="*/ 8517715 w 50"/>
              <a:gd name="T1" fmla="*/ 3937907 h 44"/>
              <a:gd name="T2" fmla="*/ 8517715 w 50"/>
              <a:gd name="T3" fmla="*/ 3937907 h 44"/>
              <a:gd name="T4" fmla="*/ 8177205 w 50"/>
              <a:gd name="T5" fmla="*/ 3465612 h 44"/>
              <a:gd name="T6" fmla="*/ 8006743 w 50"/>
              <a:gd name="T7" fmla="*/ 2992920 h 44"/>
              <a:gd name="T8" fmla="*/ 7836282 w 50"/>
              <a:gd name="T9" fmla="*/ 2520228 h 44"/>
              <a:gd name="T10" fmla="*/ 7495771 w 50"/>
              <a:gd name="T11" fmla="*/ 1890370 h 44"/>
              <a:gd name="T12" fmla="*/ 7325310 w 50"/>
              <a:gd name="T13" fmla="*/ 1417678 h 44"/>
              <a:gd name="T14" fmla="*/ 6984386 w 50"/>
              <a:gd name="T15" fmla="*/ 1102550 h 44"/>
              <a:gd name="T16" fmla="*/ 6814337 w 50"/>
              <a:gd name="T17" fmla="*/ 472692 h 44"/>
              <a:gd name="T18" fmla="*/ 6643876 w 50"/>
              <a:gd name="T19" fmla="*/ 0 h 44"/>
              <a:gd name="T20" fmla="*/ 0 w 50"/>
              <a:gd name="T21" fmla="*/ 2992920 h 44"/>
              <a:gd name="T22" fmla="*/ 510972 w 50"/>
              <a:gd name="T23" fmla="*/ 3465612 h 44"/>
              <a:gd name="T24" fmla="*/ 681434 w 50"/>
              <a:gd name="T25" fmla="*/ 3780343 h 44"/>
              <a:gd name="T26" fmla="*/ 851895 w 50"/>
              <a:gd name="T27" fmla="*/ 4410598 h 44"/>
              <a:gd name="T28" fmla="*/ 1192406 w 50"/>
              <a:gd name="T29" fmla="*/ 4882893 h 44"/>
              <a:gd name="T30" fmla="*/ 1362867 w 50"/>
              <a:gd name="T31" fmla="*/ 5355585 h 44"/>
              <a:gd name="T32" fmla="*/ 1533329 w 50"/>
              <a:gd name="T33" fmla="*/ 5985840 h 44"/>
              <a:gd name="T34" fmla="*/ 1873840 w 50"/>
              <a:gd name="T35" fmla="*/ 6458135 h 44"/>
              <a:gd name="T36" fmla="*/ 2044301 w 50"/>
              <a:gd name="T37" fmla="*/ 6930827 h 44"/>
              <a:gd name="T38" fmla="*/ 2044301 w 50"/>
              <a:gd name="T39" fmla="*/ 6930827 h 44"/>
              <a:gd name="T40" fmla="*/ 8517715 w 50"/>
              <a:gd name="T41" fmla="*/ 3937907 h 44"/>
              <a:gd name="T42" fmla="*/ 8517715 w 50"/>
              <a:gd name="T43" fmla="*/ 3937907 h 44"/>
              <a:gd name="T44" fmla="*/ 8517715 w 50"/>
              <a:gd name="T45" fmla="*/ 3937907 h 4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44"/>
              <a:gd name="T71" fmla="*/ 50 w 50"/>
              <a:gd name="T72" fmla="*/ 44 h 4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44">
                <a:moveTo>
                  <a:pt x="50" y="25"/>
                </a:moveTo>
                <a:lnTo>
                  <a:pt x="50" y="25"/>
                </a:lnTo>
                <a:lnTo>
                  <a:pt x="48" y="22"/>
                </a:lnTo>
                <a:lnTo>
                  <a:pt x="47" y="19"/>
                </a:lnTo>
                <a:lnTo>
                  <a:pt x="46" y="16"/>
                </a:lnTo>
                <a:lnTo>
                  <a:pt x="44" y="12"/>
                </a:lnTo>
                <a:lnTo>
                  <a:pt x="43" y="9"/>
                </a:lnTo>
                <a:lnTo>
                  <a:pt x="41" y="7"/>
                </a:lnTo>
                <a:lnTo>
                  <a:pt x="40" y="3"/>
                </a:lnTo>
                <a:lnTo>
                  <a:pt x="39" y="0"/>
                </a:lnTo>
                <a:lnTo>
                  <a:pt x="0" y="19"/>
                </a:lnTo>
                <a:lnTo>
                  <a:pt x="3" y="22"/>
                </a:lnTo>
                <a:lnTo>
                  <a:pt x="4" y="24"/>
                </a:lnTo>
                <a:lnTo>
                  <a:pt x="5" y="28"/>
                </a:lnTo>
                <a:lnTo>
                  <a:pt x="7" y="31"/>
                </a:lnTo>
                <a:lnTo>
                  <a:pt x="8" y="34"/>
                </a:lnTo>
                <a:lnTo>
                  <a:pt x="9" y="38"/>
                </a:lnTo>
                <a:lnTo>
                  <a:pt x="11" y="41"/>
                </a:lnTo>
                <a:lnTo>
                  <a:pt x="12" y="44"/>
                </a:lnTo>
                <a:lnTo>
                  <a:pt x="50" y="2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3" name="Freeform 205"/>
          <p:cNvSpPr>
            <a:spLocks/>
          </p:cNvSpPr>
          <p:nvPr/>
        </p:nvSpPr>
        <p:spPr bwMode="auto">
          <a:xfrm>
            <a:off x="5064125" y="3754438"/>
            <a:ext cx="22225" cy="22225"/>
          </a:xfrm>
          <a:custGeom>
            <a:avLst/>
            <a:gdLst>
              <a:gd name="T0" fmla="*/ 8665800 w 57"/>
              <a:gd name="T1" fmla="*/ 5817676 h 59"/>
              <a:gd name="T2" fmla="*/ 8665800 w 57"/>
              <a:gd name="T3" fmla="*/ 5817676 h 59"/>
              <a:gd name="T4" fmla="*/ 8209603 w 57"/>
              <a:gd name="T5" fmla="*/ 5108360 h 59"/>
              <a:gd name="T6" fmla="*/ 7905471 w 57"/>
              <a:gd name="T7" fmla="*/ 4399043 h 59"/>
              <a:gd name="T8" fmla="*/ 7601730 w 57"/>
              <a:gd name="T9" fmla="*/ 3689350 h 59"/>
              <a:gd name="T10" fmla="*/ 7145532 w 57"/>
              <a:gd name="T11" fmla="*/ 2838019 h 59"/>
              <a:gd name="T12" fmla="*/ 6841401 w 57"/>
              <a:gd name="T13" fmla="*/ 2270340 h 59"/>
              <a:gd name="T14" fmla="*/ 6537269 w 57"/>
              <a:gd name="T15" fmla="*/ 1419010 h 59"/>
              <a:gd name="T16" fmla="*/ 6233138 w 57"/>
              <a:gd name="T17" fmla="*/ 709317 h 59"/>
              <a:gd name="T18" fmla="*/ 5777330 w 57"/>
              <a:gd name="T19" fmla="*/ 0 h 59"/>
              <a:gd name="T20" fmla="*/ 0 w 57"/>
              <a:gd name="T21" fmla="*/ 2696006 h 59"/>
              <a:gd name="T22" fmla="*/ 304132 w 57"/>
              <a:gd name="T23" fmla="*/ 3405699 h 59"/>
              <a:gd name="T24" fmla="*/ 608263 w 57"/>
              <a:gd name="T25" fmla="*/ 4115015 h 59"/>
              <a:gd name="T26" fmla="*/ 1216136 w 57"/>
              <a:gd name="T27" fmla="*/ 4824708 h 59"/>
              <a:gd name="T28" fmla="*/ 1520268 w 57"/>
              <a:gd name="T29" fmla="*/ 5534025 h 59"/>
              <a:gd name="T30" fmla="*/ 1824400 w 57"/>
              <a:gd name="T31" fmla="*/ 6101704 h 59"/>
              <a:gd name="T32" fmla="*/ 2128531 w 57"/>
              <a:gd name="T33" fmla="*/ 6953035 h 59"/>
              <a:gd name="T34" fmla="*/ 2432663 w 57"/>
              <a:gd name="T35" fmla="*/ 7662728 h 59"/>
              <a:gd name="T36" fmla="*/ 2736404 w 57"/>
              <a:gd name="T37" fmla="*/ 8372044 h 59"/>
              <a:gd name="T38" fmla="*/ 2736404 w 57"/>
              <a:gd name="T39" fmla="*/ 8372044 h 59"/>
              <a:gd name="T40" fmla="*/ 8665800 w 57"/>
              <a:gd name="T41" fmla="*/ 5817676 h 59"/>
              <a:gd name="T42" fmla="*/ 8665800 w 57"/>
              <a:gd name="T43" fmla="*/ 5817676 h 59"/>
              <a:gd name="T44" fmla="*/ 8665800 w 57"/>
              <a:gd name="T45" fmla="*/ 5817676 h 5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7"/>
              <a:gd name="T70" fmla="*/ 0 h 59"/>
              <a:gd name="T71" fmla="*/ 57 w 57"/>
              <a:gd name="T72" fmla="*/ 59 h 5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7" h="59">
                <a:moveTo>
                  <a:pt x="57" y="41"/>
                </a:moveTo>
                <a:lnTo>
                  <a:pt x="57" y="41"/>
                </a:lnTo>
                <a:lnTo>
                  <a:pt x="54" y="36"/>
                </a:lnTo>
                <a:lnTo>
                  <a:pt x="52" y="31"/>
                </a:lnTo>
                <a:lnTo>
                  <a:pt x="50" y="26"/>
                </a:lnTo>
                <a:lnTo>
                  <a:pt x="47" y="20"/>
                </a:lnTo>
                <a:lnTo>
                  <a:pt x="45" y="16"/>
                </a:lnTo>
                <a:lnTo>
                  <a:pt x="43" y="10"/>
                </a:lnTo>
                <a:lnTo>
                  <a:pt x="41" y="5"/>
                </a:lnTo>
                <a:lnTo>
                  <a:pt x="38" y="0"/>
                </a:lnTo>
                <a:lnTo>
                  <a:pt x="0" y="19"/>
                </a:lnTo>
                <a:lnTo>
                  <a:pt x="2" y="24"/>
                </a:lnTo>
                <a:lnTo>
                  <a:pt x="4" y="29"/>
                </a:lnTo>
                <a:lnTo>
                  <a:pt x="8" y="34"/>
                </a:lnTo>
                <a:lnTo>
                  <a:pt x="10" y="39"/>
                </a:lnTo>
                <a:lnTo>
                  <a:pt x="12" y="43"/>
                </a:lnTo>
                <a:lnTo>
                  <a:pt x="14" y="49"/>
                </a:lnTo>
                <a:lnTo>
                  <a:pt x="16" y="54"/>
                </a:lnTo>
                <a:lnTo>
                  <a:pt x="18" y="59"/>
                </a:lnTo>
                <a:lnTo>
                  <a:pt x="57" y="4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4" name="Freeform 206"/>
          <p:cNvSpPr>
            <a:spLocks/>
          </p:cNvSpPr>
          <p:nvPr/>
        </p:nvSpPr>
        <p:spPr bwMode="auto">
          <a:xfrm>
            <a:off x="5072063" y="3770313"/>
            <a:ext cx="20637" cy="19050"/>
          </a:xfrm>
          <a:custGeom>
            <a:avLst/>
            <a:gdLst>
              <a:gd name="T0" fmla="*/ 8350701 w 51"/>
              <a:gd name="T1" fmla="*/ 4725194 h 48"/>
              <a:gd name="T2" fmla="*/ 8350701 w 51"/>
              <a:gd name="T3" fmla="*/ 4725194 h 48"/>
              <a:gd name="T4" fmla="*/ 8186819 w 51"/>
              <a:gd name="T5" fmla="*/ 4095353 h 48"/>
              <a:gd name="T6" fmla="*/ 7859460 w 51"/>
              <a:gd name="T7" fmla="*/ 3465116 h 48"/>
              <a:gd name="T8" fmla="*/ 7695578 w 51"/>
              <a:gd name="T9" fmla="*/ 2992834 h 48"/>
              <a:gd name="T10" fmla="*/ 7368218 w 51"/>
              <a:gd name="T11" fmla="*/ 2362597 h 48"/>
              <a:gd name="T12" fmla="*/ 7204336 w 51"/>
              <a:gd name="T13" fmla="*/ 1732756 h 48"/>
              <a:gd name="T14" fmla="*/ 6876977 w 51"/>
              <a:gd name="T15" fmla="*/ 1260078 h 48"/>
              <a:gd name="T16" fmla="*/ 6713499 w 51"/>
              <a:gd name="T17" fmla="*/ 630238 h 48"/>
              <a:gd name="T18" fmla="*/ 6385735 w 51"/>
              <a:gd name="T19" fmla="*/ 0 h 48"/>
              <a:gd name="T20" fmla="*/ 0 w 51"/>
              <a:gd name="T21" fmla="*/ 2835275 h 48"/>
              <a:gd name="T22" fmla="*/ 327359 w 51"/>
              <a:gd name="T23" fmla="*/ 3465116 h 48"/>
              <a:gd name="T24" fmla="*/ 491242 w 51"/>
              <a:gd name="T25" fmla="*/ 4095353 h 48"/>
              <a:gd name="T26" fmla="*/ 982483 w 51"/>
              <a:gd name="T27" fmla="*/ 4567634 h 48"/>
              <a:gd name="T28" fmla="*/ 1146365 w 51"/>
              <a:gd name="T29" fmla="*/ 5040313 h 48"/>
              <a:gd name="T30" fmla="*/ 1473725 w 51"/>
              <a:gd name="T31" fmla="*/ 5827713 h 48"/>
              <a:gd name="T32" fmla="*/ 1637202 w 51"/>
              <a:gd name="T33" fmla="*/ 6300391 h 48"/>
              <a:gd name="T34" fmla="*/ 1964966 w 51"/>
              <a:gd name="T35" fmla="*/ 6773069 h 48"/>
              <a:gd name="T36" fmla="*/ 2128444 w 51"/>
              <a:gd name="T37" fmla="*/ 7560469 h 48"/>
              <a:gd name="T38" fmla="*/ 2128444 w 51"/>
              <a:gd name="T39" fmla="*/ 7560469 h 48"/>
              <a:gd name="T40" fmla="*/ 8350701 w 51"/>
              <a:gd name="T41" fmla="*/ 4725194 h 48"/>
              <a:gd name="T42" fmla="*/ 8350701 w 51"/>
              <a:gd name="T43" fmla="*/ 4725194 h 48"/>
              <a:gd name="T44" fmla="*/ 8350701 w 51"/>
              <a:gd name="T45" fmla="*/ 4725194 h 4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1"/>
              <a:gd name="T70" fmla="*/ 0 h 48"/>
              <a:gd name="T71" fmla="*/ 51 w 51"/>
              <a:gd name="T72" fmla="*/ 48 h 4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1" h="48">
                <a:moveTo>
                  <a:pt x="51" y="30"/>
                </a:moveTo>
                <a:lnTo>
                  <a:pt x="51" y="30"/>
                </a:lnTo>
                <a:lnTo>
                  <a:pt x="50" y="26"/>
                </a:lnTo>
                <a:lnTo>
                  <a:pt x="48" y="22"/>
                </a:lnTo>
                <a:lnTo>
                  <a:pt x="47" y="19"/>
                </a:lnTo>
                <a:lnTo>
                  <a:pt x="45" y="15"/>
                </a:lnTo>
                <a:lnTo>
                  <a:pt x="44" y="11"/>
                </a:lnTo>
                <a:lnTo>
                  <a:pt x="42" y="8"/>
                </a:lnTo>
                <a:lnTo>
                  <a:pt x="41" y="4"/>
                </a:lnTo>
                <a:lnTo>
                  <a:pt x="39" y="0"/>
                </a:lnTo>
                <a:lnTo>
                  <a:pt x="0" y="18"/>
                </a:lnTo>
                <a:lnTo>
                  <a:pt x="2" y="22"/>
                </a:lnTo>
                <a:lnTo>
                  <a:pt x="3" y="26"/>
                </a:lnTo>
                <a:lnTo>
                  <a:pt x="6" y="29"/>
                </a:lnTo>
                <a:lnTo>
                  <a:pt x="7" y="32"/>
                </a:lnTo>
                <a:lnTo>
                  <a:pt x="9" y="37"/>
                </a:lnTo>
                <a:lnTo>
                  <a:pt x="10" y="40"/>
                </a:lnTo>
                <a:lnTo>
                  <a:pt x="12" y="43"/>
                </a:lnTo>
                <a:lnTo>
                  <a:pt x="13" y="48"/>
                </a:lnTo>
                <a:lnTo>
                  <a:pt x="51" y="3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5" name="Freeform 207"/>
          <p:cNvSpPr>
            <a:spLocks/>
          </p:cNvSpPr>
          <p:nvPr/>
        </p:nvSpPr>
        <p:spPr bwMode="auto">
          <a:xfrm>
            <a:off x="5076825" y="3781425"/>
            <a:ext cx="22225" cy="25400"/>
          </a:xfrm>
          <a:custGeom>
            <a:avLst/>
            <a:gdLst>
              <a:gd name="T0" fmla="*/ 8665800 w 57"/>
              <a:gd name="T1" fmla="*/ 7384845 h 62"/>
              <a:gd name="T2" fmla="*/ 8665800 w 57"/>
              <a:gd name="T3" fmla="*/ 7384845 h 62"/>
              <a:gd name="T4" fmla="*/ 8361669 w 57"/>
              <a:gd name="T5" fmla="*/ 6545416 h 62"/>
              <a:gd name="T6" fmla="*/ 8057537 w 57"/>
              <a:gd name="T7" fmla="*/ 5538429 h 62"/>
              <a:gd name="T8" fmla="*/ 7601730 w 57"/>
              <a:gd name="T9" fmla="*/ 4699410 h 62"/>
              <a:gd name="T10" fmla="*/ 7297598 w 57"/>
              <a:gd name="T11" fmla="*/ 3692423 h 62"/>
              <a:gd name="T12" fmla="*/ 6993467 w 57"/>
              <a:gd name="T13" fmla="*/ 2853403 h 62"/>
              <a:gd name="T14" fmla="*/ 6689335 w 57"/>
              <a:gd name="T15" fmla="*/ 1846006 h 62"/>
              <a:gd name="T16" fmla="*/ 6081072 w 57"/>
              <a:gd name="T17" fmla="*/ 1006987 h 62"/>
              <a:gd name="T18" fmla="*/ 5777330 w 57"/>
              <a:gd name="T19" fmla="*/ 0 h 62"/>
              <a:gd name="T20" fmla="*/ 0 w 57"/>
              <a:gd name="T21" fmla="*/ 3020961 h 62"/>
              <a:gd name="T22" fmla="*/ 456197 w 57"/>
              <a:gd name="T23" fmla="*/ 3860390 h 62"/>
              <a:gd name="T24" fmla="*/ 760329 w 57"/>
              <a:gd name="T25" fmla="*/ 4867377 h 62"/>
              <a:gd name="T26" fmla="*/ 1064071 w 57"/>
              <a:gd name="T27" fmla="*/ 5706397 h 62"/>
              <a:gd name="T28" fmla="*/ 1520268 w 57"/>
              <a:gd name="T29" fmla="*/ 6713384 h 62"/>
              <a:gd name="T30" fmla="*/ 1824400 w 57"/>
              <a:gd name="T31" fmla="*/ 7552403 h 62"/>
              <a:gd name="T32" fmla="*/ 2280597 w 57"/>
              <a:gd name="T33" fmla="*/ 8559800 h 62"/>
              <a:gd name="T34" fmla="*/ 2584729 w 57"/>
              <a:gd name="T35" fmla="*/ 9398819 h 62"/>
              <a:gd name="T36" fmla="*/ 2888470 w 57"/>
              <a:gd name="T37" fmla="*/ 10405806 h 62"/>
              <a:gd name="T38" fmla="*/ 2888470 w 57"/>
              <a:gd name="T39" fmla="*/ 10405806 h 62"/>
              <a:gd name="T40" fmla="*/ 8665800 w 57"/>
              <a:gd name="T41" fmla="*/ 7384845 h 62"/>
              <a:gd name="T42" fmla="*/ 8665800 w 57"/>
              <a:gd name="T43" fmla="*/ 7384845 h 62"/>
              <a:gd name="T44" fmla="*/ 8665800 w 57"/>
              <a:gd name="T45" fmla="*/ 7384845 h 6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7"/>
              <a:gd name="T70" fmla="*/ 0 h 62"/>
              <a:gd name="T71" fmla="*/ 57 w 57"/>
              <a:gd name="T72" fmla="*/ 62 h 6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7" h="62">
                <a:moveTo>
                  <a:pt x="57" y="44"/>
                </a:moveTo>
                <a:lnTo>
                  <a:pt x="57" y="44"/>
                </a:lnTo>
                <a:lnTo>
                  <a:pt x="55" y="39"/>
                </a:lnTo>
                <a:lnTo>
                  <a:pt x="53" y="33"/>
                </a:lnTo>
                <a:lnTo>
                  <a:pt x="50" y="28"/>
                </a:lnTo>
                <a:lnTo>
                  <a:pt x="48" y="22"/>
                </a:lnTo>
                <a:lnTo>
                  <a:pt x="46" y="17"/>
                </a:lnTo>
                <a:lnTo>
                  <a:pt x="44" y="11"/>
                </a:lnTo>
                <a:lnTo>
                  <a:pt x="40" y="6"/>
                </a:lnTo>
                <a:lnTo>
                  <a:pt x="38" y="0"/>
                </a:lnTo>
                <a:lnTo>
                  <a:pt x="0" y="18"/>
                </a:lnTo>
                <a:lnTo>
                  <a:pt x="3" y="23"/>
                </a:lnTo>
                <a:lnTo>
                  <a:pt x="5" y="29"/>
                </a:lnTo>
                <a:lnTo>
                  <a:pt x="7" y="34"/>
                </a:lnTo>
                <a:lnTo>
                  <a:pt x="10" y="40"/>
                </a:lnTo>
                <a:lnTo>
                  <a:pt x="12" y="45"/>
                </a:lnTo>
                <a:lnTo>
                  <a:pt x="15" y="51"/>
                </a:lnTo>
                <a:lnTo>
                  <a:pt x="17" y="56"/>
                </a:lnTo>
                <a:lnTo>
                  <a:pt x="19" y="62"/>
                </a:lnTo>
                <a:lnTo>
                  <a:pt x="57" y="4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6" name="Freeform 208"/>
          <p:cNvSpPr>
            <a:spLocks/>
          </p:cNvSpPr>
          <p:nvPr/>
        </p:nvSpPr>
        <p:spPr bwMode="auto">
          <a:xfrm>
            <a:off x="5084763" y="3798888"/>
            <a:ext cx="19050" cy="17462"/>
          </a:xfrm>
          <a:custGeom>
            <a:avLst/>
            <a:gdLst>
              <a:gd name="T0" fmla="*/ 7406173 w 49"/>
              <a:gd name="T1" fmla="*/ 4494386 h 42"/>
              <a:gd name="T2" fmla="*/ 7406173 w 49"/>
              <a:gd name="T3" fmla="*/ 4494386 h 42"/>
              <a:gd name="T4" fmla="*/ 7103706 w 49"/>
              <a:gd name="T5" fmla="*/ 3802974 h 42"/>
              <a:gd name="T6" fmla="*/ 6952861 w 49"/>
              <a:gd name="T7" fmla="*/ 3284103 h 42"/>
              <a:gd name="T8" fmla="*/ 6801628 w 49"/>
              <a:gd name="T9" fmla="*/ 2765648 h 42"/>
              <a:gd name="T10" fmla="*/ 6650394 w 49"/>
              <a:gd name="T11" fmla="*/ 2247193 h 42"/>
              <a:gd name="T12" fmla="*/ 6499160 w 49"/>
              <a:gd name="T13" fmla="*/ 1728738 h 42"/>
              <a:gd name="T14" fmla="*/ 6197082 w 49"/>
              <a:gd name="T15" fmla="*/ 1209867 h 42"/>
              <a:gd name="T16" fmla="*/ 6045848 w 49"/>
              <a:gd name="T17" fmla="*/ 518455 h 42"/>
              <a:gd name="T18" fmla="*/ 5743381 w 49"/>
              <a:gd name="T19" fmla="*/ 0 h 42"/>
              <a:gd name="T20" fmla="*/ 0 w 49"/>
              <a:gd name="T21" fmla="*/ 3111562 h 42"/>
              <a:gd name="T22" fmla="*/ 151234 w 49"/>
              <a:gd name="T23" fmla="*/ 3630017 h 42"/>
              <a:gd name="T24" fmla="*/ 302467 w 49"/>
              <a:gd name="T25" fmla="*/ 3975931 h 42"/>
              <a:gd name="T26" fmla="*/ 453312 w 49"/>
              <a:gd name="T27" fmla="*/ 4667343 h 42"/>
              <a:gd name="T28" fmla="*/ 755780 w 49"/>
              <a:gd name="T29" fmla="*/ 5185798 h 42"/>
              <a:gd name="T30" fmla="*/ 1057858 w 49"/>
              <a:gd name="T31" fmla="*/ 5704253 h 42"/>
              <a:gd name="T32" fmla="*/ 1209092 w 49"/>
              <a:gd name="T33" fmla="*/ 6395665 h 42"/>
              <a:gd name="T34" fmla="*/ 1360326 w 49"/>
              <a:gd name="T35" fmla="*/ 6741579 h 42"/>
              <a:gd name="T36" fmla="*/ 1511559 w 49"/>
              <a:gd name="T37" fmla="*/ 7260034 h 42"/>
              <a:gd name="T38" fmla="*/ 1511559 w 49"/>
              <a:gd name="T39" fmla="*/ 7260034 h 42"/>
              <a:gd name="T40" fmla="*/ 7406173 w 49"/>
              <a:gd name="T41" fmla="*/ 4494386 h 42"/>
              <a:gd name="T42" fmla="*/ 7406173 w 49"/>
              <a:gd name="T43" fmla="*/ 4494386 h 42"/>
              <a:gd name="T44" fmla="*/ 7406173 w 49"/>
              <a:gd name="T45" fmla="*/ 4494386 h 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42"/>
              <a:gd name="T71" fmla="*/ 49 w 49"/>
              <a:gd name="T72" fmla="*/ 42 h 4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42">
                <a:moveTo>
                  <a:pt x="49" y="26"/>
                </a:moveTo>
                <a:lnTo>
                  <a:pt x="49" y="26"/>
                </a:lnTo>
                <a:lnTo>
                  <a:pt x="47" y="22"/>
                </a:lnTo>
                <a:lnTo>
                  <a:pt x="46" y="19"/>
                </a:lnTo>
                <a:lnTo>
                  <a:pt x="45" y="16"/>
                </a:lnTo>
                <a:lnTo>
                  <a:pt x="44" y="13"/>
                </a:lnTo>
                <a:lnTo>
                  <a:pt x="43" y="10"/>
                </a:lnTo>
                <a:lnTo>
                  <a:pt x="41" y="7"/>
                </a:lnTo>
                <a:lnTo>
                  <a:pt x="40" y="3"/>
                </a:lnTo>
                <a:lnTo>
                  <a:pt x="38" y="0"/>
                </a:lnTo>
                <a:lnTo>
                  <a:pt x="0" y="18"/>
                </a:lnTo>
                <a:lnTo>
                  <a:pt x="1" y="21"/>
                </a:lnTo>
                <a:lnTo>
                  <a:pt x="2" y="23"/>
                </a:lnTo>
                <a:lnTo>
                  <a:pt x="3" y="27"/>
                </a:lnTo>
                <a:lnTo>
                  <a:pt x="5" y="30"/>
                </a:lnTo>
                <a:lnTo>
                  <a:pt x="7" y="33"/>
                </a:lnTo>
                <a:lnTo>
                  <a:pt x="8" y="37"/>
                </a:lnTo>
                <a:lnTo>
                  <a:pt x="9" y="39"/>
                </a:lnTo>
                <a:lnTo>
                  <a:pt x="10" y="42"/>
                </a:lnTo>
                <a:lnTo>
                  <a:pt x="49" y="2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7" name="Freeform 209"/>
          <p:cNvSpPr>
            <a:spLocks/>
          </p:cNvSpPr>
          <p:nvPr/>
        </p:nvSpPr>
        <p:spPr bwMode="auto">
          <a:xfrm>
            <a:off x="5087938" y="3810000"/>
            <a:ext cx="23812" cy="26988"/>
          </a:xfrm>
          <a:custGeom>
            <a:avLst/>
            <a:gdLst>
              <a:gd name="T0" fmla="*/ 9450189 w 60"/>
              <a:gd name="T1" fmla="*/ 8026617 h 70"/>
              <a:gd name="T2" fmla="*/ 9450189 w 60"/>
              <a:gd name="T3" fmla="*/ 8026617 h 70"/>
              <a:gd name="T4" fmla="*/ 8977521 w 60"/>
              <a:gd name="T5" fmla="*/ 6986422 h 70"/>
              <a:gd name="T6" fmla="*/ 8662806 w 60"/>
              <a:gd name="T7" fmla="*/ 5945842 h 70"/>
              <a:gd name="T8" fmla="*/ 8190137 w 60"/>
              <a:gd name="T9" fmla="*/ 5053696 h 70"/>
              <a:gd name="T10" fmla="*/ 7875025 w 60"/>
              <a:gd name="T11" fmla="*/ 3864682 h 70"/>
              <a:gd name="T12" fmla="*/ 7402754 w 60"/>
              <a:gd name="T13" fmla="*/ 2824101 h 70"/>
              <a:gd name="T14" fmla="*/ 6930086 w 60"/>
              <a:gd name="T15" fmla="*/ 1932341 h 70"/>
              <a:gd name="T16" fmla="*/ 6457814 w 60"/>
              <a:gd name="T17" fmla="*/ 891761 h 70"/>
              <a:gd name="T18" fmla="*/ 6142702 w 60"/>
              <a:gd name="T19" fmla="*/ 0 h 70"/>
              <a:gd name="T20" fmla="*/ 0 w 60"/>
              <a:gd name="T21" fmla="*/ 2378414 h 70"/>
              <a:gd name="T22" fmla="*/ 472668 w 60"/>
              <a:gd name="T23" fmla="*/ 3418609 h 70"/>
              <a:gd name="T24" fmla="*/ 787383 w 60"/>
              <a:gd name="T25" fmla="*/ 4310755 h 70"/>
              <a:gd name="T26" fmla="*/ 1260052 w 60"/>
              <a:gd name="T27" fmla="*/ 5351335 h 70"/>
              <a:gd name="T28" fmla="*/ 1575164 w 60"/>
              <a:gd name="T29" fmla="*/ 6391529 h 70"/>
              <a:gd name="T30" fmla="*/ 2204991 w 60"/>
              <a:gd name="T31" fmla="*/ 7283676 h 70"/>
              <a:gd name="T32" fmla="*/ 2520103 w 60"/>
              <a:gd name="T33" fmla="*/ 8323870 h 70"/>
              <a:gd name="T34" fmla="*/ 2992375 w 60"/>
              <a:gd name="T35" fmla="*/ 9513270 h 70"/>
              <a:gd name="T36" fmla="*/ 3307487 w 60"/>
              <a:gd name="T37" fmla="*/ 10405031 h 70"/>
              <a:gd name="T38" fmla="*/ 3307487 w 60"/>
              <a:gd name="T39" fmla="*/ 10405031 h 70"/>
              <a:gd name="T40" fmla="*/ 9450189 w 60"/>
              <a:gd name="T41" fmla="*/ 8026617 h 70"/>
              <a:gd name="T42" fmla="*/ 9450189 w 60"/>
              <a:gd name="T43" fmla="*/ 8026617 h 70"/>
              <a:gd name="T44" fmla="*/ 9450189 w 60"/>
              <a:gd name="T45" fmla="*/ 8026617 h 7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0"/>
              <a:gd name="T70" fmla="*/ 0 h 70"/>
              <a:gd name="T71" fmla="*/ 60 w 60"/>
              <a:gd name="T72" fmla="*/ 70 h 7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0" h="70">
                <a:moveTo>
                  <a:pt x="60" y="54"/>
                </a:moveTo>
                <a:lnTo>
                  <a:pt x="60" y="54"/>
                </a:lnTo>
                <a:lnTo>
                  <a:pt x="57" y="47"/>
                </a:lnTo>
                <a:lnTo>
                  <a:pt x="55" y="40"/>
                </a:lnTo>
                <a:lnTo>
                  <a:pt x="52" y="34"/>
                </a:lnTo>
                <a:lnTo>
                  <a:pt x="50" y="26"/>
                </a:lnTo>
                <a:lnTo>
                  <a:pt x="47" y="19"/>
                </a:lnTo>
                <a:lnTo>
                  <a:pt x="44" y="13"/>
                </a:lnTo>
                <a:lnTo>
                  <a:pt x="41" y="6"/>
                </a:lnTo>
                <a:lnTo>
                  <a:pt x="39" y="0"/>
                </a:lnTo>
                <a:lnTo>
                  <a:pt x="0" y="16"/>
                </a:lnTo>
                <a:lnTo>
                  <a:pt x="3" y="23"/>
                </a:lnTo>
                <a:lnTo>
                  <a:pt x="5" y="29"/>
                </a:lnTo>
                <a:lnTo>
                  <a:pt x="8" y="36"/>
                </a:lnTo>
                <a:lnTo>
                  <a:pt x="10" y="43"/>
                </a:lnTo>
                <a:lnTo>
                  <a:pt x="14" y="49"/>
                </a:lnTo>
                <a:lnTo>
                  <a:pt x="16" y="56"/>
                </a:lnTo>
                <a:lnTo>
                  <a:pt x="19" y="64"/>
                </a:lnTo>
                <a:lnTo>
                  <a:pt x="21" y="70"/>
                </a:lnTo>
                <a:lnTo>
                  <a:pt x="60" y="5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8" name="Freeform 210"/>
          <p:cNvSpPr>
            <a:spLocks/>
          </p:cNvSpPr>
          <p:nvPr/>
        </p:nvSpPr>
        <p:spPr bwMode="auto">
          <a:xfrm>
            <a:off x="5095875" y="3830638"/>
            <a:ext cx="19050" cy="15875"/>
          </a:xfrm>
          <a:custGeom>
            <a:avLst/>
            <a:gdLst>
              <a:gd name="T0" fmla="*/ 7560469 w 48"/>
              <a:gd name="T1" fmla="*/ 3810814 h 39"/>
              <a:gd name="T2" fmla="*/ 7560469 w 48"/>
              <a:gd name="T3" fmla="*/ 3810814 h 39"/>
              <a:gd name="T4" fmla="*/ 7402909 w 48"/>
              <a:gd name="T5" fmla="*/ 3479474 h 39"/>
              <a:gd name="T6" fmla="*/ 7245350 w 48"/>
              <a:gd name="T7" fmla="*/ 2816795 h 39"/>
              <a:gd name="T8" fmla="*/ 7087791 w 48"/>
              <a:gd name="T9" fmla="*/ 2319785 h 39"/>
              <a:gd name="T10" fmla="*/ 6930628 w 48"/>
              <a:gd name="T11" fmla="*/ 1988446 h 39"/>
              <a:gd name="T12" fmla="*/ 6773069 w 48"/>
              <a:gd name="T13" fmla="*/ 1325359 h 39"/>
              <a:gd name="T14" fmla="*/ 6615509 w 48"/>
              <a:gd name="T15" fmla="*/ 828349 h 39"/>
              <a:gd name="T16" fmla="*/ 6300391 w 48"/>
              <a:gd name="T17" fmla="*/ 497010 h 39"/>
              <a:gd name="T18" fmla="*/ 6142831 w 48"/>
              <a:gd name="T19" fmla="*/ 0 h 39"/>
              <a:gd name="T20" fmla="*/ 0 w 48"/>
              <a:gd name="T21" fmla="*/ 2651125 h 39"/>
              <a:gd name="T22" fmla="*/ 157559 w 48"/>
              <a:gd name="T23" fmla="*/ 2982465 h 39"/>
              <a:gd name="T24" fmla="*/ 315119 w 48"/>
              <a:gd name="T25" fmla="*/ 3645144 h 39"/>
              <a:gd name="T26" fmla="*/ 472678 w 48"/>
              <a:gd name="T27" fmla="*/ 3976484 h 39"/>
              <a:gd name="T28" fmla="*/ 630238 w 48"/>
              <a:gd name="T29" fmla="*/ 4473494 h 39"/>
              <a:gd name="T30" fmla="*/ 787400 w 48"/>
              <a:gd name="T31" fmla="*/ 4970910 h 39"/>
              <a:gd name="T32" fmla="*/ 944959 w 48"/>
              <a:gd name="T33" fmla="*/ 5467920 h 39"/>
              <a:gd name="T34" fmla="*/ 1102519 w 48"/>
              <a:gd name="T35" fmla="*/ 5964929 h 39"/>
              <a:gd name="T36" fmla="*/ 1417638 w 48"/>
              <a:gd name="T37" fmla="*/ 6461939 h 39"/>
              <a:gd name="T38" fmla="*/ 1417638 w 48"/>
              <a:gd name="T39" fmla="*/ 6461939 h 39"/>
              <a:gd name="T40" fmla="*/ 7560469 w 48"/>
              <a:gd name="T41" fmla="*/ 3810814 h 39"/>
              <a:gd name="T42" fmla="*/ 7560469 w 48"/>
              <a:gd name="T43" fmla="*/ 3810814 h 39"/>
              <a:gd name="T44" fmla="*/ 7560469 w 48"/>
              <a:gd name="T45" fmla="*/ 3810814 h 3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8"/>
              <a:gd name="T70" fmla="*/ 0 h 39"/>
              <a:gd name="T71" fmla="*/ 48 w 48"/>
              <a:gd name="T72" fmla="*/ 39 h 3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8" h="39">
                <a:moveTo>
                  <a:pt x="48" y="23"/>
                </a:moveTo>
                <a:lnTo>
                  <a:pt x="48" y="23"/>
                </a:lnTo>
                <a:lnTo>
                  <a:pt x="47" y="21"/>
                </a:lnTo>
                <a:lnTo>
                  <a:pt x="46" y="17"/>
                </a:lnTo>
                <a:lnTo>
                  <a:pt x="45" y="14"/>
                </a:lnTo>
                <a:lnTo>
                  <a:pt x="44" y="12"/>
                </a:lnTo>
                <a:lnTo>
                  <a:pt x="43" y="8"/>
                </a:lnTo>
                <a:lnTo>
                  <a:pt x="42" y="5"/>
                </a:lnTo>
                <a:lnTo>
                  <a:pt x="40" y="3"/>
                </a:lnTo>
                <a:lnTo>
                  <a:pt x="39" y="0"/>
                </a:lnTo>
                <a:lnTo>
                  <a:pt x="0" y="16"/>
                </a:lnTo>
                <a:lnTo>
                  <a:pt x="1" y="18"/>
                </a:lnTo>
                <a:lnTo>
                  <a:pt x="2" y="22"/>
                </a:lnTo>
                <a:lnTo>
                  <a:pt x="3" y="24"/>
                </a:lnTo>
                <a:lnTo>
                  <a:pt x="4" y="27"/>
                </a:lnTo>
                <a:lnTo>
                  <a:pt x="5" y="30"/>
                </a:lnTo>
                <a:lnTo>
                  <a:pt x="6" y="33"/>
                </a:lnTo>
                <a:lnTo>
                  <a:pt x="7" y="36"/>
                </a:lnTo>
                <a:lnTo>
                  <a:pt x="9" y="39"/>
                </a:lnTo>
                <a:lnTo>
                  <a:pt x="48" y="2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59" name="Freeform 211"/>
          <p:cNvSpPr>
            <a:spLocks/>
          </p:cNvSpPr>
          <p:nvPr/>
        </p:nvSpPr>
        <p:spPr bwMode="auto">
          <a:xfrm>
            <a:off x="5100638" y="3840163"/>
            <a:ext cx="23812" cy="28575"/>
          </a:xfrm>
          <a:custGeom>
            <a:avLst/>
            <a:gdLst>
              <a:gd name="T0" fmla="*/ 9450189 w 60"/>
              <a:gd name="T1" fmla="*/ 8886825 h 73"/>
              <a:gd name="T2" fmla="*/ 9135077 w 60"/>
              <a:gd name="T3" fmla="*/ 7814284 h 73"/>
              <a:gd name="T4" fmla="*/ 8662806 w 60"/>
              <a:gd name="T5" fmla="*/ 6741743 h 73"/>
              <a:gd name="T6" fmla="*/ 8347693 w 60"/>
              <a:gd name="T7" fmla="*/ 5516149 h 73"/>
              <a:gd name="T8" fmla="*/ 7875025 w 60"/>
              <a:gd name="T9" fmla="*/ 4290164 h 73"/>
              <a:gd name="T10" fmla="*/ 7402754 w 60"/>
              <a:gd name="T11" fmla="*/ 3371067 h 73"/>
              <a:gd name="T12" fmla="*/ 6930086 w 60"/>
              <a:gd name="T13" fmla="*/ 2145082 h 73"/>
              <a:gd name="T14" fmla="*/ 6614974 w 60"/>
              <a:gd name="T15" fmla="*/ 1072541 h 73"/>
              <a:gd name="T16" fmla="*/ 6142702 w 60"/>
              <a:gd name="T17" fmla="*/ 0 h 73"/>
              <a:gd name="T18" fmla="*/ 0 w 60"/>
              <a:gd name="T19" fmla="*/ 2451578 h 73"/>
              <a:gd name="T20" fmla="*/ 472668 w 60"/>
              <a:gd name="T21" fmla="*/ 3524120 h 73"/>
              <a:gd name="T22" fmla="*/ 944940 w 60"/>
              <a:gd name="T23" fmla="*/ 4596661 h 73"/>
              <a:gd name="T24" fmla="*/ 1260052 w 60"/>
              <a:gd name="T25" fmla="*/ 5669202 h 73"/>
              <a:gd name="T26" fmla="*/ 1575164 w 60"/>
              <a:gd name="T27" fmla="*/ 6741743 h 73"/>
              <a:gd name="T28" fmla="*/ 2047435 w 60"/>
              <a:gd name="T29" fmla="*/ 7967728 h 73"/>
              <a:gd name="T30" fmla="*/ 2362547 w 60"/>
              <a:gd name="T31" fmla="*/ 8886825 h 73"/>
              <a:gd name="T32" fmla="*/ 2992375 w 60"/>
              <a:gd name="T33" fmla="*/ 10112810 h 73"/>
              <a:gd name="T34" fmla="*/ 3307487 w 60"/>
              <a:gd name="T35" fmla="*/ 11185351 h 73"/>
              <a:gd name="T36" fmla="*/ 9450189 w 60"/>
              <a:gd name="T37" fmla="*/ 8886825 h 73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60"/>
              <a:gd name="T58" fmla="*/ 0 h 73"/>
              <a:gd name="T59" fmla="*/ 60 w 60"/>
              <a:gd name="T60" fmla="*/ 73 h 73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60" h="73">
                <a:moveTo>
                  <a:pt x="60" y="58"/>
                </a:moveTo>
                <a:lnTo>
                  <a:pt x="58" y="51"/>
                </a:lnTo>
                <a:lnTo>
                  <a:pt x="55" y="44"/>
                </a:lnTo>
                <a:lnTo>
                  <a:pt x="53" y="36"/>
                </a:lnTo>
                <a:lnTo>
                  <a:pt x="50" y="28"/>
                </a:lnTo>
                <a:lnTo>
                  <a:pt x="47" y="22"/>
                </a:lnTo>
                <a:lnTo>
                  <a:pt x="44" y="14"/>
                </a:lnTo>
                <a:lnTo>
                  <a:pt x="42" y="7"/>
                </a:lnTo>
                <a:lnTo>
                  <a:pt x="39" y="0"/>
                </a:lnTo>
                <a:lnTo>
                  <a:pt x="0" y="16"/>
                </a:lnTo>
                <a:lnTo>
                  <a:pt x="3" y="23"/>
                </a:lnTo>
                <a:lnTo>
                  <a:pt x="6" y="30"/>
                </a:lnTo>
                <a:lnTo>
                  <a:pt x="8" y="37"/>
                </a:lnTo>
                <a:lnTo>
                  <a:pt x="10" y="44"/>
                </a:lnTo>
                <a:lnTo>
                  <a:pt x="13" y="52"/>
                </a:lnTo>
                <a:lnTo>
                  <a:pt x="15" y="58"/>
                </a:lnTo>
                <a:lnTo>
                  <a:pt x="19" y="66"/>
                </a:lnTo>
                <a:lnTo>
                  <a:pt x="21" y="73"/>
                </a:lnTo>
                <a:lnTo>
                  <a:pt x="60" y="5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0" name="Freeform 212"/>
          <p:cNvSpPr>
            <a:spLocks/>
          </p:cNvSpPr>
          <p:nvPr/>
        </p:nvSpPr>
        <p:spPr bwMode="auto">
          <a:xfrm>
            <a:off x="5118100" y="3889375"/>
            <a:ext cx="17463" cy="14288"/>
          </a:xfrm>
          <a:custGeom>
            <a:avLst/>
            <a:gdLst>
              <a:gd name="T0" fmla="*/ 6629486 w 46"/>
              <a:gd name="T1" fmla="*/ 3374133 h 33"/>
              <a:gd name="T2" fmla="*/ 6629486 w 46"/>
              <a:gd name="T3" fmla="*/ 3374133 h 33"/>
              <a:gd name="T4" fmla="*/ 6485227 w 46"/>
              <a:gd name="T5" fmla="*/ 2999614 h 33"/>
              <a:gd name="T6" fmla="*/ 6341347 w 46"/>
              <a:gd name="T7" fmla="*/ 2624662 h 33"/>
              <a:gd name="T8" fmla="*/ 6341347 w 46"/>
              <a:gd name="T9" fmla="*/ 2249711 h 33"/>
              <a:gd name="T10" fmla="*/ 6197087 w 46"/>
              <a:gd name="T11" fmla="*/ 1687283 h 33"/>
              <a:gd name="T12" fmla="*/ 6052828 w 46"/>
              <a:gd name="T13" fmla="*/ 1312331 h 33"/>
              <a:gd name="T14" fmla="*/ 5908948 w 46"/>
              <a:gd name="T15" fmla="*/ 937379 h 33"/>
              <a:gd name="T16" fmla="*/ 5908948 w 46"/>
              <a:gd name="T17" fmla="*/ 562428 h 33"/>
              <a:gd name="T18" fmla="*/ 5764688 w 46"/>
              <a:gd name="T19" fmla="*/ 0 h 33"/>
              <a:gd name="T20" fmla="*/ 0 w 46"/>
              <a:gd name="T21" fmla="*/ 2624662 h 33"/>
              <a:gd name="T22" fmla="*/ 144260 w 46"/>
              <a:gd name="T23" fmla="*/ 2999614 h 33"/>
              <a:gd name="T24" fmla="*/ 144260 w 46"/>
              <a:gd name="T25" fmla="*/ 3374133 h 33"/>
              <a:gd name="T26" fmla="*/ 288140 w 46"/>
              <a:gd name="T27" fmla="*/ 4124036 h 33"/>
              <a:gd name="T28" fmla="*/ 432399 w 46"/>
              <a:gd name="T29" fmla="*/ 4498988 h 33"/>
              <a:gd name="T30" fmla="*/ 432399 w 46"/>
              <a:gd name="T31" fmla="*/ 4873940 h 33"/>
              <a:gd name="T32" fmla="*/ 576659 w 46"/>
              <a:gd name="T33" fmla="*/ 5248892 h 33"/>
              <a:gd name="T34" fmla="*/ 864798 w 46"/>
              <a:gd name="T35" fmla="*/ 5623843 h 33"/>
              <a:gd name="T36" fmla="*/ 1008678 w 46"/>
              <a:gd name="T37" fmla="*/ 6186271 h 33"/>
              <a:gd name="T38" fmla="*/ 1008678 w 46"/>
              <a:gd name="T39" fmla="*/ 6186271 h 33"/>
              <a:gd name="T40" fmla="*/ 6629486 w 46"/>
              <a:gd name="T41" fmla="*/ 3374133 h 33"/>
              <a:gd name="T42" fmla="*/ 6629486 w 46"/>
              <a:gd name="T43" fmla="*/ 3374133 h 33"/>
              <a:gd name="T44" fmla="*/ 6629486 w 46"/>
              <a:gd name="T45" fmla="*/ 3374133 h 3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6"/>
              <a:gd name="T70" fmla="*/ 0 h 33"/>
              <a:gd name="T71" fmla="*/ 46 w 46"/>
              <a:gd name="T72" fmla="*/ 33 h 3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6" h="33">
                <a:moveTo>
                  <a:pt x="46" y="18"/>
                </a:moveTo>
                <a:lnTo>
                  <a:pt x="46" y="18"/>
                </a:lnTo>
                <a:lnTo>
                  <a:pt x="45" y="16"/>
                </a:lnTo>
                <a:lnTo>
                  <a:pt x="44" y="14"/>
                </a:lnTo>
                <a:lnTo>
                  <a:pt x="44" y="12"/>
                </a:lnTo>
                <a:lnTo>
                  <a:pt x="43" y="9"/>
                </a:lnTo>
                <a:lnTo>
                  <a:pt x="42" y="7"/>
                </a:lnTo>
                <a:lnTo>
                  <a:pt x="41" y="5"/>
                </a:lnTo>
                <a:lnTo>
                  <a:pt x="41" y="3"/>
                </a:lnTo>
                <a:lnTo>
                  <a:pt x="40" y="0"/>
                </a:lnTo>
                <a:lnTo>
                  <a:pt x="0" y="14"/>
                </a:lnTo>
                <a:lnTo>
                  <a:pt x="1" y="16"/>
                </a:lnTo>
                <a:lnTo>
                  <a:pt x="1" y="18"/>
                </a:lnTo>
                <a:lnTo>
                  <a:pt x="2" y="22"/>
                </a:lnTo>
                <a:lnTo>
                  <a:pt x="3" y="24"/>
                </a:lnTo>
                <a:lnTo>
                  <a:pt x="3" y="26"/>
                </a:lnTo>
                <a:lnTo>
                  <a:pt x="4" y="28"/>
                </a:lnTo>
                <a:lnTo>
                  <a:pt x="6" y="30"/>
                </a:lnTo>
                <a:lnTo>
                  <a:pt x="7" y="33"/>
                </a:lnTo>
                <a:lnTo>
                  <a:pt x="46" y="1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1" name="Freeform 213"/>
          <p:cNvSpPr>
            <a:spLocks/>
          </p:cNvSpPr>
          <p:nvPr/>
        </p:nvSpPr>
        <p:spPr bwMode="auto">
          <a:xfrm>
            <a:off x="5119688" y="3897313"/>
            <a:ext cx="23812" cy="30162"/>
          </a:xfrm>
          <a:custGeom>
            <a:avLst/>
            <a:gdLst>
              <a:gd name="T0" fmla="*/ 9776058 w 58"/>
              <a:gd name="T1" fmla="*/ 10134024 h 74"/>
              <a:gd name="T2" fmla="*/ 9776058 w 58"/>
              <a:gd name="T3" fmla="*/ 10134024 h 74"/>
              <a:gd name="T4" fmla="*/ 9438995 w 58"/>
              <a:gd name="T5" fmla="*/ 8805266 h 74"/>
              <a:gd name="T6" fmla="*/ 8933195 w 58"/>
              <a:gd name="T7" fmla="*/ 7641991 h 74"/>
              <a:gd name="T8" fmla="*/ 8596132 w 58"/>
              <a:gd name="T9" fmla="*/ 6479124 h 74"/>
              <a:gd name="T10" fmla="*/ 8259069 w 58"/>
              <a:gd name="T11" fmla="*/ 5149958 h 74"/>
              <a:gd name="T12" fmla="*/ 7753269 w 58"/>
              <a:gd name="T13" fmla="*/ 3821199 h 74"/>
              <a:gd name="T14" fmla="*/ 7247880 w 58"/>
              <a:gd name="T15" fmla="*/ 2658332 h 74"/>
              <a:gd name="T16" fmla="*/ 6910817 w 58"/>
              <a:gd name="T17" fmla="*/ 1329166 h 74"/>
              <a:gd name="T18" fmla="*/ 6573754 w 58"/>
              <a:gd name="T19" fmla="*/ 0 h 74"/>
              <a:gd name="T20" fmla="*/ 0 w 58"/>
              <a:gd name="T21" fmla="*/ 2492033 h 74"/>
              <a:gd name="T22" fmla="*/ 337063 w 58"/>
              <a:gd name="T23" fmla="*/ 3488602 h 74"/>
              <a:gd name="T24" fmla="*/ 674126 w 58"/>
              <a:gd name="T25" fmla="*/ 4817768 h 74"/>
              <a:gd name="T26" fmla="*/ 1011189 w 58"/>
              <a:gd name="T27" fmla="*/ 6146934 h 74"/>
              <a:gd name="T28" fmla="*/ 1516989 w 58"/>
              <a:gd name="T29" fmla="*/ 7309801 h 74"/>
              <a:gd name="T30" fmla="*/ 1854052 w 58"/>
              <a:gd name="T31" fmla="*/ 8638967 h 74"/>
              <a:gd name="T32" fmla="*/ 2191115 w 58"/>
              <a:gd name="T33" fmla="*/ 9801835 h 74"/>
              <a:gd name="T34" fmla="*/ 2696914 w 58"/>
              <a:gd name="T35" fmla="*/ 10964702 h 74"/>
              <a:gd name="T36" fmla="*/ 3033977 w 58"/>
              <a:gd name="T37" fmla="*/ 12293868 h 74"/>
              <a:gd name="T38" fmla="*/ 3033977 w 58"/>
              <a:gd name="T39" fmla="*/ 12293868 h 74"/>
              <a:gd name="T40" fmla="*/ 9776058 w 58"/>
              <a:gd name="T41" fmla="*/ 10134024 h 74"/>
              <a:gd name="T42" fmla="*/ 9776058 w 58"/>
              <a:gd name="T43" fmla="*/ 10134024 h 74"/>
              <a:gd name="T44" fmla="*/ 9776058 w 58"/>
              <a:gd name="T45" fmla="*/ 10134024 h 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8"/>
              <a:gd name="T70" fmla="*/ 0 h 74"/>
              <a:gd name="T71" fmla="*/ 58 w 58"/>
              <a:gd name="T72" fmla="*/ 74 h 7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8" h="74">
                <a:moveTo>
                  <a:pt x="58" y="61"/>
                </a:moveTo>
                <a:lnTo>
                  <a:pt x="58" y="61"/>
                </a:lnTo>
                <a:lnTo>
                  <a:pt x="56" y="53"/>
                </a:lnTo>
                <a:lnTo>
                  <a:pt x="53" y="46"/>
                </a:lnTo>
                <a:lnTo>
                  <a:pt x="51" y="39"/>
                </a:lnTo>
                <a:lnTo>
                  <a:pt x="49" y="31"/>
                </a:lnTo>
                <a:lnTo>
                  <a:pt x="46" y="23"/>
                </a:lnTo>
                <a:lnTo>
                  <a:pt x="43" y="16"/>
                </a:lnTo>
                <a:lnTo>
                  <a:pt x="41" y="8"/>
                </a:lnTo>
                <a:lnTo>
                  <a:pt x="39" y="0"/>
                </a:lnTo>
                <a:lnTo>
                  <a:pt x="0" y="15"/>
                </a:lnTo>
                <a:lnTo>
                  <a:pt x="2" y="21"/>
                </a:lnTo>
                <a:lnTo>
                  <a:pt x="4" y="29"/>
                </a:lnTo>
                <a:lnTo>
                  <a:pt x="6" y="37"/>
                </a:lnTo>
                <a:lnTo>
                  <a:pt x="9" y="44"/>
                </a:lnTo>
                <a:lnTo>
                  <a:pt x="11" y="52"/>
                </a:lnTo>
                <a:lnTo>
                  <a:pt x="13" y="59"/>
                </a:lnTo>
                <a:lnTo>
                  <a:pt x="16" y="66"/>
                </a:lnTo>
                <a:lnTo>
                  <a:pt x="18" y="74"/>
                </a:lnTo>
                <a:lnTo>
                  <a:pt x="58" y="6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2" name="Freeform 214"/>
          <p:cNvSpPr>
            <a:spLocks/>
          </p:cNvSpPr>
          <p:nvPr/>
        </p:nvSpPr>
        <p:spPr bwMode="auto">
          <a:xfrm>
            <a:off x="5127625" y="3921125"/>
            <a:ext cx="19050" cy="14288"/>
          </a:xfrm>
          <a:custGeom>
            <a:avLst/>
            <a:gdLst>
              <a:gd name="T0" fmla="*/ 7721330 w 47"/>
              <a:gd name="T1" fmla="*/ 3936560 h 33"/>
              <a:gd name="T2" fmla="*/ 7721330 w 47"/>
              <a:gd name="T3" fmla="*/ 3936560 h 33"/>
              <a:gd name="T4" fmla="*/ 7392616 w 47"/>
              <a:gd name="T5" fmla="*/ 3374133 h 33"/>
              <a:gd name="T6" fmla="*/ 7228462 w 47"/>
              <a:gd name="T7" fmla="*/ 2812138 h 33"/>
              <a:gd name="T8" fmla="*/ 7064307 w 47"/>
              <a:gd name="T9" fmla="*/ 2437186 h 33"/>
              <a:gd name="T10" fmla="*/ 7064307 w 47"/>
              <a:gd name="T11" fmla="*/ 1874759 h 33"/>
              <a:gd name="T12" fmla="*/ 6899748 w 47"/>
              <a:gd name="T13" fmla="*/ 1499807 h 33"/>
              <a:gd name="T14" fmla="*/ 6735594 w 47"/>
              <a:gd name="T15" fmla="*/ 937379 h 33"/>
              <a:gd name="T16" fmla="*/ 6735594 w 47"/>
              <a:gd name="T17" fmla="*/ 562428 h 33"/>
              <a:gd name="T18" fmla="*/ 6571439 w 47"/>
              <a:gd name="T19" fmla="*/ 0 h 33"/>
              <a:gd name="T20" fmla="*/ 0 w 47"/>
              <a:gd name="T21" fmla="*/ 2437186 h 33"/>
              <a:gd name="T22" fmla="*/ 164154 w 47"/>
              <a:gd name="T23" fmla="*/ 2812138 h 33"/>
              <a:gd name="T24" fmla="*/ 328714 w 47"/>
              <a:gd name="T25" fmla="*/ 3561609 h 33"/>
              <a:gd name="T26" fmla="*/ 328714 w 47"/>
              <a:gd name="T27" fmla="*/ 3936560 h 33"/>
              <a:gd name="T28" fmla="*/ 492868 w 47"/>
              <a:gd name="T29" fmla="*/ 4311512 h 33"/>
              <a:gd name="T30" fmla="*/ 657022 w 47"/>
              <a:gd name="T31" fmla="*/ 4686464 h 33"/>
              <a:gd name="T32" fmla="*/ 821582 w 47"/>
              <a:gd name="T33" fmla="*/ 5436368 h 33"/>
              <a:gd name="T34" fmla="*/ 821582 w 47"/>
              <a:gd name="T35" fmla="*/ 5811319 h 33"/>
              <a:gd name="T36" fmla="*/ 985736 w 47"/>
              <a:gd name="T37" fmla="*/ 6186271 h 33"/>
              <a:gd name="T38" fmla="*/ 985736 w 47"/>
              <a:gd name="T39" fmla="*/ 6186271 h 33"/>
              <a:gd name="T40" fmla="*/ 7721330 w 47"/>
              <a:gd name="T41" fmla="*/ 3936560 h 33"/>
              <a:gd name="T42" fmla="*/ 7721330 w 47"/>
              <a:gd name="T43" fmla="*/ 3936560 h 33"/>
              <a:gd name="T44" fmla="*/ 7721330 w 47"/>
              <a:gd name="T45" fmla="*/ 3936560 h 3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33"/>
              <a:gd name="T71" fmla="*/ 47 w 47"/>
              <a:gd name="T72" fmla="*/ 33 h 3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33">
                <a:moveTo>
                  <a:pt x="47" y="21"/>
                </a:moveTo>
                <a:lnTo>
                  <a:pt x="47" y="21"/>
                </a:lnTo>
                <a:lnTo>
                  <a:pt x="45" y="18"/>
                </a:lnTo>
                <a:lnTo>
                  <a:pt x="44" y="15"/>
                </a:lnTo>
                <a:lnTo>
                  <a:pt x="43" y="13"/>
                </a:lnTo>
                <a:lnTo>
                  <a:pt x="43" y="10"/>
                </a:lnTo>
                <a:lnTo>
                  <a:pt x="42" y="8"/>
                </a:lnTo>
                <a:lnTo>
                  <a:pt x="41" y="5"/>
                </a:lnTo>
                <a:lnTo>
                  <a:pt x="41" y="3"/>
                </a:lnTo>
                <a:lnTo>
                  <a:pt x="40" y="0"/>
                </a:lnTo>
                <a:lnTo>
                  <a:pt x="0" y="13"/>
                </a:lnTo>
                <a:lnTo>
                  <a:pt x="1" y="15"/>
                </a:lnTo>
                <a:lnTo>
                  <a:pt x="2" y="19"/>
                </a:lnTo>
                <a:lnTo>
                  <a:pt x="2" y="21"/>
                </a:lnTo>
                <a:lnTo>
                  <a:pt x="3" y="23"/>
                </a:lnTo>
                <a:lnTo>
                  <a:pt x="4" y="25"/>
                </a:lnTo>
                <a:lnTo>
                  <a:pt x="5" y="29"/>
                </a:lnTo>
                <a:lnTo>
                  <a:pt x="5" y="31"/>
                </a:lnTo>
                <a:lnTo>
                  <a:pt x="6" y="33"/>
                </a:lnTo>
                <a:lnTo>
                  <a:pt x="47" y="2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3" name="Freeform 215"/>
          <p:cNvSpPr>
            <a:spLocks/>
          </p:cNvSpPr>
          <p:nvPr/>
        </p:nvSpPr>
        <p:spPr bwMode="auto">
          <a:xfrm>
            <a:off x="5130800" y="3929063"/>
            <a:ext cx="22225" cy="30162"/>
          </a:xfrm>
          <a:custGeom>
            <a:avLst/>
            <a:gdLst>
              <a:gd name="T0" fmla="*/ 8516390 w 58"/>
              <a:gd name="T1" fmla="*/ 10300323 h 74"/>
              <a:gd name="T2" fmla="*/ 8516390 w 58"/>
              <a:gd name="T3" fmla="*/ 10300323 h 74"/>
              <a:gd name="T4" fmla="*/ 8075722 w 58"/>
              <a:gd name="T5" fmla="*/ 8971157 h 74"/>
              <a:gd name="T6" fmla="*/ 7782199 w 58"/>
              <a:gd name="T7" fmla="*/ 7641991 h 74"/>
              <a:gd name="T8" fmla="*/ 7488675 w 58"/>
              <a:gd name="T9" fmla="*/ 6479124 h 74"/>
              <a:gd name="T10" fmla="*/ 7194769 w 58"/>
              <a:gd name="T11" fmla="*/ 5149958 h 74"/>
              <a:gd name="T12" fmla="*/ 6901246 w 58"/>
              <a:gd name="T13" fmla="*/ 3821199 h 74"/>
              <a:gd name="T14" fmla="*/ 6607722 w 58"/>
              <a:gd name="T15" fmla="*/ 2492033 h 74"/>
              <a:gd name="T16" fmla="*/ 6313816 w 58"/>
              <a:gd name="T17" fmla="*/ 1329166 h 74"/>
              <a:gd name="T18" fmla="*/ 6020293 w 58"/>
              <a:gd name="T19" fmla="*/ 0 h 74"/>
              <a:gd name="T20" fmla="*/ 0 w 58"/>
              <a:gd name="T21" fmla="*/ 1993545 h 74"/>
              <a:gd name="T22" fmla="*/ 293523 w 58"/>
              <a:gd name="T23" fmla="*/ 3322711 h 74"/>
              <a:gd name="T24" fmla="*/ 587430 w 58"/>
              <a:gd name="T25" fmla="*/ 4651877 h 74"/>
              <a:gd name="T26" fmla="*/ 880953 w 58"/>
              <a:gd name="T27" fmla="*/ 5814744 h 74"/>
              <a:gd name="T28" fmla="*/ 1321621 w 58"/>
              <a:gd name="T29" fmla="*/ 7143910 h 74"/>
              <a:gd name="T30" fmla="*/ 1615144 w 58"/>
              <a:gd name="T31" fmla="*/ 8472669 h 74"/>
              <a:gd name="T32" fmla="*/ 1908668 w 58"/>
              <a:gd name="T33" fmla="*/ 9635536 h 74"/>
              <a:gd name="T34" fmla="*/ 2349336 w 58"/>
              <a:gd name="T35" fmla="*/ 10964702 h 74"/>
              <a:gd name="T36" fmla="*/ 2496097 w 58"/>
              <a:gd name="T37" fmla="*/ 12293868 h 74"/>
              <a:gd name="T38" fmla="*/ 2496097 w 58"/>
              <a:gd name="T39" fmla="*/ 12293868 h 74"/>
              <a:gd name="T40" fmla="*/ 8516390 w 58"/>
              <a:gd name="T41" fmla="*/ 10300323 h 74"/>
              <a:gd name="T42" fmla="*/ 8516390 w 58"/>
              <a:gd name="T43" fmla="*/ 10300323 h 74"/>
              <a:gd name="T44" fmla="*/ 8516390 w 58"/>
              <a:gd name="T45" fmla="*/ 10300323 h 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8"/>
              <a:gd name="T70" fmla="*/ 0 h 74"/>
              <a:gd name="T71" fmla="*/ 58 w 58"/>
              <a:gd name="T72" fmla="*/ 74 h 7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8" h="74">
                <a:moveTo>
                  <a:pt x="58" y="62"/>
                </a:moveTo>
                <a:lnTo>
                  <a:pt x="58" y="62"/>
                </a:lnTo>
                <a:lnTo>
                  <a:pt x="55" y="54"/>
                </a:lnTo>
                <a:lnTo>
                  <a:pt x="53" y="46"/>
                </a:lnTo>
                <a:lnTo>
                  <a:pt x="51" y="39"/>
                </a:lnTo>
                <a:lnTo>
                  <a:pt x="49" y="31"/>
                </a:lnTo>
                <a:lnTo>
                  <a:pt x="47" y="23"/>
                </a:lnTo>
                <a:lnTo>
                  <a:pt x="45" y="15"/>
                </a:lnTo>
                <a:lnTo>
                  <a:pt x="43" y="8"/>
                </a:lnTo>
                <a:lnTo>
                  <a:pt x="41" y="0"/>
                </a:lnTo>
                <a:lnTo>
                  <a:pt x="0" y="12"/>
                </a:lnTo>
                <a:lnTo>
                  <a:pt x="2" y="20"/>
                </a:lnTo>
                <a:lnTo>
                  <a:pt x="4" y="28"/>
                </a:lnTo>
                <a:lnTo>
                  <a:pt x="6" y="35"/>
                </a:lnTo>
                <a:lnTo>
                  <a:pt x="9" y="43"/>
                </a:lnTo>
                <a:lnTo>
                  <a:pt x="11" y="51"/>
                </a:lnTo>
                <a:lnTo>
                  <a:pt x="13" y="58"/>
                </a:lnTo>
                <a:lnTo>
                  <a:pt x="16" y="66"/>
                </a:lnTo>
                <a:lnTo>
                  <a:pt x="17" y="74"/>
                </a:lnTo>
                <a:lnTo>
                  <a:pt x="58" y="6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4" name="Freeform 216"/>
          <p:cNvSpPr>
            <a:spLocks/>
          </p:cNvSpPr>
          <p:nvPr/>
        </p:nvSpPr>
        <p:spPr bwMode="auto">
          <a:xfrm>
            <a:off x="5137150" y="3954463"/>
            <a:ext cx="17463" cy="11112"/>
          </a:xfrm>
          <a:custGeom>
            <a:avLst/>
            <a:gdLst>
              <a:gd name="T0" fmla="*/ 6629486 w 46"/>
              <a:gd name="T1" fmla="*/ 2677595 h 28"/>
              <a:gd name="T2" fmla="*/ 6629486 w 46"/>
              <a:gd name="T3" fmla="*/ 2677595 h 28"/>
              <a:gd name="T4" fmla="*/ 6485227 w 46"/>
              <a:gd name="T5" fmla="*/ 2362491 h 28"/>
              <a:gd name="T6" fmla="*/ 6485227 w 46"/>
              <a:gd name="T7" fmla="*/ 2047386 h 28"/>
              <a:gd name="T8" fmla="*/ 6341347 w 46"/>
              <a:gd name="T9" fmla="*/ 1732281 h 28"/>
              <a:gd name="T10" fmla="*/ 6341347 w 46"/>
              <a:gd name="T11" fmla="*/ 1417574 h 28"/>
              <a:gd name="T12" fmla="*/ 6197087 w 46"/>
              <a:gd name="T13" fmla="*/ 944917 h 28"/>
              <a:gd name="T14" fmla="*/ 6052828 w 46"/>
              <a:gd name="T15" fmla="*/ 629812 h 28"/>
              <a:gd name="T16" fmla="*/ 6052828 w 46"/>
              <a:gd name="T17" fmla="*/ 315105 h 28"/>
              <a:gd name="T18" fmla="*/ 5908948 w 46"/>
              <a:gd name="T19" fmla="*/ 0 h 28"/>
              <a:gd name="T20" fmla="*/ 0 w 46"/>
              <a:gd name="T21" fmla="*/ 1889834 h 28"/>
              <a:gd name="T22" fmla="*/ 144260 w 46"/>
              <a:gd name="T23" fmla="*/ 2204938 h 28"/>
              <a:gd name="T24" fmla="*/ 288140 w 46"/>
              <a:gd name="T25" fmla="*/ 2520043 h 28"/>
              <a:gd name="T26" fmla="*/ 288140 w 46"/>
              <a:gd name="T27" fmla="*/ 2677595 h 28"/>
              <a:gd name="T28" fmla="*/ 432399 w 46"/>
              <a:gd name="T29" fmla="*/ 3149855 h 28"/>
              <a:gd name="T30" fmla="*/ 432399 w 46"/>
              <a:gd name="T31" fmla="*/ 3464960 h 28"/>
              <a:gd name="T32" fmla="*/ 576659 w 46"/>
              <a:gd name="T33" fmla="*/ 3780064 h 28"/>
              <a:gd name="T34" fmla="*/ 576659 w 46"/>
              <a:gd name="T35" fmla="*/ 4094772 h 28"/>
              <a:gd name="T36" fmla="*/ 720539 w 46"/>
              <a:gd name="T37" fmla="*/ 4409877 h 28"/>
              <a:gd name="T38" fmla="*/ 720539 w 46"/>
              <a:gd name="T39" fmla="*/ 4409877 h 28"/>
              <a:gd name="T40" fmla="*/ 6629486 w 46"/>
              <a:gd name="T41" fmla="*/ 2677595 h 28"/>
              <a:gd name="T42" fmla="*/ 6629486 w 46"/>
              <a:gd name="T43" fmla="*/ 2677595 h 28"/>
              <a:gd name="T44" fmla="*/ 6629486 w 46"/>
              <a:gd name="T45" fmla="*/ 2677595 h 2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6"/>
              <a:gd name="T70" fmla="*/ 0 h 28"/>
              <a:gd name="T71" fmla="*/ 46 w 46"/>
              <a:gd name="T72" fmla="*/ 28 h 2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6" h="28">
                <a:moveTo>
                  <a:pt x="46" y="17"/>
                </a:moveTo>
                <a:lnTo>
                  <a:pt x="46" y="17"/>
                </a:lnTo>
                <a:lnTo>
                  <a:pt x="45" y="15"/>
                </a:lnTo>
                <a:lnTo>
                  <a:pt x="45" y="13"/>
                </a:lnTo>
                <a:lnTo>
                  <a:pt x="44" y="11"/>
                </a:lnTo>
                <a:lnTo>
                  <a:pt x="44" y="9"/>
                </a:lnTo>
                <a:lnTo>
                  <a:pt x="43" y="6"/>
                </a:lnTo>
                <a:lnTo>
                  <a:pt x="42" y="4"/>
                </a:lnTo>
                <a:lnTo>
                  <a:pt x="42" y="2"/>
                </a:lnTo>
                <a:lnTo>
                  <a:pt x="41" y="0"/>
                </a:lnTo>
                <a:lnTo>
                  <a:pt x="0" y="12"/>
                </a:lnTo>
                <a:lnTo>
                  <a:pt x="1" y="14"/>
                </a:lnTo>
                <a:lnTo>
                  <a:pt x="2" y="16"/>
                </a:lnTo>
                <a:lnTo>
                  <a:pt x="2" y="17"/>
                </a:lnTo>
                <a:lnTo>
                  <a:pt x="3" y="20"/>
                </a:lnTo>
                <a:lnTo>
                  <a:pt x="3" y="22"/>
                </a:lnTo>
                <a:lnTo>
                  <a:pt x="4" y="24"/>
                </a:lnTo>
                <a:lnTo>
                  <a:pt x="4" y="26"/>
                </a:lnTo>
                <a:lnTo>
                  <a:pt x="5" y="28"/>
                </a:lnTo>
                <a:lnTo>
                  <a:pt x="46" y="1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5" name="Freeform 217"/>
          <p:cNvSpPr>
            <a:spLocks/>
          </p:cNvSpPr>
          <p:nvPr/>
        </p:nvSpPr>
        <p:spPr bwMode="auto">
          <a:xfrm>
            <a:off x="5138738" y="3960813"/>
            <a:ext cx="22225" cy="28575"/>
          </a:xfrm>
          <a:custGeom>
            <a:avLst/>
            <a:gdLst>
              <a:gd name="T0" fmla="*/ 8820547 w 56"/>
              <a:gd name="T1" fmla="*/ 9831841 h 70"/>
              <a:gd name="T2" fmla="*/ 8820547 w 56"/>
              <a:gd name="T3" fmla="*/ 9831841 h 70"/>
              <a:gd name="T4" fmla="*/ 8505428 w 56"/>
              <a:gd name="T5" fmla="*/ 8498613 h 70"/>
              <a:gd name="T6" fmla="*/ 8347869 w 56"/>
              <a:gd name="T7" fmla="*/ 7331937 h 70"/>
              <a:gd name="T8" fmla="*/ 7875588 w 56"/>
              <a:gd name="T9" fmla="*/ 6165669 h 70"/>
              <a:gd name="T10" fmla="*/ 7560469 w 56"/>
              <a:gd name="T11" fmla="*/ 4832441 h 70"/>
              <a:gd name="T12" fmla="*/ 7245350 w 56"/>
              <a:gd name="T13" fmla="*/ 3666173 h 70"/>
              <a:gd name="T14" fmla="*/ 6930628 w 56"/>
              <a:gd name="T15" fmla="*/ 2499496 h 70"/>
              <a:gd name="T16" fmla="*/ 6773069 w 56"/>
              <a:gd name="T17" fmla="*/ 1166676 h 70"/>
              <a:gd name="T18" fmla="*/ 6457950 w 56"/>
              <a:gd name="T19" fmla="*/ 0 h 70"/>
              <a:gd name="T20" fmla="*/ 0 w 56"/>
              <a:gd name="T21" fmla="*/ 1832882 h 70"/>
              <a:gd name="T22" fmla="*/ 472678 w 56"/>
              <a:gd name="T23" fmla="*/ 3166110 h 70"/>
              <a:gd name="T24" fmla="*/ 787400 w 56"/>
              <a:gd name="T25" fmla="*/ 4332786 h 70"/>
              <a:gd name="T26" fmla="*/ 944959 w 56"/>
              <a:gd name="T27" fmla="*/ 5499055 h 70"/>
              <a:gd name="T28" fmla="*/ 1260078 w 56"/>
              <a:gd name="T29" fmla="*/ 6832283 h 70"/>
              <a:gd name="T30" fmla="*/ 1575197 w 56"/>
              <a:gd name="T31" fmla="*/ 7998551 h 70"/>
              <a:gd name="T32" fmla="*/ 1890316 w 56"/>
              <a:gd name="T33" fmla="*/ 9331779 h 70"/>
              <a:gd name="T34" fmla="*/ 2047478 w 56"/>
              <a:gd name="T35" fmla="*/ 10331495 h 70"/>
              <a:gd name="T36" fmla="*/ 2362597 w 56"/>
              <a:gd name="T37" fmla="*/ 11664723 h 70"/>
              <a:gd name="T38" fmla="*/ 2362597 w 56"/>
              <a:gd name="T39" fmla="*/ 11664723 h 70"/>
              <a:gd name="T40" fmla="*/ 8820547 w 56"/>
              <a:gd name="T41" fmla="*/ 9831841 h 70"/>
              <a:gd name="T42" fmla="*/ 8820547 w 56"/>
              <a:gd name="T43" fmla="*/ 9831841 h 70"/>
              <a:gd name="T44" fmla="*/ 8820547 w 56"/>
              <a:gd name="T45" fmla="*/ 9831841 h 7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6"/>
              <a:gd name="T70" fmla="*/ 0 h 70"/>
              <a:gd name="T71" fmla="*/ 56 w 56"/>
              <a:gd name="T72" fmla="*/ 70 h 7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6" h="70">
                <a:moveTo>
                  <a:pt x="56" y="59"/>
                </a:moveTo>
                <a:lnTo>
                  <a:pt x="56" y="59"/>
                </a:lnTo>
                <a:lnTo>
                  <a:pt x="54" y="51"/>
                </a:lnTo>
                <a:lnTo>
                  <a:pt x="53" y="44"/>
                </a:lnTo>
                <a:lnTo>
                  <a:pt x="50" y="37"/>
                </a:lnTo>
                <a:lnTo>
                  <a:pt x="48" y="29"/>
                </a:lnTo>
                <a:lnTo>
                  <a:pt x="46" y="22"/>
                </a:lnTo>
                <a:lnTo>
                  <a:pt x="44" y="15"/>
                </a:lnTo>
                <a:lnTo>
                  <a:pt x="43" y="7"/>
                </a:lnTo>
                <a:lnTo>
                  <a:pt x="41" y="0"/>
                </a:lnTo>
                <a:lnTo>
                  <a:pt x="0" y="11"/>
                </a:lnTo>
                <a:lnTo>
                  <a:pt x="3" y="19"/>
                </a:lnTo>
                <a:lnTo>
                  <a:pt x="5" y="26"/>
                </a:lnTo>
                <a:lnTo>
                  <a:pt x="6" y="33"/>
                </a:lnTo>
                <a:lnTo>
                  <a:pt x="8" y="41"/>
                </a:lnTo>
                <a:lnTo>
                  <a:pt x="10" y="48"/>
                </a:lnTo>
                <a:lnTo>
                  <a:pt x="12" y="56"/>
                </a:lnTo>
                <a:lnTo>
                  <a:pt x="13" y="62"/>
                </a:lnTo>
                <a:lnTo>
                  <a:pt x="15" y="70"/>
                </a:lnTo>
                <a:lnTo>
                  <a:pt x="56" y="5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6" name="Freeform 218"/>
          <p:cNvSpPr>
            <a:spLocks/>
          </p:cNvSpPr>
          <p:nvPr/>
        </p:nvSpPr>
        <p:spPr bwMode="auto">
          <a:xfrm>
            <a:off x="5145088" y="3984625"/>
            <a:ext cx="17462" cy="7938"/>
          </a:xfrm>
          <a:custGeom>
            <a:avLst/>
            <a:gdLst>
              <a:gd name="T0" fmla="*/ 6930033 w 44"/>
              <a:gd name="T1" fmla="*/ 1432087 h 22"/>
              <a:gd name="T2" fmla="*/ 6930033 w 44"/>
              <a:gd name="T3" fmla="*/ 1432087 h 22"/>
              <a:gd name="T4" fmla="*/ 6930033 w 44"/>
              <a:gd name="T5" fmla="*/ 1301832 h 22"/>
              <a:gd name="T6" fmla="*/ 6772478 w 44"/>
              <a:gd name="T7" fmla="*/ 1171577 h 22"/>
              <a:gd name="T8" fmla="*/ 6772478 w 44"/>
              <a:gd name="T9" fmla="*/ 781171 h 22"/>
              <a:gd name="T10" fmla="*/ 6772478 w 44"/>
              <a:gd name="T11" fmla="*/ 650916 h 22"/>
              <a:gd name="T12" fmla="*/ 6614923 w 44"/>
              <a:gd name="T13" fmla="*/ 520661 h 22"/>
              <a:gd name="T14" fmla="*/ 6614923 w 44"/>
              <a:gd name="T15" fmla="*/ 390405 h 22"/>
              <a:gd name="T16" fmla="*/ 6614923 w 44"/>
              <a:gd name="T17" fmla="*/ 130255 h 22"/>
              <a:gd name="T18" fmla="*/ 6457368 w 44"/>
              <a:gd name="T19" fmla="*/ 0 h 22"/>
              <a:gd name="T20" fmla="*/ 0 w 44"/>
              <a:gd name="T21" fmla="*/ 1432087 h 22"/>
              <a:gd name="T22" fmla="*/ 157555 w 44"/>
              <a:gd name="T23" fmla="*/ 1562343 h 22"/>
              <a:gd name="T24" fmla="*/ 157555 w 44"/>
              <a:gd name="T25" fmla="*/ 1822493 h 22"/>
              <a:gd name="T26" fmla="*/ 157555 w 44"/>
              <a:gd name="T27" fmla="*/ 1952748 h 22"/>
              <a:gd name="T28" fmla="*/ 315110 w 44"/>
              <a:gd name="T29" fmla="*/ 2083003 h 22"/>
              <a:gd name="T30" fmla="*/ 315110 w 44"/>
              <a:gd name="T31" fmla="*/ 2213259 h 22"/>
              <a:gd name="T32" fmla="*/ 315110 w 44"/>
              <a:gd name="T33" fmla="*/ 2603664 h 22"/>
              <a:gd name="T34" fmla="*/ 629823 w 44"/>
              <a:gd name="T35" fmla="*/ 2733919 h 22"/>
              <a:gd name="T36" fmla="*/ 629823 w 44"/>
              <a:gd name="T37" fmla="*/ 2864175 h 22"/>
              <a:gd name="T38" fmla="*/ 629823 w 44"/>
              <a:gd name="T39" fmla="*/ 2864175 h 22"/>
              <a:gd name="T40" fmla="*/ 629823 w 44"/>
              <a:gd name="T41" fmla="*/ 2864175 h 22"/>
              <a:gd name="T42" fmla="*/ 629823 w 44"/>
              <a:gd name="T43" fmla="*/ 2864175 h 22"/>
              <a:gd name="T44" fmla="*/ 629823 w 44"/>
              <a:gd name="T45" fmla="*/ 2864175 h 22"/>
              <a:gd name="T46" fmla="*/ 6930033 w 44"/>
              <a:gd name="T47" fmla="*/ 1432087 h 22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4"/>
              <a:gd name="T73" fmla="*/ 0 h 22"/>
              <a:gd name="T74" fmla="*/ 44 w 44"/>
              <a:gd name="T75" fmla="*/ 22 h 22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4" h="22">
                <a:moveTo>
                  <a:pt x="44" y="11"/>
                </a:moveTo>
                <a:lnTo>
                  <a:pt x="44" y="11"/>
                </a:lnTo>
                <a:lnTo>
                  <a:pt x="44" y="10"/>
                </a:lnTo>
                <a:lnTo>
                  <a:pt x="43" y="9"/>
                </a:lnTo>
                <a:lnTo>
                  <a:pt x="43" y="6"/>
                </a:lnTo>
                <a:lnTo>
                  <a:pt x="43" y="5"/>
                </a:lnTo>
                <a:lnTo>
                  <a:pt x="42" y="4"/>
                </a:lnTo>
                <a:lnTo>
                  <a:pt x="42" y="3"/>
                </a:lnTo>
                <a:lnTo>
                  <a:pt x="42" y="1"/>
                </a:lnTo>
                <a:lnTo>
                  <a:pt x="41" y="0"/>
                </a:lnTo>
                <a:lnTo>
                  <a:pt x="0" y="11"/>
                </a:lnTo>
                <a:lnTo>
                  <a:pt x="1" y="12"/>
                </a:lnTo>
                <a:lnTo>
                  <a:pt x="1" y="14"/>
                </a:lnTo>
                <a:lnTo>
                  <a:pt x="1" y="15"/>
                </a:lnTo>
                <a:lnTo>
                  <a:pt x="2" y="16"/>
                </a:lnTo>
                <a:lnTo>
                  <a:pt x="2" y="17"/>
                </a:lnTo>
                <a:lnTo>
                  <a:pt x="2" y="20"/>
                </a:lnTo>
                <a:lnTo>
                  <a:pt x="4" y="21"/>
                </a:lnTo>
                <a:lnTo>
                  <a:pt x="4" y="22"/>
                </a:lnTo>
                <a:lnTo>
                  <a:pt x="44" y="1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7" name="Freeform 219"/>
          <p:cNvSpPr>
            <a:spLocks/>
          </p:cNvSpPr>
          <p:nvPr/>
        </p:nvSpPr>
        <p:spPr bwMode="auto">
          <a:xfrm>
            <a:off x="5146675" y="3989388"/>
            <a:ext cx="22225" cy="30162"/>
          </a:xfrm>
          <a:custGeom>
            <a:avLst/>
            <a:gdLst>
              <a:gd name="T0" fmla="*/ 8820547 w 56"/>
              <a:gd name="T1" fmla="*/ 10168074 h 78"/>
              <a:gd name="T2" fmla="*/ 8820547 w 56"/>
              <a:gd name="T3" fmla="*/ 10168074 h 78"/>
              <a:gd name="T4" fmla="*/ 8505428 w 56"/>
              <a:gd name="T5" fmla="*/ 8822385 h 78"/>
              <a:gd name="T6" fmla="*/ 8190706 w 56"/>
              <a:gd name="T7" fmla="*/ 7625959 h 78"/>
              <a:gd name="T8" fmla="*/ 7875588 w 56"/>
              <a:gd name="T9" fmla="*/ 6429920 h 78"/>
              <a:gd name="T10" fmla="*/ 7718028 w 56"/>
              <a:gd name="T11" fmla="*/ 5084230 h 78"/>
              <a:gd name="T12" fmla="*/ 7245350 w 56"/>
              <a:gd name="T13" fmla="*/ 3738155 h 78"/>
              <a:gd name="T14" fmla="*/ 6930628 w 56"/>
              <a:gd name="T15" fmla="*/ 2691378 h 78"/>
              <a:gd name="T16" fmla="*/ 6615509 w 56"/>
              <a:gd name="T17" fmla="*/ 1345689 h 78"/>
              <a:gd name="T18" fmla="*/ 6300391 w 56"/>
              <a:gd name="T19" fmla="*/ 0 h 78"/>
              <a:gd name="T20" fmla="*/ 0 w 56"/>
              <a:gd name="T21" fmla="*/ 1644989 h 78"/>
              <a:gd name="T22" fmla="*/ 315119 w 56"/>
              <a:gd name="T23" fmla="*/ 2841028 h 78"/>
              <a:gd name="T24" fmla="*/ 630238 w 56"/>
              <a:gd name="T25" fmla="*/ 4037454 h 78"/>
              <a:gd name="T26" fmla="*/ 944959 w 56"/>
              <a:gd name="T27" fmla="*/ 5383144 h 78"/>
              <a:gd name="T28" fmla="*/ 1102519 w 56"/>
              <a:gd name="T29" fmla="*/ 6579183 h 78"/>
              <a:gd name="T30" fmla="*/ 1417638 w 56"/>
              <a:gd name="T31" fmla="*/ 7925259 h 78"/>
              <a:gd name="T32" fmla="*/ 1732756 w 56"/>
              <a:gd name="T33" fmla="*/ 9121298 h 78"/>
              <a:gd name="T34" fmla="*/ 2047478 w 56"/>
              <a:gd name="T35" fmla="*/ 10317724 h 78"/>
              <a:gd name="T36" fmla="*/ 2520156 w 56"/>
              <a:gd name="T37" fmla="*/ 11663413 h 78"/>
              <a:gd name="T38" fmla="*/ 2520156 w 56"/>
              <a:gd name="T39" fmla="*/ 11663413 h 78"/>
              <a:gd name="T40" fmla="*/ 8820547 w 56"/>
              <a:gd name="T41" fmla="*/ 10168074 h 78"/>
              <a:gd name="T42" fmla="*/ 8820547 w 56"/>
              <a:gd name="T43" fmla="*/ 10168074 h 78"/>
              <a:gd name="T44" fmla="*/ 8820547 w 56"/>
              <a:gd name="T45" fmla="*/ 10168074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6"/>
              <a:gd name="T70" fmla="*/ 0 h 78"/>
              <a:gd name="T71" fmla="*/ 56 w 56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6" h="78">
                <a:moveTo>
                  <a:pt x="56" y="68"/>
                </a:moveTo>
                <a:lnTo>
                  <a:pt x="56" y="68"/>
                </a:lnTo>
                <a:lnTo>
                  <a:pt x="54" y="59"/>
                </a:lnTo>
                <a:lnTo>
                  <a:pt x="52" y="51"/>
                </a:lnTo>
                <a:lnTo>
                  <a:pt x="50" y="43"/>
                </a:lnTo>
                <a:lnTo>
                  <a:pt x="49" y="34"/>
                </a:lnTo>
                <a:lnTo>
                  <a:pt x="46" y="25"/>
                </a:lnTo>
                <a:lnTo>
                  <a:pt x="44" y="18"/>
                </a:lnTo>
                <a:lnTo>
                  <a:pt x="42" y="9"/>
                </a:lnTo>
                <a:lnTo>
                  <a:pt x="40" y="0"/>
                </a:lnTo>
                <a:lnTo>
                  <a:pt x="0" y="11"/>
                </a:lnTo>
                <a:lnTo>
                  <a:pt x="2" y="19"/>
                </a:lnTo>
                <a:lnTo>
                  <a:pt x="4" y="27"/>
                </a:lnTo>
                <a:lnTo>
                  <a:pt x="6" y="36"/>
                </a:lnTo>
                <a:lnTo>
                  <a:pt x="7" y="44"/>
                </a:lnTo>
                <a:lnTo>
                  <a:pt x="9" y="53"/>
                </a:lnTo>
                <a:lnTo>
                  <a:pt x="11" y="61"/>
                </a:lnTo>
                <a:lnTo>
                  <a:pt x="13" y="69"/>
                </a:lnTo>
                <a:lnTo>
                  <a:pt x="16" y="78"/>
                </a:lnTo>
                <a:lnTo>
                  <a:pt x="56" y="6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8" name="Freeform 220"/>
          <p:cNvSpPr>
            <a:spLocks/>
          </p:cNvSpPr>
          <p:nvPr/>
        </p:nvSpPr>
        <p:spPr bwMode="auto">
          <a:xfrm>
            <a:off x="5153025" y="4016375"/>
            <a:ext cx="17463" cy="9525"/>
          </a:xfrm>
          <a:custGeom>
            <a:avLst/>
            <a:gdLst>
              <a:gd name="T0" fmla="*/ 7092009 w 43"/>
              <a:gd name="T1" fmla="*/ 2322576 h 25"/>
              <a:gd name="T2" fmla="*/ 7092009 w 43"/>
              <a:gd name="T3" fmla="*/ 2322576 h 25"/>
              <a:gd name="T4" fmla="*/ 7092009 w 43"/>
              <a:gd name="T5" fmla="*/ 2032254 h 25"/>
              <a:gd name="T6" fmla="*/ 6927125 w 43"/>
              <a:gd name="T7" fmla="*/ 1596771 h 25"/>
              <a:gd name="T8" fmla="*/ 6927125 w 43"/>
              <a:gd name="T9" fmla="*/ 1306449 h 25"/>
              <a:gd name="T10" fmla="*/ 6927125 w 43"/>
              <a:gd name="T11" fmla="*/ 1161288 h 25"/>
              <a:gd name="T12" fmla="*/ 6762242 w 43"/>
              <a:gd name="T13" fmla="*/ 870966 h 25"/>
              <a:gd name="T14" fmla="*/ 6762242 w 43"/>
              <a:gd name="T15" fmla="*/ 580644 h 25"/>
              <a:gd name="T16" fmla="*/ 6597359 w 43"/>
              <a:gd name="T17" fmla="*/ 145161 h 25"/>
              <a:gd name="T18" fmla="*/ 6597359 w 43"/>
              <a:gd name="T19" fmla="*/ 0 h 25"/>
              <a:gd name="T20" fmla="*/ 0 w 43"/>
              <a:gd name="T21" fmla="*/ 1451610 h 25"/>
              <a:gd name="T22" fmla="*/ 0 w 43"/>
              <a:gd name="T23" fmla="*/ 1596771 h 25"/>
              <a:gd name="T24" fmla="*/ 164883 w 43"/>
              <a:gd name="T25" fmla="*/ 2032254 h 25"/>
              <a:gd name="T26" fmla="*/ 164883 w 43"/>
              <a:gd name="T27" fmla="*/ 2322576 h 25"/>
              <a:gd name="T28" fmla="*/ 164883 w 43"/>
              <a:gd name="T29" fmla="*/ 2612898 h 25"/>
              <a:gd name="T30" fmla="*/ 329766 w 43"/>
              <a:gd name="T31" fmla="*/ 2758059 h 25"/>
              <a:gd name="T32" fmla="*/ 329766 w 43"/>
              <a:gd name="T33" fmla="*/ 3048381 h 25"/>
              <a:gd name="T34" fmla="*/ 494650 w 43"/>
              <a:gd name="T35" fmla="*/ 3338703 h 25"/>
              <a:gd name="T36" fmla="*/ 494650 w 43"/>
              <a:gd name="T37" fmla="*/ 3629025 h 25"/>
              <a:gd name="T38" fmla="*/ 494650 w 43"/>
              <a:gd name="T39" fmla="*/ 3629025 h 25"/>
              <a:gd name="T40" fmla="*/ 7092009 w 43"/>
              <a:gd name="T41" fmla="*/ 2322576 h 25"/>
              <a:gd name="T42" fmla="*/ 7092009 w 43"/>
              <a:gd name="T43" fmla="*/ 2322576 h 25"/>
              <a:gd name="T44" fmla="*/ 7092009 w 43"/>
              <a:gd name="T45" fmla="*/ 2322576 h 2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25"/>
              <a:gd name="T71" fmla="*/ 43 w 43"/>
              <a:gd name="T72" fmla="*/ 25 h 2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25">
                <a:moveTo>
                  <a:pt x="43" y="16"/>
                </a:moveTo>
                <a:lnTo>
                  <a:pt x="43" y="16"/>
                </a:lnTo>
                <a:lnTo>
                  <a:pt x="43" y="14"/>
                </a:lnTo>
                <a:lnTo>
                  <a:pt x="42" y="11"/>
                </a:lnTo>
                <a:lnTo>
                  <a:pt x="42" y="9"/>
                </a:lnTo>
                <a:lnTo>
                  <a:pt x="42" y="8"/>
                </a:lnTo>
                <a:lnTo>
                  <a:pt x="41" y="6"/>
                </a:lnTo>
                <a:lnTo>
                  <a:pt x="41" y="4"/>
                </a:lnTo>
                <a:lnTo>
                  <a:pt x="40" y="1"/>
                </a:lnTo>
                <a:lnTo>
                  <a:pt x="40" y="0"/>
                </a:lnTo>
                <a:lnTo>
                  <a:pt x="0" y="10"/>
                </a:lnTo>
                <a:lnTo>
                  <a:pt x="0" y="11"/>
                </a:lnTo>
                <a:lnTo>
                  <a:pt x="1" y="14"/>
                </a:lnTo>
                <a:lnTo>
                  <a:pt x="1" y="16"/>
                </a:lnTo>
                <a:lnTo>
                  <a:pt x="1" y="18"/>
                </a:lnTo>
                <a:lnTo>
                  <a:pt x="2" y="19"/>
                </a:lnTo>
                <a:lnTo>
                  <a:pt x="2" y="21"/>
                </a:lnTo>
                <a:lnTo>
                  <a:pt x="3" y="23"/>
                </a:lnTo>
                <a:lnTo>
                  <a:pt x="3" y="25"/>
                </a:lnTo>
                <a:lnTo>
                  <a:pt x="43" y="1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69" name="Freeform 221"/>
          <p:cNvSpPr>
            <a:spLocks/>
          </p:cNvSpPr>
          <p:nvPr/>
        </p:nvSpPr>
        <p:spPr bwMode="auto">
          <a:xfrm>
            <a:off x="5153025" y="4022725"/>
            <a:ext cx="22225" cy="28575"/>
          </a:xfrm>
          <a:custGeom>
            <a:avLst/>
            <a:gdLst>
              <a:gd name="T0" fmla="*/ 9147234 w 54"/>
              <a:gd name="T1" fmla="*/ 9580626 h 75"/>
              <a:gd name="T2" fmla="*/ 9147234 w 54"/>
              <a:gd name="T3" fmla="*/ 9580626 h 75"/>
              <a:gd name="T4" fmla="*/ 8977665 w 54"/>
              <a:gd name="T5" fmla="*/ 8419338 h 75"/>
              <a:gd name="T6" fmla="*/ 8638940 w 54"/>
              <a:gd name="T7" fmla="*/ 7112889 h 75"/>
              <a:gd name="T8" fmla="*/ 8469783 w 54"/>
              <a:gd name="T9" fmla="*/ 5951601 h 75"/>
              <a:gd name="T10" fmla="*/ 8131057 w 54"/>
              <a:gd name="T11" fmla="*/ 4790313 h 75"/>
              <a:gd name="T12" fmla="*/ 7622763 w 54"/>
              <a:gd name="T13" fmla="*/ 3483864 h 75"/>
              <a:gd name="T14" fmla="*/ 7453195 w 54"/>
              <a:gd name="T15" fmla="*/ 2322576 h 75"/>
              <a:gd name="T16" fmla="*/ 7114469 w 54"/>
              <a:gd name="T17" fmla="*/ 1016127 h 75"/>
              <a:gd name="T18" fmla="*/ 6775744 w 54"/>
              <a:gd name="T19" fmla="*/ 0 h 75"/>
              <a:gd name="T20" fmla="*/ 0 w 54"/>
              <a:gd name="T21" fmla="*/ 1306449 h 75"/>
              <a:gd name="T22" fmla="*/ 338725 w 54"/>
              <a:gd name="T23" fmla="*/ 2467737 h 75"/>
              <a:gd name="T24" fmla="*/ 508294 w 54"/>
              <a:gd name="T25" fmla="*/ 3629025 h 75"/>
              <a:gd name="T26" fmla="*/ 847019 w 54"/>
              <a:gd name="T27" fmla="*/ 4935474 h 75"/>
              <a:gd name="T28" fmla="*/ 1185745 w 54"/>
              <a:gd name="T29" fmla="*/ 6096762 h 75"/>
              <a:gd name="T30" fmla="*/ 1355313 w 54"/>
              <a:gd name="T31" fmla="*/ 7258050 h 75"/>
              <a:gd name="T32" fmla="*/ 1694039 w 54"/>
              <a:gd name="T33" fmla="*/ 8419338 h 75"/>
              <a:gd name="T34" fmla="*/ 1863196 w 54"/>
              <a:gd name="T35" fmla="*/ 9725787 h 75"/>
              <a:gd name="T36" fmla="*/ 2371490 w 54"/>
              <a:gd name="T37" fmla="*/ 10887075 h 75"/>
              <a:gd name="T38" fmla="*/ 2371490 w 54"/>
              <a:gd name="T39" fmla="*/ 10887075 h 75"/>
              <a:gd name="T40" fmla="*/ 9147234 w 54"/>
              <a:gd name="T41" fmla="*/ 9580626 h 75"/>
              <a:gd name="T42" fmla="*/ 9147234 w 54"/>
              <a:gd name="T43" fmla="*/ 9580626 h 75"/>
              <a:gd name="T44" fmla="*/ 9147234 w 54"/>
              <a:gd name="T45" fmla="*/ 9580626 h 7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4"/>
              <a:gd name="T70" fmla="*/ 0 h 75"/>
              <a:gd name="T71" fmla="*/ 54 w 54"/>
              <a:gd name="T72" fmla="*/ 75 h 7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4" h="75">
                <a:moveTo>
                  <a:pt x="54" y="66"/>
                </a:moveTo>
                <a:lnTo>
                  <a:pt x="54" y="66"/>
                </a:lnTo>
                <a:lnTo>
                  <a:pt x="53" y="58"/>
                </a:lnTo>
                <a:lnTo>
                  <a:pt x="51" y="49"/>
                </a:lnTo>
                <a:lnTo>
                  <a:pt x="50" y="41"/>
                </a:lnTo>
                <a:lnTo>
                  <a:pt x="48" y="33"/>
                </a:lnTo>
                <a:lnTo>
                  <a:pt x="45" y="24"/>
                </a:lnTo>
                <a:lnTo>
                  <a:pt x="44" y="16"/>
                </a:lnTo>
                <a:lnTo>
                  <a:pt x="42" y="7"/>
                </a:lnTo>
                <a:lnTo>
                  <a:pt x="40" y="0"/>
                </a:lnTo>
                <a:lnTo>
                  <a:pt x="0" y="9"/>
                </a:lnTo>
                <a:lnTo>
                  <a:pt x="2" y="17"/>
                </a:lnTo>
                <a:lnTo>
                  <a:pt x="3" y="25"/>
                </a:lnTo>
                <a:lnTo>
                  <a:pt x="5" y="34"/>
                </a:lnTo>
                <a:lnTo>
                  <a:pt x="7" y="42"/>
                </a:lnTo>
                <a:lnTo>
                  <a:pt x="8" y="50"/>
                </a:lnTo>
                <a:lnTo>
                  <a:pt x="10" y="58"/>
                </a:lnTo>
                <a:lnTo>
                  <a:pt x="11" y="67"/>
                </a:lnTo>
                <a:lnTo>
                  <a:pt x="14" y="75"/>
                </a:lnTo>
                <a:lnTo>
                  <a:pt x="54" y="6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0" name="Freeform 222"/>
          <p:cNvSpPr>
            <a:spLocks/>
          </p:cNvSpPr>
          <p:nvPr/>
        </p:nvSpPr>
        <p:spPr bwMode="auto">
          <a:xfrm>
            <a:off x="5159375" y="4048125"/>
            <a:ext cx="17463" cy="11113"/>
          </a:xfrm>
          <a:custGeom>
            <a:avLst/>
            <a:gdLst>
              <a:gd name="T0" fmla="*/ 6930827 w 44"/>
              <a:gd name="T1" fmla="*/ 3288593 h 26"/>
              <a:gd name="T2" fmla="*/ 6930827 w 44"/>
              <a:gd name="T3" fmla="*/ 3288593 h 26"/>
              <a:gd name="T4" fmla="*/ 6773263 w 44"/>
              <a:gd name="T5" fmla="*/ 2740209 h 26"/>
              <a:gd name="T6" fmla="*/ 6773263 w 44"/>
              <a:gd name="T7" fmla="*/ 2375190 h 26"/>
              <a:gd name="T8" fmla="*/ 6773263 w 44"/>
              <a:gd name="T9" fmla="*/ 2009743 h 26"/>
              <a:gd name="T10" fmla="*/ 6615699 w 44"/>
              <a:gd name="T11" fmla="*/ 1644297 h 26"/>
              <a:gd name="T12" fmla="*/ 6615699 w 44"/>
              <a:gd name="T13" fmla="*/ 1278850 h 26"/>
              <a:gd name="T14" fmla="*/ 6458135 w 44"/>
              <a:gd name="T15" fmla="*/ 730893 h 26"/>
              <a:gd name="T16" fmla="*/ 6458135 w 44"/>
              <a:gd name="T17" fmla="*/ 365447 h 26"/>
              <a:gd name="T18" fmla="*/ 6300571 w 44"/>
              <a:gd name="T19" fmla="*/ 0 h 26"/>
              <a:gd name="T20" fmla="*/ 0 w 44"/>
              <a:gd name="T21" fmla="*/ 1644297 h 26"/>
              <a:gd name="T22" fmla="*/ 0 w 44"/>
              <a:gd name="T23" fmla="*/ 2009743 h 26"/>
              <a:gd name="T24" fmla="*/ 157564 w 44"/>
              <a:gd name="T25" fmla="*/ 2375190 h 26"/>
              <a:gd name="T26" fmla="*/ 157564 w 44"/>
              <a:gd name="T27" fmla="*/ 2740209 h 26"/>
              <a:gd name="T28" fmla="*/ 315128 w 44"/>
              <a:gd name="T29" fmla="*/ 3288593 h 26"/>
              <a:gd name="T30" fmla="*/ 315128 w 44"/>
              <a:gd name="T31" fmla="*/ 3653612 h 26"/>
              <a:gd name="T32" fmla="*/ 315128 w 44"/>
              <a:gd name="T33" fmla="*/ 4019059 h 26"/>
              <a:gd name="T34" fmla="*/ 472692 w 44"/>
              <a:gd name="T35" fmla="*/ 4384506 h 26"/>
              <a:gd name="T36" fmla="*/ 472692 w 44"/>
              <a:gd name="T37" fmla="*/ 4749953 h 26"/>
              <a:gd name="T38" fmla="*/ 472692 w 44"/>
              <a:gd name="T39" fmla="*/ 4567443 h 26"/>
              <a:gd name="T40" fmla="*/ 6930827 w 44"/>
              <a:gd name="T41" fmla="*/ 3288593 h 26"/>
              <a:gd name="T42" fmla="*/ 6930827 w 44"/>
              <a:gd name="T43" fmla="*/ 3288593 h 26"/>
              <a:gd name="T44" fmla="*/ 6930827 w 44"/>
              <a:gd name="T45" fmla="*/ 3288593 h 2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26"/>
              <a:gd name="T71" fmla="*/ 44 w 44"/>
              <a:gd name="T72" fmla="*/ 26 h 2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26">
                <a:moveTo>
                  <a:pt x="44" y="18"/>
                </a:moveTo>
                <a:lnTo>
                  <a:pt x="44" y="18"/>
                </a:lnTo>
                <a:lnTo>
                  <a:pt x="43" y="15"/>
                </a:lnTo>
                <a:lnTo>
                  <a:pt x="43" y="13"/>
                </a:lnTo>
                <a:lnTo>
                  <a:pt x="43" y="11"/>
                </a:lnTo>
                <a:lnTo>
                  <a:pt x="42" y="9"/>
                </a:lnTo>
                <a:lnTo>
                  <a:pt x="42" y="7"/>
                </a:lnTo>
                <a:lnTo>
                  <a:pt x="41" y="4"/>
                </a:lnTo>
                <a:lnTo>
                  <a:pt x="41" y="2"/>
                </a:lnTo>
                <a:lnTo>
                  <a:pt x="40" y="0"/>
                </a:lnTo>
                <a:lnTo>
                  <a:pt x="0" y="9"/>
                </a:lnTo>
                <a:lnTo>
                  <a:pt x="0" y="11"/>
                </a:lnTo>
                <a:lnTo>
                  <a:pt x="1" y="13"/>
                </a:lnTo>
                <a:lnTo>
                  <a:pt x="1" y="15"/>
                </a:lnTo>
                <a:lnTo>
                  <a:pt x="2" y="18"/>
                </a:lnTo>
                <a:lnTo>
                  <a:pt x="2" y="20"/>
                </a:lnTo>
                <a:lnTo>
                  <a:pt x="2" y="22"/>
                </a:lnTo>
                <a:lnTo>
                  <a:pt x="3" y="24"/>
                </a:lnTo>
                <a:lnTo>
                  <a:pt x="3" y="26"/>
                </a:lnTo>
                <a:lnTo>
                  <a:pt x="3" y="25"/>
                </a:lnTo>
                <a:lnTo>
                  <a:pt x="44" y="1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1" name="Freeform 223"/>
          <p:cNvSpPr>
            <a:spLocks/>
          </p:cNvSpPr>
          <p:nvPr/>
        </p:nvSpPr>
        <p:spPr bwMode="auto">
          <a:xfrm>
            <a:off x="5160963" y="4056063"/>
            <a:ext cx="20637" cy="30162"/>
          </a:xfrm>
          <a:custGeom>
            <a:avLst/>
            <a:gdLst>
              <a:gd name="T0" fmla="*/ 7886774 w 54"/>
              <a:gd name="T1" fmla="*/ 10710288 h 76"/>
              <a:gd name="T2" fmla="*/ 7886774 w 54"/>
              <a:gd name="T3" fmla="*/ 10710288 h 76"/>
              <a:gd name="T4" fmla="*/ 7594798 w 54"/>
              <a:gd name="T5" fmla="*/ 9450231 h 76"/>
              <a:gd name="T6" fmla="*/ 7448811 w 54"/>
              <a:gd name="T7" fmla="*/ 8032617 h 76"/>
              <a:gd name="T8" fmla="*/ 7156453 w 54"/>
              <a:gd name="T9" fmla="*/ 6772560 h 76"/>
              <a:gd name="T10" fmla="*/ 7010465 w 54"/>
              <a:gd name="T11" fmla="*/ 5355342 h 76"/>
              <a:gd name="T12" fmla="*/ 6718490 w 54"/>
              <a:gd name="T13" fmla="*/ 3937728 h 76"/>
              <a:gd name="T14" fmla="*/ 6426133 w 54"/>
              <a:gd name="T15" fmla="*/ 2520114 h 76"/>
              <a:gd name="T16" fmla="*/ 6134157 w 54"/>
              <a:gd name="T17" fmla="*/ 1260057 h 76"/>
              <a:gd name="T18" fmla="*/ 5988170 w 54"/>
              <a:gd name="T19" fmla="*/ 0 h 76"/>
              <a:gd name="T20" fmla="*/ 0 w 54"/>
              <a:gd name="T21" fmla="*/ 1102500 h 76"/>
              <a:gd name="T22" fmla="*/ 291975 w 54"/>
              <a:gd name="T23" fmla="*/ 2520114 h 76"/>
              <a:gd name="T24" fmla="*/ 438345 w 54"/>
              <a:gd name="T25" fmla="*/ 3937728 h 76"/>
              <a:gd name="T26" fmla="*/ 730321 w 54"/>
              <a:gd name="T27" fmla="*/ 5355342 h 76"/>
              <a:gd name="T28" fmla="*/ 876308 w 54"/>
              <a:gd name="T29" fmla="*/ 6457843 h 76"/>
              <a:gd name="T30" fmla="*/ 1168284 w 54"/>
              <a:gd name="T31" fmla="*/ 7875060 h 76"/>
              <a:gd name="T32" fmla="*/ 1314653 w 54"/>
              <a:gd name="T33" fmla="*/ 9292674 h 76"/>
              <a:gd name="T34" fmla="*/ 1606629 w 54"/>
              <a:gd name="T35" fmla="*/ 10710288 h 76"/>
              <a:gd name="T36" fmla="*/ 1898604 w 54"/>
              <a:gd name="T37" fmla="*/ 11970345 h 76"/>
              <a:gd name="T38" fmla="*/ 1898604 w 54"/>
              <a:gd name="T39" fmla="*/ 11970345 h 76"/>
              <a:gd name="T40" fmla="*/ 7886774 w 54"/>
              <a:gd name="T41" fmla="*/ 10710288 h 76"/>
              <a:gd name="T42" fmla="*/ 7886774 w 54"/>
              <a:gd name="T43" fmla="*/ 10710288 h 76"/>
              <a:gd name="T44" fmla="*/ 7886774 w 54"/>
              <a:gd name="T45" fmla="*/ 10710288 h 7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4"/>
              <a:gd name="T70" fmla="*/ 0 h 76"/>
              <a:gd name="T71" fmla="*/ 54 w 54"/>
              <a:gd name="T72" fmla="*/ 76 h 7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4" h="76">
                <a:moveTo>
                  <a:pt x="54" y="68"/>
                </a:moveTo>
                <a:lnTo>
                  <a:pt x="54" y="68"/>
                </a:lnTo>
                <a:lnTo>
                  <a:pt x="52" y="60"/>
                </a:lnTo>
                <a:lnTo>
                  <a:pt x="51" y="51"/>
                </a:lnTo>
                <a:lnTo>
                  <a:pt x="49" y="43"/>
                </a:lnTo>
                <a:lnTo>
                  <a:pt x="48" y="34"/>
                </a:lnTo>
                <a:lnTo>
                  <a:pt x="46" y="25"/>
                </a:lnTo>
                <a:lnTo>
                  <a:pt x="44" y="16"/>
                </a:lnTo>
                <a:lnTo>
                  <a:pt x="42" y="8"/>
                </a:lnTo>
                <a:lnTo>
                  <a:pt x="41" y="0"/>
                </a:lnTo>
                <a:lnTo>
                  <a:pt x="0" y="7"/>
                </a:lnTo>
                <a:lnTo>
                  <a:pt x="2" y="16"/>
                </a:lnTo>
                <a:lnTo>
                  <a:pt x="3" y="25"/>
                </a:lnTo>
                <a:lnTo>
                  <a:pt x="5" y="34"/>
                </a:lnTo>
                <a:lnTo>
                  <a:pt x="6" y="41"/>
                </a:lnTo>
                <a:lnTo>
                  <a:pt x="8" y="50"/>
                </a:lnTo>
                <a:lnTo>
                  <a:pt x="9" y="59"/>
                </a:lnTo>
                <a:lnTo>
                  <a:pt x="11" y="68"/>
                </a:lnTo>
                <a:lnTo>
                  <a:pt x="13" y="76"/>
                </a:lnTo>
                <a:lnTo>
                  <a:pt x="54" y="6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2" name="Freeform 224"/>
          <p:cNvSpPr>
            <a:spLocks/>
          </p:cNvSpPr>
          <p:nvPr/>
        </p:nvSpPr>
        <p:spPr bwMode="auto">
          <a:xfrm>
            <a:off x="5165725" y="4083050"/>
            <a:ext cx="17463" cy="4763"/>
          </a:xfrm>
          <a:custGeom>
            <a:avLst/>
            <a:gdLst>
              <a:gd name="T0" fmla="*/ 7260866 w 42"/>
              <a:gd name="T1" fmla="*/ 810390 h 14"/>
              <a:gd name="T2" fmla="*/ 7260866 w 42"/>
              <a:gd name="T3" fmla="*/ 810390 h 14"/>
              <a:gd name="T4" fmla="*/ 7260866 w 42"/>
              <a:gd name="T5" fmla="*/ 578705 h 14"/>
              <a:gd name="T6" fmla="*/ 7087899 w 42"/>
              <a:gd name="T7" fmla="*/ 578705 h 14"/>
              <a:gd name="T8" fmla="*/ 7087899 w 42"/>
              <a:gd name="T9" fmla="*/ 463032 h 14"/>
              <a:gd name="T10" fmla="*/ 7087899 w 42"/>
              <a:gd name="T11" fmla="*/ 347359 h 14"/>
              <a:gd name="T12" fmla="*/ 7087899 w 42"/>
              <a:gd name="T13" fmla="*/ 347359 h 14"/>
              <a:gd name="T14" fmla="*/ 7087899 w 42"/>
              <a:gd name="T15" fmla="*/ 231346 h 14"/>
              <a:gd name="T16" fmla="*/ 7087899 w 42"/>
              <a:gd name="T17" fmla="*/ 115673 h 14"/>
              <a:gd name="T18" fmla="*/ 7087899 w 42"/>
              <a:gd name="T19" fmla="*/ 0 h 14"/>
              <a:gd name="T20" fmla="*/ 0 w 42"/>
              <a:gd name="T21" fmla="*/ 926063 h 14"/>
              <a:gd name="T22" fmla="*/ 0 w 42"/>
              <a:gd name="T23" fmla="*/ 1041736 h 14"/>
              <a:gd name="T24" fmla="*/ 0 w 42"/>
              <a:gd name="T25" fmla="*/ 1157409 h 14"/>
              <a:gd name="T26" fmla="*/ 0 w 42"/>
              <a:gd name="T27" fmla="*/ 1157409 h 14"/>
              <a:gd name="T28" fmla="*/ 0 w 42"/>
              <a:gd name="T29" fmla="*/ 1273082 h 14"/>
              <a:gd name="T30" fmla="*/ 172967 w 42"/>
              <a:gd name="T31" fmla="*/ 1389095 h 14"/>
              <a:gd name="T32" fmla="*/ 172967 w 42"/>
              <a:gd name="T33" fmla="*/ 1389095 h 14"/>
              <a:gd name="T34" fmla="*/ 172967 w 42"/>
              <a:gd name="T35" fmla="*/ 1504768 h 14"/>
              <a:gd name="T36" fmla="*/ 172967 w 42"/>
              <a:gd name="T37" fmla="*/ 1620441 h 14"/>
              <a:gd name="T38" fmla="*/ 172967 w 42"/>
              <a:gd name="T39" fmla="*/ 1620441 h 14"/>
              <a:gd name="T40" fmla="*/ 7260866 w 42"/>
              <a:gd name="T41" fmla="*/ 810390 h 14"/>
              <a:gd name="T42" fmla="*/ 7260866 w 42"/>
              <a:gd name="T43" fmla="*/ 810390 h 14"/>
              <a:gd name="T44" fmla="*/ 7260866 w 42"/>
              <a:gd name="T45" fmla="*/ 810390 h 1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14"/>
              <a:gd name="T71" fmla="*/ 42 w 42"/>
              <a:gd name="T72" fmla="*/ 14 h 1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14">
                <a:moveTo>
                  <a:pt x="42" y="7"/>
                </a:moveTo>
                <a:lnTo>
                  <a:pt x="42" y="7"/>
                </a:lnTo>
                <a:lnTo>
                  <a:pt x="42" y="5"/>
                </a:lnTo>
                <a:lnTo>
                  <a:pt x="41" y="5"/>
                </a:lnTo>
                <a:lnTo>
                  <a:pt x="41" y="4"/>
                </a:lnTo>
                <a:lnTo>
                  <a:pt x="41" y="3"/>
                </a:lnTo>
                <a:lnTo>
                  <a:pt x="41" y="2"/>
                </a:lnTo>
                <a:lnTo>
                  <a:pt x="41" y="1"/>
                </a:lnTo>
                <a:lnTo>
                  <a:pt x="41" y="0"/>
                </a:lnTo>
                <a:lnTo>
                  <a:pt x="0" y="8"/>
                </a:lnTo>
                <a:lnTo>
                  <a:pt x="0" y="9"/>
                </a:lnTo>
                <a:lnTo>
                  <a:pt x="0" y="10"/>
                </a:lnTo>
                <a:lnTo>
                  <a:pt x="0" y="11"/>
                </a:lnTo>
                <a:lnTo>
                  <a:pt x="1" y="12"/>
                </a:lnTo>
                <a:lnTo>
                  <a:pt x="1" y="13"/>
                </a:lnTo>
                <a:lnTo>
                  <a:pt x="1" y="14"/>
                </a:lnTo>
                <a:lnTo>
                  <a:pt x="42" y="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3" name="Freeform 225"/>
          <p:cNvSpPr>
            <a:spLocks/>
          </p:cNvSpPr>
          <p:nvPr/>
        </p:nvSpPr>
        <p:spPr bwMode="auto">
          <a:xfrm>
            <a:off x="5165725" y="4084638"/>
            <a:ext cx="20638" cy="30162"/>
          </a:xfrm>
          <a:custGeom>
            <a:avLst/>
            <a:gdLst>
              <a:gd name="T0" fmla="*/ 8190905 w 52"/>
              <a:gd name="T1" fmla="*/ 11438009 h 73"/>
              <a:gd name="T2" fmla="*/ 8190905 w 52"/>
              <a:gd name="T3" fmla="*/ 11438009 h 73"/>
              <a:gd name="T4" fmla="*/ 8033341 w 52"/>
              <a:gd name="T5" fmla="*/ 9901400 h 73"/>
              <a:gd name="T6" fmla="*/ 7718215 w 52"/>
              <a:gd name="T7" fmla="*/ 8535846 h 73"/>
              <a:gd name="T8" fmla="*/ 7403486 w 52"/>
              <a:gd name="T9" fmla="*/ 7169879 h 73"/>
              <a:gd name="T10" fmla="*/ 7245922 w 52"/>
              <a:gd name="T11" fmla="*/ 5633683 h 73"/>
              <a:gd name="T12" fmla="*/ 7088359 w 52"/>
              <a:gd name="T13" fmla="*/ 4267716 h 73"/>
              <a:gd name="T14" fmla="*/ 6773233 w 52"/>
              <a:gd name="T15" fmla="*/ 2731520 h 73"/>
              <a:gd name="T16" fmla="*/ 6615670 w 52"/>
              <a:gd name="T17" fmla="*/ 1365554 h 73"/>
              <a:gd name="T18" fmla="*/ 6458106 w 52"/>
              <a:gd name="T19" fmla="*/ 0 h 73"/>
              <a:gd name="T20" fmla="*/ 0 w 52"/>
              <a:gd name="T21" fmla="*/ 1194911 h 73"/>
              <a:gd name="T22" fmla="*/ 157563 w 52"/>
              <a:gd name="T23" fmla="*/ 2560878 h 73"/>
              <a:gd name="T24" fmla="*/ 472690 w 52"/>
              <a:gd name="T25" fmla="*/ 4097074 h 73"/>
              <a:gd name="T26" fmla="*/ 630253 w 52"/>
              <a:gd name="T27" fmla="*/ 5463041 h 73"/>
              <a:gd name="T28" fmla="*/ 787419 w 52"/>
              <a:gd name="T29" fmla="*/ 6828594 h 73"/>
              <a:gd name="T30" fmla="*/ 944982 w 52"/>
              <a:gd name="T31" fmla="*/ 8194561 h 73"/>
              <a:gd name="T32" fmla="*/ 1260109 w 52"/>
              <a:gd name="T33" fmla="*/ 9730757 h 73"/>
              <a:gd name="T34" fmla="*/ 1417672 w 52"/>
              <a:gd name="T35" fmla="*/ 11267366 h 73"/>
              <a:gd name="T36" fmla="*/ 1575235 w 52"/>
              <a:gd name="T37" fmla="*/ 12462277 h 73"/>
              <a:gd name="T38" fmla="*/ 1575235 w 52"/>
              <a:gd name="T39" fmla="*/ 12462277 h 73"/>
              <a:gd name="T40" fmla="*/ 8190905 w 52"/>
              <a:gd name="T41" fmla="*/ 11438009 h 73"/>
              <a:gd name="T42" fmla="*/ 8190905 w 52"/>
              <a:gd name="T43" fmla="*/ 11438009 h 73"/>
              <a:gd name="T44" fmla="*/ 8190905 w 52"/>
              <a:gd name="T45" fmla="*/ 11438009 h 7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2"/>
              <a:gd name="T70" fmla="*/ 0 h 73"/>
              <a:gd name="T71" fmla="*/ 52 w 52"/>
              <a:gd name="T72" fmla="*/ 73 h 7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2" h="73">
                <a:moveTo>
                  <a:pt x="52" y="67"/>
                </a:moveTo>
                <a:lnTo>
                  <a:pt x="52" y="67"/>
                </a:lnTo>
                <a:lnTo>
                  <a:pt x="51" y="58"/>
                </a:lnTo>
                <a:lnTo>
                  <a:pt x="49" y="50"/>
                </a:lnTo>
                <a:lnTo>
                  <a:pt x="47" y="42"/>
                </a:lnTo>
                <a:lnTo>
                  <a:pt x="46" y="33"/>
                </a:lnTo>
                <a:lnTo>
                  <a:pt x="45" y="25"/>
                </a:lnTo>
                <a:lnTo>
                  <a:pt x="43" y="16"/>
                </a:lnTo>
                <a:lnTo>
                  <a:pt x="42" y="8"/>
                </a:lnTo>
                <a:lnTo>
                  <a:pt x="41" y="0"/>
                </a:lnTo>
                <a:lnTo>
                  <a:pt x="0" y="7"/>
                </a:lnTo>
                <a:lnTo>
                  <a:pt x="1" y="15"/>
                </a:lnTo>
                <a:lnTo>
                  <a:pt x="3" y="24"/>
                </a:lnTo>
                <a:lnTo>
                  <a:pt x="4" y="32"/>
                </a:lnTo>
                <a:lnTo>
                  <a:pt x="5" y="40"/>
                </a:lnTo>
                <a:lnTo>
                  <a:pt x="6" y="48"/>
                </a:lnTo>
                <a:lnTo>
                  <a:pt x="8" y="57"/>
                </a:lnTo>
                <a:lnTo>
                  <a:pt x="9" y="66"/>
                </a:lnTo>
                <a:lnTo>
                  <a:pt x="10" y="73"/>
                </a:lnTo>
                <a:lnTo>
                  <a:pt x="52" y="6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4" name="Freeform 226"/>
          <p:cNvSpPr>
            <a:spLocks/>
          </p:cNvSpPr>
          <p:nvPr/>
        </p:nvSpPr>
        <p:spPr bwMode="auto">
          <a:xfrm>
            <a:off x="5170488" y="4111625"/>
            <a:ext cx="17462" cy="7938"/>
          </a:xfrm>
          <a:custGeom>
            <a:avLst/>
            <a:gdLst>
              <a:gd name="T0" fmla="*/ 6930033 w 44"/>
              <a:gd name="T1" fmla="*/ 2000376 h 21"/>
              <a:gd name="T2" fmla="*/ 6930033 w 44"/>
              <a:gd name="T3" fmla="*/ 2000376 h 21"/>
              <a:gd name="T4" fmla="*/ 6930033 w 44"/>
              <a:gd name="T5" fmla="*/ 1714608 h 21"/>
              <a:gd name="T6" fmla="*/ 6772478 w 44"/>
              <a:gd name="T7" fmla="*/ 1571724 h 21"/>
              <a:gd name="T8" fmla="*/ 6772478 w 44"/>
              <a:gd name="T9" fmla="*/ 1285956 h 21"/>
              <a:gd name="T10" fmla="*/ 6772478 w 44"/>
              <a:gd name="T11" fmla="*/ 1143072 h 21"/>
              <a:gd name="T12" fmla="*/ 6772478 w 44"/>
              <a:gd name="T13" fmla="*/ 714420 h 21"/>
              <a:gd name="T14" fmla="*/ 6614923 w 44"/>
              <a:gd name="T15" fmla="*/ 428652 h 21"/>
              <a:gd name="T16" fmla="*/ 6614923 w 44"/>
              <a:gd name="T17" fmla="*/ 285768 h 21"/>
              <a:gd name="T18" fmla="*/ 6614923 w 44"/>
              <a:gd name="T19" fmla="*/ 0 h 21"/>
              <a:gd name="T20" fmla="*/ 0 w 44"/>
              <a:gd name="T21" fmla="*/ 857304 h 21"/>
              <a:gd name="T22" fmla="*/ 0 w 44"/>
              <a:gd name="T23" fmla="*/ 1285956 h 21"/>
              <a:gd name="T24" fmla="*/ 157555 w 44"/>
              <a:gd name="T25" fmla="*/ 1428840 h 21"/>
              <a:gd name="T26" fmla="*/ 157555 w 44"/>
              <a:gd name="T27" fmla="*/ 1714608 h 21"/>
              <a:gd name="T28" fmla="*/ 157555 w 44"/>
              <a:gd name="T29" fmla="*/ 2000376 h 21"/>
              <a:gd name="T30" fmla="*/ 157555 w 44"/>
              <a:gd name="T31" fmla="*/ 2143260 h 21"/>
              <a:gd name="T32" fmla="*/ 315110 w 44"/>
              <a:gd name="T33" fmla="*/ 2571912 h 21"/>
              <a:gd name="T34" fmla="*/ 315110 w 44"/>
              <a:gd name="T35" fmla="*/ 2714796 h 21"/>
              <a:gd name="T36" fmla="*/ 315110 w 44"/>
              <a:gd name="T37" fmla="*/ 3000564 h 21"/>
              <a:gd name="T38" fmla="*/ 315110 w 44"/>
              <a:gd name="T39" fmla="*/ 3000564 h 21"/>
              <a:gd name="T40" fmla="*/ 6930033 w 44"/>
              <a:gd name="T41" fmla="*/ 2000376 h 21"/>
              <a:gd name="T42" fmla="*/ 6930033 w 44"/>
              <a:gd name="T43" fmla="*/ 2000376 h 21"/>
              <a:gd name="T44" fmla="*/ 6930033 w 44"/>
              <a:gd name="T45" fmla="*/ 2000376 h 2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21"/>
              <a:gd name="T71" fmla="*/ 44 w 44"/>
              <a:gd name="T72" fmla="*/ 21 h 2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21">
                <a:moveTo>
                  <a:pt x="44" y="14"/>
                </a:moveTo>
                <a:lnTo>
                  <a:pt x="44" y="14"/>
                </a:lnTo>
                <a:lnTo>
                  <a:pt x="44" y="12"/>
                </a:lnTo>
                <a:lnTo>
                  <a:pt x="43" y="11"/>
                </a:lnTo>
                <a:lnTo>
                  <a:pt x="43" y="9"/>
                </a:lnTo>
                <a:lnTo>
                  <a:pt x="43" y="8"/>
                </a:lnTo>
                <a:lnTo>
                  <a:pt x="43" y="5"/>
                </a:lnTo>
                <a:lnTo>
                  <a:pt x="42" y="3"/>
                </a:lnTo>
                <a:lnTo>
                  <a:pt x="42" y="2"/>
                </a:lnTo>
                <a:lnTo>
                  <a:pt x="42" y="0"/>
                </a:lnTo>
                <a:lnTo>
                  <a:pt x="0" y="6"/>
                </a:lnTo>
                <a:lnTo>
                  <a:pt x="0" y="9"/>
                </a:lnTo>
                <a:lnTo>
                  <a:pt x="1" y="10"/>
                </a:lnTo>
                <a:lnTo>
                  <a:pt x="1" y="12"/>
                </a:lnTo>
                <a:lnTo>
                  <a:pt x="1" y="14"/>
                </a:lnTo>
                <a:lnTo>
                  <a:pt x="1" y="15"/>
                </a:lnTo>
                <a:lnTo>
                  <a:pt x="2" y="18"/>
                </a:lnTo>
                <a:lnTo>
                  <a:pt x="2" y="19"/>
                </a:lnTo>
                <a:lnTo>
                  <a:pt x="2" y="21"/>
                </a:lnTo>
                <a:lnTo>
                  <a:pt x="44" y="1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5" name="Freeform 227"/>
          <p:cNvSpPr>
            <a:spLocks/>
          </p:cNvSpPr>
          <p:nvPr/>
        </p:nvSpPr>
        <p:spPr bwMode="auto">
          <a:xfrm>
            <a:off x="5170488" y="4117975"/>
            <a:ext cx="20637" cy="30163"/>
          </a:xfrm>
          <a:custGeom>
            <a:avLst/>
            <a:gdLst>
              <a:gd name="T0" fmla="*/ 8350701 w 51"/>
              <a:gd name="T1" fmla="*/ 11183726 h 76"/>
              <a:gd name="T2" fmla="*/ 8350701 w 51"/>
              <a:gd name="T3" fmla="*/ 11183726 h 76"/>
              <a:gd name="T4" fmla="*/ 8186819 w 51"/>
              <a:gd name="T5" fmla="*/ 9766065 h 76"/>
              <a:gd name="T6" fmla="*/ 8023342 w 51"/>
              <a:gd name="T7" fmla="*/ 8348404 h 76"/>
              <a:gd name="T8" fmla="*/ 7859460 w 51"/>
              <a:gd name="T9" fmla="*/ 6930743 h 76"/>
              <a:gd name="T10" fmla="*/ 7695578 w 51"/>
              <a:gd name="T11" fmla="*/ 5670644 h 76"/>
              <a:gd name="T12" fmla="*/ 7368218 w 51"/>
              <a:gd name="T13" fmla="*/ 4252983 h 76"/>
              <a:gd name="T14" fmla="*/ 7204336 w 51"/>
              <a:gd name="T15" fmla="*/ 2835322 h 76"/>
              <a:gd name="T16" fmla="*/ 7040859 w 51"/>
              <a:gd name="T17" fmla="*/ 1417661 h 76"/>
              <a:gd name="T18" fmla="*/ 6876977 w 51"/>
              <a:gd name="T19" fmla="*/ 0 h 76"/>
              <a:gd name="T20" fmla="*/ 0 w 51"/>
              <a:gd name="T21" fmla="*/ 1102537 h 76"/>
              <a:gd name="T22" fmla="*/ 163882 w 51"/>
              <a:gd name="T23" fmla="*/ 2520198 h 76"/>
              <a:gd name="T24" fmla="*/ 327359 w 51"/>
              <a:gd name="T25" fmla="*/ 3780297 h 76"/>
              <a:gd name="T26" fmla="*/ 655124 w 51"/>
              <a:gd name="T27" fmla="*/ 5197958 h 76"/>
              <a:gd name="T28" fmla="*/ 982483 w 51"/>
              <a:gd name="T29" fmla="*/ 6458057 h 76"/>
              <a:gd name="T30" fmla="*/ 1146365 w 51"/>
              <a:gd name="T31" fmla="*/ 7875718 h 76"/>
              <a:gd name="T32" fmla="*/ 1309843 w 51"/>
              <a:gd name="T33" fmla="*/ 9293379 h 76"/>
              <a:gd name="T34" fmla="*/ 1473725 w 51"/>
              <a:gd name="T35" fmla="*/ 10711040 h 76"/>
              <a:gd name="T36" fmla="*/ 1637202 w 51"/>
              <a:gd name="T37" fmla="*/ 11971139 h 76"/>
              <a:gd name="T38" fmla="*/ 1637202 w 51"/>
              <a:gd name="T39" fmla="*/ 11971139 h 76"/>
              <a:gd name="T40" fmla="*/ 8350701 w 51"/>
              <a:gd name="T41" fmla="*/ 11183726 h 76"/>
              <a:gd name="T42" fmla="*/ 8350701 w 51"/>
              <a:gd name="T43" fmla="*/ 11183726 h 76"/>
              <a:gd name="T44" fmla="*/ 8350701 w 51"/>
              <a:gd name="T45" fmla="*/ 11183726 h 7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1"/>
              <a:gd name="T70" fmla="*/ 0 h 76"/>
              <a:gd name="T71" fmla="*/ 51 w 51"/>
              <a:gd name="T72" fmla="*/ 76 h 7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1" h="76">
                <a:moveTo>
                  <a:pt x="51" y="71"/>
                </a:moveTo>
                <a:lnTo>
                  <a:pt x="51" y="71"/>
                </a:lnTo>
                <a:lnTo>
                  <a:pt x="50" y="62"/>
                </a:lnTo>
                <a:lnTo>
                  <a:pt x="49" y="53"/>
                </a:lnTo>
                <a:lnTo>
                  <a:pt x="48" y="44"/>
                </a:lnTo>
                <a:lnTo>
                  <a:pt x="47" y="36"/>
                </a:lnTo>
                <a:lnTo>
                  <a:pt x="45" y="27"/>
                </a:lnTo>
                <a:lnTo>
                  <a:pt x="44" y="18"/>
                </a:lnTo>
                <a:lnTo>
                  <a:pt x="43" y="9"/>
                </a:lnTo>
                <a:lnTo>
                  <a:pt x="42" y="0"/>
                </a:lnTo>
                <a:lnTo>
                  <a:pt x="0" y="7"/>
                </a:lnTo>
                <a:lnTo>
                  <a:pt x="1" y="16"/>
                </a:lnTo>
                <a:lnTo>
                  <a:pt x="2" y="24"/>
                </a:lnTo>
                <a:lnTo>
                  <a:pt x="4" y="33"/>
                </a:lnTo>
                <a:lnTo>
                  <a:pt x="6" y="41"/>
                </a:lnTo>
                <a:lnTo>
                  <a:pt x="7" y="50"/>
                </a:lnTo>
                <a:lnTo>
                  <a:pt x="8" y="59"/>
                </a:lnTo>
                <a:lnTo>
                  <a:pt x="9" y="68"/>
                </a:lnTo>
                <a:lnTo>
                  <a:pt x="10" y="76"/>
                </a:lnTo>
                <a:lnTo>
                  <a:pt x="51" y="7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6" name="Freeform 228"/>
          <p:cNvSpPr>
            <a:spLocks/>
          </p:cNvSpPr>
          <p:nvPr/>
        </p:nvSpPr>
        <p:spPr bwMode="auto">
          <a:xfrm>
            <a:off x="5175250" y="4144963"/>
            <a:ext cx="17463" cy="7937"/>
          </a:xfrm>
          <a:custGeom>
            <a:avLst/>
            <a:gdLst>
              <a:gd name="T0" fmla="*/ 6930827 w 44"/>
              <a:gd name="T1" fmla="*/ 2204899 h 20"/>
              <a:gd name="T2" fmla="*/ 6930827 w 44"/>
              <a:gd name="T3" fmla="*/ 2204899 h 20"/>
              <a:gd name="T4" fmla="*/ 6773263 w 44"/>
              <a:gd name="T5" fmla="*/ 1889800 h 20"/>
              <a:gd name="T6" fmla="*/ 6773263 w 44"/>
              <a:gd name="T7" fmla="*/ 1732250 h 20"/>
              <a:gd name="T8" fmla="*/ 6773263 w 44"/>
              <a:gd name="T9" fmla="*/ 1417548 h 20"/>
              <a:gd name="T10" fmla="*/ 6773263 w 44"/>
              <a:gd name="T11" fmla="*/ 944900 h 20"/>
              <a:gd name="T12" fmla="*/ 6773263 w 44"/>
              <a:gd name="T13" fmla="*/ 787350 h 20"/>
              <a:gd name="T14" fmla="*/ 6458135 w 44"/>
              <a:gd name="T15" fmla="*/ 472648 h 20"/>
              <a:gd name="T16" fmla="*/ 6458135 w 44"/>
              <a:gd name="T17" fmla="*/ 157549 h 20"/>
              <a:gd name="T18" fmla="*/ 6458135 w 44"/>
              <a:gd name="T19" fmla="*/ 0 h 20"/>
              <a:gd name="T20" fmla="*/ 0 w 44"/>
              <a:gd name="T21" fmla="*/ 787350 h 20"/>
              <a:gd name="T22" fmla="*/ 0 w 44"/>
              <a:gd name="T23" fmla="*/ 944900 h 20"/>
              <a:gd name="T24" fmla="*/ 0 w 44"/>
              <a:gd name="T25" fmla="*/ 1417548 h 20"/>
              <a:gd name="T26" fmla="*/ 0 w 44"/>
              <a:gd name="T27" fmla="*/ 1732250 h 20"/>
              <a:gd name="T28" fmla="*/ 157564 w 44"/>
              <a:gd name="T29" fmla="*/ 1889800 h 20"/>
              <a:gd name="T30" fmla="*/ 157564 w 44"/>
              <a:gd name="T31" fmla="*/ 2204899 h 20"/>
              <a:gd name="T32" fmla="*/ 157564 w 44"/>
              <a:gd name="T33" fmla="*/ 2362448 h 20"/>
              <a:gd name="T34" fmla="*/ 157564 w 44"/>
              <a:gd name="T35" fmla="*/ 2677150 h 20"/>
              <a:gd name="T36" fmla="*/ 157564 w 44"/>
              <a:gd name="T37" fmla="*/ 3149798 h 20"/>
              <a:gd name="T38" fmla="*/ 157564 w 44"/>
              <a:gd name="T39" fmla="*/ 3149798 h 20"/>
              <a:gd name="T40" fmla="*/ 6930827 w 44"/>
              <a:gd name="T41" fmla="*/ 2204899 h 20"/>
              <a:gd name="T42" fmla="*/ 6930827 w 44"/>
              <a:gd name="T43" fmla="*/ 2204899 h 20"/>
              <a:gd name="T44" fmla="*/ 6930827 w 44"/>
              <a:gd name="T45" fmla="*/ 2204899 h 2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20"/>
              <a:gd name="T71" fmla="*/ 44 w 44"/>
              <a:gd name="T72" fmla="*/ 20 h 2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20">
                <a:moveTo>
                  <a:pt x="44" y="14"/>
                </a:moveTo>
                <a:lnTo>
                  <a:pt x="44" y="14"/>
                </a:lnTo>
                <a:lnTo>
                  <a:pt x="43" y="12"/>
                </a:lnTo>
                <a:lnTo>
                  <a:pt x="43" y="11"/>
                </a:lnTo>
                <a:lnTo>
                  <a:pt x="43" y="9"/>
                </a:lnTo>
                <a:lnTo>
                  <a:pt x="43" y="6"/>
                </a:lnTo>
                <a:lnTo>
                  <a:pt x="43" y="5"/>
                </a:lnTo>
                <a:lnTo>
                  <a:pt x="41" y="3"/>
                </a:lnTo>
                <a:lnTo>
                  <a:pt x="41" y="1"/>
                </a:lnTo>
                <a:lnTo>
                  <a:pt x="41" y="0"/>
                </a:lnTo>
                <a:lnTo>
                  <a:pt x="0" y="5"/>
                </a:lnTo>
                <a:lnTo>
                  <a:pt x="0" y="6"/>
                </a:lnTo>
                <a:lnTo>
                  <a:pt x="0" y="9"/>
                </a:lnTo>
                <a:lnTo>
                  <a:pt x="0" y="11"/>
                </a:lnTo>
                <a:lnTo>
                  <a:pt x="1" y="12"/>
                </a:lnTo>
                <a:lnTo>
                  <a:pt x="1" y="14"/>
                </a:lnTo>
                <a:lnTo>
                  <a:pt x="1" y="15"/>
                </a:lnTo>
                <a:lnTo>
                  <a:pt x="1" y="17"/>
                </a:lnTo>
                <a:lnTo>
                  <a:pt x="1" y="20"/>
                </a:lnTo>
                <a:lnTo>
                  <a:pt x="44" y="1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7" name="Freeform 229"/>
          <p:cNvSpPr>
            <a:spLocks/>
          </p:cNvSpPr>
          <p:nvPr/>
        </p:nvSpPr>
        <p:spPr bwMode="auto">
          <a:xfrm>
            <a:off x="5175250" y="4151313"/>
            <a:ext cx="20638" cy="30162"/>
          </a:xfrm>
          <a:custGeom>
            <a:avLst/>
            <a:gdLst>
              <a:gd name="T0" fmla="*/ 8518541 w 50"/>
              <a:gd name="T1" fmla="*/ 11340515 h 76"/>
              <a:gd name="T2" fmla="*/ 8518541 w 50"/>
              <a:gd name="T3" fmla="*/ 11340515 h 76"/>
              <a:gd name="T4" fmla="*/ 8348071 w 50"/>
              <a:gd name="T5" fmla="*/ 9922901 h 76"/>
              <a:gd name="T6" fmla="*/ 8177601 w 50"/>
              <a:gd name="T7" fmla="*/ 8505287 h 76"/>
              <a:gd name="T8" fmla="*/ 8007544 w 50"/>
              <a:gd name="T9" fmla="*/ 6930116 h 76"/>
              <a:gd name="T10" fmla="*/ 7837074 w 50"/>
              <a:gd name="T11" fmla="*/ 5512502 h 76"/>
              <a:gd name="T12" fmla="*/ 7837074 w 50"/>
              <a:gd name="T13" fmla="*/ 4252445 h 76"/>
              <a:gd name="T14" fmla="*/ 7666604 w 50"/>
              <a:gd name="T15" fmla="*/ 2835228 h 76"/>
              <a:gd name="T16" fmla="*/ 7496134 w 50"/>
              <a:gd name="T17" fmla="*/ 1417614 h 76"/>
              <a:gd name="T18" fmla="*/ 7326077 w 50"/>
              <a:gd name="T19" fmla="*/ 0 h 76"/>
              <a:gd name="T20" fmla="*/ 0 w 50"/>
              <a:gd name="T21" fmla="*/ 944944 h 76"/>
              <a:gd name="T22" fmla="*/ 170470 w 50"/>
              <a:gd name="T23" fmla="*/ 2362558 h 76"/>
              <a:gd name="T24" fmla="*/ 340940 w 50"/>
              <a:gd name="T25" fmla="*/ 3622615 h 76"/>
              <a:gd name="T26" fmla="*/ 510997 w 50"/>
              <a:gd name="T27" fmla="*/ 5040229 h 76"/>
              <a:gd name="T28" fmla="*/ 681467 w 50"/>
              <a:gd name="T29" fmla="*/ 6457843 h 76"/>
              <a:gd name="T30" fmla="*/ 851937 w 50"/>
              <a:gd name="T31" fmla="*/ 7875060 h 76"/>
              <a:gd name="T32" fmla="*/ 1022407 w 50"/>
              <a:gd name="T33" fmla="*/ 9292674 h 76"/>
              <a:gd name="T34" fmla="*/ 1192464 w 50"/>
              <a:gd name="T35" fmla="*/ 10552731 h 76"/>
              <a:gd name="T36" fmla="*/ 1533403 w 50"/>
              <a:gd name="T37" fmla="*/ 11970345 h 76"/>
              <a:gd name="T38" fmla="*/ 1533403 w 50"/>
              <a:gd name="T39" fmla="*/ 11970345 h 76"/>
              <a:gd name="T40" fmla="*/ 8518541 w 50"/>
              <a:gd name="T41" fmla="*/ 11340515 h 76"/>
              <a:gd name="T42" fmla="*/ 8518541 w 50"/>
              <a:gd name="T43" fmla="*/ 11340515 h 76"/>
              <a:gd name="T44" fmla="*/ 8518541 w 50"/>
              <a:gd name="T45" fmla="*/ 11340515 h 7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76"/>
              <a:gd name="T71" fmla="*/ 50 w 50"/>
              <a:gd name="T72" fmla="*/ 76 h 7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76">
                <a:moveTo>
                  <a:pt x="50" y="72"/>
                </a:moveTo>
                <a:lnTo>
                  <a:pt x="50" y="72"/>
                </a:lnTo>
                <a:lnTo>
                  <a:pt x="49" y="63"/>
                </a:lnTo>
                <a:lnTo>
                  <a:pt x="48" y="54"/>
                </a:lnTo>
                <a:lnTo>
                  <a:pt x="47" y="44"/>
                </a:lnTo>
                <a:lnTo>
                  <a:pt x="46" y="35"/>
                </a:lnTo>
                <a:lnTo>
                  <a:pt x="46" y="27"/>
                </a:lnTo>
                <a:lnTo>
                  <a:pt x="45" y="18"/>
                </a:lnTo>
                <a:lnTo>
                  <a:pt x="44" y="9"/>
                </a:lnTo>
                <a:lnTo>
                  <a:pt x="43" y="0"/>
                </a:lnTo>
                <a:lnTo>
                  <a:pt x="0" y="6"/>
                </a:lnTo>
                <a:lnTo>
                  <a:pt x="1" y="15"/>
                </a:lnTo>
                <a:lnTo>
                  <a:pt x="2" y="23"/>
                </a:lnTo>
                <a:lnTo>
                  <a:pt x="3" y="32"/>
                </a:lnTo>
                <a:lnTo>
                  <a:pt x="4" y="41"/>
                </a:lnTo>
                <a:lnTo>
                  <a:pt x="5" y="50"/>
                </a:lnTo>
                <a:lnTo>
                  <a:pt x="6" y="59"/>
                </a:lnTo>
                <a:lnTo>
                  <a:pt x="7" y="67"/>
                </a:lnTo>
                <a:lnTo>
                  <a:pt x="9" y="76"/>
                </a:lnTo>
                <a:lnTo>
                  <a:pt x="50" y="7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8" name="Freeform 230"/>
          <p:cNvSpPr>
            <a:spLocks/>
          </p:cNvSpPr>
          <p:nvPr/>
        </p:nvSpPr>
        <p:spPr bwMode="auto">
          <a:xfrm>
            <a:off x="5178425" y="4179888"/>
            <a:ext cx="17463" cy="6350"/>
          </a:xfrm>
          <a:custGeom>
            <a:avLst/>
            <a:gdLst>
              <a:gd name="T0" fmla="*/ 7260866 w 42"/>
              <a:gd name="T1" fmla="*/ 1890316 h 16"/>
              <a:gd name="T2" fmla="*/ 7260866 w 42"/>
              <a:gd name="T3" fmla="*/ 1890316 h 16"/>
              <a:gd name="T4" fmla="*/ 7260866 w 42"/>
              <a:gd name="T5" fmla="*/ 1575197 h 16"/>
              <a:gd name="T6" fmla="*/ 7260866 w 42"/>
              <a:gd name="T7" fmla="*/ 1417638 h 16"/>
              <a:gd name="T8" fmla="*/ 7260866 w 42"/>
              <a:gd name="T9" fmla="*/ 1260078 h 16"/>
              <a:gd name="T10" fmla="*/ 7260866 w 42"/>
              <a:gd name="T11" fmla="*/ 787400 h 16"/>
              <a:gd name="T12" fmla="*/ 7087899 w 42"/>
              <a:gd name="T13" fmla="*/ 630238 h 16"/>
              <a:gd name="T14" fmla="*/ 7087899 w 42"/>
              <a:gd name="T15" fmla="*/ 472678 h 16"/>
              <a:gd name="T16" fmla="*/ 7087899 w 42"/>
              <a:gd name="T17" fmla="*/ 157559 h 16"/>
              <a:gd name="T18" fmla="*/ 7087899 w 42"/>
              <a:gd name="T19" fmla="*/ 0 h 16"/>
              <a:gd name="T20" fmla="*/ 0 w 42"/>
              <a:gd name="T21" fmla="*/ 630238 h 16"/>
              <a:gd name="T22" fmla="*/ 0 w 42"/>
              <a:gd name="T23" fmla="*/ 787400 h 16"/>
              <a:gd name="T24" fmla="*/ 0 w 42"/>
              <a:gd name="T25" fmla="*/ 944959 h 16"/>
              <a:gd name="T26" fmla="*/ 0 w 42"/>
              <a:gd name="T27" fmla="*/ 1417638 h 16"/>
              <a:gd name="T28" fmla="*/ 0 w 42"/>
              <a:gd name="T29" fmla="*/ 1575197 h 16"/>
              <a:gd name="T30" fmla="*/ 172967 w 42"/>
              <a:gd name="T31" fmla="*/ 1732756 h 16"/>
              <a:gd name="T32" fmla="*/ 172967 w 42"/>
              <a:gd name="T33" fmla="*/ 2047478 h 16"/>
              <a:gd name="T34" fmla="*/ 172967 w 42"/>
              <a:gd name="T35" fmla="*/ 2205038 h 16"/>
              <a:gd name="T36" fmla="*/ 172967 w 42"/>
              <a:gd name="T37" fmla="*/ 2520156 h 16"/>
              <a:gd name="T38" fmla="*/ 172967 w 42"/>
              <a:gd name="T39" fmla="*/ 2520156 h 16"/>
              <a:gd name="T40" fmla="*/ 7260866 w 42"/>
              <a:gd name="T41" fmla="*/ 1890316 h 16"/>
              <a:gd name="T42" fmla="*/ 7260866 w 42"/>
              <a:gd name="T43" fmla="*/ 1890316 h 16"/>
              <a:gd name="T44" fmla="*/ 7260866 w 42"/>
              <a:gd name="T45" fmla="*/ 1890316 h 1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16"/>
              <a:gd name="T71" fmla="*/ 42 w 42"/>
              <a:gd name="T72" fmla="*/ 16 h 1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16">
                <a:moveTo>
                  <a:pt x="42" y="12"/>
                </a:moveTo>
                <a:lnTo>
                  <a:pt x="42" y="12"/>
                </a:lnTo>
                <a:lnTo>
                  <a:pt x="42" y="10"/>
                </a:lnTo>
                <a:lnTo>
                  <a:pt x="42" y="9"/>
                </a:lnTo>
                <a:lnTo>
                  <a:pt x="42" y="8"/>
                </a:lnTo>
                <a:lnTo>
                  <a:pt x="42" y="5"/>
                </a:lnTo>
                <a:lnTo>
                  <a:pt x="41" y="4"/>
                </a:lnTo>
                <a:lnTo>
                  <a:pt x="41" y="3"/>
                </a:lnTo>
                <a:lnTo>
                  <a:pt x="41" y="1"/>
                </a:lnTo>
                <a:lnTo>
                  <a:pt x="41" y="0"/>
                </a:lnTo>
                <a:lnTo>
                  <a:pt x="0" y="4"/>
                </a:lnTo>
                <a:lnTo>
                  <a:pt x="0" y="5"/>
                </a:lnTo>
                <a:lnTo>
                  <a:pt x="0" y="6"/>
                </a:lnTo>
                <a:lnTo>
                  <a:pt x="0" y="9"/>
                </a:lnTo>
                <a:lnTo>
                  <a:pt x="0" y="10"/>
                </a:lnTo>
                <a:lnTo>
                  <a:pt x="1" y="11"/>
                </a:lnTo>
                <a:lnTo>
                  <a:pt x="1" y="13"/>
                </a:lnTo>
                <a:lnTo>
                  <a:pt x="1" y="14"/>
                </a:lnTo>
                <a:lnTo>
                  <a:pt x="1" y="16"/>
                </a:lnTo>
                <a:lnTo>
                  <a:pt x="42" y="1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79" name="Freeform 231"/>
          <p:cNvSpPr>
            <a:spLocks/>
          </p:cNvSpPr>
          <p:nvPr/>
        </p:nvSpPr>
        <p:spPr bwMode="auto">
          <a:xfrm>
            <a:off x="5178425" y="4184650"/>
            <a:ext cx="19050" cy="28575"/>
          </a:xfrm>
          <a:custGeom>
            <a:avLst/>
            <a:gdLst>
              <a:gd name="T0" fmla="*/ 7721330 w 47"/>
              <a:gd name="T1" fmla="*/ 10710863 h 72"/>
              <a:gd name="T2" fmla="*/ 7721330 w 47"/>
              <a:gd name="T3" fmla="*/ 10710863 h 72"/>
              <a:gd name="T4" fmla="*/ 7557176 w 47"/>
              <a:gd name="T5" fmla="*/ 9450784 h 72"/>
              <a:gd name="T6" fmla="*/ 7392616 w 47"/>
              <a:gd name="T7" fmla="*/ 8033147 h 72"/>
              <a:gd name="T8" fmla="*/ 7392616 w 47"/>
              <a:gd name="T9" fmla="*/ 6615509 h 72"/>
              <a:gd name="T10" fmla="*/ 7228462 w 47"/>
              <a:gd name="T11" fmla="*/ 5355431 h 72"/>
              <a:gd name="T12" fmla="*/ 7064307 w 47"/>
              <a:gd name="T13" fmla="*/ 3937794 h 72"/>
              <a:gd name="T14" fmla="*/ 7064307 w 47"/>
              <a:gd name="T15" fmla="*/ 2677716 h 72"/>
              <a:gd name="T16" fmla="*/ 6899748 w 47"/>
              <a:gd name="T17" fmla="*/ 1260078 h 72"/>
              <a:gd name="T18" fmla="*/ 6735594 w 47"/>
              <a:gd name="T19" fmla="*/ 0 h 72"/>
              <a:gd name="T20" fmla="*/ 0 w 47"/>
              <a:gd name="T21" fmla="*/ 630238 h 72"/>
              <a:gd name="T22" fmla="*/ 164154 w 47"/>
              <a:gd name="T23" fmla="*/ 1890316 h 72"/>
              <a:gd name="T24" fmla="*/ 164154 w 47"/>
              <a:gd name="T25" fmla="*/ 3307556 h 72"/>
              <a:gd name="T26" fmla="*/ 328714 w 47"/>
              <a:gd name="T27" fmla="*/ 4567634 h 72"/>
              <a:gd name="T28" fmla="*/ 492868 w 47"/>
              <a:gd name="T29" fmla="*/ 5985272 h 72"/>
              <a:gd name="T30" fmla="*/ 492868 w 47"/>
              <a:gd name="T31" fmla="*/ 7245350 h 72"/>
              <a:gd name="T32" fmla="*/ 657022 w 47"/>
              <a:gd name="T33" fmla="*/ 8662988 h 72"/>
              <a:gd name="T34" fmla="*/ 821582 w 47"/>
              <a:gd name="T35" fmla="*/ 9923066 h 72"/>
              <a:gd name="T36" fmla="*/ 821582 w 47"/>
              <a:gd name="T37" fmla="*/ 11340703 h 72"/>
              <a:gd name="T38" fmla="*/ 821582 w 47"/>
              <a:gd name="T39" fmla="*/ 11340703 h 72"/>
              <a:gd name="T40" fmla="*/ 7721330 w 47"/>
              <a:gd name="T41" fmla="*/ 10710863 h 72"/>
              <a:gd name="T42" fmla="*/ 7721330 w 47"/>
              <a:gd name="T43" fmla="*/ 10710863 h 72"/>
              <a:gd name="T44" fmla="*/ 7721330 w 47"/>
              <a:gd name="T45" fmla="*/ 10710863 h 7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72"/>
              <a:gd name="T71" fmla="*/ 47 w 47"/>
              <a:gd name="T72" fmla="*/ 72 h 7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72">
                <a:moveTo>
                  <a:pt x="47" y="68"/>
                </a:moveTo>
                <a:lnTo>
                  <a:pt x="47" y="68"/>
                </a:lnTo>
                <a:lnTo>
                  <a:pt x="46" y="60"/>
                </a:lnTo>
                <a:lnTo>
                  <a:pt x="45" y="51"/>
                </a:lnTo>
                <a:lnTo>
                  <a:pt x="45" y="42"/>
                </a:lnTo>
                <a:lnTo>
                  <a:pt x="44" y="34"/>
                </a:lnTo>
                <a:lnTo>
                  <a:pt x="43" y="25"/>
                </a:lnTo>
                <a:lnTo>
                  <a:pt x="43" y="17"/>
                </a:lnTo>
                <a:lnTo>
                  <a:pt x="42" y="8"/>
                </a:lnTo>
                <a:lnTo>
                  <a:pt x="41" y="0"/>
                </a:lnTo>
                <a:lnTo>
                  <a:pt x="0" y="4"/>
                </a:lnTo>
                <a:lnTo>
                  <a:pt x="1" y="12"/>
                </a:lnTo>
                <a:lnTo>
                  <a:pt x="1" y="21"/>
                </a:lnTo>
                <a:lnTo>
                  <a:pt x="2" y="29"/>
                </a:lnTo>
                <a:lnTo>
                  <a:pt x="3" y="38"/>
                </a:lnTo>
                <a:lnTo>
                  <a:pt x="3" y="46"/>
                </a:lnTo>
                <a:lnTo>
                  <a:pt x="4" y="55"/>
                </a:lnTo>
                <a:lnTo>
                  <a:pt x="5" y="63"/>
                </a:lnTo>
                <a:lnTo>
                  <a:pt x="5" y="72"/>
                </a:lnTo>
                <a:lnTo>
                  <a:pt x="47" y="6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0" name="Freeform 232"/>
          <p:cNvSpPr>
            <a:spLocks/>
          </p:cNvSpPr>
          <p:nvPr/>
        </p:nvSpPr>
        <p:spPr bwMode="auto">
          <a:xfrm>
            <a:off x="5181600" y="4211638"/>
            <a:ext cx="15875" cy="4762"/>
          </a:xfrm>
          <a:custGeom>
            <a:avLst/>
            <a:gdLst>
              <a:gd name="T0" fmla="*/ 6000372 w 42"/>
              <a:gd name="T1" fmla="*/ 1207716 h 13"/>
              <a:gd name="T2" fmla="*/ 6000372 w 42"/>
              <a:gd name="T3" fmla="*/ 1207716 h 13"/>
              <a:gd name="T4" fmla="*/ 6000372 w 42"/>
              <a:gd name="T5" fmla="*/ 1073282 h 13"/>
              <a:gd name="T6" fmla="*/ 6000372 w 42"/>
              <a:gd name="T7" fmla="*/ 939213 h 13"/>
              <a:gd name="T8" fmla="*/ 6000372 w 42"/>
              <a:gd name="T9" fmla="*/ 805144 h 13"/>
              <a:gd name="T10" fmla="*/ 6000372 w 42"/>
              <a:gd name="T11" fmla="*/ 671076 h 13"/>
              <a:gd name="T12" fmla="*/ 6000372 w 42"/>
              <a:gd name="T13" fmla="*/ 536641 h 13"/>
              <a:gd name="T14" fmla="*/ 6000372 w 42"/>
              <a:gd name="T15" fmla="*/ 402572 h 13"/>
              <a:gd name="T16" fmla="*/ 6000372 w 42"/>
              <a:gd name="T17" fmla="*/ 268504 h 13"/>
              <a:gd name="T18" fmla="*/ 6000372 w 42"/>
              <a:gd name="T19" fmla="*/ 0 h 13"/>
              <a:gd name="T20" fmla="*/ 0 w 42"/>
              <a:gd name="T21" fmla="*/ 536641 h 13"/>
              <a:gd name="T22" fmla="*/ 0 w 42"/>
              <a:gd name="T23" fmla="*/ 671076 h 13"/>
              <a:gd name="T24" fmla="*/ 142875 w 42"/>
              <a:gd name="T25" fmla="*/ 805144 h 13"/>
              <a:gd name="T26" fmla="*/ 142875 w 42"/>
              <a:gd name="T27" fmla="*/ 939213 h 13"/>
              <a:gd name="T28" fmla="*/ 142875 w 42"/>
              <a:gd name="T29" fmla="*/ 1073282 h 13"/>
              <a:gd name="T30" fmla="*/ 142875 w 42"/>
              <a:gd name="T31" fmla="*/ 1207716 h 13"/>
              <a:gd name="T32" fmla="*/ 142875 w 42"/>
              <a:gd name="T33" fmla="*/ 1341785 h 13"/>
              <a:gd name="T34" fmla="*/ 142875 w 42"/>
              <a:gd name="T35" fmla="*/ 1475854 h 13"/>
              <a:gd name="T36" fmla="*/ 142875 w 42"/>
              <a:gd name="T37" fmla="*/ 1744357 h 13"/>
              <a:gd name="T38" fmla="*/ 142875 w 42"/>
              <a:gd name="T39" fmla="*/ 1744357 h 13"/>
              <a:gd name="T40" fmla="*/ 6000372 w 42"/>
              <a:gd name="T41" fmla="*/ 1207716 h 13"/>
              <a:gd name="T42" fmla="*/ 6000372 w 42"/>
              <a:gd name="T43" fmla="*/ 1207716 h 13"/>
              <a:gd name="T44" fmla="*/ 6000372 w 42"/>
              <a:gd name="T45" fmla="*/ 1207716 h 1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13"/>
              <a:gd name="T71" fmla="*/ 42 w 42"/>
              <a:gd name="T72" fmla="*/ 13 h 1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13">
                <a:moveTo>
                  <a:pt x="42" y="9"/>
                </a:moveTo>
                <a:lnTo>
                  <a:pt x="42" y="9"/>
                </a:lnTo>
                <a:lnTo>
                  <a:pt x="42" y="8"/>
                </a:lnTo>
                <a:lnTo>
                  <a:pt x="42" y="7"/>
                </a:lnTo>
                <a:lnTo>
                  <a:pt x="42" y="6"/>
                </a:lnTo>
                <a:lnTo>
                  <a:pt x="42" y="5"/>
                </a:lnTo>
                <a:lnTo>
                  <a:pt x="42" y="4"/>
                </a:lnTo>
                <a:lnTo>
                  <a:pt x="42" y="3"/>
                </a:lnTo>
                <a:lnTo>
                  <a:pt x="42" y="2"/>
                </a:lnTo>
                <a:lnTo>
                  <a:pt x="42" y="0"/>
                </a:lnTo>
                <a:lnTo>
                  <a:pt x="0" y="4"/>
                </a:lnTo>
                <a:lnTo>
                  <a:pt x="0" y="5"/>
                </a:lnTo>
                <a:lnTo>
                  <a:pt x="1" y="6"/>
                </a:lnTo>
                <a:lnTo>
                  <a:pt x="1" y="7"/>
                </a:lnTo>
                <a:lnTo>
                  <a:pt x="1" y="8"/>
                </a:lnTo>
                <a:lnTo>
                  <a:pt x="1" y="9"/>
                </a:lnTo>
                <a:lnTo>
                  <a:pt x="1" y="10"/>
                </a:lnTo>
                <a:lnTo>
                  <a:pt x="1" y="11"/>
                </a:lnTo>
                <a:lnTo>
                  <a:pt x="1" y="13"/>
                </a:lnTo>
                <a:lnTo>
                  <a:pt x="42" y="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1" name="Freeform 233"/>
          <p:cNvSpPr>
            <a:spLocks/>
          </p:cNvSpPr>
          <p:nvPr/>
        </p:nvSpPr>
        <p:spPr bwMode="auto">
          <a:xfrm>
            <a:off x="5181600" y="4214813"/>
            <a:ext cx="19050" cy="30162"/>
          </a:xfrm>
          <a:custGeom>
            <a:avLst/>
            <a:gdLst>
              <a:gd name="T0" fmla="*/ 7721330 w 47"/>
              <a:gd name="T1" fmla="*/ 11806613 h 75"/>
              <a:gd name="T2" fmla="*/ 7721330 w 47"/>
              <a:gd name="T3" fmla="*/ 11806613 h 75"/>
              <a:gd name="T4" fmla="*/ 7557176 w 47"/>
              <a:gd name="T5" fmla="*/ 10350794 h 75"/>
              <a:gd name="T6" fmla="*/ 7557176 w 47"/>
              <a:gd name="T7" fmla="*/ 8895377 h 75"/>
              <a:gd name="T8" fmla="*/ 7392616 w 47"/>
              <a:gd name="T9" fmla="*/ 7601628 h 75"/>
              <a:gd name="T10" fmla="*/ 7392616 w 47"/>
              <a:gd name="T11" fmla="*/ 5984141 h 75"/>
              <a:gd name="T12" fmla="*/ 7228462 w 47"/>
              <a:gd name="T13" fmla="*/ 4528322 h 75"/>
              <a:gd name="T14" fmla="*/ 7228462 w 47"/>
              <a:gd name="T15" fmla="*/ 3072905 h 75"/>
              <a:gd name="T16" fmla="*/ 7064307 w 47"/>
              <a:gd name="T17" fmla="*/ 1455417 h 75"/>
              <a:gd name="T18" fmla="*/ 6735594 w 47"/>
              <a:gd name="T19" fmla="*/ 0 h 75"/>
              <a:gd name="T20" fmla="*/ 0 w 47"/>
              <a:gd name="T21" fmla="*/ 647075 h 75"/>
              <a:gd name="T22" fmla="*/ 164154 w 47"/>
              <a:gd name="T23" fmla="*/ 1940824 h 75"/>
              <a:gd name="T24" fmla="*/ 164154 w 47"/>
              <a:gd name="T25" fmla="*/ 3396241 h 75"/>
              <a:gd name="T26" fmla="*/ 328714 w 47"/>
              <a:gd name="T27" fmla="*/ 5013729 h 75"/>
              <a:gd name="T28" fmla="*/ 328714 w 47"/>
              <a:gd name="T29" fmla="*/ 6469146 h 75"/>
              <a:gd name="T30" fmla="*/ 492868 w 47"/>
              <a:gd name="T31" fmla="*/ 7924965 h 75"/>
              <a:gd name="T32" fmla="*/ 492868 w 47"/>
              <a:gd name="T33" fmla="*/ 9380382 h 75"/>
              <a:gd name="T34" fmla="*/ 657022 w 47"/>
              <a:gd name="T35" fmla="*/ 10674533 h 75"/>
              <a:gd name="T36" fmla="*/ 657022 w 47"/>
              <a:gd name="T37" fmla="*/ 12129950 h 75"/>
              <a:gd name="T38" fmla="*/ 657022 w 47"/>
              <a:gd name="T39" fmla="*/ 12129950 h 75"/>
              <a:gd name="T40" fmla="*/ 7721330 w 47"/>
              <a:gd name="T41" fmla="*/ 11806613 h 75"/>
              <a:gd name="T42" fmla="*/ 7721330 w 47"/>
              <a:gd name="T43" fmla="*/ 11806613 h 75"/>
              <a:gd name="T44" fmla="*/ 7721330 w 47"/>
              <a:gd name="T45" fmla="*/ 11806613 h 7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75"/>
              <a:gd name="T71" fmla="*/ 47 w 47"/>
              <a:gd name="T72" fmla="*/ 75 h 7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75">
                <a:moveTo>
                  <a:pt x="47" y="73"/>
                </a:moveTo>
                <a:lnTo>
                  <a:pt x="47" y="73"/>
                </a:lnTo>
                <a:lnTo>
                  <a:pt x="46" y="64"/>
                </a:lnTo>
                <a:lnTo>
                  <a:pt x="46" y="55"/>
                </a:lnTo>
                <a:lnTo>
                  <a:pt x="45" y="47"/>
                </a:lnTo>
                <a:lnTo>
                  <a:pt x="45" y="37"/>
                </a:lnTo>
                <a:lnTo>
                  <a:pt x="44" y="28"/>
                </a:lnTo>
                <a:lnTo>
                  <a:pt x="44" y="19"/>
                </a:lnTo>
                <a:lnTo>
                  <a:pt x="43" y="9"/>
                </a:lnTo>
                <a:lnTo>
                  <a:pt x="41" y="0"/>
                </a:lnTo>
                <a:lnTo>
                  <a:pt x="0" y="4"/>
                </a:lnTo>
                <a:lnTo>
                  <a:pt x="1" y="12"/>
                </a:lnTo>
                <a:lnTo>
                  <a:pt x="1" y="21"/>
                </a:lnTo>
                <a:lnTo>
                  <a:pt x="2" y="31"/>
                </a:lnTo>
                <a:lnTo>
                  <a:pt x="2" y="40"/>
                </a:lnTo>
                <a:lnTo>
                  <a:pt x="3" y="49"/>
                </a:lnTo>
                <a:lnTo>
                  <a:pt x="3" y="58"/>
                </a:lnTo>
                <a:lnTo>
                  <a:pt x="4" y="66"/>
                </a:lnTo>
                <a:lnTo>
                  <a:pt x="4" y="75"/>
                </a:lnTo>
                <a:lnTo>
                  <a:pt x="47" y="7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2" name="Freeform 234"/>
          <p:cNvSpPr>
            <a:spLocks/>
          </p:cNvSpPr>
          <p:nvPr/>
        </p:nvSpPr>
        <p:spPr bwMode="auto">
          <a:xfrm>
            <a:off x="5183188" y="4244975"/>
            <a:ext cx="17462" cy="6350"/>
          </a:xfrm>
          <a:custGeom>
            <a:avLst/>
            <a:gdLst>
              <a:gd name="T0" fmla="*/ 7091196 w 43"/>
              <a:gd name="T1" fmla="*/ 1866900 h 18"/>
              <a:gd name="T2" fmla="*/ 7091196 w 43"/>
              <a:gd name="T3" fmla="*/ 1866900 h 18"/>
              <a:gd name="T4" fmla="*/ 7091196 w 43"/>
              <a:gd name="T5" fmla="*/ 1617839 h 18"/>
              <a:gd name="T6" fmla="*/ 7091196 w 43"/>
              <a:gd name="T7" fmla="*/ 1493308 h 18"/>
              <a:gd name="T8" fmla="*/ 7091196 w 43"/>
              <a:gd name="T9" fmla="*/ 1244600 h 18"/>
              <a:gd name="T10" fmla="*/ 7091196 w 43"/>
              <a:gd name="T11" fmla="*/ 995539 h 18"/>
              <a:gd name="T12" fmla="*/ 7091196 w 43"/>
              <a:gd name="T13" fmla="*/ 871008 h 18"/>
              <a:gd name="T14" fmla="*/ 7091196 w 43"/>
              <a:gd name="T15" fmla="*/ 497769 h 18"/>
              <a:gd name="T16" fmla="*/ 7091196 w 43"/>
              <a:gd name="T17" fmla="*/ 249061 h 18"/>
              <a:gd name="T18" fmla="*/ 7091196 w 43"/>
              <a:gd name="T19" fmla="*/ 0 h 18"/>
              <a:gd name="T20" fmla="*/ 0 w 43"/>
              <a:gd name="T21" fmla="*/ 249061 h 18"/>
              <a:gd name="T22" fmla="*/ 0 w 43"/>
              <a:gd name="T23" fmla="*/ 497769 h 18"/>
              <a:gd name="T24" fmla="*/ 0 w 43"/>
              <a:gd name="T25" fmla="*/ 871008 h 18"/>
              <a:gd name="T26" fmla="*/ 0 w 43"/>
              <a:gd name="T27" fmla="*/ 1120069 h 18"/>
              <a:gd name="T28" fmla="*/ 164874 w 43"/>
              <a:gd name="T29" fmla="*/ 1244600 h 18"/>
              <a:gd name="T30" fmla="*/ 164874 w 43"/>
              <a:gd name="T31" fmla="*/ 1493308 h 18"/>
              <a:gd name="T32" fmla="*/ 164874 w 43"/>
              <a:gd name="T33" fmla="*/ 1742369 h 18"/>
              <a:gd name="T34" fmla="*/ 164874 w 43"/>
              <a:gd name="T35" fmla="*/ 1866900 h 18"/>
              <a:gd name="T36" fmla="*/ 164874 w 43"/>
              <a:gd name="T37" fmla="*/ 2240139 h 18"/>
              <a:gd name="T38" fmla="*/ 164874 w 43"/>
              <a:gd name="T39" fmla="*/ 2240139 h 18"/>
              <a:gd name="T40" fmla="*/ 164874 w 43"/>
              <a:gd name="T41" fmla="*/ 2240139 h 18"/>
              <a:gd name="T42" fmla="*/ 164874 w 43"/>
              <a:gd name="T43" fmla="*/ 2240139 h 18"/>
              <a:gd name="T44" fmla="*/ 164874 w 43"/>
              <a:gd name="T45" fmla="*/ 2240139 h 18"/>
              <a:gd name="T46" fmla="*/ 7091196 w 43"/>
              <a:gd name="T47" fmla="*/ 1866900 h 1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18"/>
              <a:gd name="T74" fmla="*/ 43 w 43"/>
              <a:gd name="T75" fmla="*/ 18 h 1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18">
                <a:moveTo>
                  <a:pt x="43" y="15"/>
                </a:moveTo>
                <a:lnTo>
                  <a:pt x="43" y="15"/>
                </a:lnTo>
                <a:lnTo>
                  <a:pt x="43" y="13"/>
                </a:lnTo>
                <a:lnTo>
                  <a:pt x="43" y="12"/>
                </a:lnTo>
                <a:lnTo>
                  <a:pt x="43" y="10"/>
                </a:lnTo>
                <a:lnTo>
                  <a:pt x="43" y="8"/>
                </a:lnTo>
                <a:lnTo>
                  <a:pt x="43" y="7"/>
                </a:lnTo>
                <a:lnTo>
                  <a:pt x="43" y="4"/>
                </a:lnTo>
                <a:lnTo>
                  <a:pt x="43" y="2"/>
                </a:lnTo>
                <a:lnTo>
                  <a:pt x="43" y="0"/>
                </a:lnTo>
                <a:lnTo>
                  <a:pt x="0" y="2"/>
                </a:lnTo>
                <a:lnTo>
                  <a:pt x="0" y="4"/>
                </a:lnTo>
                <a:lnTo>
                  <a:pt x="0" y="7"/>
                </a:lnTo>
                <a:lnTo>
                  <a:pt x="0" y="9"/>
                </a:lnTo>
                <a:lnTo>
                  <a:pt x="1" y="10"/>
                </a:lnTo>
                <a:lnTo>
                  <a:pt x="1" y="12"/>
                </a:lnTo>
                <a:lnTo>
                  <a:pt x="1" y="14"/>
                </a:lnTo>
                <a:lnTo>
                  <a:pt x="1" y="15"/>
                </a:lnTo>
                <a:lnTo>
                  <a:pt x="1" y="18"/>
                </a:lnTo>
                <a:lnTo>
                  <a:pt x="43" y="1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3" name="Freeform 235"/>
          <p:cNvSpPr>
            <a:spLocks/>
          </p:cNvSpPr>
          <p:nvPr/>
        </p:nvSpPr>
        <p:spPr bwMode="auto">
          <a:xfrm>
            <a:off x="5183188" y="4249738"/>
            <a:ext cx="17462" cy="30162"/>
          </a:xfrm>
          <a:custGeom>
            <a:avLst/>
            <a:gdLst>
              <a:gd name="T0" fmla="*/ 6776032 w 45"/>
              <a:gd name="T1" fmla="*/ 12127570 h 74"/>
              <a:gd name="T2" fmla="*/ 6776032 w 45"/>
              <a:gd name="T3" fmla="*/ 12127570 h 74"/>
              <a:gd name="T4" fmla="*/ 6625471 w 45"/>
              <a:gd name="T5" fmla="*/ 10632513 h 74"/>
              <a:gd name="T6" fmla="*/ 6625471 w 45"/>
              <a:gd name="T7" fmla="*/ 9137456 h 74"/>
              <a:gd name="T8" fmla="*/ 6625471 w 45"/>
              <a:gd name="T9" fmla="*/ 7641991 h 74"/>
              <a:gd name="T10" fmla="*/ 6625471 w 45"/>
              <a:gd name="T11" fmla="*/ 6146934 h 74"/>
              <a:gd name="T12" fmla="*/ 6474910 w 45"/>
              <a:gd name="T13" fmla="*/ 4651877 h 74"/>
              <a:gd name="T14" fmla="*/ 6474910 w 45"/>
              <a:gd name="T15" fmla="*/ 3156413 h 74"/>
              <a:gd name="T16" fmla="*/ 6474910 w 45"/>
              <a:gd name="T17" fmla="*/ 1495057 h 74"/>
              <a:gd name="T18" fmla="*/ 6324348 w 45"/>
              <a:gd name="T19" fmla="*/ 0 h 74"/>
              <a:gd name="T20" fmla="*/ 0 w 45"/>
              <a:gd name="T21" fmla="*/ 498488 h 74"/>
              <a:gd name="T22" fmla="*/ 0 w 45"/>
              <a:gd name="T23" fmla="*/ 1993545 h 74"/>
              <a:gd name="T24" fmla="*/ 150561 w 45"/>
              <a:gd name="T25" fmla="*/ 3322711 h 74"/>
              <a:gd name="T26" fmla="*/ 150561 w 45"/>
              <a:gd name="T27" fmla="*/ 4817768 h 74"/>
              <a:gd name="T28" fmla="*/ 150561 w 45"/>
              <a:gd name="T29" fmla="*/ 6313233 h 74"/>
              <a:gd name="T30" fmla="*/ 301122 w 45"/>
              <a:gd name="T31" fmla="*/ 7974588 h 74"/>
              <a:gd name="T32" fmla="*/ 301122 w 45"/>
              <a:gd name="T33" fmla="*/ 9469645 h 74"/>
              <a:gd name="T34" fmla="*/ 301122 w 45"/>
              <a:gd name="T35" fmla="*/ 10964702 h 74"/>
              <a:gd name="T36" fmla="*/ 301122 w 45"/>
              <a:gd name="T37" fmla="*/ 12293868 h 74"/>
              <a:gd name="T38" fmla="*/ 301122 w 45"/>
              <a:gd name="T39" fmla="*/ 12293868 h 74"/>
              <a:gd name="T40" fmla="*/ 6776032 w 45"/>
              <a:gd name="T41" fmla="*/ 12127570 h 74"/>
              <a:gd name="T42" fmla="*/ 6776032 w 45"/>
              <a:gd name="T43" fmla="*/ 12127570 h 74"/>
              <a:gd name="T44" fmla="*/ 6776032 w 45"/>
              <a:gd name="T45" fmla="*/ 12127570 h 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5"/>
              <a:gd name="T70" fmla="*/ 0 h 74"/>
              <a:gd name="T71" fmla="*/ 45 w 45"/>
              <a:gd name="T72" fmla="*/ 74 h 7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5" h="74">
                <a:moveTo>
                  <a:pt x="45" y="73"/>
                </a:moveTo>
                <a:lnTo>
                  <a:pt x="45" y="73"/>
                </a:lnTo>
                <a:lnTo>
                  <a:pt x="44" y="64"/>
                </a:lnTo>
                <a:lnTo>
                  <a:pt x="44" y="55"/>
                </a:lnTo>
                <a:lnTo>
                  <a:pt x="44" y="46"/>
                </a:lnTo>
                <a:lnTo>
                  <a:pt x="44" y="37"/>
                </a:lnTo>
                <a:lnTo>
                  <a:pt x="43" y="28"/>
                </a:lnTo>
                <a:lnTo>
                  <a:pt x="43" y="19"/>
                </a:lnTo>
                <a:lnTo>
                  <a:pt x="43" y="9"/>
                </a:lnTo>
                <a:lnTo>
                  <a:pt x="42" y="0"/>
                </a:lnTo>
                <a:lnTo>
                  <a:pt x="0" y="3"/>
                </a:lnTo>
                <a:lnTo>
                  <a:pt x="0" y="12"/>
                </a:lnTo>
                <a:lnTo>
                  <a:pt x="1" y="20"/>
                </a:lnTo>
                <a:lnTo>
                  <a:pt x="1" y="29"/>
                </a:lnTo>
                <a:lnTo>
                  <a:pt x="1" y="38"/>
                </a:lnTo>
                <a:lnTo>
                  <a:pt x="2" y="48"/>
                </a:lnTo>
                <a:lnTo>
                  <a:pt x="2" y="57"/>
                </a:lnTo>
                <a:lnTo>
                  <a:pt x="2" y="66"/>
                </a:lnTo>
                <a:lnTo>
                  <a:pt x="2" y="74"/>
                </a:lnTo>
                <a:lnTo>
                  <a:pt x="45" y="7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4" name="Freeform 236"/>
          <p:cNvSpPr>
            <a:spLocks/>
          </p:cNvSpPr>
          <p:nvPr/>
        </p:nvSpPr>
        <p:spPr bwMode="auto">
          <a:xfrm>
            <a:off x="5184775" y="4279900"/>
            <a:ext cx="15875" cy="4763"/>
          </a:xfrm>
          <a:custGeom>
            <a:avLst/>
            <a:gdLst>
              <a:gd name="T0" fmla="*/ 5860828 w 43"/>
              <a:gd name="T1" fmla="*/ 1411436 h 15"/>
              <a:gd name="T2" fmla="*/ 5860828 w 43"/>
              <a:gd name="T3" fmla="*/ 1411436 h 15"/>
              <a:gd name="T4" fmla="*/ 5860828 w 43"/>
              <a:gd name="T5" fmla="*/ 1209802 h 15"/>
              <a:gd name="T6" fmla="*/ 5860828 w 43"/>
              <a:gd name="T7" fmla="*/ 1008168 h 15"/>
              <a:gd name="T8" fmla="*/ 5860828 w 43"/>
              <a:gd name="T9" fmla="*/ 907510 h 15"/>
              <a:gd name="T10" fmla="*/ 5860828 w 43"/>
              <a:gd name="T11" fmla="*/ 705877 h 15"/>
              <a:gd name="T12" fmla="*/ 5860828 w 43"/>
              <a:gd name="T13" fmla="*/ 604901 h 15"/>
              <a:gd name="T14" fmla="*/ 5860828 w 43"/>
              <a:gd name="T15" fmla="*/ 403267 h 15"/>
              <a:gd name="T16" fmla="*/ 5860828 w 43"/>
              <a:gd name="T17" fmla="*/ 302609 h 15"/>
              <a:gd name="T18" fmla="*/ 5860828 w 43"/>
              <a:gd name="T19" fmla="*/ 0 h 15"/>
              <a:gd name="T20" fmla="*/ 0 w 43"/>
              <a:gd name="T21" fmla="*/ 100976 h 15"/>
              <a:gd name="T22" fmla="*/ 0 w 43"/>
              <a:gd name="T23" fmla="*/ 302609 h 15"/>
              <a:gd name="T24" fmla="*/ 0 w 43"/>
              <a:gd name="T25" fmla="*/ 504243 h 15"/>
              <a:gd name="T26" fmla="*/ 0 w 43"/>
              <a:gd name="T27" fmla="*/ 604901 h 15"/>
              <a:gd name="T28" fmla="*/ 136230 w 43"/>
              <a:gd name="T29" fmla="*/ 806535 h 15"/>
              <a:gd name="T30" fmla="*/ 136230 w 43"/>
              <a:gd name="T31" fmla="*/ 1008168 h 15"/>
              <a:gd name="T32" fmla="*/ 136230 w 43"/>
              <a:gd name="T33" fmla="*/ 1109144 h 15"/>
              <a:gd name="T34" fmla="*/ 136230 w 43"/>
              <a:gd name="T35" fmla="*/ 1411436 h 15"/>
              <a:gd name="T36" fmla="*/ 136230 w 43"/>
              <a:gd name="T37" fmla="*/ 1512411 h 15"/>
              <a:gd name="T38" fmla="*/ 136230 w 43"/>
              <a:gd name="T39" fmla="*/ 1512411 h 15"/>
              <a:gd name="T40" fmla="*/ 136230 w 43"/>
              <a:gd name="T41" fmla="*/ 1512411 h 15"/>
              <a:gd name="T42" fmla="*/ 136230 w 43"/>
              <a:gd name="T43" fmla="*/ 1512411 h 15"/>
              <a:gd name="T44" fmla="*/ 136230 w 43"/>
              <a:gd name="T45" fmla="*/ 1512411 h 15"/>
              <a:gd name="T46" fmla="*/ 5860828 w 43"/>
              <a:gd name="T47" fmla="*/ 1411436 h 1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15"/>
              <a:gd name="T74" fmla="*/ 43 w 43"/>
              <a:gd name="T75" fmla="*/ 15 h 1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15">
                <a:moveTo>
                  <a:pt x="43" y="14"/>
                </a:moveTo>
                <a:lnTo>
                  <a:pt x="43" y="14"/>
                </a:lnTo>
                <a:lnTo>
                  <a:pt x="43" y="12"/>
                </a:lnTo>
                <a:lnTo>
                  <a:pt x="43" y="10"/>
                </a:lnTo>
                <a:lnTo>
                  <a:pt x="43" y="9"/>
                </a:lnTo>
                <a:lnTo>
                  <a:pt x="43" y="7"/>
                </a:lnTo>
                <a:lnTo>
                  <a:pt x="43" y="6"/>
                </a:lnTo>
                <a:lnTo>
                  <a:pt x="43" y="4"/>
                </a:lnTo>
                <a:lnTo>
                  <a:pt x="43" y="3"/>
                </a:lnTo>
                <a:lnTo>
                  <a:pt x="43" y="0"/>
                </a:lnTo>
                <a:lnTo>
                  <a:pt x="0" y="1"/>
                </a:lnTo>
                <a:lnTo>
                  <a:pt x="0" y="3"/>
                </a:lnTo>
                <a:lnTo>
                  <a:pt x="0" y="5"/>
                </a:lnTo>
                <a:lnTo>
                  <a:pt x="0" y="6"/>
                </a:lnTo>
                <a:lnTo>
                  <a:pt x="1" y="8"/>
                </a:lnTo>
                <a:lnTo>
                  <a:pt x="1" y="10"/>
                </a:lnTo>
                <a:lnTo>
                  <a:pt x="1" y="11"/>
                </a:lnTo>
                <a:lnTo>
                  <a:pt x="1" y="14"/>
                </a:lnTo>
                <a:lnTo>
                  <a:pt x="1" y="15"/>
                </a:lnTo>
                <a:lnTo>
                  <a:pt x="43" y="1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5" name="Freeform 237"/>
          <p:cNvSpPr>
            <a:spLocks/>
          </p:cNvSpPr>
          <p:nvPr/>
        </p:nvSpPr>
        <p:spPr bwMode="auto">
          <a:xfrm>
            <a:off x="5184775" y="4284663"/>
            <a:ext cx="17463" cy="30162"/>
          </a:xfrm>
          <a:custGeom>
            <a:avLst/>
            <a:gdLst>
              <a:gd name="T0" fmla="*/ 7092009 w 43"/>
              <a:gd name="T1" fmla="*/ 11814886 h 77"/>
              <a:gd name="T2" fmla="*/ 7092009 w 43"/>
              <a:gd name="T3" fmla="*/ 11814886 h 77"/>
              <a:gd name="T4" fmla="*/ 7092009 w 43"/>
              <a:gd name="T5" fmla="*/ 10280541 h 77"/>
              <a:gd name="T6" fmla="*/ 7092009 w 43"/>
              <a:gd name="T7" fmla="*/ 8746197 h 77"/>
              <a:gd name="T8" fmla="*/ 7092009 w 43"/>
              <a:gd name="T9" fmla="*/ 7365012 h 77"/>
              <a:gd name="T10" fmla="*/ 7092009 w 43"/>
              <a:gd name="T11" fmla="*/ 5830667 h 77"/>
              <a:gd name="T12" fmla="*/ 7092009 w 43"/>
              <a:gd name="T13" fmla="*/ 4296322 h 77"/>
              <a:gd name="T14" fmla="*/ 6927125 w 43"/>
              <a:gd name="T15" fmla="*/ 2915529 h 77"/>
              <a:gd name="T16" fmla="*/ 6927125 w 43"/>
              <a:gd name="T17" fmla="*/ 1380793 h 77"/>
              <a:gd name="T18" fmla="*/ 6927125 w 43"/>
              <a:gd name="T19" fmla="*/ 0 h 77"/>
              <a:gd name="T20" fmla="*/ 0 w 43"/>
              <a:gd name="T21" fmla="*/ 153552 h 77"/>
              <a:gd name="T22" fmla="*/ 0 w 43"/>
              <a:gd name="T23" fmla="*/ 1687897 h 77"/>
              <a:gd name="T24" fmla="*/ 0 w 43"/>
              <a:gd name="T25" fmla="*/ 2915529 h 77"/>
              <a:gd name="T26" fmla="*/ 0 w 43"/>
              <a:gd name="T27" fmla="*/ 4449874 h 77"/>
              <a:gd name="T28" fmla="*/ 0 w 43"/>
              <a:gd name="T29" fmla="*/ 5830667 h 77"/>
              <a:gd name="T30" fmla="*/ 0 w 43"/>
              <a:gd name="T31" fmla="*/ 7365012 h 77"/>
              <a:gd name="T32" fmla="*/ 0 w 43"/>
              <a:gd name="T33" fmla="*/ 8899357 h 77"/>
              <a:gd name="T34" fmla="*/ 329766 w 43"/>
              <a:gd name="T35" fmla="*/ 10280541 h 77"/>
              <a:gd name="T36" fmla="*/ 329766 w 43"/>
              <a:gd name="T37" fmla="*/ 11814886 h 77"/>
              <a:gd name="T38" fmla="*/ 329766 w 43"/>
              <a:gd name="T39" fmla="*/ 11814886 h 77"/>
              <a:gd name="T40" fmla="*/ 7092009 w 43"/>
              <a:gd name="T41" fmla="*/ 11814886 h 77"/>
              <a:gd name="T42" fmla="*/ 7092009 w 43"/>
              <a:gd name="T43" fmla="*/ 11814886 h 77"/>
              <a:gd name="T44" fmla="*/ 7092009 w 43"/>
              <a:gd name="T45" fmla="*/ 11814886 h 7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77"/>
              <a:gd name="T71" fmla="*/ 43 w 43"/>
              <a:gd name="T72" fmla="*/ 77 h 7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77">
                <a:moveTo>
                  <a:pt x="43" y="77"/>
                </a:moveTo>
                <a:lnTo>
                  <a:pt x="43" y="77"/>
                </a:lnTo>
                <a:lnTo>
                  <a:pt x="43" y="67"/>
                </a:lnTo>
                <a:lnTo>
                  <a:pt x="43" y="57"/>
                </a:lnTo>
                <a:lnTo>
                  <a:pt x="43" y="48"/>
                </a:lnTo>
                <a:lnTo>
                  <a:pt x="43" y="38"/>
                </a:lnTo>
                <a:lnTo>
                  <a:pt x="43" y="28"/>
                </a:lnTo>
                <a:lnTo>
                  <a:pt x="42" y="19"/>
                </a:lnTo>
                <a:lnTo>
                  <a:pt x="42" y="9"/>
                </a:lnTo>
                <a:lnTo>
                  <a:pt x="42" y="0"/>
                </a:lnTo>
                <a:lnTo>
                  <a:pt x="0" y="1"/>
                </a:lnTo>
                <a:lnTo>
                  <a:pt x="0" y="11"/>
                </a:lnTo>
                <a:lnTo>
                  <a:pt x="0" y="19"/>
                </a:lnTo>
                <a:lnTo>
                  <a:pt x="0" y="29"/>
                </a:lnTo>
                <a:lnTo>
                  <a:pt x="0" y="38"/>
                </a:lnTo>
                <a:lnTo>
                  <a:pt x="0" y="48"/>
                </a:lnTo>
                <a:lnTo>
                  <a:pt x="0" y="58"/>
                </a:lnTo>
                <a:lnTo>
                  <a:pt x="2" y="67"/>
                </a:lnTo>
                <a:lnTo>
                  <a:pt x="2" y="77"/>
                </a:lnTo>
                <a:lnTo>
                  <a:pt x="43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6" name="Freeform 238"/>
          <p:cNvSpPr>
            <a:spLocks/>
          </p:cNvSpPr>
          <p:nvPr/>
        </p:nvSpPr>
        <p:spPr bwMode="auto">
          <a:xfrm>
            <a:off x="5184775" y="4314825"/>
            <a:ext cx="17463" cy="33338"/>
          </a:xfrm>
          <a:custGeom>
            <a:avLst/>
            <a:gdLst>
              <a:gd name="T0" fmla="*/ 6927125 w 43"/>
              <a:gd name="T1" fmla="*/ 13721262 h 81"/>
              <a:gd name="T2" fmla="*/ 6927125 w 43"/>
              <a:gd name="T3" fmla="*/ 13721262 h 81"/>
              <a:gd name="T4" fmla="*/ 6927125 w 43"/>
              <a:gd name="T5" fmla="*/ 12027198 h 81"/>
              <a:gd name="T6" fmla="*/ 6927125 w 43"/>
              <a:gd name="T7" fmla="*/ 10502705 h 81"/>
              <a:gd name="T8" fmla="*/ 7092009 w 43"/>
              <a:gd name="T9" fmla="*/ 8639481 h 81"/>
              <a:gd name="T10" fmla="*/ 7092009 w 43"/>
              <a:gd name="T11" fmla="*/ 6945417 h 81"/>
              <a:gd name="T12" fmla="*/ 7092009 w 43"/>
              <a:gd name="T13" fmla="*/ 5251352 h 81"/>
              <a:gd name="T14" fmla="*/ 7092009 w 43"/>
              <a:gd name="T15" fmla="*/ 3388129 h 81"/>
              <a:gd name="T16" fmla="*/ 7092009 w 43"/>
              <a:gd name="T17" fmla="*/ 1694064 h 81"/>
              <a:gd name="T18" fmla="*/ 7092009 w 43"/>
              <a:gd name="T19" fmla="*/ 0 h 81"/>
              <a:gd name="T20" fmla="*/ 329766 w 43"/>
              <a:gd name="T21" fmla="*/ 0 h 81"/>
              <a:gd name="T22" fmla="*/ 329766 w 43"/>
              <a:gd name="T23" fmla="*/ 1694064 h 81"/>
              <a:gd name="T24" fmla="*/ 0 w 43"/>
              <a:gd name="T25" fmla="*/ 3388129 h 81"/>
              <a:gd name="T26" fmla="*/ 0 w 43"/>
              <a:gd name="T27" fmla="*/ 5081781 h 81"/>
              <a:gd name="T28" fmla="*/ 0 w 43"/>
              <a:gd name="T29" fmla="*/ 6606686 h 81"/>
              <a:gd name="T30" fmla="*/ 0 w 43"/>
              <a:gd name="T31" fmla="*/ 8639481 h 81"/>
              <a:gd name="T32" fmla="*/ 0 w 43"/>
              <a:gd name="T33" fmla="*/ 10163974 h 81"/>
              <a:gd name="T34" fmla="*/ 0 w 43"/>
              <a:gd name="T35" fmla="*/ 11858038 h 81"/>
              <a:gd name="T36" fmla="*/ 0 w 43"/>
              <a:gd name="T37" fmla="*/ 13551691 h 81"/>
              <a:gd name="T38" fmla="*/ 0 w 43"/>
              <a:gd name="T39" fmla="*/ 13551691 h 81"/>
              <a:gd name="T40" fmla="*/ 0 w 43"/>
              <a:gd name="T41" fmla="*/ 13551691 h 81"/>
              <a:gd name="T42" fmla="*/ 0 w 43"/>
              <a:gd name="T43" fmla="*/ 13551691 h 81"/>
              <a:gd name="T44" fmla="*/ 0 w 43"/>
              <a:gd name="T45" fmla="*/ 13551691 h 81"/>
              <a:gd name="T46" fmla="*/ 6927125 w 43"/>
              <a:gd name="T47" fmla="*/ 13721262 h 81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81"/>
              <a:gd name="T74" fmla="*/ 43 w 43"/>
              <a:gd name="T75" fmla="*/ 81 h 81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81">
                <a:moveTo>
                  <a:pt x="42" y="81"/>
                </a:moveTo>
                <a:lnTo>
                  <a:pt x="42" y="81"/>
                </a:lnTo>
                <a:lnTo>
                  <a:pt x="42" y="71"/>
                </a:lnTo>
                <a:lnTo>
                  <a:pt x="42" y="62"/>
                </a:lnTo>
                <a:lnTo>
                  <a:pt x="43" y="51"/>
                </a:lnTo>
                <a:lnTo>
                  <a:pt x="43" y="41"/>
                </a:lnTo>
                <a:lnTo>
                  <a:pt x="43" y="31"/>
                </a:lnTo>
                <a:lnTo>
                  <a:pt x="43" y="20"/>
                </a:lnTo>
                <a:lnTo>
                  <a:pt x="43" y="10"/>
                </a:lnTo>
                <a:lnTo>
                  <a:pt x="43" y="0"/>
                </a:lnTo>
                <a:lnTo>
                  <a:pt x="2" y="0"/>
                </a:lnTo>
                <a:lnTo>
                  <a:pt x="2" y="10"/>
                </a:lnTo>
                <a:lnTo>
                  <a:pt x="0" y="20"/>
                </a:lnTo>
                <a:lnTo>
                  <a:pt x="0" y="30"/>
                </a:lnTo>
                <a:lnTo>
                  <a:pt x="0" y="39"/>
                </a:lnTo>
                <a:lnTo>
                  <a:pt x="0" y="51"/>
                </a:lnTo>
                <a:lnTo>
                  <a:pt x="0" y="60"/>
                </a:lnTo>
                <a:lnTo>
                  <a:pt x="0" y="70"/>
                </a:lnTo>
                <a:lnTo>
                  <a:pt x="0" y="80"/>
                </a:lnTo>
                <a:lnTo>
                  <a:pt x="42" y="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7" name="Freeform 239"/>
          <p:cNvSpPr>
            <a:spLocks/>
          </p:cNvSpPr>
          <p:nvPr/>
        </p:nvSpPr>
        <p:spPr bwMode="auto">
          <a:xfrm>
            <a:off x="5184775" y="4346575"/>
            <a:ext cx="15875" cy="3175"/>
          </a:xfrm>
          <a:custGeom>
            <a:avLst/>
            <a:gdLst>
              <a:gd name="T0" fmla="*/ 6000372 w 42"/>
              <a:gd name="T1" fmla="*/ 1680104 h 6"/>
              <a:gd name="T2" fmla="*/ 6000372 w 42"/>
              <a:gd name="T3" fmla="*/ 1680104 h 6"/>
              <a:gd name="T4" fmla="*/ 6000372 w 42"/>
              <a:gd name="T5" fmla="*/ 1400175 h 6"/>
              <a:gd name="T6" fmla="*/ 6000372 w 42"/>
              <a:gd name="T7" fmla="*/ 1400175 h 6"/>
              <a:gd name="T8" fmla="*/ 6000372 w 42"/>
              <a:gd name="T9" fmla="*/ 1120246 h 6"/>
              <a:gd name="T10" fmla="*/ 6000372 w 42"/>
              <a:gd name="T11" fmla="*/ 1120246 h 6"/>
              <a:gd name="T12" fmla="*/ 6000372 w 42"/>
              <a:gd name="T13" fmla="*/ 840317 h 6"/>
              <a:gd name="T14" fmla="*/ 6000372 w 42"/>
              <a:gd name="T15" fmla="*/ 840317 h 6"/>
              <a:gd name="T16" fmla="*/ 6000372 w 42"/>
              <a:gd name="T17" fmla="*/ 840317 h 6"/>
              <a:gd name="T18" fmla="*/ 6000372 w 42"/>
              <a:gd name="T19" fmla="*/ 279929 h 6"/>
              <a:gd name="T20" fmla="*/ 0 w 42"/>
              <a:gd name="T21" fmla="*/ 0 h 6"/>
              <a:gd name="T22" fmla="*/ 0 w 42"/>
              <a:gd name="T23" fmla="*/ 279929 h 6"/>
              <a:gd name="T24" fmla="*/ 0 w 42"/>
              <a:gd name="T25" fmla="*/ 279929 h 6"/>
              <a:gd name="T26" fmla="*/ 0 w 42"/>
              <a:gd name="T27" fmla="*/ 840317 h 6"/>
              <a:gd name="T28" fmla="*/ 0 w 42"/>
              <a:gd name="T29" fmla="*/ 840317 h 6"/>
              <a:gd name="T30" fmla="*/ 0 w 42"/>
              <a:gd name="T31" fmla="*/ 1120246 h 6"/>
              <a:gd name="T32" fmla="*/ 0 w 42"/>
              <a:gd name="T33" fmla="*/ 1120246 h 6"/>
              <a:gd name="T34" fmla="*/ 0 w 42"/>
              <a:gd name="T35" fmla="*/ 1400175 h 6"/>
              <a:gd name="T36" fmla="*/ 0 w 42"/>
              <a:gd name="T37" fmla="*/ 1400175 h 6"/>
              <a:gd name="T38" fmla="*/ 0 w 42"/>
              <a:gd name="T39" fmla="*/ 1400175 h 6"/>
              <a:gd name="T40" fmla="*/ 6000372 w 42"/>
              <a:gd name="T41" fmla="*/ 1680104 h 6"/>
              <a:gd name="T42" fmla="*/ 6000372 w 42"/>
              <a:gd name="T43" fmla="*/ 1680104 h 6"/>
              <a:gd name="T44" fmla="*/ 6000372 w 42"/>
              <a:gd name="T45" fmla="*/ 1680104 h 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6"/>
              <a:gd name="T71" fmla="*/ 42 w 42"/>
              <a:gd name="T72" fmla="*/ 6 h 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6">
                <a:moveTo>
                  <a:pt x="42" y="6"/>
                </a:moveTo>
                <a:lnTo>
                  <a:pt x="42" y="6"/>
                </a:lnTo>
                <a:lnTo>
                  <a:pt x="42" y="5"/>
                </a:lnTo>
                <a:lnTo>
                  <a:pt x="42" y="4"/>
                </a:lnTo>
                <a:lnTo>
                  <a:pt x="42" y="3"/>
                </a:lnTo>
                <a:lnTo>
                  <a:pt x="42" y="1"/>
                </a:lnTo>
                <a:lnTo>
                  <a:pt x="0" y="0"/>
                </a:lnTo>
                <a:lnTo>
                  <a:pt x="0" y="1"/>
                </a:lnTo>
                <a:lnTo>
                  <a:pt x="0" y="3"/>
                </a:lnTo>
                <a:lnTo>
                  <a:pt x="0" y="4"/>
                </a:lnTo>
                <a:lnTo>
                  <a:pt x="0" y="5"/>
                </a:lnTo>
                <a:lnTo>
                  <a:pt x="42" y="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8" name="Freeform 240"/>
          <p:cNvSpPr>
            <a:spLocks/>
          </p:cNvSpPr>
          <p:nvPr/>
        </p:nvSpPr>
        <p:spPr bwMode="auto">
          <a:xfrm>
            <a:off x="5183188" y="4348163"/>
            <a:ext cx="17462" cy="33337"/>
          </a:xfrm>
          <a:custGeom>
            <a:avLst/>
            <a:gdLst>
              <a:gd name="T0" fmla="*/ 6324348 w 45"/>
              <a:gd name="T1" fmla="*/ 13891945 h 80"/>
              <a:gd name="T2" fmla="*/ 6324348 w 45"/>
              <a:gd name="T3" fmla="*/ 13891945 h 80"/>
              <a:gd name="T4" fmla="*/ 6474910 w 45"/>
              <a:gd name="T5" fmla="*/ 12155504 h 80"/>
              <a:gd name="T6" fmla="*/ 6474910 w 45"/>
              <a:gd name="T7" fmla="*/ 10419063 h 80"/>
              <a:gd name="T8" fmla="*/ 6474910 w 45"/>
              <a:gd name="T9" fmla="*/ 8682622 h 80"/>
              <a:gd name="T10" fmla="*/ 6625471 w 45"/>
              <a:gd name="T11" fmla="*/ 7119533 h 80"/>
              <a:gd name="T12" fmla="*/ 6625471 w 45"/>
              <a:gd name="T13" fmla="*/ 5383092 h 80"/>
              <a:gd name="T14" fmla="*/ 6625471 w 45"/>
              <a:gd name="T15" fmla="*/ 3646651 h 80"/>
              <a:gd name="T16" fmla="*/ 6776032 w 45"/>
              <a:gd name="T17" fmla="*/ 1910210 h 80"/>
              <a:gd name="T18" fmla="*/ 6776032 w 45"/>
              <a:gd name="T19" fmla="*/ 173769 h 80"/>
              <a:gd name="T20" fmla="*/ 451684 w 45"/>
              <a:gd name="T21" fmla="*/ 0 h 80"/>
              <a:gd name="T22" fmla="*/ 301122 w 45"/>
              <a:gd name="T23" fmla="*/ 1736441 h 80"/>
              <a:gd name="T24" fmla="*/ 301122 w 45"/>
              <a:gd name="T25" fmla="*/ 3472882 h 80"/>
              <a:gd name="T26" fmla="*/ 301122 w 45"/>
              <a:gd name="T27" fmla="*/ 5209323 h 80"/>
              <a:gd name="T28" fmla="*/ 150561 w 45"/>
              <a:gd name="T29" fmla="*/ 6772412 h 80"/>
              <a:gd name="T30" fmla="*/ 150561 w 45"/>
              <a:gd name="T31" fmla="*/ 8335083 h 80"/>
              <a:gd name="T32" fmla="*/ 150561 w 45"/>
              <a:gd name="T33" fmla="*/ 10071524 h 80"/>
              <a:gd name="T34" fmla="*/ 0 w 45"/>
              <a:gd name="T35" fmla="*/ 11807965 h 80"/>
              <a:gd name="T36" fmla="*/ 0 w 45"/>
              <a:gd name="T37" fmla="*/ 13544823 h 80"/>
              <a:gd name="T38" fmla="*/ 0 w 45"/>
              <a:gd name="T39" fmla="*/ 13544823 h 80"/>
              <a:gd name="T40" fmla="*/ 0 w 45"/>
              <a:gd name="T41" fmla="*/ 13544823 h 80"/>
              <a:gd name="T42" fmla="*/ 0 w 45"/>
              <a:gd name="T43" fmla="*/ 13544823 h 80"/>
              <a:gd name="T44" fmla="*/ 0 w 45"/>
              <a:gd name="T45" fmla="*/ 13544823 h 80"/>
              <a:gd name="T46" fmla="*/ 6324348 w 45"/>
              <a:gd name="T47" fmla="*/ 13891945 h 8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5"/>
              <a:gd name="T73" fmla="*/ 0 h 80"/>
              <a:gd name="T74" fmla="*/ 45 w 45"/>
              <a:gd name="T75" fmla="*/ 80 h 80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5" h="80">
                <a:moveTo>
                  <a:pt x="42" y="80"/>
                </a:moveTo>
                <a:lnTo>
                  <a:pt x="42" y="80"/>
                </a:lnTo>
                <a:lnTo>
                  <a:pt x="43" y="70"/>
                </a:lnTo>
                <a:lnTo>
                  <a:pt x="43" y="60"/>
                </a:lnTo>
                <a:lnTo>
                  <a:pt x="43" y="50"/>
                </a:lnTo>
                <a:lnTo>
                  <a:pt x="44" y="41"/>
                </a:lnTo>
                <a:lnTo>
                  <a:pt x="44" y="31"/>
                </a:lnTo>
                <a:lnTo>
                  <a:pt x="44" y="21"/>
                </a:lnTo>
                <a:lnTo>
                  <a:pt x="45" y="11"/>
                </a:lnTo>
                <a:lnTo>
                  <a:pt x="45" y="1"/>
                </a:lnTo>
                <a:lnTo>
                  <a:pt x="3" y="0"/>
                </a:lnTo>
                <a:lnTo>
                  <a:pt x="2" y="10"/>
                </a:lnTo>
                <a:lnTo>
                  <a:pt x="2" y="20"/>
                </a:lnTo>
                <a:lnTo>
                  <a:pt x="2" y="30"/>
                </a:lnTo>
                <a:lnTo>
                  <a:pt x="1" y="39"/>
                </a:lnTo>
                <a:lnTo>
                  <a:pt x="1" y="48"/>
                </a:lnTo>
                <a:lnTo>
                  <a:pt x="1" y="58"/>
                </a:lnTo>
                <a:lnTo>
                  <a:pt x="0" y="68"/>
                </a:lnTo>
                <a:lnTo>
                  <a:pt x="0" y="78"/>
                </a:lnTo>
                <a:lnTo>
                  <a:pt x="42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89" name="Freeform 241"/>
          <p:cNvSpPr>
            <a:spLocks/>
          </p:cNvSpPr>
          <p:nvPr/>
        </p:nvSpPr>
        <p:spPr bwMode="auto">
          <a:xfrm>
            <a:off x="5183188" y="4379913"/>
            <a:ext cx="17462" cy="3175"/>
          </a:xfrm>
          <a:custGeom>
            <a:avLst/>
            <a:gdLst>
              <a:gd name="T0" fmla="*/ 7260034 w 42"/>
              <a:gd name="T1" fmla="*/ 1260078 h 8"/>
              <a:gd name="T2" fmla="*/ 7260034 w 42"/>
              <a:gd name="T3" fmla="*/ 1260078 h 8"/>
              <a:gd name="T4" fmla="*/ 7260034 w 42"/>
              <a:gd name="T5" fmla="*/ 1102519 h 8"/>
              <a:gd name="T6" fmla="*/ 7260034 w 42"/>
              <a:gd name="T7" fmla="*/ 1102519 h 8"/>
              <a:gd name="T8" fmla="*/ 7260034 w 42"/>
              <a:gd name="T9" fmla="*/ 944959 h 8"/>
              <a:gd name="T10" fmla="*/ 7260034 w 42"/>
              <a:gd name="T11" fmla="*/ 630238 h 8"/>
              <a:gd name="T12" fmla="*/ 7260034 w 42"/>
              <a:gd name="T13" fmla="*/ 630238 h 8"/>
              <a:gd name="T14" fmla="*/ 7260034 w 42"/>
              <a:gd name="T15" fmla="*/ 472678 h 8"/>
              <a:gd name="T16" fmla="*/ 7260034 w 42"/>
              <a:gd name="T17" fmla="*/ 472678 h 8"/>
              <a:gd name="T18" fmla="*/ 7260034 w 42"/>
              <a:gd name="T19" fmla="*/ 315119 h 8"/>
              <a:gd name="T20" fmla="*/ 0 w 42"/>
              <a:gd name="T21" fmla="*/ 0 h 8"/>
              <a:gd name="T22" fmla="*/ 0 w 42"/>
              <a:gd name="T23" fmla="*/ 157559 h 8"/>
              <a:gd name="T24" fmla="*/ 0 w 42"/>
              <a:gd name="T25" fmla="*/ 157559 h 8"/>
              <a:gd name="T26" fmla="*/ 0 w 42"/>
              <a:gd name="T27" fmla="*/ 315119 h 8"/>
              <a:gd name="T28" fmla="*/ 0 w 42"/>
              <a:gd name="T29" fmla="*/ 472678 h 8"/>
              <a:gd name="T30" fmla="*/ 0 w 42"/>
              <a:gd name="T31" fmla="*/ 472678 h 8"/>
              <a:gd name="T32" fmla="*/ 0 w 42"/>
              <a:gd name="T33" fmla="*/ 630238 h 8"/>
              <a:gd name="T34" fmla="*/ 0 w 42"/>
              <a:gd name="T35" fmla="*/ 630238 h 8"/>
              <a:gd name="T36" fmla="*/ 0 w 42"/>
              <a:gd name="T37" fmla="*/ 944959 h 8"/>
              <a:gd name="T38" fmla="*/ 0 w 42"/>
              <a:gd name="T39" fmla="*/ 944959 h 8"/>
              <a:gd name="T40" fmla="*/ 7260034 w 42"/>
              <a:gd name="T41" fmla="*/ 1260078 h 8"/>
              <a:gd name="T42" fmla="*/ 7260034 w 42"/>
              <a:gd name="T43" fmla="*/ 1260078 h 8"/>
              <a:gd name="T44" fmla="*/ 7260034 w 42"/>
              <a:gd name="T45" fmla="*/ 1260078 h 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8"/>
              <a:gd name="T71" fmla="*/ 42 w 42"/>
              <a:gd name="T72" fmla="*/ 8 h 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8">
                <a:moveTo>
                  <a:pt x="42" y="8"/>
                </a:moveTo>
                <a:lnTo>
                  <a:pt x="42" y="8"/>
                </a:lnTo>
                <a:lnTo>
                  <a:pt x="42" y="7"/>
                </a:lnTo>
                <a:lnTo>
                  <a:pt x="42" y="6"/>
                </a:lnTo>
                <a:lnTo>
                  <a:pt x="42" y="4"/>
                </a:lnTo>
                <a:lnTo>
                  <a:pt x="42" y="3"/>
                </a:lnTo>
                <a:lnTo>
                  <a:pt x="42" y="2"/>
                </a:lnTo>
                <a:lnTo>
                  <a:pt x="0" y="0"/>
                </a:lnTo>
                <a:lnTo>
                  <a:pt x="0" y="1"/>
                </a:lnTo>
                <a:lnTo>
                  <a:pt x="0" y="2"/>
                </a:lnTo>
                <a:lnTo>
                  <a:pt x="0" y="3"/>
                </a:lnTo>
                <a:lnTo>
                  <a:pt x="0" y="4"/>
                </a:lnTo>
                <a:lnTo>
                  <a:pt x="0" y="6"/>
                </a:lnTo>
                <a:lnTo>
                  <a:pt x="42" y="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0" name="Freeform 242"/>
          <p:cNvSpPr>
            <a:spLocks/>
          </p:cNvSpPr>
          <p:nvPr/>
        </p:nvSpPr>
        <p:spPr bwMode="auto">
          <a:xfrm>
            <a:off x="5181600" y="4381500"/>
            <a:ext cx="19050" cy="31750"/>
          </a:xfrm>
          <a:custGeom>
            <a:avLst/>
            <a:gdLst>
              <a:gd name="T0" fmla="*/ 6735594 w 47"/>
              <a:gd name="T1" fmla="*/ 12760285 h 79"/>
              <a:gd name="T2" fmla="*/ 6735594 w 47"/>
              <a:gd name="T3" fmla="*/ 12760285 h 79"/>
              <a:gd name="T4" fmla="*/ 7064307 w 47"/>
              <a:gd name="T5" fmla="*/ 11145054 h 79"/>
              <a:gd name="T6" fmla="*/ 7228462 w 47"/>
              <a:gd name="T7" fmla="*/ 9529823 h 79"/>
              <a:gd name="T8" fmla="*/ 7228462 w 47"/>
              <a:gd name="T9" fmla="*/ 8076155 h 79"/>
              <a:gd name="T10" fmla="*/ 7392616 w 47"/>
              <a:gd name="T11" fmla="*/ 6460924 h 79"/>
              <a:gd name="T12" fmla="*/ 7392616 w 47"/>
              <a:gd name="T13" fmla="*/ 4845693 h 79"/>
              <a:gd name="T14" fmla="*/ 7557176 w 47"/>
              <a:gd name="T15" fmla="*/ 3392025 h 79"/>
              <a:gd name="T16" fmla="*/ 7557176 w 47"/>
              <a:gd name="T17" fmla="*/ 1938358 h 79"/>
              <a:gd name="T18" fmla="*/ 7721330 w 47"/>
              <a:gd name="T19" fmla="*/ 323127 h 79"/>
              <a:gd name="T20" fmla="*/ 821582 w 47"/>
              <a:gd name="T21" fmla="*/ 0 h 79"/>
              <a:gd name="T22" fmla="*/ 657022 w 47"/>
              <a:gd name="T23" fmla="*/ 1453668 h 79"/>
              <a:gd name="T24" fmla="*/ 657022 w 47"/>
              <a:gd name="T25" fmla="*/ 2907335 h 79"/>
              <a:gd name="T26" fmla="*/ 492868 w 47"/>
              <a:gd name="T27" fmla="*/ 4522566 h 79"/>
              <a:gd name="T28" fmla="*/ 492868 w 47"/>
              <a:gd name="T29" fmla="*/ 5976234 h 79"/>
              <a:gd name="T30" fmla="*/ 328714 w 47"/>
              <a:gd name="T31" fmla="*/ 7591465 h 79"/>
              <a:gd name="T32" fmla="*/ 164154 w 47"/>
              <a:gd name="T33" fmla="*/ 9206696 h 79"/>
              <a:gd name="T34" fmla="*/ 164154 w 47"/>
              <a:gd name="T35" fmla="*/ 10660364 h 79"/>
              <a:gd name="T36" fmla="*/ 0 w 47"/>
              <a:gd name="T37" fmla="*/ 12275595 h 79"/>
              <a:gd name="T38" fmla="*/ 0 w 47"/>
              <a:gd name="T39" fmla="*/ 12275595 h 79"/>
              <a:gd name="T40" fmla="*/ 6735594 w 47"/>
              <a:gd name="T41" fmla="*/ 12760285 h 79"/>
              <a:gd name="T42" fmla="*/ 6735594 w 47"/>
              <a:gd name="T43" fmla="*/ 12760285 h 79"/>
              <a:gd name="T44" fmla="*/ 6735594 w 47"/>
              <a:gd name="T45" fmla="*/ 12760285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79"/>
              <a:gd name="T71" fmla="*/ 47 w 47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79">
                <a:moveTo>
                  <a:pt x="41" y="79"/>
                </a:moveTo>
                <a:lnTo>
                  <a:pt x="41" y="79"/>
                </a:lnTo>
                <a:lnTo>
                  <a:pt x="43" y="69"/>
                </a:lnTo>
                <a:lnTo>
                  <a:pt x="44" y="59"/>
                </a:lnTo>
                <a:lnTo>
                  <a:pt x="44" y="50"/>
                </a:lnTo>
                <a:lnTo>
                  <a:pt x="45" y="40"/>
                </a:lnTo>
                <a:lnTo>
                  <a:pt x="45" y="30"/>
                </a:lnTo>
                <a:lnTo>
                  <a:pt x="46" y="21"/>
                </a:lnTo>
                <a:lnTo>
                  <a:pt x="46" y="12"/>
                </a:lnTo>
                <a:lnTo>
                  <a:pt x="47" y="2"/>
                </a:lnTo>
                <a:lnTo>
                  <a:pt x="5" y="0"/>
                </a:lnTo>
                <a:lnTo>
                  <a:pt x="4" y="9"/>
                </a:lnTo>
                <a:lnTo>
                  <a:pt x="4" y="18"/>
                </a:lnTo>
                <a:lnTo>
                  <a:pt x="3" y="28"/>
                </a:lnTo>
                <a:lnTo>
                  <a:pt x="3" y="37"/>
                </a:lnTo>
                <a:lnTo>
                  <a:pt x="2" y="47"/>
                </a:lnTo>
                <a:lnTo>
                  <a:pt x="1" y="57"/>
                </a:lnTo>
                <a:lnTo>
                  <a:pt x="1" y="66"/>
                </a:lnTo>
                <a:lnTo>
                  <a:pt x="0" y="76"/>
                </a:lnTo>
                <a:lnTo>
                  <a:pt x="41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1" name="Freeform 243"/>
          <p:cNvSpPr>
            <a:spLocks/>
          </p:cNvSpPr>
          <p:nvPr/>
        </p:nvSpPr>
        <p:spPr bwMode="auto">
          <a:xfrm>
            <a:off x="5181600" y="4411663"/>
            <a:ext cx="15875" cy="4762"/>
          </a:xfrm>
          <a:custGeom>
            <a:avLst/>
            <a:gdLst>
              <a:gd name="T0" fmla="*/ 6146723 w 41"/>
              <a:gd name="T1" fmla="*/ 2061513 h 11"/>
              <a:gd name="T2" fmla="*/ 6146723 w 41"/>
              <a:gd name="T3" fmla="*/ 2061513 h 11"/>
              <a:gd name="T4" fmla="*/ 6146723 w 41"/>
              <a:gd name="T5" fmla="*/ 1874063 h 11"/>
              <a:gd name="T6" fmla="*/ 6146723 w 41"/>
              <a:gd name="T7" fmla="*/ 1686614 h 11"/>
              <a:gd name="T8" fmla="*/ 6146723 w 41"/>
              <a:gd name="T9" fmla="*/ 1311715 h 11"/>
              <a:gd name="T10" fmla="*/ 6146723 w 41"/>
              <a:gd name="T11" fmla="*/ 1124265 h 11"/>
              <a:gd name="T12" fmla="*/ 6146723 w 41"/>
              <a:gd name="T13" fmla="*/ 937248 h 11"/>
              <a:gd name="T14" fmla="*/ 6146723 w 41"/>
              <a:gd name="T15" fmla="*/ 937248 h 11"/>
              <a:gd name="T16" fmla="*/ 6146723 w 41"/>
              <a:gd name="T17" fmla="*/ 749799 h 11"/>
              <a:gd name="T18" fmla="*/ 6146723 w 41"/>
              <a:gd name="T19" fmla="*/ 562349 h 11"/>
              <a:gd name="T20" fmla="*/ 0 w 41"/>
              <a:gd name="T21" fmla="*/ 0 h 11"/>
              <a:gd name="T22" fmla="*/ 0 w 41"/>
              <a:gd name="T23" fmla="*/ 187450 h 11"/>
              <a:gd name="T24" fmla="*/ 0 w 41"/>
              <a:gd name="T25" fmla="*/ 374899 h 11"/>
              <a:gd name="T26" fmla="*/ 0 w 41"/>
              <a:gd name="T27" fmla="*/ 562349 h 11"/>
              <a:gd name="T28" fmla="*/ 0 w 41"/>
              <a:gd name="T29" fmla="*/ 749799 h 11"/>
              <a:gd name="T30" fmla="*/ 0 w 41"/>
              <a:gd name="T31" fmla="*/ 749799 h 11"/>
              <a:gd name="T32" fmla="*/ 0 w 41"/>
              <a:gd name="T33" fmla="*/ 937248 h 11"/>
              <a:gd name="T34" fmla="*/ 0 w 41"/>
              <a:gd name="T35" fmla="*/ 1124265 h 11"/>
              <a:gd name="T36" fmla="*/ 0 w 41"/>
              <a:gd name="T37" fmla="*/ 1311715 h 11"/>
              <a:gd name="T38" fmla="*/ 0 w 41"/>
              <a:gd name="T39" fmla="*/ 1311715 h 11"/>
              <a:gd name="T40" fmla="*/ 6146723 w 41"/>
              <a:gd name="T41" fmla="*/ 2061513 h 11"/>
              <a:gd name="T42" fmla="*/ 6146723 w 41"/>
              <a:gd name="T43" fmla="*/ 2061513 h 11"/>
              <a:gd name="T44" fmla="*/ 6146723 w 41"/>
              <a:gd name="T45" fmla="*/ 2061513 h 1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11"/>
              <a:gd name="T71" fmla="*/ 41 w 41"/>
              <a:gd name="T72" fmla="*/ 11 h 1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11">
                <a:moveTo>
                  <a:pt x="41" y="11"/>
                </a:moveTo>
                <a:lnTo>
                  <a:pt x="41" y="11"/>
                </a:lnTo>
                <a:lnTo>
                  <a:pt x="41" y="10"/>
                </a:lnTo>
                <a:lnTo>
                  <a:pt x="41" y="9"/>
                </a:lnTo>
                <a:lnTo>
                  <a:pt x="41" y="7"/>
                </a:lnTo>
                <a:lnTo>
                  <a:pt x="41" y="6"/>
                </a:lnTo>
                <a:lnTo>
                  <a:pt x="41" y="5"/>
                </a:lnTo>
                <a:lnTo>
                  <a:pt x="41" y="4"/>
                </a:lnTo>
                <a:lnTo>
                  <a:pt x="41" y="3"/>
                </a:lnTo>
                <a:lnTo>
                  <a:pt x="0" y="0"/>
                </a:lnTo>
                <a:lnTo>
                  <a:pt x="0" y="1"/>
                </a:lnTo>
                <a:lnTo>
                  <a:pt x="0" y="2"/>
                </a:lnTo>
                <a:lnTo>
                  <a:pt x="0" y="3"/>
                </a:lnTo>
                <a:lnTo>
                  <a:pt x="0" y="4"/>
                </a:lnTo>
                <a:lnTo>
                  <a:pt x="0" y="5"/>
                </a:lnTo>
                <a:lnTo>
                  <a:pt x="0" y="6"/>
                </a:lnTo>
                <a:lnTo>
                  <a:pt x="0" y="7"/>
                </a:lnTo>
                <a:lnTo>
                  <a:pt x="41" y="1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2" name="Freeform 244"/>
          <p:cNvSpPr>
            <a:spLocks/>
          </p:cNvSpPr>
          <p:nvPr/>
        </p:nvSpPr>
        <p:spPr bwMode="auto">
          <a:xfrm>
            <a:off x="5178425" y="4414838"/>
            <a:ext cx="19050" cy="31750"/>
          </a:xfrm>
          <a:custGeom>
            <a:avLst/>
            <a:gdLst>
              <a:gd name="T0" fmla="*/ 6735594 w 47"/>
              <a:gd name="T1" fmla="*/ 12760285 h 79"/>
              <a:gd name="T2" fmla="*/ 6735594 w 47"/>
              <a:gd name="T3" fmla="*/ 12760285 h 79"/>
              <a:gd name="T4" fmla="*/ 6899748 w 47"/>
              <a:gd name="T5" fmla="*/ 11145054 h 79"/>
              <a:gd name="T6" fmla="*/ 6899748 w 47"/>
              <a:gd name="T7" fmla="*/ 9691386 h 79"/>
              <a:gd name="T8" fmla="*/ 7064307 w 47"/>
              <a:gd name="T9" fmla="*/ 8237718 h 79"/>
              <a:gd name="T10" fmla="*/ 7228462 w 47"/>
              <a:gd name="T11" fmla="*/ 6622487 h 79"/>
              <a:gd name="T12" fmla="*/ 7392616 w 47"/>
              <a:gd name="T13" fmla="*/ 5168820 h 79"/>
              <a:gd name="T14" fmla="*/ 7557176 w 47"/>
              <a:gd name="T15" fmla="*/ 3553589 h 79"/>
              <a:gd name="T16" fmla="*/ 7557176 w 47"/>
              <a:gd name="T17" fmla="*/ 2099921 h 79"/>
              <a:gd name="T18" fmla="*/ 7721330 w 47"/>
              <a:gd name="T19" fmla="*/ 646253 h 79"/>
              <a:gd name="T20" fmla="*/ 985736 w 47"/>
              <a:gd name="T21" fmla="*/ 0 h 79"/>
              <a:gd name="T22" fmla="*/ 821582 w 47"/>
              <a:gd name="T23" fmla="*/ 1453668 h 79"/>
              <a:gd name="T24" fmla="*/ 657022 w 47"/>
              <a:gd name="T25" fmla="*/ 3068899 h 79"/>
              <a:gd name="T26" fmla="*/ 657022 w 47"/>
              <a:gd name="T27" fmla="*/ 4522566 h 79"/>
              <a:gd name="T28" fmla="*/ 492868 w 47"/>
              <a:gd name="T29" fmla="*/ 6137797 h 79"/>
              <a:gd name="T30" fmla="*/ 328714 w 47"/>
              <a:gd name="T31" fmla="*/ 7591465 h 79"/>
              <a:gd name="T32" fmla="*/ 164154 w 47"/>
              <a:gd name="T33" fmla="*/ 9045133 h 79"/>
              <a:gd name="T34" fmla="*/ 164154 w 47"/>
              <a:gd name="T35" fmla="*/ 10498801 h 79"/>
              <a:gd name="T36" fmla="*/ 0 w 47"/>
              <a:gd name="T37" fmla="*/ 11952870 h 79"/>
              <a:gd name="T38" fmla="*/ 0 w 47"/>
              <a:gd name="T39" fmla="*/ 11952870 h 79"/>
              <a:gd name="T40" fmla="*/ 6735594 w 47"/>
              <a:gd name="T41" fmla="*/ 12760285 h 79"/>
              <a:gd name="T42" fmla="*/ 6735594 w 47"/>
              <a:gd name="T43" fmla="*/ 12760285 h 79"/>
              <a:gd name="T44" fmla="*/ 6735594 w 47"/>
              <a:gd name="T45" fmla="*/ 12760285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79"/>
              <a:gd name="T71" fmla="*/ 47 w 47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79">
                <a:moveTo>
                  <a:pt x="41" y="79"/>
                </a:moveTo>
                <a:lnTo>
                  <a:pt x="41" y="79"/>
                </a:lnTo>
                <a:lnTo>
                  <a:pt x="42" y="69"/>
                </a:lnTo>
                <a:lnTo>
                  <a:pt x="42" y="60"/>
                </a:lnTo>
                <a:lnTo>
                  <a:pt x="43" y="51"/>
                </a:lnTo>
                <a:lnTo>
                  <a:pt x="44" y="41"/>
                </a:lnTo>
                <a:lnTo>
                  <a:pt x="45" y="32"/>
                </a:lnTo>
                <a:lnTo>
                  <a:pt x="46" y="22"/>
                </a:lnTo>
                <a:lnTo>
                  <a:pt x="46" y="13"/>
                </a:lnTo>
                <a:lnTo>
                  <a:pt x="47" y="4"/>
                </a:lnTo>
                <a:lnTo>
                  <a:pt x="6" y="0"/>
                </a:lnTo>
                <a:lnTo>
                  <a:pt x="5" y="9"/>
                </a:lnTo>
                <a:lnTo>
                  <a:pt x="4" y="19"/>
                </a:lnTo>
                <a:lnTo>
                  <a:pt x="4" y="28"/>
                </a:lnTo>
                <a:lnTo>
                  <a:pt x="3" y="38"/>
                </a:lnTo>
                <a:lnTo>
                  <a:pt x="2" y="47"/>
                </a:lnTo>
                <a:lnTo>
                  <a:pt x="1" y="56"/>
                </a:lnTo>
                <a:lnTo>
                  <a:pt x="1" y="65"/>
                </a:lnTo>
                <a:lnTo>
                  <a:pt x="0" y="74"/>
                </a:lnTo>
                <a:lnTo>
                  <a:pt x="41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3" name="Freeform 245"/>
          <p:cNvSpPr>
            <a:spLocks/>
          </p:cNvSpPr>
          <p:nvPr/>
        </p:nvSpPr>
        <p:spPr bwMode="auto">
          <a:xfrm>
            <a:off x="5178425" y="4445000"/>
            <a:ext cx="17463" cy="4763"/>
          </a:xfrm>
          <a:custGeom>
            <a:avLst/>
            <a:gdLst>
              <a:gd name="T0" fmla="*/ 7087899 w 42"/>
              <a:gd name="T1" fmla="*/ 1620441 h 14"/>
              <a:gd name="T2" fmla="*/ 7087899 w 42"/>
              <a:gd name="T3" fmla="*/ 1620441 h 14"/>
              <a:gd name="T4" fmla="*/ 7087899 w 42"/>
              <a:gd name="T5" fmla="*/ 1389095 h 14"/>
              <a:gd name="T6" fmla="*/ 7087899 w 42"/>
              <a:gd name="T7" fmla="*/ 1273082 h 14"/>
              <a:gd name="T8" fmla="*/ 7087899 w 42"/>
              <a:gd name="T9" fmla="*/ 1157409 h 14"/>
              <a:gd name="T10" fmla="*/ 7260866 w 42"/>
              <a:gd name="T11" fmla="*/ 1041736 h 14"/>
              <a:gd name="T12" fmla="*/ 7260866 w 42"/>
              <a:gd name="T13" fmla="*/ 926063 h 14"/>
              <a:gd name="T14" fmla="*/ 7260866 w 42"/>
              <a:gd name="T15" fmla="*/ 810390 h 14"/>
              <a:gd name="T16" fmla="*/ 7260866 w 42"/>
              <a:gd name="T17" fmla="*/ 694377 h 14"/>
              <a:gd name="T18" fmla="*/ 7260866 w 42"/>
              <a:gd name="T19" fmla="*/ 578705 h 14"/>
              <a:gd name="T20" fmla="*/ 172967 w 42"/>
              <a:gd name="T21" fmla="*/ 0 h 14"/>
              <a:gd name="T22" fmla="*/ 172967 w 42"/>
              <a:gd name="T23" fmla="*/ 115673 h 14"/>
              <a:gd name="T24" fmla="*/ 0 w 42"/>
              <a:gd name="T25" fmla="*/ 347359 h 14"/>
              <a:gd name="T26" fmla="*/ 0 w 42"/>
              <a:gd name="T27" fmla="*/ 463032 h 14"/>
              <a:gd name="T28" fmla="*/ 0 w 42"/>
              <a:gd name="T29" fmla="*/ 578705 h 14"/>
              <a:gd name="T30" fmla="*/ 0 w 42"/>
              <a:gd name="T31" fmla="*/ 694377 h 14"/>
              <a:gd name="T32" fmla="*/ 0 w 42"/>
              <a:gd name="T33" fmla="*/ 810390 h 14"/>
              <a:gd name="T34" fmla="*/ 0 w 42"/>
              <a:gd name="T35" fmla="*/ 926063 h 14"/>
              <a:gd name="T36" fmla="*/ 0 w 42"/>
              <a:gd name="T37" fmla="*/ 1041736 h 14"/>
              <a:gd name="T38" fmla="*/ 0 w 42"/>
              <a:gd name="T39" fmla="*/ 1041736 h 14"/>
              <a:gd name="T40" fmla="*/ 7087899 w 42"/>
              <a:gd name="T41" fmla="*/ 1620441 h 14"/>
              <a:gd name="T42" fmla="*/ 7087899 w 42"/>
              <a:gd name="T43" fmla="*/ 1620441 h 14"/>
              <a:gd name="T44" fmla="*/ 7087899 w 42"/>
              <a:gd name="T45" fmla="*/ 1620441 h 1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14"/>
              <a:gd name="T71" fmla="*/ 42 w 42"/>
              <a:gd name="T72" fmla="*/ 14 h 1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14">
                <a:moveTo>
                  <a:pt x="41" y="14"/>
                </a:moveTo>
                <a:lnTo>
                  <a:pt x="41" y="14"/>
                </a:lnTo>
                <a:lnTo>
                  <a:pt x="41" y="12"/>
                </a:lnTo>
                <a:lnTo>
                  <a:pt x="41" y="11"/>
                </a:lnTo>
                <a:lnTo>
                  <a:pt x="41" y="10"/>
                </a:lnTo>
                <a:lnTo>
                  <a:pt x="42" y="9"/>
                </a:lnTo>
                <a:lnTo>
                  <a:pt x="42" y="8"/>
                </a:lnTo>
                <a:lnTo>
                  <a:pt x="42" y="7"/>
                </a:lnTo>
                <a:lnTo>
                  <a:pt x="42" y="6"/>
                </a:lnTo>
                <a:lnTo>
                  <a:pt x="42" y="5"/>
                </a:lnTo>
                <a:lnTo>
                  <a:pt x="1" y="0"/>
                </a:lnTo>
                <a:lnTo>
                  <a:pt x="1" y="1"/>
                </a:lnTo>
                <a:lnTo>
                  <a:pt x="0" y="3"/>
                </a:lnTo>
                <a:lnTo>
                  <a:pt x="0" y="4"/>
                </a:lnTo>
                <a:lnTo>
                  <a:pt x="0" y="5"/>
                </a:lnTo>
                <a:lnTo>
                  <a:pt x="0" y="6"/>
                </a:lnTo>
                <a:lnTo>
                  <a:pt x="0" y="7"/>
                </a:lnTo>
                <a:lnTo>
                  <a:pt x="0" y="8"/>
                </a:lnTo>
                <a:lnTo>
                  <a:pt x="0" y="9"/>
                </a:lnTo>
                <a:lnTo>
                  <a:pt x="41" y="1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4" name="Freeform 246"/>
          <p:cNvSpPr>
            <a:spLocks/>
          </p:cNvSpPr>
          <p:nvPr/>
        </p:nvSpPr>
        <p:spPr bwMode="auto">
          <a:xfrm>
            <a:off x="5175250" y="4448175"/>
            <a:ext cx="20638" cy="31750"/>
          </a:xfrm>
          <a:custGeom>
            <a:avLst/>
            <a:gdLst>
              <a:gd name="T0" fmla="*/ 7155607 w 50"/>
              <a:gd name="T1" fmla="*/ 12923878 h 78"/>
              <a:gd name="T2" fmla="*/ 7155607 w 50"/>
              <a:gd name="T3" fmla="*/ 12923878 h 78"/>
              <a:gd name="T4" fmla="*/ 7326077 w 50"/>
              <a:gd name="T5" fmla="*/ 11598519 h 78"/>
              <a:gd name="T6" fmla="*/ 7496134 w 50"/>
              <a:gd name="T7" fmla="*/ 9941413 h 78"/>
              <a:gd name="T8" fmla="*/ 7666604 w 50"/>
              <a:gd name="T9" fmla="*/ 8450385 h 78"/>
              <a:gd name="T10" fmla="*/ 7837074 w 50"/>
              <a:gd name="T11" fmla="*/ 6958949 h 78"/>
              <a:gd name="T12" fmla="*/ 8007544 w 50"/>
              <a:gd name="T13" fmla="*/ 5302250 h 78"/>
              <a:gd name="T14" fmla="*/ 8177601 w 50"/>
              <a:gd name="T15" fmla="*/ 3810814 h 78"/>
              <a:gd name="T16" fmla="*/ 8348071 w 50"/>
              <a:gd name="T17" fmla="*/ 2319785 h 78"/>
              <a:gd name="T18" fmla="*/ 8518541 w 50"/>
              <a:gd name="T19" fmla="*/ 828349 h 78"/>
              <a:gd name="T20" fmla="*/ 1533403 w 50"/>
              <a:gd name="T21" fmla="*/ 0 h 78"/>
              <a:gd name="T22" fmla="*/ 1192464 w 50"/>
              <a:gd name="T23" fmla="*/ 1491029 h 78"/>
              <a:gd name="T24" fmla="*/ 1022407 w 50"/>
              <a:gd name="T25" fmla="*/ 3148135 h 78"/>
              <a:gd name="T26" fmla="*/ 851937 w 50"/>
              <a:gd name="T27" fmla="*/ 4639163 h 78"/>
              <a:gd name="T28" fmla="*/ 681467 w 50"/>
              <a:gd name="T29" fmla="*/ 6130599 h 78"/>
              <a:gd name="T30" fmla="*/ 510997 w 50"/>
              <a:gd name="T31" fmla="*/ 7455958 h 78"/>
              <a:gd name="T32" fmla="*/ 340940 w 50"/>
              <a:gd name="T33" fmla="*/ 9113064 h 78"/>
              <a:gd name="T34" fmla="*/ 170470 w 50"/>
              <a:gd name="T35" fmla="*/ 10604093 h 78"/>
              <a:gd name="T36" fmla="*/ 0 w 50"/>
              <a:gd name="T37" fmla="*/ 12095529 h 78"/>
              <a:gd name="T38" fmla="*/ 0 w 50"/>
              <a:gd name="T39" fmla="*/ 12095529 h 78"/>
              <a:gd name="T40" fmla="*/ 7155607 w 50"/>
              <a:gd name="T41" fmla="*/ 12923878 h 78"/>
              <a:gd name="T42" fmla="*/ 7155607 w 50"/>
              <a:gd name="T43" fmla="*/ 12923878 h 78"/>
              <a:gd name="T44" fmla="*/ 7155607 w 50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78"/>
              <a:gd name="T71" fmla="*/ 50 w 50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78">
                <a:moveTo>
                  <a:pt x="42" y="78"/>
                </a:moveTo>
                <a:lnTo>
                  <a:pt x="42" y="78"/>
                </a:lnTo>
                <a:lnTo>
                  <a:pt x="43" y="70"/>
                </a:lnTo>
                <a:lnTo>
                  <a:pt x="44" y="60"/>
                </a:lnTo>
                <a:lnTo>
                  <a:pt x="45" y="51"/>
                </a:lnTo>
                <a:lnTo>
                  <a:pt x="46" y="42"/>
                </a:lnTo>
                <a:lnTo>
                  <a:pt x="47" y="32"/>
                </a:lnTo>
                <a:lnTo>
                  <a:pt x="48" y="23"/>
                </a:lnTo>
                <a:lnTo>
                  <a:pt x="49" y="14"/>
                </a:lnTo>
                <a:lnTo>
                  <a:pt x="50" y="5"/>
                </a:lnTo>
                <a:lnTo>
                  <a:pt x="9" y="0"/>
                </a:lnTo>
                <a:lnTo>
                  <a:pt x="7" y="9"/>
                </a:lnTo>
                <a:lnTo>
                  <a:pt x="6" y="19"/>
                </a:lnTo>
                <a:lnTo>
                  <a:pt x="5" y="28"/>
                </a:lnTo>
                <a:lnTo>
                  <a:pt x="4" y="37"/>
                </a:lnTo>
                <a:lnTo>
                  <a:pt x="3" y="45"/>
                </a:lnTo>
                <a:lnTo>
                  <a:pt x="2" y="55"/>
                </a:lnTo>
                <a:lnTo>
                  <a:pt x="1" y="64"/>
                </a:lnTo>
                <a:lnTo>
                  <a:pt x="0" y="73"/>
                </a:lnTo>
                <a:lnTo>
                  <a:pt x="42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5" name="Freeform 247"/>
          <p:cNvSpPr>
            <a:spLocks/>
          </p:cNvSpPr>
          <p:nvPr/>
        </p:nvSpPr>
        <p:spPr bwMode="auto">
          <a:xfrm>
            <a:off x="5175250" y="4476750"/>
            <a:ext cx="15875" cy="6350"/>
          </a:xfrm>
          <a:custGeom>
            <a:avLst/>
            <a:gdLst>
              <a:gd name="T0" fmla="*/ 5588369 w 43"/>
              <a:gd name="T1" fmla="*/ 2688167 h 15"/>
              <a:gd name="T2" fmla="*/ 5588369 w 43"/>
              <a:gd name="T3" fmla="*/ 2688167 h 15"/>
              <a:gd name="T4" fmla="*/ 5588369 w 43"/>
              <a:gd name="T5" fmla="*/ 2509097 h 15"/>
              <a:gd name="T6" fmla="*/ 5860828 w 43"/>
              <a:gd name="T7" fmla="*/ 2150533 h 15"/>
              <a:gd name="T8" fmla="*/ 5860828 w 43"/>
              <a:gd name="T9" fmla="*/ 1971463 h 15"/>
              <a:gd name="T10" fmla="*/ 5860828 w 43"/>
              <a:gd name="T11" fmla="*/ 1791970 h 15"/>
              <a:gd name="T12" fmla="*/ 5860828 w 43"/>
              <a:gd name="T13" fmla="*/ 1612900 h 15"/>
              <a:gd name="T14" fmla="*/ 5860828 w 43"/>
              <a:gd name="T15" fmla="*/ 1433830 h 15"/>
              <a:gd name="T16" fmla="*/ 5860828 w 43"/>
              <a:gd name="T17" fmla="*/ 1254337 h 15"/>
              <a:gd name="T18" fmla="*/ 5860828 w 43"/>
              <a:gd name="T19" fmla="*/ 896197 h 15"/>
              <a:gd name="T20" fmla="*/ 136230 w 43"/>
              <a:gd name="T21" fmla="*/ 0 h 15"/>
              <a:gd name="T22" fmla="*/ 136230 w 43"/>
              <a:gd name="T23" fmla="*/ 179070 h 15"/>
              <a:gd name="T24" fmla="*/ 136230 w 43"/>
              <a:gd name="T25" fmla="*/ 358563 h 15"/>
              <a:gd name="T26" fmla="*/ 136230 w 43"/>
              <a:gd name="T27" fmla="*/ 537633 h 15"/>
              <a:gd name="T28" fmla="*/ 136230 w 43"/>
              <a:gd name="T29" fmla="*/ 896197 h 15"/>
              <a:gd name="T30" fmla="*/ 136230 w 43"/>
              <a:gd name="T31" fmla="*/ 1254337 h 15"/>
              <a:gd name="T32" fmla="*/ 0 w 43"/>
              <a:gd name="T33" fmla="*/ 1433830 h 15"/>
              <a:gd name="T34" fmla="*/ 0 w 43"/>
              <a:gd name="T35" fmla="*/ 1612900 h 15"/>
              <a:gd name="T36" fmla="*/ 0 w 43"/>
              <a:gd name="T37" fmla="*/ 1791970 h 15"/>
              <a:gd name="T38" fmla="*/ 0 w 43"/>
              <a:gd name="T39" fmla="*/ 1791970 h 15"/>
              <a:gd name="T40" fmla="*/ 5588369 w 43"/>
              <a:gd name="T41" fmla="*/ 2688167 h 15"/>
              <a:gd name="T42" fmla="*/ 5588369 w 43"/>
              <a:gd name="T43" fmla="*/ 2688167 h 15"/>
              <a:gd name="T44" fmla="*/ 5588369 w 43"/>
              <a:gd name="T45" fmla="*/ 2688167 h 1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15"/>
              <a:gd name="T71" fmla="*/ 43 w 43"/>
              <a:gd name="T72" fmla="*/ 15 h 1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15">
                <a:moveTo>
                  <a:pt x="41" y="15"/>
                </a:moveTo>
                <a:lnTo>
                  <a:pt x="41" y="15"/>
                </a:lnTo>
                <a:lnTo>
                  <a:pt x="41" y="14"/>
                </a:lnTo>
                <a:lnTo>
                  <a:pt x="43" y="12"/>
                </a:lnTo>
                <a:lnTo>
                  <a:pt x="43" y="11"/>
                </a:lnTo>
                <a:lnTo>
                  <a:pt x="43" y="10"/>
                </a:lnTo>
                <a:lnTo>
                  <a:pt x="43" y="9"/>
                </a:lnTo>
                <a:lnTo>
                  <a:pt x="43" y="8"/>
                </a:lnTo>
                <a:lnTo>
                  <a:pt x="43" y="7"/>
                </a:lnTo>
                <a:lnTo>
                  <a:pt x="43" y="5"/>
                </a:lnTo>
                <a:lnTo>
                  <a:pt x="1" y="0"/>
                </a:lnTo>
                <a:lnTo>
                  <a:pt x="1" y="1"/>
                </a:lnTo>
                <a:lnTo>
                  <a:pt x="1" y="2"/>
                </a:lnTo>
                <a:lnTo>
                  <a:pt x="1" y="3"/>
                </a:lnTo>
                <a:lnTo>
                  <a:pt x="1" y="5"/>
                </a:lnTo>
                <a:lnTo>
                  <a:pt x="1" y="7"/>
                </a:lnTo>
                <a:lnTo>
                  <a:pt x="0" y="8"/>
                </a:lnTo>
                <a:lnTo>
                  <a:pt x="0" y="9"/>
                </a:lnTo>
                <a:lnTo>
                  <a:pt x="0" y="10"/>
                </a:lnTo>
                <a:lnTo>
                  <a:pt x="41" y="1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6" name="Freeform 248"/>
          <p:cNvSpPr>
            <a:spLocks/>
          </p:cNvSpPr>
          <p:nvPr/>
        </p:nvSpPr>
        <p:spPr bwMode="auto">
          <a:xfrm>
            <a:off x="5170488" y="4481513"/>
            <a:ext cx="20637" cy="30162"/>
          </a:xfrm>
          <a:custGeom>
            <a:avLst/>
            <a:gdLst>
              <a:gd name="T0" fmla="*/ 6876977 w 51"/>
              <a:gd name="T1" fmla="*/ 11814886 h 77"/>
              <a:gd name="T2" fmla="*/ 6876977 w 51"/>
              <a:gd name="T3" fmla="*/ 11814886 h 77"/>
              <a:gd name="T4" fmla="*/ 7040859 w 51"/>
              <a:gd name="T5" fmla="*/ 10434093 h 77"/>
              <a:gd name="T6" fmla="*/ 7368218 w 51"/>
              <a:gd name="T7" fmla="*/ 9052909 h 77"/>
              <a:gd name="T8" fmla="*/ 7532100 w 51"/>
              <a:gd name="T9" fmla="*/ 7825276 h 77"/>
              <a:gd name="T10" fmla="*/ 7695578 w 51"/>
              <a:gd name="T11" fmla="*/ 6444483 h 77"/>
              <a:gd name="T12" fmla="*/ 7859460 w 51"/>
              <a:gd name="T13" fmla="*/ 4910139 h 77"/>
              <a:gd name="T14" fmla="*/ 8023342 w 51"/>
              <a:gd name="T15" fmla="*/ 3528954 h 77"/>
              <a:gd name="T16" fmla="*/ 8186819 w 51"/>
              <a:gd name="T17" fmla="*/ 2148161 h 77"/>
              <a:gd name="T18" fmla="*/ 8350701 w 51"/>
              <a:gd name="T19" fmla="*/ 767368 h 77"/>
              <a:gd name="T20" fmla="*/ 1637202 w 51"/>
              <a:gd name="T21" fmla="*/ 0 h 77"/>
              <a:gd name="T22" fmla="*/ 1473725 w 51"/>
              <a:gd name="T23" fmla="*/ 1380793 h 77"/>
              <a:gd name="T24" fmla="*/ 1309843 w 51"/>
              <a:gd name="T25" fmla="*/ 2761977 h 77"/>
              <a:gd name="T26" fmla="*/ 1146365 w 51"/>
              <a:gd name="T27" fmla="*/ 3989610 h 77"/>
              <a:gd name="T28" fmla="*/ 982483 w 51"/>
              <a:gd name="T29" fmla="*/ 5370403 h 77"/>
              <a:gd name="T30" fmla="*/ 818601 w 51"/>
              <a:gd name="T31" fmla="*/ 6751196 h 77"/>
              <a:gd name="T32" fmla="*/ 655124 w 51"/>
              <a:gd name="T33" fmla="*/ 8132380 h 77"/>
              <a:gd name="T34" fmla="*/ 163882 w 51"/>
              <a:gd name="T35" fmla="*/ 9513173 h 77"/>
              <a:gd name="T36" fmla="*/ 0 w 51"/>
              <a:gd name="T37" fmla="*/ 10740806 h 77"/>
              <a:gd name="T38" fmla="*/ 0 w 51"/>
              <a:gd name="T39" fmla="*/ 10740806 h 77"/>
              <a:gd name="T40" fmla="*/ 6876977 w 51"/>
              <a:gd name="T41" fmla="*/ 11814886 h 77"/>
              <a:gd name="T42" fmla="*/ 6876977 w 51"/>
              <a:gd name="T43" fmla="*/ 11814886 h 77"/>
              <a:gd name="T44" fmla="*/ 6876977 w 51"/>
              <a:gd name="T45" fmla="*/ 11814886 h 7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1"/>
              <a:gd name="T70" fmla="*/ 0 h 77"/>
              <a:gd name="T71" fmla="*/ 51 w 51"/>
              <a:gd name="T72" fmla="*/ 77 h 7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1" h="77">
                <a:moveTo>
                  <a:pt x="42" y="77"/>
                </a:moveTo>
                <a:lnTo>
                  <a:pt x="42" y="77"/>
                </a:lnTo>
                <a:lnTo>
                  <a:pt x="43" y="68"/>
                </a:lnTo>
                <a:lnTo>
                  <a:pt x="45" y="59"/>
                </a:lnTo>
                <a:lnTo>
                  <a:pt x="46" y="51"/>
                </a:lnTo>
                <a:lnTo>
                  <a:pt x="47" y="42"/>
                </a:lnTo>
                <a:lnTo>
                  <a:pt x="48" y="32"/>
                </a:lnTo>
                <a:lnTo>
                  <a:pt x="49" y="23"/>
                </a:lnTo>
                <a:lnTo>
                  <a:pt x="50" y="14"/>
                </a:lnTo>
                <a:lnTo>
                  <a:pt x="51" y="5"/>
                </a:lnTo>
                <a:lnTo>
                  <a:pt x="10" y="0"/>
                </a:lnTo>
                <a:lnTo>
                  <a:pt x="9" y="9"/>
                </a:lnTo>
                <a:lnTo>
                  <a:pt x="8" y="18"/>
                </a:lnTo>
                <a:lnTo>
                  <a:pt x="7" y="26"/>
                </a:lnTo>
                <a:lnTo>
                  <a:pt x="6" y="35"/>
                </a:lnTo>
                <a:lnTo>
                  <a:pt x="5" y="44"/>
                </a:lnTo>
                <a:lnTo>
                  <a:pt x="4" y="53"/>
                </a:lnTo>
                <a:lnTo>
                  <a:pt x="1" y="62"/>
                </a:lnTo>
                <a:lnTo>
                  <a:pt x="0" y="70"/>
                </a:lnTo>
                <a:lnTo>
                  <a:pt x="42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7" name="Freeform 249"/>
          <p:cNvSpPr>
            <a:spLocks/>
          </p:cNvSpPr>
          <p:nvPr/>
        </p:nvSpPr>
        <p:spPr bwMode="auto">
          <a:xfrm>
            <a:off x="5170488" y="4508500"/>
            <a:ext cx="17462" cy="7938"/>
          </a:xfrm>
          <a:custGeom>
            <a:avLst/>
            <a:gdLst>
              <a:gd name="T0" fmla="*/ 6926323 w 43"/>
              <a:gd name="T1" fmla="*/ 3500658 h 18"/>
              <a:gd name="T2" fmla="*/ 6926323 w 43"/>
              <a:gd name="T3" fmla="*/ 3500658 h 18"/>
              <a:gd name="T4" fmla="*/ 6926323 w 43"/>
              <a:gd name="T5" fmla="*/ 3306177 h 18"/>
              <a:gd name="T6" fmla="*/ 6926323 w 43"/>
              <a:gd name="T7" fmla="*/ 3111696 h 18"/>
              <a:gd name="T8" fmla="*/ 6926323 w 43"/>
              <a:gd name="T9" fmla="*/ 2722734 h 18"/>
              <a:gd name="T10" fmla="*/ 6926323 w 43"/>
              <a:gd name="T11" fmla="*/ 2528253 h 18"/>
              <a:gd name="T12" fmla="*/ 7091196 w 43"/>
              <a:gd name="T13" fmla="*/ 2333772 h 18"/>
              <a:gd name="T14" fmla="*/ 7091196 w 43"/>
              <a:gd name="T15" fmla="*/ 1944810 h 18"/>
              <a:gd name="T16" fmla="*/ 7091196 w 43"/>
              <a:gd name="T17" fmla="*/ 1555848 h 18"/>
              <a:gd name="T18" fmla="*/ 7091196 w 43"/>
              <a:gd name="T19" fmla="*/ 1361367 h 18"/>
              <a:gd name="T20" fmla="*/ 164874 w 43"/>
              <a:gd name="T21" fmla="*/ 0 h 18"/>
              <a:gd name="T22" fmla="*/ 164874 w 43"/>
              <a:gd name="T23" fmla="*/ 583443 h 18"/>
              <a:gd name="T24" fmla="*/ 164874 w 43"/>
              <a:gd name="T25" fmla="*/ 777924 h 18"/>
              <a:gd name="T26" fmla="*/ 164874 w 43"/>
              <a:gd name="T27" fmla="*/ 972405 h 18"/>
              <a:gd name="T28" fmla="*/ 0 w 43"/>
              <a:gd name="T29" fmla="*/ 1166886 h 18"/>
              <a:gd name="T30" fmla="*/ 0 w 43"/>
              <a:gd name="T31" fmla="*/ 1361367 h 18"/>
              <a:gd name="T32" fmla="*/ 0 w 43"/>
              <a:gd name="T33" fmla="*/ 1750329 h 18"/>
              <a:gd name="T34" fmla="*/ 0 w 43"/>
              <a:gd name="T35" fmla="*/ 1944810 h 18"/>
              <a:gd name="T36" fmla="*/ 0 w 43"/>
              <a:gd name="T37" fmla="*/ 2333772 h 18"/>
              <a:gd name="T38" fmla="*/ 0 w 43"/>
              <a:gd name="T39" fmla="*/ 2333772 h 18"/>
              <a:gd name="T40" fmla="*/ 6926323 w 43"/>
              <a:gd name="T41" fmla="*/ 3500658 h 18"/>
              <a:gd name="T42" fmla="*/ 6926323 w 43"/>
              <a:gd name="T43" fmla="*/ 3500658 h 18"/>
              <a:gd name="T44" fmla="*/ 6926323 w 43"/>
              <a:gd name="T45" fmla="*/ 3500658 h 1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18"/>
              <a:gd name="T71" fmla="*/ 43 w 43"/>
              <a:gd name="T72" fmla="*/ 18 h 1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18">
                <a:moveTo>
                  <a:pt x="42" y="18"/>
                </a:moveTo>
                <a:lnTo>
                  <a:pt x="42" y="18"/>
                </a:lnTo>
                <a:lnTo>
                  <a:pt x="42" y="17"/>
                </a:lnTo>
                <a:lnTo>
                  <a:pt x="42" y="16"/>
                </a:lnTo>
                <a:lnTo>
                  <a:pt x="42" y="14"/>
                </a:lnTo>
                <a:lnTo>
                  <a:pt x="42" y="13"/>
                </a:lnTo>
                <a:lnTo>
                  <a:pt x="43" y="12"/>
                </a:lnTo>
                <a:lnTo>
                  <a:pt x="43" y="10"/>
                </a:lnTo>
                <a:lnTo>
                  <a:pt x="43" y="8"/>
                </a:lnTo>
                <a:lnTo>
                  <a:pt x="43" y="7"/>
                </a:lnTo>
                <a:lnTo>
                  <a:pt x="1" y="0"/>
                </a:lnTo>
                <a:lnTo>
                  <a:pt x="1" y="3"/>
                </a:lnTo>
                <a:lnTo>
                  <a:pt x="1" y="4"/>
                </a:lnTo>
                <a:lnTo>
                  <a:pt x="1" y="5"/>
                </a:lnTo>
                <a:lnTo>
                  <a:pt x="0" y="6"/>
                </a:lnTo>
                <a:lnTo>
                  <a:pt x="0" y="7"/>
                </a:lnTo>
                <a:lnTo>
                  <a:pt x="0" y="9"/>
                </a:lnTo>
                <a:lnTo>
                  <a:pt x="0" y="10"/>
                </a:lnTo>
                <a:lnTo>
                  <a:pt x="0" y="12"/>
                </a:lnTo>
                <a:lnTo>
                  <a:pt x="42" y="1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8" name="Freeform 250"/>
          <p:cNvSpPr>
            <a:spLocks/>
          </p:cNvSpPr>
          <p:nvPr/>
        </p:nvSpPr>
        <p:spPr bwMode="auto">
          <a:xfrm>
            <a:off x="5165725" y="4513263"/>
            <a:ext cx="20638" cy="31750"/>
          </a:xfrm>
          <a:custGeom>
            <a:avLst/>
            <a:gdLst>
              <a:gd name="T0" fmla="*/ 6216711 w 53"/>
              <a:gd name="T1" fmla="*/ 12923878 h 78"/>
              <a:gd name="T2" fmla="*/ 6216711 w 53"/>
              <a:gd name="T3" fmla="*/ 12923878 h 78"/>
              <a:gd name="T4" fmla="*/ 6368575 w 53"/>
              <a:gd name="T5" fmla="*/ 11432849 h 78"/>
              <a:gd name="T6" fmla="*/ 6671526 w 53"/>
              <a:gd name="T7" fmla="*/ 9941413 h 78"/>
              <a:gd name="T8" fmla="*/ 6823390 w 53"/>
              <a:gd name="T9" fmla="*/ 8284715 h 78"/>
              <a:gd name="T10" fmla="*/ 6974865 w 53"/>
              <a:gd name="T11" fmla="*/ 6793279 h 78"/>
              <a:gd name="T12" fmla="*/ 7429680 w 53"/>
              <a:gd name="T13" fmla="*/ 5467920 h 78"/>
              <a:gd name="T14" fmla="*/ 7581545 w 53"/>
              <a:gd name="T15" fmla="*/ 3976484 h 78"/>
              <a:gd name="T16" fmla="*/ 7733020 w 53"/>
              <a:gd name="T17" fmla="*/ 2485455 h 78"/>
              <a:gd name="T18" fmla="*/ 8036359 w 53"/>
              <a:gd name="T19" fmla="*/ 994019 h 78"/>
              <a:gd name="T20" fmla="*/ 1667784 w 53"/>
              <a:gd name="T21" fmla="*/ 0 h 78"/>
              <a:gd name="T22" fmla="*/ 1364834 w 53"/>
              <a:gd name="T23" fmla="*/ 1325359 h 78"/>
              <a:gd name="T24" fmla="*/ 1212969 w 53"/>
              <a:gd name="T25" fmla="*/ 2816795 h 78"/>
              <a:gd name="T26" fmla="*/ 1061494 w 53"/>
              <a:gd name="T27" fmla="*/ 4307824 h 78"/>
              <a:gd name="T28" fmla="*/ 909630 w 53"/>
              <a:gd name="T29" fmla="*/ 5799260 h 78"/>
              <a:gd name="T30" fmla="*/ 606679 w 53"/>
              <a:gd name="T31" fmla="*/ 7290288 h 78"/>
              <a:gd name="T32" fmla="*/ 454815 w 53"/>
              <a:gd name="T33" fmla="*/ 8616054 h 78"/>
              <a:gd name="T34" fmla="*/ 151475 w 53"/>
              <a:gd name="T35" fmla="*/ 10107083 h 78"/>
              <a:gd name="T36" fmla="*/ 0 w 53"/>
              <a:gd name="T37" fmla="*/ 11598519 h 78"/>
              <a:gd name="T38" fmla="*/ 0 w 53"/>
              <a:gd name="T39" fmla="*/ 11598519 h 78"/>
              <a:gd name="T40" fmla="*/ 6216711 w 53"/>
              <a:gd name="T41" fmla="*/ 12923878 h 78"/>
              <a:gd name="T42" fmla="*/ 6216711 w 53"/>
              <a:gd name="T43" fmla="*/ 12923878 h 78"/>
              <a:gd name="T44" fmla="*/ 6216711 w 53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3"/>
              <a:gd name="T70" fmla="*/ 0 h 78"/>
              <a:gd name="T71" fmla="*/ 53 w 53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3" h="78">
                <a:moveTo>
                  <a:pt x="41" y="78"/>
                </a:moveTo>
                <a:lnTo>
                  <a:pt x="41" y="78"/>
                </a:lnTo>
                <a:lnTo>
                  <a:pt x="42" y="69"/>
                </a:lnTo>
                <a:lnTo>
                  <a:pt x="44" y="60"/>
                </a:lnTo>
                <a:lnTo>
                  <a:pt x="45" y="50"/>
                </a:lnTo>
                <a:lnTo>
                  <a:pt x="46" y="41"/>
                </a:lnTo>
                <a:lnTo>
                  <a:pt x="49" y="33"/>
                </a:lnTo>
                <a:lnTo>
                  <a:pt x="50" y="24"/>
                </a:lnTo>
                <a:lnTo>
                  <a:pt x="51" y="15"/>
                </a:lnTo>
                <a:lnTo>
                  <a:pt x="53" y="6"/>
                </a:lnTo>
                <a:lnTo>
                  <a:pt x="11" y="0"/>
                </a:lnTo>
                <a:lnTo>
                  <a:pt x="9" y="8"/>
                </a:lnTo>
                <a:lnTo>
                  <a:pt x="8" y="17"/>
                </a:lnTo>
                <a:lnTo>
                  <a:pt x="7" y="26"/>
                </a:lnTo>
                <a:lnTo>
                  <a:pt x="6" y="35"/>
                </a:lnTo>
                <a:lnTo>
                  <a:pt x="4" y="44"/>
                </a:lnTo>
                <a:lnTo>
                  <a:pt x="3" y="52"/>
                </a:lnTo>
                <a:lnTo>
                  <a:pt x="1" y="61"/>
                </a:lnTo>
                <a:lnTo>
                  <a:pt x="0" y="70"/>
                </a:lnTo>
                <a:lnTo>
                  <a:pt x="41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899" name="Freeform 251"/>
          <p:cNvSpPr>
            <a:spLocks/>
          </p:cNvSpPr>
          <p:nvPr/>
        </p:nvSpPr>
        <p:spPr bwMode="auto">
          <a:xfrm>
            <a:off x="5165725" y="4541838"/>
            <a:ext cx="17463" cy="6350"/>
          </a:xfrm>
          <a:custGeom>
            <a:avLst/>
            <a:gdLst>
              <a:gd name="T0" fmla="*/ 6615699 w 44"/>
              <a:gd name="T1" fmla="*/ 2240139 h 18"/>
              <a:gd name="T2" fmla="*/ 6615699 w 44"/>
              <a:gd name="T3" fmla="*/ 2240139 h 18"/>
              <a:gd name="T4" fmla="*/ 6615699 w 44"/>
              <a:gd name="T5" fmla="*/ 2115608 h 18"/>
              <a:gd name="T6" fmla="*/ 6773263 w 44"/>
              <a:gd name="T7" fmla="*/ 1991078 h 18"/>
              <a:gd name="T8" fmla="*/ 6773263 w 44"/>
              <a:gd name="T9" fmla="*/ 1742369 h 18"/>
              <a:gd name="T10" fmla="*/ 6773263 w 44"/>
              <a:gd name="T11" fmla="*/ 1493308 h 18"/>
              <a:gd name="T12" fmla="*/ 6773263 w 44"/>
              <a:gd name="T13" fmla="*/ 1369131 h 18"/>
              <a:gd name="T14" fmla="*/ 6773263 w 44"/>
              <a:gd name="T15" fmla="*/ 1244600 h 18"/>
              <a:gd name="T16" fmla="*/ 6930827 w 44"/>
              <a:gd name="T17" fmla="*/ 1120069 h 18"/>
              <a:gd name="T18" fmla="*/ 6930827 w 44"/>
              <a:gd name="T19" fmla="*/ 995539 h 18"/>
              <a:gd name="T20" fmla="*/ 472692 w 44"/>
              <a:gd name="T21" fmla="*/ 0 h 18"/>
              <a:gd name="T22" fmla="*/ 472692 w 44"/>
              <a:gd name="T23" fmla="*/ 124531 h 18"/>
              <a:gd name="T24" fmla="*/ 472692 w 44"/>
              <a:gd name="T25" fmla="*/ 249061 h 18"/>
              <a:gd name="T26" fmla="*/ 315128 w 44"/>
              <a:gd name="T27" fmla="*/ 373239 h 18"/>
              <a:gd name="T28" fmla="*/ 315128 w 44"/>
              <a:gd name="T29" fmla="*/ 622300 h 18"/>
              <a:gd name="T30" fmla="*/ 315128 w 44"/>
              <a:gd name="T31" fmla="*/ 871008 h 18"/>
              <a:gd name="T32" fmla="*/ 315128 w 44"/>
              <a:gd name="T33" fmla="*/ 995539 h 18"/>
              <a:gd name="T34" fmla="*/ 315128 w 44"/>
              <a:gd name="T35" fmla="*/ 1120069 h 18"/>
              <a:gd name="T36" fmla="*/ 0 w 44"/>
              <a:gd name="T37" fmla="*/ 1244600 h 18"/>
              <a:gd name="T38" fmla="*/ 0 w 44"/>
              <a:gd name="T39" fmla="*/ 1244600 h 18"/>
              <a:gd name="T40" fmla="*/ 6615699 w 44"/>
              <a:gd name="T41" fmla="*/ 2240139 h 18"/>
              <a:gd name="T42" fmla="*/ 6615699 w 44"/>
              <a:gd name="T43" fmla="*/ 2240139 h 18"/>
              <a:gd name="T44" fmla="*/ 6615699 w 44"/>
              <a:gd name="T45" fmla="*/ 2240139 h 1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18"/>
              <a:gd name="T71" fmla="*/ 44 w 44"/>
              <a:gd name="T72" fmla="*/ 18 h 1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18">
                <a:moveTo>
                  <a:pt x="42" y="18"/>
                </a:moveTo>
                <a:lnTo>
                  <a:pt x="42" y="18"/>
                </a:lnTo>
                <a:lnTo>
                  <a:pt x="42" y="17"/>
                </a:lnTo>
                <a:lnTo>
                  <a:pt x="43" y="16"/>
                </a:lnTo>
                <a:lnTo>
                  <a:pt x="43" y="14"/>
                </a:lnTo>
                <a:lnTo>
                  <a:pt x="43" y="12"/>
                </a:lnTo>
                <a:lnTo>
                  <a:pt x="43" y="11"/>
                </a:lnTo>
                <a:lnTo>
                  <a:pt x="43" y="10"/>
                </a:lnTo>
                <a:lnTo>
                  <a:pt x="44" y="9"/>
                </a:lnTo>
                <a:lnTo>
                  <a:pt x="44" y="8"/>
                </a:lnTo>
                <a:lnTo>
                  <a:pt x="3" y="0"/>
                </a:lnTo>
                <a:lnTo>
                  <a:pt x="3" y="1"/>
                </a:lnTo>
                <a:lnTo>
                  <a:pt x="3" y="2"/>
                </a:lnTo>
                <a:lnTo>
                  <a:pt x="2" y="3"/>
                </a:lnTo>
                <a:lnTo>
                  <a:pt x="2" y="5"/>
                </a:lnTo>
                <a:lnTo>
                  <a:pt x="2" y="7"/>
                </a:lnTo>
                <a:lnTo>
                  <a:pt x="2" y="8"/>
                </a:lnTo>
                <a:lnTo>
                  <a:pt x="2" y="9"/>
                </a:lnTo>
                <a:lnTo>
                  <a:pt x="0" y="10"/>
                </a:lnTo>
                <a:lnTo>
                  <a:pt x="42" y="1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0" name="Freeform 252"/>
          <p:cNvSpPr>
            <a:spLocks/>
          </p:cNvSpPr>
          <p:nvPr/>
        </p:nvSpPr>
        <p:spPr bwMode="auto">
          <a:xfrm>
            <a:off x="5159375" y="4545013"/>
            <a:ext cx="22225" cy="31750"/>
          </a:xfrm>
          <a:custGeom>
            <a:avLst/>
            <a:gdLst>
              <a:gd name="T0" fmla="*/ 6945313 w 54"/>
              <a:gd name="T1" fmla="*/ 12923878 h 78"/>
              <a:gd name="T2" fmla="*/ 6945313 w 54"/>
              <a:gd name="T3" fmla="*/ 12923878 h 78"/>
              <a:gd name="T4" fmla="*/ 7114469 w 54"/>
              <a:gd name="T5" fmla="*/ 11598519 h 78"/>
              <a:gd name="T6" fmla="*/ 7453195 w 54"/>
              <a:gd name="T7" fmla="*/ 10107083 h 78"/>
              <a:gd name="T8" fmla="*/ 7961489 w 54"/>
              <a:gd name="T9" fmla="*/ 8616054 h 78"/>
              <a:gd name="T10" fmla="*/ 8131057 w 54"/>
              <a:gd name="T11" fmla="*/ 7124619 h 78"/>
              <a:gd name="T12" fmla="*/ 8469783 w 54"/>
              <a:gd name="T13" fmla="*/ 5633590 h 78"/>
              <a:gd name="T14" fmla="*/ 8638940 w 54"/>
              <a:gd name="T15" fmla="*/ 4142154 h 78"/>
              <a:gd name="T16" fmla="*/ 8977665 w 54"/>
              <a:gd name="T17" fmla="*/ 2816795 h 78"/>
              <a:gd name="T18" fmla="*/ 9147234 w 54"/>
              <a:gd name="T19" fmla="*/ 1325359 h 78"/>
              <a:gd name="T20" fmla="*/ 2032764 w 54"/>
              <a:gd name="T21" fmla="*/ 0 h 78"/>
              <a:gd name="T22" fmla="*/ 1863196 w 54"/>
              <a:gd name="T23" fmla="*/ 1491029 h 78"/>
              <a:gd name="T24" fmla="*/ 1694039 w 54"/>
              <a:gd name="T25" fmla="*/ 2982465 h 78"/>
              <a:gd name="T26" fmla="*/ 1355313 w 54"/>
              <a:gd name="T27" fmla="*/ 4473494 h 78"/>
              <a:gd name="T28" fmla="*/ 1185745 w 54"/>
              <a:gd name="T29" fmla="*/ 5799260 h 78"/>
              <a:gd name="T30" fmla="*/ 847019 w 54"/>
              <a:gd name="T31" fmla="*/ 7290288 h 78"/>
              <a:gd name="T32" fmla="*/ 508294 w 54"/>
              <a:gd name="T33" fmla="*/ 8616054 h 78"/>
              <a:gd name="T34" fmla="*/ 338725 w 54"/>
              <a:gd name="T35" fmla="*/ 10107083 h 78"/>
              <a:gd name="T36" fmla="*/ 0 w 54"/>
              <a:gd name="T37" fmla="*/ 11598519 h 78"/>
              <a:gd name="T38" fmla="*/ 0 w 54"/>
              <a:gd name="T39" fmla="*/ 11598519 h 78"/>
              <a:gd name="T40" fmla="*/ 6945313 w 54"/>
              <a:gd name="T41" fmla="*/ 12923878 h 78"/>
              <a:gd name="T42" fmla="*/ 6945313 w 54"/>
              <a:gd name="T43" fmla="*/ 12923878 h 78"/>
              <a:gd name="T44" fmla="*/ 6945313 w 54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4"/>
              <a:gd name="T70" fmla="*/ 0 h 78"/>
              <a:gd name="T71" fmla="*/ 54 w 54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4" h="78">
                <a:moveTo>
                  <a:pt x="41" y="78"/>
                </a:moveTo>
                <a:lnTo>
                  <a:pt x="41" y="78"/>
                </a:lnTo>
                <a:lnTo>
                  <a:pt x="42" y="70"/>
                </a:lnTo>
                <a:lnTo>
                  <a:pt x="44" y="61"/>
                </a:lnTo>
                <a:lnTo>
                  <a:pt x="47" y="52"/>
                </a:lnTo>
                <a:lnTo>
                  <a:pt x="48" y="43"/>
                </a:lnTo>
                <a:lnTo>
                  <a:pt x="50" y="34"/>
                </a:lnTo>
                <a:lnTo>
                  <a:pt x="51" y="25"/>
                </a:lnTo>
                <a:lnTo>
                  <a:pt x="53" y="17"/>
                </a:lnTo>
                <a:lnTo>
                  <a:pt x="54" y="8"/>
                </a:lnTo>
                <a:lnTo>
                  <a:pt x="12" y="0"/>
                </a:lnTo>
                <a:lnTo>
                  <a:pt x="11" y="9"/>
                </a:lnTo>
                <a:lnTo>
                  <a:pt x="10" y="18"/>
                </a:lnTo>
                <a:lnTo>
                  <a:pt x="8" y="27"/>
                </a:lnTo>
                <a:lnTo>
                  <a:pt x="7" y="35"/>
                </a:lnTo>
                <a:lnTo>
                  <a:pt x="5" y="44"/>
                </a:lnTo>
                <a:lnTo>
                  <a:pt x="3" y="52"/>
                </a:lnTo>
                <a:lnTo>
                  <a:pt x="2" y="61"/>
                </a:lnTo>
                <a:lnTo>
                  <a:pt x="0" y="70"/>
                </a:lnTo>
                <a:lnTo>
                  <a:pt x="41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1" name="Freeform 253"/>
          <p:cNvSpPr>
            <a:spLocks/>
          </p:cNvSpPr>
          <p:nvPr/>
        </p:nvSpPr>
        <p:spPr bwMode="auto">
          <a:xfrm>
            <a:off x="5159375" y="4573588"/>
            <a:ext cx="17463" cy="7937"/>
          </a:xfrm>
          <a:custGeom>
            <a:avLst/>
            <a:gdLst>
              <a:gd name="T0" fmla="*/ 6762242 w 43"/>
              <a:gd name="T1" fmla="*/ 3315577 h 19"/>
              <a:gd name="T2" fmla="*/ 6762242 w 43"/>
              <a:gd name="T3" fmla="*/ 3315577 h 19"/>
              <a:gd name="T4" fmla="*/ 6762242 w 43"/>
              <a:gd name="T5" fmla="*/ 3140963 h 19"/>
              <a:gd name="T6" fmla="*/ 6762242 w 43"/>
              <a:gd name="T7" fmla="*/ 2792153 h 19"/>
              <a:gd name="T8" fmla="*/ 6927125 w 43"/>
              <a:gd name="T9" fmla="*/ 2617539 h 19"/>
              <a:gd name="T10" fmla="*/ 6927125 w 43"/>
              <a:gd name="T11" fmla="*/ 2442925 h 19"/>
              <a:gd name="T12" fmla="*/ 6927125 w 43"/>
              <a:gd name="T13" fmla="*/ 2268729 h 19"/>
              <a:gd name="T14" fmla="*/ 6927125 w 43"/>
              <a:gd name="T15" fmla="*/ 1919501 h 19"/>
              <a:gd name="T16" fmla="*/ 7092009 w 43"/>
              <a:gd name="T17" fmla="*/ 1570691 h 19"/>
              <a:gd name="T18" fmla="*/ 7092009 w 43"/>
              <a:gd name="T19" fmla="*/ 1396077 h 19"/>
              <a:gd name="T20" fmla="*/ 329766 w 43"/>
              <a:gd name="T21" fmla="*/ 0 h 19"/>
              <a:gd name="T22" fmla="*/ 329766 w 43"/>
              <a:gd name="T23" fmla="*/ 174614 h 19"/>
              <a:gd name="T24" fmla="*/ 329766 w 43"/>
              <a:gd name="T25" fmla="*/ 523424 h 19"/>
              <a:gd name="T26" fmla="*/ 329766 w 43"/>
              <a:gd name="T27" fmla="*/ 698038 h 19"/>
              <a:gd name="T28" fmla="*/ 164883 w 43"/>
              <a:gd name="T29" fmla="*/ 872652 h 19"/>
              <a:gd name="T30" fmla="*/ 164883 w 43"/>
              <a:gd name="T31" fmla="*/ 1046849 h 19"/>
              <a:gd name="T32" fmla="*/ 164883 w 43"/>
              <a:gd name="T33" fmla="*/ 1396077 h 19"/>
              <a:gd name="T34" fmla="*/ 164883 w 43"/>
              <a:gd name="T35" fmla="*/ 1570691 h 19"/>
              <a:gd name="T36" fmla="*/ 0 w 43"/>
              <a:gd name="T37" fmla="*/ 1919501 h 19"/>
              <a:gd name="T38" fmla="*/ 0 w 43"/>
              <a:gd name="T39" fmla="*/ 1919501 h 19"/>
              <a:gd name="T40" fmla="*/ 6762242 w 43"/>
              <a:gd name="T41" fmla="*/ 3315577 h 19"/>
              <a:gd name="T42" fmla="*/ 6762242 w 43"/>
              <a:gd name="T43" fmla="*/ 3315577 h 19"/>
              <a:gd name="T44" fmla="*/ 6762242 w 43"/>
              <a:gd name="T45" fmla="*/ 3315577 h 1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19"/>
              <a:gd name="T71" fmla="*/ 43 w 43"/>
              <a:gd name="T72" fmla="*/ 19 h 1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19">
                <a:moveTo>
                  <a:pt x="41" y="19"/>
                </a:moveTo>
                <a:lnTo>
                  <a:pt x="41" y="19"/>
                </a:lnTo>
                <a:lnTo>
                  <a:pt x="41" y="18"/>
                </a:lnTo>
                <a:lnTo>
                  <a:pt x="41" y="16"/>
                </a:lnTo>
                <a:lnTo>
                  <a:pt x="42" y="15"/>
                </a:lnTo>
                <a:lnTo>
                  <a:pt x="42" y="14"/>
                </a:lnTo>
                <a:lnTo>
                  <a:pt x="42" y="13"/>
                </a:lnTo>
                <a:lnTo>
                  <a:pt x="42" y="11"/>
                </a:lnTo>
                <a:lnTo>
                  <a:pt x="43" y="9"/>
                </a:lnTo>
                <a:lnTo>
                  <a:pt x="43" y="8"/>
                </a:lnTo>
                <a:lnTo>
                  <a:pt x="2" y="0"/>
                </a:lnTo>
                <a:lnTo>
                  <a:pt x="2" y="1"/>
                </a:lnTo>
                <a:lnTo>
                  <a:pt x="2" y="3"/>
                </a:lnTo>
                <a:lnTo>
                  <a:pt x="2" y="4"/>
                </a:lnTo>
                <a:lnTo>
                  <a:pt x="1" y="5"/>
                </a:lnTo>
                <a:lnTo>
                  <a:pt x="1" y="6"/>
                </a:lnTo>
                <a:lnTo>
                  <a:pt x="1" y="8"/>
                </a:lnTo>
                <a:lnTo>
                  <a:pt x="1" y="9"/>
                </a:lnTo>
                <a:lnTo>
                  <a:pt x="0" y="11"/>
                </a:lnTo>
                <a:lnTo>
                  <a:pt x="41" y="1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2" name="Freeform 254"/>
          <p:cNvSpPr>
            <a:spLocks/>
          </p:cNvSpPr>
          <p:nvPr/>
        </p:nvSpPr>
        <p:spPr bwMode="auto">
          <a:xfrm>
            <a:off x="5153025" y="4576763"/>
            <a:ext cx="22225" cy="31750"/>
          </a:xfrm>
          <a:custGeom>
            <a:avLst/>
            <a:gdLst>
              <a:gd name="T0" fmla="*/ 6531725 w 55"/>
              <a:gd name="T1" fmla="*/ 12923878 h 78"/>
              <a:gd name="T2" fmla="*/ 6531725 w 55"/>
              <a:gd name="T3" fmla="*/ 12923878 h 78"/>
              <a:gd name="T4" fmla="*/ 6858231 w 55"/>
              <a:gd name="T5" fmla="*/ 11432849 h 78"/>
              <a:gd name="T6" fmla="*/ 7184736 w 55"/>
              <a:gd name="T7" fmla="*/ 9941413 h 78"/>
              <a:gd name="T8" fmla="*/ 7347989 w 55"/>
              <a:gd name="T9" fmla="*/ 8781724 h 78"/>
              <a:gd name="T10" fmla="*/ 7837747 w 55"/>
              <a:gd name="T11" fmla="*/ 7290288 h 78"/>
              <a:gd name="T12" fmla="*/ 8164657 w 55"/>
              <a:gd name="T13" fmla="*/ 5799260 h 78"/>
              <a:gd name="T14" fmla="*/ 8327910 w 55"/>
              <a:gd name="T15" fmla="*/ 4307824 h 78"/>
              <a:gd name="T16" fmla="*/ 8654415 w 55"/>
              <a:gd name="T17" fmla="*/ 2816795 h 78"/>
              <a:gd name="T18" fmla="*/ 8980920 w 55"/>
              <a:gd name="T19" fmla="*/ 1325359 h 78"/>
              <a:gd name="T20" fmla="*/ 2285942 w 55"/>
              <a:gd name="T21" fmla="*/ 0 h 78"/>
              <a:gd name="T22" fmla="*/ 1959437 w 55"/>
              <a:gd name="T23" fmla="*/ 1325359 h 78"/>
              <a:gd name="T24" fmla="*/ 1632931 w 55"/>
              <a:gd name="T25" fmla="*/ 2816795 h 78"/>
              <a:gd name="T26" fmla="*/ 1306426 w 55"/>
              <a:gd name="T27" fmla="*/ 4307824 h 78"/>
              <a:gd name="T28" fmla="*/ 1143173 w 55"/>
              <a:gd name="T29" fmla="*/ 5633590 h 78"/>
              <a:gd name="T30" fmla="*/ 816264 w 55"/>
              <a:gd name="T31" fmla="*/ 7124619 h 78"/>
              <a:gd name="T32" fmla="*/ 489758 w 55"/>
              <a:gd name="T33" fmla="*/ 8450385 h 78"/>
              <a:gd name="T34" fmla="*/ 163253 w 55"/>
              <a:gd name="T35" fmla="*/ 9941413 h 78"/>
              <a:gd name="T36" fmla="*/ 0 w 55"/>
              <a:gd name="T37" fmla="*/ 11266772 h 78"/>
              <a:gd name="T38" fmla="*/ 0 w 55"/>
              <a:gd name="T39" fmla="*/ 11266772 h 78"/>
              <a:gd name="T40" fmla="*/ 6531725 w 55"/>
              <a:gd name="T41" fmla="*/ 12923878 h 78"/>
              <a:gd name="T42" fmla="*/ 6531725 w 55"/>
              <a:gd name="T43" fmla="*/ 12923878 h 78"/>
              <a:gd name="T44" fmla="*/ 6531725 w 55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5"/>
              <a:gd name="T70" fmla="*/ 0 h 78"/>
              <a:gd name="T71" fmla="*/ 55 w 55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5" h="78">
                <a:moveTo>
                  <a:pt x="40" y="78"/>
                </a:moveTo>
                <a:lnTo>
                  <a:pt x="40" y="78"/>
                </a:lnTo>
                <a:lnTo>
                  <a:pt x="42" y="69"/>
                </a:lnTo>
                <a:lnTo>
                  <a:pt x="44" y="60"/>
                </a:lnTo>
                <a:lnTo>
                  <a:pt x="45" y="53"/>
                </a:lnTo>
                <a:lnTo>
                  <a:pt x="48" y="44"/>
                </a:lnTo>
                <a:lnTo>
                  <a:pt x="50" y="35"/>
                </a:lnTo>
                <a:lnTo>
                  <a:pt x="51" y="26"/>
                </a:lnTo>
                <a:lnTo>
                  <a:pt x="53" y="17"/>
                </a:lnTo>
                <a:lnTo>
                  <a:pt x="55" y="8"/>
                </a:lnTo>
                <a:lnTo>
                  <a:pt x="14" y="0"/>
                </a:lnTo>
                <a:lnTo>
                  <a:pt x="12" y="8"/>
                </a:lnTo>
                <a:lnTo>
                  <a:pt x="10" y="17"/>
                </a:lnTo>
                <a:lnTo>
                  <a:pt x="8" y="26"/>
                </a:lnTo>
                <a:lnTo>
                  <a:pt x="7" y="34"/>
                </a:lnTo>
                <a:lnTo>
                  <a:pt x="5" y="43"/>
                </a:lnTo>
                <a:lnTo>
                  <a:pt x="3" y="51"/>
                </a:lnTo>
                <a:lnTo>
                  <a:pt x="1" y="60"/>
                </a:lnTo>
                <a:lnTo>
                  <a:pt x="0" y="68"/>
                </a:lnTo>
                <a:lnTo>
                  <a:pt x="40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3" name="Freeform 255"/>
          <p:cNvSpPr>
            <a:spLocks/>
          </p:cNvSpPr>
          <p:nvPr/>
        </p:nvSpPr>
        <p:spPr bwMode="auto">
          <a:xfrm>
            <a:off x="5153025" y="4603750"/>
            <a:ext cx="17463" cy="9525"/>
          </a:xfrm>
          <a:custGeom>
            <a:avLst/>
            <a:gdLst>
              <a:gd name="T0" fmla="*/ 6762242 w 43"/>
              <a:gd name="T1" fmla="*/ 4320268 h 21"/>
              <a:gd name="T2" fmla="*/ 6762242 w 43"/>
              <a:gd name="T3" fmla="*/ 4320268 h 21"/>
              <a:gd name="T4" fmla="*/ 6762242 w 43"/>
              <a:gd name="T5" fmla="*/ 4114346 h 21"/>
              <a:gd name="T6" fmla="*/ 6762242 w 43"/>
              <a:gd name="T7" fmla="*/ 3908879 h 21"/>
              <a:gd name="T8" fmla="*/ 6927125 w 43"/>
              <a:gd name="T9" fmla="*/ 3497489 h 21"/>
              <a:gd name="T10" fmla="*/ 6927125 w 43"/>
              <a:gd name="T11" fmla="*/ 3086100 h 21"/>
              <a:gd name="T12" fmla="*/ 6927125 w 43"/>
              <a:gd name="T13" fmla="*/ 2880179 h 21"/>
              <a:gd name="T14" fmla="*/ 6927125 w 43"/>
              <a:gd name="T15" fmla="*/ 2674257 h 21"/>
              <a:gd name="T16" fmla="*/ 7092009 w 43"/>
              <a:gd name="T17" fmla="*/ 2262868 h 21"/>
              <a:gd name="T18" fmla="*/ 7092009 w 43"/>
              <a:gd name="T19" fmla="*/ 2057400 h 21"/>
              <a:gd name="T20" fmla="*/ 494650 w 43"/>
              <a:gd name="T21" fmla="*/ 0 h 21"/>
              <a:gd name="T22" fmla="*/ 329766 w 43"/>
              <a:gd name="T23" fmla="*/ 411389 h 21"/>
              <a:gd name="T24" fmla="*/ 329766 w 43"/>
              <a:gd name="T25" fmla="*/ 617311 h 21"/>
              <a:gd name="T26" fmla="*/ 329766 w 43"/>
              <a:gd name="T27" fmla="*/ 822779 h 21"/>
              <a:gd name="T28" fmla="*/ 164883 w 43"/>
              <a:gd name="T29" fmla="*/ 1234168 h 21"/>
              <a:gd name="T30" fmla="*/ 164883 w 43"/>
              <a:gd name="T31" fmla="*/ 1440089 h 21"/>
              <a:gd name="T32" fmla="*/ 164883 w 43"/>
              <a:gd name="T33" fmla="*/ 1851479 h 21"/>
              <a:gd name="T34" fmla="*/ 164883 w 43"/>
              <a:gd name="T35" fmla="*/ 2057400 h 21"/>
              <a:gd name="T36" fmla="*/ 0 w 43"/>
              <a:gd name="T37" fmla="*/ 2262868 h 21"/>
              <a:gd name="T38" fmla="*/ 0 w 43"/>
              <a:gd name="T39" fmla="*/ 2262868 h 21"/>
              <a:gd name="T40" fmla="*/ 6762242 w 43"/>
              <a:gd name="T41" fmla="*/ 4320268 h 21"/>
              <a:gd name="T42" fmla="*/ 6762242 w 43"/>
              <a:gd name="T43" fmla="*/ 4320268 h 21"/>
              <a:gd name="T44" fmla="*/ 6762242 w 43"/>
              <a:gd name="T45" fmla="*/ 4320268 h 2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21"/>
              <a:gd name="T71" fmla="*/ 43 w 43"/>
              <a:gd name="T72" fmla="*/ 21 h 2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21">
                <a:moveTo>
                  <a:pt x="41" y="21"/>
                </a:moveTo>
                <a:lnTo>
                  <a:pt x="41" y="21"/>
                </a:lnTo>
                <a:lnTo>
                  <a:pt x="41" y="20"/>
                </a:lnTo>
                <a:lnTo>
                  <a:pt x="41" y="19"/>
                </a:lnTo>
                <a:lnTo>
                  <a:pt x="42" y="17"/>
                </a:lnTo>
                <a:lnTo>
                  <a:pt x="42" y="15"/>
                </a:lnTo>
                <a:lnTo>
                  <a:pt x="42" y="14"/>
                </a:lnTo>
                <a:lnTo>
                  <a:pt x="42" y="13"/>
                </a:lnTo>
                <a:lnTo>
                  <a:pt x="43" y="11"/>
                </a:lnTo>
                <a:lnTo>
                  <a:pt x="43" y="10"/>
                </a:lnTo>
                <a:lnTo>
                  <a:pt x="3" y="0"/>
                </a:lnTo>
                <a:lnTo>
                  <a:pt x="2" y="2"/>
                </a:lnTo>
                <a:lnTo>
                  <a:pt x="2" y="3"/>
                </a:lnTo>
                <a:lnTo>
                  <a:pt x="2" y="4"/>
                </a:lnTo>
                <a:lnTo>
                  <a:pt x="1" y="6"/>
                </a:lnTo>
                <a:lnTo>
                  <a:pt x="1" y="7"/>
                </a:lnTo>
                <a:lnTo>
                  <a:pt x="1" y="9"/>
                </a:lnTo>
                <a:lnTo>
                  <a:pt x="1" y="10"/>
                </a:lnTo>
                <a:lnTo>
                  <a:pt x="0" y="11"/>
                </a:lnTo>
                <a:lnTo>
                  <a:pt x="41" y="2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4" name="Freeform 256"/>
          <p:cNvSpPr>
            <a:spLocks/>
          </p:cNvSpPr>
          <p:nvPr/>
        </p:nvSpPr>
        <p:spPr bwMode="auto">
          <a:xfrm>
            <a:off x="5146675" y="4608513"/>
            <a:ext cx="22225" cy="31750"/>
          </a:xfrm>
          <a:custGeom>
            <a:avLst/>
            <a:gdLst>
              <a:gd name="T0" fmla="*/ 6081072 w 57"/>
              <a:gd name="T1" fmla="*/ 12923878 h 78"/>
              <a:gd name="T2" fmla="*/ 6081072 w 57"/>
              <a:gd name="T3" fmla="*/ 12923878 h 78"/>
              <a:gd name="T4" fmla="*/ 6385204 w 57"/>
              <a:gd name="T5" fmla="*/ 11764189 h 78"/>
              <a:gd name="T6" fmla="*/ 6689335 w 57"/>
              <a:gd name="T7" fmla="*/ 10272753 h 78"/>
              <a:gd name="T8" fmla="*/ 6993467 w 57"/>
              <a:gd name="T9" fmla="*/ 8781724 h 78"/>
              <a:gd name="T10" fmla="*/ 7449664 w 57"/>
              <a:gd name="T11" fmla="*/ 7290288 h 78"/>
              <a:gd name="T12" fmla="*/ 7753796 w 57"/>
              <a:gd name="T13" fmla="*/ 5799260 h 78"/>
              <a:gd name="T14" fmla="*/ 8057537 w 57"/>
              <a:gd name="T15" fmla="*/ 4639163 h 78"/>
              <a:gd name="T16" fmla="*/ 8361669 w 57"/>
              <a:gd name="T17" fmla="*/ 3148135 h 78"/>
              <a:gd name="T18" fmla="*/ 8665800 w 57"/>
              <a:gd name="T19" fmla="*/ 1657106 h 78"/>
              <a:gd name="T20" fmla="*/ 2432663 w 57"/>
              <a:gd name="T21" fmla="*/ 0 h 78"/>
              <a:gd name="T22" fmla="*/ 2128531 w 57"/>
              <a:gd name="T23" fmla="*/ 1491029 h 78"/>
              <a:gd name="T24" fmla="*/ 1824400 w 57"/>
              <a:gd name="T25" fmla="*/ 2982465 h 78"/>
              <a:gd name="T26" fmla="*/ 1520268 w 57"/>
              <a:gd name="T27" fmla="*/ 4142154 h 78"/>
              <a:gd name="T28" fmla="*/ 1216136 w 57"/>
              <a:gd name="T29" fmla="*/ 5633590 h 78"/>
              <a:gd name="T30" fmla="*/ 912005 w 57"/>
              <a:gd name="T31" fmla="*/ 7124619 h 78"/>
              <a:gd name="T32" fmla="*/ 608263 w 57"/>
              <a:gd name="T33" fmla="*/ 8450385 h 78"/>
              <a:gd name="T34" fmla="*/ 304132 w 57"/>
              <a:gd name="T35" fmla="*/ 9941413 h 78"/>
              <a:gd name="T36" fmla="*/ 0 w 57"/>
              <a:gd name="T37" fmla="*/ 11266772 h 78"/>
              <a:gd name="T38" fmla="*/ 0 w 57"/>
              <a:gd name="T39" fmla="*/ 11266772 h 78"/>
              <a:gd name="T40" fmla="*/ 6081072 w 57"/>
              <a:gd name="T41" fmla="*/ 12923878 h 78"/>
              <a:gd name="T42" fmla="*/ 6081072 w 57"/>
              <a:gd name="T43" fmla="*/ 12923878 h 78"/>
              <a:gd name="T44" fmla="*/ 6081072 w 57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7"/>
              <a:gd name="T70" fmla="*/ 0 h 78"/>
              <a:gd name="T71" fmla="*/ 57 w 57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7" h="78">
                <a:moveTo>
                  <a:pt x="40" y="78"/>
                </a:moveTo>
                <a:lnTo>
                  <a:pt x="40" y="78"/>
                </a:lnTo>
                <a:lnTo>
                  <a:pt x="42" y="71"/>
                </a:lnTo>
                <a:lnTo>
                  <a:pt x="44" y="62"/>
                </a:lnTo>
                <a:lnTo>
                  <a:pt x="46" y="53"/>
                </a:lnTo>
                <a:lnTo>
                  <a:pt x="49" y="44"/>
                </a:lnTo>
                <a:lnTo>
                  <a:pt x="51" y="35"/>
                </a:lnTo>
                <a:lnTo>
                  <a:pt x="53" y="28"/>
                </a:lnTo>
                <a:lnTo>
                  <a:pt x="55" y="19"/>
                </a:lnTo>
                <a:lnTo>
                  <a:pt x="57" y="10"/>
                </a:lnTo>
                <a:lnTo>
                  <a:pt x="16" y="0"/>
                </a:lnTo>
                <a:lnTo>
                  <a:pt x="14" y="9"/>
                </a:lnTo>
                <a:lnTo>
                  <a:pt x="12" y="18"/>
                </a:lnTo>
                <a:lnTo>
                  <a:pt x="10" y="25"/>
                </a:lnTo>
                <a:lnTo>
                  <a:pt x="8" y="34"/>
                </a:lnTo>
                <a:lnTo>
                  <a:pt x="6" y="43"/>
                </a:lnTo>
                <a:lnTo>
                  <a:pt x="4" y="51"/>
                </a:lnTo>
                <a:lnTo>
                  <a:pt x="2" y="60"/>
                </a:lnTo>
                <a:lnTo>
                  <a:pt x="0" y="68"/>
                </a:lnTo>
                <a:lnTo>
                  <a:pt x="40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5" name="Freeform 257"/>
          <p:cNvSpPr>
            <a:spLocks/>
          </p:cNvSpPr>
          <p:nvPr/>
        </p:nvSpPr>
        <p:spPr bwMode="auto">
          <a:xfrm>
            <a:off x="5145088" y="4635500"/>
            <a:ext cx="17462" cy="9525"/>
          </a:xfrm>
          <a:custGeom>
            <a:avLst/>
            <a:gdLst>
              <a:gd name="T0" fmla="*/ 6761449 w 43"/>
              <a:gd name="T1" fmla="*/ 4320268 h 21"/>
              <a:gd name="T2" fmla="*/ 6761449 w 43"/>
              <a:gd name="T3" fmla="*/ 4320268 h 21"/>
              <a:gd name="T4" fmla="*/ 6761449 w 43"/>
              <a:gd name="T5" fmla="*/ 4114346 h 21"/>
              <a:gd name="T6" fmla="*/ 6761449 w 43"/>
              <a:gd name="T7" fmla="*/ 3908879 h 21"/>
              <a:gd name="T8" fmla="*/ 6926323 w 43"/>
              <a:gd name="T9" fmla="*/ 3702957 h 21"/>
              <a:gd name="T10" fmla="*/ 6926323 w 43"/>
              <a:gd name="T11" fmla="*/ 3291568 h 21"/>
              <a:gd name="T12" fmla="*/ 6926323 w 43"/>
              <a:gd name="T13" fmla="*/ 3086100 h 21"/>
              <a:gd name="T14" fmla="*/ 7091196 w 43"/>
              <a:gd name="T15" fmla="*/ 2880179 h 21"/>
              <a:gd name="T16" fmla="*/ 7091196 w 43"/>
              <a:gd name="T17" fmla="*/ 2674257 h 21"/>
              <a:gd name="T18" fmla="*/ 7091196 w 43"/>
              <a:gd name="T19" fmla="*/ 2057400 h 21"/>
              <a:gd name="T20" fmla="*/ 494621 w 43"/>
              <a:gd name="T21" fmla="*/ 0 h 21"/>
              <a:gd name="T22" fmla="*/ 494621 w 43"/>
              <a:gd name="T23" fmla="*/ 411389 h 21"/>
              <a:gd name="T24" fmla="*/ 494621 w 43"/>
              <a:gd name="T25" fmla="*/ 617311 h 21"/>
              <a:gd name="T26" fmla="*/ 164874 w 43"/>
              <a:gd name="T27" fmla="*/ 822779 h 21"/>
              <a:gd name="T28" fmla="*/ 164874 w 43"/>
              <a:gd name="T29" fmla="*/ 1234168 h 21"/>
              <a:gd name="T30" fmla="*/ 164874 w 43"/>
              <a:gd name="T31" fmla="*/ 1440089 h 21"/>
              <a:gd name="T32" fmla="*/ 0 w 43"/>
              <a:gd name="T33" fmla="*/ 1646011 h 21"/>
              <a:gd name="T34" fmla="*/ 0 w 43"/>
              <a:gd name="T35" fmla="*/ 1851479 h 21"/>
              <a:gd name="T36" fmla="*/ 0 w 43"/>
              <a:gd name="T37" fmla="*/ 2057400 h 21"/>
              <a:gd name="T38" fmla="*/ 0 w 43"/>
              <a:gd name="T39" fmla="*/ 2057400 h 21"/>
              <a:gd name="T40" fmla="*/ 6761449 w 43"/>
              <a:gd name="T41" fmla="*/ 4320268 h 21"/>
              <a:gd name="T42" fmla="*/ 6761449 w 43"/>
              <a:gd name="T43" fmla="*/ 4320268 h 21"/>
              <a:gd name="T44" fmla="*/ 6761449 w 43"/>
              <a:gd name="T45" fmla="*/ 4320268 h 2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21"/>
              <a:gd name="T71" fmla="*/ 43 w 43"/>
              <a:gd name="T72" fmla="*/ 21 h 2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21">
                <a:moveTo>
                  <a:pt x="41" y="21"/>
                </a:moveTo>
                <a:lnTo>
                  <a:pt x="41" y="21"/>
                </a:lnTo>
                <a:lnTo>
                  <a:pt x="41" y="20"/>
                </a:lnTo>
                <a:lnTo>
                  <a:pt x="41" y="19"/>
                </a:lnTo>
                <a:lnTo>
                  <a:pt x="42" y="18"/>
                </a:lnTo>
                <a:lnTo>
                  <a:pt x="42" y="16"/>
                </a:lnTo>
                <a:lnTo>
                  <a:pt x="42" y="15"/>
                </a:lnTo>
                <a:lnTo>
                  <a:pt x="43" y="14"/>
                </a:lnTo>
                <a:lnTo>
                  <a:pt x="43" y="13"/>
                </a:lnTo>
                <a:lnTo>
                  <a:pt x="43" y="10"/>
                </a:lnTo>
                <a:lnTo>
                  <a:pt x="3" y="0"/>
                </a:lnTo>
                <a:lnTo>
                  <a:pt x="3" y="2"/>
                </a:lnTo>
                <a:lnTo>
                  <a:pt x="3" y="3"/>
                </a:lnTo>
                <a:lnTo>
                  <a:pt x="1" y="4"/>
                </a:lnTo>
                <a:lnTo>
                  <a:pt x="1" y="6"/>
                </a:lnTo>
                <a:lnTo>
                  <a:pt x="1" y="7"/>
                </a:lnTo>
                <a:lnTo>
                  <a:pt x="0" y="8"/>
                </a:lnTo>
                <a:lnTo>
                  <a:pt x="0" y="9"/>
                </a:lnTo>
                <a:lnTo>
                  <a:pt x="0" y="10"/>
                </a:lnTo>
                <a:lnTo>
                  <a:pt x="41" y="2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6" name="Freeform 258"/>
          <p:cNvSpPr>
            <a:spLocks/>
          </p:cNvSpPr>
          <p:nvPr/>
        </p:nvSpPr>
        <p:spPr bwMode="auto">
          <a:xfrm>
            <a:off x="5138738" y="4640263"/>
            <a:ext cx="22225" cy="31750"/>
          </a:xfrm>
          <a:custGeom>
            <a:avLst/>
            <a:gdLst>
              <a:gd name="T0" fmla="*/ 5817676 w 59"/>
              <a:gd name="T1" fmla="*/ 12600781 h 80"/>
              <a:gd name="T2" fmla="*/ 5817676 w 59"/>
              <a:gd name="T3" fmla="*/ 12600781 h 80"/>
              <a:gd name="T4" fmla="*/ 6101704 w 59"/>
              <a:gd name="T5" fmla="*/ 11340703 h 80"/>
              <a:gd name="T6" fmla="*/ 6385356 w 59"/>
              <a:gd name="T7" fmla="*/ 9923066 h 80"/>
              <a:gd name="T8" fmla="*/ 6669383 w 59"/>
              <a:gd name="T9" fmla="*/ 8505428 h 80"/>
              <a:gd name="T10" fmla="*/ 7095049 w 59"/>
              <a:gd name="T11" fmla="*/ 7245350 h 80"/>
              <a:gd name="T12" fmla="*/ 7378700 w 59"/>
              <a:gd name="T13" fmla="*/ 5985272 h 80"/>
              <a:gd name="T14" fmla="*/ 7804365 w 59"/>
              <a:gd name="T15" fmla="*/ 4567634 h 80"/>
              <a:gd name="T16" fmla="*/ 8088393 w 59"/>
              <a:gd name="T17" fmla="*/ 3150394 h 80"/>
              <a:gd name="T18" fmla="*/ 8372044 w 59"/>
              <a:gd name="T19" fmla="*/ 1732756 h 80"/>
              <a:gd name="T20" fmla="*/ 2554368 w 59"/>
              <a:gd name="T21" fmla="*/ 0 h 80"/>
              <a:gd name="T22" fmla="*/ 2270340 w 59"/>
              <a:gd name="T23" fmla="*/ 1417638 h 80"/>
              <a:gd name="T24" fmla="*/ 1986689 w 59"/>
              <a:gd name="T25" fmla="*/ 2835275 h 80"/>
              <a:gd name="T26" fmla="*/ 1702661 w 59"/>
              <a:gd name="T27" fmla="*/ 4095353 h 80"/>
              <a:gd name="T28" fmla="*/ 1419010 w 59"/>
              <a:gd name="T29" fmla="*/ 5512991 h 80"/>
              <a:gd name="T30" fmla="*/ 1135358 w 59"/>
              <a:gd name="T31" fmla="*/ 6773069 h 80"/>
              <a:gd name="T32" fmla="*/ 709317 w 59"/>
              <a:gd name="T33" fmla="*/ 8033147 h 80"/>
              <a:gd name="T34" fmla="*/ 283651 w 59"/>
              <a:gd name="T35" fmla="*/ 9450784 h 80"/>
              <a:gd name="T36" fmla="*/ 0 w 59"/>
              <a:gd name="T37" fmla="*/ 10868025 h 80"/>
              <a:gd name="T38" fmla="*/ 0 w 59"/>
              <a:gd name="T39" fmla="*/ 10868025 h 80"/>
              <a:gd name="T40" fmla="*/ 5817676 w 59"/>
              <a:gd name="T41" fmla="*/ 12600781 h 80"/>
              <a:gd name="T42" fmla="*/ 5817676 w 59"/>
              <a:gd name="T43" fmla="*/ 12600781 h 80"/>
              <a:gd name="T44" fmla="*/ 5817676 w 59"/>
              <a:gd name="T45" fmla="*/ 12600781 h 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9"/>
              <a:gd name="T70" fmla="*/ 0 h 80"/>
              <a:gd name="T71" fmla="*/ 59 w 59"/>
              <a:gd name="T72" fmla="*/ 80 h 8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9" h="80">
                <a:moveTo>
                  <a:pt x="41" y="80"/>
                </a:moveTo>
                <a:lnTo>
                  <a:pt x="41" y="80"/>
                </a:lnTo>
                <a:lnTo>
                  <a:pt x="43" y="72"/>
                </a:lnTo>
                <a:lnTo>
                  <a:pt x="45" y="63"/>
                </a:lnTo>
                <a:lnTo>
                  <a:pt x="47" y="54"/>
                </a:lnTo>
                <a:lnTo>
                  <a:pt x="50" y="46"/>
                </a:lnTo>
                <a:lnTo>
                  <a:pt x="52" y="38"/>
                </a:lnTo>
                <a:lnTo>
                  <a:pt x="55" y="29"/>
                </a:lnTo>
                <a:lnTo>
                  <a:pt x="57" y="20"/>
                </a:lnTo>
                <a:lnTo>
                  <a:pt x="59" y="11"/>
                </a:lnTo>
                <a:lnTo>
                  <a:pt x="18" y="0"/>
                </a:lnTo>
                <a:lnTo>
                  <a:pt x="16" y="9"/>
                </a:lnTo>
                <a:lnTo>
                  <a:pt x="14" y="18"/>
                </a:lnTo>
                <a:lnTo>
                  <a:pt x="12" y="26"/>
                </a:lnTo>
                <a:lnTo>
                  <a:pt x="10" y="35"/>
                </a:lnTo>
                <a:lnTo>
                  <a:pt x="8" y="43"/>
                </a:lnTo>
                <a:lnTo>
                  <a:pt x="5" y="51"/>
                </a:lnTo>
                <a:lnTo>
                  <a:pt x="2" y="60"/>
                </a:lnTo>
                <a:lnTo>
                  <a:pt x="0" y="69"/>
                </a:lnTo>
                <a:lnTo>
                  <a:pt x="41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7" name="Freeform 259"/>
          <p:cNvSpPr>
            <a:spLocks/>
          </p:cNvSpPr>
          <p:nvPr/>
        </p:nvSpPr>
        <p:spPr bwMode="auto">
          <a:xfrm>
            <a:off x="5137150" y="4667250"/>
            <a:ext cx="17463" cy="7938"/>
          </a:xfrm>
          <a:custGeom>
            <a:avLst/>
            <a:gdLst>
              <a:gd name="T0" fmla="*/ 6458135 w 44"/>
              <a:gd name="T1" fmla="*/ 2864175 h 22"/>
              <a:gd name="T2" fmla="*/ 6458135 w 44"/>
              <a:gd name="T3" fmla="*/ 2864175 h 22"/>
              <a:gd name="T4" fmla="*/ 6615699 w 44"/>
              <a:gd name="T5" fmla="*/ 2603664 h 22"/>
              <a:gd name="T6" fmla="*/ 6615699 w 44"/>
              <a:gd name="T7" fmla="*/ 2473769 h 22"/>
              <a:gd name="T8" fmla="*/ 6615699 w 44"/>
              <a:gd name="T9" fmla="*/ 2213259 h 22"/>
              <a:gd name="T10" fmla="*/ 6773263 w 44"/>
              <a:gd name="T11" fmla="*/ 2083003 h 22"/>
              <a:gd name="T12" fmla="*/ 6773263 w 44"/>
              <a:gd name="T13" fmla="*/ 1952748 h 22"/>
              <a:gd name="T14" fmla="*/ 6773263 w 44"/>
              <a:gd name="T15" fmla="*/ 1822493 h 22"/>
              <a:gd name="T16" fmla="*/ 6930827 w 44"/>
              <a:gd name="T17" fmla="*/ 1692598 h 22"/>
              <a:gd name="T18" fmla="*/ 6930827 w 44"/>
              <a:gd name="T19" fmla="*/ 1432087 h 22"/>
              <a:gd name="T20" fmla="*/ 472692 w 44"/>
              <a:gd name="T21" fmla="*/ 0 h 22"/>
              <a:gd name="T22" fmla="*/ 472692 w 44"/>
              <a:gd name="T23" fmla="*/ 130255 h 22"/>
              <a:gd name="T24" fmla="*/ 472692 w 44"/>
              <a:gd name="T25" fmla="*/ 260511 h 22"/>
              <a:gd name="T26" fmla="*/ 315128 w 44"/>
              <a:gd name="T27" fmla="*/ 390405 h 22"/>
              <a:gd name="T28" fmla="*/ 315128 w 44"/>
              <a:gd name="T29" fmla="*/ 520661 h 22"/>
              <a:gd name="T30" fmla="*/ 315128 w 44"/>
              <a:gd name="T31" fmla="*/ 650916 h 22"/>
              <a:gd name="T32" fmla="*/ 157564 w 44"/>
              <a:gd name="T33" fmla="*/ 781171 h 22"/>
              <a:gd name="T34" fmla="*/ 157564 w 44"/>
              <a:gd name="T35" fmla="*/ 1171577 h 22"/>
              <a:gd name="T36" fmla="*/ 0 w 44"/>
              <a:gd name="T37" fmla="*/ 1301832 h 22"/>
              <a:gd name="T38" fmla="*/ 0 w 44"/>
              <a:gd name="T39" fmla="*/ 1301832 h 22"/>
              <a:gd name="T40" fmla="*/ 6458135 w 44"/>
              <a:gd name="T41" fmla="*/ 2864175 h 22"/>
              <a:gd name="T42" fmla="*/ 6458135 w 44"/>
              <a:gd name="T43" fmla="*/ 2864175 h 22"/>
              <a:gd name="T44" fmla="*/ 6458135 w 44"/>
              <a:gd name="T45" fmla="*/ 2864175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22"/>
              <a:gd name="T71" fmla="*/ 44 w 44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22">
                <a:moveTo>
                  <a:pt x="41" y="22"/>
                </a:moveTo>
                <a:lnTo>
                  <a:pt x="41" y="22"/>
                </a:lnTo>
                <a:lnTo>
                  <a:pt x="42" y="20"/>
                </a:lnTo>
                <a:lnTo>
                  <a:pt x="42" y="19"/>
                </a:lnTo>
                <a:lnTo>
                  <a:pt x="42" y="17"/>
                </a:lnTo>
                <a:lnTo>
                  <a:pt x="43" y="16"/>
                </a:lnTo>
                <a:lnTo>
                  <a:pt x="43" y="15"/>
                </a:lnTo>
                <a:lnTo>
                  <a:pt x="43" y="14"/>
                </a:lnTo>
                <a:lnTo>
                  <a:pt x="44" y="13"/>
                </a:lnTo>
                <a:lnTo>
                  <a:pt x="44" y="11"/>
                </a:lnTo>
                <a:lnTo>
                  <a:pt x="3" y="0"/>
                </a:lnTo>
                <a:lnTo>
                  <a:pt x="3" y="1"/>
                </a:lnTo>
                <a:lnTo>
                  <a:pt x="3" y="2"/>
                </a:lnTo>
                <a:lnTo>
                  <a:pt x="2" y="3"/>
                </a:lnTo>
                <a:lnTo>
                  <a:pt x="2" y="4"/>
                </a:lnTo>
                <a:lnTo>
                  <a:pt x="2" y="5"/>
                </a:lnTo>
                <a:lnTo>
                  <a:pt x="1" y="6"/>
                </a:lnTo>
                <a:lnTo>
                  <a:pt x="1" y="9"/>
                </a:lnTo>
                <a:lnTo>
                  <a:pt x="0" y="10"/>
                </a:lnTo>
                <a:lnTo>
                  <a:pt x="41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8" name="Freeform 260"/>
          <p:cNvSpPr>
            <a:spLocks/>
          </p:cNvSpPr>
          <p:nvPr/>
        </p:nvSpPr>
        <p:spPr bwMode="auto">
          <a:xfrm>
            <a:off x="5129213" y="4670425"/>
            <a:ext cx="23812" cy="33338"/>
          </a:xfrm>
          <a:custGeom>
            <a:avLst/>
            <a:gdLst>
              <a:gd name="T0" fmla="*/ 6300258 w 60"/>
              <a:gd name="T1" fmla="*/ 13892778 h 80"/>
              <a:gd name="T2" fmla="*/ 6300258 w 60"/>
              <a:gd name="T3" fmla="*/ 13892778 h 80"/>
              <a:gd name="T4" fmla="*/ 6772530 w 60"/>
              <a:gd name="T5" fmla="*/ 12329643 h 80"/>
              <a:gd name="T6" fmla="*/ 7245198 w 60"/>
              <a:gd name="T7" fmla="*/ 10940698 h 80"/>
              <a:gd name="T8" fmla="*/ 7560310 w 60"/>
              <a:gd name="T9" fmla="*/ 9377563 h 80"/>
              <a:gd name="T10" fmla="*/ 7875025 w 60"/>
              <a:gd name="T11" fmla="*/ 7988202 h 80"/>
              <a:gd name="T12" fmla="*/ 8347693 w 60"/>
              <a:gd name="T13" fmla="*/ 6425483 h 80"/>
              <a:gd name="T14" fmla="*/ 8662806 w 60"/>
              <a:gd name="T15" fmla="*/ 4862347 h 80"/>
              <a:gd name="T16" fmla="*/ 8977521 w 60"/>
              <a:gd name="T17" fmla="*/ 3473403 h 80"/>
              <a:gd name="T18" fmla="*/ 9450189 w 60"/>
              <a:gd name="T19" fmla="*/ 2084042 h 80"/>
              <a:gd name="T20" fmla="*/ 2992375 w 60"/>
              <a:gd name="T21" fmla="*/ 0 h 80"/>
              <a:gd name="T22" fmla="*/ 2677659 w 60"/>
              <a:gd name="T23" fmla="*/ 1215587 h 80"/>
              <a:gd name="T24" fmla="*/ 2362547 w 60"/>
              <a:gd name="T25" fmla="*/ 2778722 h 80"/>
              <a:gd name="T26" fmla="*/ 2047435 w 60"/>
              <a:gd name="T27" fmla="*/ 4341441 h 80"/>
              <a:gd name="T28" fmla="*/ 1575164 w 60"/>
              <a:gd name="T29" fmla="*/ 5730802 h 80"/>
              <a:gd name="T30" fmla="*/ 1102496 w 60"/>
              <a:gd name="T31" fmla="*/ 7293521 h 80"/>
              <a:gd name="T32" fmla="*/ 787383 w 60"/>
              <a:gd name="T33" fmla="*/ 8682882 h 80"/>
              <a:gd name="T34" fmla="*/ 472668 w 60"/>
              <a:gd name="T35" fmla="*/ 10072243 h 80"/>
              <a:gd name="T36" fmla="*/ 0 w 60"/>
              <a:gd name="T37" fmla="*/ 11635379 h 80"/>
              <a:gd name="T38" fmla="*/ 0 w 60"/>
              <a:gd name="T39" fmla="*/ 11635379 h 80"/>
              <a:gd name="T40" fmla="*/ 6300258 w 60"/>
              <a:gd name="T41" fmla="*/ 13892778 h 80"/>
              <a:gd name="T42" fmla="*/ 6300258 w 60"/>
              <a:gd name="T43" fmla="*/ 13892778 h 80"/>
              <a:gd name="T44" fmla="*/ 6300258 w 60"/>
              <a:gd name="T45" fmla="*/ 13892778 h 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0"/>
              <a:gd name="T70" fmla="*/ 0 h 80"/>
              <a:gd name="T71" fmla="*/ 60 w 60"/>
              <a:gd name="T72" fmla="*/ 80 h 8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0" h="80">
                <a:moveTo>
                  <a:pt x="40" y="80"/>
                </a:moveTo>
                <a:lnTo>
                  <a:pt x="40" y="80"/>
                </a:lnTo>
                <a:lnTo>
                  <a:pt x="43" y="71"/>
                </a:lnTo>
                <a:lnTo>
                  <a:pt x="46" y="63"/>
                </a:lnTo>
                <a:lnTo>
                  <a:pt x="48" y="54"/>
                </a:lnTo>
                <a:lnTo>
                  <a:pt x="50" y="46"/>
                </a:lnTo>
                <a:lnTo>
                  <a:pt x="53" y="37"/>
                </a:lnTo>
                <a:lnTo>
                  <a:pt x="55" y="28"/>
                </a:lnTo>
                <a:lnTo>
                  <a:pt x="57" y="20"/>
                </a:lnTo>
                <a:lnTo>
                  <a:pt x="60" y="12"/>
                </a:lnTo>
                <a:lnTo>
                  <a:pt x="19" y="0"/>
                </a:lnTo>
                <a:lnTo>
                  <a:pt x="17" y="7"/>
                </a:lnTo>
                <a:lnTo>
                  <a:pt x="15" y="16"/>
                </a:lnTo>
                <a:lnTo>
                  <a:pt x="13" y="25"/>
                </a:lnTo>
                <a:lnTo>
                  <a:pt x="10" y="33"/>
                </a:lnTo>
                <a:lnTo>
                  <a:pt x="7" y="42"/>
                </a:lnTo>
                <a:lnTo>
                  <a:pt x="5" y="50"/>
                </a:lnTo>
                <a:lnTo>
                  <a:pt x="3" y="58"/>
                </a:lnTo>
                <a:lnTo>
                  <a:pt x="0" y="67"/>
                </a:lnTo>
                <a:lnTo>
                  <a:pt x="40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09" name="Freeform 261"/>
          <p:cNvSpPr>
            <a:spLocks/>
          </p:cNvSpPr>
          <p:nvPr/>
        </p:nvSpPr>
        <p:spPr bwMode="auto">
          <a:xfrm>
            <a:off x="5127625" y="4697413"/>
            <a:ext cx="17463" cy="9525"/>
          </a:xfrm>
          <a:custGeom>
            <a:avLst/>
            <a:gdLst>
              <a:gd name="T0" fmla="*/ 6742381 w 42"/>
              <a:gd name="T1" fmla="*/ 4123892 h 22"/>
              <a:gd name="T2" fmla="*/ 6742381 w 42"/>
              <a:gd name="T3" fmla="*/ 4123892 h 22"/>
              <a:gd name="T4" fmla="*/ 6742381 w 42"/>
              <a:gd name="T5" fmla="*/ 3936423 h 22"/>
              <a:gd name="T6" fmla="*/ 6914932 w 42"/>
              <a:gd name="T7" fmla="*/ 3748953 h 22"/>
              <a:gd name="T8" fmla="*/ 6914932 w 42"/>
              <a:gd name="T9" fmla="*/ 3561484 h 22"/>
              <a:gd name="T10" fmla="*/ 6914932 w 42"/>
              <a:gd name="T11" fmla="*/ 3374015 h 22"/>
              <a:gd name="T12" fmla="*/ 7087899 w 42"/>
              <a:gd name="T13" fmla="*/ 3186545 h 22"/>
              <a:gd name="T14" fmla="*/ 7087899 w 42"/>
              <a:gd name="T15" fmla="*/ 2811607 h 22"/>
              <a:gd name="T16" fmla="*/ 7087899 w 42"/>
              <a:gd name="T17" fmla="*/ 2624138 h 22"/>
              <a:gd name="T18" fmla="*/ 7260866 w 42"/>
              <a:gd name="T19" fmla="*/ 2436668 h 22"/>
              <a:gd name="T20" fmla="*/ 345934 w 42"/>
              <a:gd name="T21" fmla="*/ 0 h 22"/>
              <a:gd name="T22" fmla="*/ 345934 w 42"/>
              <a:gd name="T23" fmla="*/ 187469 h 22"/>
              <a:gd name="T24" fmla="*/ 345934 w 42"/>
              <a:gd name="T25" fmla="*/ 374939 h 22"/>
              <a:gd name="T26" fmla="*/ 172967 w 42"/>
              <a:gd name="T27" fmla="*/ 562408 h 22"/>
              <a:gd name="T28" fmla="*/ 172967 w 42"/>
              <a:gd name="T29" fmla="*/ 749877 h 22"/>
              <a:gd name="T30" fmla="*/ 172967 w 42"/>
              <a:gd name="T31" fmla="*/ 1124816 h 22"/>
              <a:gd name="T32" fmla="*/ 0 w 42"/>
              <a:gd name="T33" fmla="*/ 1312285 h 22"/>
              <a:gd name="T34" fmla="*/ 0 w 42"/>
              <a:gd name="T35" fmla="*/ 1499755 h 22"/>
              <a:gd name="T36" fmla="*/ 0 w 42"/>
              <a:gd name="T37" fmla="*/ 1687224 h 22"/>
              <a:gd name="T38" fmla="*/ 0 w 42"/>
              <a:gd name="T39" fmla="*/ 1687224 h 22"/>
              <a:gd name="T40" fmla="*/ 6742381 w 42"/>
              <a:gd name="T41" fmla="*/ 4123892 h 22"/>
              <a:gd name="T42" fmla="*/ 6742381 w 42"/>
              <a:gd name="T43" fmla="*/ 4123892 h 22"/>
              <a:gd name="T44" fmla="*/ 6742381 w 42"/>
              <a:gd name="T45" fmla="*/ 4123892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22"/>
              <a:gd name="T71" fmla="*/ 42 w 42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22">
                <a:moveTo>
                  <a:pt x="39" y="22"/>
                </a:moveTo>
                <a:lnTo>
                  <a:pt x="39" y="22"/>
                </a:lnTo>
                <a:lnTo>
                  <a:pt x="39" y="21"/>
                </a:lnTo>
                <a:lnTo>
                  <a:pt x="40" y="20"/>
                </a:lnTo>
                <a:lnTo>
                  <a:pt x="40" y="19"/>
                </a:lnTo>
                <a:lnTo>
                  <a:pt x="40" y="18"/>
                </a:lnTo>
                <a:lnTo>
                  <a:pt x="41" y="17"/>
                </a:lnTo>
                <a:lnTo>
                  <a:pt x="41" y="15"/>
                </a:lnTo>
                <a:lnTo>
                  <a:pt x="41" y="14"/>
                </a:lnTo>
                <a:lnTo>
                  <a:pt x="42" y="13"/>
                </a:lnTo>
                <a:lnTo>
                  <a:pt x="2" y="0"/>
                </a:lnTo>
                <a:lnTo>
                  <a:pt x="2" y="1"/>
                </a:lnTo>
                <a:lnTo>
                  <a:pt x="2" y="2"/>
                </a:lnTo>
                <a:lnTo>
                  <a:pt x="1" y="3"/>
                </a:lnTo>
                <a:lnTo>
                  <a:pt x="1" y="4"/>
                </a:lnTo>
                <a:lnTo>
                  <a:pt x="1" y="6"/>
                </a:lnTo>
                <a:lnTo>
                  <a:pt x="0" y="7"/>
                </a:lnTo>
                <a:lnTo>
                  <a:pt x="0" y="8"/>
                </a:lnTo>
                <a:lnTo>
                  <a:pt x="0" y="9"/>
                </a:lnTo>
                <a:lnTo>
                  <a:pt x="39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0" name="Freeform 262"/>
          <p:cNvSpPr>
            <a:spLocks/>
          </p:cNvSpPr>
          <p:nvPr/>
        </p:nvSpPr>
        <p:spPr bwMode="auto">
          <a:xfrm>
            <a:off x="5119688" y="4700588"/>
            <a:ext cx="23812" cy="33337"/>
          </a:xfrm>
          <a:custGeom>
            <a:avLst/>
            <a:gdLst>
              <a:gd name="T0" fmla="*/ 6142702 w 60"/>
              <a:gd name="T1" fmla="*/ 13720439 h 81"/>
              <a:gd name="T2" fmla="*/ 6142702 w 60"/>
              <a:gd name="T3" fmla="*/ 13720439 h 81"/>
              <a:gd name="T4" fmla="*/ 6614974 w 60"/>
              <a:gd name="T5" fmla="*/ 12365146 h 81"/>
              <a:gd name="T6" fmla="*/ 6930086 w 60"/>
              <a:gd name="T7" fmla="*/ 11010264 h 81"/>
              <a:gd name="T8" fmla="*/ 7402754 w 60"/>
              <a:gd name="T9" fmla="*/ 9485817 h 81"/>
              <a:gd name="T10" fmla="*/ 7875025 w 60"/>
              <a:gd name="T11" fmla="*/ 7961369 h 81"/>
              <a:gd name="T12" fmla="*/ 8347693 w 60"/>
              <a:gd name="T13" fmla="*/ 6436922 h 81"/>
              <a:gd name="T14" fmla="*/ 8662806 w 60"/>
              <a:gd name="T15" fmla="*/ 5251195 h 81"/>
              <a:gd name="T16" fmla="*/ 9135077 w 60"/>
              <a:gd name="T17" fmla="*/ 3726336 h 81"/>
              <a:gd name="T18" fmla="*/ 9450189 w 60"/>
              <a:gd name="T19" fmla="*/ 2201888 h 81"/>
              <a:gd name="T20" fmla="*/ 3307487 w 60"/>
              <a:gd name="T21" fmla="*/ 0 h 81"/>
              <a:gd name="T22" fmla="*/ 2835215 w 60"/>
              <a:gd name="T23" fmla="*/ 1524448 h 81"/>
              <a:gd name="T24" fmla="*/ 2520103 w 60"/>
              <a:gd name="T25" fmla="*/ 2879741 h 81"/>
              <a:gd name="T26" fmla="*/ 1889879 w 60"/>
              <a:gd name="T27" fmla="*/ 4234622 h 81"/>
              <a:gd name="T28" fmla="*/ 1575164 w 60"/>
              <a:gd name="T29" fmla="*/ 5759070 h 81"/>
              <a:gd name="T30" fmla="*/ 1102496 w 60"/>
              <a:gd name="T31" fmla="*/ 7283517 h 81"/>
              <a:gd name="T32" fmla="*/ 787383 w 60"/>
              <a:gd name="T33" fmla="*/ 8638810 h 81"/>
              <a:gd name="T34" fmla="*/ 315112 w 60"/>
              <a:gd name="T35" fmla="*/ 9994103 h 81"/>
              <a:gd name="T36" fmla="*/ 0 w 60"/>
              <a:gd name="T37" fmla="*/ 11348985 h 81"/>
              <a:gd name="T38" fmla="*/ 0 w 60"/>
              <a:gd name="T39" fmla="*/ 11348985 h 81"/>
              <a:gd name="T40" fmla="*/ 6142702 w 60"/>
              <a:gd name="T41" fmla="*/ 13720439 h 81"/>
              <a:gd name="T42" fmla="*/ 6142702 w 60"/>
              <a:gd name="T43" fmla="*/ 13720439 h 81"/>
              <a:gd name="T44" fmla="*/ 6142702 w 60"/>
              <a:gd name="T45" fmla="*/ 13720439 h 8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0"/>
              <a:gd name="T70" fmla="*/ 0 h 81"/>
              <a:gd name="T71" fmla="*/ 60 w 60"/>
              <a:gd name="T72" fmla="*/ 81 h 8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0" h="81">
                <a:moveTo>
                  <a:pt x="39" y="81"/>
                </a:moveTo>
                <a:lnTo>
                  <a:pt x="39" y="81"/>
                </a:lnTo>
                <a:lnTo>
                  <a:pt x="42" y="73"/>
                </a:lnTo>
                <a:lnTo>
                  <a:pt x="44" y="65"/>
                </a:lnTo>
                <a:lnTo>
                  <a:pt x="47" y="56"/>
                </a:lnTo>
                <a:lnTo>
                  <a:pt x="50" y="47"/>
                </a:lnTo>
                <a:lnTo>
                  <a:pt x="53" y="38"/>
                </a:lnTo>
                <a:lnTo>
                  <a:pt x="55" y="31"/>
                </a:lnTo>
                <a:lnTo>
                  <a:pt x="58" y="22"/>
                </a:lnTo>
                <a:lnTo>
                  <a:pt x="60" y="13"/>
                </a:lnTo>
                <a:lnTo>
                  <a:pt x="21" y="0"/>
                </a:lnTo>
                <a:lnTo>
                  <a:pt x="18" y="9"/>
                </a:lnTo>
                <a:lnTo>
                  <a:pt x="16" y="17"/>
                </a:lnTo>
                <a:lnTo>
                  <a:pt x="12" y="25"/>
                </a:lnTo>
                <a:lnTo>
                  <a:pt x="10" y="34"/>
                </a:lnTo>
                <a:lnTo>
                  <a:pt x="7" y="43"/>
                </a:lnTo>
                <a:lnTo>
                  <a:pt x="5" y="51"/>
                </a:lnTo>
                <a:lnTo>
                  <a:pt x="2" y="59"/>
                </a:lnTo>
                <a:lnTo>
                  <a:pt x="0" y="67"/>
                </a:lnTo>
                <a:lnTo>
                  <a:pt x="39" y="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1" name="Freeform 263"/>
          <p:cNvSpPr>
            <a:spLocks/>
          </p:cNvSpPr>
          <p:nvPr/>
        </p:nvSpPr>
        <p:spPr bwMode="auto">
          <a:xfrm>
            <a:off x="5118100" y="4727575"/>
            <a:ext cx="17463" cy="9525"/>
          </a:xfrm>
          <a:custGeom>
            <a:avLst/>
            <a:gdLst>
              <a:gd name="T0" fmla="*/ 6597359 w 43"/>
              <a:gd name="T1" fmla="*/ 3944592 h 23"/>
              <a:gd name="T2" fmla="*/ 6597359 w 43"/>
              <a:gd name="T3" fmla="*/ 3944592 h 23"/>
              <a:gd name="T4" fmla="*/ 6762242 w 43"/>
              <a:gd name="T5" fmla="*/ 3773142 h 23"/>
              <a:gd name="T6" fmla="*/ 6762242 w 43"/>
              <a:gd name="T7" fmla="*/ 3601692 h 23"/>
              <a:gd name="T8" fmla="*/ 6762242 w 43"/>
              <a:gd name="T9" fmla="*/ 3430242 h 23"/>
              <a:gd name="T10" fmla="*/ 6927125 w 43"/>
              <a:gd name="T11" fmla="*/ 3258378 h 23"/>
              <a:gd name="T12" fmla="*/ 6927125 w 43"/>
              <a:gd name="T13" fmla="*/ 3086928 h 23"/>
              <a:gd name="T14" fmla="*/ 6927125 w 43"/>
              <a:gd name="T15" fmla="*/ 2915478 h 23"/>
              <a:gd name="T16" fmla="*/ 7092009 w 43"/>
              <a:gd name="T17" fmla="*/ 2744028 h 23"/>
              <a:gd name="T18" fmla="*/ 7092009 w 43"/>
              <a:gd name="T19" fmla="*/ 2401128 h 23"/>
              <a:gd name="T20" fmla="*/ 659533 w 43"/>
              <a:gd name="T21" fmla="*/ 0 h 23"/>
              <a:gd name="T22" fmla="*/ 329766 w 43"/>
              <a:gd name="T23" fmla="*/ 171450 h 23"/>
              <a:gd name="T24" fmla="*/ 329766 w 43"/>
              <a:gd name="T25" fmla="*/ 342900 h 23"/>
              <a:gd name="T26" fmla="*/ 329766 w 43"/>
              <a:gd name="T27" fmla="*/ 514350 h 23"/>
              <a:gd name="T28" fmla="*/ 164883 w 43"/>
              <a:gd name="T29" fmla="*/ 857664 h 23"/>
              <a:gd name="T30" fmla="*/ 164883 w 43"/>
              <a:gd name="T31" fmla="*/ 1029114 h 23"/>
              <a:gd name="T32" fmla="*/ 164883 w 43"/>
              <a:gd name="T33" fmla="*/ 1200564 h 23"/>
              <a:gd name="T34" fmla="*/ 0 w 43"/>
              <a:gd name="T35" fmla="*/ 1372014 h 23"/>
              <a:gd name="T36" fmla="*/ 0 w 43"/>
              <a:gd name="T37" fmla="*/ 1543464 h 23"/>
              <a:gd name="T38" fmla="*/ 0 w 43"/>
              <a:gd name="T39" fmla="*/ 1543464 h 23"/>
              <a:gd name="T40" fmla="*/ 0 w 43"/>
              <a:gd name="T41" fmla="*/ 1543464 h 23"/>
              <a:gd name="T42" fmla="*/ 0 w 43"/>
              <a:gd name="T43" fmla="*/ 1543464 h 23"/>
              <a:gd name="T44" fmla="*/ 0 w 43"/>
              <a:gd name="T45" fmla="*/ 1543464 h 23"/>
              <a:gd name="T46" fmla="*/ 6597359 w 43"/>
              <a:gd name="T47" fmla="*/ 3944592 h 2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3"/>
              <a:gd name="T73" fmla="*/ 0 h 23"/>
              <a:gd name="T74" fmla="*/ 43 w 43"/>
              <a:gd name="T75" fmla="*/ 23 h 23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3" h="23">
                <a:moveTo>
                  <a:pt x="40" y="23"/>
                </a:moveTo>
                <a:lnTo>
                  <a:pt x="40" y="23"/>
                </a:lnTo>
                <a:lnTo>
                  <a:pt x="41" y="22"/>
                </a:lnTo>
                <a:lnTo>
                  <a:pt x="41" y="21"/>
                </a:lnTo>
                <a:lnTo>
                  <a:pt x="41" y="20"/>
                </a:lnTo>
                <a:lnTo>
                  <a:pt x="42" y="19"/>
                </a:lnTo>
                <a:lnTo>
                  <a:pt x="42" y="18"/>
                </a:lnTo>
                <a:lnTo>
                  <a:pt x="42" y="17"/>
                </a:lnTo>
                <a:lnTo>
                  <a:pt x="43" y="16"/>
                </a:lnTo>
                <a:lnTo>
                  <a:pt x="43" y="14"/>
                </a:lnTo>
                <a:lnTo>
                  <a:pt x="4" y="0"/>
                </a:lnTo>
                <a:lnTo>
                  <a:pt x="2" y="1"/>
                </a:lnTo>
                <a:lnTo>
                  <a:pt x="2" y="2"/>
                </a:lnTo>
                <a:lnTo>
                  <a:pt x="2" y="3"/>
                </a:lnTo>
                <a:lnTo>
                  <a:pt x="1" y="5"/>
                </a:lnTo>
                <a:lnTo>
                  <a:pt x="1" y="6"/>
                </a:lnTo>
                <a:lnTo>
                  <a:pt x="1" y="7"/>
                </a:lnTo>
                <a:lnTo>
                  <a:pt x="0" y="8"/>
                </a:lnTo>
                <a:lnTo>
                  <a:pt x="0" y="9"/>
                </a:lnTo>
                <a:lnTo>
                  <a:pt x="40" y="2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2" name="Freeform 264"/>
          <p:cNvSpPr>
            <a:spLocks/>
          </p:cNvSpPr>
          <p:nvPr/>
        </p:nvSpPr>
        <p:spPr bwMode="auto">
          <a:xfrm>
            <a:off x="5108575" y="4730750"/>
            <a:ext cx="25400" cy="33338"/>
          </a:xfrm>
          <a:custGeom>
            <a:avLst/>
            <a:gdLst>
              <a:gd name="T0" fmla="*/ 6339517 w 63"/>
              <a:gd name="T1" fmla="*/ 13390629 h 83"/>
              <a:gd name="T2" fmla="*/ 6339517 w 63"/>
              <a:gd name="T3" fmla="*/ 13390629 h 83"/>
              <a:gd name="T4" fmla="*/ 6989838 w 63"/>
              <a:gd name="T5" fmla="*/ 11938619 h 83"/>
              <a:gd name="T6" fmla="*/ 7477276 w 63"/>
              <a:gd name="T7" fmla="*/ 10486608 h 83"/>
              <a:gd name="T8" fmla="*/ 7965117 w 63"/>
              <a:gd name="T9" fmla="*/ 9034598 h 83"/>
              <a:gd name="T10" fmla="*/ 8452556 w 63"/>
              <a:gd name="T11" fmla="*/ 7744056 h 83"/>
              <a:gd name="T12" fmla="*/ 8777514 w 63"/>
              <a:gd name="T13" fmla="*/ 6453514 h 83"/>
              <a:gd name="T14" fmla="*/ 9265356 w 63"/>
              <a:gd name="T15" fmla="*/ 5001503 h 83"/>
              <a:gd name="T16" fmla="*/ 9915676 w 63"/>
              <a:gd name="T17" fmla="*/ 3710560 h 83"/>
              <a:gd name="T18" fmla="*/ 10240635 w 63"/>
              <a:gd name="T19" fmla="*/ 2258549 h 83"/>
              <a:gd name="T20" fmla="*/ 3738638 w 63"/>
              <a:gd name="T21" fmla="*/ 0 h 83"/>
              <a:gd name="T22" fmla="*/ 3250797 w 63"/>
              <a:gd name="T23" fmla="*/ 1452010 h 83"/>
              <a:gd name="T24" fmla="*/ 2925838 w 63"/>
              <a:gd name="T25" fmla="*/ 2581486 h 83"/>
              <a:gd name="T26" fmla="*/ 2438400 w 63"/>
              <a:gd name="T27" fmla="*/ 4033496 h 83"/>
              <a:gd name="T28" fmla="*/ 1950559 w 63"/>
              <a:gd name="T29" fmla="*/ 5485507 h 83"/>
              <a:gd name="T30" fmla="*/ 1625600 w 63"/>
              <a:gd name="T31" fmla="*/ 6776049 h 83"/>
              <a:gd name="T32" fmla="*/ 975279 w 63"/>
              <a:gd name="T33" fmla="*/ 8228059 h 83"/>
              <a:gd name="T34" fmla="*/ 487841 w 63"/>
              <a:gd name="T35" fmla="*/ 9680070 h 83"/>
              <a:gd name="T36" fmla="*/ 0 w 63"/>
              <a:gd name="T37" fmla="*/ 10809144 h 83"/>
              <a:gd name="T38" fmla="*/ 0 w 63"/>
              <a:gd name="T39" fmla="*/ 10809144 h 83"/>
              <a:gd name="T40" fmla="*/ 6339517 w 63"/>
              <a:gd name="T41" fmla="*/ 13390629 h 83"/>
              <a:gd name="T42" fmla="*/ 6339517 w 63"/>
              <a:gd name="T43" fmla="*/ 13390629 h 83"/>
              <a:gd name="T44" fmla="*/ 6339517 w 63"/>
              <a:gd name="T45" fmla="*/ 13390629 h 8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3"/>
              <a:gd name="T70" fmla="*/ 0 h 83"/>
              <a:gd name="T71" fmla="*/ 63 w 63"/>
              <a:gd name="T72" fmla="*/ 83 h 8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3" h="83">
                <a:moveTo>
                  <a:pt x="39" y="83"/>
                </a:moveTo>
                <a:lnTo>
                  <a:pt x="39" y="83"/>
                </a:lnTo>
                <a:lnTo>
                  <a:pt x="43" y="74"/>
                </a:lnTo>
                <a:lnTo>
                  <a:pt x="46" y="65"/>
                </a:lnTo>
                <a:lnTo>
                  <a:pt x="49" y="56"/>
                </a:lnTo>
                <a:lnTo>
                  <a:pt x="52" y="48"/>
                </a:lnTo>
                <a:lnTo>
                  <a:pt x="54" y="40"/>
                </a:lnTo>
                <a:lnTo>
                  <a:pt x="57" y="31"/>
                </a:lnTo>
                <a:lnTo>
                  <a:pt x="61" y="23"/>
                </a:lnTo>
                <a:lnTo>
                  <a:pt x="63" y="14"/>
                </a:lnTo>
                <a:lnTo>
                  <a:pt x="23" y="0"/>
                </a:lnTo>
                <a:lnTo>
                  <a:pt x="20" y="9"/>
                </a:lnTo>
                <a:lnTo>
                  <a:pt x="18" y="16"/>
                </a:lnTo>
                <a:lnTo>
                  <a:pt x="15" y="25"/>
                </a:lnTo>
                <a:lnTo>
                  <a:pt x="12" y="34"/>
                </a:lnTo>
                <a:lnTo>
                  <a:pt x="10" y="42"/>
                </a:lnTo>
                <a:lnTo>
                  <a:pt x="6" y="51"/>
                </a:lnTo>
                <a:lnTo>
                  <a:pt x="3" y="60"/>
                </a:lnTo>
                <a:lnTo>
                  <a:pt x="0" y="67"/>
                </a:lnTo>
                <a:lnTo>
                  <a:pt x="39" y="8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3" name="Freeform 265"/>
          <p:cNvSpPr>
            <a:spLocks/>
          </p:cNvSpPr>
          <p:nvPr/>
        </p:nvSpPr>
        <p:spPr bwMode="auto">
          <a:xfrm>
            <a:off x="5108575" y="4757738"/>
            <a:ext cx="15875" cy="9525"/>
          </a:xfrm>
          <a:custGeom>
            <a:avLst/>
            <a:gdLst>
              <a:gd name="T0" fmla="*/ 5847034 w 41"/>
              <a:gd name="T1" fmla="*/ 4123892 h 22"/>
              <a:gd name="T2" fmla="*/ 5847034 w 41"/>
              <a:gd name="T3" fmla="*/ 4123892 h 22"/>
              <a:gd name="T4" fmla="*/ 5847034 w 41"/>
              <a:gd name="T5" fmla="*/ 4123892 h 22"/>
              <a:gd name="T6" fmla="*/ 5996878 w 41"/>
              <a:gd name="T7" fmla="*/ 3936423 h 22"/>
              <a:gd name="T8" fmla="*/ 5996878 w 41"/>
              <a:gd name="T9" fmla="*/ 3748953 h 22"/>
              <a:gd name="T10" fmla="*/ 5996878 w 41"/>
              <a:gd name="T11" fmla="*/ 3561484 h 22"/>
              <a:gd name="T12" fmla="*/ 5996878 w 41"/>
              <a:gd name="T13" fmla="*/ 3374015 h 22"/>
              <a:gd name="T14" fmla="*/ 6146723 w 41"/>
              <a:gd name="T15" fmla="*/ 3374015 h 22"/>
              <a:gd name="T16" fmla="*/ 6146723 w 41"/>
              <a:gd name="T17" fmla="*/ 3186545 h 22"/>
              <a:gd name="T18" fmla="*/ 6146723 w 41"/>
              <a:gd name="T19" fmla="*/ 2999076 h 22"/>
              <a:gd name="T20" fmla="*/ 299689 w 41"/>
              <a:gd name="T21" fmla="*/ 0 h 22"/>
              <a:gd name="T22" fmla="*/ 299689 w 41"/>
              <a:gd name="T23" fmla="*/ 187469 h 22"/>
              <a:gd name="T24" fmla="*/ 299689 w 41"/>
              <a:gd name="T25" fmla="*/ 374939 h 22"/>
              <a:gd name="T26" fmla="*/ 149845 w 41"/>
              <a:gd name="T27" fmla="*/ 749877 h 22"/>
              <a:gd name="T28" fmla="*/ 149845 w 41"/>
              <a:gd name="T29" fmla="*/ 749877 h 22"/>
              <a:gd name="T30" fmla="*/ 149845 w 41"/>
              <a:gd name="T31" fmla="*/ 937347 h 22"/>
              <a:gd name="T32" fmla="*/ 149845 w 41"/>
              <a:gd name="T33" fmla="*/ 1124816 h 22"/>
              <a:gd name="T34" fmla="*/ 0 w 41"/>
              <a:gd name="T35" fmla="*/ 1312285 h 22"/>
              <a:gd name="T36" fmla="*/ 0 w 41"/>
              <a:gd name="T37" fmla="*/ 1499755 h 22"/>
              <a:gd name="T38" fmla="*/ 0 w 41"/>
              <a:gd name="T39" fmla="*/ 1499755 h 22"/>
              <a:gd name="T40" fmla="*/ 5847034 w 41"/>
              <a:gd name="T41" fmla="*/ 4123892 h 22"/>
              <a:gd name="T42" fmla="*/ 5847034 w 41"/>
              <a:gd name="T43" fmla="*/ 4123892 h 22"/>
              <a:gd name="T44" fmla="*/ 5847034 w 41"/>
              <a:gd name="T45" fmla="*/ 4123892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22"/>
              <a:gd name="T71" fmla="*/ 41 w 41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22">
                <a:moveTo>
                  <a:pt x="39" y="22"/>
                </a:moveTo>
                <a:lnTo>
                  <a:pt x="39" y="22"/>
                </a:lnTo>
                <a:lnTo>
                  <a:pt x="40" y="21"/>
                </a:lnTo>
                <a:lnTo>
                  <a:pt x="40" y="20"/>
                </a:lnTo>
                <a:lnTo>
                  <a:pt x="40" y="19"/>
                </a:lnTo>
                <a:lnTo>
                  <a:pt x="40" y="18"/>
                </a:lnTo>
                <a:lnTo>
                  <a:pt x="41" y="18"/>
                </a:lnTo>
                <a:lnTo>
                  <a:pt x="41" y="17"/>
                </a:lnTo>
                <a:lnTo>
                  <a:pt x="41" y="16"/>
                </a:lnTo>
                <a:lnTo>
                  <a:pt x="2" y="0"/>
                </a:lnTo>
                <a:lnTo>
                  <a:pt x="2" y="1"/>
                </a:lnTo>
                <a:lnTo>
                  <a:pt x="2" y="2"/>
                </a:lnTo>
                <a:lnTo>
                  <a:pt x="1" y="4"/>
                </a:lnTo>
                <a:lnTo>
                  <a:pt x="1" y="5"/>
                </a:lnTo>
                <a:lnTo>
                  <a:pt x="1" y="6"/>
                </a:lnTo>
                <a:lnTo>
                  <a:pt x="0" y="7"/>
                </a:lnTo>
                <a:lnTo>
                  <a:pt x="0" y="8"/>
                </a:lnTo>
                <a:lnTo>
                  <a:pt x="39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4" name="Freeform 266"/>
          <p:cNvSpPr>
            <a:spLocks/>
          </p:cNvSpPr>
          <p:nvPr/>
        </p:nvSpPr>
        <p:spPr bwMode="auto">
          <a:xfrm>
            <a:off x="5099050" y="4760913"/>
            <a:ext cx="25400" cy="33337"/>
          </a:xfrm>
          <a:custGeom>
            <a:avLst/>
            <a:gdLst>
              <a:gd name="T0" fmla="*/ 6108114 w 65"/>
              <a:gd name="T1" fmla="*/ 13230423 h 84"/>
              <a:gd name="T2" fmla="*/ 6108114 w 65"/>
              <a:gd name="T3" fmla="*/ 13230423 h 84"/>
              <a:gd name="T4" fmla="*/ 6566095 w 65"/>
              <a:gd name="T5" fmla="*/ 11812807 h 84"/>
              <a:gd name="T6" fmla="*/ 7024077 w 65"/>
              <a:gd name="T7" fmla="*/ 10395191 h 84"/>
              <a:gd name="T8" fmla="*/ 7482449 w 65"/>
              <a:gd name="T9" fmla="*/ 8977972 h 84"/>
              <a:gd name="T10" fmla="*/ 7940431 w 65"/>
              <a:gd name="T11" fmla="*/ 7875073 h 84"/>
              <a:gd name="T12" fmla="*/ 8551203 w 65"/>
              <a:gd name="T13" fmla="*/ 6457853 h 84"/>
              <a:gd name="T14" fmla="*/ 9009185 w 65"/>
              <a:gd name="T15" fmla="*/ 5040237 h 84"/>
              <a:gd name="T16" fmla="*/ 9467557 w 65"/>
              <a:gd name="T17" fmla="*/ 3622621 h 84"/>
              <a:gd name="T18" fmla="*/ 9925538 w 65"/>
              <a:gd name="T19" fmla="*/ 2205004 h 84"/>
              <a:gd name="T20" fmla="*/ 3970215 w 65"/>
              <a:gd name="T21" fmla="*/ 0 h 84"/>
              <a:gd name="T22" fmla="*/ 3512234 w 65"/>
              <a:gd name="T23" fmla="*/ 1417616 h 84"/>
              <a:gd name="T24" fmla="*/ 2901462 w 65"/>
              <a:gd name="T25" fmla="*/ 2677675 h 84"/>
              <a:gd name="T26" fmla="*/ 2443089 w 65"/>
              <a:gd name="T27" fmla="*/ 3937735 h 84"/>
              <a:gd name="T28" fmla="*/ 1985108 w 65"/>
              <a:gd name="T29" fmla="*/ 5355351 h 84"/>
              <a:gd name="T30" fmla="*/ 1527126 w 65"/>
              <a:gd name="T31" fmla="*/ 6615410 h 84"/>
              <a:gd name="T32" fmla="*/ 1221545 w 65"/>
              <a:gd name="T33" fmla="*/ 8032630 h 84"/>
              <a:gd name="T34" fmla="*/ 763563 w 65"/>
              <a:gd name="T35" fmla="*/ 9450246 h 84"/>
              <a:gd name="T36" fmla="*/ 0 w 65"/>
              <a:gd name="T37" fmla="*/ 10552748 h 84"/>
              <a:gd name="T38" fmla="*/ 0 w 65"/>
              <a:gd name="T39" fmla="*/ 10552748 h 84"/>
              <a:gd name="T40" fmla="*/ 6108114 w 65"/>
              <a:gd name="T41" fmla="*/ 13230423 h 84"/>
              <a:gd name="T42" fmla="*/ 6108114 w 65"/>
              <a:gd name="T43" fmla="*/ 13230423 h 84"/>
              <a:gd name="T44" fmla="*/ 6108114 w 65"/>
              <a:gd name="T45" fmla="*/ 13230423 h 8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5"/>
              <a:gd name="T70" fmla="*/ 0 h 84"/>
              <a:gd name="T71" fmla="*/ 65 w 65"/>
              <a:gd name="T72" fmla="*/ 84 h 8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5" h="84">
                <a:moveTo>
                  <a:pt x="40" y="84"/>
                </a:moveTo>
                <a:lnTo>
                  <a:pt x="40" y="84"/>
                </a:lnTo>
                <a:lnTo>
                  <a:pt x="43" y="75"/>
                </a:lnTo>
                <a:lnTo>
                  <a:pt x="46" y="66"/>
                </a:lnTo>
                <a:lnTo>
                  <a:pt x="49" y="57"/>
                </a:lnTo>
                <a:lnTo>
                  <a:pt x="52" y="50"/>
                </a:lnTo>
                <a:lnTo>
                  <a:pt x="56" y="41"/>
                </a:lnTo>
                <a:lnTo>
                  <a:pt x="59" y="32"/>
                </a:lnTo>
                <a:lnTo>
                  <a:pt x="62" y="23"/>
                </a:lnTo>
                <a:lnTo>
                  <a:pt x="65" y="14"/>
                </a:lnTo>
                <a:lnTo>
                  <a:pt x="26" y="0"/>
                </a:lnTo>
                <a:lnTo>
                  <a:pt x="23" y="9"/>
                </a:lnTo>
                <a:lnTo>
                  <a:pt x="19" y="17"/>
                </a:lnTo>
                <a:lnTo>
                  <a:pt x="16" y="25"/>
                </a:lnTo>
                <a:lnTo>
                  <a:pt x="13" y="34"/>
                </a:lnTo>
                <a:lnTo>
                  <a:pt x="10" y="42"/>
                </a:lnTo>
                <a:lnTo>
                  <a:pt x="8" y="51"/>
                </a:lnTo>
                <a:lnTo>
                  <a:pt x="5" y="60"/>
                </a:lnTo>
                <a:lnTo>
                  <a:pt x="0" y="67"/>
                </a:lnTo>
                <a:lnTo>
                  <a:pt x="40" y="8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5" name="Freeform 267"/>
          <p:cNvSpPr>
            <a:spLocks/>
          </p:cNvSpPr>
          <p:nvPr/>
        </p:nvSpPr>
        <p:spPr bwMode="auto">
          <a:xfrm>
            <a:off x="5097463" y="4787900"/>
            <a:ext cx="15875" cy="9525"/>
          </a:xfrm>
          <a:custGeom>
            <a:avLst/>
            <a:gdLst>
              <a:gd name="T0" fmla="*/ 5714622 w 42"/>
              <a:gd name="T1" fmla="*/ 4123892 h 22"/>
              <a:gd name="T2" fmla="*/ 5714622 w 42"/>
              <a:gd name="T3" fmla="*/ 4123892 h 22"/>
              <a:gd name="T4" fmla="*/ 5714622 w 42"/>
              <a:gd name="T5" fmla="*/ 3936423 h 22"/>
              <a:gd name="T6" fmla="*/ 5857497 w 42"/>
              <a:gd name="T7" fmla="*/ 3936423 h 22"/>
              <a:gd name="T8" fmla="*/ 5857497 w 42"/>
              <a:gd name="T9" fmla="*/ 3748953 h 22"/>
              <a:gd name="T10" fmla="*/ 5857497 w 42"/>
              <a:gd name="T11" fmla="*/ 3561484 h 22"/>
              <a:gd name="T12" fmla="*/ 5857497 w 42"/>
              <a:gd name="T13" fmla="*/ 3561484 h 22"/>
              <a:gd name="T14" fmla="*/ 6000372 w 42"/>
              <a:gd name="T15" fmla="*/ 3374015 h 22"/>
              <a:gd name="T16" fmla="*/ 6000372 w 42"/>
              <a:gd name="T17" fmla="*/ 3374015 h 22"/>
              <a:gd name="T18" fmla="*/ 6000372 w 42"/>
              <a:gd name="T19" fmla="*/ 3186545 h 22"/>
              <a:gd name="T20" fmla="*/ 285750 w 42"/>
              <a:gd name="T21" fmla="*/ 0 h 22"/>
              <a:gd name="T22" fmla="*/ 285750 w 42"/>
              <a:gd name="T23" fmla="*/ 187469 h 22"/>
              <a:gd name="T24" fmla="*/ 285750 w 42"/>
              <a:gd name="T25" fmla="*/ 374939 h 22"/>
              <a:gd name="T26" fmla="*/ 285750 w 42"/>
              <a:gd name="T27" fmla="*/ 374939 h 22"/>
              <a:gd name="T28" fmla="*/ 142875 w 42"/>
              <a:gd name="T29" fmla="*/ 749877 h 22"/>
              <a:gd name="T30" fmla="*/ 142875 w 42"/>
              <a:gd name="T31" fmla="*/ 749877 h 22"/>
              <a:gd name="T32" fmla="*/ 142875 w 42"/>
              <a:gd name="T33" fmla="*/ 937347 h 22"/>
              <a:gd name="T34" fmla="*/ 142875 w 42"/>
              <a:gd name="T35" fmla="*/ 1124816 h 22"/>
              <a:gd name="T36" fmla="*/ 0 w 42"/>
              <a:gd name="T37" fmla="*/ 1124816 h 22"/>
              <a:gd name="T38" fmla="*/ 142875 w 42"/>
              <a:gd name="T39" fmla="*/ 1124816 h 22"/>
              <a:gd name="T40" fmla="*/ 5714622 w 42"/>
              <a:gd name="T41" fmla="*/ 4123892 h 22"/>
              <a:gd name="T42" fmla="*/ 5714622 w 42"/>
              <a:gd name="T43" fmla="*/ 4123892 h 22"/>
              <a:gd name="T44" fmla="*/ 5714622 w 42"/>
              <a:gd name="T45" fmla="*/ 4123892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22"/>
              <a:gd name="T71" fmla="*/ 42 w 42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22">
                <a:moveTo>
                  <a:pt x="40" y="22"/>
                </a:moveTo>
                <a:lnTo>
                  <a:pt x="40" y="22"/>
                </a:lnTo>
                <a:lnTo>
                  <a:pt x="40" y="21"/>
                </a:lnTo>
                <a:lnTo>
                  <a:pt x="41" y="21"/>
                </a:lnTo>
                <a:lnTo>
                  <a:pt x="41" y="20"/>
                </a:lnTo>
                <a:lnTo>
                  <a:pt x="41" y="19"/>
                </a:lnTo>
                <a:lnTo>
                  <a:pt x="42" y="18"/>
                </a:lnTo>
                <a:lnTo>
                  <a:pt x="42" y="17"/>
                </a:lnTo>
                <a:lnTo>
                  <a:pt x="2" y="0"/>
                </a:lnTo>
                <a:lnTo>
                  <a:pt x="2" y="1"/>
                </a:lnTo>
                <a:lnTo>
                  <a:pt x="2" y="2"/>
                </a:lnTo>
                <a:lnTo>
                  <a:pt x="1" y="4"/>
                </a:lnTo>
                <a:lnTo>
                  <a:pt x="1" y="5"/>
                </a:lnTo>
                <a:lnTo>
                  <a:pt x="1" y="6"/>
                </a:lnTo>
                <a:lnTo>
                  <a:pt x="0" y="6"/>
                </a:lnTo>
                <a:lnTo>
                  <a:pt x="1" y="6"/>
                </a:lnTo>
                <a:lnTo>
                  <a:pt x="40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6" name="Freeform 268"/>
          <p:cNvSpPr>
            <a:spLocks/>
          </p:cNvSpPr>
          <p:nvPr/>
        </p:nvSpPr>
        <p:spPr bwMode="auto">
          <a:xfrm>
            <a:off x="5087938" y="4789488"/>
            <a:ext cx="25400" cy="33337"/>
          </a:xfrm>
          <a:custGeom>
            <a:avLst/>
            <a:gdLst>
              <a:gd name="T0" fmla="*/ 5802532 w 65"/>
              <a:gd name="T1" fmla="*/ 13230423 h 84"/>
              <a:gd name="T2" fmla="*/ 5802532 w 65"/>
              <a:gd name="T3" fmla="*/ 13230423 h 84"/>
              <a:gd name="T4" fmla="*/ 6260905 w 65"/>
              <a:gd name="T5" fmla="*/ 11970364 h 84"/>
              <a:gd name="T6" fmla="*/ 6718886 w 65"/>
              <a:gd name="T7" fmla="*/ 10552748 h 84"/>
              <a:gd name="T8" fmla="*/ 7176868 w 65"/>
              <a:gd name="T9" fmla="*/ 9135132 h 84"/>
              <a:gd name="T10" fmla="*/ 7940431 w 65"/>
              <a:gd name="T11" fmla="*/ 8032630 h 84"/>
              <a:gd name="T12" fmla="*/ 8398412 w 65"/>
              <a:gd name="T13" fmla="*/ 6615410 h 84"/>
              <a:gd name="T14" fmla="*/ 8856785 w 65"/>
              <a:gd name="T15" fmla="*/ 5197794 h 84"/>
              <a:gd name="T16" fmla="*/ 9314766 w 65"/>
              <a:gd name="T17" fmla="*/ 3937735 h 84"/>
              <a:gd name="T18" fmla="*/ 9925538 w 65"/>
              <a:gd name="T19" fmla="*/ 2520118 h 84"/>
              <a:gd name="T20" fmla="*/ 3970215 w 65"/>
              <a:gd name="T21" fmla="*/ 0 h 84"/>
              <a:gd name="T22" fmla="*/ 3359443 w 65"/>
              <a:gd name="T23" fmla="*/ 1417616 h 84"/>
              <a:gd name="T24" fmla="*/ 2901462 w 65"/>
              <a:gd name="T25" fmla="*/ 2677675 h 84"/>
              <a:gd name="T26" fmla="*/ 2443089 w 65"/>
              <a:gd name="T27" fmla="*/ 3937735 h 84"/>
              <a:gd name="T28" fmla="*/ 1832317 w 65"/>
              <a:gd name="T29" fmla="*/ 5355351 h 84"/>
              <a:gd name="T30" fmla="*/ 1374335 w 65"/>
              <a:gd name="T31" fmla="*/ 6615410 h 84"/>
              <a:gd name="T32" fmla="*/ 916354 w 65"/>
              <a:gd name="T33" fmla="*/ 8032630 h 84"/>
              <a:gd name="T34" fmla="*/ 457982 w 65"/>
              <a:gd name="T35" fmla="*/ 9135132 h 84"/>
              <a:gd name="T36" fmla="*/ 0 w 65"/>
              <a:gd name="T37" fmla="*/ 10552748 h 84"/>
              <a:gd name="T38" fmla="*/ 0 w 65"/>
              <a:gd name="T39" fmla="*/ 10552748 h 84"/>
              <a:gd name="T40" fmla="*/ 5802532 w 65"/>
              <a:gd name="T41" fmla="*/ 13230423 h 84"/>
              <a:gd name="T42" fmla="*/ 5802532 w 65"/>
              <a:gd name="T43" fmla="*/ 13230423 h 84"/>
              <a:gd name="T44" fmla="*/ 5802532 w 65"/>
              <a:gd name="T45" fmla="*/ 13230423 h 8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5"/>
              <a:gd name="T70" fmla="*/ 0 h 84"/>
              <a:gd name="T71" fmla="*/ 65 w 65"/>
              <a:gd name="T72" fmla="*/ 84 h 8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5" h="84">
                <a:moveTo>
                  <a:pt x="38" y="84"/>
                </a:moveTo>
                <a:lnTo>
                  <a:pt x="38" y="84"/>
                </a:lnTo>
                <a:lnTo>
                  <a:pt x="41" y="76"/>
                </a:lnTo>
                <a:lnTo>
                  <a:pt x="44" y="67"/>
                </a:lnTo>
                <a:lnTo>
                  <a:pt x="47" y="58"/>
                </a:lnTo>
                <a:lnTo>
                  <a:pt x="52" y="51"/>
                </a:lnTo>
                <a:lnTo>
                  <a:pt x="55" y="42"/>
                </a:lnTo>
                <a:lnTo>
                  <a:pt x="58" y="33"/>
                </a:lnTo>
                <a:lnTo>
                  <a:pt x="61" y="25"/>
                </a:lnTo>
                <a:lnTo>
                  <a:pt x="65" y="16"/>
                </a:lnTo>
                <a:lnTo>
                  <a:pt x="26" y="0"/>
                </a:lnTo>
                <a:lnTo>
                  <a:pt x="22" y="9"/>
                </a:lnTo>
                <a:lnTo>
                  <a:pt x="19" y="17"/>
                </a:lnTo>
                <a:lnTo>
                  <a:pt x="16" y="25"/>
                </a:lnTo>
                <a:lnTo>
                  <a:pt x="12" y="34"/>
                </a:lnTo>
                <a:lnTo>
                  <a:pt x="9" y="42"/>
                </a:lnTo>
                <a:lnTo>
                  <a:pt x="6" y="51"/>
                </a:lnTo>
                <a:lnTo>
                  <a:pt x="3" y="58"/>
                </a:lnTo>
                <a:lnTo>
                  <a:pt x="0" y="67"/>
                </a:lnTo>
                <a:lnTo>
                  <a:pt x="38" y="8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7" name="Freeform 269"/>
          <p:cNvSpPr>
            <a:spLocks/>
          </p:cNvSpPr>
          <p:nvPr/>
        </p:nvSpPr>
        <p:spPr bwMode="auto">
          <a:xfrm>
            <a:off x="5086350" y="4816475"/>
            <a:ext cx="15875" cy="9525"/>
          </a:xfrm>
          <a:custGeom>
            <a:avLst/>
            <a:gdLst>
              <a:gd name="T0" fmla="*/ 5847034 w 41"/>
              <a:gd name="T1" fmla="*/ 4123892 h 22"/>
              <a:gd name="T2" fmla="*/ 5847034 w 41"/>
              <a:gd name="T3" fmla="*/ 4123892 h 22"/>
              <a:gd name="T4" fmla="*/ 5847034 w 41"/>
              <a:gd name="T5" fmla="*/ 3936423 h 22"/>
              <a:gd name="T6" fmla="*/ 5996878 w 41"/>
              <a:gd name="T7" fmla="*/ 3936423 h 22"/>
              <a:gd name="T8" fmla="*/ 5996878 w 41"/>
              <a:gd name="T9" fmla="*/ 3748953 h 22"/>
              <a:gd name="T10" fmla="*/ 5996878 w 41"/>
              <a:gd name="T11" fmla="*/ 3561484 h 22"/>
              <a:gd name="T12" fmla="*/ 5996878 w 41"/>
              <a:gd name="T13" fmla="*/ 3561484 h 22"/>
              <a:gd name="T14" fmla="*/ 5996878 w 41"/>
              <a:gd name="T15" fmla="*/ 3374015 h 22"/>
              <a:gd name="T16" fmla="*/ 6146723 w 41"/>
              <a:gd name="T17" fmla="*/ 3374015 h 22"/>
              <a:gd name="T18" fmla="*/ 6146723 w 41"/>
              <a:gd name="T19" fmla="*/ 3186545 h 22"/>
              <a:gd name="T20" fmla="*/ 449921 w 41"/>
              <a:gd name="T21" fmla="*/ 0 h 22"/>
              <a:gd name="T22" fmla="*/ 299689 w 41"/>
              <a:gd name="T23" fmla="*/ 0 h 22"/>
              <a:gd name="T24" fmla="*/ 299689 w 41"/>
              <a:gd name="T25" fmla="*/ 187469 h 22"/>
              <a:gd name="T26" fmla="*/ 299689 w 41"/>
              <a:gd name="T27" fmla="*/ 374939 h 22"/>
              <a:gd name="T28" fmla="*/ 299689 w 41"/>
              <a:gd name="T29" fmla="*/ 374939 h 22"/>
              <a:gd name="T30" fmla="*/ 0 w 41"/>
              <a:gd name="T31" fmla="*/ 562408 h 22"/>
              <a:gd name="T32" fmla="*/ 0 w 41"/>
              <a:gd name="T33" fmla="*/ 562408 h 22"/>
              <a:gd name="T34" fmla="*/ 0 w 41"/>
              <a:gd name="T35" fmla="*/ 749877 h 22"/>
              <a:gd name="T36" fmla="*/ 0 w 41"/>
              <a:gd name="T37" fmla="*/ 749877 h 22"/>
              <a:gd name="T38" fmla="*/ 0 w 41"/>
              <a:gd name="T39" fmla="*/ 749877 h 22"/>
              <a:gd name="T40" fmla="*/ 5847034 w 41"/>
              <a:gd name="T41" fmla="*/ 4123892 h 22"/>
              <a:gd name="T42" fmla="*/ 5847034 w 41"/>
              <a:gd name="T43" fmla="*/ 4123892 h 22"/>
              <a:gd name="T44" fmla="*/ 5847034 w 41"/>
              <a:gd name="T45" fmla="*/ 4123892 h 2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22"/>
              <a:gd name="T71" fmla="*/ 41 w 41"/>
              <a:gd name="T72" fmla="*/ 22 h 2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22">
                <a:moveTo>
                  <a:pt x="39" y="22"/>
                </a:moveTo>
                <a:lnTo>
                  <a:pt x="39" y="22"/>
                </a:lnTo>
                <a:lnTo>
                  <a:pt x="39" y="21"/>
                </a:lnTo>
                <a:lnTo>
                  <a:pt x="40" y="21"/>
                </a:lnTo>
                <a:lnTo>
                  <a:pt x="40" y="20"/>
                </a:lnTo>
                <a:lnTo>
                  <a:pt x="40" y="19"/>
                </a:lnTo>
                <a:lnTo>
                  <a:pt x="40" y="18"/>
                </a:lnTo>
                <a:lnTo>
                  <a:pt x="41" y="18"/>
                </a:lnTo>
                <a:lnTo>
                  <a:pt x="41" y="17"/>
                </a:lnTo>
                <a:lnTo>
                  <a:pt x="3" y="0"/>
                </a:lnTo>
                <a:lnTo>
                  <a:pt x="2" y="0"/>
                </a:lnTo>
                <a:lnTo>
                  <a:pt x="2" y="1"/>
                </a:lnTo>
                <a:lnTo>
                  <a:pt x="2" y="2"/>
                </a:lnTo>
                <a:lnTo>
                  <a:pt x="0" y="3"/>
                </a:lnTo>
                <a:lnTo>
                  <a:pt x="0" y="4"/>
                </a:lnTo>
                <a:lnTo>
                  <a:pt x="39" y="2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8" name="Freeform 270"/>
          <p:cNvSpPr>
            <a:spLocks/>
          </p:cNvSpPr>
          <p:nvPr/>
        </p:nvSpPr>
        <p:spPr bwMode="auto">
          <a:xfrm>
            <a:off x="5075238" y="4818063"/>
            <a:ext cx="26987" cy="34925"/>
          </a:xfrm>
          <a:custGeom>
            <a:avLst/>
            <a:gdLst>
              <a:gd name="T0" fmla="*/ 6165120 w 67"/>
              <a:gd name="T1" fmla="*/ 14350066 h 85"/>
              <a:gd name="T2" fmla="*/ 6165120 w 67"/>
              <a:gd name="T3" fmla="*/ 14350066 h 85"/>
              <a:gd name="T4" fmla="*/ 6651691 w 67"/>
              <a:gd name="T5" fmla="*/ 13168369 h 85"/>
              <a:gd name="T6" fmla="*/ 7300990 w 67"/>
              <a:gd name="T7" fmla="*/ 11648926 h 85"/>
              <a:gd name="T8" fmla="*/ 7949887 w 67"/>
              <a:gd name="T9" fmla="*/ 10129483 h 85"/>
              <a:gd name="T10" fmla="*/ 8598783 w 67"/>
              <a:gd name="T11" fmla="*/ 8778912 h 85"/>
              <a:gd name="T12" fmla="*/ 9085355 w 67"/>
              <a:gd name="T13" fmla="*/ 7428342 h 85"/>
              <a:gd name="T14" fmla="*/ 9572329 w 67"/>
              <a:gd name="T15" fmla="*/ 5908899 h 85"/>
              <a:gd name="T16" fmla="*/ 10383550 w 67"/>
              <a:gd name="T17" fmla="*/ 4558329 h 85"/>
              <a:gd name="T18" fmla="*/ 10870122 w 67"/>
              <a:gd name="T19" fmla="*/ 3038886 h 85"/>
              <a:gd name="T20" fmla="*/ 4542677 w 67"/>
              <a:gd name="T21" fmla="*/ 0 h 85"/>
              <a:gd name="T22" fmla="*/ 3893781 w 67"/>
              <a:gd name="T23" fmla="*/ 1519443 h 85"/>
              <a:gd name="T24" fmla="*/ 3407209 w 67"/>
              <a:gd name="T25" fmla="*/ 3038886 h 85"/>
              <a:gd name="T26" fmla="*/ 2920235 w 67"/>
              <a:gd name="T27" fmla="*/ 4389456 h 85"/>
              <a:gd name="T28" fmla="*/ 2433663 w 67"/>
              <a:gd name="T29" fmla="*/ 5908899 h 85"/>
              <a:gd name="T30" fmla="*/ 1622442 w 67"/>
              <a:gd name="T31" fmla="*/ 7090597 h 85"/>
              <a:gd name="T32" fmla="*/ 1135871 w 67"/>
              <a:gd name="T33" fmla="*/ 8610040 h 85"/>
              <a:gd name="T34" fmla="*/ 648896 w 67"/>
              <a:gd name="T35" fmla="*/ 10129483 h 85"/>
              <a:gd name="T36" fmla="*/ 0 w 67"/>
              <a:gd name="T37" fmla="*/ 11480053 h 85"/>
              <a:gd name="T38" fmla="*/ 0 w 67"/>
              <a:gd name="T39" fmla="*/ 11480053 h 85"/>
              <a:gd name="T40" fmla="*/ 0 w 67"/>
              <a:gd name="T41" fmla="*/ 11480053 h 85"/>
              <a:gd name="T42" fmla="*/ 0 w 67"/>
              <a:gd name="T43" fmla="*/ 11480053 h 85"/>
              <a:gd name="T44" fmla="*/ 0 w 67"/>
              <a:gd name="T45" fmla="*/ 11480053 h 85"/>
              <a:gd name="T46" fmla="*/ 6165120 w 67"/>
              <a:gd name="T47" fmla="*/ 14350066 h 8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67"/>
              <a:gd name="T73" fmla="*/ 0 h 85"/>
              <a:gd name="T74" fmla="*/ 67 w 67"/>
              <a:gd name="T75" fmla="*/ 85 h 8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67" h="85">
                <a:moveTo>
                  <a:pt x="38" y="85"/>
                </a:moveTo>
                <a:lnTo>
                  <a:pt x="38" y="85"/>
                </a:lnTo>
                <a:lnTo>
                  <a:pt x="41" y="78"/>
                </a:lnTo>
                <a:lnTo>
                  <a:pt x="45" y="69"/>
                </a:lnTo>
                <a:lnTo>
                  <a:pt x="49" y="60"/>
                </a:lnTo>
                <a:lnTo>
                  <a:pt x="53" y="52"/>
                </a:lnTo>
                <a:lnTo>
                  <a:pt x="56" y="44"/>
                </a:lnTo>
                <a:lnTo>
                  <a:pt x="59" y="35"/>
                </a:lnTo>
                <a:lnTo>
                  <a:pt x="64" y="27"/>
                </a:lnTo>
                <a:lnTo>
                  <a:pt x="67" y="18"/>
                </a:lnTo>
                <a:lnTo>
                  <a:pt x="28" y="0"/>
                </a:lnTo>
                <a:lnTo>
                  <a:pt x="24" y="9"/>
                </a:lnTo>
                <a:lnTo>
                  <a:pt x="21" y="18"/>
                </a:lnTo>
                <a:lnTo>
                  <a:pt x="18" y="26"/>
                </a:lnTo>
                <a:lnTo>
                  <a:pt x="15" y="35"/>
                </a:lnTo>
                <a:lnTo>
                  <a:pt x="10" y="42"/>
                </a:lnTo>
                <a:lnTo>
                  <a:pt x="7" y="51"/>
                </a:lnTo>
                <a:lnTo>
                  <a:pt x="4" y="60"/>
                </a:lnTo>
                <a:lnTo>
                  <a:pt x="0" y="68"/>
                </a:lnTo>
                <a:lnTo>
                  <a:pt x="38" y="8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19" name="Freeform 271"/>
          <p:cNvSpPr>
            <a:spLocks/>
          </p:cNvSpPr>
          <p:nvPr/>
        </p:nvSpPr>
        <p:spPr bwMode="auto">
          <a:xfrm>
            <a:off x="5073650" y="4845050"/>
            <a:ext cx="17463" cy="9525"/>
          </a:xfrm>
          <a:custGeom>
            <a:avLst/>
            <a:gdLst>
              <a:gd name="T0" fmla="*/ 7242779 w 40"/>
              <a:gd name="T1" fmla="*/ 3944592 h 23"/>
              <a:gd name="T2" fmla="*/ 7242779 w 40"/>
              <a:gd name="T3" fmla="*/ 3944592 h 23"/>
              <a:gd name="T4" fmla="*/ 7242779 w 40"/>
              <a:gd name="T5" fmla="*/ 3773142 h 23"/>
              <a:gd name="T6" fmla="*/ 7433126 w 40"/>
              <a:gd name="T7" fmla="*/ 3601692 h 23"/>
              <a:gd name="T8" fmla="*/ 7433126 w 40"/>
              <a:gd name="T9" fmla="*/ 3601692 h 23"/>
              <a:gd name="T10" fmla="*/ 7433126 w 40"/>
              <a:gd name="T11" fmla="*/ 3430242 h 23"/>
              <a:gd name="T12" fmla="*/ 7433126 w 40"/>
              <a:gd name="T13" fmla="*/ 3430242 h 23"/>
              <a:gd name="T14" fmla="*/ 7623909 w 40"/>
              <a:gd name="T15" fmla="*/ 3258378 h 23"/>
              <a:gd name="T16" fmla="*/ 7623909 w 40"/>
              <a:gd name="T17" fmla="*/ 3258378 h 23"/>
              <a:gd name="T18" fmla="*/ 7623909 w 40"/>
              <a:gd name="T19" fmla="*/ 2915478 h 23"/>
              <a:gd name="T20" fmla="*/ 381130 w 40"/>
              <a:gd name="T21" fmla="*/ 0 h 23"/>
              <a:gd name="T22" fmla="*/ 381130 w 40"/>
              <a:gd name="T23" fmla="*/ 171450 h 23"/>
              <a:gd name="T24" fmla="*/ 381130 w 40"/>
              <a:gd name="T25" fmla="*/ 171450 h 23"/>
              <a:gd name="T26" fmla="*/ 190783 w 40"/>
              <a:gd name="T27" fmla="*/ 342900 h 23"/>
              <a:gd name="T28" fmla="*/ 190783 w 40"/>
              <a:gd name="T29" fmla="*/ 342900 h 23"/>
              <a:gd name="T30" fmla="*/ 190783 w 40"/>
              <a:gd name="T31" fmla="*/ 514350 h 23"/>
              <a:gd name="T32" fmla="*/ 190783 w 40"/>
              <a:gd name="T33" fmla="*/ 514350 h 23"/>
              <a:gd name="T34" fmla="*/ 0 w 40"/>
              <a:gd name="T35" fmla="*/ 686214 h 23"/>
              <a:gd name="T36" fmla="*/ 0 w 40"/>
              <a:gd name="T37" fmla="*/ 686214 h 23"/>
              <a:gd name="T38" fmla="*/ 0 w 40"/>
              <a:gd name="T39" fmla="*/ 686214 h 23"/>
              <a:gd name="T40" fmla="*/ 7242779 w 40"/>
              <a:gd name="T41" fmla="*/ 3944592 h 23"/>
              <a:gd name="T42" fmla="*/ 7242779 w 40"/>
              <a:gd name="T43" fmla="*/ 3944592 h 23"/>
              <a:gd name="T44" fmla="*/ 7242779 w 40"/>
              <a:gd name="T45" fmla="*/ 3944592 h 2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"/>
              <a:gd name="T70" fmla="*/ 0 h 23"/>
              <a:gd name="T71" fmla="*/ 40 w 40"/>
              <a:gd name="T72" fmla="*/ 23 h 2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" h="23">
                <a:moveTo>
                  <a:pt x="38" y="23"/>
                </a:moveTo>
                <a:lnTo>
                  <a:pt x="38" y="23"/>
                </a:lnTo>
                <a:lnTo>
                  <a:pt x="38" y="22"/>
                </a:lnTo>
                <a:lnTo>
                  <a:pt x="39" y="21"/>
                </a:lnTo>
                <a:lnTo>
                  <a:pt x="39" y="20"/>
                </a:lnTo>
                <a:lnTo>
                  <a:pt x="40" y="19"/>
                </a:lnTo>
                <a:lnTo>
                  <a:pt x="40" y="17"/>
                </a:lnTo>
                <a:lnTo>
                  <a:pt x="2" y="0"/>
                </a:lnTo>
                <a:lnTo>
                  <a:pt x="2" y="1"/>
                </a:lnTo>
                <a:lnTo>
                  <a:pt x="1" y="2"/>
                </a:lnTo>
                <a:lnTo>
                  <a:pt x="1" y="3"/>
                </a:lnTo>
                <a:lnTo>
                  <a:pt x="0" y="4"/>
                </a:lnTo>
                <a:lnTo>
                  <a:pt x="38" y="2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0" name="Freeform 272"/>
          <p:cNvSpPr>
            <a:spLocks/>
          </p:cNvSpPr>
          <p:nvPr/>
        </p:nvSpPr>
        <p:spPr bwMode="auto">
          <a:xfrm>
            <a:off x="5062538" y="4846638"/>
            <a:ext cx="26987" cy="33337"/>
          </a:xfrm>
          <a:custGeom>
            <a:avLst/>
            <a:gdLst>
              <a:gd name="T0" fmla="*/ 6002795 w 67"/>
              <a:gd name="T1" fmla="*/ 13230423 h 84"/>
              <a:gd name="T2" fmla="*/ 6002795 w 67"/>
              <a:gd name="T3" fmla="*/ 13230423 h 84"/>
              <a:gd name="T4" fmla="*/ 6651691 w 67"/>
              <a:gd name="T5" fmla="*/ 11812807 h 84"/>
              <a:gd name="T6" fmla="*/ 7300990 w 67"/>
              <a:gd name="T7" fmla="*/ 10552748 h 84"/>
              <a:gd name="T8" fmla="*/ 7949887 w 67"/>
              <a:gd name="T9" fmla="*/ 9450246 h 84"/>
              <a:gd name="T10" fmla="*/ 8436458 w 67"/>
              <a:gd name="T11" fmla="*/ 8032630 h 84"/>
              <a:gd name="T12" fmla="*/ 9085355 w 67"/>
              <a:gd name="T13" fmla="*/ 6772570 h 84"/>
              <a:gd name="T14" fmla="*/ 9572329 w 67"/>
              <a:gd name="T15" fmla="*/ 5512511 h 84"/>
              <a:gd name="T16" fmla="*/ 10383550 w 67"/>
              <a:gd name="T17" fmla="*/ 4252452 h 84"/>
              <a:gd name="T18" fmla="*/ 10870122 w 67"/>
              <a:gd name="T19" fmla="*/ 2992789 h 84"/>
              <a:gd name="T20" fmla="*/ 4705002 w 67"/>
              <a:gd name="T21" fmla="*/ 0 h 84"/>
              <a:gd name="T22" fmla="*/ 4056106 w 67"/>
              <a:gd name="T23" fmla="*/ 1417616 h 84"/>
              <a:gd name="T24" fmla="*/ 3569131 w 67"/>
              <a:gd name="T25" fmla="*/ 2677675 h 84"/>
              <a:gd name="T26" fmla="*/ 2920235 w 67"/>
              <a:gd name="T27" fmla="*/ 3780178 h 84"/>
              <a:gd name="T28" fmla="*/ 2433663 w 67"/>
              <a:gd name="T29" fmla="*/ 5197794 h 84"/>
              <a:gd name="T30" fmla="*/ 1622442 w 67"/>
              <a:gd name="T31" fmla="*/ 6457853 h 84"/>
              <a:gd name="T32" fmla="*/ 1135871 w 67"/>
              <a:gd name="T33" fmla="*/ 7717912 h 84"/>
              <a:gd name="T34" fmla="*/ 486572 w 67"/>
              <a:gd name="T35" fmla="*/ 8820415 h 84"/>
              <a:gd name="T36" fmla="*/ 0 w 67"/>
              <a:gd name="T37" fmla="*/ 10237634 h 84"/>
              <a:gd name="T38" fmla="*/ 0 w 67"/>
              <a:gd name="T39" fmla="*/ 10237634 h 84"/>
              <a:gd name="T40" fmla="*/ 6002795 w 67"/>
              <a:gd name="T41" fmla="*/ 13230423 h 84"/>
              <a:gd name="T42" fmla="*/ 6002795 w 67"/>
              <a:gd name="T43" fmla="*/ 13230423 h 84"/>
              <a:gd name="T44" fmla="*/ 6002795 w 67"/>
              <a:gd name="T45" fmla="*/ 13230423 h 8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7"/>
              <a:gd name="T70" fmla="*/ 0 h 84"/>
              <a:gd name="T71" fmla="*/ 67 w 67"/>
              <a:gd name="T72" fmla="*/ 84 h 8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7" h="84">
                <a:moveTo>
                  <a:pt x="37" y="84"/>
                </a:moveTo>
                <a:lnTo>
                  <a:pt x="37" y="84"/>
                </a:lnTo>
                <a:lnTo>
                  <a:pt x="41" y="75"/>
                </a:lnTo>
                <a:lnTo>
                  <a:pt x="45" y="67"/>
                </a:lnTo>
                <a:lnTo>
                  <a:pt x="49" y="60"/>
                </a:lnTo>
                <a:lnTo>
                  <a:pt x="52" y="51"/>
                </a:lnTo>
                <a:lnTo>
                  <a:pt x="56" y="43"/>
                </a:lnTo>
                <a:lnTo>
                  <a:pt x="59" y="35"/>
                </a:lnTo>
                <a:lnTo>
                  <a:pt x="64" y="27"/>
                </a:lnTo>
                <a:lnTo>
                  <a:pt x="67" y="19"/>
                </a:lnTo>
                <a:lnTo>
                  <a:pt x="29" y="0"/>
                </a:lnTo>
                <a:lnTo>
                  <a:pt x="25" y="9"/>
                </a:lnTo>
                <a:lnTo>
                  <a:pt x="22" y="17"/>
                </a:lnTo>
                <a:lnTo>
                  <a:pt x="18" y="24"/>
                </a:lnTo>
                <a:lnTo>
                  <a:pt x="15" y="33"/>
                </a:lnTo>
                <a:lnTo>
                  <a:pt x="10" y="41"/>
                </a:lnTo>
                <a:lnTo>
                  <a:pt x="7" y="49"/>
                </a:lnTo>
                <a:lnTo>
                  <a:pt x="3" y="56"/>
                </a:lnTo>
                <a:lnTo>
                  <a:pt x="0" y="65"/>
                </a:lnTo>
                <a:lnTo>
                  <a:pt x="37" y="8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1" name="Freeform 273"/>
          <p:cNvSpPr>
            <a:spLocks/>
          </p:cNvSpPr>
          <p:nvPr/>
        </p:nvSpPr>
        <p:spPr bwMode="auto">
          <a:xfrm>
            <a:off x="5060950" y="4873625"/>
            <a:ext cx="17463" cy="9525"/>
          </a:xfrm>
          <a:custGeom>
            <a:avLst/>
            <a:gdLst>
              <a:gd name="T0" fmla="*/ 6893626 w 41"/>
              <a:gd name="T1" fmla="*/ 3240201 h 28"/>
              <a:gd name="T2" fmla="*/ 6893626 w 41"/>
              <a:gd name="T3" fmla="*/ 3240201 h 28"/>
              <a:gd name="T4" fmla="*/ 6893626 w 41"/>
              <a:gd name="T5" fmla="*/ 3124540 h 28"/>
              <a:gd name="T6" fmla="*/ 7075071 w 41"/>
              <a:gd name="T7" fmla="*/ 3008879 h 28"/>
              <a:gd name="T8" fmla="*/ 7075071 w 41"/>
              <a:gd name="T9" fmla="*/ 2892879 h 28"/>
              <a:gd name="T10" fmla="*/ 7256515 w 41"/>
              <a:gd name="T11" fmla="*/ 2661557 h 28"/>
              <a:gd name="T12" fmla="*/ 7256515 w 41"/>
              <a:gd name="T13" fmla="*/ 2545896 h 28"/>
              <a:gd name="T14" fmla="*/ 7256515 w 41"/>
              <a:gd name="T15" fmla="*/ 2430236 h 28"/>
              <a:gd name="T16" fmla="*/ 7437960 w 41"/>
              <a:gd name="T17" fmla="*/ 2314575 h 28"/>
              <a:gd name="T18" fmla="*/ 7437960 w 41"/>
              <a:gd name="T19" fmla="*/ 2198574 h 28"/>
              <a:gd name="T20" fmla="*/ 725779 w 41"/>
              <a:gd name="T21" fmla="*/ 0 h 28"/>
              <a:gd name="T22" fmla="*/ 544334 w 41"/>
              <a:gd name="T23" fmla="*/ 115661 h 28"/>
              <a:gd name="T24" fmla="*/ 544334 w 41"/>
              <a:gd name="T25" fmla="*/ 231321 h 28"/>
              <a:gd name="T26" fmla="*/ 362890 w 41"/>
              <a:gd name="T27" fmla="*/ 462983 h 28"/>
              <a:gd name="T28" fmla="*/ 362890 w 41"/>
              <a:gd name="T29" fmla="*/ 578644 h 28"/>
              <a:gd name="T30" fmla="*/ 181445 w 41"/>
              <a:gd name="T31" fmla="*/ 694304 h 28"/>
              <a:gd name="T32" fmla="*/ 181445 w 41"/>
              <a:gd name="T33" fmla="*/ 809965 h 28"/>
              <a:gd name="T34" fmla="*/ 0 w 41"/>
              <a:gd name="T35" fmla="*/ 925626 h 28"/>
              <a:gd name="T36" fmla="*/ 0 w 41"/>
              <a:gd name="T37" fmla="*/ 1041627 h 28"/>
              <a:gd name="T38" fmla="*/ 0 w 41"/>
              <a:gd name="T39" fmla="*/ 1041627 h 28"/>
              <a:gd name="T40" fmla="*/ 6893626 w 41"/>
              <a:gd name="T41" fmla="*/ 3240201 h 28"/>
              <a:gd name="T42" fmla="*/ 6893626 w 41"/>
              <a:gd name="T43" fmla="*/ 3240201 h 28"/>
              <a:gd name="T44" fmla="*/ 6893626 w 41"/>
              <a:gd name="T45" fmla="*/ 3240201 h 2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28"/>
              <a:gd name="T71" fmla="*/ 41 w 41"/>
              <a:gd name="T72" fmla="*/ 28 h 2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28">
                <a:moveTo>
                  <a:pt x="38" y="28"/>
                </a:moveTo>
                <a:lnTo>
                  <a:pt x="38" y="28"/>
                </a:lnTo>
                <a:lnTo>
                  <a:pt x="38" y="27"/>
                </a:lnTo>
                <a:lnTo>
                  <a:pt x="39" y="26"/>
                </a:lnTo>
                <a:lnTo>
                  <a:pt x="39" y="25"/>
                </a:lnTo>
                <a:lnTo>
                  <a:pt x="40" y="23"/>
                </a:lnTo>
                <a:lnTo>
                  <a:pt x="40" y="22"/>
                </a:lnTo>
                <a:lnTo>
                  <a:pt x="40" y="21"/>
                </a:lnTo>
                <a:lnTo>
                  <a:pt x="41" y="20"/>
                </a:lnTo>
                <a:lnTo>
                  <a:pt x="41" y="19"/>
                </a:lnTo>
                <a:lnTo>
                  <a:pt x="4" y="0"/>
                </a:lnTo>
                <a:lnTo>
                  <a:pt x="3" y="1"/>
                </a:lnTo>
                <a:lnTo>
                  <a:pt x="3" y="2"/>
                </a:lnTo>
                <a:lnTo>
                  <a:pt x="2" y="4"/>
                </a:lnTo>
                <a:lnTo>
                  <a:pt x="2" y="5"/>
                </a:lnTo>
                <a:lnTo>
                  <a:pt x="1" y="6"/>
                </a:lnTo>
                <a:lnTo>
                  <a:pt x="1" y="7"/>
                </a:lnTo>
                <a:lnTo>
                  <a:pt x="0" y="8"/>
                </a:lnTo>
                <a:lnTo>
                  <a:pt x="0" y="9"/>
                </a:lnTo>
                <a:lnTo>
                  <a:pt x="38" y="2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2" name="Freeform 274"/>
          <p:cNvSpPr>
            <a:spLocks/>
          </p:cNvSpPr>
          <p:nvPr/>
        </p:nvSpPr>
        <p:spPr bwMode="auto">
          <a:xfrm>
            <a:off x="5049838" y="4876800"/>
            <a:ext cx="26987" cy="31750"/>
          </a:xfrm>
          <a:custGeom>
            <a:avLst/>
            <a:gdLst>
              <a:gd name="T0" fmla="*/ 5827605 w 68"/>
              <a:gd name="T1" fmla="*/ 12293445 h 82"/>
              <a:gd name="T2" fmla="*/ 5827605 w 68"/>
              <a:gd name="T3" fmla="*/ 12293445 h 82"/>
              <a:gd name="T4" fmla="*/ 6457830 w 68"/>
              <a:gd name="T5" fmla="*/ 11093915 h 82"/>
              <a:gd name="T6" fmla="*/ 6930103 w 68"/>
              <a:gd name="T7" fmla="*/ 9894771 h 82"/>
              <a:gd name="T8" fmla="*/ 7717885 w 68"/>
              <a:gd name="T9" fmla="*/ 8545396 h 82"/>
              <a:gd name="T10" fmla="*/ 8347714 w 68"/>
              <a:gd name="T11" fmla="*/ 7496098 h 82"/>
              <a:gd name="T12" fmla="*/ 8820383 w 68"/>
              <a:gd name="T13" fmla="*/ 6296567 h 82"/>
              <a:gd name="T14" fmla="*/ 9450212 w 68"/>
              <a:gd name="T15" fmla="*/ 5097424 h 82"/>
              <a:gd name="T16" fmla="*/ 10080438 w 68"/>
              <a:gd name="T17" fmla="*/ 4047738 h 82"/>
              <a:gd name="T18" fmla="*/ 10710267 w 68"/>
              <a:gd name="T19" fmla="*/ 2848595 h 82"/>
              <a:gd name="T20" fmla="*/ 4725106 w 68"/>
              <a:gd name="T21" fmla="*/ 0 h 82"/>
              <a:gd name="T22" fmla="*/ 4095277 w 68"/>
              <a:gd name="T23" fmla="*/ 1199530 h 82"/>
              <a:gd name="T24" fmla="*/ 3465051 w 68"/>
              <a:gd name="T25" fmla="*/ 2398674 h 82"/>
              <a:gd name="T26" fmla="*/ 2992382 w 68"/>
              <a:gd name="T27" fmla="*/ 3447973 h 82"/>
              <a:gd name="T28" fmla="*/ 2362553 w 68"/>
              <a:gd name="T29" fmla="*/ 4647503 h 82"/>
              <a:gd name="T30" fmla="*/ 1732724 w 68"/>
              <a:gd name="T31" fmla="*/ 5847034 h 82"/>
              <a:gd name="T32" fmla="*/ 1102498 w 68"/>
              <a:gd name="T33" fmla="*/ 6896332 h 82"/>
              <a:gd name="T34" fmla="*/ 629829 w 68"/>
              <a:gd name="T35" fmla="*/ 8095863 h 82"/>
              <a:gd name="T36" fmla="*/ 0 w 68"/>
              <a:gd name="T37" fmla="*/ 9295006 h 82"/>
              <a:gd name="T38" fmla="*/ 0 w 68"/>
              <a:gd name="T39" fmla="*/ 9295006 h 82"/>
              <a:gd name="T40" fmla="*/ 5827605 w 68"/>
              <a:gd name="T41" fmla="*/ 12293445 h 82"/>
              <a:gd name="T42" fmla="*/ 5827605 w 68"/>
              <a:gd name="T43" fmla="*/ 12293445 h 82"/>
              <a:gd name="T44" fmla="*/ 5827605 w 68"/>
              <a:gd name="T45" fmla="*/ 12293445 h 8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8"/>
              <a:gd name="T70" fmla="*/ 0 h 82"/>
              <a:gd name="T71" fmla="*/ 68 w 68"/>
              <a:gd name="T72" fmla="*/ 82 h 8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8" h="82">
                <a:moveTo>
                  <a:pt x="37" y="82"/>
                </a:moveTo>
                <a:lnTo>
                  <a:pt x="37" y="82"/>
                </a:lnTo>
                <a:lnTo>
                  <a:pt x="41" y="74"/>
                </a:lnTo>
                <a:lnTo>
                  <a:pt x="44" y="66"/>
                </a:lnTo>
                <a:lnTo>
                  <a:pt x="49" y="57"/>
                </a:lnTo>
                <a:lnTo>
                  <a:pt x="53" y="50"/>
                </a:lnTo>
                <a:lnTo>
                  <a:pt x="56" y="42"/>
                </a:lnTo>
                <a:lnTo>
                  <a:pt x="60" y="34"/>
                </a:lnTo>
                <a:lnTo>
                  <a:pt x="64" y="27"/>
                </a:lnTo>
                <a:lnTo>
                  <a:pt x="68" y="19"/>
                </a:lnTo>
                <a:lnTo>
                  <a:pt x="30" y="0"/>
                </a:lnTo>
                <a:lnTo>
                  <a:pt x="26" y="8"/>
                </a:lnTo>
                <a:lnTo>
                  <a:pt x="22" y="16"/>
                </a:lnTo>
                <a:lnTo>
                  <a:pt x="19" y="23"/>
                </a:lnTo>
                <a:lnTo>
                  <a:pt x="15" y="31"/>
                </a:lnTo>
                <a:lnTo>
                  <a:pt x="11" y="39"/>
                </a:lnTo>
                <a:lnTo>
                  <a:pt x="7" y="46"/>
                </a:lnTo>
                <a:lnTo>
                  <a:pt x="4" y="54"/>
                </a:lnTo>
                <a:lnTo>
                  <a:pt x="0" y="62"/>
                </a:lnTo>
                <a:lnTo>
                  <a:pt x="37" y="8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3" name="Freeform 275"/>
          <p:cNvSpPr>
            <a:spLocks/>
          </p:cNvSpPr>
          <p:nvPr/>
        </p:nvSpPr>
        <p:spPr bwMode="auto">
          <a:xfrm>
            <a:off x="5048250" y="4900613"/>
            <a:ext cx="15875" cy="11112"/>
          </a:xfrm>
          <a:custGeom>
            <a:avLst/>
            <a:gdLst>
              <a:gd name="T0" fmla="*/ 5546957 w 41"/>
              <a:gd name="T1" fmla="*/ 4257812 h 29"/>
              <a:gd name="T2" fmla="*/ 5546957 w 41"/>
              <a:gd name="T3" fmla="*/ 4257812 h 29"/>
              <a:gd name="T4" fmla="*/ 5546957 w 41"/>
              <a:gd name="T5" fmla="*/ 3964302 h 29"/>
              <a:gd name="T6" fmla="*/ 5696802 w 41"/>
              <a:gd name="T7" fmla="*/ 3817164 h 29"/>
              <a:gd name="T8" fmla="*/ 5847034 w 41"/>
              <a:gd name="T9" fmla="*/ 3670409 h 29"/>
              <a:gd name="T10" fmla="*/ 5847034 w 41"/>
              <a:gd name="T11" fmla="*/ 3523654 h 29"/>
              <a:gd name="T12" fmla="*/ 5996878 w 41"/>
              <a:gd name="T13" fmla="*/ 3376898 h 29"/>
              <a:gd name="T14" fmla="*/ 5996878 w 41"/>
              <a:gd name="T15" fmla="*/ 3230143 h 29"/>
              <a:gd name="T16" fmla="*/ 6146723 w 41"/>
              <a:gd name="T17" fmla="*/ 3083388 h 29"/>
              <a:gd name="T18" fmla="*/ 6146723 w 41"/>
              <a:gd name="T19" fmla="*/ 2936250 h 29"/>
              <a:gd name="T20" fmla="*/ 599765 w 41"/>
              <a:gd name="T21" fmla="*/ 0 h 29"/>
              <a:gd name="T22" fmla="*/ 599765 w 41"/>
              <a:gd name="T23" fmla="*/ 146755 h 29"/>
              <a:gd name="T24" fmla="*/ 449921 w 41"/>
              <a:gd name="T25" fmla="*/ 293510 h 29"/>
              <a:gd name="T26" fmla="*/ 449921 w 41"/>
              <a:gd name="T27" fmla="*/ 440648 h 29"/>
              <a:gd name="T28" fmla="*/ 299689 w 41"/>
              <a:gd name="T29" fmla="*/ 587403 h 29"/>
              <a:gd name="T30" fmla="*/ 149845 w 41"/>
              <a:gd name="T31" fmla="*/ 734158 h 29"/>
              <a:gd name="T32" fmla="*/ 149845 w 41"/>
              <a:gd name="T33" fmla="*/ 880913 h 29"/>
              <a:gd name="T34" fmla="*/ 0 w 41"/>
              <a:gd name="T35" fmla="*/ 1174423 h 29"/>
              <a:gd name="T36" fmla="*/ 0 w 41"/>
              <a:gd name="T37" fmla="*/ 1321562 h 29"/>
              <a:gd name="T38" fmla="*/ 0 w 41"/>
              <a:gd name="T39" fmla="*/ 1321562 h 29"/>
              <a:gd name="T40" fmla="*/ 5546957 w 41"/>
              <a:gd name="T41" fmla="*/ 4257812 h 29"/>
              <a:gd name="T42" fmla="*/ 5546957 w 41"/>
              <a:gd name="T43" fmla="*/ 4257812 h 29"/>
              <a:gd name="T44" fmla="*/ 5546957 w 41"/>
              <a:gd name="T45" fmla="*/ 4257812 h 2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29"/>
              <a:gd name="T71" fmla="*/ 41 w 41"/>
              <a:gd name="T72" fmla="*/ 29 h 2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29">
                <a:moveTo>
                  <a:pt x="37" y="29"/>
                </a:moveTo>
                <a:lnTo>
                  <a:pt x="37" y="29"/>
                </a:lnTo>
                <a:lnTo>
                  <a:pt x="37" y="27"/>
                </a:lnTo>
                <a:lnTo>
                  <a:pt x="38" y="26"/>
                </a:lnTo>
                <a:lnTo>
                  <a:pt x="39" y="25"/>
                </a:lnTo>
                <a:lnTo>
                  <a:pt x="39" y="24"/>
                </a:lnTo>
                <a:lnTo>
                  <a:pt x="40" y="23"/>
                </a:lnTo>
                <a:lnTo>
                  <a:pt x="40" y="22"/>
                </a:lnTo>
                <a:lnTo>
                  <a:pt x="41" y="21"/>
                </a:lnTo>
                <a:lnTo>
                  <a:pt x="41" y="20"/>
                </a:lnTo>
                <a:lnTo>
                  <a:pt x="4" y="0"/>
                </a:lnTo>
                <a:lnTo>
                  <a:pt x="4" y="1"/>
                </a:lnTo>
                <a:lnTo>
                  <a:pt x="3" y="2"/>
                </a:lnTo>
                <a:lnTo>
                  <a:pt x="3" y="3"/>
                </a:lnTo>
                <a:lnTo>
                  <a:pt x="2" y="4"/>
                </a:lnTo>
                <a:lnTo>
                  <a:pt x="1" y="5"/>
                </a:lnTo>
                <a:lnTo>
                  <a:pt x="1" y="6"/>
                </a:lnTo>
                <a:lnTo>
                  <a:pt x="0" y="8"/>
                </a:lnTo>
                <a:lnTo>
                  <a:pt x="0" y="9"/>
                </a:lnTo>
                <a:lnTo>
                  <a:pt x="37" y="2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4" name="Freeform 276"/>
          <p:cNvSpPr>
            <a:spLocks/>
          </p:cNvSpPr>
          <p:nvPr/>
        </p:nvSpPr>
        <p:spPr bwMode="auto">
          <a:xfrm>
            <a:off x="5035550" y="4903788"/>
            <a:ext cx="26988" cy="33337"/>
          </a:xfrm>
          <a:custGeom>
            <a:avLst/>
            <a:gdLst>
              <a:gd name="T0" fmla="*/ 5828217 w 68"/>
              <a:gd name="T1" fmla="*/ 13891945 h 80"/>
              <a:gd name="T2" fmla="*/ 5828217 w 68"/>
              <a:gd name="T3" fmla="*/ 13891945 h 80"/>
              <a:gd name="T4" fmla="*/ 6300507 w 68"/>
              <a:gd name="T5" fmla="*/ 12850163 h 80"/>
              <a:gd name="T6" fmla="*/ 6930757 w 68"/>
              <a:gd name="T7" fmla="*/ 11460844 h 80"/>
              <a:gd name="T8" fmla="*/ 7718171 w 68"/>
              <a:gd name="T9" fmla="*/ 10071524 h 80"/>
              <a:gd name="T10" fmla="*/ 8190858 w 68"/>
              <a:gd name="T11" fmla="*/ 8682622 h 80"/>
              <a:gd name="T12" fmla="*/ 8820710 w 68"/>
              <a:gd name="T13" fmla="*/ 7467071 h 80"/>
              <a:gd name="T14" fmla="*/ 9450959 w 68"/>
              <a:gd name="T15" fmla="*/ 6077752 h 80"/>
              <a:gd name="T16" fmla="*/ 10080812 w 68"/>
              <a:gd name="T17" fmla="*/ 4688432 h 80"/>
              <a:gd name="T18" fmla="*/ 10711061 w 68"/>
              <a:gd name="T19" fmla="*/ 3472882 h 80"/>
              <a:gd name="T20" fmla="*/ 4882844 w 68"/>
              <a:gd name="T21" fmla="*/ 0 h 80"/>
              <a:gd name="T22" fmla="*/ 4095429 w 68"/>
              <a:gd name="T23" fmla="*/ 1215550 h 80"/>
              <a:gd name="T24" fmla="*/ 3622742 w 68"/>
              <a:gd name="T25" fmla="*/ 2604870 h 80"/>
              <a:gd name="T26" fmla="*/ 2992890 w 68"/>
              <a:gd name="T27" fmla="*/ 3993773 h 80"/>
              <a:gd name="T28" fmla="*/ 2520203 w 68"/>
              <a:gd name="T29" fmla="*/ 5383092 h 80"/>
              <a:gd name="T30" fmla="*/ 1732788 w 68"/>
              <a:gd name="T31" fmla="*/ 6424873 h 80"/>
              <a:gd name="T32" fmla="*/ 1102539 w 68"/>
              <a:gd name="T33" fmla="*/ 7814193 h 80"/>
              <a:gd name="T34" fmla="*/ 630249 w 68"/>
              <a:gd name="T35" fmla="*/ 9203512 h 80"/>
              <a:gd name="T36" fmla="*/ 0 w 68"/>
              <a:gd name="T37" fmla="*/ 10419063 h 80"/>
              <a:gd name="T38" fmla="*/ 0 w 68"/>
              <a:gd name="T39" fmla="*/ 10419063 h 80"/>
              <a:gd name="T40" fmla="*/ 5828217 w 68"/>
              <a:gd name="T41" fmla="*/ 13891945 h 80"/>
              <a:gd name="T42" fmla="*/ 5828217 w 68"/>
              <a:gd name="T43" fmla="*/ 13891945 h 80"/>
              <a:gd name="T44" fmla="*/ 5828217 w 68"/>
              <a:gd name="T45" fmla="*/ 13891945 h 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8"/>
              <a:gd name="T70" fmla="*/ 0 h 80"/>
              <a:gd name="T71" fmla="*/ 68 w 68"/>
              <a:gd name="T72" fmla="*/ 80 h 8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8" h="80">
                <a:moveTo>
                  <a:pt x="37" y="80"/>
                </a:moveTo>
                <a:lnTo>
                  <a:pt x="37" y="80"/>
                </a:lnTo>
                <a:lnTo>
                  <a:pt x="40" y="74"/>
                </a:lnTo>
                <a:lnTo>
                  <a:pt x="44" y="66"/>
                </a:lnTo>
                <a:lnTo>
                  <a:pt x="49" y="58"/>
                </a:lnTo>
                <a:lnTo>
                  <a:pt x="52" y="50"/>
                </a:lnTo>
                <a:lnTo>
                  <a:pt x="56" y="43"/>
                </a:lnTo>
                <a:lnTo>
                  <a:pt x="60" y="35"/>
                </a:lnTo>
                <a:lnTo>
                  <a:pt x="64" y="27"/>
                </a:lnTo>
                <a:lnTo>
                  <a:pt x="68" y="20"/>
                </a:lnTo>
                <a:lnTo>
                  <a:pt x="31" y="0"/>
                </a:lnTo>
                <a:lnTo>
                  <a:pt x="26" y="7"/>
                </a:lnTo>
                <a:lnTo>
                  <a:pt x="23" y="15"/>
                </a:lnTo>
                <a:lnTo>
                  <a:pt x="19" y="23"/>
                </a:lnTo>
                <a:lnTo>
                  <a:pt x="16" y="31"/>
                </a:lnTo>
                <a:lnTo>
                  <a:pt x="11" y="37"/>
                </a:lnTo>
                <a:lnTo>
                  <a:pt x="7" y="45"/>
                </a:lnTo>
                <a:lnTo>
                  <a:pt x="4" y="53"/>
                </a:lnTo>
                <a:lnTo>
                  <a:pt x="0" y="60"/>
                </a:lnTo>
                <a:lnTo>
                  <a:pt x="37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5" name="Freeform 277"/>
          <p:cNvSpPr>
            <a:spLocks/>
          </p:cNvSpPr>
          <p:nvPr/>
        </p:nvSpPr>
        <p:spPr bwMode="auto">
          <a:xfrm>
            <a:off x="5033963" y="4929188"/>
            <a:ext cx="15875" cy="11112"/>
          </a:xfrm>
          <a:custGeom>
            <a:avLst/>
            <a:gdLst>
              <a:gd name="T0" fmla="*/ 5179311 w 43"/>
              <a:gd name="T1" fmla="*/ 3983114 h 31"/>
              <a:gd name="T2" fmla="*/ 5179311 w 43"/>
              <a:gd name="T3" fmla="*/ 3983114 h 31"/>
              <a:gd name="T4" fmla="*/ 5179311 w 43"/>
              <a:gd name="T5" fmla="*/ 3854789 h 31"/>
              <a:gd name="T6" fmla="*/ 5315541 w 43"/>
              <a:gd name="T7" fmla="*/ 3726105 h 31"/>
              <a:gd name="T8" fmla="*/ 5315541 w 43"/>
              <a:gd name="T9" fmla="*/ 3469095 h 31"/>
              <a:gd name="T10" fmla="*/ 5451770 w 43"/>
              <a:gd name="T11" fmla="*/ 3340769 h 31"/>
              <a:gd name="T12" fmla="*/ 5588369 w 43"/>
              <a:gd name="T13" fmla="*/ 3212085 h 31"/>
              <a:gd name="T14" fmla="*/ 5588369 w 43"/>
              <a:gd name="T15" fmla="*/ 3083759 h 31"/>
              <a:gd name="T16" fmla="*/ 5724599 w 43"/>
              <a:gd name="T17" fmla="*/ 2826749 h 31"/>
              <a:gd name="T18" fmla="*/ 5860828 w 43"/>
              <a:gd name="T19" fmla="*/ 2569740 h 31"/>
              <a:gd name="T20" fmla="*/ 817747 w 43"/>
              <a:gd name="T21" fmla="*/ 0 h 31"/>
              <a:gd name="T22" fmla="*/ 681517 w 43"/>
              <a:gd name="T23" fmla="*/ 128326 h 31"/>
              <a:gd name="T24" fmla="*/ 681517 w 43"/>
              <a:gd name="T25" fmla="*/ 385335 h 31"/>
              <a:gd name="T26" fmla="*/ 545288 w 43"/>
              <a:gd name="T27" fmla="*/ 514020 h 31"/>
              <a:gd name="T28" fmla="*/ 272459 w 43"/>
              <a:gd name="T29" fmla="*/ 771029 h 31"/>
              <a:gd name="T30" fmla="*/ 272459 w 43"/>
              <a:gd name="T31" fmla="*/ 899355 h 31"/>
              <a:gd name="T32" fmla="*/ 136230 w 43"/>
              <a:gd name="T33" fmla="*/ 1028039 h 31"/>
              <a:gd name="T34" fmla="*/ 136230 w 43"/>
              <a:gd name="T35" fmla="*/ 1156365 h 31"/>
              <a:gd name="T36" fmla="*/ 0 w 43"/>
              <a:gd name="T37" fmla="*/ 1285049 h 31"/>
              <a:gd name="T38" fmla="*/ 0 w 43"/>
              <a:gd name="T39" fmla="*/ 1285049 h 31"/>
              <a:gd name="T40" fmla="*/ 5179311 w 43"/>
              <a:gd name="T41" fmla="*/ 3983114 h 31"/>
              <a:gd name="T42" fmla="*/ 5179311 w 43"/>
              <a:gd name="T43" fmla="*/ 3983114 h 31"/>
              <a:gd name="T44" fmla="*/ 5179311 w 43"/>
              <a:gd name="T45" fmla="*/ 3983114 h 3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31"/>
              <a:gd name="T71" fmla="*/ 43 w 43"/>
              <a:gd name="T72" fmla="*/ 31 h 3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31">
                <a:moveTo>
                  <a:pt x="38" y="31"/>
                </a:moveTo>
                <a:lnTo>
                  <a:pt x="38" y="31"/>
                </a:lnTo>
                <a:lnTo>
                  <a:pt x="38" y="30"/>
                </a:lnTo>
                <a:lnTo>
                  <a:pt x="39" y="29"/>
                </a:lnTo>
                <a:lnTo>
                  <a:pt x="39" y="27"/>
                </a:lnTo>
                <a:lnTo>
                  <a:pt x="40" y="26"/>
                </a:lnTo>
                <a:lnTo>
                  <a:pt x="41" y="25"/>
                </a:lnTo>
                <a:lnTo>
                  <a:pt x="41" y="24"/>
                </a:lnTo>
                <a:lnTo>
                  <a:pt x="42" y="22"/>
                </a:lnTo>
                <a:lnTo>
                  <a:pt x="43" y="20"/>
                </a:lnTo>
                <a:lnTo>
                  <a:pt x="6" y="0"/>
                </a:lnTo>
                <a:lnTo>
                  <a:pt x="5" y="1"/>
                </a:lnTo>
                <a:lnTo>
                  <a:pt x="5" y="3"/>
                </a:lnTo>
                <a:lnTo>
                  <a:pt x="4" y="4"/>
                </a:lnTo>
                <a:lnTo>
                  <a:pt x="2" y="6"/>
                </a:lnTo>
                <a:lnTo>
                  <a:pt x="2" y="7"/>
                </a:lnTo>
                <a:lnTo>
                  <a:pt x="1" y="8"/>
                </a:lnTo>
                <a:lnTo>
                  <a:pt x="1" y="9"/>
                </a:lnTo>
                <a:lnTo>
                  <a:pt x="0" y="10"/>
                </a:lnTo>
                <a:lnTo>
                  <a:pt x="38" y="3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6" name="Freeform 278"/>
          <p:cNvSpPr>
            <a:spLocks/>
          </p:cNvSpPr>
          <p:nvPr/>
        </p:nvSpPr>
        <p:spPr bwMode="auto">
          <a:xfrm>
            <a:off x="5021263" y="4932363"/>
            <a:ext cx="26987" cy="31750"/>
          </a:xfrm>
          <a:custGeom>
            <a:avLst/>
            <a:gdLst>
              <a:gd name="T0" fmla="*/ 5647994 w 70"/>
              <a:gd name="T1" fmla="*/ 12445216 h 81"/>
              <a:gd name="T2" fmla="*/ 5647994 w 70"/>
              <a:gd name="T3" fmla="*/ 12445216 h 81"/>
              <a:gd name="T4" fmla="*/ 6094050 w 70"/>
              <a:gd name="T5" fmla="*/ 11215981 h 81"/>
              <a:gd name="T6" fmla="*/ 6688535 w 70"/>
              <a:gd name="T7" fmla="*/ 9986747 h 81"/>
              <a:gd name="T8" fmla="*/ 7283020 w 70"/>
              <a:gd name="T9" fmla="*/ 9065213 h 81"/>
              <a:gd name="T10" fmla="*/ 8026319 w 70"/>
              <a:gd name="T11" fmla="*/ 7835978 h 81"/>
              <a:gd name="T12" fmla="*/ 8471990 w 70"/>
              <a:gd name="T13" fmla="*/ 6606744 h 81"/>
              <a:gd name="T14" fmla="*/ 9066475 w 70"/>
              <a:gd name="T15" fmla="*/ 5531164 h 81"/>
              <a:gd name="T16" fmla="*/ 9660960 w 70"/>
              <a:gd name="T17" fmla="*/ 4455583 h 81"/>
              <a:gd name="T18" fmla="*/ 10404260 w 70"/>
              <a:gd name="T19" fmla="*/ 3226349 h 81"/>
              <a:gd name="T20" fmla="*/ 4756266 w 70"/>
              <a:gd name="T21" fmla="*/ 0 h 81"/>
              <a:gd name="T22" fmla="*/ 4161781 w 70"/>
              <a:gd name="T23" fmla="*/ 1229235 h 81"/>
              <a:gd name="T24" fmla="*/ 3715724 w 70"/>
              <a:gd name="T25" fmla="*/ 2304815 h 81"/>
              <a:gd name="T26" fmla="*/ 3121239 w 70"/>
              <a:gd name="T27" fmla="*/ 3380003 h 81"/>
              <a:gd name="T28" fmla="*/ 2377940 w 70"/>
              <a:gd name="T29" fmla="*/ 4609238 h 81"/>
              <a:gd name="T30" fmla="*/ 1932269 w 70"/>
              <a:gd name="T31" fmla="*/ 5684818 h 81"/>
              <a:gd name="T32" fmla="*/ 1337784 w 70"/>
              <a:gd name="T33" fmla="*/ 6760398 h 81"/>
              <a:gd name="T34" fmla="*/ 743299 w 70"/>
              <a:gd name="T35" fmla="*/ 7835978 h 81"/>
              <a:gd name="T36" fmla="*/ 0 w 70"/>
              <a:gd name="T37" fmla="*/ 9065213 h 81"/>
              <a:gd name="T38" fmla="*/ 0 w 70"/>
              <a:gd name="T39" fmla="*/ 9065213 h 81"/>
              <a:gd name="T40" fmla="*/ 5647994 w 70"/>
              <a:gd name="T41" fmla="*/ 12445216 h 81"/>
              <a:gd name="T42" fmla="*/ 5647994 w 70"/>
              <a:gd name="T43" fmla="*/ 12445216 h 81"/>
              <a:gd name="T44" fmla="*/ 5647994 w 70"/>
              <a:gd name="T45" fmla="*/ 12445216 h 8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0"/>
              <a:gd name="T70" fmla="*/ 0 h 81"/>
              <a:gd name="T71" fmla="*/ 70 w 70"/>
              <a:gd name="T72" fmla="*/ 81 h 8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0" h="81">
                <a:moveTo>
                  <a:pt x="38" y="81"/>
                </a:moveTo>
                <a:lnTo>
                  <a:pt x="38" y="81"/>
                </a:lnTo>
                <a:lnTo>
                  <a:pt x="41" y="73"/>
                </a:lnTo>
                <a:lnTo>
                  <a:pt x="45" y="65"/>
                </a:lnTo>
                <a:lnTo>
                  <a:pt x="49" y="59"/>
                </a:lnTo>
                <a:lnTo>
                  <a:pt x="54" y="51"/>
                </a:lnTo>
                <a:lnTo>
                  <a:pt x="57" y="43"/>
                </a:lnTo>
                <a:lnTo>
                  <a:pt x="61" y="36"/>
                </a:lnTo>
                <a:lnTo>
                  <a:pt x="65" y="29"/>
                </a:lnTo>
                <a:lnTo>
                  <a:pt x="70" y="21"/>
                </a:lnTo>
                <a:lnTo>
                  <a:pt x="32" y="0"/>
                </a:lnTo>
                <a:lnTo>
                  <a:pt x="28" y="8"/>
                </a:lnTo>
                <a:lnTo>
                  <a:pt x="25" y="15"/>
                </a:lnTo>
                <a:lnTo>
                  <a:pt x="21" y="22"/>
                </a:lnTo>
                <a:lnTo>
                  <a:pt x="16" y="30"/>
                </a:lnTo>
                <a:lnTo>
                  <a:pt x="13" y="37"/>
                </a:lnTo>
                <a:lnTo>
                  <a:pt x="9" y="44"/>
                </a:lnTo>
                <a:lnTo>
                  <a:pt x="5" y="51"/>
                </a:lnTo>
                <a:lnTo>
                  <a:pt x="0" y="59"/>
                </a:lnTo>
                <a:lnTo>
                  <a:pt x="38" y="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7" name="Freeform 279"/>
          <p:cNvSpPr>
            <a:spLocks/>
          </p:cNvSpPr>
          <p:nvPr/>
        </p:nvSpPr>
        <p:spPr bwMode="auto">
          <a:xfrm>
            <a:off x="5018088" y="4956175"/>
            <a:ext cx="17462" cy="12700"/>
          </a:xfrm>
          <a:custGeom>
            <a:avLst/>
            <a:gdLst>
              <a:gd name="T0" fmla="*/ 5936674 w 43"/>
              <a:gd name="T1" fmla="*/ 4887576 h 33"/>
              <a:gd name="T2" fmla="*/ 5936674 w 43"/>
              <a:gd name="T3" fmla="*/ 4887576 h 33"/>
              <a:gd name="T4" fmla="*/ 5936674 w 43"/>
              <a:gd name="T5" fmla="*/ 4591242 h 33"/>
              <a:gd name="T6" fmla="*/ 6101548 w 43"/>
              <a:gd name="T7" fmla="*/ 4443076 h 33"/>
              <a:gd name="T8" fmla="*/ 6266828 w 43"/>
              <a:gd name="T9" fmla="*/ 4147127 h 33"/>
              <a:gd name="T10" fmla="*/ 6431701 w 43"/>
              <a:gd name="T11" fmla="*/ 3998961 h 33"/>
              <a:gd name="T12" fmla="*/ 6431701 w 43"/>
              <a:gd name="T13" fmla="*/ 3702627 h 33"/>
              <a:gd name="T14" fmla="*/ 6761449 w 43"/>
              <a:gd name="T15" fmla="*/ 3554461 h 33"/>
              <a:gd name="T16" fmla="*/ 6926323 w 43"/>
              <a:gd name="T17" fmla="*/ 3406679 h 33"/>
              <a:gd name="T18" fmla="*/ 7091196 w 43"/>
              <a:gd name="T19" fmla="*/ 3258512 h 33"/>
              <a:gd name="T20" fmla="*/ 824369 w 43"/>
              <a:gd name="T21" fmla="*/ 0 h 33"/>
              <a:gd name="T22" fmla="*/ 824369 w 43"/>
              <a:gd name="T23" fmla="*/ 148167 h 33"/>
              <a:gd name="T24" fmla="*/ 659495 w 43"/>
              <a:gd name="T25" fmla="*/ 444500 h 33"/>
              <a:gd name="T26" fmla="*/ 494621 w 43"/>
              <a:gd name="T27" fmla="*/ 592282 h 33"/>
              <a:gd name="T28" fmla="*/ 329748 w 43"/>
              <a:gd name="T29" fmla="*/ 740448 h 33"/>
              <a:gd name="T30" fmla="*/ 329748 w 43"/>
              <a:gd name="T31" fmla="*/ 888615 h 33"/>
              <a:gd name="T32" fmla="*/ 164874 w 43"/>
              <a:gd name="T33" fmla="*/ 1333115 h 33"/>
              <a:gd name="T34" fmla="*/ 0 w 43"/>
              <a:gd name="T35" fmla="*/ 1480897 h 33"/>
              <a:gd name="T36" fmla="*/ 0 w 43"/>
              <a:gd name="T37" fmla="*/ 1629064 h 33"/>
              <a:gd name="T38" fmla="*/ 0 w 43"/>
              <a:gd name="T39" fmla="*/ 1629064 h 33"/>
              <a:gd name="T40" fmla="*/ 5936674 w 43"/>
              <a:gd name="T41" fmla="*/ 4887576 h 33"/>
              <a:gd name="T42" fmla="*/ 5936674 w 43"/>
              <a:gd name="T43" fmla="*/ 4887576 h 33"/>
              <a:gd name="T44" fmla="*/ 5936674 w 43"/>
              <a:gd name="T45" fmla="*/ 4887576 h 3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33"/>
              <a:gd name="T71" fmla="*/ 43 w 43"/>
              <a:gd name="T72" fmla="*/ 33 h 3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33">
                <a:moveTo>
                  <a:pt x="36" y="33"/>
                </a:moveTo>
                <a:lnTo>
                  <a:pt x="36" y="33"/>
                </a:lnTo>
                <a:lnTo>
                  <a:pt x="36" y="31"/>
                </a:lnTo>
                <a:lnTo>
                  <a:pt x="37" y="30"/>
                </a:lnTo>
                <a:lnTo>
                  <a:pt x="38" y="28"/>
                </a:lnTo>
                <a:lnTo>
                  <a:pt x="39" y="27"/>
                </a:lnTo>
                <a:lnTo>
                  <a:pt x="39" y="25"/>
                </a:lnTo>
                <a:lnTo>
                  <a:pt x="41" y="24"/>
                </a:lnTo>
                <a:lnTo>
                  <a:pt x="42" y="23"/>
                </a:lnTo>
                <a:lnTo>
                  <a:pt x="43" y="22"/>
                </a:lnTo>
                <a:lnTo>
                  <a:pt x="5" y="0"/>
                </a:lnTo>
                <a:lnTo>
                  <a:pt x="5" y="1"/>
                </a:lnTo>
                <a:lnTo>
                  <a:pt x="4" y="3"/>
                </a:lnTo>
                <a:lnTo>
                  <a:pt x="3" y="4"/>
                </a:lnTo>
                <a:lnTo>
                  <a:pt x="2" y="5"/>
                </a:lnTo>
                <a:lnTo>
                  <a:pt x="2" y="6"/>
                </a:lnTo>
                <a:lnTo>
                  <a:pt x="1" y="9"/>
                </a:lnTo>
                <a:lnTo>
                  <a:pt x="0" y="10"/>
                </a:lnTo>
                <a:lnTo>
                  <a:pt x="0" y="11"/>
                </a:lnTo>
                <a:lnTo>
                  <a:pt x="36" y="3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8" name="Freeform 280"/>
          <p:cNvSpPr>
            <a:spLocks/>
          </p:cNvSpPr>
          <p:nvPr/>
        </p:nvSpPr>
        <p:spPr bwMode="auto">
          <a:xfrm>
            <a:off x="5005388" y="4959350"/>
            <a:ext cx="26987" cy="31750"/>
          </a:xfrm>
          <a:custGeom>
            <a:avLst/>
            <a:gdLst>
              <a:gd name="T0" fmla="*/ 5506912 w 69"/>
              <a:gd name="T1" fmla="*/ 12760285 h 79"/>
              <a:gd name="T2" fmla="*/ 5506912 w 69"/>
              <a:gd name="T3" fmla="*/ 12760285 h 79"/>
              <a:gd name="T4" fmla="*/ 6271935 w 69"/>
              <a:gd name="T5" fmla="*/ 11629744 h 79"/>
              <a:gd name="T6" fmla="*/ 6883641 w 69"/>
              <a:gd name="T7" fmla="*/ 10498801 h 79"/>
              <a:gd name="T8" fmla="*/ 7495737 w 69"/>
              <a:gd name="T9" fmla="*/ 9206696 h 79"/>
              <a:gd name="T10" fmla="*/ 7954516 w 69"/>
              <a:gd name="T11" fmla="*/ 8237718 h 79"/>
              <a:gd name="T12" fmla="*/ 8566221 w 69"/>
              <a:gd name="T13" fmla="*/ 6945614 h 79"/>
              <a:gd name="T14" fmla="*/ 9331244 w 69"/>
              <a:gd name="T15" fmla="*/ 5814671 h 79"/>
              <a:gd name="T16" fmla="*/ 9943341 w 69"/>
              <a:gd name="T17" fmla="*/ 4522566 h 79"/>
              <a:gd name="T18" fmla="*/ 10555046 w 69"/>
              <a:gd name="T19" fmla="*/ 3553589 h 79"/>
              <a:gd name="T20" fmla="*/ 5048133 w 69"/>
              <a:gd name="T21" fmla="*/ 0 h 79"/>
              <a:gd name="T22" fmla="*/ 4436037 w 69"/>
              <a:gd name="T23" fmla="*/ 968978 h 79"/>
              <a:gd name="T24" fmla="*/ 3824332 w 69"/>
              <a:gd name="T25" fmla="*/ 2261484 h 79"/>
              <a:gd name="T26" fmla="*/ 3059309 w 69"/>
              <a:gd name="T27" fmla="*/ 3392025 h 79"/>
              <a:gd name="T28" fmla="*/ 2600530 w 69"/>
              <a:gd name="T29" fmla="*/ 4522566 h 79"/>
              <a:gd name="T30" fmla="*/ 1988825 w 69"/>
              <a:gd name="T31" fmla="*/ 5653108 h 79"/>
              <a:gd name="T32" fmla="*/ 1376728 w 69"/>
              <a:gd name="T33" fmla="*/ 6945614 h 79"/>
              <a:gd name="T34" fmla="*/ 611705 w 69"/>
              <a:gd name="T35" fmla="*/ 7914592 h 79"/>
              <a:gd name="T36" fmla="*/ 0 w 69"/>
              <a:gd name="T37" fmla="*/ 9045133 h 79"/>
              <a:gd name="T38" fmla="*/ 0 w 69"/>
              <a:gd name="T39" fmla="*/ 9045133 h 79"/>
              <a:gd name="T40" fmla="*/ 5506912 w 69"/>
              <a:gd name="T41" fmla="*/ 12760285 h 79"/>
              <a:gd name="T42" fmla="*/ 5506912 w 69"/>
              <a:gd name="T43" fmla="*/ 12760285 h 79"/>
              <a:gd name="T44" fmla="*/ 5506912 w 69"/>
              <a:gd name="T45" fmla="*/ 12760285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9"/>
              <a:gd name="T70" fmla="*/ 0 h 79"/>
              <a:gd name="T71" fmla="*/ 69 w 69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9" h="79">
                <a:moveTo>
                  <a:pt x="36" y="79"/>
                </a:moveTo>
                <a:lnTo>
                  <a:pt x="36" y="79"/>
                </a:lnTo>
                <a:lnTo>
                  <a:pt x="41" y="72"/>
                </a:lnTo>
                <a:lnTo>
                  <a:pt x="45" y="65"/>
                </a:lnTo>
                <a:lnTo>
                  <a:pt x="49" y="57"/>
                </a:lnTo>
                <a:lnTo>
                  <a:pt x="52" y="51"/>
                </a:lnTo>
                <a:lnTo>
                  <a:pt x="56" y="43"/>
                </a:lnTo>
                <a:lnTo>
                  <a:pt x="61" y="36"/>
                </a:lnTo>
                <a:lnTo>
                  <a:pt x="65" y="28"/>
                </a:lnTo>
                <a:lnTo>
                  <a:pt x="69" y="22"/>
                </a:lnTo>
                <a:lnTo>
                  <a:pt x="33" y="0"/>
                </a:lnTo>
                <a:lnTo>
                  <a:pt x="29" y="6"/>
                </a:lnTo>
                <a:lnTo>
                  <a:pt x="25" y="14"/>
                </a:lnTo>
                <a:lnTo>
                  <a:pt x="20" y="21"/>
                </a:lnTo>
                <a:lnTo>
                  <a:pt x="17" y="28"/>
                </a:lnTo>
                <a:lnTo>
                  <a:pt x="13" y="35"/>
                </a:lnTo>
                <a:lnTo>
                  <a:pt x="9" y="43"/>
                </a:lnTo>
                <a:lnTo>
                  <a:pt x="4" y="49"/>
                </a:lnTo>
                <a:lnTo>
                  <a:pt x="0" y="56"/>
                </a:lnTo>
                <a:lnTo>
                  <a:pt x="36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29" name="Freeform 281"/>
          <p:cNvSpPr>
            <a:spLocks/>
          </p:cNvSpPr>
          <p:nvPr/>
        </p:nvSpPr>
        <p:spPr bwMode="auto">
          <a:xfrm>
            <a:off x="5002213" y="4983163"/>
            <a:ext cx="17462" cy="12700"/>
          </a:xfrm>
          <a:custGeom>
            <a:avLst/>
            <a:gdLst>
              <a:gd name="T0" fmla="*/ 6050167 w 42"/>
              <a:gd name="T1" fmla="*/ 4608286 h 35"/>
              <a:gd name="T2" fmla="*/ 6050167 w 42"/>
              <a:gd name="T3" fmla="*/ 4608286 h 35"/>
              <a:gd name="T4" fmla="*/ 6222708 w 42"/>
              <a:gd name="T5" fmla="*/ 4344851 h 35"/>
              <a:gd name="T6" fmla="*/ 6395665 w 42"/>
              <a:gd name="T7" fmla="*/ 4213134 h 35"/>
              <a:gd name="T8" fmla="*/ 6568622 w 42"/>
              <a:gd name="T9" fmla="*/ 4081780 h 35"/>
              <a:gd name="T10" fmla="*/ 6741579 w 42"/>
              <a:gd name="T11" fmla="*/ 3818346 h 35"/>
              <a:gd name="T12" fmla="*/ 6741579 w 42"/>
              <a:gd name="T13" fmla="*/ 3686629 h 35"/>
              <a:gd name="T14" fmla="*/ 6914120 w 42"/>
              <a:gd name="T15" fmla="*/ 3291477 h 35"/>
              <a:gd name="T16" fmla="*/ 7087077 w 42"/>
              <a:gd name="T17" fmla="*/ 3160123 h 35"/>
              <a:gd name="T18" fmla="*/ 7260034 w 42"/>
              <a:gd name="T19" fmla="*/ 3028406 h 35"/>
              <a:gd name="T20" fmla="*/ 1037326 w 42"/>
              <a:gd name="T21" fmla="*/ 0 h 35"/>
              <a:gd name="T22" fmla="*/ 864369 w 42"/>
              <a:gd name="T23" fmla="*/ 263434 h 35"/>
              <a:gd name="T24" fmla="*/ 864369 w 42"/>
              <a:gd name="T25" fmla="*/ 395151 h 35"/>
              <a:gd name="T26" fmla="*/ 691412 w 42"/>
              <a:gd name="T27" fmla="*/ 526506 h 35"/>
              <a:gd name="T28" fmla="*/ 518455 w 42"/>
              <a:gd name="T29" fmla="*/ 921657 h 35"/>
              <a:gd name="T30" fmla="*/ 345914 w 42"/>
              <a:gd name="T31" fmla="*/ 1053374 h 35"/>
              <a:gd name="T32" fmla="*/ 172957 w 42"/>
              <a:gd name="T33" fmla="*/ 1185091 h 35"/>
              <a:gd name="T34" fmla="*/ 0 w 42"/>
              <a:gd name="T35" fmla="*/ 1448163 h 35"/>
              <a:gd name="T36" fmla="*/ 0 w 42"/>
              <a:gd name="T37" fmla="*/ 1579880 h 35"/>
              <a:gd name="T38" fmla="*/ 0 w 42"/>
              <a:gd name="T39" fmla="*/ 1579880 h 35"/>
              <a:gd name="T40" fmla="*/ 6050167 w 42"/>
              <a:gd name="T41" fmla="*/ 4608286 h 35"/>
              <a:gd name="T42" fmla="*/ 6050167 w 42"/>
              <a:gd name="T43" fmla="*/ 4608286 h 35"/>
              <a:gd name="T44" fmla="*/ 6050167 w 42"/>
              <a:gd name="T45" fmla="*/ 4608286 h 3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35"/>
              <a:gd name="T71" fmla="*/ 42 w 42"/>
              <a:gd name="T72" fmla="*/ 35 h 3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35">
                <a:moveTo>
                  <a:pt x="35" y="35"/>
                </a:moveTo>
                <a:lnTo>
                  <a:pt x="35" y="35"/>
                </a:lnTo>
                <a:lnTo>
                  <a:pt x="36" y="33"/>
                </a:lnTo>
                <a:lnTo>
                  <a:pt x="37" y="32"/>
                </a:lnTo>
                <a:lnTo>
                  <a:pt x="38" y="31"/>
                </a:lnTo>
                <a:lnTo>
                  <a:pt x="39" y="29"/>
                </a:lnTo>
                <a:lnTo>
                  <a:pt x="39" y="28"/>
                </a:lnTo>
                <a:lnTo>
                  <a:pt x="40" y="25"/>
                </a:lnTo>
                <a:lnTo>
                  <a:pt x="41" y="24"/>
                </a:lnTo>
                <a:lnTo>
                  <a:pt x="42" y="23"/>
                </a:lnTo>
                <a:lnTo>
                  <a:pt x="6" y="0"/>
                </a:lnTo>
                <a:lnTo>
                  <a:pt x="5" y="2"/>
                </a:lnTo>
                <a:lnTo>
                  <a:pt x="5" y="3"/>
                </a:lnTo>
                <a:lnTo>
                  <a:pt x="4" y="4"/>
                </a:lnTo>
                <a:lnTo>
                  <a:pt x="3" y="7"/>
                </a:lnTo>
                <a:lnTo>
                  <a:pt x="2" y="8"/>
                </a:lnTo>
                <a:lnTo>
                  <a:pt x="1" y="9"/>
                </a:lnTo>
                <a:lnTo>
                  <a:pt x="0" y="11"/>
                </a:lnTo>
                <a:lnTo>
                  <a:pt x="0" y="12"/>
                </a:lnTo>
                <a:lnTo>
                  <a:pt x="35" y="3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0" name="Freeform 282"/>
          <p:cNvSpPr>
            <a:spLocks/>
          </p:cNvSpPr>
          <p:nvPr/>
        </p:nvSpPr>
        <p:spPr bwMode="auto">
          <a:xfrm>
            <a:off x="4989513" y="4987925"/>
            <a:ext cx="26987" cy="30163"/>
          </a:xfrm>
          <a:custGeom>
            <a:avLst/>
            <a:gdLst>
              <a:gd name="T0" fmla="*/ 5353986 w 69"/>
              <a:gd name="T1" fmla="*/ 11372582 h 80"/>
              <a:gd name="T2" fmla="*/ 5353986 w 69"/>
              <a:gd name="T3" fmla="*/ 11372582 h 80"/>
              <a:gd name="T4" fmla="*/ 5966083 w 69"/>
              <a:gd name="T5" fmla="*/ 10235437 h 80"/>
              <a:gd name="T6" fmla="*/ 6577788 w 69"/>
              <a:gd name="T7" fmla="*/ 9240058 h 80"/>
              <a:gd name="T8" fmla="*/ 7342811 w 69"/>
              <a:gd name="T9" fmla="*/ 8387199 h 80"/>
              <a:gd name="T10" fmla="*/ 7954516 w 69"/>
              <a:gd name="T11" fmla="*/ 7250054 h 80"/>
              <a:gd name="T12" fmla="*/ 8566221 w 69"/>
              <a:gd name="T13" fmla="*/ 6255052 h 80"/>
              <a:gd name="T14" fmla="*/ 9178318 w 69"/>
              <a:gd name="T15" fmla="*/ 5259673 h 80"/>
              <a:gd name="T16" fmla="*/ 9943341 w 69"/>
              <a:gd name="T17" fmla="*/ 4264671 h 80"/>
              <a:gd name="T18" fmla="*/ 10555046 w 69"/>
              <a:gd name="T19" fmla="*/ 3269669 h 80"/>
              <a:gd name="T20" fmla="*/ 5201060 w 69"/>
              <a:gd name="T21" fmla="*/ 0 h 80"/>
              <a:gd name="T22" fmla="*/ 4436037 w 69"/>
              <a:gd name="T23" fmla="*/ 995002 h 80"/>
              <a:gd name="T24" fmla="*/ 3824332 w 69"/>
              <a:gd name="T25" fmla="*/ 2132524 h 80"/>
              <a:gd name="T26" fmla="*/ 3212235 w 69"/>
              <a:gd name="T27" fmla="*/ 2985383 h 80"/>
              <a:gd name="T28" fmla="*/ 2600530 w 69"/>
              <a:gd name="T29" fmla="*/ 3980385 h 80"/>
              <a:gd name="T30" fmla="*/ 1835507 w 69"/>
              <a:gd name="T31" fmla="*/ 5117530 h 80"/>
              <a:gd name="T32" fmla="*/ 1223802 w 69"/>
              <a:gd name="T33" fmla="*/ 5970766 h 80"/>
              <a:gd name="T34" fmla="*/ 611705 w 69"/>
              <a:gd name="T35" fmla="*/ 6965768 h 80"/>
              <a:gd name="T36" fmla="*/ 0 w 69"/>
              <a:gd name="T37" fmla="*/ 7818627 h 80"/>
              <a:gd name="T38" fmla="*/ 0 w 69"/>
              <a:gd name="T39" fmla="*/ 7818627 h 80"/>
              <a:gd name="T40" fmla="*/ 5353986 w 69"/>
              <a:gd name="T41" fmla="*/ 11372582 h 80"/>
              <a:gd name="T42" fmla="*/ 5353986 w 69"/>
              <a:gd name="T43" fmla="*/ 11372582 h 80"/>
              <a:gd name="T44" fmla="*/ 5353986 w 69"/>
              <a:gd name="T45" fmla="*/ 11372582 h 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9"/>
              <a:gd name="T70" fmla="*/ 0 h 80"/>
              <a:gd name="T71" fmla="*/ 69 w 69"/>
              <a:gd name="T72" fmla="*/ 80 h 8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9" h="80">
                <a:moveTo>
                  <a:pt x="35" y="80"/>
                </a:moveTo>
                <a:lnTo>
                  <a:pt x="35" y="80"/>
                </a:lnTo>
                <a:lnTo>
                  <a:pt x="39" y="72"/>
                </a:lnTo>
                <a:lnTo>
                  <a:pt x="43" y="65"/>
                </a:lnTo>
                <a:lnTo>
                  <a:pt x="48" y="59"/>
                </a:lnTo>
                <a:lnTo>
                  <a:pt x="52" y="51"/>
                </a:lnTo>
                <a:lnTo>
                  <a:pt x="56" y="44"/>
                </a:lnTo>
                <a:lnTo>
                  <a:pt x="60" y="37"/>
                </a:lnTo>
                <a:lnTo>
                  <a:pt x="65" y="30"/>
                </a:lnTo>
                <a:lnTo>
                  <a:pt x="69" y="23"/>
                </a:lnTo>
                <a:lnTo>
                  <a:pt x="34" y="0"/>
                </a:lnTo>
                <a:lnTo>
                  <a:pt x="29" y="7"/>
                </a:lnTo>
                <a:lnTo>
                  <a:pt x="25" y="15"/>
                </a:lnTo>
                <a:lnTo>
                  <a:pt x="21" y="21"/>
                </a:lnTo>
                <a:lnTo>
                  <a:pt x="17" y="28"/>
                </a:lnTo>
                <a:lnTo>
                  <a:pt x="12" y="36"/>
                </a:lnTo>
                <a:lnTo>
                  <a:pt x="8" y="42"/>
                </a:lnTo>
                <a:lnTo>
                  <a:pt x="4" y="49"/>
                </a:lnTo>
                <a:lnTo>
                  <a:pt x="0" y="55"/>
                </a:lnTo>
                <a:lnTo>
                  <a:pt x="35" y="8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1" name="Freeform 283"/>
          <p:cNvSpPr>
            <a:spLocks/>
          </p:cNvSpPr>
          <p:nvPr/>
        </p:nvSpPr>
        <p:spPr bwMode="auto">
          <a:xfrm>
            <a:off x="4986338" y="5008563"/>
            <a:ext cx="17462" cy="14287"/>
          </a:xfrm>
          <a:custGeom>
            <a:avLst/>
            <a:gdLst>
              <a:gd name="T0" fmla="*/ 6050167 w 42"/>
              <a:gd name="T1" fmla="*/ 5669955 h 36"/>
              <a:gd name="T2" fmla="*/ 6050167 w 42"/>
              <a:gd name="T3" fmla="*/ 5669955 h 36"/>
              <a:gd name="T4" fmla="*/ 6222708 w 42"/>
              <a:gd name="T5" fmla="*/ 5512401 h 36"/>
              <a:gd name="T6" fmla="*/ 6222708 w 42"/>
              <a:gd name="T7" fmla="*/ 5040136 h 36"/>
              <a:gd name="T8" fmla="*/ 6395665 w 42"/>
              <a:gd name="T9" fmla="*/ 4882582 h 36"/>
              <a:gd name="T10" fmla="*/ 6741579 w 42"/>
              <a:gd name="T11" fmla="*/ 4725028 h 36"/>
              <a:gd name="T12" fmla="*/ 6914120 w 42"/>
              <a:gd name="T13" fmla="*/ 4409921 h 36"/>
              <a:gd name="T14" fmla="*/ 7087077 w 42"/>
              <a:gd name="T15" fmla="*/ 4252367 h 36"/>
              <a:gd name="T16" fmla="*/ 7260034 w 42"/>
              <a:gd name="T17" fmla="*/ 4094813 h 36"/>
              <a:gd name="T18" fmla="*/ 7260034 w 42"/>
              <a:gd name="T19" fmla="*/ 3937656 h 36"/>
              <a:gd name="T20" fmla="*/ 1209867 w 42"/>
              <a:gd name="T21" fmla="*/ 0 h 36"/>
              <a:gd name="T22" fmla="*/ 1037326 w 42"/>
              <a:gd name="T23" fmla="*/ 472662 h 36"/>
              <a:gd name="T24" fmla="*/ 1037326 w 42"/>
              <a:gd name="T25" fmla="*/ 629819 h 36"/>
              <a:gd name="T26" fmla="*/ 691412 w 42"/>
              <a:gd name="T27" fmla="*/ 787372 h 36"/>
              <a:gd name="T28" fmla="*/ 518455 w 42"/>
              <a:gd name="T29" fmla="*/ 1102480 h 36"/>
              <a:gd name="T30" fmla="*/ 345914 w 42"/>
              <a:gd name="T31" fmla="*/ 1260034 h 36"/>
              <a:gd name="T32" fmla="*/ 172957 w 42"/>
              <a:gd name="T33" fmla="*/ 1417588 h 36"/>
              <a:gd name="T34" fmla="*/ 0 w 42"/>
              <a:gd name="T35" fmla="*/ 1732299 h 36"/>
              <a:gd name="T36" fmla="*/ 0 w 42"/>
              <a:gd name="T37" fmla="*/ 2047406 h 36"/>
              <a:gd name="T38" fmla="*/ 0 w 42"/>
              <a:gd name="T39" fmla="*/ 2047406 h 36"/>
              <a:gd name="T40" fmla="*/ 6050167 w 42"/>
              <a:gd name="T41" fmla="*/ 5669955 h 36"/>
              <a:gd name="T42" fmla="*/ 6050167 w 42"/>
              <a:gd name="T43" fmla="*/ 5669955 h 36"/>
              <a:gd name="T44" fmla="*/ 6050167 w 42"/>
              <a:gd name="T45" fmla="*/ 5669955 h 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36"/>
              <a:gd name="T71" fmla="*/ 42 w 42"/>
              <a:gd name="T72" fmla="*/ 36 h 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36">
                <a:moveTo>
                  <a:pt x="35" y="36"/>
                </a:moveTo>
                <a:lnTo>
                  <a:pt x="35" y="36"/>
                </a:lnTo>
                <a:lnTo>
                  <a:pt x="36" y="35"/>
                </a:lnTo>
                <a:lnTo>
                  <a:pt x="36" y="32"/>
                </a:lnTo>
                <a:lnTo>
                  <a:pt x="37" y="31"/>
                </a:lnTo>
                <a:lnTo>
                  <a:pt x="39" y="30"/>
                </a:lnTo>
                <a:lnTo>
                  <a:pt x="40" y="28"/>
                </a:lnTo>
                <a:lnTo>
                  <a:pt x="41" y="27"/>
                </a:lnTo>
                <a:lnTo>
                  <a:pt x="42" y="26"/>
                </a:lnTo>
                <a:lnTo>
                  <a:pt x="42" y="25"/>
                </a:lnTo>
                <a:lnTo>
                  <a:pt x="7" y="0"/>
                </a:lnTo>
                <a:lnTo>
                  <a:pt x="6" y="3"/>
                </a:lnTo>
                <a:lnTo>
                  <a:pt x="6" y="4"/>
                </a:lnTo>
                <a:lnTo>
                  <a:pt x="4" y="5"/>
                </a:lnTo>
                <a:lnTo>
                  <a:pt x="3" y="7"/>
                </a:lnTo>
                <a:lnTo>
                  <a:pt x="2" y="8"/>
                </a:lnTo>
                <a:lnTo>
                  <a:pt x="1" y="9"/>
                </a:lnTo>
                <a:lnTo>
                  <a:pt x="0" y="11"/>
                </a:lnTo>
                <a:lnTo>
                  <a:pt x="0" y="13"/>
                </a:lnTo>
                <a:lnTo>
                  <a:pt x="35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2" name="Freeform 284"/>
          <p:cNvSpPr>
            <a:spLocks/>
          </p:cNvSpPr>
          <p:nvPr/>
        </p:nvSpPr>
        <p:spPr bwMode="auto">
          <a:xfrm>
            <a:off x="4973638" y="5013325"/>
            <a:ext cx="26987" cy="31750"/>
          </a:xfrm>
          <a:custGeom>
            <a:avLst/>
            <a:gdLst>
              <a:gd name="T0" fmla="*/ 5202323 w 70"/>
              <a:gd name="T1" fmla="*/ 12923878 h 78"/>
              <a:gd name="T2" fmla="*/ 5202323 w 70"/>
              <a:gd name="T3" fmla="*/ 12923878 h 78"/>
              <a:gd name="T4" fmla="*/ 5796808 w 70"/>
              <a:gd name="T5" fmla="*/ 11764189 h 78"/>
              <a:gd name="T6" fmla="*/ 6539721 w 70"/>
              <a:gd name="T7" fmla="*/ 10438423 h 78"/>
              <a:gd name="T8" fmla="*/ 7134206 w 70"/>
              <a:gd name="T9" fmla="*/ 9444404 h 78"/>
              <a:gd name="T10" fmla="*/ 7728691 w 70"/>
              <a:gd name="T11" fmla="*/ 8284715 h 78"/>
              <a:gd name="T12" fmla="*/ 8471990 w 70"/>
              <a:gd name="T13" fmla="*/ 7290288 h 78"/>
              <a:gd name="T14" fmla="*/ 9215289 w 70"/>
              <a:gd name="T15" fmla="*/ 6130599 h 78"/>
              <a:gd name="T16" fmla="*/ 9809775 w 70"/>
              <a:gd name="T17" fmla="*/ 4804833 h 78"/>
              <a:gd name="T18" fmla="*/ 10404260 w 70"/>
              <a:gd name="T19" fmla="*/ 3810814 h 78"/>
              <a:gd name="T20" fmla="*/ 5202323 w 70"/>
              <a:gd name="T21" fmla="*/ 0 h 78"/>
              <a:gd name="T22" fmla="*/ 4607452 w 70"/>
              <a:gd name="T23" fmla="*/ 994019 h 78"/>
              <a:gd name="T24" fmla="*/ 4012967 w 70"/>
              <a:gd name="T25" fmla="*/ 2154115 h 78"/>
              <a:gd name="T26" fmla="*/ 3270053 w 70"/>
              <a:gd name="T27" fmla="*/ 3148135 h 78"/>
              <a:gd name="T28" fmla="*/ 2675568 w 70"/>
              <a:gd name="T29" fmla="*/ 4307824 h 78"/>
              <a:gd name="T30" fmla="*/ 1932269 w 70"/>
              <a:gd name="T31" fmla="*/ 5633590 h 78"/>
              <a:gd name="T32" fmla="*/ 1337784 w 70"/>
              <a:gd name="T33" fmla="*/ 6627609 h 78"/>
              <a:gd name="T34" fmla="*/ 594485 w 70"/>
              <a:gd name="T35" fmla="*/ 7787298 h 78"/>
              <a:gd name="T36" fmla="*/ 0 w 70"/>
              <a:gd name="T37" fmla="*/ 8947394 h 78"/>
              <a:gd name="T38" fmla="*/ 0 w 70"/>
              <a:gd name="T39" fmla="*/ 8947394 h 78"/>
              <a:gd name="T40" fmla="*/ 5202323 w 70"/>
              <a:gd name="T41" fmla="*/ 12923878 h 78"/>
              <a:gd name="T42" fmla="*/ 5202323 w 70"/>
              <a:gd name="T43" fmla="*/ 12923878 h 78"/>
              <a:gd name="T44" fmla="*/ 5202323 w 70"/>
              <a:gd name="T45" fmla="*/ 12923878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0"/>
              <a:gd name="T70" fmla="*/ 0 h 78"/>
              <a:gd name="T71" fmla="*/ 70 w 70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0" h="78">
                <a:moveTo>
                  <a:pt x="35" y="78"/>
                </a:moveTo>
                <a:lnTo>
                  <a:pt x="35" y="78"/>
                </a:lnTo>
                <a:lnTo>
                  <a:pt x="39" y="71"/>
                </a:lnTo>
                <a:lnTo>
                  <a:pt x="44" y="63"/>
                </a:lnTo>
                <a:lnTo>
                  <a:pt x="48" y="57"/>
                </a:lnTo>
                <a:lnTo>
                  <a:pt x="52" y="50"/>
                </a:lnTo>
                <a:lnTo>
                  <a:pt x="57" y="44"/>
                </a:lnTo>
                <a:lnTo>
                  <a:pt x="62" y="37"/>
                </a:lnTo>
                <a:lnTo>
                  <a:pt x="66" y="29"/>
                </a:lnTo>
                <a:lnTo>
                  <a:pt x="70" y="23"/>
                </a:lnTo>
                <a:lnTo>
                  <a:pt x="35" y="0"/>
                </a:lnTo>
                <a:lnTo>
                  <a:pt x="31" y="6"/>
                </a:lnTo>
                <a:lnTo>
                  <a:pt x="27" y="13"/>
                </a:lnTo>
                <a:lnTo>
                  <a:pt x="22" y="19"/>
                </a:lnTo>
                <a:lnTo>
                  <a:pt x="18" y="26"/>
                </a:lnTo>
                <a:lnTo>
                  <a:pt x="13" y="34"/>
                </a:lnTo>
                <a:lnTo>
                  <a:pt x="9" y="40"/>
                </a:lnTo>
                <a:lnTo>
                  <a:pt x="4" y="47"/>
                </a:lnTo>
                <a:lnTo>
                  <a:pt x="0" y="54"/>
                </a:lnTo>
                <a:lnTo>
                  <a:pt x="35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3" name="Freeform 285"/>
          <p:cNvSpPr>
            <a:spLocks/>
          </p:cNvSpPr>
          <p:nvPr/>
        </p:nvSpPr>
        <p:spPr bwMode="auto">
          <a:xfrm>
            <a:off x="4970463" y="5035550"/>
            <a:ext cx="15875" cy="14288"/>
          </a:xfrm>
          <a:custGeom>
            <a:avLst/>
            <a:gdLst>
              <a:gd name="T0" fmla="*/ 4857372 w 42"/>
              <a:gd name="T1" fmla="*/ 5670748 h 36"/>
              <a:gd name="T2" fmla="*/ 4857372 w 42"/>
              <a:gd name="T3" fmla="*/ 5670748 h 36"/>
              <a:gd name="T4" fmla="*/ 5000247 w 42"/>
              <a:gd name="T5" fmla="*/ 5513184 h 36"/>
              <a:gd name="T6" fmla="*/ 5143122 w 42"/>
              <a:gd name="T7" fmla="*/ 5198054 h 36"/>
              <a:gd name="T8" fmla="*/ 5285997 w 42"/>
              <a:gd name="T9" fmla="*/ 5040489 h 36"/>
              <a:gd name="T10" fmla="*/ 5428872 w 42"/>
              <a:gd name="T11" fmla="*/ 4568191 h 36"/>
              <a:gd name="T12" fmla="*/ 5571747 w 42"/>
              <a:gd name="T13" fmla="*/ 4410626 h 36"/>
              <a:gd name="T14" fmla="*/ 5714622 w 42"/>
              <a:gd name="T15" fmla="*/ 4253061 h 36"/>
              <a:gd name="T16" fmla="*/ 5857497 w 42"/>
              <a:gd name="T17" fmla="*/ 3937932 h 36"/>
              <a:gd name="T18" fmla="*/ 6000372 w 42"/>
              <a:gd name="T19" fmla="*/ 3780367 h 36"/>
              <a:gd name="T20" fmla="*/ 1000125 w 42"/>
              <a:gd name="T21" fmla="*/ 0 h 36"/>
              <a:gd name="T22" fmla="*/ 857250 w 42"/>
              <a:gd name="T23" fmla="*/ 157565 h 36"/>
              <a:gd name="T24" fmla="*/ 714375 w 42"/>
              <a:gd name="T25" fmla="*/ 472695 h 36"/>
              <a:gd name="T26" fmla="*/ 571500 w 42"/>
              <a:gd name="T27" fmla="*/ 630260 h 36"/>
              <a:gd name="T28" fmla="*/ 571500 w 42"/>
              <a:gd name="T29" fmla="*/ 787428 h 36"/>
              <a:gd name="T30" fmla="*/ 428625 w 42"/>
              <a:gd name="T31" fmla="*/ 1102557 h 36"/>
              <a:gd name="T32" fmla="*/ 285750 w 42"/>
              <a:gd name="T33" fmla="*/ 1260122 h 36"/>
              <a:gd name="T34" fmla="*/ 142875 w 42"/>
              <a:gd name="T35" fmla="*/ 1732817 h 36"/>
              <a:gd name="T36" fmla="*/ 0 w 42"/>
              <a:gd name="T37" fmla="*/ 1890382 h 36"/>
              <a:gd name="T38" fmla="*/ 0 w 42"/>
              <a:gd name="T39" fmla="*/ 1890382 h 36"/>
              <a:gd name="T40" fmla="*/ 4857372 w 42"/>
              <a:gd name="T41" fmla="*/ 5670748 h 36"/>
              <a:gd name="T42" fmla="*/ 4857372 w 42"/>
              <a:gd name="T43" fmla="*/ 5670748 h 36"/>
              <a:gd name="T44" fmla="*/ 4857372 w 42"/>
              <a:gd name="T45" fmla="*/ 5670748 h 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36"/>
              <a:gd name="T71" fmla="*/ 42 w 42"/>
              <a:gd name="T72" fmla="*/ 36 h 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36">
                <a:moveTo>
                  <a:pt x="34" y="36"/>
                </a:moveTo>
                <a:lnTo>
                  <a:pt x="34" y="36"/>
                </a:lnTo>
                <a:lnTo>
                  <a:pt x="35" y="35"/>
                </a:lnTo>
                <a:lnTo>
                  <a:pt x="36" y="33"/>
                </a:lnTo>
                <a:lnTo>
                  <a:pt x="37" y="32"/>
                </a:lnTo>
                <a:lnTo>
                  <a:pt x="38" y="29"/>
                </a:lnTo>
                <a:lnTo>
                  <a:pt x="39" y="28"/>
                </a:lnTo>
                <a:lnTo>
                  <a:pt x="40" y="27"/>
                </a:lnTo>
                <a:lnTo>
                  <a:pt x="41" y="25"/>
                </a:lnTo>
                <a:lnTo>
                  <a:pt x="42" y="24"/>
                </a:lnTo>
                <a:lnTo>
                  <a:pt x="7" y="0"/>
                </a:lnTo>
                <a:lnTo>
                  <a:pt x="6" y="1"/>
                </a:lnTo>
                <a:lnTo>
                  <a:pt x="5" y="3"/>
                </a:lnTo>
                <a:lnTo>
                  <a:pt x="4" y="4"/>
                </a:lnTo>
                <a:lnTo>
                  <a:pt x="4" y="5"/>
                </a:lnTo>
                <a:lnTo>
                  <a:pt x="3" y="7"/>
                </a:lnTo>
                <a:lnTo>
                  <a:pt x="2" y="8"/>
                </a:lnTo>
                <a:lnTo>
                  <a:pt x="1" y="11"/>
                </a:lnTo>
                <a:lnTo>
                  <a:pt x="0" y="12"/>
                </a:lnTo>
                <a:lnTo>
                  <a:pt x="34" y="3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4" name="Freeform 286"/>
          <p:cNvSpPr>
            <a:spLocks/>
          </p:cNvSpPr>
          <p:nvPr/>
        </p:nvSpPr>
        <p:spPr bwMode="auto">
          <a:xfrm>
            <a:off x="4956175" y="5040313"/>
            <a:ext cx="26988" cy="30162"/>
          </a:xfrm>
          <a:custGeom>
            <a:avLst/>
            <a:gdLst>
              <a:gd name="T0" fmla="*/ 5201253 w 69"/>
              <a:gd name="T1" fmla="*/ 11814886 h 77"/>
              <a:gd name="T2" fmla="*/ 5201253 w 69"/>
              <a:gd name="T3" fmla="*/ 11814886 h 77"/>
              <a:gd name="T4" fmla="*/ 5813372 w 69"/>
              <a:gd name="T5" fmla="*/ 10740806 h 77"/>
              <a:gd name="T6" fmla="*/ 6425100 w 69"/>
              <a:gd name="T7" fmla="*/ 9820277 h 77"/>
              <a:gd name="T8" fmla="*/ 7037219 w 69"/>
              <a:gd name="T9" fmla="*/ 8746197 h 77"/>
              <a:gd name="T10" fmla="*/ 7955202 w 69"/>
              <a:gd name="T11" fmla="*/ 7672116 h 77"/>
              <a:gd name="T12" fmla="*/ 8566930 w 69"/>
              <a:gd name="T13" fmla="*/ 6751196 h 77"/>
              <a:gd name="T14" fmla="*/ 9179049 w 69"/>
              <a:gd name="T15" fmla="*/ 5677115 h 77"/>
              <a:gd name="T16" fmla="*/ 9790777 w 69"/>
              <a:gd name="T17" fmla="*/ 4756587 h 77"/>
              <a:gd name="T18" fmla="*/ 10555828 w 69"/>
              <a:gd name="T19" fmla="*/ 3682506 h 77"/>
              <a:gd name="T20" fmla="*/ 5354576 w 69"/>
              <a:gd name="T21" fmla="*/ 0 h 77"/>
              <a:gd name="T22" fmla="*/ 4589525 w 69"/>
              <a:gd name="T23" fmla="*/ 920529 h 77"/>
              <a:gd name="T24" fmla="*/ 3977405 w 69"/>
              <a:gd name="T25" fmla="*/ 1994609 h 77"/>
              <a:gd name="T26" fmla="*/ 3212745 w 69"/>
              <a:gd name="T27" fmla="*/ 3068690 h 77"/>
              <a:gd name="T28" fmla="*/ 2600626 w 69"/>
              <a:gd name="T29" fmla="*/ 3989610 h 77"/>
              <a:gd name="T30" fmla="*/ 1835966 w 69"/>
              <a:gd name="T31" fmla="*/ 5063691 h 77"/>
              <a:gd name="T32" fmla="*/ 1223847 w 69"/>
              <a:gd name="T33" fmla="*/ 5984219 h 77"/>
              <a:gd name="T34" fmla="*/ 612119 w 69"/>
              <a:gd name="T35" fmla="*/ 7058300 h 77"/>
              <a:gd name="T36" fmla="*/ 0 w 69"/>
              <a:gd name="T37" fmla="*/ 8132380 h 77"/>
              <a:gd name="T38" fmla="*/ 0 w 69"/>
              <a:gd name="T39" fmla="*/ 8132380 h 77"/>
              <a:gd name="T40" fmla="*/ 0 w 69"/>
              <a:gd name="T41" fmla="*/ 8132380 h 77"/>
              <a:gd name="T42" fmla="*/ 0 w 69"/>
              <a:gd name="T43" fmla="*/ 8132380 h 77"/>
              <a:gd name="T44" fmla="*/ 0 w 69"/>
              <a:gd name="T45" fmla="*/ 8132380 h 77"/>
              <a:gd name="T46" fmla="*/ 5201253 w 69"/>
              <a:gd name="T47" fmla="*/ 11814886 h 77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69"/>
              <a:gd name="T73" fmla="*/ 0 h 77"/>
              <a:gd name="T74" fmla="*/ 69 w 69"/>
              <a:gd name="T75" fmla="*/ 77 h 77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69" h="77">
                <a:moveTo>
                  <a:pt x="34" y="77"/>
                </a:moveTo>
                <a:lnTo>
                  <a:pt x="34" y="77"/>
                </a:lnTo>
                <a:lnTo>
                  <a:pt x="38" y="70"/>
                </a:lnTo>
                <a:lnTo>
                  <a:pt x="42" y="64"/>
                </a:lnTo>
                <a:lnTo>
                  <a:pt x="46" y="57"/>
                </a:lnTo>
                <a:lnTo>
                  <a:pt x="52" y="50"/>
                </a:lnTo>
                <a:lnTo>
                  <a:pt x="56" y="44"/>
                </a:lnTo>
                <a:lnTo>
                  <a:pt x="60" y="37"/>
                </a:lnTo>
                <a:lnTo>
                  <a:pt x="64" y="31"/>
                </a:lnTo>
                <a:lnTo>
                  <a:pt x="69" y="24"/>
                </a:lnTo>
                <a:lnTo>
                  <a:pt x="35" y="0"/>
                </a:lnTo>
                <a:lnTo>
                  <a:pt x="30" y="6"/>
                </a:lnTo>
                <a:lnTo>
                  <a:pt x="26" y="13"/>
                </a:lnTo>
                <a:lnTo>
                  <a:pt x="21" y="20"/>
                </a:lnTo>
                <a:lnTo>
                  <a:pt x="17" y="26"/>
                </a:lnTo>
                <a:lnTo>
                  <a:pt x="12" y="33"/>
                </a:lnTo>
                <a:lnTo>
                  <a:pt x="8" y="39"/>
                </a:lnTo>
                <a:lnTo>
                  <a:pt x="4" y="46"/>
                </a:lnTo>
                <a:lnTo>
                  <a:pt x="0" y="53"/>
                </a:lnTo>
                <a:lnTo>
                  <a:pt x="34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5" name="Freeform 287"/>
          <p:cNvSpPr>
            <a:spLocks/>
          </p:cNvSpPr>
          <p:nvPr/>
        </p:nvSpPr>
        <p:spPr bwMode="auto">
          <a:xfrm>
            <a:off x="4953000" y="5060950"/>
            <a:ext cx="15875" cy="15875"/>
          </a:xfrm>
          <a:custGeom>
            <a:avLst/>
            <a:gdLst>
              <a:gd name="T0" fmla="*/ 4634023 w 43"/>
              <a:gd name="T1" fmla="*/ 6811233 h 37"/>
              <a:gd name="T2" fmla="*/ 4634023 w 43"/>
              <a:gd name="T3" fmla="*/ 6811233 h 37"/>
              <a:gd name="T4" fmla="*/ 4770622 w 43"/>
              <a:gd name="T5" fmla="*/ 6443105 h 37"/>
              <a:gd name="T6" fmla="*/ 4906852 w 43"/>
              <a:gd name="T7" fmla="*/ 6259041 h 37"/>
              <a:gd name="T8" fmla="*/ 5043081 w 43"/>
              <a:gd name="T9" fmla="*/ 6074976 h 37"/>
              <a:gd name="T10" fmla="*/ 5179311 w 43"/>
              <a:gd name="T11" fmla="*/ 5706848 h 37"/>
              <a:gd name="T12" fmla="*/ 5315541 w 43"/>
              <a:gd name="T13" fmla="*/ 5338720 h 37"/>
              <a:gd name="T14" fmla="*/ 5451770 w 43"/>
              <a:gd name="T15" fmla="*/ 4970162 h 37"/>
              <a:gd name="T16" fmla="*/ 5724599 w 43"/>
              <a:gd name="T17" fmla="*/ 4786098 h 37"/>
              <a:gd name="T18" fmla="*/ 5860828 w 43"/>
              <a:gd name="T19" fmla="*/ 4417970 h 37"/>
              <a:gd name="T20" fmla="*/ 1226805 w 43"/>
              <a:gd name="T21" fmla="*/ 0 h 37"/>
              <a:gd name="T22" fmla="*/ 953977 w 43"/>
              <a:gd name="T23" fmla="*/ 184064 h 37"/>
              <a:gd name="T24" fmla="*/ 817747 w 43"/>
              <a:gd name="T25" fmla="*/ 368128 h 37"/>
              <a:gd name="T26" fmla="*/ 681517 w 43"/>
              <a:gd name="T27" fmla="*/ 736257 h 37"/>
              <a:gd name="T28" fmla="*/ 545288 w 43"/>
              <a:gd name="T29" fmla="*/ 920321 h 37"/>
              <a:gd name="T30" fmla="*/ 409058 w 43"/>
              <a:gd name="T31" fmla="*/ 1288449 h 37"/>
              <a:gd name="T32" fmla="*/ 272459 w 43"/>
              <a:gd name="T33" fmla="*/ 1472514 h 37"/>
              <a:gd name="T34" fmla="*/ 136230 w 43"/>
              <a:gd name="T35" fmla="*/ 1841071 h 37"/>
              <a:gd name="T36" fmla="*/ 0 w 43"/>
              <a:gd name="T37" fmla="*/ 2209199 h 37"/>
              <a:gd name="T38" fmla="*/ 0 w 43"/>
              <a:gd name="T39" fmla="*/ 2209199 h 37"/>
              <a:gd name="T40" fmla="*/ 4634023 w 43"/>
              <a:gd name="T41" fmla="*/ 6811233 h 37"/>
              <a:gd name="T42" fmla="*/ 4634023 w 43"/>
              <a:gd name="T43" fmla="*/ 6811233 h 37"/>
              <a:gd name="T44" fmla="*/ 4634023 w 43"/>
              <a:gd name="T45" fmla="*/ 6811233 h 3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37"/>
              <a:gd name="T71" fmla="*/ 43 w 43"/>
              <a:gd name="T72" fmla="*/ 37 h 3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37">
                <a:moveTo>
                  <a:pt x="34" y="37"/>
                </a:moveTo>
                <a:lnTo>
                  <a:pt x="34" y="37"/>
                </a:lnTo>
                <a:lnTo>
                  <a:pt x="35" y="35"/>
                </a:lnTo>
                <a:lnTo>
                  <a:pt x="36" y="34"/>
                </a:lnTo>
                <a:lnTo>
                  <a:pt x="37" y="33"/>
                </a:lnTo>
                <a:lnTo>
                  <a:pt x="38" y="31"/>
                </a:lnTo>
                <a:lnTo>
                  <a:pt x="39" y="29"/>
                </a:lnTo>
                <a:lnTo>
                  <a:pt x="40" y="27"/>
                </a:lnTo>
                <a:lnTo>
                  <a:pt x="42" y="26"/>
                </a:lnTo>
                <a:lnTo>
                  <a:pt x="43" y="24"/>
                </a:lnTo>
                <a:lnTo>
                  <a:pt x="9" y="0"/>
                </a:lnTo>
                <a:lnTo>
                  <a:pt x="7" y="1"/>
                </a:lnTo>
                <a:lnTo>
                  <a:pt x="6" y="2"/>
                </a:lnTo>
                <a:lnTo>
                  <a:pt x="5" y="4"/>
                </a:lnTo>
                <a:lnTo>
                  <a:pt x="4" y="5"/>
                </a:lnTo>
                <a:lnTo>
                  <a:pt x="3" y="7"/>
                </a:lnTo>
                <a:lnTo>
                  <a:pt x="2" y="8"/>
                </a:lnTo>
                <a:lnTo>
                  <a:pt x="1" y="10"/>
                </a:lnTo>
                <a:lnTo>
                  <a:pt x="0" y="12"/>
                </a:lnTo>
                <a:lnTo>
                  <a:pt x="34" y="3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6" name="Freeform 288"/>
          <p:cNvSpPr>
            <a:spLocks/>
          </p:cNvSpPr>
          <p:nvPr/>
        </p:nvSpPr>
        <p:spPr bwMode="auto">
          <a:xfrm>
            <a:off x="4938713" y="5065713"/>
            <a:ext cx="26987" cy="31750"/>
          </a:xfrm>
          <a:custGeom>
            <a:avLst/>
            <a:gdLst>
              <a:gd name="T0" fmla="*/ 4904694 w 70"/>
              <a:gd name="T1" fmla="*/ 13091721 h 77"/>
              <a:gd name="T2" fmla="*/ 4904694 w 70"/>
              <a:gd name="T3" fmla="*/ 13091721 h 77"/>
              <a:gd name="T4" fmla="*/ 5499565 w 70"/>
              <a:gd name="T5" fmla="*/ 11901714 h 77"/>
              <a:gd name="T6" fmla="*/ 6242479 w 70"/>
              <a:gd name="T7" fmla="*/ 10881591 h 77"/>
              <a:gd name="T8" fmla="*/ 6985778 w 70"/>
              <a:gd name="T9" fmla="*/ 9691172 h 77"/>
              <a:gd name="T10" fmla="*/ 7580263 w 70"/>
              <a:gd name="T11" fmla="*/ 8671049 h 77"/>
              <a:gd name="T12" fmla="*/ 8323562 w 70"/>
              <a:gd name="T13" fmla="*/ 7650925 h 77"/>
              <a:gd name="T14" fmla="*/ 8918047 w 70"/>
              <a:gd name="T15" fmla="*/ 6460919 h 77"/>
              <a:gd name="T16" fmla="*/ 9660960 w 70"/>
              <a:gd name="T17" fmla="*/ 5440795 h 77"/>
              <a:gd name="T18" fmla="*/ 10404260 w 70"/>
              <a:gd name="T19" fmla="*/ 4250377 h 77"/>
              <a:gd name="T20" fmla="*/ 5350751 w 70"/>
              <a:gd name="T21" fmla="*/ 0 h 77"/>
              <a:gd name="T22" fmla="*/ 4607452 w 70"/>
              <a:gd name="T23" fmla="*/ 1020123 h 77"/>
              <a:gd name="T24" fmla="*/ 3864538 w 70"/>
              <a:gd name="T25" fmla="*/ 2210130 h 77"/>
              <a:gd name="T26" fmla="*/ 3270053 w 70"/>
              <a:gd name="T27" fmla="*/ 3230253 h 77"/>
              <a:gd name="T28" fmla="*/ 2675568 w 70"/>
              <a:gd name="T29" fmla="*/ 4250377 h 77"/>
              <a:gd name="T30" fmla="*/ 1932269 w 70"/>
              <a:gd name="T31" fmla="*/ 5440795 h 77"/>
              <a:gd name="T32" fmla="*/ 1188970 w 70"/>
              <a:gd name="T33" fmla="*/ 6460919 h 77"/>
              <a:gd name="T34" fmla="*/ 594485 w 70"/>
              <a:gd name="T35" fmla="*/ 7650925 h 77"/>
              <a:gd name="T36" fmla="*/ 0 w 70"/>
              <a:gd name="T37" fmla="*/ 8671049 h 77"/>
              <a:gd name="T38" fmla="*/ 0 w 70"/>
              <a:gd name="T39" fmla="*/ 8671049 h 77"/>
              <a:gd name="T40" fmla="*/ 4904694 w 70"/>
              <a:gd name="T41" fmla="*/ 13091721 h 77"/>
              <a:gd name="T42" fmla="*/ 4904694 w 70"/>
              <a:gd name="T43" fmla="*/ 13091721 h 77"/>
              <a:gd name="T44" fmla="*/ 4904694 w 70"/>
              <a:gd name="T45" fmla="*/ 13091721 h 7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0"/>
              <a:gd name="T70" fmla="*/ 0 h 77"/>
              <a:gd name="T71" fmla="*/ 70 w 70"/>
              <a:gd name="T72" fmla="*/ 77 h 7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0" h="77">
                <a:moveTo>
                  <a:pt x="33" y="77"/>
                </a:moveTo>
                <a:lnTo>
                  <a:pt x="33" y="77"/>
                </a:lnTo>
                <a:lnTo>
                  <a:pt x="37" y="70"/>
                </a:lnTo>
                <a:lnTo>
                  <a:pt x="42" y="64"/>
                </a:lnTo>
                <a:lnTo>
                  <a:pt x="47" y="57"/>
                </a:lnTo>
                <a:lnTo>
                  <a:pt x="51" y="51"/>
                </a:lnTo>
                <a:lnTo>
                  <a:pt x="56" y="45"/>
                </a:lnTo>
                <a:lnTo>
                  <a:pt x="60" y="38"/>
                </a:lnTo>
                <a:lnTo>
                  <a:pt x="65" y="32"/>
                </a:lnTo>
                <a:lnTo>
                  <a:pt x="70" y="25"/>
                </a:lnTo>
                <a:lnTo>
                  <a:pt x="36" y="0"/>
                </a:lnTo>
                <a:lnTo>
                  <a:pt x="31" y="6"/>
                </a:lnTo>
                <a:lnTo>
                  <a:pt x="26" y="13"/>
                </a:lnTo>
                <a:lnTo>
                  <a:pt x="22" y="19"/>
                </a:lnTo>
                <a:lnTo>
                  <a:pt x="18" y="25"/>
                </a:lnTo>
                <a:lnTo>
                  <a:pt x="13" y="32"/>
                </a:lnTo>
                <a:lnTo>
                  <a:pt x="8" y="38"/>
                </a:lnTo>
                <a:lnTo>
                  <a:pt x="4" y="45"/>
                </a:lnTo>
                <a:lnTo>
                  <a:pt x="0" y="51"/>
                </a:lnTo>
                <a:lnTo>
                  <a:pt x="33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7" name="Freeform 289"/>
          <p:cNvSpPr>
            <a:spLocks/>
          </p:cNvSpPr>
          <p:nvPr/>
        </p:nvSpPr>
        <p:spPr bwMode="auto">
          <a:xfrm>
            <a:off x="4933950" y="5086350"/>
            <a:ext cx="17463" cy="15875"/>
          </a:xfrm>
          <a:custGeom>
            <a:avLst/>
            <a:gdLst>
              <a:gd name="T0" fmla="*/ 5607654 w 43"/>
              <a:gd name="T1" fmla="*/ 6631990 h 38"/>
              <a:gd name="T2" fmla="*/ 5607654 w 43"/>
              <a:gd name="T3" fmla="*/ 6631990 h 38"/>
              <a:gd name="T4" fmla="*/ 5772537 w 43"/>
              <a:gd name="T5" fmla="*/ 6457365 h 38"/>
              <a:gd name="T6" fmla="*/ 5937420 w 43"/>
              <a:gd name="T7" fmla="*/ 6282740 h 38"/>
              <a:gd name="T8" fmla="*/ 6102303 w 43"/>
              <a:gd name="T9" fmla="*/ 5933908 h 38"/>
              <a:gd name="T10" fmla="*/ 6432476 w 43"/>
              <a:gd name="T11" fmla="*/ 5759283 h 38"/>
              <a:gd name="T12" fmla="*/ 6597359 w 43"/>
              <a:gd name="T13" fmla="*/ 5235826 h 38"/>
              <a:gd name="T14" fmla="*/ 6762242 w 43"/>
              <a:gd name="T15" fmla="*/ 5061201 h 38"/>
              <a:gd name="T16" fmla="*/ 6927125 w 43"/>
              <a:gd name="T17" fmla="*/ 4712368 h 38"/>
              <a:gd name="T18" fmla="*/ 7092009 w 43"/>
              <a:gd name="T19" fmla="*/ 4537743 h 38"/>
              <a:gd name="T20" fmla="*/ 1649238 w 43"/>
              <a:gd name="T21" fmla="*/ 0 h 38"/>
              <a:gd name="T22" fmla="*/ 1319472 w 43"/>
              <a:gd name="T23" fmla="*/ 349250 h 38"/>
              <a:gd name="T24" fmla="*/ 1154589 w 43"/>
              <a:gd name="T25" fmla="*/ 523457 h 38"/>
              <a:gd name="T26" fmla="*/ 989705 w 43"/>
              <a:gd name="T27" fmla="*/ 872707 h 38"/>
              <a:gd name="T28" fmla="*/ 659533 w 43"/>
              <a:gd name="T29" fmla="*/ 1047332 h 38"/>
              <a:gd name="T30" fmla="*/ 494650 w 43"/>
              <a:gd name="T31" fmla="*/ 1221539 h 38"/>
              <a:gd name="T32" fmla="*/ 329766 w 43"/>
              <a:gd name="T33" fmla="*/ 1570789 h 38"/>
              <a:gd name="T34" fmla="*/ 164883 w 43"/>
              <a:gd name="T35" fmla="*/ 1919622 h 38"/>
              <a:gd name="T36" fmla="*/ 0 w 43"/>
              <a:gd name="T37" fmla="*/ 2268872 h 38"/>
              <a:gd name="T38" fmla="*/ 0 w 43"/>
              <a:gd name="T39" fmla="*/ 2268872 h 38"/>
              <a:gd name="T40" fmla="*/ 5607654 w 43"/>
              <a:gd name="T41" fmla="*/ 6631990 h 38"/>
              <a:gd name="T42" fmla="*/ 5607654 w 43"/>
              <a:gd name="T43" fmla="*/ 6631990 h 38"/>
              <a:gd name="T44" fmla="*/ 5607654 w 43"/>
              <a:gd name="T45" fmla="*/ 6631990 h 3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38"/>
              <a:gd name="T71" fmla="*/ 43 w 43"/>
              <a:gd name="T72" fmla="*/ 38 h 3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38">
                <a:moveTo>
                  <a:pt x="34" y="38"/>
                </a:moveTo>
                <a:lnTo>
                  <a:pt x="34" y="38"/>
                </a:lnTo>
                <a:lnTo>
                  <a:pt x="35" y="37"/>
                </a:lnTo>
                <a:lnTo>
                  <a:pt x="36" y="36"/>
                </a:lnTo>
                <a:lnTo>
                  <a:pt x="37" y="34"/>
                </a:lnTo>
                <a:lnTo>
                  <a:pt x="39" y="33"/>
                </a:lnTo>
                <a:lnTo>
                  <a:pt x="40" y="30"/>
                </a:lnTo>
                <a:lnTo>
                  <a:pt x="41" y="29"/>
                </a:lnTo>
                <a:lnTo>
                  <a:pt x="42" y="27"/>
                </a:lnTo>
                <a:lnTo>
                  <a:pt x="43" y="26"/>
                </a:lnTo>
                <a:lnTo>
                  <a:pt x="10" y="0"/>
                </a:lnTo>
                <a:lnTo>
                  <a:pt x="8" y="2"/>
                </a:lnTo>
                <a:lnTo>
                  <a:pt x="7" y="3"/>
                </a:lnTo>
                <a:lnTo>
                  <a:pt x="6" y="5"/>
                </a:lnTo>
                <a:lnTo>
                  <a:pt x="4" y="6"/>
                </a:lnTo>
                <a:lnTo>
                  <a:pt x="3" y="7"/>
                </a:lnTo>
                <a:lnTo>
                  <a:pt x="2" y="9"/>
                </a:lnTo>
                <a:lnTo>
                  <a:pt x="1" y="11"/>
                </a:lnTo>
                <a:lnTo>
                  <a:pt x="0" y="13"/>
                </a:lnTo>
                <a:lnTo>
                  <a:pt x="34" y="3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8" name="Freeform 290"/>
          <p:cNvSpPr>
            <a:spLocks/>
          </p:cNvSpPr>
          <p:nvPr/>
        </p:nvSpPr>
        <p:spPr bwMode="auto">
          <a:xfrm>
            <a:off x="4919663" y="5091113"/>
            <a:ext cx="28575" cy="31750"/>
          </a:xfrm>
          <a:custGeom>
            <a:avLst/>
            <a:gdLst>
              <a:gd name="T0" fmla="*/ 5345135 w 71"/>
              <a:gd name="T1" fmla="*/ 13091721 h 77"/>
              <a:gd name="T2" fmla="*/ 5345135 w 71"/>
              <a:gd name="T3" fmla="*/ 13091721 h 77"/>
              <a:gd name="T4" fmla="*/ 5993103 w 71"/>
              <a:gd name="T5" fmla="*/ 11901714 h 77"/>
              <a:gd name="T6" fmla="*/ 6965056 w 71"/>
              <a:gd name="T7" fmla="*/ 10881591 h 77"/>
              <a:gd name="T8" fmla="*/ 7613024 w 71"/>
              <a:gd name="T9" fmla="*/ 9861468 h 77"/>
              <a:gd name="T10" fmla="*/ 8422783 w 71"/>
              <a:gd name="T11" fmla="*/ 8841344 h 77"/>
              <a:gd name="T12" fmla="*/ 9070751 w 71"/>
              <a:gd name="T13" fmla="*/ 7650925 h 77"/>
              <a:gd name="T14" fmla="*/ 10042704 w 71"/>
              <a:gd name="T15" fmla="*/ 6460919 h 77"/>
              <a:gd name="T16" fmla="*/ 10690672 w 71"/>
              <a:gd name="T17" fmla="*/ 5440795 h 77"/>
              <a:gd name="T18" fmla="*/ 11500431 w 71"/>
              <a:gd name="T19" fmla="*/ 4250377 h 77"/>
              <a:gd name="T20" fmla="*/ 5993103 w 71"/>
              <a:gd name="T21" fmla="*/ 0 h 77"/>
              <a:gd name="T22" fmla="*/ 5345135 w 71"/>
              <a:gd name="T23" fmla="*/ 850240 h 77"/>
              <a:gd name="T24" fmla="*/ 4535376 w 71"/>
              <a:gd name="T25" fmla="*/ 2040247 h 77"/>
              <a:gd name="T26" fmla="*/ 3725617 w 71"/>
              <a:gd name="T27" fmla="*/ 3230253 h 77"/>
              <a:gd name="T28" fmla="*/ 3077648 w 71"/>
              <a:gd name="T29" fmla="*/ 4250377 h 77"/>
              <a:gd name="T30" fmla="*/ 2267889 w 71"/>
              <a:gd name="T31" fmla="*/ 5440795 h 77"/>
              <a:gd name="T32" fmla="*/ 1619921 w 71"/>
              <a:gd name="T33" fmla="*/ 6290623 h 77"/>
              <a:gd name="T34" fmla="*/ 647968 w 71"/>
              <a:gd name="T35" fmla="*/ 7481042 h 77"/>
              <a:gd name="T36" fmla="*/ 0 w 71"/>
              <a:gd name="T37" fmla="*/ 8671049 h 77"/>
              <a:gd name="T38" fmla="*/ 0 w 71"/>
              <a:gd name="T39" fmla="*/ 8671049 h 77"/>
              <a:gd name="T40" fmla="*/ 5345135 w 71"/>
              <a:gd name="T41" fmla="*/ 13091721 h 77"/>
              <a:gd name="T42" fmla="*/ 5345135 w 71"/>
              <a:gd name="T43" fmla="*/ 13091721 h 77"/>
              <a:gd name="T44" fmla="*/ 5345135 w 71"/>
              <a:gd name="T45" fmla="*/ 13091721 h 7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1"/>
              <a:gd name="T70" fmla="*/ 0 h 77"/>
              <a:gd name="T71" fmla="*/ 71 w 71"/>
              <a:gd name="T72" fmla="*/ 77 h 7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1" h="77">
                <a:moveTo>
                  <a:pt x="33" y="77"/>
                </a:moveTo>
                <a:lnTo>
                  <a:pt x="33" y="77"/>
                </a:lnTo>
                <a:lnTo>
                  <a:pt x="37" y="70"/>
                </a:lnTo>
                <a:lnTo>
                  <a:pt x="43" y="64"/>
                </a:lnTo>
                <a:lnTo>
                  <a:pt x="47" y="58"/>
                </a:lnTo>
                <a:lnTo>
                  <a:pt x="52" y="52"/>
                </a:lnTo>
                <a:lnTo>
                  <a:pt x="56" y="45"/>
                </a:lnTo>
                <a:lnTo>
                  <a:pt x="62" y="38"/>
                </a:lnTo>
                <a:lnTo>
                  <a:pt x="66" y="32"/>
                </a:lnTo>
                <a:lnTo>
                  <a:pt x="71" y="25"/>
                </a:lnTo>
                <a:lnTo>
                  <a:pt x="37" y="0"/>
                </a:lnTo>
                <a:lnTo>
                  <a:pt x="33" y="5"/>
                </a:lnTo>
                <a:lnTo>
                  <a:pt x="28" y="12"/>
                </a:lnTo>
                <a:lnTo>
                  <a:pt x="23" y="19"/>
                </a:lnTo>
                <a:lnTo>
                  <a:pt x="19" y="25"/>
                </a:lnTo>
                <a:lnTo>
                  <a:pt x="14" y="32"/>
                </a:lnTo>
                <a:lnTo>
                  <a:pt x="10" y="37"/>
                </a:lnTo>
                <a:lnTo>
                  <a:pt x="4" y="44"/>
                </a:lnTo>
                <a:lnTo>
                  <a:pt x="0" y="51"/>
                </a:lnTo>
                <a:lnTo>
                  <a:pt x="33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39" name="Freeform 291"/>
          <p:cNvSpPr>
            <a:spLocks/>
          </p:cNvSpPr>
          <p:nvPr/>
        </p:nvSpPr>
        <p:spPr bwMode="auto">
          <a:xfrm>
            <a:off x="4916488" y="5111750"/>
            <a:ext cx="15875" cy="14288"/>
          </a:xfrm>
          <a:custGeom>
            <a:avLst/>
            <a:gdLst>
              <a:gd name="T0" fmla="*/ 4714497 w 42"/>
              <a:gd name="T1" fmla="*/ 5517485 h 37"/>
              <a:gd name="T2" fmla="*/ 4714497 w 42"/>
              <a:gd name="T3" fmla="*/ 5517485 h 37"/>
              <a:gd name="T4" fmla="*/ 5000247 w 42"/>
              <a:gd name="T5" fmla="*/ 5368426 h 37"/>
              <a:gd name="T6" fmla="*/ 5143122 w 42"/>
              <a:gd name="T7" fmla="*/ 5219368 h 37"/>
              <a:gd name="T8" fmla="*/ 5285997 w 42"/>
              <a:gd name="T9" fmla="*/ 4920864 h 37"/>
              <a:gd name="T10" fmla="*/ 5428872 w 42"/>
              <a:gd name="T11" fmla="*/ 4771806 h 37"/>
              <a:gd name="T12" fmla="*/ 5571747 w 42"/>
              <a:gd name="T13" fmla="*/ 4473689 h 37"/>
              <a:gd name="T14" fmla="*/ 5714622 w 42"/>
              <a:gd name="T15" fmla="*/ 4324630 h 37"/>
              <a:gd name="T16" fmla="*/ 5857497 w 42"/>
              <a:gd name="T17" fmla="*/ 4026127 h 37"/>
              <a:gd name="T18" fmla="*/ 6000372 w 42"/>
              <a:gd name="T19" fmla="*/ 3877068 h 37"/>
              <a:gd name="T20" fmla="*/ 1285875 w 42"/>
              <a:gd name="T21" fmla="*/ 0 h 37"/>
              <a:gd name="T22" fmla="*/ 1143000 w 42"/>
              <a:gd name="T23" fmla="*/ 149059 h 37"/>
              <a:gd name="T24" fmla="*/ 1000125 w 42"/>
              <a:gd name="T25" fmla="*/ 298117 h 37"/>
              <a:gd name="T26" fmla="*/ 857250 w 42"/>
              <a:gd name="T27" fmla="*/ 447176 h 37"/>
              <a:gd name="T28" fmla="*/ 714375 w 42"/>
              <a:gd name="T29" fmla="*/ 745679 h 37"/>
              <a:gd name="T30" fmla="*/ 571500 w 42"/>
              <a:gd name="T31" fmla="*/ 894738 h 37"/>
              <a:gd name="T32" fmla="*/ 428625 w 42"/>
              <a:gd name="T33" fmla="*/ 1043796 h 37"/>
              <a:gd name="T34" fmla="*/ 285750 w 42"/>
              <a:gd name="T35" fmla="*/ 1192855 h 37"/>
              <a:gd name="T36" fmla="*/ 0 w 42"/>
              <a:gd name="T37" fmla="*/ 1640417 h 37"/>
              <a:gd name="T38" fmla="*/ 0 w 42"/>
              <a:gd name="T39" fmla="*/ 1640417 h 37"/>
              <a:gd name="T40" fmla="*/ 4714497 w 42"/>
              <a:gd name="T41" fmla="*/ 5517485 h 37"/>
              <a:gd name="T42" fmla="*/ 4714497 w 42"/>
              <a:gd name="T43" fmla="*/ 5517485 h 37"/>
              <a:gd name="T44" fmla="*/ 4714497 w 42"/>
              <a:gd name="T45" fmla="*/ 5517485 h 3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37"/>
              <a:gd name="T71" fmla="*/ 42 w 42"/>
              <a:gd name="T72" fmla="*/ 37 h 3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37">
                <a:moveTo>
                  <a:pt x="33" y="37"/>
                </a:moveTo>
                <a:lnTo>
                  <a:pt x="33" y="37"/>
                </a:lnTo>
                <a:lnTo>
                  <a:pt x="35" y="36"/>
                </a:lnTo>
                <a:lnTo>
                  <a:pt x="36" y="35"/>
                </a:lnTo>
                <a:lnTo>
                  <a:pt x="37" y="33"/>
                </a:lnTo>
                <a:lnTo>
                  <a:pt x="38" y="32"/>
                </a:lnTo>
                <a:lnTo>
                  <a:pt x="39" y="30"/>
                </a:lnTo>
                <a:lnTo>
                  <a:pt x="40" y="29"/>
                </a:lnTo>
                <a:lnTo>
                  <a:pt x="41" y="27"/>
                </a:lnTo>
                <a:lnTo>
                  <a:pt x="42" y="26"/>
                </a:lnTo>
                <a:lnTo>
                  <a:pt x="9" y="0"/>
                </a:lnTo>
                <a:lnTo>
                  <a:pt x="8" y="1"/>
                </a:lnTo>
                <a:lnTo>
                  <a:pt x="7" y="2"/>
                </a:lnTo>
                <a:lnTo>
                  <a:pt x="6" y="3"/>
                </a:lnTo>
                <a:lnTo>
                  <a:pt x="5" y="5"/>
                </a:lnTo>
                <a:lnTo>
                  <a:pt x="4" y="6"/>
                </a:lnTo>
                <a:lnTo>
                  <a:pt x="3" y="7"/>
                </a:lnTo>
                <a:lnTo>
                  <a:pt x="2" y="8"/>
                </a:lnTo>
                <a:lnTo>
                  <a:pt x="0" y="11"/>
                </a:lnTo>
                <a:lnTo>
                  <a:pt x="33" y="3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0" name="Freeform 292"/>
          <p:cNvSpPr>
            <a:spLocks/>
          </p:cNvSpPr>
          <p:nvPr/>
        </p:nvSpPr>
        <p:spPr bwMode="auto">
          <a:xfrm>
            <a:off x="4900613" y="5116513"/>
            <a:ext cx="28575" cy="30162"/>
          </a:xfrm>
          <a:custGeom>
            <a:avLst/>
            <a:gdLst>
              <a:gd name="T0" fmla="*/ 5040313 w 72"/>
              <a:gd name="T1" fmla="*/ 11663413 h 78"/>
              <a:gd name="T2" fmla="*/ 5040313 w 72"/>
              <a:gd name="T3" fmla="*/ 11663413 h 78"/>
              <a:gd name="T4" fmla="*/ 5827713 w 72"/>
              <a:gd name="T5" fmla="*/ 10616637 h 78"/>
              <a:gd name="T6" fmla="*/ 6773069 w 72"/>
              <a:gd name="T7" fmla="*/ 9719511 h 78"/>
              <a:gd name="T8" fmla="*/ 7402909 w 72"/>
              <a:gd name="T9" fmla="*/ 8672735 h 78"/>
              <a:gd name="T10" fmla="*/ 8190706 w 72"/>
              <a:gd name="T11" fmla="*/ 7625959 h 78"/>
              <a:gd name="T12" fmla="*/ 9135666 w 72"/>
              <a:gd name="T13" fmla="*/ 6878483 h 78"/>
              <a:gd name="T14" fmla="*/ 9923066 w 72"/>
              <a:gd name="T15" fmla="*/ 5831707 h 78"/>
              <a:gd name="T16" fmla="*/ 10553303 w 72"/>
              <a:gd name="T17" fmla="*/ 4934581 h 78"/>
              <a:gd name="T18" fmla="*/ 11340703 w 72"/>
              <a:gd name="T19" fmla="*/ 3887804 h 78"/>
              <a:gd name="T20" fmla="*/ 6142831 w 72"/>
              <a:gd name="T21" fmla="*/ 0 h 78"/>
              <a:gd name="T22" fmla="*/ 5355431 w 72"/>
              <a:gd name="T23" fmla="*/ 747476 h 78"/>
              <a:gd name="T24" fmla="*/ 4725194 w 72"/>
              <a:gd name="T25" fmla="*/ 1794252 h 78"/>
              <a:gd name="T26" fmla="*/ 3937794 w 72"/>
              <a:gd name="T27" fmla="*/ 2691378 h 78"/>
              <a:gd name="T28" fmla="*/ 3150394 w 72"/>
              <a:gd name="T29" fmla="*/ 3738155 h 78"/>
              <a:gd name="T30" fmla="*/ 2362597 w 72"/>
              <a:gd name="T31" fmla="*/ 4486017 h 78"/>
              <a:gd name="T32" fmla="*/ 1575197 w 72"/>
              <a:gd name="T33" fmla="*/ 5532794 h 78"/>
              <a:gd name="T34" fmla="*/ 787400 w 72"/>
              <a:gd name="T35" fmla="*/ 6579183 h 78"/>
              <a:gd name="T36" fmla="*/ 0 w 72"/>
              <a:gd name="T37" fmla="*/ 7476696 h 78"/>
              <a:gd name="T38" fmla="*/ 0 w 72"/>
              <a:gd name="T39" fmla="*/ 7476696 h 78"/>
              <a:gd name="T40" fmla="*/ 5040313 w 72"/>
              <a:gd name="T41" fmla="*/ 11663413 h 78"/>
              <a:gd name="T42" fmla="*/ 5040313 w 72"/>
              <a:gd name="T43" fmla="*/ 11663413 h 78"/>
              <a:gd name="T44" fmla="*/ 5040313 w 72"/>
              <a:gd name="T45" fmla="*/ 11663413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2"/>
              <a:gd name="T70" fmla="*/ 0 h 78"/>
              <a:gd name="T71" fmla="*/ 72 w 72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2" h="78">
                <a:moveTo>
                  <a:pt x="32" y="78"/>
                </a:moveTo>
                <a:lnTo>
                  <a:pt x="32" y="78"/>
                </a:lnTo>
                <a:lnTo>
                  <a:pt x="37" y="71"/>
                </a:lnTo>
                <a:lnTo>
                  <a:pt x="43" y="65"/>
                </a:lnTo>
                <a:lnTo>
                  <a:pt x="47" y="58"/>
                </a:lnTo>
                <a:lnTo>
                  <a:pt x="52" y="51"/>
                </a:lnTo>
                <a:lnTo>
                  <a:pt x="58" y="46"/>
                </a:lnTo>
                <a:lnTo>
                  <a:pt x="63" y="39"/>
                </a:lnTo>
                <a:lnTo>
                  <a:pt x="67" y="33"/>
                </a:lnTo>
                <a:lnTo>
                  <a:pt x="72" y="26"/>
                </a:lnTo>
                <a:lnTo>
                  <a:pt x="39" y="0"/>
                </a:lnTo>
                <a:lnTo>
                  <a:pt x="34" y="5"/>
                </a:lnTo>
                <a:lnTo>
                  <a:pt x="30" y="12"/>
                </a:lnTo>
                <a:lnTo>
                  <a:pt x="25" y="18"/>
                </a:lnTo>
                <a:lnTo>
                  <a:pt x="20" y="25"/>
                </a:lnTo>
                <a:lnTo>
                  <a:pt x="15" y="30"/>
                </a:lnTo>
                <a:lnTo>
                  <a:pt x="10" y="37"/>
                </a:lnTo>
                <a:lnTo>
                  <a:pt x="5" y="44"/>
                </a:lnTo>
                <a:lnTo>
                  <a:pt x="0" y="50"/>
                </a:lnTo>
                <a:lnTo>
                  <a:pt x="32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1" name="Freeform 293"/>
          <p:cNvSpPr>
            <a:spLocks/>
          </p:cNvSpPr>
          <p:nvPr/>
        </p:nvSpPr>
        <p:spPr bwMode="auto">
          <a:xfrm>
            <a:off x="4897438" y="5135563"/>
            <a:ext cx="15875" cy="15875"/>
          </a:xfrm>
          <a:custGeom>
            <a:avLst/>
            <a:gdLst>
              <a:gd name="T0" fmla="*/ 5197872 w 40"/>
              <a:gd name="T1" fmla="*/ 6631990 h 38"/>
              <a:gd name="T2" fmla="*/ 5197872 w 40"/>
              <a:gd name="T3" fmla="*/ 6631990 h 38"/>
              <a:gd name="T4" fmla="*/ 5355431 w 40"/>
              <a:gd name="T5" fmla="*/ 6457365 h 38"/>
              <a:gd name="T6" fmla="*/ 5512991 w 40"/>
              <a:gd name="T7" fmla="*/ 6282740 h 38"/>
              <a:gd name="T8" fmla="*/ 5512991 w 40"/>
              <a:gd name="T9" fmla="*/ 5759283 h 38"/>
              <a:gd name="T10" fmla="*/ 5670550 w 40"/>
              <a:gd name="T11" fmla="*/ 5584658 h 38"/>
              <a:gd name="T12" fmla="*/ 5827713 w 40"/>
              <a:gd name="T13" fmla="*/ 5410451 h 38"/>
              <a:gd name="T14" fmla="*/ 5985272 w 40"/>
              <a:gd name="T15" fmla="*/ 5235826 h 38"/>
              <a:gd name="T16" fmla="*/ 6142831 w 40"/>
              <a:gd name="T17" fmla="*/ 5061201 h 38"/>
              <a:gd name="T18" fmla="*/ 6300391 w 40"/>
              <a:gd name="T19" fmla="*/ 4886576 h 38"/>
              <a:gd name="T20" fmla="*/ 1260078 w 40"/>
              <a:gd name="T21" fmla="*/ 0 h 38"/>
              <a:gd name="T22" fmla="*/ 1102519 w 40"/>
              <a:gd name="T23" fmla="*/ 174625 h 38"/>
              <a:gd name="T24" fmla="*/ 944959 w 40"/>
              <a:gd name="T25" fmla="*/ 523457 h 38"/>
              <a:gd name="T26" fmla="*/ 787400 w 40"/>
              <a:gd name="T27" fmla="*/ 698082 h 38"/>
              <a:gd name="T28" fmla="*/ 630238 w 40"/>
              <a:gd name="T29" fmla="*/ 872707 h 38"/>
              <a:gd name="T30" fmla="*/ 472678 w 40"/>
              <a:gd name="T31" fmla="*/ 1047332 h 38"/>
              <a:gd name="T32" fmla="*/ 315119 w 40"/>
              <a:gd name="T33" fmla="*/ 1221539 h 38"/>
              <a:gd name="T34" fmla="*/ 157559 w 40"/>
              <a:gd name="T35" fmla="*/ 1570789 h 38"/>
              <a:gd name="T36" fmla="*/ 0 w 40"/>
              <a:gd name="T37" fmla="*/ 1745414 h 38"/>
              <a:gd name="T38" fmla="*/ 0 w 40"/>
              <a:gd name="T39" fmla="*/ 1745414 h 38"/>
              <a:gd name="T40" fmla="*/ 5197872 w 40"/>
              <a:gd name="T41" fmla="*/ 6631990 h 38"/>
              <a:gd name="T42" fmla="*/ 5197872 w 40"/>
              <a:gd name="T43" fmla="*/ 6631990 h 38"/>
              <a:gd name="T44" fmla="*/ 5197872 w 40"/>
              <a:gd name="T45" fmla="*/ 6631990 h 3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"/>
              <a:gd name="T70" fmla="*/ 0 h 38"/>
              <a:gd name="T71" fmla="*/ 40 w 40"/>
              <a:gd name="T72" fmla="*/ 38 h 3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" h="38">
                <a:moveTo>
                  <a:pt x="33" y="38"/>
                </a:moveTo>
                <a:lnTo>
                  <a:pt x="33" y="38"/>
                </a:lnTo>
                <a:lnTo>
                  <a:pt x="34" y="37"/>
                </a:lnTo>
                <a:lnTo>
                  <a:pt x="35" y="36"/>
                </a:lnTo>
                <a:lnTo>
                  <a:pt x="35" y="33"/>
                </a:lnTo>
                <a:lnTo>
                  <a:pt x="36" y="32"/>
                </a:lnTo>
                <a:lnTo>
                  <a:pt x="37" y="31"/>
                </a:lnTo>
                <a:lnTo>
                  <a:pt x="38" y="30"/>
                </a:lnTo>
                <a:lnTo>
                  <a:pt x="39" y="29"/>
                </a:lnTo>
                <a:lnTo>
                  <a:pt x="40" y="28"/>
                </a:lnTo>
                <a:lnTo>
                  <a:pt x="8" y="0"/>
                </a:lnTo>
                <a:lnTo>
                  <a:pt x="7" y="1"/>
                </a:lnTo>
                <a:lnTo>
                  <a:pt x="6" y="3"/>
                </a:lnTo>
                <a:lnTo>
                  <a:pt x="5" y="4"/>
                </a:lnTo>
                <a:lnTo>
                  <a:pt x="4" y="5"/>
                </a:lnTo>
                <a:lnTo>
                  <a:pt x="3" y="6"/>
                </a:lnTo>
                <a:lnTo>
                  <a:pt x="2" y="7"/>
                </a:lnTo>
                <a:lnTo>
                  <a:pt x="1" y="9"/>
                </a:lnTo>
                <a:lnTo>
                  <a:pt x="0" y="10"/>
                </a:lnTo>
                <a:lnTo>
                  <a:pt x="33" y="3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2" name="Freeform 294"/>
          <p:cNvSpPr>
            <a:spLocks/>
          </p:cNvSpPr>
          <p:nvPr/>
        </p:nvSpPr>
        <p:spPr bwMode="auto">
          <a:xfrm>
            <a:off x="4881563" y="5140325"/>
            <a:ext cx="28575" cy="30163"/>
          </a:xfrm>
          <a:custGeom>
            <a:avLst/>
            <a:gdLst>
              <a:gd name="T0" fmla="*/ 4622585 w 74"/>
              <a:gd name="T1" fmla="*/ 11516539 h 79"/>
              <a:gd name="T2" fmla="*/ 4622585 w 74"/>
              <a:gd name="T3" fmla="*/ 11516539 h 79"/>
              <a:gd name="T4" fmla="*/ 5367852 w 74"/>
              <a:gd name="T5" fmla="*/ 10495960 h 79"/>
              <a:gd name="T6" fmla="*/ 6262559 w 74"/>
              <a:gd name="T7" fmla="*/ 9621233 h 79"/>
              <a:gd name="T8" fmla="*/ 7008212 w 74"/>
              <a:gd name="T9" fmla="*/ 8746888 h 79"/>
              <a:gd name="T10" fmla="*/ 7753865 w 74"/>
              <a:gd name="T11" fmla="*/ 7726310 h 79"/>
              <a:gd name="T12" fmla="*/ 8648571 w 74"/>
              <a:gd name="T13" fmla="*/ 6851583 h 79"/>
              <a:gd name="T14" fmla="*/ 9393838 w 74"/>
              <a:gd name="T15" fmla="*/ 5976856 h 79"/>
              <a:gd name="T16" fmla="*/ 10139491 w 74"/>
              <a:gd name="T17" fmla="*/ 4956659 h 79"/>
              <a:gd name="T18" fmla="*/ 11034198 w 74"/>
              <a:gd name="T19" fmla="*/ 4081932 h 79"/>
              <a:gd name="T20" fmla="*/ 6113505 w 74"/>
              <a:gd name="T21" fmla="*/ 0 h 79"/>
              <a:gd name="T22" fmla="*/ 5367852 w 74"/>
              <a:gd name="T23" fmla="*/ 1020578 h 79"/>
              <a:gd name="T24" fmla="*/ 4622585 w 74"/>
              <a:gd name="T25" fmla="*/ 1749454 h 79"/>
              <a:gd name="T26" fmla="*/ 3876932 w 74"/>
              <a:gd name="T27" fmla="*/ 2769651 h 79"/>
              <a:gd name="T28" fmla="*/ 2982226 w 74"/>
              <a:gd name="T29" fmla="*/ 3790229 h 79"/>
              <a:gd name="T30" fmla="*/ 2236573 w 74"/>
              <a:gd name="T31" fmla="*/ 4519105 h 79"/>
              <a:gd name="T32" fmla="*/ 1490920 w 74"/>
              <a:gd name="T33" fmla="*/ 5539683 h 79"/>
              <a:gd name="T34" fmla="*/ 745653 w 74"/>
              <a:gd name="T35" fmla="*/ 6414410 h 79"/>
              <a:gd name="T36" fmla="*/ 0 w 74"/>
              <a:gd name="T37" fmla="*/ 7289137 h 79"/>
              <a:gd name="T38" fmla="*/ 0 w 74"/>
              <a:gd name="T39" fmla="*/ 7289137 h 79"/>
              <a:gd name="T40" fmla="*/ 4622585 w 74"/>
              <a:gd name="T41" fmla="*/ 11516539 h 79"/>
              <a:gd name="T42" fmla="*/ 4622585 w 74"/>
              <a:gd name="T43" fmla="*/ 11516539 h 79"/>
              <a:gd name="T44" fmla="*/ 4622585 w 74"/>
              <a:gd name="T45" fmla="*/ 11516539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4"/>
              <a:gd name="T70" fmla="*/ 0 h 79"/>
              <a:gd name="T71" fmla="*/ 74 w 74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4" h="79">
                <a:moveTo>
                  <a:pt x="31" y="79"/>
                </a:moveTo>
                <a:lnTo>
                  <a:pt x="31" y="79"/>
                </a:lnTo>
                <a:lnTo>
                  <a:pt x="36" y="72"/>
                </a:lnTo>
                <a:lnTo>
                  <a:pt x="42" y="66"/>
                </a:lnTo>
                <a:lnTo>
                  <a:pt x="47" y="60"/>
                </a:lnTo>
                <a:lnTo>
                  <a:pt x="52" y="53"/>
                </a:lnTo>
                <a:lnTo>
                  <a:pt x="58" y="47"/>
                </a:lnTo>
                <a:lnTo>
                  <a:pt x="63" y="41"/>
                </a:lnTo>
                <a:lnTo>
                  <a:pt x="68" y="34"/>
                </a:lnTo>
                <a:lnTo>
                  <a:pt x="74" y="28"/>
                </a:lnTo>
                <a:lnTo>
                  <a:pt x="41" y="0"/>
                </a:lnTo>
                <a:lnTo>
                  <a:pt x="36" y="7"/>
                </a:lnTo>
                <a:lnTo>
                  <a:pt x="31" y="12"/>
                </a:lnTo>
                <a:lnTo>
                  <a:pt x="26" y="19"/>
                </a:lnTo>
                <a:lnTo>
                  <a:pt x="20" y="26"/>
                </a:lnTo>
                <a:lnTo>
                  <a:pt x="15" y="31"/>
                </a:lnTo>
                <a:lnTo>
                  <a:pt x="10" y="38"/>
                </a:lnTo>
                <a:lnTo>
                  <a:pt x="5" y="44"/>
                </a:lnTo>
                <a:lnTo>
                  <a:pt x="0" y="50"/>
                </a:lnTo>
                <a:lnTo>
                  <a:pt x="31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3" name="Freeform 295"/>
          <p:cNvSpPr>
            <a:spLocks/>
          </p:cNvSpPr>
          <p:nvPr/>
        </p:nvSpPr>
        <p:spPr bwMode="auto">
          <a:xfrm>
            <a:off x="4878388" y="5159375"/>
            <a:ext cx="14287" cy="15875"/>
          </a:xfrm>
          <a:custGeom>
            <a:avLst/>
            <a:gdLst>
              <a:gd name="T0" fmla="*/ 4294526 w 39"/>
              <a:gd name="T1" fmla="*/ 6631990 h 38"/>
              <a:gd name="T2" fmla="*/ 4294526 w 39"/>
              <a:gd name="T3" fmla="*/ 6631990 h 38"/>
              <a:gd name="T4" fmla="*/ 4428604 w 39"/>
              <a:gd name="T5" fmla="*/ 6457365 h 38"/>
              <a:gd name="T6" fmla="*/ 4562682 w 39"/>
              <a:gd name="T7" fmla="*/ 6282740 h 38"/>
              <a:gd name="T8" fmla="*/ 4697126 w 39"/>
              <a:gd name="T9" fmla="*/ 6108533 h 38"/>
              <a:gd name="T10" fmla="*/ 4831204 w 39"/>
              <a:gd name="T11" fmla="*/ 5933908 h 38"/>
              <a:gd name="T12" fmla="*/ 4965282 w 39"/>
              <a:gd name="T13" fmla="*/ 5584658 h 38"/>
              <a:gd name="T14" fmla="*/ 5099726 w 39"/>
              <a:gd name="T15" fmla="*/ 5410451 h 38"/>
              <a:gd name="T16" fmla="*/ 5099726 w 39"/>
              <a:gd name="T17" fmla="*/ 5235826 h 38"/>
              <a:gd name="T18" fmla="*/ 5233804 w 39"/>
              <a:gd name="T19" fmla="*/ 5061201 h 38"/>
              <a:gd name="T20" fmla="*/ 1073723 w 39"/>
              <a:gd name="T21" fmla="*/ 0 h 38"/>
              <a:gd name="T22" fmla="*/ 939279 w 39"/>
              <a:gd name="T23" fmla="*/ 174625 h 38"/>
              <a:gd name="T24" fmla="*/ 805201 w 39"/>
              <a:gd name="T25" fmla="*/ 523457 h 38"/>
              <a:gd name="T26" fmla="*/ 671123 w 39"/>
              <a:gd name="T27" fmla="*/ 698082 h 38"/>
              <a:gd name="T28" fmla="*/ 536678 w 39"/>
              <a:gd name="T29" fmla="*/ 872707 h 38"/>
              <a:gd name="T30" fmla="*/ 402600 w 39"/>
              <a:gd name="T31" fmla="*/ 1221539 h 38"/>
              <a:gd name="T32" fmla="*/ 268522 w 39"/>
              <a:gd name="T33" fmla="*/ 1396164 h 38"/>
              <a:gd name="T34" fmla="*/ 134078 w 39"/>
              <a:gd name="T35" fmla="*/ 1570789 h 38"/>
              <a:gd name="T36" fmla="*/ 0 w 39"/>
              <a:gd name="T37" fmla="*/ 1745414 h 38"/>
              <a:gd name="T38" fmla="*/ 0 w 39"/>
              <a:gd name="T39" fmla="*/ 1745414 h 38"/>
              <a:gd name="T40" fmla="*/ 4294526 w 39"/>
              <a:gd name="T41" fmla="*/ 6631990 h 38"/>
              <a:gd name="T42" fmla="*/ 4294526 w 39"/>
              <a:gd name="T43" fmla="*/ 6631990 h 38"/>
              <a:gd name="T44" fmla="*/ 4294526 w 39"/>
              <a:gd name="T45" fmla="*/ 6631990 h 3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9"/>
              <a:gd name="T70" fmla="*/ 0 h 38"/>
              <a:gd name="T71" fmla="*/ 39 w 39"/>
              <a:gd name="T72" fmla="*/ 38 h 3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9" h="38">
                <a:moveTo>
                  <a:pt x="32" y="38"/>
                </a:moveTo>
                <a:lnTo>
                  <a:pt x="32" y="38"/>
                </a:lnTo>
                <a:lnTo>
                  <a:pt x="33" y="37"/>
                </a:lnTo>
                <a:lnTo>
                  <a:pt x="34" y="36"/>
                </a:lnTo>
                <a:lnTo>
                  <a:pt x="35" y="35"/>
                </a:lnTo>
                <a:lnTo>
                  <a:pt x="36" y="34"/>
                </a:lnTo>
                <a:lnTo>
                  <a:pt x="37" y="32"/>
                </a:lnTo>
                <a:lnTo>
                  <a:pt x="38" y="31"/>
                </a:lnTo>
                <a:lnTo>
                  <a:pt x="38" y="30"/>
                </a:lnTo>
                <a:lnTo>
                  <a:pt x="39" y="29"/>
                </a:lnTo>
                <a:lnTo>
                  <a:pt x="8" y="0"/>
                </a:lnTo>
                <a:lnTo>
                  <a:pt x="7" y="1"/>
                </a:lnTo>
                <a:lnTo>
                  <a:pt x="6" y="3"/>
                </a:lnTo>
                <a:lnTo>
                  <a:pt x="5" y="4"/>
                </a:lnTo>
                <a:lnTo>
                  <a:pt x="4" y="5"/>
                </a:lnTo>
                <a:lnTo>
                  <a:pt x="3" y="7"/>
                </a:lnTo>
                <a:lnTo>
                  <a:pt x="2" y="8"/>
                </a:lnTo>
                <a:lnTo>
                  <a:pt x="1" y="9"/>
                </a:lnTo>
                <a:lnTo>
                  <a:pt x="0" y="10"/>
                </a:lnTo>
                <a:lnTo>
                  <a:pt x="32" y="3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4" name="Freeform 296"/>
          <p:cNvSpPr>
            <a:spLocks/>
          </p:cNvSpPr>
          <p:nvPr/>
        </p:nvSpPr>
        <p:spPr bwMode="auto">
          <a:xfrm>
            <a:off x="4860925" y="5164138"/>
            <a:ext cx="30163" cy="30162"/>
          </a:xfrm>
          <a:custGeom>
            <a:avLst/>
            <a:gdLst>
              <a:gd name="T0" fmla="*/ 5013895 w 75"/>
              <a:gd name="T1" fmla="*/ 11663413 h 78"/>
              <a:gd name="T2" fmla="*/ 5013895 w 75"/>
              <a:gd name="T3" fmla="*/ 11663413 h 78"/>
              <a:gd name="T4" fmla="*/ 5984339 w 75"/>
              <a:gd name="T5" fmla="*/ 10915937 h 78"/>
              <a:gd name="T6" fmla="*/ 6954783 w 75"/>
              <a:gd name="T7" fmla="*/ 9869161 h 78"/>
              <a:gd name="T8" fmla="*/ 7763554 w 75"/>
              <a:gd name="T9" fmla="*/ 8822385 h 78"/>
              <a:gd name="T10" fmla="*/ 8572325 w 75"/>
              <a:gd name="T11" fmla="*/ 8074522 h 78"/>
              <a:gd name="T12" fmla="*/ 9542769 w 75"/>
              <a:gd name="T13" fmla="*/ 7028133 h 78"/>
              <a:gd name="T14" fmla="*/ 10351539 w 75"/>
              <a:gd name="T15" fmla="*/ 6130620 h 78"/>
              <a:gd name="T16" fmla="*/ 11160310 w 75"/>
              <a:gd name="T17" fmla="*/ 5233494 h 78"/>
              <a:gd name="T18" fmla="*/ 12130754 w 75"/>
              <a:gd name="T19" fmla="*/ 4186718 h 78"/>
              <a:gd name="T20" fmla="*/ 6954783 w 75"/>
              <a:gd name="T21" fmla="*/ 0 h 78"/>
              <a:gd name="T22" fmla="*/ 5984339 w 75"/>
              <a:gd name="T23" fmla="*/ 897126 h 78"/>
              <a:gd name="T24" fmla="*/ 5175971 w 75"/>
              <a:gd name="T25" fmla="*/ 1794252 h 78"/>
              <a:gd name="T26" fmla="*/ 4367200 w 75"/>
              <a:gd name="T27" fmla="*/ 2841028 h 78"/>
              <a:gd name="T28" fmla="*/ 3396756 w 75"/>
              <a:gd name="T29" fmla="*/ 3738155 h 78"/>
              <a:gd name="T30" fmla="*/ 2587985 w 75"/>
              <a:gd name="T31" fmla="*/ 4635281 h 78"/>
              <a:gd name="T32" fmla="*/ 1779215 w 75"/>
              <a:gd name="T33" fmla="*/ 5532794 h 78"/>
              <a:gd name="T34" fmla="*/ 808771 w 75"/>
              <a:gd name="T35" fmla="*/ 6429920 h 78"/>
              <a:gd name="T36" fmla="*/ 0 w 75"/>
              <a:gd name="T37" fmla="*/ 7327046 h 78"/>
              <a:gd name="T38" fmla="*/ 0 w 75"/>
              <a:gd name="T39" fmla="*/ 7327046 h 78"/>
              <a:gd name="T40" fmla="*/ 5013895 w 75"/>
              <a:gd name="T41" fmla="*/ 11663413 h 78"/>
              <a:gd name="T42" fmla="*/ 5013895 w 75"/>
              <a:gd name="T43" fmla="*/ 11663413 h 78"/>
              <a:gd name="T44" fmla="*/ 5013895 w 75"/>
              <a:gd name="T45" fmla="*/ 11663413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5"/>
              <a:gd name="T70" fmla="*/ 0 h 78"/>
              <a:gd name="T71" fmla="*/ 75 w 75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5" h="78">
                <a:moveTo>
                  <a:pt x="31" y="78"/>
                </a:moveTo>
                <a:lnTo>
                  <a:pt x="31" y="78"/>
                </a:lnTo>
                <a:lnTo>
                  <a:pt x="37" y="73"/>
                </a:lnTo>
                <a:lnTo>
                  <a:pt x="43" y="66"/>
                </a:lnTo>
                <a:lnTo>
                  <a:pt x="48" y="59"/>
                </a:lnTo>
                <a:lnTo>
                  <a:pt x="53" y="54"/>
                </a:lnTo>
                <a:lnTo>
                  <a:pt x="59" y="47"/>
                </a:lnTo>
                <a:lnTo>
                  <a:pt x="64" y="41"/>
                </a:lnTo>
                <a:lnTo>
                  <a:pt x="69" y="35"/>
                </a:lnTo>
                <a:lnTo>
                  <a:pt x="75" y="28"/>
                </a:lnTo>
                <a:lnTo>
                  <a:pt x="43" y="0"/>
                </a:lnTo>
                <a:lnTo>
                  <a:pt x="37" y="6"/>
                </a:lnTo>
                <a:lnTo>
                  <a:pt x="32" y="12"/>
                </a:lnTo>
                <a:lnTo>
                  <a:pt x="27" y="19"/>
                </a:lnTo>
                <a:lnTo>
                  <a:pt x="21" y="25"/>
                </a:lnTo>
                <a:lnTo>
                  <a:pt x="16" y="31"/>
                </a:lnTo>
                <a:lnTo>
                  <a:pt x="11" y="37"/>
                </a:lnTo>
                <a:lnTo>
                  <a:pt x="5" y="43"/>
                </a:lnTo>
                <a:lnTo>
                  <a:pt x="0" y="49"/>
                </a:lnTo>
                <a:lnTo>
                  <a:pt x="31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5" name="Freeform 297"/>
          <p:cNvSpPr>
            <a:spLocks/>
          </p:cNvSpPr>
          <p:nvPr/>
        </p:nvSpPr>
        <p:spPr bwMode="auto">
          <a:xfrm>
            <a:off x="4857750" y="5183188"/>
            <a:ext cx="15875" cy="14287"/>
          </a:xfrm>
          <a:custGeom>
            <a:avLst/>
            <a:gdLst>
              <a:gd name="T0" fmla="*/ 5235826 w 38"/>
              <a:gd name="T1" fmla="*/ 5371536 h 38"/>
              <a:gd name="T2" fmla="*/ 5235826 w 38"/>
              <a:gd name="T3" fmla="*/ 5371536 h 38"/>
              <a:gd name="T4" fmla="*/ 5410451 w 38"/>
              <a:gd name="T5" fmla="*/ 5230170 h 38"/>
              <a:gd name="T6" fmla="*/ 5759283 w 38"/>
              <a:gd name="T7" fmla="*/ 5088804 h 38"/>
              <a:gd name="T8" fmla="*/ 5933908 w 38"/>
              <a:gd name="T9" fmla="*/ 4947438 h 38"/>
              <a:gd name="T10" fmla="*/ 6108533 w 38"/>
              <a:gd name="T11" fmla="*/ 4806072 h 38"/>
              <a:gd name="T12" fmla="*/ 6282740 w 38"/>
              <a:gd name="T13" fmla="*/ 4523339 h 38"/>
              <a:gd name="T14" fmla="*/ 6457365 w 38"/>
              <a:gd name="T15" fmla="*/ 4381973 h 38"/>
              <a:gd name="T16" fmla="*/ 6457365 w 38"/>
              <a:gd name="T17" fmla="*/ 4240607 h 38"/>
              <a:gd name="T18" fmla="*/ 6631990 w 38"/>
              <a:gd name="T19" fmla="*/ 4099241 h 38"/>
              <a:gd name="T20" fmla="*/ 1221539 w 38"/>
              <a:gd name="T21" fmla="*/ 0 h 38"/>
              <a:gd name="T22" fmla="*/ 1047332 w 38"/>
              <a:gd name="T23" fmla="*/ 282732 h 38"/>
              <a:gd name="T24" fmla="*/ 1047332 w 38"/>
              <a:gd name="T25" fmla="*/ 424098 h 38"/>
              <a:gd name="T26" fmla="*/ 872707 w 38"/>
              <a:gd name="T27" fmla="*/ 565464 h 38"/>
              <a:gd name="T28" fmla="*/ 698082 w 38"/>
              <a:gd name="T29" fmla="*/ 706831 h 38"/>
              <a:gd name="T30" fmla="*/ 523457 w 38"/>
              <a:gd name="T31" fmla="*/ 848197 h 38"/>
              <a:gd name="T32" fmla="*/ 349250 w 38"/>
              <a:gd name="T33" fmla="*/ 989563 h 38"/>
              <a:gd name="T34" fmla="*/ 174625 w 38"/>
              <a:gd name="T35" fmla="*/ 1130929 h 38"/>
              <a:gd name="T36" fmla="*/ 0 w 38"/>
              <a:gd name="T37" fmla="*/ 1272295 h 38"/>
              <a:gd name="T38" fmla="*/ 0 w 38"/>
              <a:gd name="T39" fmla="*/ 1272295 h 38"/>
              <a:gd name="T40" fmla="*/ 0 w 38"/>
              <a:gd name="T41" fmla="*/ 1272295 h 38"/>
              <a:gd name="T42" fmla="*/ 0 w 38"/>
              <a:gd name="T43" fmla="*/ 1272295 h 38"/>
              <a:gd name="T44" fmla="*/ 0 w 38"/>
              <a:gd name="T45" fmla="*/ 1272295 h 38"/>
              <a:gd name="T46" fmla="*/ 5235826 w 38"/>
              <a:gd name="T47" fmla="*/ 5371536 h 3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8"/>
              <a:gd name="T73" fmla="*/ 0 h 38"/>
              <a:gd name="T74" fmla="*/ 38 w 38"/>
              <a:gd name="T75" fmla="*/ 38 h 3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8" h="38">
                <a:moveTo>
                  <a:pt x="30" y="38"/>
                </a:moveTo>
                <a:lnTo>
                  <a:pt x="30" y="38"/>
                </a:lnTo>
                <a:lnTo>
                  <a:pt x="31" y="37"/>
                </a:lnTo>
                <a:lnTo>
                  <a:pt x="33" y="36"/>
                </a:lnTo>
                <a:lnTo>
                  <a:pt x="34" y="35"/>
                </a:lnTo>
                <a:lnTo>
                  <a:pt x="35" y="34"/>
                </a:lnTo>
                <a:lnTo>
                  <a:pt x="36" y="32"/>
                </a:lnTo>
                <a:lnTo>
                  <a:pt x="37" y="31"/>
                </a:lnTo>
                <a:lnTo>
                  <a:pt x="37" y="30"/>
                </a:lnTo>
                <a:lnTo>
                  <a:pt x="38" y="29"/>
                </a:lnTo>
                <a:lnTo>
                  <a:pt x="7" y="0"/>
                </a:lnTo>
                <a:lnTo>
                  <a:pt x="6" y="2"/>
                </a:lnTo>
                <a:lnTo>
                  <a:pt x="6" y="3"/>
                </a:lnTo>
                <a:lnTo>
                  <a:pt x="5" y="4"/>
                </a:lnTo>
                <a:lnTo>
                  <a:pt x="4" y="5"/>
                </a:lnTo>
                <a:lnTo>
                  <a:pt x="3" y="6"/>
                </a:lnTo>
                <a:lnTo>
                  <a:pt x="2" y="7"/>
                </a:lnTo>
                <a:lnTo>
                  <a:pt x="1" y="8"/>
                </a:lnTo>
                <a:lnTo>
                  <a:pt x="0" y="9"/>
                </a:lnTo>
                <a:lnTo>
                  <a:pt x="30" y="3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6" name="Freeform 298"/>
          <p:cNvSpPr>
            <a:spLocks/>
          </p:cNvSpPr>
          <p:nvPr/>
        </p:nvSpPr>
        <p:spPr bwMode="auto">
          <a:xfrm>
            <a:off x="4840288" y="5186363"/>
            <a:ext cx="30162" cy="31750"/>
          </a:xfrm>
          <a:custGeom>
            <a:avLst/>
            <a:gdLst>
              <a:gd name="T0" fmla="*/ 4984067 w 74"/>
              <a:gd name="T1" fmla="*/ 12760285 h 79"/>
              <a:gd name="T2" fmla="*/ 4984067 w 74"/>
              <a:gd name="T3" fmla="*/ 12760285 h 79"/>
              <a:gd name="T4" fmla="*/ 5814744 w 74"/>
              <a:gd name="T5" fmla="*/ 11791307 h 79"/>
              <a:gd name="T6" fmla="*/ 6811313 w 74"/>
              <a:gd name="T7" fmla="*/ 10660364 h 79"/>
              <a:gd name="T8" fmla="*/ 7808290 w 74"/>
              <a:gd name="T9" fmla="*/ 9852949 h 79"/>
              <a:gd name="T10" fmla="*/ 8638967 w 74"/>
              <a:gd name="T11" fmla="*/ 8722408 h 79"/>
              <a:gd name="T12" fmla="*/ 9635536 w 74"/>
              <a:gd name="T13" fmla="*/ 7753028 h 79"/>
              <a:gd name="T14" fmla="*/ 10632513 w 74"/>
              <a:gd name="T15" fmla="*/ 6784051 h 79"/>
              <a:gd name="T16" fmla="*/ 11463190 w 74"/>
              <a:gd name="T17" fmla="*/ 5814671 h 79"/>
              <a:gd name="T18" fmla="*/ 12293868 w 74"/>
              <a:gd name="T19" fmla="*/ 4684130 h 79"/>
              <a:gd name="T20" fmla="*/ 7309801 w 74"/>
              <a:gd name="T21" fmla="*/ 0 h 79"/>
              <a:gd name="T22" fmla="*/ 6313233 w 74"/>
              <a:gd name="T23" fmla="*/ 968978 h 79"/>
              <a:gd name="T24" fmla="*/ 5482555 w 74"/>
              <a:gd name="T25" fmla="*/ 1938358 h 79"/>
              <a:gd name="T26" fmla="*/ 4651877 w 74"/>
              <a:gd name="T27" fmla="*/ 3068899 h 79"/>
              <a:gd name="T28" fmla="*/ 3654901 w 74"/>
              <a:gd name="T29" fmla="*/ 4037877 h 79"/>
              <a:gd name="T30" fmla="*/ 2658332 w 74"/>
              <a:gd name="T31" fmla="*/ 5007256 h 79"/>
              <a:gd name="T32" fmla="*/ 1827654 w 74"/>
              <a:gd name="T33" fmla="*/ 5976234 h 79"/>
              <a:gd name="T34" fmla="*/ 830678 w 74"/>
              <a:gd name="T35" fmla="*/ 6945614 h 79"/>
              <a:gd name="T36" fmla="*/ 0 w 74"/>
              <a:gd name="T37" fmla="*/ 7914592 h 79"/>
              <a:gd name="T38" fmla="*/ 0 w 74"/>
              <a:gd name="T39" fmla="*/ 7914592 h 79"/>
              <a:gd name="T40" fmla="*/ 4984067 w 74"/>
              <a:gd name="T41" fmla="*/ 12760285 h 79"/>
              <a:gd name="T42" fmla="*/ 4984067 w 74"/>
              <a:gd name="T43" fmla="*/ 12760285 h 79"/>
              <a:gd name="T44" fmla="*/ 4984067 w 74"/>
              <a:gd name="T45" fmla="*/ 12760285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4"/>
              <a:gd name="T70" fmla="*/ 0 h 79"/>
              <a:gd name="T71" fmla="*/ 74 w 74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4" h="79">
                <a:moveTo>
                  <a:pt x="30" y="79"/>
                </a:moveTo>
                <a:lnTo>
                  <a:pt x="30" y="79"/>
                </a:lnTo>
                <a:lnTo>
                  <a:pt x="35" y="73"/>
                </a:lnTo>
                <a:lnTo>
                  <a:pt x="41" y="66"/>
                </a:lnTo>
                <a:lnTo>
                  <a:pt x="47" y="61"/>
                </a:lnTo>
                <a:lnTo>
                  <a:pt x="52" y="54"/>
                </a:lnTo>
                <a:lnTo>
                  <a:pt x="58" y="48"/>
                </a:lnTo>
                <a:lnTo>
                  <a:pt x="64" y="42"/>
                </a:lnTo>
                <a:lnTo>
                  <a:pt x="69" y="36"/>
                </a:lnTo>
                <a:lnTo>
                  <a:pt x="74" y="29"/>
                </a:lnTo>
                <a:lnTo>
                  <a:pt x="44" y="0"/>
                </a:lnTo>
                <a:lnTo>
                  <a:pt x="38" y="6"/>
                </a:lnTo>
                <a:lnTo>
                  <a:pt x="33" y="12"/>
                </a:lnTo>
                <a:lnTo>
                  <a:pt x="28" y="19"/>
                </a:lnTo>
                <a:lnTo>
                  <a:pt x="22" y="25"/>
                </a:lnTo>
                <a:lnTo>
                  <a:pt x="16" y="31"/>
                </a:lnTo>
                <a:lnTo>
                  <a:pt x="11" y="37"/>
                </a:lnTo>
                <a:lnTo>
                  <a:pt x="5" y="43"/>
                </a:lnTo>
                <a:lnTo>
                  <a:pt x="0" y="49"/>
                </a:lnTo>
                <a:lnTo>
                  <a:pt x="30" y="7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7" name="Freeform 299"/>
          <p:cNvSpPr>
            <a:spLocks/>
          </p:cNvSpPr>
          <p:nvPr/>
        </p:nvSpPr>
        <p:spPr bwMode="auto">
          <a:xfrm>
            <a:off x="4838700" y="5205413"/>
            <a:ext cx="14288" cy="15875"/>
          </a:xfrm>
          <a:custGeom>
            <a:avLst/>
            <a:gdLst>
              <a:gd name="T0" fmla="*/ 4568191 w 36"/>
              <a:gd name="T1" fmla="*/ 6811233 h 37"/>
              <a:gd name="T2" fmla="*/ 4568191 w 36"/>
              <a:gd name="T3" fmla="*/ 6811233 h 37"/>
              <a:gd name="T4" fmla="*/ 4725756 w 36"/>
              <a:gd name="T5" fmla="*/ 6627169 h 37"/>
              <a:gd name="T6" fmla="*/ 4725756 w 36"/>
              <a:gd name="T7" fmla="*/ 6443105 h 37"/>
              <a:gd name="T8" fmla="*/ 4883321 w 36"/>
              <a:gd name="T9" fmla="*/ 6259041 h 37"/>
              <a:gd name="T10" fmla="*/ 5198054 w 36"/>
              <a:gd name="T11" fmla="*/ 6259041 h 37"/>
              <a:gd name="T12" fmla="*/ 5355619 w 36"/>
              <a:gd name="T13" fmla="*/ 6074976 h 37"/>
              <a:gd name="T14" fmla="*/ 5513184 w 36"/>
              <a:gd name="T15" fmla="*/ 5890912 h 37"/>
              <a:gd name="T16" fmla="*/ 5513184 w 36"/>
              <a:gd name="T17" fmla="*/ 5706848 h 37"/>
              <a:gd name="T18" fmla="*/ 5670748 w 36"/>
              <a:gd name="T19" fmla="*/ 5522784 h 37"/>
              <a:gd name="T20" fmla="*/ 944992 w 36"/>
              <a:gd name="T21" fmla="*/ 0 h 37"/>
              <a:gd name="T22" fmla="*/ 787428 w 36"/>
              <a:gd name="T23" fmla="*/ 184064 h 37"/>
              <a:gd name="T24" fmla="*/ 630260 w 36"/>
              <a:gd name="T25" fmla="*/ 368128 h 37"/>
              <a:gd name="T26" fmla="*/ 472695 w 36"/>
              <a:gd name="T27" fmla="*/ 552193 h 37"/>
              <a:gd name="T28" fmla="*/ 472695 w 36"/>
              <a:gd name="T29" fmla="*/ 552193 h 37"/>
              <a:gd name="T30" fmla="*/ 315130 w 36"/>
              <a:gd name="T31" fmla="*/ 736257 h 37"/>
              <a:gd name="T32" fmla="*/ 157565 w 36"/>
              <a:gd name="T33" fmla="*/ 920321 h 37"/>
              <a:gd name="T34" fmla="*/ 0 w 36"/>
              <a:gd name="T35" fmla="*/ 1104385 h 37"/>
              <a:gd name="T36" fmla="*/ 0 w 36"/>
              <a:gd name="T37" fmla="*/ 1472514 h 37"/>
              <a:gd name="T38" fmla="*/ 0 w 36"/>
              <a:gd name="T39" fmla="*/ 1472514 h 37"/>
              <a:gd name="T40" fmla="*/ 4568191 w 36"/>
              <a:gd name="T41" fmla="*/ 6811233 h 37"/>
              <a:gd name="T42" fmla="*/ 4568191 w 36"/>
              <a:gd name="T43" fmla="*/ 6811233 h 37"/>
              <a:gd name="T44" fmla="*/ 4568191 w 36"/>
              <a:gd name="T45" fmla="*/ 6811233 h 3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6"/>
              <a:gd name="T70" fmla="*/ 0 h 37"/>
              <a:gd name="T71" fmla="*/ 36 w 36"/>
              <a:gd name="T72" fmla="*/ 37 h 3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6" h="37">
                <a:moveTo>
                  <a:pt x="29" y="37"/>
                </a:moveTo>
                <a:lnTo>
                  <a:pt x="29" y="37"/>
                </a:lnTo>
                <a:lnTo>
                  <a:pt x="30" y="36"/>
                </a:lnTo>
                <a:lnTo>
                  <a:pt x="30" y="35"/>
                </a:lnTo>
                <a:lnTo>
                  <a:pt x="31" y="34"/>
                </a:lnTo>
                <a:lnTo>
                  <a:pt x="33" y="34"/>
                </a:lnTo>
                <a:lnTo>
                  <a:pt x="34" y="33"/>
                </a:lnTo>
                <a:lnTo>
                  <a:pt x="35" y="32"/>
                </a:lnTo>
                <a:lnTo>
                  <a:pt x="35" y="31"/>
                </a:lnTo>
                <a:lnTo>
                  <a:pt x="36" y="30"/>
                </a:lnTo>
                <a:lnTo>
                  <a:pt x="6" y="0"/>
                </a:lnTo>
                <a:lnTo>
                  <a:pt x="5" y="1"/>
                </a:lnTo>
                <a:lnTo>
                  <a:pt x="4" y="2"/>
                </a:lnTo>
                <a:lnTo>
                  <a:pt x="3" y="3"/>
                </a:lnTo>
                <a:lnTo>
                  <a:pt x="2" y="4"/>
                </a:lnTo>
                <a:lnTo>
                  <a:pt x="1" y="5"/>
                </a:lnTo>
                <a:lnTo>
                  <a:pt x="0" y="6"/>
                </a:lnTo>
                <a:lnTo>
                  <a:pt x="0" y="8"/>
                </a:lnTo>
                <a:lnTo>
                  <a:pt x="29" y="3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8" name="Freeform 300"/>
          <p:cNvSpPr>
            <a:spLocks/>
          </p:cNvSpPr>
          <p:nvPr/>
        </p:nvSpPr>
        <p:spPr bwMode="auto">
          <a:xfrm>
            <a:off x="4819650" y="5208588"/>
            <a:ext cx="30163" cy="31750"/>
          </a:xfrm>
          <a:custGeom>
            <a:avLst/>
            <a:gdLst>
              <a:gd name="T0" fmla="*/ 4984232 w 74"/>
              <a:gd name="T1" fmla="*/ 13091721 h 77"/>
              <a:gd name="T2" fmla="*/ 4984232 w 74"/>
              <a:gd name="T3" fmla="*/ 13091721 h 77"/>
              <a:gd name="T4" fmla="*/ 5814937 w 74"/>
              <a:gd name="T5" fmla="*/ 12071597 h 77"/>
              <a:gd name="T6" fmla="*/ 6811947 w 74"/>
              <a:gd name="T7" fmla="*/ 11051474 h 77"/>
              <a:gd name="T8" fmla="*/ 7808956 w 74"/>
              <a:gd name="T9" fmla="*/ 10031351 h 77"/>
              <a:gd name="T10" fmla="*/ 8639661 w 74"/>
              <a:gd name="T11" fmla="*/ 9011227 h 77"/>
              <a:gd name="T12" fmla="*/ 9470367 w 74"/>
              <a:gd name="T13" fmla="*/ 7991104 h 77"/>
              <a:gd name="T14" fmla="*/ 10633273 w 74"/>
              <a:gd name="T15" fmla="*/ 6970981 h 77"/>
              <a:gd name="T16" fmla="*/ 11463978 w 74"/>
              <a:gd name="T17" fmla="*/ 5950857 h 77"/>
              <a:gd name="T18" fmla="*/ 12294683 w 74"/>
              <a:gd name="T19" fmla="*/ 4930734 h 77"/>
              <a:gd name="T20" fmla="*/ 7476348 w 74"/>
              <a:gd name="T21" fmla="*/ 0 h 77"/>
              <a:gd name="T22" fmla="*/ 6313442 w 74"/>
              <a:gd name="T23" fmla="*/ 850240 h 77"/>
              <a:gd name="T24" fmla="*/ 5482737 w 74"/>
              <a:gd name="T25" fmla="*/ 1870364 h 77"/>
              <a:gd name="T26" fmla="*/ 4485727 w 74"/>
              <a:gd name="T27" fmla="*/ 2890487 h 77"/>
              <a:gd name="T28" fmla="*/ 3655022 w 74"/>
              <a:gd name="T29" fmla="*/ 3910610 h 77"/>
              <a:gd name="T30" fmla="*/ 2824317 w 74"/>
              <a:gd name="T31" fmla="*/ 4760438 h 77"/>
              <a:gd name="T32" fmla="*/ 1993611 w 74"/>
              <a:gd name="T33" fmla="*/ 5950857 h 77"/>
              <a:gd name="T34" fmla="*/ 830705 w 74"/>
              <a:gd name="T35" fmla="*/ 6801097 h 77"/>
              <a:gd name="T36" fmla="*/ 0 w 74"/>
              <a:gd name="T37" fmla="*/ 7821221 h 77"/>
              <a:gd name="T38" fmla="*/ 0 w 74"/>
              <a:gd name="T39" fmla="*/ 7821221 h 77"/>
              <a:gd name="T40" fmla="*/ 4984232 w 74"/>
              <a:gd name="T41" fmla="*/ 13091721 h 77"/>
              <a:gd name="T42" fmla="*/ 4984232 w 74"/>
              <a:gd name="T43" fmla="*/ 13091721 h 77"/>
              <a:gd name="T44" fmla="*/ 4984232 w 74"/>
              <a:gd name="T45" fmla="*/ 13091721 h 7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4"/>
              <a:gd name="T70" fmla="*/ 0 h 77"/>
              <a:gd name="T71" fmla="*/ 74 w 74"/>
              <a:gd name="T72" fmla="*/ 77 h 7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4" h="77">
                <a:moveTo>
                  <a:pt x="30" y="77"/>
                </a:moveTo>
                <a:lnTo>
                  <a:pt x="30" y="77"/>
                </a:lnTo>
                <a:lnTo>
                  <a:pt x="35" y="71"/>
                </a:lnTo>
                <a:lnTo>
                  <a:pt x="41" y="65"/>
                </a:lnTo>
                <a:lnTo>
                  <a:pt x="47" y="59"/>
                </a:lnTo>
                <a:lnTo>
                  <a:pt x="52" y="53"/>
                </a:lnTo>
                <a:lnTo>
                  <a:pt x="57" y="47"/>
                </a:lnTo>
                <a:lnTo>
                  <a:pt x="64" y="41"/>
                </a:lnTo>
                <a:lnTo>
                  <a:pt x="69" y="35"/>
                </a:lnTo>
                <a:lnTo>
                  <a:pt x="74" y="29"/>
                </a:lnTo>
                <a:lnTo>
                  <a:pt x="45" y="0"/>
                </a:lnTo>
                <a:lnTo>
                  <a:pt x="38" y="5"/>
                </a:lnTo>
                <a:lnTo>
                  <a:pt x="33" y="11"/>
                </a:lnTo>
                <a:lnTo>
                  <a:pt x="27" y="17"/>
                </a:lnTo>
                <a:lnTo>
                  <a:pt x="22" y="23"/>
                </a:lnTo>
                <a:lnTo>
                  <a:pt x="17" y="28"/>
                </a:lnTo>
                <a:lnTo>
                  <a:pt x="12" y="35"/>
                </a:lnTo>
                <a:lnTo>
                  <a:pt x="5" y="40"/>
                </a:lnTo>
                <a:lnTo>
                  <a:pt x="0" y="46"/>
                </a:lnTo>
                <a:lnTo>
                  <a:pt x="30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49" name="Freeform 301"/>
          <p:cNvSpPr>
            <a:spLocks/>
          </p:cNvSpPr>
          <p:nvPr/>
        </p:nvSpPr>
        <p:spPr bwMode="auto">
          <a:xfrm>
            <a:off x="4816475" y="5227638"/>
            <a:ext cx="15875" cy="15875"/>
          </a:xfrm>
          <a:custGeom>
            <a:avLst/>
            <a:gdLst>
              <a:gd name="T0" fmla="*/ 4970910 w 39"/>
              <a:gd name="T1" fmla="*/ 6300391 h 40"/>
              <a:gd name="T2" fmla="*/ 4970910 w 39"/>
              <a:gd name="T3" fmla="*/ 6300391 h 40"/>
              <a:gd name="T4" fmla="*/ 5136580 w 39"/>
              <a:gd name="T5" fmla="*/ 5985272 h 40"/>
              <a:gd name="T6" fmla="*/ 5302250 w 39"/>
              <a:gd name="T7" fmla="*/ 5827713 h 40"/>
              <a:gd name="T8" fmla="*/ 5467920 w 39"/>
              <a:gd name="T9" fmla="*/ 5670550 h 40"/>
              <a:gd name="T10" fmla="*/ 5633590 w 39"/>
              <a:gd name="T11" fmla="*/ 5512991 h 40"/>
              <a:gd name="T12" fmla="*/ 5799260 w 39"/>
              <a:gd name="T13" fmla="*/ 5355431 h 40"/>
              <a:gd name="T14" fmla="*/ 5964929 w 39"/>
              <a:gd name="T15" fmla="*/ 5197872 h 40"/>
              <a:gd name="T16" fmla="*/ 6296269 w 39"/>
              <a:gd name="T17" fmla="*/ 5040313 h 40"/>
              <a:gd name="T18" fmla="*/ 6461939 w 39"/>
              <a:gd name="T19" fmla="*/ 4882753 h 40"/>
              <a:gd name="T20" fmla="*/ 1491029 w 39"/>
              <a:gd name="T21" fmla="*/ 0 h 40"/>
              <a:gd name="T22" fmla="*/ 1325359 w 39"/>
              <a:gd name="T23" fmla="*/ 157559 h 40"/>
              <a:gd name="T24" fmla="*/ 1159689 w 39"/>
              <a:gd name="T25" fmla="*/ 315119 h 40"/>
              <a:gd name="T26" fmla="*/ 994019 w 39"/>
              <a:gd name="T27" fmla="*/ 472678 h 40"/>
              <a:gd name="T28" fmla="*/ 828349 w 39"/>
              <a:gd name="T29" fmla="*/ 630238 h 40"/>
              <a:gd name="T30" fmla="*/ 497010 w 39"/>
              <a:gd name="T31" fmla="*/ 787400 h 40"/>
              <a:gd name="T32" fmla="*/ 331340 w 39"/>
              <a:gd name="T33" fmla="*/ 1102519 h 40"/>
              <a:gd name="T34" fmla="*/ 165670 w 39"/>
              <a:gd name="T35" fmla="*/ 1260078 h 40"/>
              <a:gd name="T36" fmla="*/ 0 w 39"/>
              <a:gd name="T37" fmla="*/ 1417638 h 40"/>
              <a:gd name="T38" fmla="*/ 0 w 39"/>
              <a:gd name="T39" fmla="*/ 1417638 h 40"/>
              <a:gd name="T40" fmla="*/ 4970910 w 39"/>
              <a:gd name="T41" fmla="*/ 6300391 h 40"/>
              <a:gd name="T42" fmla="*/ 4970910 w 39"/>
              <a:gd name="T43" fmla="*/ 6300391 h 40"/>
              <a:gd name="T44" fmla="*/ 4970910 w 39"/>
              <a:gd name="T45" fmla="*/ 6300391 h 4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9"/>
              <a:gd name="T70" fmla="*/ 0 h 40"/>
              <a:gd name="T71" fmla="*/ 39 w 39"/>
              <a:gd name="T72" fmla="*/ 40 h 4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9" h="40">
                <a:moveTo>
                  <a:pt x="30" y="40"/>
                </a:moveTo>
                <a:lnTo>
                  <a:pt x="30" y="40"/>
                </a:lnTo>
                <a:lnTo>
                  <a:pt x="31" y="38"/>
                </a:lnTo>
                <a:lnTo>
                  <a:pt x="32" y="37"/>
                </a:lnTo>
                <a:lnTo>
                  <a:pt x="33" y="36"/>
                </a:lnTo>
                <a:lnTo>
                  <a:pt x="34" y="35"/>
                </a:lnTo>
                <a:lnTo>
                  <a:pt x="35" y="34"/>
                </a:lnTo>
                <a:lnTo>
                  <a:pt x="36" y="33"/>
                </a:lnTo>
                <a:lnTo>
                  <a:pt x="38" y="32"/>
                </a:lnTo>
                <a:lnTo>
                  <a:pt x="39" y="31"/>
                </a:lnTo>
                <a:lnTo>
                  <a:pt x="9" y="0"/>
                </a:lnTo>
                <a:lnTo>
                  <a:pt x="8" y="1"/>
                </a:lnTo>
                <a:lnTo>
                  <a:pt x="7" y="2"/>
                </a:lnTo>
                <a:lnTo>
                  <a:pt x="6" y="3"/>
                </a:lnTo>
                <a:lnTo>
                  <a:pt x="5" y="4"/>
                </a:lnTo>
                <a:lnTo>
                  <a:pt x="3" y="5"/>
                </a:lnTo>
                <a:lnTo>
                  <a:pt x="2" y="7"/>
                </a:lnTo>
                <a:lnTo>
                  <a:pt x="1" y="8"/>
                </a:lnTo>
                <a:lnTo>
                  <a:pt x="0" y="9"/>
                </a:lnTo>
                <a:lnTo>
                  <a:pt x="30" y="4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0" name="Freeform 302"/>
          <p:cNvSpPr>
            <a:spLocks/>
          </p:cNvSpPr>
          <p:nvPr/>
        </p:nvSpPr>
        <p:spPr bwMode="auto">
          <a:xfrm>
            <a:off x="4799013" y="5230813"/>
            <a:ext cx="30162" cy="30162"/>
          </a:xfrm>
          <a:custGeom>
            <a:avLst/>
            <a:gdLst>
              <a:gd name="T0" fmla="*/ 4780057 w 73"/>
              <a:gd name="T1" fmla="*/ 11970345 h 76"/>
              <a:gd name="T2" fmla="*/ 4780057 w 73"/>
              <a:gd name="T3" fmla="*/ 11970345 h 76"/>
              <a:gd name="T4" fmla="*/ 5804326 w 73"/>
              <a:gd name="T5" fmla="*/ 11025402 h 76"/>
              <a:gd name="T6" fmla="*/ 6828594 w 73"/>
              <a:gd name="T7" fmla="*/ 10237618 h 76"/>
              <a:gd name="T8" fmla="*/ 7682220 w 73"/>
              <a:gd name="T9" fmla="*/ 9135117 h 76"/>
              <a:gd name="T10" fmla="*/ 8706489 w 73"/>
              <a:gd name="T11" fmla="*/ 8347730 h 76"/>
              <a:gd name="T12" fmla="*/ 9730757 w 73"/>
              <a:gd name="T13" fmla="*/ 7402787 h 76"/>
              <a:gd name="T14" fmla="*/ 10584383 w 73"/>
              <a:gd name="T15" fmla="*/ 6615003 h 76"/>
              <a:gd name="T16" fmla="*/ 11608651 w 73"/>
              <a:gd name="T17" fmla="*/ 5670059 h 76"/>
              <a:gd name="T18" fmla="*/ 12462277 w 73"/>
              <a:gd name="T19" fmla="*/ 4882672 h 76"/>
              <a:gd name="T20" fmla="*/ 7340935 w 73"/>
              <a:gd name="T21" fmla="*/ 0 h 76"/>
              <a:gd name="T22" fmla="*/ 6487309 w 73"/>
              <a:gd name="T23" fmla="*/ 787387 h 76"/>
              <a:gd name="T24" fmla="*/ 5633683 w 73"/>
              <a:gd name="T25" fmla="*/ 1732728 h 76"/>
              <a:gd name="T26" fmla="*/ 4609415 w 73"/>
              <a:gd name="T27" fmla="*/ 2520114 h 76"/>
              <a:gd name="T28" fmla="*/ 3755789 w 73"/>
              <a:gd name="T29" fmla="*/ 3465058 h 76"/>
              <a:gd name="T30" fmla="*/ 2902163 w 73"/>
              <a:gd name="T31" fmla="*/ 4252445 h 76"/>
              <a:gd name="T32" fmla="*/ 1707252 w 73"/>
              <a:gd name="T33" fmla="*/ 5197786 h 76"/>
              <a:gd name="T34" fmla="*/ 853626 w 73"/>
              <a:gd name="T35" fmla="*/ 5985173 h 76"/>
              <a:gd name="T36" fmla="*/ 0 w 73"/>
              <a:gd name="T37" fmla="*/ 6930116 h 76"/>
              <a:gd name="T38" fmla="*/ 0 w 73"/>
              <a:gd name="T39" fmla="*/ 6930116 h 76"/>
              <a:gd name="T40" fmla="*/ 4780057 w 73"/>
              <a:gd name="T41" fmla="*/ 11970345 h 76"/>
              <a:gd name="T42" fmla="*/ 4780057 w 73"/>
              <a:gd name="T43" fmla="*/ 11970345 h 76"/>
              <a:gd name="T44" fmla="*/ 4780057 w 73"/>
              <a:gd name="T45" fmla="*/ 11970345 h 7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3"/>
              <a:gd name="T70" fmla="*/ 0 h 76"/>
              <a:gd name="T71" fmla="*/ 73 w 73"/>
              <a:gd name="T72" fmla="*/ 76 h 7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3" h="76">
                <a:moveTo>
                  <a:pt x="28" y="76"/>
                </a:moveTo>
                <a:lnTo>
                  <a:pt x="28" y="76"/>
                </a:lnTo>
                <a:lnTo>
                  <a:pt x="34" y="70"/>
                </a:lnTo>
                <a:lnTo>
                  <a:pt x="40" y="65"/>
                </a:lnTo>
                <a:lnTo>
                  <a:pt x="45" y="58"/>
                </a:lnTo>
                <a:lnTo>
                  <a:pt x="51" y="53"/>
                </a:lnTo>
                <a:lnTo>
                  <a:pt x="57" y="47"/>
                </a:lnTo>
                <a:lnTo>
                  <a:pt x="62" y="42"/>
                </a:lnTo>
                <a:lnTo>
                  <a:pt x="68" y="36"/>
                </a:lnTo>
                <a:lnTo>
                  <a:pt x="73" y="31"/>
                </a:lnTo>
                <a:lnTo>
                  <a:pt x="43" y="0"/>
                </a:lnTo>
                <a:lnTo>
                  <a:pt x="38" y="5"/>
                </a:lnTo>
                <a:lnTo>
                  <a:pt x="33" y="11"/>
                </a:lnTo>
                <a:lnTo>
                  <a:pt x="27" y="16"/>
                </a:lnTo>
                <a:lnTo>
                  <a:pt x="22" y="22"/>
                </a:lnTo>
                <a:lnTo>
                  <a:pt x="17" y="27"/>
                </a:lnTo>
                <a:lnTo>
                  <a:pt x="10" y="33"/>
                </a:lnTo>
                <a:lnTo>
                  <a:pt x="5" y="38"/>
                </a:lnTo>
                <a:lnTo>
                  <a:pt x="0" y="44"/>
                </a:lnTo>
                <a:lnTo>
                  <a:pt x="28" y="7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1" name="Freeform 303"/>
          <p:cNvSpPr>
            <a:spLocks/>
          </p:cNvSpPr>
          <p:nvPr/>
        </p:nvSpPr>
        <p:spPr bwMode="auto">
          <a:xfrm>
            <a:off x="4795838" y="5248275"/>
            <a:ext cx="15875" cy="15875"/>
          </a:xfrm>
          <a:custGeom>
            <a:avLst/>
            <a:gdLst>
              <a:gd name="T0" fmla="*/ 5522784 w 37"/>
              <a:gd name="T1" fmla="*/ 6300391 h 40"/>
              <a:gd name="T2" fmla="*/ 5706848 w 37"/>
              <a:gd name="T3" fmla="*/ 5985272 h 40"/>
              <a:gd name="T4" fmla="*/ 5890912 w 37"/>
              <a:gd name="T5" fmla="*/ 5827713 h 40"/>
              <a:gd name="T6" fmla="*/ 5890912 w 37"/>
              <a:gd name="T7" fmla="*/ 5670550 h 40"/>
              <a:gd name="T8" fmla="*/ 6074976 w 37"/>
              <a:gd name="T9" fmla="*/ 5512991 h 40"/>
              <a:gd name="T10" fmla="*/ 6259041 w 37"/>
              <a:gd name="T11" fmla="*/ 5355431 h 40"/>
              <a:gd name="T12" fmla="*/ 6443105 w 37"/>
              <a:gd name="T13" fmla="*/ 5197872 h 40"/>
              <a:gd name="T14" fmla="*/ 6627169 w 37"/>
              <a:gd name="T15" fmla="*/ 5197872 h 40"/>
              <a:gd name="T16" fmla="*/ 6811233 w 37"/>
              <a:gd name="T17" fmla="*/ 5040313 h 40"/>
              <a:gd name="T18" fmla="*/ 1656578 w 37"/>
              <a:gd name="T19" fmla="*/ 0 h 40"/>
              <a:gd name="T20" fmla="*/ 1472514 w 37"/>
              <a:gd name="T21" fmla="*/ 157559 h 40"/>
              <a:gd name="T22" fmla="*/ 1288449 w 37"/>
              <a:gd name="T23" fmla="*/ 315119 h 40"/>
              <a:gd name="T24" fmla="*/ 920321 w 37"/>
              <a:gd name="T25" fmla="*/ 472678 h 40"/>
              <a:gd name="T26" fmla="*/ 736257 w 37"/>
              <a:gd name="T27" fmla="*/ 630238 h 40"/>
              <a:gd name="T28" fmla="*/ 552193 w 37"/>
              <a:gd name="T29" fmla="*/ 787400 h 40"/>
              <a:gd name="T30" fmla="*/ 368128 w 37"/>
              <a:gd name="T31" fmla="*/ 944959 h 40"/>
              <a:gd name="T32" fmla="*/ 184064 w 37"/>
              <a:gd name="T33" fmla="*/ 1260078 h 40"/>
              <a:gd name="T34" fmla="*/ 0 w 37"/>
              <a:gd name="T35" fmla="*/ 1417638 h 40"/>
              <a:gd name="T36" fmla="*/ 5522784 w 37"/>
              <a:gd name="T37" fmla="*/ 6300391 h 4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7"/>
              <a:gd name="T58" fmla="*/ 0 h 40"/>
              <a:gd name="T59" fmla="*/ 37 w 37"/>
              <a:gd name="T60" fmla="*/ 40 h 4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7" h="40">
                <a:moveTo>
                  <a:pt x="30" y="40"/>
                </a:moveTo>
                <a:lnTo>
                  <a:pt x="31" y="38"/>
                </a:lnTo>
                <a:lnTo>
                  <a:pt x="32" y="37"/>
                </a:lnTo>
                <a:lnTo>
                  <a:pt x="32" y="36"/>
                </a:lnTo>
                <a:lnTo>
                  <a:pt x="33" y="35"/>
                </a:lnTo>
                <a:lnTo>
                  <a:pt x="34" y="34"/>
                </a:lnTo>
                <a:lnTo>
                  <a:pt x="35" y="33"/>
                </a:lnTo>
                <a:lnTo>
                  <a:pt x="36" y="33"/>
                </a:lnTo>
                <a:lnTo>
                  <a:pt x="37" y="32"/>
                </a:lnTo>
                <a:lnTo>
                  <a:pt x="9" y="0"/>
                </a:lnTo>
                <a:lnTo>
                  <a:pt x="8" y="1"/>
                </a:lnTo>
                <a:lnTo>
                  <a:pt x="7" y="2"/>
                </a:lnTo>
                <a:lnTo>
                  <a:pt x="5" y="3"/>
                </a:lnTo>
                <a:lnTo>
                  <a:pt x="4" y="4"/>
                </a:lnTo>
                <a:lnTo>
                  <a:pt x="3" y="5"/>
                </a:lnTo>
                <a:lnTo>
                  <a:pt x="2" y="6"/>
                </a:lnTo>
                <a:lnTo>
                  <a:pt x="1" y="8"/>
                </a:lnTo>
                <a:lnTo>
                  <a:pt x="0" y="9"/>
                </a:lnTo>
                <a:lnTo>
                  <a:pt x="30" y="4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2" name="Freeform 304"/>
          <p:cNvSpPr>
            <a:spLocks/>
          </p:cNvSpPr>
          <p:nvPr/>
        </p:nvSpPr>
        <p:spPr bwMode="auto">
          <a:xfrm>
            <a:off x="5110163" y="3868738"/>
            <a:ext cx="23812" cy="26987"/>
          </a:xfrm>
          <a:custGeom>
            <a:avLst/>
            <a:gdLst>
              <a:gd name="T0" fmla="*/ 9776058 w 58"/>
              <a:gd name="T1" fmla="*/ 8693903 h 66"/>
              <a:gd name="T2" fmla="*/ 9270258 w 58"/>
              <a:gd name="T3" fmla="*/ 7690886 h 66"/>
              <a:gd name="T4" fmla="*/ 8933195 w 58"/>
              <a:gd name="T5" fmla="*/ 6520632 h 66"/>
              <a:gd name="T6" fmla="*/ 8596132 w 58"/>
              <a:gd name="T7" fmla="*/ 5517615 h 66"/>
              <a:gd name="T8" fmla="*/ 8259069 w 58"/>
              <a:gd name="T9" fmla="*/ 4346951 h 66"/>
              <a:gd name="T10" fmla="*/ 7922006 w 58"/>
              <a:gd name="T11" fmla="*/ 3343935 h 66"/>
              <a:gd name="T12" fmla="*/ 7584943 w 58"/>
              <a:gd name="T13" fmla="*/ 2173680 h 66"/>
              <a:gd name="T14" fmla="*/ 7247880 w 58"/>
              <a:gd name="T15" fmla="*/ 1003017 h 66"/>
              <a:gd name="T16" fmla="*/ 6742080 w 58"/>
              <a:gd name="T17" fmla="*/ 0 h 66"/>
              <a:gd name="T18" fmla="*/ 0 w 58"/>
              <a:gd name="T19" fmla="*/ 2507747 h 66"/>
              <a:gd name="T20" fmla="*/ 505800 w 58"/>
              <a:gd name="T21" fmla="*/ 3678410 h 66"/>
              <a:gd name="T22" fmla="*/ 842863 w 58"/>
              <a:gd name="T23" fmla="*/ 4514189 h 66"/>
              <a:gd name="T24" fmla="*/ 1348252 w 58"/>
              <a:gd name="T25" fmla="*/ 5684444 h 66"/>
              <a:gd name="T26" fmla="*/ 1685725 w 58"/>
              <a:gd name="T27" fmla="*/ 6855107 h 66"/>
              <a:gd name="T28" fmla="*/ 2022788 w 58"/>
              <a:gd name="T29" fmla="*/ 7858124 h 66"/>
              <a:gd name="T30" fmla="*/ 2359851 w 58"/>
              <a:gd name="T31" fmla="*/ 9028378 h 66"/>
              <a:gd name="T32" fmla="*/ 2696914 w 58"/>
              <a:gd name="T33" fmla="*/ 9864566 h 66"/>
              <a:gd name="T34" fmla="*/ 3033977 w 58"/>
              <a:gd name="T35" fmla="*/ 11034821 h 66"/>
              <a:gd name="T36" fmla="*/ 9776058 w 58"/>
              <a:gd name="T37" fmla="*/ 8693903 h 6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8"/>
              <a:gd name="T58" fmla="*/ 0 h 66"/>
              <a:gd name="T59" fmla="*/ 58 w 58"/>
              <a:gd name="T60" fmla="*/ 66 h 6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8" h="66">
                <a:moveTo>
                  <a:pt x="58" y="52"/>
                </a:moveTo>
                <a:lnTo>
                  <a:pt x="55" y="46"/>
                </a:lnTo>
                <a:lnTo>
                  <a:pt x="53" y="39"/>
                </a:lnTo>
                <a:lnTo>
                  <a:pt x="51" y="33"/>
                </a:lnTo>
                <a:lnTo>
                  <a:pt x="49" y="26"/>
                </a:lnTo>
                <a:lnTo>
                  <a:pt x="47" y="20"/>
                </a:lnTo>
                <a:lnTo>
                  <a:pt x="45" y="13"/>
                </a:lnTo>
                <a:lnTo>
                  <a:pt x="43" y="6"/>
                </a:lnTo>
                <a:lnTo>
                  <a:pt x="40" y="0"/>
                </a:lnTo>
                <a:lnTo>
                  <a:pt x="0" y="15"/>
                </a:lnTo>
                <a:lnTo>
                  <a:pt x="3" y="22"/>
                </a:lnTo>
                <a:lnTo>
                  <a:pt x="5" y="27"/>
                </a:lnTo>
                <a:lnTo>
                  <a:pt x="8" y="34"/>
                </a:lnTo>
                <a:lnTo>
                  <a:pt x="10" y="41"/>
                </a:lnTo>
                <a:lnTo>
                  <a:pt x="12" y="47"/>
                </a:lnTo>
                <a:lnTo>
                  <a:pt x="14" y="54"/>
                </a:lnTo>
                <a:lnTo>
                  <a:pt x="16" y="59"/>
                </a:lnTo>
                <a:lnTo>
                  <a:pt x="18" y="66"/>
                </a:lnTo>
                <a:lnTo>
                  <a:pt x="58" y="5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3" name="Freeform 305"/>
          <p:cNvSpPr>
            <a:spLocks/>
          </p:cNvSpPr>
          <p:nvPr/>
        </p:nvSpPr>
        <p:spPr bwMode="auto">
          <a:xfrm>
            <a:off x="4308475" y="3281363"/>
            <a:ext cx="884238" cy="1976437"/>
          </a:xfrm>
          <a:custGeom>
            <a:avLst/>
            <a:gdLst>
              <a:gd name="T0" fmla="*/ 173892206 w 2229"/>
              <a:gd name="T1" fmla="*/ 765819540 h 4981"/>
              <a:gd name="T2" fmla="*/ 143205299 w 2229"/>
              <a:gd name="T3" fmla="*/ 735904751 h 4981"/>
              <a:gd name="T4" fmla="*/ 114879138 w 2229"/>
              <a:gd name="T5" fmla="*/ 703628237 h 4981"/>
              <a:gd name="T6" fmla="*/ 89385394 w 2229"/>
              <a:gd name="T7" fmla="*/ 668989999 h 4981"/>
              <a:gd name="T8" fmla="*/ 66724465 w 2229"/>
              <a:gd name="T9" fmla="*/ 631990034 h 4981"/>
              <a:gd name="T10" fmla="*/ 47053045 w 2229"/>
              <a:gd name="T11" fmla="*/ 592943401 h 4981"/>
              <a:gd name="T12" fmla="*/ 30686907 w 2229"/>
              <a:gd name="T13" fmla="*/ 552164756 h 4981"/>
              <a:gd name="T14" fmla="*/ 17467767 w 2229"/>
              <a:gd name="T15" fmla="*/ 509811627 h 4981"/>
              <a:gd name="T16" fmla="*/ 7868488 w 2229"/>
              <a:gd name="T17" fmla="*/ 465884015 h 4981"/>
              <a:gd name="T18" fmla="*/ 1888279 w 2229"/>
              <a:gd name="T19" fmla="*/ 420539448 h 4981"/>
              <a:gd name="T20" fmla="*/ 0 w 2229"/>
              <a:gd name="T21" fmla="*/ 374092583 h 4981"/>
              <a:gd name="T22" fmla="*/ 1573698 w 2229"/>
              <a:gd name="T23" fmla="*/ 333313938 h 4981"/>
              <a:gd name="T24" fmla="*/ 6137302 w 2229"/>
              <a:gd name="T25" fmla="*/ 293165404 h 4981"/>
              <a:gd name="T26" fmla="*/ 13691210 w 2229"/>
              <a:gd name="T27" fmla="*/ 254118374 h 4981"/>
              <a:gd name="T28" fmla="*/ 23920046 w 2229"/>
              <a:gd name="T29" fmla="*/ 216016509 h 4981"/>
              <a:gd name="T30" fmla="*/ 36824209 w 2229"/>
              <a:gd name="T31" fmla="*/ 179331601 h 4981"/>
              <a:gd name="T32" fmla="*/ 52403697 w 2229"/>
              <a:gd name="T33" fmla="*/ 143906120 h 4981"/>
              <a:gd name="T34" fmla="*/ 70343930 w 2229"/>
              <a:gd name="T35" fmla="*/ 109897595 h 4981"/>
              <a:gd name="T36" fmla="*/ 90644511 w 2229"/>
              <a:gd name="T37" fmla="*/ 77621081 h 4981"/>
              <a:gd name="T38" fmla="*/ 113147951 w 2229"/>
              <a:gd name="T39" fmla="*/ 46919051 h 4981"/>
              <a:gd name="T40" fmla="*/ 137697556 w 2229"/>
              <a:gd name="T41" fmla="*/ 18106163 h 4981"/>
              <a:gd name="T42" fmla="*/ 166181206 w 2229"/>
              <a:gd name="T43" fmla="*/ 8974318 h 4981"/>
              <a:gd name="T44" fmla="*/ 197655160 w 2229"/>
              <a:gd name="T45" fmla="*/ 38101864 h 4981"/>
              <a:gd name="T46" fmla="*/ 226768369 w 2229"/>
              <a:gd name="T47" fmla="*/ 69434005 h 4981"/>
              <a:gd name="T48" fmla="*/ 253206252 w 2229"/>
              <a:gd name="T49" fmla="*/ 103599661 h 4981"/>
              <a:gd name="T50" fmla="*/ 276811321 w 2229"/>
              <a:gd name="T51" fmla="*/ 139654856 h 4981"/>
              <a:gd name="T52" fmla="*/ 297426879 w 2229"/>
              <a:gd name="T53" fmla="*/ 178071776 h 4981"/>
              <a:gd name="T54" fmla="*/ 315052135 w 2229"/>
              <a:gd name="T55" fmla="*/ 218220707 h 4981"/>
              <a:gd name="T56" fmla="*/ 329372506 w 2229"/>
              <a:gd name="T57" fmla="*/ 260259176 h 4981"/>
              <a:gd name="T58" fmla="*/ 340230901 w 2229"/>
              <a:gd name="T59" fmla="*/ 303556677 h 4981"/>
              <a:gd name="T60" fmla="*/ 347155250 w 2229"/>
              <a:gd name="T61" fmla="*/ 348429059 h 4981"/>
              <a:gd name="T62" fmla="*/ 350617227 w 2229"/>
              <a:gd name="T63" fmla="*/ 394403340 h 4981"/>
              <a:gd name="T64" fmla="*/ 350145157 w 2229"/>
              <a:gd name="T65" fmla="*/ 437386183 h 4981"/>
              <a:gd name="T66" fmla="*/ 346525692 w 2229"/>
              <a:gd name="T67" fmla="*/ 477849772 h 4981"/>
              <a:gd name="T68" fmla="*/ 340073809 w 2229"/>
              <a:gd name="T69" fmla="*/ 517211461 h 4981"/>
              <a:gd name="T70" fmla="*/ 330631623 w 2229"/>
              <a:gd name="T71" fmla="*/ 555628381 h 4981"/>
              <a:gd name="T72" fmla="*/ 318514111 w 2229"/>
              <a:gd name="T73" fmla="*/ 592785873 h 4981"/>
              <a:gd name="T74" fmla="*/ 303878762 w 2229"/>
              <a:gd name="T75" fmla="*/ 628683540 h 4981"/>
              <a:gd name="T76" fmla="*/ 286725577 w 2229"/>
              <a:gd name="T77" fmla="*/ 663164251 h 4981"/>
              <a:gd name="T78" fmla="*/ 267212043 w 2229"/>
              <a:gd name="T79" fmla="*/ 696070876 h 4981"/>
              <a:gd name="T80" fmla="*/ 245337764 w 2229"/>
              <a:gd name="T81" fmla="*/ 727245092 h 4981"/>
              <a:gd name="T82" fmla="*/ 221575206 w 2229"/>
              <a:gd name="T83" fmla="*/ 756687694 h 4981"/>
              <a:gd name="T84" fmla="*/ 195609393 w 2229"/>
              <a:gd name="T85" fmla="*/ 784240758 h 498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2229"/>
              <a:gd name="T130" fmla="*/ 0 h 4981"/>
              <a:gd name="T131" fmla="*/ 2229 w 2229"/>
              <a:gd name="T132" fmla="*/ 4981 h 4981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2229" h="4981">
                <a:moveTo>
                  <a:pt x="1243" y="4981"/>
                </a:moveTo>
                <a:lnTo>
                  <a:pt x="1173" y="4924"/>
                </a:lnTo>
                <a:lnTo>
                  <a:pt x="1105" y="4864"/>
                </a:lnTo>
                <a:lnTo>
                  <a:pt x="1038" y="4803"/>
                </a:lnTo>
                <a:lnTo>
                  <a:pt x="973" y="4740"/>
                </a:lnTo>
                <a:lnTo>
                  <a:pt x="910" y="4674"/>
                </a:lnTo>
                <a:lnTo>
                  <a:pt x="848" y="4608"/>
                </a:lnTo>
                <a:lnTo>
                  <a:pt x="788" y="4540"/>
                </a:lnTo>
                <a:lnTo>
                  <a:pt x="730" y="4469"/>
                </a:lnTo>
                <a:lnTo>
                  <a:pt x="675" y="4398"/>
                </a:lnTo>
                <a:lnTo>
                  <a:pt x="620" y="4324"/>
                </a:lnTo>
                <a:lnTo>
                  <a:pt x="568" y="4249"/>
                </a:lnTo>
                <a:lnTo>
                  <a:pt x="518" y="4172"/>
                </a:lnTo>
                <a:lnTo>
                  <a:pt x="470" y="4094"/>
                </a:lnTo>
                <a:lnTo>
                  <a:pt x="424" y="4014"/>
                </a:lnTo>
                <a:lnTo>
                  <a:pt x="380" y="3933"/>
                </a:lnTo>
                <a:lnTo>
                  <a:pt x="338" y="3850"/>
                </a:lnTo>
                <a:lnTo>
                  <a:pt x="299" y="3766"/>
                </a:lnTo>
                <a:lnTo>
                  <a:pt x="262" y="3682"/>
                </a:lnTo>
                <a:lnTo>
                  <a:pt x="226" y="3595"/>
                </a:lnTo>
                <a:lnTo>
                  <a:pt x="195" y="3507"/>
                </a:lnTo>
                <a:lnTo>
                  <a:pt x="164" y="3419"/>
                </a:lnTo>
                <a:lnTo>
                  <a:pt x="136" y="3328"/>
                </a:lnTo>
                <a:lnTo>
                  <a:pt x="111" y="3238"/>
                </a:lnTo>
                <a:lnTo>
                  <a:pt x="88" y="3145"/>
                </a:lnTo>
                <a:lnTo>
                  <a:pt x="68" y="3053"/>
                </a:lnTo>
                <a:lnTo>
                  <a:pt x="50" y="2959"/>
                </a:lnTo>
                <a:lnTo>
                  <a:pt x="35" y="2864"/>
                </a:lnTo>
                <a:lnTo>
                  <a:pt x="22" y="2768"/>
                </a:lnTo>
                <a:lnTo>
                  <a:pt x="12" y="2671"/>
                </a:lnTo>
                <a:lnTo>
                  <a:pt x="6" y="2574"/>
                </a:lnTo>
                <a:lnTo>
                  <a:pt x="2" y="2476"/>
                </a:lnTo>
                <a:lnTo>
                  <a:pt x="0" y="2376"/>
                </a:lnTo>
                <a:lnTo>
                  <a:pt x="1" y="2289"/>
                </a:lnTo>
                <a:lnTo>
                  <a:pt x="4" y="2203"/>
                </a:lnTo>
                <a:lnTo>
                  <a:pt x="10" y="2117"/>
                </a:lnTo>
                <a:lnTo>
                  <a:pt x="18" y="2031"/>
                </a:lnTo>
                <a:lnTo>
                  <a:pt x="27" y="1946"/>
                </a:lnTo>
                <a:lnTo>
                  <a:pt x="39" y="1862"/>
                </a:lnTo>
                <a:lnTo>
                  <a:pt x="53" y="1778"/>
                </a:lnTo>
                <a:lnTo>
                  <a:pt x="69" y="1696"/>
                </a:lnTo>
                <a:lnTo>
                  <a:pt x="87" y="1614"/>
                </a:lnTo>
                <a:lnTo>
                  <a:pt x="106" y="1532"/>
                </a:lnTo>
                <a:lnTo>
                  <a:pt x="129" y="1452"/>
                </a:lnTo>
                <a:lnTo>
                  <a:pt x="152" y="1372"/>
                </a:lnTo>
                <a:lnTo>
                  <a:pt x="177" y="1294"/>
                </a:lnTo>
                <a:lnTo>
                  <a:pt x="205" y="1216"/>
                </a:lnTo>
                <a:lnTo>
                  <a:pt x="234" y="1139"/>
                </a:lnTo>
                <a:lnTo>
                  <a:pt x="266" y="1062"/>
                </a:lnTo>
                <a:lnTo>
                  <a:pt x="299" y="987"/>
                </a:lnTo>
                <a:lnTo>
                  <a:pt x="333" y="914"/>
                </a:lnTo>
                <a:lnTo>
                  <a:pt x="369" y="841"/>
                </a:lnTo>
                <a:lnTo>
                  <a:pt x="407" y="769"/>
                </a:lnTo>
                <a:lnTo>
                  <a:pt x="447" y="698"/>
                </a:lnTo>
                <a:lnTo>
                  <a:pt x="488" y="629"/>
                </a:lnTo>
                <a:lnTo>
                  <a:pt x="532" y="561"/>
                </a:lnTo>
                <a:lnTo>
                  <a:pt x="576" y="493"/>
                </a:lnTo>
                <a:lnTo>
                  <a:pt x="622" y="427"/>
                </a:lnTo>
                <a:lnTo>
                  <a:pt x="669" y="362"/>
                </a:lnTo>
                <a:lnTo>
                  <a:pt x="719" y="298"/>
                </a:lnTo>
                <a:lnTo>
                  <a:pt x="769" y="236"/>
                </a:lnTo>
                <a:lnTo>
                  <a:pt x="821" y="175"/>
                </a:lnTo>
                <a:lnTo>
                  <a:pt x="875" y="115"/>
                </a:lnTo>
                <a:lnTo>
                  <a:pt x="930" y="57"/>
                </a:lnTo>
                <a:lnTo>
                  <a:pt x="986" y="0"/>
                </a:lnTo>
                <a:lnTo>
                  <a:pt x="1056" y="57"/>
                </a:lnTo>
                <a:lnTo>
                  <a:pt x="1125" y="117"/>
                </a:lnTo>
                <a:lnTo>
                  <a:pt x="1191" y="178"/>
                </a:lnTo>
                <a:lnTo>
                  <a:pt x="1256" y="242"/>
                </a:lnTo>
                <a:lnTo>
                  <a:pt x="1320" y="307"/>
                </a:lnTo>
                <a:lnTo>
                  <a:pt x="1381" y="373"/>
                </a:lnTo>
                <a:lnTo>
                  <a:pt x="1441" y="441"/>
                </a:lnTo>
                <a:lnTo>
                  <a:pt x="1499" y="512"/>
                </a:lnTo>
                <a:lnTo>
                  <a:pt x="1555" y="584"/>
                </a:lnTo>
                <a:lnTo>
                  <a:pt x="1609" y="658"/>
                </a:lnTo>
                <a:lnTo>
                  <a:pt x="1661" y="733"/>
                </a:lnTo>
                <a:lnTo>
                  <a:pt x="1711" y="809"/>
                </a:lnTo>
                <a:lnTo>
                  <a:pt x="1759" y="887"/>
                </a:lnTo>
                <a:lnTo>
                  <a:pt x="1805" y="966"/>
                </a:lnTo>
                <a:lnTo>
                  <a:pt x="1849" y="1048"/>
                </a:lnTo>
                <a:lnTo>
                  <a:pt x="1890" y="1131"/>
                </a:lnTo>
                <a:lnTo>
                  <a:pt x="1930" y="1215"/>
                </a:lnTo>
                <a:lnTo>
                  <a:pt x="1967" y="1300"/>
                </a:lnTo>
                <a:lnTo>
                  <a:pt x="2002" y="1386"/>
                </a:lnTo>
                <a:lnTo>
                  <a:pt x="2035" y="1474"/>
                </a:lnTo>
                <a:lnTo>
                  <a:pt x="2065" y="1562"/>
                </a:lnTo>
                <a:lnTo>
                  <a:pt x="2093" y="1653"/>
                </a:lnTo>
                <a:lnTo>
                  <a:pt x="2118" y="1743"/>
                </a:lnTo>
                <a:lnTo>
                  <a:pt x="2141" y="1836"/>
                </a:lnTo>
                <a:lnTo>
                  <a:pt x="2162" y="1928"/>
                </a:lnTo>
                <a:lnTo>
                  <a:pt x="2179" y="2022"/>
                </a:lnTo>
                <a:lnTo>
                  <a:pt x="2194" y="2117"/>
                </a:lnTo>
                <a:lnTo>
                  <a:pt x="2206" y="2213"/>
                </a:lnTo>
                <a:lnTo>
                  <a:pt x="2216" y="2310"/>
                </a:lnTo>
                <a:lnTo>
                  <a:pt x="2223" y="2407"/>
                </a:lnTo>
                <a:lnTo>
                  <a:pt x="2228" y="2505"/>
                </a:lnTo>
                <a:lnTo>
                  <a:pt x="2229" y="2605"/>
                </a:lnTo>
                <a:lnTo>
                  <a:pt x="2228" y="2692"/>
                </a:lnTo>
                <a:lnTo>
                  <a:pt x="2225" y="2778"/>
                </a:lnTo>
                <a:lnTo>
                  <a:pt x="2219" y="2864"/>
                </a:lnTo>
                <a:lnTo>
                  <a:pt x="2212" y="2950"/>
                </a:lnTo>
                <a:lnTo>
                  <a:pt x="2202" y="3035"/>
                </a:lnTo>
                <a:lnTo>
                  <a:pt x="2190" y="3119"/>
                </a:lnTo>
                <a:lnTo>
                  <a:pt x="2177" y="3203"/>
                </a:lnTo>
                <a:lnTo>
                  <a:pt x="2161" y="3285"/>
                </a:lnTo>
                <a:lnTo>
                  <a:pt x="2143" y="3367"/>
                </a:lnTo>
                <a:lnTo>
                  <a:pt x="2122" y="3449"/>
                </a:lnTo>
                <a:lnTo>
                  <a:pt x="2101" y="3529"/>
                </a:lnTo>
                <a:lnTo>
                  <a:pt x="2077" y="3609"/>
                </a:lnTo>
                <a:lnTo>
                  <a:pt x="2051" y="3687"/>
                </a:lnTo>
                <a:lnTo>
                  <a:pt x="2024" y="3765"/>
                </a:lnTo>
                <a:lnTo>
                  <a:pt x="1995" y="3843"/>
                </a:lnTo>
                <a:lnTo>
                  <a:pt x="1964" y="3918"/>
                </a:lnTo>
                <a:lnTo>
                  <a:pt x="1931" y="3993"/>
                </a:lnTo>
                <a:lnTo>
                  <a:pt x="1896" y="4068"/>
                </a:lnTo>
                <a:lnTo>
                  <a:pt x="1859" y="4140"/>
                </a:lnTo>
                <a:lnTo>
                  <a:pt x="1822" y="4212"/>
                </a:lnTo>
                <a:lnTo>
                  <a:pt x="1782" y="4283"/>
                </a:lnTo>
                <a:lnTo>
                  <a:pt x="1740" y="4352"/>
                </a:lnTo>
                <a:lnTo>
                  <a:pt x="1698" y="4421"/>
                </a:lnTo>
                <a:lnTo>
                  <a:pt x="1653" y="4488"/>
                </a:lnTo>
                <a:lnTo>
                  <a:pt x="1607" y="4554"/>
                </a:lnTo>
                <a:lnTo>
                  <a:pt x="1559" y="4619"/>
                </a:lnTo>
                <a:lnTo>
                  <a:pt x="1510" y="4683"/>
                </a:lnTo>
                <a:lnTo>
                  <a:pt x="1459" y="4745"/>
                </a:lnTo>
                <a:lnTo>
                  <a:pt x="1408" y="4806"/>
                </a:lnTo>
                <a:lnTo>
                  <a:pt x="1354" y="4865"/>
                </a:lnTo>
                <a:lnTo>
                  <a:pt x="1299" y="4924"/>
                </a:lnTo>
                <a:lnTo>
                  <a:pt x="1243" y="4981"/>
                </a:lnTo>
                <a:close/>
              </a:path>
            </a:pathLst>
          </a:custGeom>
          <a:solidFill>
            <a:srgbClr val="008F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4" name="Freeform 306"/>
          <p:cNvSpPr>
            <a:spLocks/>
          </p:cNvSpPr>
          <p:nvPr/>
        </p:nvSpPr>
        <p:spPr bwMode="auto">
          <a:xfrm>
            <a:off x="4300538" y="4224338"/>
            <a:ext cx="506412" cy="1039812"/>
          </a:xfrm>
          <a:custGeom>
            <a:avLst/>
            <a:gdLst>
              <a:gd name="T0" fmla="*/ 0 w 1277"/>
              <a:gd name="T1" fmla="*/ 7863628 h 2622"/>
              <a:gd name="T2" fmla="*/ 943425 w 1277"/>
              <a:gd name="T3" fmla="*/ 31296676 h 2622"/>
              <a:gd name="T4" fmla="*/ 2830673 w 1277"/>
              <a:gd name="T5" fmla="*/ 54415242 h 2622"/>
              <a:gd name="T6" fmla="*/ 5661345 w 1277"/>
              <a:gd name="T7" fmla="*/ 77219326 h 2622"/>
              <a:gd name="T8" fmla="*/ 9278404 w 1277"/>
              <a:gd name="T9" fmla="*/ 99708929 h 2622"/>
              <a:gd name="T10" fmla="*/ 13996324 w 1277"/>
              <a:gd name="T11" fmla="*/ 121883654 h 2622"/>
              <a:gd name="T12" fmla="*/ 19500629 w 1277"/>
              <a:gd name="T13" fmla="*/ 143744293 h 2622"/>
              <a:gd name="T14" fmla="*/ 25948361 w 1277"/>
              <a:gd name="T15" fmla="*/ 165133012 h 2622"/>
              <a:gd name="T16" fmla="*/ 33339914 w 1277"/>
              <a:gd name="T17" fmla="*/ 186049810 h 2622"/>
              <a:gd name="T18" fmla="*/ 41360020 w 1277"/>
              <a:gd name="T19" fmla="*/ 206652126 h 2622"/>
              <a:gd name="T20" fmla="*/ 50481385 w 1277"/>
              <a:gd name="T21" fmla="*/ 226782521 h 2622"/>
              <a:gd name="T22" fmla="*/ 60231699 w 1277"/>
              <a:gd name="T23" fmla="*/ 246440996 h 2622"/>
              <a:gd name="T24" fmla="*/ 70768400 w 1277"/>
              <a:gd name="T25" fmla="*/ 265627946 h 2622"/>
              <a:gd name="T26" fmla="*/ 82091090 w 1277"/>
              <a:gd name="T27" fmla="*/ 284185934 h 2622"/>
              <a:gd name="T28" fmla="*/ 94043127 w 1277"/>
              <a:gd name="T29" fmla="*/ 302429043 h 2622"/>
              <a:gd name="T30" fmla="*/ 106781551 w 1277"/>
              <a:gd name="T31" fmla="*/ 320043188 h 2622"/>
              <a:gd name="T32" fmla="*/ 120148924 w 1277"/>
              <a:gd name="T33" fmla="*/ 337028370 h 2622"/>
              <a:gd name="T34" fmla="*/ 134302683 w 1277"/>
              <a:gd name="T35" fmla="*/ 353384193 h 2622"/>
              <a:gd name="T36" fmla="*/ 148927957 w 1277"/>
              <a:gd name="T37" fmla="*/ 369111449 h 2622"/>
              <a:gd name="T38" fmla="*/ 164339617 w 1277"/>
              <a:gd name="T39" fmla="*/ 384209344 h 2622"/>
              <a:gd name="T40" fmla="*/ 180223187 w 1277"/>
              <a:gd name="T41" fmla="*/ 398677880 h 2622"/>
              <a:gd name="T42" fmla="*/ 196735708 w 1277"/>
              <a:gd name="T43" fmla="*/ 412360410 h 2622"/>
              <a:gd name="T44" fmla="*/ 189973502 w 1277"/>
              <a:gd name="T45" fmla="*/ 398048917 h 2622"/>
              <a:gd name="T46" fmla="*/ 173932892 w 1277"/>
              <a:gd name="T47" fmla="*/ 384051905 h 2622"/>
              <a:gd name="T48" fmla="*/ 158678272 w 1277"/>
              <a:gd name="T49" fmla="*/ 369268491 h 2622"/>
              <a:gd name="T50" fmla="*/ 143895562 w 1277"/>
              <a:gd name="T51" fmla="*/ 354013553 h 2622"/>
              <a:gd name="T52" fmla="*/ 129741803 w 1277"/>
              <a:gd name="T53" fmla="*/ 337971815 h 2622"/>
              <a:gd name="T54" fmla="*/ 116217390 w 1277"/>
              <a:gd name="T55" fmla="*/ 321458554 h 2622"/>
              <a:gd name="T56" fmla="*/ 103478967 w 1277"/>
              <a:gd name="T57" fmla="*/ 304316329 h 2622"/>
              <a:gd name="T58" fmla="*/ 91369891 w 1277"/>
              <a:gd name="T59" fmla="*/ 286702184 h 2622"/>
              <a:gd name="T60" fmla="*/ 79889368 w 1277"/>
              <a:gd name="T61" fmla="*/ 268301635 h 2622"/>
              <a:gd name="T62" fmla="*/ 69353064 w 1277"/>
              <a:gd name="T63" fmla="*/ 249586606 h 2622"/>
              <a:gd name="T64" fmla="*/ 59445313 w 1277"/>
              <a:gd name="T65" fmla="*/ 230242613 h 2622"/>
              <a:gd name="T66" fmla="*/ 50323949 w 1277"/>
              <a:gd name="T67" fmla="*/ 210741181 h 2622"/>
              <a:gd name="T68" fmla="*/ 42146406 w 1277"/>
              <a:gd name="T69" fmla="*/ 190453346 h 2622"/>
              <a:gd name="T70" fmla="*/ 34597814 w 1277"/>
              <a:gd name="T71" fmla="*/ 169851030 h 2622"/>
              <a:gd name="T72" fmla="*/ 27835608 w 1277"/>
              <a:gd name="T73" fmla="*/ 148934232 h 2622"/>
              <a:gd name="T74" fmla="*/ 22016827 w 1277"/>
              <a:gd name="T75" fmla="*/ 127388074 h 2622"/>
              <a:gd name="T76" fmla="*/ 17141471 w 1277"/>
              <a:gd name="T77" fmla="*/ 105684874 h 2622"/>
              <a:gd name="T78" fmla="*/ 13209937 w 1277"/>
              <a:gd name="T79" fmla="*/ 83667192 h 2622"/>
              <a:gd name="T80" fmla="*/ 10064790 w 1277"/>
              <a:gd name="T81" fmla="*/ 61335028 h 2622"/>
              <a:gd name="T82" fmla="*/ 8020503 w 1277"/>
              <a:gd name="T83" fmla="*/ 38530944 h 2622"/>
              <a:gd name="T84" fmla="*/ 6762206 w 1277"/>
              <a:gd name="T85" fmla="*/ 15569817 h 2622"/>
              <a:gd name="T86" fmla="*/ 6605167 w 1277"/>
              <a:gd name="T87" fmla="*/ 0 h 2622"/>
              <a:gd name="T88" fmla="*/ 0 w 1277"/>
              <a:gd name="T89" fmla="*/ 0 h 262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277"/>
              <a:gd name="T136" fmla="*/ 0 h 2622"/>
              <a:gd name="T137" fmla="*/ 1277 w 1277"/>
              <a:gd name="T138" fmla="*/ 2622 h 2622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277" h="2622">
                <a:moveTo>
                  <a:pt x="0" y="0"/>
                </a:moveTo>
                <a:lnTo>
                  <a:pt x="0" y="0"/>
                </a:lnTo>
                <a:lnTo>
                  <a:pt x="0" y="50"/>
                </a:lnTo>
                <a:lnTo>
                  <a:pt x="2" y="100"/>
                </a:lnTo>
                <a:lnTo>
                  <a:pt x="4" y="149"/>
                </a:lnTo>
                <a:lnTo>
                  <a:pt x="6" y="199"/>
                </a:lnTo>
                <a:lnTo>
                  <a:pt x="9" y="249"/>
                </a:lnTo>
                <a:lnTo>
                  <a:pt x="13" y="297"/>
                </a:lnTo>
                <a:lnTo>
                  <a:pt x="18" y="346"/>
                </a:lnTo>
                <a:lnTo>
                  <a:pt x="23" y="394"/>
                </a:lnTo>
                <a:lnTo>
                  <a:pt x="28" y="443"/>
                </a:lnTo>
                <a:lnTo>
                  <a:pt x="36" y="491"/>
                </a:lnTo>
                <a:lnTo>
                  <a:pt x="42" y="539"/>
                </a:lnTo>
                <a:lnTo>
                  <a:pt x="51" y="586"/>
                </a:lnTo>
                <a:lnTo>
                  <a:pt x="59" y="634"/>
                </a:lnTo>
                <a:lnTo>
                  <a:pt x="69" y="681"/>
                </a:lnTo>
                <a:lnTo>
                  <a:pt x="78" y="729"/>
                </a:lnTo>
                <a:lnTo>
                  <a:pt x="89" y="775"/>
                </a:lnTo>
                <a:lnTo>
                  <a:pt x="99" y="821"/>
                </a:lnTo>
                <a:lnTo>
                  <a:pt x="112" y="868"/>
                </a:lnTo>
                <a:lnTo>
                  <a:pt x="124" y="914"/>
                </a:lnTo>
                <a:lnTo>
                  <a:pt x="138" y="959"/>
                </a:lnTo>
                <a:lnTo>
                  <a:pt x="151" y="1004"/>
                </a:lnTo>
                <a:lnTo>
                  <a:pt x="165" y="1050"/>
                </a:lnTo>
                <a:lnTo>
                  <a:pt x="180" y="1095"/>
                </a:lnTo>
                <a:lnTo>
                  <a:pt x="195" y="1139"/>
                </a:lnTo>
                <a:lnTo>
                  <a:pt x="212" y="1183"/>
                </a:lnTo>
                <a:lnTo>
                  <a:pt x="228" y="1227"/>
                </a:lnTo>
                <a:lnTo>
                  <a:pt x="245" y="1271"/>
                </a:lnTo>
                <a:lnTo>
                  <a:pt x="263" y="1314"/>
                </a:lnTo>
                <a:lnTo>
                  <a:pt x="282" y="1357"/>
                </a:lnTo>
                <a:lnTo>
                  <a:pt x="301" y="1400"/>
                </a:lnTo>
                <a:lnTo>
                  <a:pt x="321" y="1442"/>
                </a:lnTo>
                <a:lnTo>
                  <a:pt x="341" y="1484"/>
                </a:lnTo>
                <a:lnTo>
                  <a:pt x="361" y="1526"/>
                </a:lnTo>
                <a:lnTo>
                  <a:pt x="383" y="1567"/>
                </a:lnTo>
                <a:lnTo>
                  <a:pt x="405" y="1609"/>
                </a:lnTo>
                <a:lnTo>
                  <a:pt x="427" y="1649"/>
                </a:lnTo>
                <a:lnTo>
                  <a:pt x="450" y="1689"/>
                </a:lnTo>
                <a:lnTo>
                  <a:pt x="473" y="1729"/>
                </a:lnTo>
                <a:lnTo>
                  <a:pt x="498" y="1769"/>
                </a:lnTo>
                <a:lnTo>
                  <a:pt x="522" y="1807"/>
                </a:lnTo>
                <a:lnTo>
                  <a:pt x="547" y="1847"/>
                </a:lnTo>
                <a:lnTo>
                  <a:pt x="572" y="1885"/>
                </a:lnTo>
                <a:lnTo>
                  <a:pt x="598" y="1923"/>
                </a:lnTo>
                <a:lnTo>
                  <a:pt x="624" y="1961"/>
                </a:lnTo>
                <a:lnTo>
                  <a:pt x="652" y="1998"/>
                </a:lnTo>
                <a:lnTo>
                  <a:pt x="679" y="2035"/>
                </a:lnTo>
                <a:lnTo>
                  <a:pt x="707" y="2071"/>
                </a:lnTo>
                <a:lnTo>
                  <a:pt x="735" y="2108"/>
                </a:lnTo>
                <a:lnTo>
                  <a:pt x="764" y="2143"/>
                </a:lnTo>
                <a:lnTo>
                  <a:pt x="794" y="2178"/>
                </a:lnTo>
                <a:lnTo>
                  <a:pt x="823" y="2212"/>
                </a:lnTo>
                <a:lnTo>
                  <a:pt x="854" y="2247"/>
                </a:lnTo>
                <a:lnTo>
                  <a:pt x="884" y="2281"/>
                </a:lnTo>
                <a:lnTo>
                  <a:pt x="916" y="2314"/>
                </a:lnTo>
                <a:lnTo>
                  <a:pt x="947" y="2347"/>
                </a:lnTo>
                <a:lnTo>
                  <a:pt x="980" y="2379"/>
                </a:lnTo>
                <a:lnTo>
                  <a:pt x="1012" y="2411"/>
                </a:lnTo>
                <a:lnTo>
                  <a:pt x="1045" y="2443"/>
                </a:lnTo>
                <a:lnTo>
                  <a:pt x="1078" y="2474"/>
                </a:lnTo>
                <a:lnTo>
                  <a:pt x="1112" y="2505"/>
                </a:lnTo>
                <a:lnTo>
                  <a:pt x="1146" y="2535"/>
                </a:lnTo>
                <a:lnTo>
                  <a:pt x="1181" y="2564"/>
                </a:lnTo>
                <a:lnTo>
                  <a:pt x="1216" y="2593"/>
                </a:lnTo>
                <a:lnTo>
                  <a:pt x="1251" y="2622"/>
                </a:lnTo>
                <a:lnTo>
                  <a:pt x="1277" y="2587"/>
                </a:lnTo>
                <a:lnTo>
                  <a:pt x="1242" y="2560"/>
                </a:lnTo>
                <a:lnTo>
                  <a:pt x="1208" y="2531"/>
                </a:lnTo>
                <a:lnTo>
                  <a:pt x="1174" y="2501"/>
                </a:lnTo>
                <a:lnTo>
                  <a:pt x="1139" y="2472"/>
                </a:lnTo>
                <a:lnTo>
                  <a:pt x="1106" y="2442"/>
                </a:lnTo>
                <a:lnTo>
                  <a:pt x="1073" y="2411"/>
                </a:lnTo>
                <a:lnTo>
                  <a:pt x="1040" y="2380"/>
                </a:lnTo>
                <a:lnTo>
                  <a:pt x="1009" y="2348"/>
                </a:lnTo>
                <a:lnTo>
                  <a:pt x="977" y="2316"/>
                </a:lnTo>
                <a:lnTo>
                  <a:pt x="946" y="2284"/>
                </a:lnTo>
                <a:lnTo>
                  <a:pt x="915" y="2251"/>
                </a:lnTo>
                <a:lnTo>
                  <a:pt x="884" y="2218"/>
                </a:lnTo>
                <a:lnTo>
                  <a:pt x="854" y="2184"/>
                </a:lnTo>
                <a:lnTo>
                  <a:pt x="825" y="2149"/>
                </a:lnTo>
                <a:lnTo>
                  <a:pt x="796" y="2114"/>
                </a:lnTo>
                <a:lnTo>
                  <a:pt x="767" y="2080"/>
                </a:lnTo>
                <a:lnTo>
                  <a:pt x="739" y="2044"/>
                </a:lnTo>
                <a:lnTo>
                  <a:pt x="712" y="2008"/>
                </a:lnTo>
                <a:lnTo>
                  <a:pt x="685" y="1972"/>
                </a:lnTo>
                <a:lnTo>
                  <a:pt x="658" y="1935"/>
                </a:lnTo>
                <a:lnTo>
                  <a:pt x="632" y="1898"/>
                </a:lnTo>
                <a:lnTo>
                  <a:pt x="606" y="1860"/>
                </a:lnTo>
                <a:lnTo>
                  <a:pt x="581" y="1823"/>
                </a:lnTo>
                <a:lnTo>
                  <a:pt x="556" y="1784"/>
                </a:lnTo>
                <a:lnTo>
                  <a:pt x="533" y="1746"/>
                </a:lnTo>
                <a:lnTo>
                  <a:pt x="508" y="1706"/>
                </a:lnTo>
                <a:lnTo>
                  <a:pt x="486" y="1667"/>
                </a:lnTo>
                <a:lnTo>
                  <a:pt x="464" y="1628"/>
                </a:lnTo>
                <a:lnTo>
                  <a:pt x="441" y="1587"/>
                </a:lnTo>
                <a:lnTo>
                  <a:pt x="420" y="1547"/>
                </a:lnTo>
                <a:lnTo>
                  <a:pt x="399" y="1506"/>
                </a:lnTo>
                <a:lnTo>
                  <a:pt x="378" y="1464"/>
                </a:lnTo>
                <a:lnTo>
                  <a:pt x="358" y="1424"/>
                </a:lnTo>
                <a:lnTo>
                  <a:pt x="339" y="1382"/>
                </a:lnTo>
                <a:lnTo>
                  <a:pt x="320" y="1340"/>
                </a:lnTo>
                <a:lnTo>
                  <a:pt x="302" y="1297"/>
                </a:lnTo>
                <a:lnTo>
                  <a:pt x="285" y="1254"/>
                </a:lnTo>
                <a:lnTo>
                  <a:pt x="268" y="1211"/>
                </a:lnTo>
                <a:lnTo>
                  <a:pt x="251" y="1168"/>
                </a:lnTo>
                <a:lnTo>
                  <a:pt x="235" y="1125"/>
                </a:lnTo>
                <a:lnTo>
                  <a:pt x="220" y="1080"/>
                </a:lnTo>
                <a:lnTo>
                  <a:pt x="205" y="1036"/>
                </a:lnTo>
                <a:lnTo>
                  <a:pt x="191" y="991"/>
                </a:lnTo>
                <a:lnTo>
                  <a:pt x="177" y="947"/>
                </a:lnTo>
                <a:lnTo>
                  <a:pt x="164" y="902"/>
                </a:lnTo>
                <a:lnTo>
                  <a:pt x="152" y="857"/>
                </a:lnTo>
                <a:lnTo>
                  <a:pt x="140" y="810"/>
                </a:lnTo>
                <a:lnTo>
                  <a:pt x="129" y="765"/>
                </a:lnTo>
                <a:lnTo>
                  <a:pt x="119" y="719"/>
                </a:lnTo>
                <a:lnTo>
                  <a:pt x="109" y="672"/>
                </a:lnTo>
                <a:lnTo>
                  <a:pt x="101" y="626"/>
                </a:lnTo>
                <a:lnTo>
                  <a:pt x="92" y="578"/>
                </a:lnTo>
                <a:lnTo>
                  <a:pt x="84" y="532"/>
                </a:lnTo>
                <a:lnTo>
                  <a:pt x="77" y="485"/>
                </a:lnTo>
                <a:lnTo>
                  <a:pt x="70" y="437"/>
                </a:lnTo>
                <a:lnTo>
                  <a:pt x="64" y="390"/>
                </a:lnTo>
                <a:lnTo>
                  <a:pt x="59" y="341"/>
                </a:lnTo>
                <a:lnTo>
                  <a:pt x="55" y="294"/>
                </a:lnTo>
                <a:lnTo>
                  <a:pt x="51" y="245"/>
                </a:lnTo>
                <a:lnTo>
                  <a:pt x="47" y="197"/>
                </a:lnTo>
                <a:lnTo>
                  <a:pt x="45" y="148"/>
                </a:lnTo>
                <a:lnTo>
                  <a:pt x="43" y="99"/>
                </a:lnTo>
                <a:lnTo>
                  <a:pt x="42" y="50"/>
                </a:lnTo>
                <a:lnTo>
                  <a:pt x="42" y="0"/>
                </a:lnTo>
                <a:lnTo>
                  <a:pt x="0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5" name="Freeform 307"/>
          <p:cNvSpPr>
            <a:spLocks/>
          </p:cNvSpPr>
          <p:nvPr/>
        </p:nvSpPr>
        <p:spPr bwMode="auto">
          <a:xfrm>
            <a:off x="4300538" y="3270250"/>
            <a:ext cx="404812" cy="954088"/>
          </a:xfrm>
          <a:custGeom>
            <a:avLst/>
            <a:gdLst>
              <a:gd name="T0" fmla="*/ 156100424 w 1021"/>
              <a:gd name="T1" fmla="*/ 2203328 h 2405"/>
              <a:gd name="T2" fmla="*/ 138494075 w 1021"/>
              <a:gd name="T3" fmla="*/ 20302041 h 2405"/>
              <a:gd name="T4" fmla="*/ 121673562 w 1021"/>
              <a:gd name="T5" fmla="*/ 39502020 h 2405"/>
              <a:gd name="T6" fmla="*/ 105953296 w 1021"/>
              <a:gd name="T7" fmla="*/ 59489073 h 2405"/>
              <a:gd name="T8" fmla="*/ 91176667 w 1021"/>
              <a:gd name="T9" fmla="*/ 80105705 h 2405"/>
              <a:gd name="T10" fmla="*/ 77342881 w 1021"/>
              <a:gd name="T11" fmla="*/ 101666903 h 2405"/>
              <a:gd name="T12" fmla="*/ 64452335 w 1021"/>
              <a:gd name="T13" fmla="*/ 124014778 h 2405"/>
              <a:gd name="T14" fmla="*/ 52819442 w 1021"/>
              <a:gd name="T15" fmla="*/ 146991835 h 2405"/>
              <a:gd name="T16" fmla="*/ 42129788 w 1021"/>
              <a:gd name="T17" fmla="*/ 170598869 h 2405"/>
              <a:gd name="T18" fmla="*/ 32540779 w 1021"/>
              <a:gd name="T19" fmla="*/ 194677987 h 2405"/>
              <a:gd name="T20" fmla="*/ 24051621 w 1021"/>
              <a:gd name="T21" fmla="*/ 219543781 h 2405"/>
              <a:gd name="T22" fmla="*/ 16820514 w 1021"/>
              <a:gd name="T23" fmla="*/ 244881661 h 2405"/>
              <a:gd name="T24" fmla="*/ 11004067 w 1021"/>
              <a:gd name="T25" fmla="*/ 270692022 h 2405"/>
              <a:gd name="T26" fmla="*/ 8488761 w 1021"/>
              <a:gd name="T27" fmla="*/ 283911596 h 2405"/>
              <a:gd name="T28" fmla="*/ 6287868 w 1021"/>
              <a:gd name="T29" fmla="*/ 297131566 h 2405"/>
              <a:gd name="T30" fmla="*/ 4244380 w 1021"/>
              <a:gd name="T31" fmla="*/ 310508634 h 2405"/>
              <a:gd name="T32" fmla="*/ 2829719 w 1021"/>
              <a:gd name="T33" fmla="*/ 323886098 h 2405"/>
              <a:gd name="T34" fmla="*/ 1572066 w 1021"/>
              <a:gd name="T35" fmla="*/ 337420660 h 2405"/>
              <a:gd name="T36" fmla="*/ 785835 w 1021"/>
              <a:gd name="T37" fmla="*/ 351112318 h 2405"/>
              <a:gd name="T38" fmla="*/ 314413 w 1021"/>
              <a:gd name="T39" fmla="*/ 364804374 h 2405"/>
              <a:gd name="T40" fmla="*/ 0 w 1021"/>
              <a:gd name="T41" fmla="*/ 378496429 h 2405"/>
              <a:gd name="T42" fmla="*/ 6602282 w 1021"/>
              <a:gd name="T43" fmla="*/ 371728950 h 2405"/>
              <a:gd name="T44" fmla="*/ 6916695 w 1021"/>
              <a:gd name="T45" fmla="*/ 358194388 h 2405"/>
              <a:gd name="T46" fmla="*/ 7545521 w 1021"/>
              <a:gd name="T47" fmla="*/ 344659827 h 2405"/>
              <a:gd name="T48" fmla="*/ 8646166 w 1021"/>
              <a:gd name="T49" fmla="*/ 331282760 h 2405"/>
              <a:gd name="T50" fmla="*/ 10060827 w 1021"/>
              <a:gd name="T51" fmla="*/ 317905692 h 2405"/>
              <a:gd name="T52" fmla="*/ 11789902 w 1021"/>
              <a:gd name="T53" fmla="*/ 304843216 h 2405"/>
              <a:gd name="T54" fmla="*/ 13833786 w 1021"/>
              <a:gd name="T55" fmla="*/ 291623245 h 2405"/>
              <a:gd name="T56" fmla="*/ 16191687 w 1021"/>
              <a:gd name="T57" fmla="*/ 278560769 h 2405"/>
              <a:gd name="T58" fmla="*/ 20121654 w 1021"/>
              <a:gd name="T59" fmla="*/ 259203295 h 2405"/>
              <a:gd name="T60" fmla="*/ 26724332 w 1021"/>
              <a:gd name="T61" fmla="*/ 234180007 h 2405"/>
              <a:gd name="T62" fmla="*/ 34426862 w 1021"/>
              <a:gd name="T63" fmla="*/ 209314212 h 2405"/>
              <a:gd name="T64" fmla="*/ 43230433 w 1021"/>
              <a:gd name="T65" fmla="*/ 185077600 h 2405"/>
              <a:gd name="T66" fmla="*/ 53133855 w 1021"/>
              <a:gd name="T67" fmla="*/ 161470964 h 2405"/>
              <a:gd name="T68" fmla="*/ 64295326 w 1021"/>
              <a:gd name="T69" fmla="*/ 138651004 h 2405"/>
              <a:gd name="T70" fmla="*/ 76399641 w 1021"/>
              <a:gd name="T71" fmla="*/ 116145635 h 2405"/>
              <a:gd name="T72" fmla="*/ 89604601 w 1021"/>
              <a:gd name="T73" fmla="*/ 94742327 h 2405"/>
              <a:gd name="T74" fmla="*/ 103595395 w 1021"/>
              <a:gd name="T75" fmla="*/ 73653213 h 2405"/>
              <a:gd name="T76" fmla="*/ 118843843 w 1021"/>
              <a:gd name="T77" fmla="*/ 53666161 h 2405"/>
              <a:gd name="T78" fmla="*/ 134878521 w 1021"/>
              <a:gd name="T79" fmla="*/ 34466181 h 2405"/>
              <a:gd name="T80" fmla="*/ 151856043 w 1021"/>
              <a:gd name="T81" fmla="*/ 16052481 h 2405"/>
              <a:gd name="T82" fmla="*/ 156414837 w 1021"/>
              <a:gd name="T83" fmla="*/ 7396661 h 2405"/>
              <a:gd name="T84" fmla="*/ 157986903 w 1021"/>
              <a:gd name="T85" fmla="*/ 0 h 2405"/>
              <a:gd name="T86" fmla="*/ 160345201 w 1021"/>
              <a:gd name="T87" fmla="*/ 2045834 h 240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021"/>
              <a:gd name="T133" fmla="*/ 0 h 2405"/>
              <a:gd name="T134" fmla="*/ 1021 w 1021"/>
              <a:gd name="T135" fmla="*/ 2405 h 2405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021" h="2405">
                <a:moveTo>
                  <a:pt x="1020" y="13"/>
                </a:moveTo>
                <a:lnTo>
                  <a:pt x="993" y="14"/>
                </a:lnTo>
                <a:lnTo>
                  <a:pt x="936" y="71"/>
                </a:lnTo>
                <a:lnTo>
                  <a:pt x="881" y="129"/>
                </a:lnTo>
                <a:lnTo>
                  <a:pt x="827" y="189"/>
                </a:lnTo>
                <a:lnTo>
                  <a:pt x="774" y="251"/>
                </a:lnTo>
                <a:lnTo>
                  <a:pt x="723" y="314"/>
                </a:lnTo>
                <a:lnTo>
                  <a:pt x="674" y="378"/>
                </a:lnTo>
                <a:lnTo>
                  <a:pt x="626" y="443"/>
                </a:lnTo>
                <a:lnTo>
                  <a:pt x="580" y="509"/>
                </a:lnTo>
                <a:lnTo>
                  <a:pt x="535" y="577"/>
                </a:lnTo>
                <a:lnTo>
                  <a:pt x="492" y="646"/>
                </a:lnTo>
                <a:lnTo>
                  <a:pt x="450" y="716"/>
                </a:lnTo>
                <a:lnTo>
                  <a:pt x="410" y="788"/>
                </a:lnTo>
                <a:lnTo>
                  <a:pt x="372" y="860"/>
                </a:lnTo>
                <a:lnTo>
                  <a:pt x="336" y="934"/>
                </a:lnTo>
                <a:lnTo>
                  <a:pt x="301" y="1008"/>
                </a:lnTo>
                <a:lnTo>
                  <a:pt x="268" y="1084"/>
                </a:lnTo>
                <a:lnTo>
                  <a:pt x="236" y="1160"/>
                </a:lnTo>
                <a:lnTo>
                  <a:pt x="207" y="1237"/>
                </a:lnTo>
                <a:lnTo>
                  <a:pt x="179" y="1315"/>
                </a:lnTo>
                <a:lnTo>
                  <a:pt x="153" y="1395"/>
                </a:lnTo>
                <a:lnTo>
                  <a:pt x="129" y="1475"/>
                </a:lnTo>
                <a:lnTo>
                  <a:pt x="107" y="1556"/>
                </a:lnTo>
                <a:lnTo>
                  <a:pt x="88" y="1638"/>
                </a:lnTo>
                <a:lnTo>
                  <a:pt x="70" y="1720"/>
                </a:lnTo>
                <a:lnTo>
                  <a:pt x="61" y="1762"/>
                </a:lnTo>
                <a:lnTo>
                  <a:pt x="54" y="1804"/>
                </a:lnTo>
                <a:lnTo>
                  <a:pt x="46" y="1846"/>
                </a:lnTo>
                <a:lnTo>
                  <a:pt x="40" y="1888"/>
                </a:lnTo>
                <a:lnTo>
                  <a:pt x="33" y="1930"/>
                </a:lnTo>
                <a:lnTo>
                  <a:pt x="27" y="1973"/>
                </a:lnTo>
                <a:lnTo>
                  <a:pt x="22" y="2015"/>
                </a:lnTo>
                <a:lnTo>
                  <a:pt x="18" y="2058"/>
                </a:lnTo>
                <a:lnTo>
                  <a:pt x="13" y="2101"/>
                </a:lnTo>
                <a:lnTo>
                  <a:pt x="10" y="2144"/>
                </a:lnTo>
                <a:lnTo>
                  <a:pt x="7" y="2187"/>
                </a:lnTo>
                <a:lnTo>
                  <a:pt x="5" y="2231"/>
                </a:lnTo>
                <a:lnTo>
                  <a:pt x="3" y="2274"/>
                </a:lnTo>
                <a:lnTo>
                  <a:pt x="2" y="2318"/>
                </a:lnTo>
                <a:lnTo>
                  <a:pt x="0" y="2361"/>
                </a:lnTo>
                <a:lnTo>
                  <a:pt x="0" y="2405"/>
                </a:lnTo>
                <a:lnTo>
                  <a:pt x="42" y="2405"/>
                </a:lnTo>
                <a:lnTo>
                  <a:pt x="42" y="2362"/>
                </a:lnTo>
                <a:lnTo>
                  <a:pt x="43" y="2319"/>
                </a:lnTo>
                <a:lnTo>
                  <a:pt x="44" y="2276"/>
                </a:lnTo>
                <a:lnTo>
                  <a:pt x="46" y="2233"/>
                </a:lnTo>
                <a:lnTo>
                  <a:pt x="48" y="2190"/>
                </a:lnTo>
                <a:lnTo>
                  <a:pt x="52" y="2147"/>
                </a:lnTo>
                <a:lnTo>
                  <a:pt x="55" y="2105"/>
                </a:lnTo>
                <a:lnTo>
                  <a:pt x="59" y="2062"/>
                </a:lnTo>
                <a:lnTo>
                  <a:pt x="64" y="2020"/>
                </a:lnTo>
                <a:lnTo>
                  <a:pt x="69" y="1978"/>
                </a:lnTo>
                <a:lnTo>
                  <a:pt x="75" y="1937"/>
                </a:lnTo>
                <a:lnTo>
                  <a:pt x="80" y="1895"/>
                </a:lnTo>
                <a:lnTo>
                  <a:pt x="88" y="1853"/>
                </a:lnTo>
                <a:lnTo>
                  <a:pt x="94" y="1812"/>
                </a:lnTo>
                <a:lnTo>
                  <a:pt x="103" y="1770"/>
                </a:lnTo>
                <a:lnTo>
                  <a:pt x="110" y="1729"/>
                </a:lnTo>
                <a:lnTo>
                  <a:pt x="128" y="1647"/>
                </a:lnTo>
                <a:lnTo>
                  <a:pt x="147" y="1567"/>
                </a:lnTo>
                <a:lnTo>
                  <a:pt x="170" y="1488"/>
                </a:lnTo>
                <a:lnTo>
                  <a:pt x="193" y="1408"/>
                </a:lnTo>
                <a:lnTo>
                  <a:pt x="219" y="1330"/>
                </a:lnTo>
                <a:lnTo>
                  <a:pt x="245" y="1253"/>
                </a:lnTo>
                <a:lnTo>
                  <a:pt x="275" y="1176"/>
                </a:lnTo>
                <a:lnTo>
                  <a:pt x="306" y="1100"/>
                </a:lnTo>
                <a:lnTo>
                  <a:pt x="338" y="1026"/>
                </a:lnTo>
                <a:lnTo>
                  <a:pt x="373" y="952"/>
                </a:lnTo>
                <a:lnTo>
                  <a:pt x="409" y="881"/>
                </a:lnTo>
                <a:lnTo>
                  <a:pt x="447" y="809"/>
                </a:lnTo>
                <a:lnTo>
                  <a:pt x="486" y="738"/>
                </a:lnTo>
                <a:lnTo>
                  <a:pt x="527" y="669"/>
                </a:lnTo>
                <a:lnTo>
                  <a:pt x="570" y="602"/>
                </a:lnTo>
                <a:lnTo>
                  <a:pt x="614" y="534"/>
                </a:lnTo>
                <a:lnTo>
                  <a:pt x="659" y="468"/>
                </a:lnTo>
                <a:lnTo>
                  <a:pt x="707" y="404"/>
                </a:lnTo>
                <a:lnTo>
                  <a:pt x="756" y="341"/>
                </a:lnTo>
                <a:lnTo>
                  <a:pt x="806" y="279"/>
                </a:lnTo>
                <a:lnTo>
                  <a:pt x="858" y="219"/>
                </a:lnTo>
                <a:lnTo>
                  <a:pt x="911" y="159"/>
                </a:lnTo>
                <a:lnTo>
                  <a:pt x="966" y="102"/>
                </a:lnTo>
                <a:lnTo>
                  <a:pt x="1021" y="45"/>
                </a:lnTo>
                <a:lnTo>
                  <a:pt x="995" y="47"/>
                </a:lnTo>
                <a:lnTo>
                  <a:pt x="1020" y="13"/>
                </a:lnTo>
                <a:lnTo>
                  <a:pt x="1005" y="0"/>
                </a:lnTo>
                <a:lnTo>
                  <a:pt x="993" y="14"/>
                </a:lnTo>
                <a:lnTo>
                  <a:pt x="1020" y="1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6" name="Freeform 308"/>
          <p:cNvSpPr>
            <a:spLocks/>
          </p:cNvSpPr>
          <p:nvPr/>
        </p:nvSpPr>
        <p:spPr bwMode="auto">
          <a:xfrm>
            <a:off x="4695825" y="3275013"/>
            <a:ext cx="506413" cy="1039812"/>
          </a:xfrm>
          <a:custGeom>
            <a:avLst/>
            <a:gdLst>
              <a:gd name="T0" fmla="*/ 200982858 w 1276"/>
              <a:gd name="T1" fmla="*/ 404648334 h 2621"/>
              <a:gd name="T2" fmla="*/ 200195457 w 1276"/>
              <a:gd name="T3" fmla="*/ 381197222 h 2621"/>
              <a:gd name="T4" fmla="*/ 198305140 w 1276"/>
              <a:gd name="T5" fmla="*/ 358061107 h 2621"/>
              <a:gd name="T6" fmla="*/ 195469862 w 1276"/>
              <a:gd name="T7" fmla="*/ 335239594 h 2621"/>
              <a:gd name="T8" fmla="*/ 191847183 w 1276"/>
              <a:gd name="T9" fmla="*/ 312890182 h 2621"/>
              <a:gd name="T10" fmla="*/ 187121985 w 1276"/>
              <a:gd name="T11" fmla="*/ 290540770 h 2621"/>
              <a:gd name="T12" fmla="*/ 181451429 w 1276"/>
              <a:gd name="T13" fmla="*/ 268663855 h 2621"/>
              <a:gd name="T14" fmla="*/ 174993870 w 1276"/>
              <a:gd name="T15" fmla="*/ 247416144 h 2621"/>
              <a:gd name="T16" fmla="*/ 167590556 w 1276"/>
              <a:gd name="T17" fmla="*/ 226325932 h 2621"/>
              <a:gd name="T18" fmla="*/ 159400239 w 1276"/>
              <a:gd name="T19" fmla="*/ 205707821 h 2621"/>
              <a:gd name="T20" fmla="*/ 150579683 w 1276"/>
              <a:gd name="T21" fmla="*/ 185562207 h 2621"/>
              <a:gd name="T22" fmla="*/ 140656608 w 1276"/>
              <a:gd name="T23" fmla="*/ 165888298 h 2621"/>
              <a:gd name="T24" fmla="*/ 130103294 w 1276"/>
              <a:gd name="T25" fmla="*/ 146686886 h 2621"/>
              <a:gd name="T26" fmla="*/ 118762580 w 1276"/>
              <a:gd name="T27" fmla="*/ 128115074 h 2621"/>
              <a:gd name="T28" fmla="*/ 106792024 w 1276"/>
              <a:gd name="T29" fmla="*/ 109857864 h 2621"/>
              <a:gd name="T30" fmla="*/ 94033671 w 1276"/>
              <a:gd name="T31" fmla="*/ 92230253 h 2621"/>
              <a:gd name="T32" fmla="*/ 80645080 w 1276"/>
              <a:gd name="T33" fmla="*/ 75232243 h 2621"/>
              <a:gd name="T34" fmla="*/ 66469088 w 1276"/>
              <a:gd name="T35" fmla="*/ 59020935 h 2621"/>
              <a:gd name="T36" fmla="*/ 51820814 w 1276"/>
              <a:gd name="T37" fmla="*/ 43124626 h 2621"/>
              <a:gd name="T38" fmla="*/ 36384742 w 1276"/>
              <a:gd name="T39" fmla="*/ 28015415 h 2621"/>
              <a:gd name="T40" fmla="*/ 20476389 w 1276"/>
              <a:gd name="T41" fmla="*/ 13692908 h 2621"/>
              <a:gd name="T42" fmla="*/ 3937798 w 1276"/>
              <a:gd name="T43" fmla="*/ 0 h 2621"/>
              <a:gd name="T44" fmla="*/ 10868036 w 1276"/>
              <a:gd name="T45" fmla="*/ 14165009 h 2621"/>
              <a:gd name="T46" fmla="*/ 26776786 w 1276"/>
              <a:gd name="T47" fmla="*/ 28172518 h 2621"/>
              <a:gd name="T48" fmla="*/ 42212857 w 1276"/>
              <a:gd name="T49" fmla="*/ 42967127 h 2621"/>
              <a:gd name="T50" fmla="*/ 57018691 w 1276"/>
              <a:gd name="T51" fmla="*/ 58234233 h 2621"/>
              <a:gd name="T52" fmla="*/ 71037123 w 1276"/>
              <a:gd name="T53" fmla="*/ 74287645 h 2621"/>
              <a:gd name="T54" fmla="*/ 84425318 w 1276"/>
              <a:gd name="T55" fmla="*/ 90971053 h 2621"/>
              <a:gd name="T56" fmla="*/ 97341230 w 1276"/>
              <a:gd name="T57" fmla="*/ 107969063 h 2621"/>
              <a:gd name="T58" fmla="*/ 109469346 w 1276"/>
              <a:gd name="T59" fmla="*/ 125596674 h 2621"/>
              <a:gd name="T60" fmla="*/ 120810060 w 1276"/>
              <a:gd name="T61" fmla="*/ 144011383 h 2621"/>
              <a:gd name="T62" fmla="*/ 131520933 w 1276"/>
              <a:gd name="T63" fmla="*/ 162740694 h 2621"/>
              <a:gd name="T64" fmla="*/ 141444008 w 1276"/>
              <a:gd name="T65" fmla="*/ 182099606 h 2621"/>
              <a:gd name="T66" fmla="*/ 150579683 w 1276"/>
              <a:gd name="T67" fmla="*/ 201616016 h 2621"/>
              <a:gd name="T68" fmla="*/ 158927560 w 1276"/>
              <a:gd name="T69" fmla="*/ 222076628 h 2621"/>
              <a:gd name="T70" fmla="*/ 166488036 w 1276"/>
              <a:gd name="T71" fmla="*/ 242537240 h 2621"/>
              <a:gd name="T72" fmla="*/ 172945993 w 1276"/>
              <a:gd name="T73" fmla="*/ 263469953 h 2621"/>
              <a:gd name="T74" fmla="*/ 178931270 w 1276"/>
              <a:gd name="T75" fmla="*/ 285032266 h 2621"/>
              <a:gd name="T76" fmla="*/ 183656866 w 1276"/>
              <a:gd name="T77" fmla="*/ 306752078 h 2621"/>
              <a:gd name="T78" fmla="*/ 187751826 w 1276"/>
              <a:gd name="T79" fmla="*/ 328786491 h 2621"/>
              <a:gd name="T80" fmla="*/ 190902223 w 1276"/>
              <a:gd name="T81" fmla="*/ 351135904 h 2621"/>
              <a:gd name="T82" fmla="*/ 192949703 w 1276"/>
              <a:gd name="T83" fmla="*/ 373957416 h 2621"/>
              <a:gd name="T84" fmla="*/ 194052223 w 1276"/>
              <a:gd name="T85" fmla="*/ 397093531 h 2621"/>
              <a:gd name="T86" fmla="*/ 194524901 w 1276"/>
              <a:gd name="T87" fmla="*/ 412517740 h 2621"/>
              <a:gd name="T88" fmla="*/ 200982858 w 1276"/>
              <a:gd name="T89" fmla="*/ 412517740 h 2621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276"/>
              <a:gd name="T136" fmla="*/ 0 h 2621"/>
              <a:gd name="T137" fmla="*/ 1276 w 1276"/>
              <a:gd name="T138" fmla="*/ 2621 h 2621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276" h="2621">
                <a:moveTo>
                  <a:pt x="1276" y="2621"/>
                </a:moveTo>
                <a:lnTo>
                  <a:pt x="1276" y="2621"/>
                </a:lnTo>
                <a:lnTo>
                  <a:pt x="1276" y="2571"/>
                </a:lnTo>
                <a:lnTo>
                  <a:pt x="1275" y="2520"/>
                </a:lnTo>
                <a:lnTo>
                  <a:pt x="1273" y="2472"/>
                </a:lnTo>
                <a:lnTo>
                  <a:pt x="1271" y="2422"/>
                </a:lnTo>
                <a:lnTo>
                  <a:pt x="1268" y="2373"/>
                </a:lnTo>
                <a:lnTo>
                  <a:pt x="1263" y="2324"/>
                </a:lnTo>
                <a:lnTo>
                  <a:pt x="1259" y="2275"/>
                </a:lnTo>
                <a:lnTo>
                  <a:pt x="1254" y="2227"/>
                </a:lnTo>
                <a:lnTo>
                  <a:pt x="1247" y="2178"/>
                </a:lnTo>
                <a:lnTo>
                  <a:pt x="1241" y="2130"/>
                </a:lnTo>
                <a:lnTo>
                  <a:pt x="1233" y="2082"/>
                </a:lnTo>
                <a:lnTo>
                  <a:pt x="1226" y="2035"/>
                </a:lnTo>
                <a:lnTo>
                  <a:pt x="1218" y="1988"/>
                </a:lnTo>
                <a:lnTo>
                  <a:pt x="1208" y="1940"/>
                </a:lnTo>
                <a:lnTo>
                  <a:pt x="1198" y="1893"/>
                </a:lnTo>
                <a:lnTo>
                  <a:pt x="1188" y="1846"/>
                </a:lnTo>
                <a:lnTo>
                  <a:pt x="1176" y="1800"/>
                </a:lnTo>
                <a:lnTo>
                  <a:pt x="1164" y="1754"/>
                </a:lnTo>
                <a:lnTo>
                  <a:pt x="1152" y="1707"/>
                </a:lnTo>
                <a:lnTo>
                  <a:pt x="1139" y="1662"/>
                </a:lnTo>
                <a:lnTo>
                  <a:pt x="1125" y="1617"/>
                </a:lnTo>
                <a:lnTo>
                  <a:pt x="1111" y="1572"/>
                </a:lnTo>
                <a:lnTo>
                  <a:pt x="1096" y="1526"/>
                </a:lnTo>
                <a:lnTo>
                  <a:pt x="1080" y="1482"/>
                </a:lnTo>
                <a:lnTo>
                  <a:pt x="1064" y="1438"/>
                </a:lnTo>
                <a:lnTo>
                  <a:pt x="1047" y="1394"/>
                </a:lnTo>
                <a:lnTo>
                  <a:pt x="1030" y="1350"/>
                </a:lnTo>
                <a:lnTo>
                  <a:pt x="1012" y="1307"/>
                </a:lnTo>
                <a:lnTo>
                  <a:pt x="994" y="1264"/>
                </a:lnTo>
                <a:lnTo>
                  <a:pt x="975" y="1221"/>
                </a:lnTo>
                <a:lnTo>
                  <a:pt x="956" y="1179"/>
                </a:lnTo>
                <a:lnTo>
                  <a:pt x="935" y="1137"/>
                </a:lnTo>
                <a:lnTo>
                  <a:pt x="914" y="1095"/>
                </a:lnTo>
                <a:lnTo>
                  <a:pt x="893" y="1054"/>
                </a:lnTo>
                <a:lnTo>
                  <a:pt x="872" y="1012"/>
                </a:lnTo>
                <a:lnTo>
                  <a:pt x="849" y="973"/>
                </a:lnTo>
                <a:lnTo>
                  <a:pt x="826" y="932"/>
                </a:lnTo>
                <a:lnTo>
                  <a:pt x="803" y="892"/>
                </a:lnTo>
                <a:lnTo>
                  <a:pt x="779" y="852"/>
                </a:lnTo>
                <a:lnTo>
                  <a:pt x="754" y="814"/>
                </a:lnTo>
                <a:lnTo>
                  <a:pt x="730" y="774"/>
                </a:lnTo>
                <a:lnTo>
                  <a:pt x="704" y="736"/>
                </a:lnTo>
                <a:lnTo>
                  <a:pt x="678" y="698"/>
                </a:lnTo>
                <a:lnTo>
                  <a:pt x="651" y="660"/>
                </a:lnTo>
                <a:lnTo>
                  <a:pt x="625" y="623"/>
                </a:lnTo>
                <a:lnTo>
                  <a:pt x="597" y="586"/>
                </a:lnTo>
                <a:lnTo>
                  <a:pt x="569" y="550"/>
                </a:lnTo>
                <a:lnTo>
                  <a:pt x="540" y="514"/>
                </a:lnTo>
                <a:lnTo>
                  <a:pt x="512" y="478"/>
                </a:lnTo>
                <a:lnTo>
                  <a:pt x="483" y="443"/>
                </a:lnTo>
                <a:lnTo>
                  <a:pt x="452" y="409"/>
                </a:lnTo>
                <a:lnTo>
                  <a:pt x="422" y="375"/>
                </a:lnTo>
                <a:lnTo>
                  <a:pt x="391" y="340"/>
                </a:lnTo>
                <a:lnTo>
                  <a:pt x="361" y="307"/>
                </a:lnTo>
                <a:lnTo>
                  <a:pt x="329" y="274"/>
                </a:lnTo>
                <a:lnTo>
                  <a:pt x="297" y="241"/>
                </a:lnTo>
                <a:lnTo>
                  <a:pt x="264" y="209"/>
                </a:lnTo>
                <a:lnTo>
                  <a:pt x="231" y="178"/>
                </a:lnTo>
                <a:lnTo>
                  <a:pt x="198" y="147"/>
                </a:lnTo>
                <a:lnTo>
                  <a:pt x="164" y="116"/>
                </a:lnTo>
                <a:lnTo>
                  <a:pt x="130" y="87"/>
                </a:lnTo>
                <a:lnTo>
                  <a:pt x="96" y="57"/>
                </a:lnTo>
                <a:lnTo>
                  <a:pt x="60" y="28"/>
                </a:lnTo>
                <a:lnTo>
                  <a:pt x="25" y="0"/>
                </a:lnTo>
                <a:lnTo>
                  <a:pt x="0" y="34"/>
                </a:lnTo>
                <a:lnTo>
                  <a:pt x="34" y="61"/>
                </a:lnTo>
                <a:lnTo>
                  <a:pt x="69" y="90"/>
                </a:lnTo>
                <a:lnTo>
                  <a:pt x="103" y="120"/>
                </a:lnTo>
                <a:lnTo>
                  <a:pt x="137" y="150"/>
                </a:lnTo>
                <a:lnTo>
                  <a:pt x="170" y="179"/>
                </a:lnTo>
                <a:lnTo>
                  <a:pt x="203" y="210"/>
                </a:lnTo>
                <a:lnTo>
                  <a:pt x="236" y="241"/>
                </a:lnTo>
                <a:lnTo>
                  <a:pt x="268" y="273"/>
                </a:lnTo>
                <a:lnTo>
                  <a:pt x="299" y="305"/>
                </a:lnTo>
                <a:lnTo>
                  <a:pt x="331" y="337"/>
                </a:lnTo>
                <a:lnTo>
                  <a:pt x="362" y="370"/>
                </a:lnTo>
                <a:lnTo>
                  <a:pt x="391" y="403"/>
                </a:lnTo>
                <a:lnTo>
                  <a:pt x="421" y="437"/>
                </a:lnTo>
                <a:lnTo>
                  <a:pt x="451" y="472"/>
                </a:lnTo>
                <a:lnTo>
                  <a:pt x="480" y="507"/>
                </a:lnTo>
                <a:lnTo>
                  <a:pt x="509" y="541"/>
                </a:lnTo>
                <a:lnTo>
                  <a:pt x="536" y="578"/>
                </a:lnTo>
                <a:lnTo>
                  <a:pt x="564" y="613"/>
                </a:lnTo>
                <a:lnTo>
                  <a:pt x="592" y="649"/>
                </a:lnTo>
                <a:lnTo>
                  <a:pt x="618" y="686"/>
                </a:lnTo>
                <a:lnTo>
                  <a:pt x="644" y="723"/>
                </a:lnTo>
                <a:lnTo>
                  <a:pt x="669" y="761"/>
                </a:lnTo>
                <a:lnTo>
                  <a:pt x="695" y="798"/>
                </a:lnTo>
                <a:lnTo>
                  <a:pt x="719" y="837"/>
                </a:lnTo>
                <a:lnTo>
                  <a:pt x="744" y="875"/>
                </a:lnTo>
                <a:lnTo>
                  <a:pt x="767" y="915"/>
                </a:lnTo>
                <a:lnTo>
                  <a:pt x="791" y="954"/>
                </a:lnTo>
                <a:lnTo>
                  <a:pt x="813" y="994"/>
                </a:lnTo>
                <a:lnTo>
                  <a:pt x="835" y="1034"/>
                </a:lnTo>
                <a:lnTo>
                  <a:pt x="857" y="1074"/>
                </a:lnTo>
                <a:lnTo>
                  <a:pt x="878" y="1115"/>
                </a:lnTo>
                <a:lnTo>
                  <a:pt x="898" y="1157"/>
                </a:lnTo>
                <a:lnTo>
                  <a:pt x="917" y="1198"/>
                </a:lnTo>
                <a:lnTo>
                  <a:pt x="938" y="1240"/>
                </a:lnTo>
                <a:lnTo>
                  <a:pt x="956" y="1281"/>
                </a:lnTo>
                <a:lnTo>
                  <a:pt x="974" y="1324"/>
                </a:lnTo>
                <a:lnTo>
                  <a:pt x="992" y="1368"/>
                </a:lnTo>
                <a:lnTo>
                  <a:pt x="1009" y="1411"/>
                </a:lnTo>
                <a:lnTo>
                  <a:pt x="1025" y="1454"/>
                </a:lnTo>
                <a:lnTo>
                  <a:pt x="1041" y="1497"/>
                </a:lnTo>
                <a:lnTo>
                  <a:pt x="1057" y="1541"/>
                </a:lnTo>
                <a:lnTo>
                  <a:pt x="1071" y="1585"/>
                </a:lnTo>
                <a:lnTo>
                  <a:pt x="1086" y="1630"/>
                </a:lnTo>
                <a:lnTo>
                  <a:pt x="1098" y="1674"/>
                </a:lnTo>
                <a:lnTo>
                  <a:pt x="1112" y="1719"/>
                </a:lnTo>
                <a:lnTo>
                  <a:pt x="1124" y="1765"/>
                </a:lnTo>
                <a:lnTo>
                  <a:pt x="1136" y="1811"/>
                </a:lnTo>
                <a:lnTo>
                  <a:pt x="1146" y="1856"/>
                </a:lnTo>
                <a:lnTo>
                  <a:pt x="1157" y="1903"/>
                </a:lnTo>
                <a:lnTo>
                  <a:pt x="1166" y="1949"/>
                </a:lnTo>
                <a:lnTo>
                  <a:pt x="1176" y="1995"/>
                </a:lnTo>
                <a:lnTo>
                  <a:pt x="1185" y="2043"/>
                </a:lnTo>
                <a:lnTo>
                  <a:pt x="1192" y="2089"/>
                </a:lnTo>
                <a:lnTo>
                  <a:pt x="1199" y="2136"/>
                </a:lnTo>
                <a:lnTo>
                  <a:pt x="1206" y="2184"/>
                </a:lnTo>
                <a:lnTo>
                  <a:pt x="1212" y="2231"/>
                </a:lnTo>
                <a:lnTo>
                  <a:pt x="1216" y="2280"/>
                </a:lnTo>
                <a:lnTo>
                  <a:pt x="1222" y="2327"/>
                </a:lnTo>
                <a:lnTo>
                  <a:pt x="1225" y="2376"/>
                </a:lnTo>
                <a:lnTo>
                  <a:pt x="1228" y="2424"/>
                </a:lnTo>
                <a:lnTo>
                  <a:pt x="1231" y="2473"/>
                </a:lnTo>
                <a:lnTo>
                  <a:pt x="1232" y="2523"/>
                </a:lnTo>
                <a:lnTo>
                  <a:pt x="1233" y="2571"/>
                </a:lnTo>
                <a:lnTo>
                  <a:pt x="1235" y="2621"/>
                </a:lnTo>
                <a:lnTo>
                  <a:pt x="1276" y="262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7" name="Freeform 309"/>
          <p:cNvSpPr>
            <a:spLocks/>
          </p:cNvSpPr>
          <p:nvPr/>
        </p:nvSpPr>
        <p:spPr bwMode="auto">
          <a:xfrm>
            <a:off x="4795838" y="4314825"/>
            <a:ext cx="406400" cy="954088"/>
          </a:xfrm>
          <a:custGeom>
            <a:avLst/>
            <a:gdLst>
              <a:gd name="T0" fmla="*/ 4743984 w 1022"/>
              <a:gd name="T1" fmla="*/ 376450595 h 2405"/>
              <a:gd name="T2" fmla="*/ 22454196 w 1022"/>
              <a:gd name="T3" fmla="*/ 358194388 h 2405"/>
              <a:gd name="T4" fmla="*/ 39057346 w 1022"/>
              <a:gd name="T5" fmla="*/ 338994409 h 2405"/>
              <a:gd name="T6" fmla="*/ 55028230 w 1022"/>
              <a:gd name="T7" fmla="*/ 319007356 h 2405"/>
              <a:gd name="T8" fmla="*/ 69892052 w 1022"/>
              <a:gd name="T9" fmla="*/ 298390724 h 2405"/>
              <a:gd name="T10" fmla="*/ 83807076 w 1022"/>
              <a:gd name="T11" fmla="*/ 276829526 h 2405"/>
              <a:gd name="T12" fmla="*/ 96773702 w 1022"/>
              <a:gd name="T13" fmla="*/ 254481651 h 2405"/>
              <a:gd name="T14" fmla="*/ 108633265 w 1022"/>
              <a:gd name="T15" fmla="*/ 231504594 h 2405"/>
              <a:gd name="T16" fmla="*/ 119385766 w 1022"/>
              <a:gd name="T17" fmla="*/ 207897560 h 2405"/>
              <a:gd name="T18" fmla="*/ 129031602 w 1022"/>
              <a:gd name="T19" fmla="*/ 183818442 h 2405"/>
              <a:gd name="T20" fmla="*/ 137412111 w 1022"/>
              <a:gd name="T21" fmla="*/ 158952648 h 2405"/>
              <a:gd name="T22" fmla="*/ 144685955 w 1022"/>
              <a:gd name="T23" fmla="*/ 133614768 h 2405"/>
              <a:gd name="T24" fmla="*/ 150694870 w 1022"/>
              <a:gd name="T25" fmla="*/ 107804407 h 2405"/>
              <a:gd name="T26" fmla="*/ 155438854 w 1022"/>
              <a:gd name="T27" fmla="*/ 81364863 h 2405"/>
              <a:gd name="T28" fmla="*/ 157178182 w 1022"/>
              <a:gd name="T29" fmla="*/ 67987795 h 2405"/>
              <a:gd name="T30" fmla="*/ 158759245 w 1022"/>
              <a:gd name="T31" fmla="*/ 54610331 h 2405"/>
              <a:gd name="T32" fmla="*/ 160024175 w 1022"/>
              <a:gd name="T33" fmla="*/ 41075769 h 2405"/>
              <a:gd name="T34" fmla="*/ 160972972 w 1022"/>
              <a:gd name="T35" fmla="*/ 27384111 h 2405"/>
              <a:gd name="T36" fmla="*/ 161447371 w 1022"/>
              <a:gd name="T37" fmla="*/ 13692055 h 2405"/>
              <a:gd name="T38" fmla="*/ 161605636 w 1022"/>
              <a:gd name="T39" fmla="*/ 0 h 2405"/>
              <a:gd name="T40" fmla="*/ 154806190 w 1022"/>
              <a:gd name="T41" fmla="*/ 6767479 h 2405"/>
              <a:gd name="T42" fmla="*/ 154490057 w 1022"/>
              <a:gd name="T43" fmla="*/ 20302041 h 2405"/>
              <a:gd name="T44" fmla="*/ 153857393 w 1022"/>
              <a:gd name="T45" fmla="*/ 33836602 h 2405"/>
              <a:gd name="T46" fmla="*/ 152908596 w 1022"/>
              <a:gd name="T47" fmla="*/ 47213669 h 2405"/>
              <a:gd name="T48" fmla="*/ 151485401 w 1022"/>
              <a:gd name="T49" fmla="*/ 60590737 h 2405"/>
              <a:gd name="T50" fmla="*/ 149904338 w 1022"/>
              <a:gd name="T51" fmla="*/ 73810707 h 2405"/>
              <a:gd name="T52" fmla="*/ 146583549 w 1022"/>
              <a:gd name="T53" fmla="*/ 93325675 h 2405"/>
              <a:gd name="T54" fmla="*/ 141365564 w 1022"/>
              <a:gd name="T55" fmla="*/ 119293134 h 2405"/>
              <a:gd name="T56" fmla="*/ 134882251 w 1022"/>
              <a:gd name="T57" fmla="*/ 144473916 h 2405"/>
              <a:gd name="T58" fmla="*/ 127134009 w 1022"/>
              <a:gd name="T59" fmla="*/ 169182217 h 2405"/>
              <a:gd name="T60" fmla="*/ 118120836 w 1022"/>
              <a:gd name="T61" fmla="*/ 193418829 h 2405"/>
              <a:gd name="T62" fmla="*/ 108158867 w 1022"/>
              <a:gd name="T63" fmla="*/ 217025465 h 2405"/>
              <a:gd name="T64" fmla="*/ 96931569 w 1022"/>
              <a:gd name="T65" fmla="*/ 239845425 h 2405"/>
              <a:gd name="T66" fmla="*/ 84755873 w 1022"/>
              <a:gd name="T67" fmla="*/ 262350794 h 2405"/>
              <a:gd name="T68" fmla="*/ 71631380 w 1022"/>
              <a:gd name="T69" fmla="*/ 283911596 h 2405"/>
              <a:gd name="T70" fmla="*/ 57241957 w 1022"/>
              <a:gd name="T71" fmla="*/ 304685722 h 2405"/>
              <a:gd name="T72" fmla="*/ 42061605 w 1022"/>
              <a:gd name="T73" fmla="*/ 324830268 h 2405"/>
              <a:gd name="T74" fmla="*/ 25932853 w 1022"/>
              <a:gd name="T75" fmla="*/ 344030248 h 2405"/>
              <a:gd name="T76" fmla="*/ 9013173 w 1022"/>
              <a:gd name="T77" fmla="*/ 362443948 h 2405"/>
              <a:gd name="T78" fmla="*/ 4427454 w 1022"/>
              <a:gd name="T79" fmla="*/ 371099768 h 2405"/>
              <a:gd name="T80" fmla="*/ 2529860 w 1022"/>
              <a:gd name="T81" fmla="*/ 378496429 h 2405"/>
              <a:gd name="T82" fmla="*/ 316133 w 1022"/>
              <a:gd name="T83" fmla="*/ 376607692 h 2405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022"/>
              <a:gd name="T127" fmla="*/ 0 h 2405"/>
              <a:gd name="T128" fmla="*/ 1022 w 1022"/>
              <a:gd name="T129" fmla="*/ 2405 h 2405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022" h="2405">
                <a:moveTo>
                  <a:pt x="2" y="2393"/>
                </a:moveTo>
                <a:lnTo>
                  <a:pt x="30" y="2392"/>
                </a:lnTo>
                <a:lnTo>
                  <a:pt x="86" y="2334"/>
                </a:lnTo>
                <a:lnTo>
                  <a:pt x="142" y="2276"/>
                </a:lnTo>
                <a:lnTo>
                  <a:pt x="195" y="2216"/>
                </a:lnTo>
                <a:lnTo>
                  <a:pt x="247" y="2154"/>
                </a:lnTo>
                <a:lnTo>
                  <a:pt x="298" y="2091"/>
                </a:lnTo>
                <a:lnTo>
                  <a:pt x="348" y="2027"/>
                </a:lnTo>
                <a:lnTo>
                  <a:pt x="396" y="1962"/>
                </a:lnTo>
                <a:lnTo>
                  <a:pt x="442" y="1896"/>
                </a:lnTo>
                <a:lnTo>
                  <a:pt x="487" y="1828"/>
                </a:lnTo>
                <a:lnTo>
                  <a:pt x="530" y="1759"/>
                </a:lnTo>
                <a:lnTo>
                  <a:pt x="572" y="1689"/>
                </a:lnTo>
                <a:lnTo>
                  <a:pt x="612" y="1617"/>
                </a:lnTo>
                <a:lnTo>
                  <a:pt x="651" y="1545"/>
                </a:lnTo>
                <a:lnTo>
                  <a:pt x="687" y="1471"/>
                </a:lnTo>
                <a:lnTo>
                  <a:pt x="722" y="1398"/>
                </a:lnTo>
                <a:lnTo>
                  <a:pt x="755" y="1321"/>
                </a:lnTo>
                <a:lnTo>
                  <a:pt x="786" y="1245"/>
                </a:lnTo>
                <a:lnTo>
                  <a:pt x="816" y="1168"/>
                </a:lnTo>
                <a:lnTo>
                  <a:pt x="843" y="1090"/>
                </a:lnTo>
                <a:lnTo>
                  <a:pt x="869" y="1010"/>
                </a:lnTo>
                <a:lnTo>
                  <a:pt x="893" y="930"/>
                </a:lnTo>
                <a:lnTo>
                  <a:pt x="915" y="849"/>
                </a:lnTo>
                <a:lnTo>
                  <a:pt x="935" y="768"/>
                </a:lnTo>
                <a:lnTo>
                  <a:pt x="953" y="685"/>
                </a:lnTo>
                <a:lnTo>
                  <a:pt x="969" y="601"/>
                </a:lnTo>
                <a:lnTo>
                  <a:pt x="983" y="517"/>
                </a:lnTo>
                <a:lnTo>
                  <a:pt x="989" y="475"/>
                </a:lnTo>
                <a:lnTo>
                  <a:pt x="994" y="432"/>
                </a:lnTo>
                <a:lnTo>
                  <a:pt x="1000" y="390"/>
                </a:lnTo>
                <a:lnTo>
                  <a:pt x="1004" y="347"/>
                </a:lnTo>
                <a:lnTo>
                  <a:pt x="1008" y="304"/>
                </a:lnTo>
                <a:lnTo>
                  <a:pt x="1012" y="261"/>
                </a:lnTo>
                <a:lnTo>
                  <a:pt x="1015" y="218"/>
                </a:lnTo>
                <a:lnTo>
                  <a:pt x="1018" y="174"/>
                </a:lnTo>
                <a:lnTo>
                  <a:pt x="1020" y="131"/>
                </a:lnTo>
                <a:lnTo>
                  <a:pt x="1021" y="87"/>
                </a:lnTo>
                <a:lnTo>
                  <a:pt x="1022" y="44"/>
                </a:lnTo>
                <a:lnTo>
                  <a:pt x="1022" y="0"/>
                </a:lnTo>
                <a:lnTo>
                  <a:pt x="981" y="0"/>
                </a:lnTo>
                <a:lnTo>
                  <a:pt x="979" y="43"/>
                </a:lnTo>
                <a:lnTo>
                  <a:pt x="979" y="86"/>
                </a:lnTo>
                <a:lnTo>
                  <a:pt x="977" y="129"/>
                </a:lnTo>
                <a:lnTo>
                  <a:pt x="975" y="172"/>
                </a:lnTo>
                <a:lnTo>
                  <a:pt x="973" y="215"/>
                </a:lnTo>
                <a:lnTo>
                  <a:pt x="970" y="258"/>
                </a:lnTo>
                <a:lnTo>
                  <a:pt x="967" y="300"/>
                </a:lnTo>
                <a:lnTo>
                  <a:pt x="962" y="343"/>
                </a:lnTo>
                <a:lnTo>
                  <a:pt x="958" y="385"/>
                </a:lnTo>
                <a:lnTo>
                  <a:pt x="953" y="427"/>
                </a:lnTo>
                <a:lnTo>
                  <a:pt x="948" y="469"/>
                </a:lnTo>
                <a:lnTo>
                  <a:pt x="941" y="511"/>
                </a:lnTo>
                <a:lnTo>
                  <a:pt x="927" y="593"/>
                </a:lnTo>
                <a:lnTo>
                  <a:pt x="911" y="676"/>
                </a:lnTo>
                <a:lnTo>
                  <a:pt x="894" y="758"/>
                </a:lnTo>
                <a:lnTo>
                  <a:pt x="874" y="838"/>
                </a:lnTo>
                <a:lnTo>
                  <a:pt x="853" y="918"/>
                </a:lnTo>
                <a:lnTo>
                  <a:pt x="829" y="997"/>
                </a:lnTo>
                <a:lnTo>
                  <a:pt x="804" y="1075"/>
                </a:lnTo>
                <a:lnTo>
                  <a:pt x="776" y="1153"/>
                </a:lnTo>
                <a:lnTo>
                  <a:pt x="747" y="1229"/>
                </a:lnTo>
                <a:lnTo>
                  <a:pt x="717" y="1305"/>
                </a:lnTo>
                <a:lnTo>
                  <a:pt x="684" y="1379"/>
                </a:lnTo>
                <a:lnTo>
                  <a:pt x="649" y="1453"/>
                </a:lnTo>
                <a:lnTo>
                  <a:pt x="613" y="1524"/>
                </a:lnTo>
                <a:lnTo>
                  <a:pt x="575" y="1596"/>
                </a:lnTo>
                <a:lnTo>
                  <a:pt x="536" y="1667"/>
                </a:lnTo>
                <a:lnTo>
                  <a:pt x="495" y="1736"/>
                </a:lnTo>
                <a:lnTo>
                  <a:pt x="453" y="1804"/>
                </a:lnTo>
                <a:lnTo>
                  <a:pt x="408" y="1871"/>
                </a:lnTo>
                <a:lnTo>
                  <a:pt x="362" y="1936"/>
                </a:lnTo>
                <a:lnTo>
                  <a:pt x="315" y="2001"/>
                </a:lnTo>
                <a:lnTo>
                  <a:pt x="266" y="2064"/>
                </a:lnTo>
                <a:lnTo>
                  <a:pt x="216" y="2126"/>
                </a:lnTo>
                <a:lnTo>
                  <a:pt x="164" y="2186"/>
                </a:lnTo>
                <a:lnTo>
                  <a:pt x="111" y="2246"/>
                </a:lnTo>
                <a:lnTo>
                  <a:pt x="57" y="2303"/>
                </a:lnTo>
                <a:lnTo>
                  <a:pt x="0" y="2361"/>
                </a:lnTo>
                <a:lnTo>
                  <a:pt x="28" y="2358"/>
                </a:lnTo>
                <a:lnTo>
                  <a:pt x="2" y="2393"/>
                </a:lnTo>
                <a:lnTo>
                  <a:pt x="16" y="2405"/>
                </a:lnTo>
                <a:lnTo>
                  <a:pt x="30" y="2392"/>
                </a:lnTo>
                <a:lnTo>
                  <a:pt x="2" y="239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8" name="Freeform 310"/>
          <p:cNvSpPr>
            <a:spLocks/>
          </p:cNvSpPr>
          <p:nvPr/>
        </p:nvSpPr>
        <p:spPr bwMode="auto">
          <a:xfrm>
            <a:off x="4311650" y="2922588"/>
            <a:ext cx="1552575" cy="1252537"/>
          </a:xfrm>
          <a:custGeom>
            <a:avLst/>
            <a:gdLst>
              <a:gd name="T0" fmla="*/ 594903390 w 3911"/>
              <a:gd name="T1" fmla="*/ 9747109 h 3159"/>
              <a:gd name="T2" fmla="*/ 609244165 w 3911"/>
              <a:gd name="T3" fmla="*/ 74203400 h 3159"/>
              <a:gd name="T4" fmla="*/ 576150221 w 3911"/>
              <a:gd name="T5" fmla="*/ 186137545 h 3159"/>
              <a:gd name="T6" fmla="*/ 534231093 w 3911"/>
              <a:gd name="T7" fmla="*/ 265528725 h 3159"/>
              <a:gd name="T8" fmla="*/ 527769904 w 3911"/>
              <a:gd name="T9" fmla="*/ 275118424 h 3159"/>
              <a:gd name="T10" fmla="*/ 522254313 w 3911"/>
              <a:gd name="T11" fmla="*/ 283293418 h 3159"/>
              <a:gd name="T12" fmla="*/ 516896322 w 3911"/>
              <a:gd name="T13" fmla="*/ 290682554 h 3159"/>
              <a:gd name="T14" fmla="*/ 511223131 w 3911"/>
              <a:gd name="T15" fmla="*/ 298228703 h 3159"/>
              <a:gd name="T16" fmla="*/ 505392340 w 3911"/>
              <a:gd name="T17" fmla="*/ 305617442 h 3159"/>
              <a:gd name="T18" fmla="*/ 498931151 w 3911"/>
              <a:gd name="T19" fmla="*/ 313792437 h 3159"/>
              <a:gd name="T20" fmla="*/ 491681964 w 3911"/>
              <a:gd name="T21" fmla="*/ 322438867 h 3159"/>
              <a:gd name="T22" fmla="*/ 484275177 w 3911"/>
              <a:gd name="T23" fmla="*/ 330928285 h 3159"/>
              <a:gd name="T24" fmla="*/ 476710790 w 3911"/>
              <a:gd name="T25" fmla="*/ 339103279 h 3159"/>
              <a:gd name="T26" fmla="*/ 469619202 w 3911"/>
              <a:gd name="T27" fmla="*/ 346649428 h 3159"/>
              <a:gd name="T28" fmla="*/ 462842814 w 3911"/>
              <a:gd name="T29" fmla="*/ 353409321 h 3159"/>
              <a:gd name="T30" fmla="*/ 455908825 w 3911"/>
              <a:gd name="T31" fmla="*/ 360169611 h 3159"/>
              <a:gd name="T32" fmla="*/ 448974837 w 3911"/>
              <a:gd name="T33" fmla="*/ 366458069 h 3159"/>
              <a:gd name="T34" fmla="*/ 441410451 w 3911"/>
              <a:gd name="T35" fmla="*/ 373532385 h 3159"/>
              <a:gd name="T36" fmla="*/ 433058066 w 3911"/>
              <a:gd name="T37" fmla="*/ 380764111 h 3159"/>
              <a:gd name="T38" fmla="*/ 424548478 w 3911"/>
              <a:gd name="T39" fmla="*/ 387681414 h 3159"/>
              <a:gd name="T40" fmla="*/ 415880893 w 3911"/>
              <a:gd name="T41" fmla="*/ 394441308 h 3159"/>
              <a:gd name="T42" fmla="*/ 382786949 w 3911"/>
              <a:gd name="T43" fmla="*/ 417866009 h 3159"/>
              <a:gd name="T44" fmla="*/ 373016167 w 3911"/>
              <a:gd name="T45" fmla="*/ 424154070 h 3159"/>
              <a:gd name="T46" fmla="*/ 364821779 w 3911"/>
              <a:gd name="T47" fmla="*/ 429027823 h 3159"/>
              <a:gd name="T48" fmla="*/ 356311794 w 3911"/>
              <a:gd name="T49" fmla="*/ 434058589 h 3159"/>
              <a:gd name="T50" fmla="*/ 347171411 w 3911"/>
              <a:gd name="T51" fmla="*/ 439089355 h 3159"/>
              <a:gd name="T52" fmla="*/ 337716225 w 3911"/>
              <a:gd name="T53" fmla="*/ 443805698 h 3159"/>
              <a:gd name="T54" fmla="*/ 328260642 w 3911"/>
              <a:gd name="T55" fmla="*/ 448522041 h 3159"/>
              <a:gd name="T56" fmla="*/ 318805060 w 3911"/>
              <a:gd name="T57" fmla="*/ 453080974 h 3159"/>
              <a:gd name="T58" fmla="*/ 309192274 w 3911"/>
              <a:gd name="T59" fmla="*/ 457168472 h 3159"/>
              <a:gd name="T60" fmla="*/ 299579092 w 3911"/>
              <a:gd name="T61" fmla="*/ 461255969 h 3159"/>
              <a:gd name="T62" fmla="*/ 289966307 w 3911"/>
              <a:gd name="T63" fmla="*/ 465029043 h 3159"/>
              <a:gd name="T64" fmla="*/ 280037925 w 3911"/>
              <a:gd name="T65" fmla="*/ 468644708 h 3159"/>
              <a:gd name="T66" fmla="*/ 270109940 w 3911"/>
              <a:gd name="T67" fmla="*/ 472103360 h 3159"/>
              <a:gd name="T68" fmla="*/ 260023959 w 3911"/>
              <a:gd name="T69" fmla="*/ 475247588 h 3159"/>
              <a:gd name="T70" fmla="*/ 249780775 w 3911"/>
              <a:gd name="T71" fmla="*/ 478391817 h 3159"/>
              <a:gd name="T72" fmla="*/ 239694794 w 3911"/>
              <a:gd name="T73" fmla="*/ 481221623 h 3159"/>
              <a:gd name="T74" fmla="*/ 229294010 w 3911"/>
              <a:gd name="T75" fmla="*/ 483579992 h 3159"/>
              <a:gd name="T76" fmla="*/ 218892829 w 3911"/>
              <a:gd name="T77" fmla="*/ 486095375 h 3159"/>
              <a:gd name="T78" fmla="*/ 208334446 w 3911"/>
              <a:gd name="T79" fmla="*/ 488138926 h 3159"/>
              <a:gd name="T80" fmla="*/ 197775666 w 3911"/>
              <a:gd name="T81" fmla="*/ 490025463 h 3159"/>
              <a:gd name="T82" fmla="*/ 187059683 w 3911"/>
              <a:gd name="T83" fmla="*/ 491754987 h 3159"/>
              <a:gd name="T84" fmla="*/ 176343700 w 3911"/>
              <a:gd name="T85" fmla="*/ 493169692 h 3159"/>
              <a:gd name="T86" fmla="*/ 165784919 w 3911"/>
              <a:gd name="T87" fmla="*/ 494427383 h 3159"/>
              <a:gd name="T88" fmla="*/ 155068936 w 3911"/>
              <a:gd name="T89" fmla="*/ 495213639 h 3159"/>
              <a:gd name="T90" fmla="*/ 144194957 w 3911"/>
              <a:gd name="T91" fmla="*/ 495842484 h 3159"/>
              <a:gd name="T92" fmla="*/ 132690975 w 3911"/>
              <a:gd name="T93" fmla="*/ 496471330 h 3159"/>
              <a:gd name="T94" fmla="*/ 113622607 w 3911"/>
              <a:gd name="T95" fmla="*/ 496628343 h 3159"/>
              <a:gd name="T96" fmla="*/ 103851825 w 3911"/>
              <a:gd name="T97" fmla="*/ 496471330 h 3159"/>
              <a:gd name="T98" fmla="*/ 92347844 w 3911"/>
              <a:gd name="T99" fmla="*/ 495842484 h 3159"/>
              <a:gd name="T100" fmla="*/ 79740665 w 3911"/>
              <a:gd name="T101" fmla="*/ 495056229 h 3159"/>
              <a:gd name="T102" fmla="*/ 67763885 w 3911"/>
              <a:gd name="T103" fmla="*/ 493955947 h 3159"/>
              <a:gd name="T104" fmla="*/ 56417503 w 3911"/>
              <a:gd name="T105" fmla="*/ 492540846 h 3159"/>
              <a:gd name="T106" fmla="*/ 46331522 w 3911"/>
              <a:gd name="T107" fmla="*/ 491283155 h 3159"/>
              <a:gd name="T108" fmla="*/ 35930738 w 3911"/>
              <a:gd name="T109" fmla="*/ 489554027 h 3159"/>
              <a:gd name="T110" fmla="*/ 24741559 w 3911"/>
              <a:gd name="T111" fmla="*/ 487353067 h 3159"/>
              <a:gd name="T112" fmla="*/ 157600 w 3911"/>
              <a:gd name="T113" fmla="*/ 481850468 h 3159"/>
              <a:gd name="T114" fmla="*/ 38451935 w 3911"/>
              <a:gd name="T115" fmla="*/ 315207141 h 3159"/>
              <a:gd name="T116" fmla="*/ 248835177 w 3911"/>
              <a:gd name="T117" fmla="*/ 69330044 h 3159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3911"/>
              <a:gd name="T178" fmla="*/ 0 h 3159"/>
              <a:gd name="T179" fmla="*/ 3911 w 3911"/>
              <a:gd name="T180" fmla="*/ 3159 h 3159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3911" h="3159">
                <a:moveTo>
                  <a:pt x="3161" y="0"/>
                </a:moveTo>
                <a:lnTo>
                  <a:pt x="3209" y="0"/>
                </a:lnTo>
                <a:lnTo>
                  <a:pt x="3258" y="1"/>
                </a:lnTo>
                <a:lnTo>
                  <a:pt x="3305" y="4"/>
                </a:lnTo>
                <a:lnTo>
                  <a:pt x="3353" y="6"/>
                </a:lnTo>
                <a:lnTo>
                  <a:pt x="3400" y="9"/>
                </a:lnTo>
                <a:lnTo>
                  <a:pt x="3448" y="14"/>
                </a:lnTo>
                <a:lnTo>
                  <a:pt x="3496" y="18"/>
                </a:lnTo>
                <a:lnTo>
                  <a:pt x="3543" y="23"/>
                </a:lnTo>
                <a:lnTo>
                  <a:pt x="3590" y="30"/>
                </a:lnTo>
                <a:lnTo>
                  <a:pt x="3636" y="37"/>
                </a:lnTo>
                <a:lnTo>
                  <a:pt x="3682" y="44"/>
                </a:lnTo>
                <a:lnTo>
                  <a:pt x="3729" y="53"/>
                </a:lnTo>
                <a:lnTo>
                  <a:pt x="3775" y="62"/>
                </a:lnTo>
                <a:lnTo>
                  <a:pt x="3821" y="72"/>
                </a:lnTo>
                <a:lnTo>
                  <a:pt x="3866" y="83"/>
                </a:lnTo>
                <a:lnTo>
                  <a:pt x="3911" y="94"/>
                </a:lnTo>
                <a:lnTo>
                  <a:pt x="3908" y="149"/>
                </a:lnTo>
                <a:lnTo>
                  <a:pt x="3903" y="203"/>
                </a:lnTo>
                <a:lnTo>
                  <a:pt x="3897" y="257"/>
                </a:lnTo>
                <a:lnTo>
                  <a:pt x="3891" y="311"/>
                </a:lnTo>
                <a:lnTo>
                  <a:pt x="3883" y="365"/>
                </a:lnTo>
                <a:lnTo>
                  <a:pt x="3875" y="420"/>
                </a:lnTo>
                <a:lnTo>
                  <a:pt x="3866" y="472"/>
                </a:lnTo>
                <a:lnTo>
                  <a:pt x="3856" y="525"/>
                </a:lnTo>
                <a:lnTo>
                  <a:pt x="3845" y="578"/>
                </a:lnTo>
                <a:lnTo>
                  <a:pt x="3833" y="630"/>
                </a:lnTo>
                <a:lnTo>
                  <a:pt x="3822" y="682"/>
                </a:lnTo>
                <a:lnTo>
                  <a:pt x="3808" y="734"/>
                </a:lnTo>
                <a:lnTo>
                  <a:pt x="3794" y="786"/>
                </a:lnTo>
                <a:lnTo>
                  <a:pt x="3780" y="837"/>
                </a:lnTo>
                <a:lnTo>
                  <a:pt x="3764" y="887"/>
                </a:lnTo>
                <a:lnTo>
                  <a:pt x="3748" y="938"/>
                </a:lnTo>
                <a:lnTo>
                  <a:pt x="3731" y="988"/>
                </a:lnTo>
                <a:lnTo>
                  <a:pt x="3713" y="1037"/>
                </a:lnTo>
                <a:lnTo>
                  <a:pt x="3695" y="1087"/>
                </a:lnTo>
                <a:lnTo>
                  <a:pt x="3676" y="1136"/>
                </a:lnTo>
                <a:lnTo>
                  <a:pt x="3656" y="1184"/>
                </a:lnTo>
                <a:lnTo>
                  <a:pt x="3634" y="1232"/>
                </a:lnTo>
                <a:lnTo>
                  <a:pt x="3613" y="1280"/>
                </a:lnTo>
                <a:lnTo>
                  <a:pt x="3592" y="1326"/>
                </a:lnTo>
                <a:lnTo>
                  <a:pt x="3568" y="1374"/>
                </a:lnTo>
                <a:lnTo>
                  <a:pt x="3545" y="1420"/>
                </a:lnTo>
                <a:lnTo>
                  <a:pt x="3520" y="1467"/>
                </a:lnTo>
                <a:lnTo>
                  <a:pt x="3496" y="1512"/>
                </a:lnTo>
                <a:lnTo>
                  <a:pt x="3470" y="1557"/>
                </a:lnTo>
                <a:lnTo>
                  <a:pt x="3444" y="1601"/>
                </a:lnTo>
                <a:lnTo>
                  <a:pt x="3417" y="1645"/>
                </a:lnTo>
                <a:lnTo>
                  <a:pt x="3390" y="1689"/>
                </a:lnTo>
                <a:lnTo>
                  <a:pt x="3388" y="1689"/>
                </a:lnTo>
                <a:lnTo>
                  <a:pt x="3384" y="1697"/>
                </a:lnTo>
                <a:lnTo>
                  <a:pt x="3379" y="1705"/>
                </a:lnTo>
                <a:lnTo>
                  <a:pt x="3375" y="1713"/>
                </a:lnTo>
                <a:lnTo>
                  <a:pt x="3369" y="1720"/>
                </a:lnTo>
                <a:lnTo>
                  <a:pt x="3364" y="1727"/>
                </a:lnTo>
                <a:lnTo>
                  <a:pt x="3360" y="1735"/>
                </a:lnTo>
                <a:lnTo>
                  <a:pt x="3354" y="1742"/>
                </a:lnTo>
                <a:lnTo>
                  <a:pt x="3349" y="1750"/>
                </a:lnTo>
                <a:lnTo>
                  <a:pt x="3349" y="1751"/>
                </a:lnTo>
                <a:lnTo>
                  <a:pt x="3348" y="1751"/>
                </a:lnTo>
                <a:lnTo>
                  <a:pt x="3348" y="1752"/>
                </a:lnTo>
                <a:lnTo>
                  <a:pt x="3347" y="1753"/>
                </a:lnTo>
                <a:lnTo>
                  <a:pt x="3343" y="1760"/>
                </a:lnTo>
                <a:lnTo>
                  <a:pt x="3337" y="1768"/>
                </a:lnTo>
                <a:lnTo>
                  <a:pt x="3333" y="1774"/>
                </a:lnTo>
                <a:lnTo>
                  <a:pt x="3328" y="1781"/>
                </a:lnTo>
                <a:lnTo>
                  <a:pt x="3324" y="1789"/>
                </a:lnTo>
                <a:lnTo>
                  <a:pt x="3318" y="1795"/>
                </a:lnTo>
                <a:lnTo>
                  <a:pt x="3314" y="1802"/>
                </a:lnTo>
                <a:lnTo>
                  <a:pt x="3309" y="1809"/>
                </a:lnTo>
                <a:lnTo>
                  <a:pt x="3308" y="1810"/>
                </a:lnTo>
                <a:lnTo>
                  <a:pt x="3308" y="1811"/>
                </a:lnTo>
                <a:lnTo>
                  <a:pt x="3306" y="1812"/>
                </a:lnTo>
                <a:lnTo>
                  <a:pt x="3305" y="1813"/>
                </a:lnTo>
                <a:lnTo>
                  <a:pt x="3305" y="1814"/>
                </a:lnTo>
                <a:lnTo>
                  <a:pt x="3304" y="1815"/>
                </a:lnTo>
                <a:lnTo>
                  <a:pt x="3303" y="1816"/>
                </a:lnTo>
                <a:lnTo>
                  <a:pt x="3303" y="1817"/>
                </a:lnTo>
                <a:lnTo>
                  <a:pt x="3298" y="1824"/>
                </a:lnTo>
                <a:lnTo>
                  <a:pt x="3294" y="1831"/>
                </a:lnTo>
                <a:lnTo>
                  <a:pt x="3288" y="1836"/>
                </a:lnTo>
                <a:lnTo>
                  <a:pt x="3284" y="1843"/>
                </a:lnTo>
                <a:lnTo>
                  <a:pt x="3280" y="1849"/>
                </a:lnTo>
                <a:lnTo>
                  <a:pt x="3275" y="1856"/>
                </a:lnTo>
                <a:lnTo>
                  <a:pt x="3270" y="1863"/>
                </a:lnTo>
                <a:lnTo>
                  <a:pt x="3265" y="1869"/>
                </a:lnTo>
                <a:lnTo>
                  <a:pt x="3264" y="1870"/>
                </a:lnTo>
                <a:lnTo>
                  <a:pt x="3264" y="1871"/>
                </a:lnTo>
                <a:lnTo>
                  <a:pt x="3263" y="1872"/>
                </a:lnTo>
                <a:lnTo>
                  <a:pt x="3262" y="1874"/>
                </a:lnTo>
                <a:lnTo>
                  <a:pt x="3261" y="1875"/>
                </a:lnTo>
                <a:lnTo>
                  <a:pt x="3260" y="1876"/>
                </a:lnTo>
                <a:lnTo>
                  <a:pt x="3260" y="1877"/>
                </a:lnTo>
                <a:lnTo>
                  <a:pt x="3259" y="1878"/>
                </a:lnTo>
                <a:lnTo>
                  <a:pt x="3253" y="1885"/>
                </a:lnTo>
                <a:lnTo>
                  <a:pt x="3249" y="1891"/>
                </a:lnTo>
                <a:lnTo>
                  <a:pt x="3244" y="1897"/>
                </a:lnTo>
                <a:lnTo>
                  <a:pt x="3239" y="1903"/>
                </a:lnTo>
                <a:lnTo>
                  <a:pt x="3235" y="1910"/>
                </a:lnTo>
                <a:lnTo>
                  <a:pt x="3230" y="1916"/>
                </a:lnTo>
                <a:lnTo>
                  <a:pt x="3226" y="1922"/>
                </a:lnTo>
                <a:lnTo>
                  <a:pt x="3220" y="1928"/>
                </a:lnTo>
                <a:lnTo>
                  <a:pt x="3219" y="1930"/>
                </a:lnTo>
                <a:lnTo>
                  <a:pt x="3218" y="1931"/>
                </a:lnTo>
                <a:lnTo>
                  <a:pt x="3217" y="1932"/>
                </a:lnTo>
                <a:lnTo>
                  <a:pt x="3216" y="1933"/>
                </a:lnTo>
                <a:lnTo>
                  <a:pt x="3215" y="1934"/>
                </a:lnTo>
                <a:lnTo>
                  <a:pt x="3214" y="1936"/>
                </a:lnTo>
                <a:lnTo>
                  <a:pt x="3213" y="1938"/>
                </a:lnTo>
                <a:lnTo>
                  <a:pt x="3212" y="1939"/>
                </a:lnTo>
                <a:lnTo>
                  <a:pt x="3207" y="1944"/>
                </a:lnTo>
                <a:lnTo>
                  <a:pt x="3202" y="1951"/>
                </a:lnTo>
                <a:lnTo>
                  <a:pt x="3198" y="1956"/>
                </a:lnTo>
                <a:lnTo>
                  <a:pt x="3193" y="1963"/>
                </a:lnTo>
                <a:lnTo>
                  <a:pt x="3188" y="1968"/>
                </a:lnTo>
                <a:lnTo>
                  <a:pt x="3183" y="1975"/>
                </a:lnTo>
                <a:lnTo>
                  <a:pt x="3179" y="1981"/>
                </a:lnTo>
                <a:lnTo>
                  <a:pt x="3173" y="1987"/>
                </a:lnTo>
                <a:lnTo>
                  <a:pt x="3172" y="1988"/>
                </a:lnTo>
                <a:lnTo>
                  <a:pt x="3171" y="1989"/>
                </a:lnTo>
                <a:lnTo>
                  <a:pt x="3170" y="1991"/>
                </a:lnTo>
                <a:lnTo>
                  <a:pt x="3169" y="1993"/>
                </a:lnTo>
                <a:lnTo>
                  <a:pt x="3168" y="1994"/>
                </a:lnTo>
                <a:lnTo>
                  <a:pt x="3167" y="1995"/>
                </a:lnTo>
                <a:lnTo>
                  <a:pt x="3166" y="1996"/>
                </a:lnTo>
                <a:lnTo>
                  <a:pt x="3165" y="1998"/>
                </a:lnTo>
                <a:lnTo>
                  <a:pt x="3160" y="2004"/>
                </a:lnTo>
                <a:lnTo>
                  <a:pt x="3155" y="2009"/>
                </a:lnTo>
                <a:lnTo>
                  <a:pt x="3150" y="2015"/>
                </a:lnTo>
                <a:lnTo>
                  <a:pt x="3146" y="2021"/>
                </a:lnTo>
                <a:lnTo>
                  <a:pt x="3140" y="2027"/>
                </a:lnTo>
                <a:lnTo>
                  <a:pt x="3136" y="2032"/>
                </a:lnTo>
                <a:lnTo>
                  <a:pt x="3131" y="2038"/>
                </a:lnTo>
                <a:lnTo>
                  <a:pt x="3127" y="2043"/>
                </a:lnTo>
                <a:lnTo>
                  <a:pt x="3126" y="2046"/>
                </a:lnTo>
                <a:lnTo>
                  <a:pt x="3123" y="2047"/>
                </a:lnTo>
                <a:lnTo>
                  <a:pt x="3122" y="2049"/>
                </a:lnTo>
                <a:lnTo>
                  <a:pt x="3121" y="2050"/>
                </a:lnTo>
                <a:lnTo>
                  <a:pt x="3120" y="2051"/>
                </a:lnTo>
                <a:lnTo>
                  <a:pt x="3118" y="2053"/>
                </a:lnTo>
                <a:lnTo>
                  <a:pt x="3117" y="2055"/>
                </a:lnTo>
                <a:lnTo>
                  <a:pt x="3116" y="2057"/>
                </a:lnTo>
                <a:lnTo>
                  <a:pt x="3111" y="2062"/>
                </a:lnTo>
                <a:lnTo>
                  <a:pt x="3106" y="2068"/>
                </a:lnTo>
                <a:lnTo>
                  <a:pt x="3101" y="2073"/>
                </a:lnTo>
                <a:lnTo>
                  <a:pt x="3097" y="2079"/>
                </a:lnTo>
                <a:lnTo>
                  <a:pt x="3091" y="2083"/>
                </a:lnTo>
                <a:lnTo>
                  <a:pt x="3087" y="2089"/>
                </a:lnTo>
                <a:lnTo>
                  <a:pt x="3082" y="2094"/>
                </a:lnTo>
                <a:lnTo>
                  <a:pt x="3078" y="2100"/>
                </a:lnTo>
                <a:lnTo>
                  <a:pt x="3075" y="2102"/>
                </a:lnTo>
                <a:lnTo>
                  <a:pt x="3074" y="2103"/>
                </a:lnTo>
                <a:lnTo>
                  <a:pt x="3073" y="2105"/>
                </a:lnTo>
                <a:lnTo>
                  <a:pt x="3071" y="2106"/>
                </a:lnTo>
                <a:lnTo>
                  <a:pt x="3070" y="2109"/>
                </a:lnTo>
                <a:lnTo>
                  <a:pt x="3068" y="2110"/>
                </a:lnTo>
                <a:lnTo>
                  <a:pt x="3067" y="2112"/>
                </a:lnTo>
                <a:lnTo>
                  <a:pt x="3066" y="2113"/>
                </a:lnTo>
                <a:lnTo>
                  <a:pt x="3061" y="2119"/>
                </a:lnTo>
                <a:lnTo>
                  <a:pt x="3056" y="2124"/>
                </a:lnTo>
                <a:lnTo>
                  <a:pt x="3051" y="2130"/>
                </a:lnTo>
                <a:lnTo>
                  <a:pt x="3047" y="2134"/>
                </a:lnTo>
                <a:lnTo>
                  <a:pt x="3041" y="2139"/>
                </a:lnTo>
                <a:lnTo>
                  <a:pt x="3036" y="2145"/>
                </a:lnTo>
                <a:lnTo>
                  <a:pt x="3032" y="2150"/>
                </a:lnTo>
                <a:lnTo>
                  <a:pt x="3027" y="2156"/>
                </a:lnTo>
                <a:lnTo>
                  <a:pt x="3025" y="2157"/>
                </a:lnTo>
                <a:lnTo>
                  <a:pt x="3023" y="2159"/>
                </a:lnTo>
                <a:lnTo>
                  <a:pt x="3022" y="2160"/>
                </a:lnTo>
                <a:lnTo>
                  <a:pt x="3021" y="2162"/>
                </a:lnTo>
                <a:lnTo>
                  <a:pt x="3019" y="2164"/>
                </a:lnTo>
                <a:lnTo>
                  <a:pt x="3018" y="2165"/>
                </a:lnTo>
                <a:lnTo>
                  <a:pt x="3016" y="2167"/>
                </a:lnTo>
                <a:lnTo>
                  <a:pt x="3015" y="2168"/>
                </a:lnTo>
                <a:lnTo>
                  <a:pt x="3009" y="2174"/>
                </a:lnTo>
                <a:lnTo>
                  <a:pt x="3005" y="2179"/>
                </a:lnTo>
                <a:lnTo>
                  <a:pt x="3000" y="2184"/>
                </a:lnTo>
                <a:lnTo>
                  <a:pt x="2995" y="2189"/>
                </a:lnTo>
                <a:lnTo>
                  <a:pt x="2990" y="2195"/>
                </a:lnTo>
                <a:lnTo>
                  <a:pt x="2985" y="2200"/>
                </a:lnTo>
                <a:lnTo>
                  <a:pt x="2980" y="2205"/>
                </a:lnTo>
                <a:lnTo>
                  <a:pt x="2975" y="2210"/>
                </a:lnTo>
                <a:lnTo>
                  <a:pt x="2973" y="2211"/>
                </a:lnTo>
                <a:lnTo>
                  <a:pt x="2972" y="2213"/>
                </a:lnTo>
                <a:lnTo>
                  <a:pt x="2970" y="2214"/>
                </a:lnTo>
                <a:lnTo>
                  <a:pt x="2969" y="2217"/>
                </a:lnTo>
                <a:lnTo>
                  <a:pt x="2967" y="2218"/>
                </a:lnTo>
                <a:lnTo>
                  <a:pt x="2966" y="2219"/>
                </a:lnTo>
                <a:lnTo>
                  <a:pt x="2964" y="2221"/>
                </a:lnTo>
                <a:lnTo>
                  <a:pt x="2963" y="2222"/>
                </a:lnTo>
                <a:lnTo>
                  <a:pt x="2957" y="2228"/>
                </a:lnTo>
                <a:lnTo>
                  <a:pt x="2952" y="2232"/>
                </a:lnTo>
                <a:lnTo>
                  <a:pt x="2948" y="2238"/>
                </a:lnTo>
                <a:lnTo>
                  <a:pt x="2942" y="2243"/>
                </a:lnTo>
                <a:lnTo>
                  <a:pt x="2937" y="2248"/>
                </a:lnTo>
                <a:lnTo>
                  <a:pt x="2932" y="2253"/>
                </a:lnTo>
                <a:lnTo>
                  <a:pt x="2928" y="2258"/>
                </a:lnTo>
                <a:lnTo>
                  <a:pt x="2922" y="2263"/>
                </a:lnTo>
                <a:lnTo>
                  <a:pt x="2920" y="2264"/>
                </a:lnTo>
                <a:lnTo>
                  <a:pt x="2919" y="2266"/>
                </a:lnTo>
                <a:lnTo>
                  <a:pt x="2917" y="2267"/>
                </a:lnTo>
                <a:lnTo>
                  <a:pt x="2916" y="2270"/>
                </a:lnTo>
                <a:lnTo>
                  <a:pt x="2914" y="2271"/>
                </a:lnTo>
                <a:lnTo>
                  <a:pt x="2912" y="2273"/>
                </a:lnTo>
                <a:lnTo>
                  <a:pt x="2910" y="2274"/>
                </a:lnTo>
                <a:lnTo>
                  <a:pt x="2908" y="2276"/>
                </a:lnTo>
                <a:lnTo>
                  <a:pt x="2904" y="2281"/>
                </a:lnTo>
                <a:lnTo>
                  <a:pt x="2899" y="2285"/>
                </a:lnTo>
                <a:lnTo>
                  <a:pt x="2893" y="2291"/>
                </a:lnTo>
                <a:lnTo>
                  <a:pt x="2888" y="2295"/>
                </a:lnTo>
                <a:lnTo>
                  <a:pt x="2883" y="2301"/>
                </a:lnTo>
                <a:lnTo>
                  <a:pt x="2879" y="2305"/>
                </a:lnTo>
                <a:lnTo>
                  <a:pt x="2873" y="2309"/>
                </a:lnTo>
                <a:lnTo>
                  <a:pt x="2868" y="2315"/>
                </a:lnTo>
                <a:lnTo>
                  <a:pt x="2866" y="2316"/>
                </a:lnTo>
                <a:lnTo>
                  <a:pt x="2865" y="2318"/>
                </a:lnTo>
                <a:lnTo>
                  <a:pt x="2863" y="2319"/>
                </a:lnTo>
                <a:lnTo>
                  <a:pt x="2862" y="2320"/>
                </a:lnTo>
                <a:lnTo>
                  <a:pt x="2859" y="2323"/>
                </a:lnTo>
                <a:lnTo>
                  <a:pt x="2857" y="2324"/>
                </a:lnTo>
                <a:lnTo>
                  <a:pt x="2856" y="2326"/>
                </a:lnTo>
                <a:lnTo>
                  <a:pt x="2854" y="2327"/>
                </a:lnTo>
                <a:lnTo>
                  <a:pt x="2849" y="2331"/>
                </a:lnTo>
                <a:lnTo>
                  <a:pt x="2843" y="2337"/>
                </a:lnTo>
                <a:lnTo>
                  <a:pt x="2839" y="2341"/>
                </a:lnTo>
                <a:lnTo>
                  <a:pt x="2834" y="2346"/>
                </a:lnTo>
                <a:lnTo>
                  <a:pt x="2829" y="2351"/>
                </a:lnTo>
                <a:lnTo>
                  <a:pt x="2823" y="2356"/>
                </a:lnTo>
                <a:lnTo>
                  <a:pt x="2818" y="2360"/>
                </a:lnTo>
                <a:lnTo>
                  <a:pt x="2813" y="2366"/>
                </a:lnTo>
                <a:lnTo>
                  <a:pt x="2810" y="2367"/>
                </a:lnTo>
                <a:lnTo>
                  <a:pt x="2809" y="2368"/>
                </a:lnTo>
                <a:lnTo>
                  <a:pt x="2807" y="2370"/>
                </a:lnTo>
                <a:lnTo>
                  <a:pt x="2805" y="2371"/>
                </a:lnTo>
                <a:lnTo>
                  <a:pt x="2804" y="2372"/>
                </a:lnTo>
                <a:lnTo>
                  <a:pt x="2802" y="2374"/>
                </a:lnTo>
                <a:lnTo>
                  <a:pt x="2801" y="2376"/>
                </a:lnTo>
                <a:lnTo>
                  <a:pt x="2799" y="2378"/>
                </a:lnTo>
                <a:lnTo>
                  <a:pt x="2793" y="2382"/>
                </a:lnTo>
                <a:lnTo>
                  <a:pt x="2788" y="2387"/>
                </a:lnTo>
                <a:lnTo>
                  <a:pt x="2783" y="2391"/>
                </a:lnTo>
                <a:lnTo>
                  <a:pt x="2777" y="2397"/>
                </a:lnTo>
                <a:lnTo>
                  <a:pt x="2772" y="2401"/>
                </a:lnTo>
                <a:lnTo>
                  <a:pt x="2767" y="2405"/>
                </a:lnTo>
                <a:lnTo>
                  <a:pt x="2761" y="2410"/>
                </a:lnTo>
                <a:lnTo>
                  <a:pt x="2756" y="2414"/>
                </a:lnTo>
                <a:lnTo>
                  <a:pt x="2754" y="2416"/>
                </a:lnTo>
                <a:lnTo>
                  <a:pt x="2753" y="2417"/>
                </a:lnTo>
                <a:lnTo>
                  <a:pt x="2751" y="2419"/>
                </a:lnTo>
                <a:lnTo>
                  <a:pt x="2750" y="2420"/>
                </a:lnTo>
                <a:lnTo>
                  <a:pt x="2748" y="2422"/>
                </a:lnTo>
                <a:lnTo>
                  <a:pt x="2745" y="2423"/>
                </a:lnTo>
                <a:lnTo>
                  <a:pt x="2744" y="2424"/>
                </a:lnTo>
                <a:lnTo>
                  <a:pt x="2742" y="2425"/>
                </a:lnTo>
                <a:lnTo>
                  <a:pt x="2737" y="2431"/>
                </a:lnTo>
                <a:lnTo>
                  <a:pt x="2732" y="2435"/>
                </a:lnTo>
                <a:lnTo>
                  <a:pt x="2726" y="2440"/>
                </a:lnTo>
                <a:lnTo>
                  <a:pt x="2720" y="2444"/>
                </a:lnTo>
                <a:lnTo>
                  <a:pt x="2715" y="2448"/>
                </a:lnTo>
                <a:lnTo>
                  <a:pt x="2709" y="2454"/>
                </a:lnTo>
                <a:lnTo>
                  <a:pt x="2704" y="2458"/>
                </a:lnTo>
                <a:lnTo>
                  <a:pt x="2698" y="2463"/>
                </a:lnTo>
                <a:lnTo>
                  <a:pt x="2697" y="2464"/>
                </a:lnTo>
                <a:lnTo>
                  <a:pt x="2695" y="2465"/>
                </a:lnTo>
                <a:lnTo>
                  <a:pt x="2694" y="2466"/>
                </a:lnTo>
                <a:lnTo>
                  <a:pt x="2692" y="2467"/>
                </a:lnTo>
                <a:lnTo>
                  <a:pt x="2691" y="2468"/>
                </a:lnTo>
                <a:lnTo>
                  <a:pt x="2690" y="2469"/>
                </a:lnTo>
                <a:lnTo>
                  <a:pt x="2689" y="2470"/>
                </a:lnTo>
                <a:lnTo>
                  <a:pt x="2688" y="2470"/>
                </a:lnTo>
                <a:lnTo>
                  <a:pt x="2682" y="2476"/>
                </a:lnTo>
                <a:lnTo>
                  <a:pt x="2675" y="2480"/>
                </a:lnTo>
                <a:lnTo>
                  <a:pt x="2669" y="2486"/>
                </a:lnTo>
                <a:lnTo>
                  <a:pt x="2664" y="2490"/>
                </a:lnTo>
                <a:lnTo>
                  <a:pt x="2657" y="2495"/>
                </a:lnTo>
                <a:lnTo>
                  <a:pt x="2651" y="2500"/>
                </a:lnTo>
                <a:lnTo>
                  <a:pt x="2644" y="2505"/>
                </a:lnTo>
                <a:lnTo>
                  <a:pt x="2639" y="2509"/>
                </a:lnTo>
                <a:lnTo>
                  <a:pt x="2639" y="2510"/>
                </a:lnTo>
                <a:lnTo>
                  <a:pt x="2638" y="2510"/>
                </a:lnTo>
                <a:lnTo>
                  <a:pt x="2609" y="2532"/>
                </a:lnTo>
                <a:lnTo>
                  <a:pt x="2579" y="2554"/>
                </a:lnTo>
                <a:lnTo>
                  <a:pt x="2550" y="2575"/>
                </a:lnTo>
                <a:lnTo>
                  <a:pt x="2520" y="2596"/>
                </a:lnTo>
                <a:lnTo>
                  <a:pt x="2490" y="2617"/>
                </a:lnTo>
                <a:lnTo>
                  <a:pt x="2460" y="2638"/>
                </a:lnTo>
                <a:lnTo>
                  <a:pt x="2429" y="2658"/>
                </a:lnTo>
                <a:lnTo>
                  <a:pt x="2398" y="2678"/>
                </a:lnTo>
                <a:lnTo>
                  <a:pt x="2397" y="2679"/>
                </a:lnTo>
                <a:lnTo>
                  <a:pt x="2396" y="2679"/>
                </a:lnTo>
                <a:lnTo>
                  <a:pt x="2396" y="2680"/>
                </a:lnTo>
                <a:lnTo>
                  <a:pt x="2390" y="2683"/>
                </a:lnTo>
                <a:lnTo>
                  <a:pt x="2385" y="2687"/>
                </a:lnTo>
                <a:lnTo>
                  <a:pt x="2378" y="2691"/>
                </a:lnTo>
                <a:lnTo>
                  <a:pt x="2373" y="2694"/>
                </a:lnTo>
                <a:lnTo>
                  <a:pt x="2367" y="2698"/>
                </a:lnTo>
                <a:lnTo>
                  <a:pt x="2360" y="2701"/>
                </a:lnTo>
                <a:lnTo>
                  <a:pt x="2355" y="2705"/>
                </a:lnTo>
                <a:lnTo>
                  <a:pt x="2348" y="2709"/>
                </a:lnTo>
                <a:lnTo>
                  <a:pt x="2346" y="2710"/>
                </a:lnTo>
                <a:lnTo>
                  <a:pt x="2344" y="2711"/>
                </a:lnTo>
                <a:lnTo>
                  <a:pt x="2342" y="2713"/>
                </a:lnTo>
                <a:lnTo>
                  <a:pt x="2340" y="2714"/>
                </a:lnTo>
                <a:lnTo>
                  <a:pt x="2338" y="2715"/>
                </a:lnTo>
                <a:lnTo>
                  <a:pt x="2336" y="2716"/>
                </a:lnTo>
                <a:lnTo>
                  <a:pt x="2334" y="2719"/>
                </a:lnTo>
                <a:lnTo>
                  <a:pt x="2331" y="2720"/>
                </a:lnTo>
                <a:lnTo>
                  <a:pt x="2326" y="2723"/>
                </a:lnTo>
                <a:lnTo>
                  <a:pt x="2321" y="2725"/>
                </a:lnTo>
                <a:lnTo>
                  <a:pt x="2315" y="2729"/>
                </a:lnTo>
                <a:lnTo>
                  <a:pt x="2310" y="2732"/>
                </a:lnTo>
                <a:lnTo>
                  <a:pt x="2305" y="2735"/>
                </a:lnTo>
                <a:lnTo>
                  <a:pt x="2299" y="2739"/>
                </a:lnTo>
                <a:lnTo>
                  <a:pt x="2294" y="2741"/>
                </a:lnTo>
                <a:lnTo>
                  <a:pt x="2289" y="2744"/>
                </a:lnTo>
                <a:lnTo>
                  <a:pt x="2287" y="2746"/>
                </a:lnTo>
                <a:lnTo>
                  <a:pt x="2284" y="2747"/>
                </a:lnTo>
                <a:lnTo>
                  <a:pt x="2280" y="2750"/>
                </a:lnTo>
                <a:lnTo>
                  <a:pt x="2277" y="2751"/>
                </a:lnTo>
                <a:lnTo>
                  <a:pt x="2275" y="2753"/>
                </a:lnTo>
                <a:lnTo>
                  <a:pt x="2272" y="2754"/>
                </a:lnTo>
                <a:lnTo>
                  <a:pt x="2269" y="2756"/>
                </a:lnTo>
                <a:lnTo>
                  <a:pt x="2265" y="2757"/>
                </a:lnTo>
                <a:lnTo>
                  <a:pt x="2261" y="2761"/>
                </a:lnTo>
                <a:lnTo>
                  <a:pt x="2256" y="2763"/>
                </a:lnTo>
                <a:lnTo>
                  <a:pt x="2252" y="2766"/>
                </a:lnTo>
                <a:lnTo>
                  <a:pt x="2246" y="2768"/>
                </a:lnTo>
                <a:lnTo>
                  <a:pt x="2241" y="2772"/>
                </a:lnTo>
                <a:lnTo>
                  <a:pt x="2237" y="2774"/>
                </a:lnTo>
                <a:lnTo>
                  <a:pt x="2231" y="2777"/>
                </a:lnTo>
                <a:lnTo>
                  <a:pt x="2227" y="2779"/>
                </a:lnTo>
                <a:lnTo>
                  <a:pt x="2223" y="2782"/>
                </a:lnTo>
                <a:lnTo>
                  <a:pt x="2220" y="2783"/>
                </a:lnTo>
                <a:lnTo>
                  <a:pt x="2216" y="2785"/>
                </a:lnTo>
                <a:lnTo>
                  <a:pt x="2213" y="2787"/>
                </a:lnTo>
                <a:lnTo>
                  <a:pt x="2209" y="2789"/>
                </a:lnTo>
                <a:lnTo>
                  <a:pt x="2206" y="2790"/>
                </a:lnTo>
                <a:lnTo>
                  <a:pt x="2203" y="2793"/>
                </a:lnTo>
                <a:lnTo>
                  <a:pt x="2199" y="2795"/>
                </a:lnTo>
                <a:lnTo>
                  <a:pt x="2194" y="2797"/>
                </a:lnTo>
                <a:lnTo>
                  <a:pt x="2190" y="2799"/>
                </a:lnTo>
                <a:lnTo>
                  <a:pt x="2186" y="2801"/>
                </a:lnTo>
                <a:lnTo>
                  <a:pt x="2180" y="2805"/>
                </a:lnTo>
                <a:lnTo>
                  <a:pt x="2176" y="2807"/>
                </a:lnTo>
                <a:lnTo>
                  <a:pt x="2171" y="2809"/>
                </a:lnTo>
                <a:lnTo>
                  <a:pt x="2166" y="2811"/>
                </a:lnTo>
                <a:lnTo>
                  <a:pt x="2162" y="2814"/>
                </a:lnTo>
                <a:lnTo>
                  <a:pt x="2158" y="2816"/>
                </a:lnTo>
                <a:lnTo>
                  <a:pt x="2155" y="2818"/>
                </a:lnTo>
                <a:lnTo>
                  <a:pt x="2150" y="2820"/>
                </a:lnTo>
                <a:lnTo>
                  <a:pt x="2147" y="2821"/>
                </a:lnTo>
                <a:lnTo>
                  <a:pt x="2143" y="2823"/>
                </a:lnTo>
                <a:lnTo>
                  <a:pt x="2139" y="2826"/>
                </a:lnTo>
                <a:lnTo>
                  <a:pt x="2136" y="2828"/>
                </a:lnTo>
                <a:lnTo>
                  <a:pt x="2131" y="2829"/>
                </a:lnTo>
                <a:lnTo>
                  <a:pt x="2127" y="2832"/>
                </a:lnTo>
                <a:lnTo>
                  <a:pt x="2123" y="2834"/>
                </a:lnTo>
                <a:lnTo>
                  <a:pt x="2117" y="2837"/>
                </a:lnTo>
                <a:lnTo>
                  <a:pt x="2113" y="2839"/>
                </a:lnTo>
                <a:lnTo>
                  <a:pt x="2109" y="2841"/>
                </a:lnTo>
                <a:lnTo>
                  <a:pt x="2104" y="2843"/>
                </a:lnTo>
                <a:lnTo>
                  <a:pt x="2099" y="2846"/>
                </a:lnTo>
                <a:lnTo>
                  <a:pt x="2095" y="2848"/>
                </a:lnTo>
                <a:lnTo>
                  <a:pt x="2091" y="2850"/>
                </a:lnTo>
                <a:lnTo>
                  <a:pt x="2087" y="2852"/>
                </a:lnTo>
                <a:lnTo>
                  <a:pt x="2083" y="2853"/>
                </a:lnTo>
                <a:lnTo>
                  <a:pt x="2079" y="2855"/>
                </a:lnTo>
                <a:lnTo>
                  <a:pt x="2075" y="2858"/>
                </a:lnTo>
                <a:lnTo>
                  <a:pt x="2072" y="2859"/>
                </a:lnTo>
                <a:lnTo>
                  <a:pt x="2067" y="2861"/>
                </a:lnTo>
                <a:lnTo>
                  <a:pt x="2063" y="2863"/>
                </a:lnTo>
                <a:lnTo>
                  <a:pt x="2059" y="2865"/>
                </a:lnTo>
                <a:lnTo>
                  <a:pt x="2055" y="2868"/>
                </a:lnTo>
                <a:lnTo>
                  <a:pt x="2049" y="2870"/>
                </a:lnTo>
                <a:lnTo>
                  <a:pt x="2045" y="2872"/>
                </a:lnTo>
                <a:lnTo>
                  <a:pt x="2041" y="2873"/>
                </a:lnTo>
                <a:lnTo>
                  <a:pt x="2035" y="2875"/>
                </a:lnTo>
                <a:lnTo>
                  <a:pt x="2031" y="2878"/>
                </a:lnTo>
                <a:lnTo>
                  <a:pt x="2027" y="2880"/>
                </a:lnTo>
                <a:lnTo>
                  <a:pt x="2023" y="2882"/>
                </a:lnTo>
                <a:lnTo>
                  <a:pt x="2018" y="2884"/>
                </a:lnTo>
                <a:lnTo>
                  <a:pt x="2014" y="2885"/>
                </a:lnTo>
                <a:lnTo>
                  <a:pt x="2011" y="2887"/>
                </a:lnTo>
                <a:lnTo>
                  <a:pt x="2007" y="2890"/>
                </a:lnTo>
                <a:lnTo>
                  <a:pt x="2002" y="2891"/>
                </a:lnTo>
                <a:lnTo>
                  <a:pt x="1998" y="2893"/>
                </a:lnTo>
                <a:lnTo>
                  <a:pt x="1994" y="2895"/>
                </a:lnTo>
                <a:lnTo>
                  <a:pt x="1990" y="2896"/>
                </a:lnTo>
                <a:lnTo>
                  <a:pt x="1985" y="2898"/>
                </a:lnTo>
                <a:lnTo>
                  <a:pt x="1981" y="2901"/>
                </a:lnTo>
                <a:lnTo>
                  <a:pt x="1976" y="2903"/>
                </a:lnTo>
                <a:lnTo>
                  <a:pt x="1972" y="2905"/>
                </a:lnTo>
                <a:lnTo>
                  <a:pt x="1967" y="2906"/>
                </a:lnTo>
                <a:lnTo>
                  <a:pt x="1962" y="2908"/>
                </a:lnTo>
                <a:lnTo>
                  <a:pt x="1958" y="2911"/>
                </a:lnTo>
                <a:lnTo>
                  <a:pt x="1954" y="2913"/>
                </a:lnTo>
                <a:lnTo>
                  <a:pt x="1949" y="2914"/>
                </a:lnTo>
                <a:lnTo>
                  <a:pt x="1945" y="2916"/>
                </a:lnTo>
                <a:lnTo>
                  <a:pt x="1941" y="2917"/>
                </a:lnTo>
                <a:lnTo>
                  <a:pt x="1936" y="2919"/>
                </a:lnTo>
                <a:lnTo>
                  <a:pt x="1932" y="2922"/>
                </a:lnTo>
                <a:lnTo>
                  <a:pt x="1928" y="2923"/>
                </a:lnTo>
                <a:lnTo>
                  <a:pt x="1924" y="2925"/>
                </a:lnTo>
                <a:lnTo>
                  <a:pt x="1919" y="2927"/>
                </a:lnTo>
                <a:lnTo>
                  <a:pt x="1915" y="2928"/>
                </a:lnTo>
                <a:lnTo>
                  <a:pt x="1911" y="2930"/>
                </a:lnTo>
                <a:lnTo>
                  <a:pt x="1907" y="2933"/>
                </a:lnTo>
                <a:lnTo>
                  <a:pt x="1901" y="2934"/>
                </a:lnTo>
                <a:lnTo>
                  <a:pt x="1897" y="2936"/>
                </a:lnTo>
                <a:lnTo>
                  <a:pt x="1893" y="2938"/>
                </a:lnTo>
                <a:lnTo>
                  <a:pt x="1889" y="2939"/>
                </a:lnTo>
                <a:lnTo>
                  <a:pt x="1884" y="2942"/>
                </a:lnTo>
                <a:lnTo>
                  <a:pt x="1879" y="2943"/>
                </a:lnTo>
                <a:lnTo>
                  <a:pt x="1875" y="2945"/>
                </a:lnTo>
                <a:lnTo>
                  <a:pt x="1870" y="2946"/>
                </a:lnTo>
                <a:lnTo>
                  <a:pt x="1866" y="2948"/>
                </a:lnTo>
                <a:lnTo>
                  <a:pt x="1862" y="2950"/>
                </a:lnTo>
                <a:lnTo>
                  <a:pt x="1858" y="2951"/>
                </a:lnTo>
                <a:lnTo>
                  <a:pt x="1853" y="2954"/>
                </a:lnTo>
                <a:lnTo>
                  <a:pt x="1849" y="2955"/>
                </a:lnTo>
                <a:lnTo>
                  <a:pt x="1844" y="2957"/>
                </a:lnTo>
                <a:lnTo>
                  <a:pt x="1840" y="2958"/>
                </a:lnTo>
                <a:lnTo>
                  <a:pt x="1835" y="2960"/>
                </a:lnTo>
                <a:lnTo>
                  <a:pt x="1831" y="2961"/>
                </a:lnTo>
                <a:lnTo>
                  <a:pt x="1827" y="2964"/>
                </a:lnTo>
                <a:lnTo>
                  <a:pt x="1822" y="2965"/>
                </a:lnTo>
                <a:lnTo>
                  <a:pt x="1817" y="2967"/>
                </a:lnTo>
                <a:lnTo>
                  <a:pt x="1813" y="2968"/>
                </a:lnTo>
                <a:lnTo>
                  <a:pt x="1809" y="2970"/>
                </a:lnTo>
                <a:lnTo>
                  <a:pt x="1804" y="2971"/>
                </a:lnTo>
                <a:lnTo>
                  <a:pt x="1799" y="2974"/>
                </a:lnTo>
                <a:lnTo>
                  <a:pt x="1795" y="2975"/>
                </a:lnTo>
                <a:lnTo>
                  <a:pt x="1791" y="2977"/>
                </a:lnTo>
                <a:lnTo>
                  <a:pt x="1786" y="2978"/>
                </a:lnTo>
                <a:lnTo>
                  <a:pt x="1782" y="2980"/>
                </a:lnTo>
                <a:lnTo>
                  <a:pt x="1777" y="2981"/>
                </a:lnTo>
                <a:lnTo>
                  <a:pt x="1773" y="2983"/>
                </a:lnTo>
                <a:lnTo>
                  <a:pt x="1768" y="2985"/>
                </a:lnTo>
                <a:lnTo>
                  <a:pt x="1764" y="2987"/>
                </a:lnTo>
                <a:lnTo>
                  <a:pt x="1759" y="2988"/>
                </a:lnTo>
                <a:lnTo>
                  <a:pt x="1754" y="2989"/>
                </a:lnTo>
                <a:lnTo>
                  <a:pt x="1750" y="2991"/>
                </a:lnTo>
                <a:lnTo>
                  <a:pt x="1746" y="2992"/>
                </a:lnTo>
                <a:lnTo>
                  <a:pt x="1741" y="2994"/>
                </a:lnTo>
                <a:lnTo>
                  <a:pt x="1736" y="2996"/>
                </a:lnTo>
                <a:lnTo>
                  <a:pt x="1732" y="2997"/>
                </a:lnTo>
                <a:lnTo>
                  <a:pt x="1728" y="2999"/>
                </a:lnTo>
                <a:lnTo>
                  <a:pt x="1723" y="3000"/>
                </a:lnTo>
                <a:lnTo>
                  <a:pt x="1718" y="3002"/>
                </a:lnTo>
                <a:lnTo>
                  <a:pt x="1714" y="3003"/>
                </a:lnTo>
                <a:lnTo>
                  <a:pt x="1710" y="3004"/>
                </a:lnTo>
                <a:lnTo>
                  <a:pt x="1704" y="3007"/>
                </a:lnTo>
                <a:lnTo>
                  <a:pt x="1700" y="3008"/>
                </a:lnTo>
                <a:lnTo>
                  <a:pt x="1696" y="3009"/>
                </a:lnTo>
                <a:lnTo>
                  <a:pt x="1692" y="3011"/>
                </a:lnTo>
                <a:lnTo>
                  <a:pt x="1686" y="3012"/>
                </a:lnTo>
                <a:lnTo>
                  <a:pt x="1682" y="3013"/>
                </a:lnTo>
                <a:lnTo>
                  <a:pt x="1678" y="3015"/>
                </a:lnTo>
                <a:lnTo>
                  <a:pt x="1674" y="3017"/>
                </a:lnTo>
                <a:lnTo>
                  <a:pt x="1668" y="3018"/>
                </a:lnTo>
                <a:lnTo>
                  <a:pt x="1664" y="3020"/>
                </a:lnTo>
                <a:lnTo>
                  <a:pt x="1660" y="3021"/>
                </a:lnTo>
                <a:lnTo>
                  <a:pt x="1654" y="3022"/>
                </a:lnTo>
                <a:lnTo>
                  <a:pt x="1650" y="3023"/>
                </a:lnTo>
                <a:lnTo>
                  <a:pt x="1646" y="3025"/>
                </a:lnTo>
                <a:lnTo>
                  <a:pt x="1641" y="3026"/>
                </a:lnTo>
                <a:lnTo>
                  <a:pt x="1636" y="3028"/>
                </a:lnTo>
                <a:lnTo>
                  <a:pt x="1632" y="3030"/>
                </a:lnTo>
                <a:lnTo>
                  <a:pt x="1627" y="3031"/>
                </a:lnTo>
                <a:lnTo>
                  <a:pt x="1622" y="3032"/>
                </a:lnTo>
                <a:lnTo>
                  <a:pt x="1618" y="3033"/>
                </a:lnTo>
                <a:lnTo>
                  <a:pt x="1613" y="3035"/>
                </a:lnTo>
                <a:lnTo>
                  <a:pt x="1609" y="3036"/>
                </a:lnTo>
                <a:lnTo>
                  <a:pt x="1604" y="3037"/>
                </a:lnTo>
                <a:lnTo>
                  <a:pt x="1600" y="3039"/>
                </a:lnTo>
                <a:lnTo>
                  <a:pt x="1595" y="3040"/>
                </a:lnTo>
                <a:lnTo>
                  <a:pt x="1591" y="3042"/>
                </a:lnTo>
                <a:lnTo>
                  <a:pt x="1585" y="3043"/>
                </a:lnTo>
                <a:lnTo>
                  <a:pt x="1581" y="3044"/>
                </a:lnTo>
                <a:lnTo>
                  <a:pt x="1577" y="3045"/>
                </a:lnTo>
                <a:lnTo>
                  <a:pt x="1571" y="3046"/>
                </a:lnTo>
                <a:lnTo>
                  <a:pt x="1567" y="3047"/>
                </a:lnTo>
                <a:lnTo>
                  <a:pt x="1563" y="3050"/>
                </a:lnTo>
                <a:lnTo>
                  <a:pt x="1558" y="3051"/>
                </a:lnTo>
                <a:lnTo>
                  <a:pt x="1553" y="3052"/>
                </a:lnTo>
                <a:lnTo>
                  <a:pt x="1549" y="3053"/>
                </a:lnTo>
                <a:lnTo>
                  <a:pt x="1545" y="3054"/>
                </a:lnTo>
                <a:lnTo>
                  <a:pt x="1539" y="3055"/>
                </a:lnTo>
                <a:lnTo>
                  <a:pt x="1535" y="3056"/>
                </a:lnTo>
                <a:lnTo>
                  <a:pt x="1531" y="3057"/>
                </a:lnTo>
                <a:lnTo>
                  <a:pt x="1526" y="3060"/>
                </a:lnTo>
                <a:lnTo>
                  <a:pt x="1521" y="3061"/>
                </a:lnTo>
                <a:lnTo>
                  <a:pt x="1516" y="3062"/>
                </a:lnTo>
                <a:lnTo>
                  <a:pt x="1512" y="3063"/>
                </a:lnTo>
                <a:lnTo>
                  <a:pt x="1506" y="3064"/>
                </a:lnTo>
                <a:lnTo>
                  <a:pt x="1502" y="3065"/>
                </a:lnTo>
                <a:lnTo>
                  <a:pt x="1497" y="3066"/>
                </a:lnTo>
                <a:lnTo>
                  <a:pt x="1492" y="3067"/>
                </a:lnTo>
                <a:lnTo>
                  <a:pt x="1487" y="3068"/>
                </a:lnTo>
                <a:lnTo>
                  <a:pt x="1483" y="3071"/>
                </a:lnTo>
                <a:lnTo>
                  <a:pt x="1479" y="3072"/>
                </a:lnTo>
                <a:lnTo>
                  <a:pt x="1473" y="3073"/>
                </a:lnTo>
                <a:lnTo>
                  <a:pt x="1469" y="3074"/>
                </a:lnTo>
                <a:lnTo>
                  <a:pt x="1465" y="3074"/>
                </a:lnTo>
                <a:lnTo>
                  <a:pt x="1461" y="3075"/>
                </a:lnTo>
                <a:lnTo>
                  <a:pt x="1455" y="3076"/>
                </a:lnTo>
                <a:lnTo>
                  <a:pt x="1451" y="3077"/>
                </a:lnTo>
                <a:lnTo>
                  <a:pt x="1447" y="3078"/>
                </a:lnTo>
                <a:lnTo>
                  <a:pt x="1441" y="3079"/>
                </a:lnTo>
                <a:lnTo>
                  <a:pt x="1436" y="3081"/>
                </a:lnTo>
                <a:lnTo>
                  <a:pt x="1432" y="3082"/>
                </a:lnTo>
                <a:lnTo>
                  <a:pt x="1427" y="3084"/>
                </a:lnTo>
                <a:lnTo>
                  <a:pt x="1422" y="3084"/>
                </a:lnTo>
                <a:lnTo>
                  <a:pt x="1417" y="3085"/>
                </a:lnTo>
                <a:lnTo>
                  <a:pt x="1412" y="3086"/>
                </a:lnTo>
                <a:lnTo>
                  <a:pt x="1407" y="3087"/>
                </a:lnTo>
                <a:lnTo>
                  <a:pt x="1403" y="3088"/>
                </a:lnTo>
                <a:lnTo>
                  <a:pt x="1399" y="3089"/>
                </a:lnTo>
                <a:lnTo>
                  <a:pt x="1394" y="3090"/>
                </a:lnTo>
                <a:lnTo>
                  <a:pt x="1389" y="3092"/>
                </a:lnTo>
                <a:lnTo>
                  <a:pt x="1385" y="3093"/>
                </a:lnTo>
                <a:lnTo>
                  <a:pt x="1381" y="3094"/>
                </a:lnTo>
                <a:lnTo>
                  <a:pt x="1375" y="3095"/>
                </a:lnTo>
                <a:lnTo>
                  <a:pt x="1371" y="3096"/>
                </a:lnTo>
                <a:lnTo>
                  <a:pt x="1366" y="3097"/>
                </a:lnTo>
                <a:lnTo>
                  <a:pt x="1361" y="3097"/>
                </a:lnTo>
                <a:lnTo>
                  <a:pt x="1355" y="3098"/>
                </a:lnTo>
                <a:lnTo>
                  <a:pt x="1351" y="3099"/>
                </a:lnTo>
                <a:lnTo>
                  <a:pt x="1346" y="3100"/>
                </a:lnTo>
                <a:lnTo>
                  <a:pt x="1340" y="3101"/>
                </a:lnTo>
                <a:lnTo>
                  <a:pt x="1336" y="3103"/>
                </a:lnTo>
                <a:lnTo>
                  <a:pt x="1331" y="3104"/>
                </a:lnTo>
                <a:lnTo>
                  <a:pt x="1327" y="3104"/>
                </a:lnTo>
                <a:lnTo>
                  <a:pt x="1322" y="3105"/>
                </a:lnTo>
                <a:lnTo>
                  <a:pt x="1318" y="3106"/>
                </a:lnTo>
                <a:lnTo>
                  <a:pt x="1314" y="3107"/>
                </a:lnTo>
                <a:lnTo>
                  <a:pt x="1308" y="3108"/>
                </a:lnTo>
                <a:lnTo>
                  <a:pt x="1304" y="3108"/>
                </a:lnTo>
                <a:lnTo>
                  <a:pt x="1300" y="3109"/>
                </a:lnTo>
                <a:lnTo>
                  <a:pt x="1295" y="3110"/>
                </a:lnTo>
                <a:lnTo>
                  <a:pt x="1290" y="3111"/>
                </a:lnTo>
                <a:lnTo>
                  <a:pt x="1285" y="3113"/>
                </a:lnTo>
                <a:lnTo>
                  <a:pt x="1280" y="3113"/>
                </a:lnTo>
                <a:lnTo>
                  <a:pt x="1274" y="3114"/>
                </a:lnTo>
                <a:lnTo>
                  <a:pt x="1270" y="3115"/>
                </a:lnTo>
                <a:lnTo>
                  <a:pt x="1265" y="3116"/>
                </a:lnTo>
                <a:lnTo>
                  <a:pt x="1259" y="3116"/>
                </a:lnTo>
                <a:lnTo>
                  <a:pt x="1255" y="3117"/>
                </a:lnTo>
                <a:lnTo>
                  <a:pt x="1250" y="3118"/>
                </a:lnTo>
                <a:lnTo>
                  <a:pt x="1246" y="3119"/>
                </a:lnTo>
                <a:lnTo>
                  <a:pt x="1241" y="3119"/>
                </a:lnTo>
                <a:lnTo>
                  <a:pt x="1237" y="3120"/>
                </a:lnTo>
                <a:lnTo>
                  <a:pt x="1232" y="3121"/>
                </a:lnTo>
                <a:lnTo>
                  <a:pt x="1228" y="3121"/>
                </a:lnTo>
                <a:lnTo>
                  <a:pt x="1223" y="3122"/>
                </a:lnTo>
                <a:lnTo>
                  <a:pt x="1218" y="3124"/>
                </a:lnTo>
                <a:lnTo>
                  <a:pt x="1213" y="3124"/>
                </a:lnTo>
                <a:lnTo>
                  <a:pt x="1207" y="3125"/>
                </a:lnTo>
                <a:lnTo>
                  <a:pt x="1202" y="3126"/>
                </a:lnTo>
                <a:lnTo>
                  <a:pt x="1197" y="3126"/>
                </a:lnTo>
                <a:lnTo>
                  <a:pt x="1192" y="3127"/>
                </a:lnTo>
                <a:lnTo>
                  <a:pt x="1187" y="3128"/>
                </a:lnTo>
                <a:lnTo>
                  <a:pt x="1182" y="3128"/>
                </a:lnTo>
                <a:lnTo>
                  <a:pt x="1177" y="3129"/>
                </a:lnTo>
                <a:lnTo>
                  <a:pt x="1172" y="3130"/>
                </a:lnTo>
                <a:lnTo>
                  <a:pt x="1168" y="3130"/>
                </a:lnTo>
                <a:lnTo>
                  <a:pt x="1164" y="3131"/>
                </a:lnTo>
                <a:lnTo>
                  <a:pt x="1159" y="3131"/>
                </a:lnTo>
                <a:lnTo>
                  <a:pt x="1155" y="3132"/>
                </a:lnTo>
                <a:lnTo>
                  <a:pt x="1151" y="3132"/>
                </a:lnTo>
                <a:lnTo>
                  <a:pt x="1146" y="3133"/>
                </a:lnTo>
                <a:lnTo>
                  <a:pt x="1140" y="3133"/>
                </a:lnTo>
                <a:lnTo>
                  <a:pt x="1135" y="3135"/>
                </a:lnTo>
                <a:lnTo>
                  <a:pt x="1130" y="3136"/>
                </a:lnTo>
                <a:lnTo>
                  <a:pt x="1124" y="3136"/>
                </a:lnTo>
                <a:lnTo>
                  <a:pt x="1119" y="3137"/>
                </a:lnTo>
                <a:lnTo>
                  <a:pt x="1114" y="3137"/>
                </a:lnTo>
                <a:lnTo>
                  <a:pt x="1108" y="3138"/>
                </a:lnTo>
                <a:lnTo>
                  <a:pt x="1103" y="3139"/>
                </a:lnTo>
                <a:lnTo>
                  <a:pt x="1099" y="3139"/>
                </a:lnTo>
                <a:lnTo>
                  <a:pt x="1094" y="3139"/>
                </a:lnTo>
                <a:lnTo>
                  <a:pt x="1090" y="3140"/>
                </a:lnTo>
                <a:lnTo>
                  <a:pt x="1086" y="3140"/>
                </a:lnTo>
                <a:lnTo>
                  <a:pt x="1081" y="3141"/>
                </a:lnTo>
                <a:lnTo>
                  <a:pt x="1076" y="3141"/>
                </a:lnTo>
                <a:lnTo>
                  <a:pt x="1072" y="3142"/>
                </a:lnTo>
                <a:lnTo>
                  <a:pt x="1068" y="3142"/>
                </a:lnTo>
                <a:lnTo>
                  <a:pt x="1063" y="3143"/>
                </a:lnTo>
                <a:lnTo>
                  <a:pt x="1057" y="3143"/>
                </a:lnTo>
                <a:lnTo>
                  <a:pt x="1052" y="3145"/>
                </a:lnTo>
                <a:lnTo>
                  <a:pt x="1045" y="3145"/>
                </a:lnTo>
                <a:lnTo>
                  <a:pt x="1040" y="3146"/>
                </a:lnTo>
                <a:lnTo>
                  <a:pt x="1035" y="3146"/>
                </a:lnTo>
                <a:lnTo>
                  <a:pt x="1030" y="3146"/>
                </a:lnTo>
                <a:lnTo>
                  <a:pt x="1024" y="3147"/>
                </a:lnTo>
                <a:lnTo>
                  <a:pt x="1020" y="3147"/>
                </a:lnTo>
                <a:lnTo>
                  <a:pt x="1016" y="3148"/>
                </a:lnTo>
                <a:lnTo>
                  <a:pt x="1011" y="3148"/>
                </a:lnTo>
                <a:lnTo>
                  <a:pt x="1007" y="3148"/>
                </a:lnTo>
                <a:lnTo>
                  <a:pt x="1002" y="3149"/>
                </a:lnTo>
                <a:lnTo>
                  <a:pt x="998" y="3149"/>
                </a:lnTo>
                <a:lnTo>
                  <a:pt x="993" y="3149"/>
                </a:lnTo>
                <a:lnTo>
                  <a:pt x="989" y="3150"/>
                </a:lnTo>
                <a:lnTo>
                  <a:pt x="984" y="3150"/>
                </a:lnTo>
                <a:lnTo>
                  <a:pt x="978" y="3150"/>
                </a:lnTo>
                <a:lnTo>
                  <a:pt x="972" y="3151"/>
                </a:lnTo>
                <a:lnTo>
                  <a:pt x="967" y="3151"/>
                </a:lnTo>
                <a:lnTo>
                  <a:pt x="961" y="3151"/>
                </a:lnTo>
                <a:lnTo>
                  <a:pt x="956" y="3152"/>
                </a:lnTo>
                <a:lnTo>
                  <a:pt x="950" y="3152"/>
                </a:lnTo>
                <a:lnTo>
                  <a:pt x="944" y="3152"/>
                </a:lnTo>
                <a:lnTo>
                  <a:pt x="940" y="3153"/>
                </a:lnTo>
                <a:lnTo>
                  <a:pt x="936" y="3153"/>
                </a:lnTo>
                <a:lnTo>
                  <a:pt x="932" y="3153"/>
                </a:lnTo>
                <a:lnTo>
                  <a:pt x="927" y="3153"/>
                </a:lnTo>
                <a:lnTo>
                  <a:pt x="923" y="3154"/>
                </a:lnTo>
                <a:lnTo>
                  <a:pt x="919" y="3154"/>
                </a:lnTo>
                <a:lnTo>
                  <a:pt x="915" y="3154"/>
                </a:lnTo>
                <a:lnTo>
                  <a:pt x="910" y="3154"/>
                </a:lnTo>
                <a:lnTo>
                  <a:pt x="904" y="3156"/>
                </a:lnTo>
                <a:lnTo>
                  <a:pt x="899" y="3156"/>
                </a:lnTo>
                <a:lnTo>
                  <a:pt x="892" y="3156"/>
                </a:lnTo>
                <a:lnTo>
                  <a:pt x="886" y="3156"/>
                </a:lnTo>
                <a:lnTo>
                  <a:pt x="879" y="3156"/>
                </a:lnTo>
                <a:lnTo>
                  <a:pt x="873" y="3157"/>
                </a:lnTo>
                <a:lnTo>
                  <a:pt x="868" y="3157"/>
                </a:lnTo>
                <a:lnTo>
                  <a:pt x="861" y="3157"/>
                </a:lnTo>
                <a:lnTo>
                  <a:pt x="857" y="3157"/>
                </a:lnTo>
                <a:lnTo>
                  <a:pt x="854" y="3157"/>
                </a:lnTo>
                <a:lnTo>
                  <a:pt x="850" y="3157"/>
                </a:lnTo>
                <a:lnTo>
                  <a:pt x="846" y="3158"/>
                </a:lnTo>
                <a:lnTo>
                  <a:pt x="842" y="3158"/>
                </a:lnTo>
                <a:lnTo>
                  <a:pt x="839" y="3158"/>
                </a:lnTo>
                <a:lnTo>
                  <a:pt x="835" y="3158"/>
                </a:lnTo>
                <a:lnTo>
                  <a:pt x="832" y="3158"/>
                </a:lnTo>
                <a:lnTo>
                  <a:pt x="821" y="3158"/>
                </a:lnTo>
                <a:lnTo>
                  <a:pt x="811" y="3158"/>
                </a:lnTo>
                <a:lnTo>
                  <a:pt x="802" y="3159"/>
                </a:lnTo>
                <a:lnTo>
                  <a:pt x="791" y="3159"/>
                </a:lnTo>
                <a:lnTo>
                  <a:pt x="781" y="3159"/>
                </a:lnTo>
                <a:lnTo>
                  <a:pt x="771" y="3159"/>
                </a:lnTo>
                <a:lnTo>
                  <a:pt x="761" y="3159"/>
                </a:lnTo>
                <a:lnTo>
                  <a:pt x="752" y="3159"/>
                </a:lnTo>
                <a:lnTo>
                  <a:pt x="741" y="3159"/>
                </a:lnTo>
                <a:lnTo>
                  <a:pt x="731" y="3159"/>
                </a:lnTo>
                <a:lnTo>
                  <a:pt x="721" y="3159"/>
                </a:lnTo>
                <a:lnTo>
                  <a:pt x="711" y="3159"/>
                </a:lnTo>
                <a:lnTo>
                  <a:pt x="702" y="3159"/>
                </a:lnTo>
                <a:lnTo>
                  <a:pt x="691" y="3158"/>
                </a:lnTo>
                <a:lnTo>
                  <a:pt x="681" y="3158"/>
                </a:lnTo>
                <a:lnTo>
                  <a:pt x="672" y="3158"/>
                </a:lnTo>
                <a:lnTo>
                  <a:pt x="671" y="3158"/>
                </a:lnTo>
                <a:lnTo>
                  <a:pt x="670" y="3158"/>
                </a:lnTo>
                <a:lnTo>
                  <a:pt x="669" y="3158"/>
                </a:lnTo>
                <a:lnTo>
                  <a:pt x="659" y="3158"/>
                </a:lnTo>
                <a:lnTo>
                  <a:pt x="649" y="3157"/>
                </a:lnTo>
                <a:lnTo>
                  <a:pt x="640" y="3157"/>
                </a:lnTo>
                <a:lnTo>
                  <a:pt x="630" y="3157"/>
                </a:lnTo>
                <a:lnTo>
                  <a:pt x="621" y="3156"/>
                </a:lnTo>
                <a:lnTo>
                  <a:pt x="611" y="3156"/>
                </a:lnTo>
                <a:lnTo>
                  <a:pt x="602" y="3156"/>
                </a:lnTo>
                <a:lnTo>
                  <a:pt x="592" y="3154"/>
                </a:lnTo>
                <a:lnTo>
                  <a:pt x="591" y="3154"/>
                </a:lnTo>
                <a:lnTo>
                  <a:pt x="590" y="3154"/>
                </a:lnTo>
                <a:lnTo>
                  <a:pt x="589" y="3154"/>
                </a:lnTo>
                <a:lnTo>
                  <a:pt x="588" y="3154"/>
                </a:lnTo>
                <a:lnTo>
                  <a:pt x="587" y="3154"/>
                </a:lnTo>
                <a:lnTo>
                  <a:pt x="586" y="3154"/>
                </a:lnTo>
                <a:lnTo>
                  <a:pt x="576" y="3153"/>
                </a:lnTo>
                <a:lnTo>
                  <a:pt x="568" y="3153"/>
                </a:lnTo>
                <a:lnTo>
                  <a:pt x="558" y="3152"/>
                </a:lnTo>
                <a:lnTo>
                  <a:pt x="549" y="3152"/>
                </a:lnTo>
                <a:lnTo>
                  <a:pt x="540" y="3151"/>
                </a:lnTo>
                <a:lnTo>
                  <a:pt x="531" y="3151"/>
                </a:lnTo>
                <a:lnTo>
                  <a:pt x="523" y="3150"/>
                </a:lnTo>
                <a:lnTo>
                  <a:pt x="513" y="3150"/>
                </a:lnTo>
                <a:lnTo>
                  <a:pt x="512" y="3150"/>
                </a:lnTo>
                <a:lnTo>
                  <a:pt x="510" y="3149"/>
                </a:lnTo>
                <a:lnTo>
                  <a:pt x="509" y="3149"/>
                </a:lnTo>
                <a:lnTo>
                  <a:pt x="508" y="3149"/>
                </a:lnTo>
                <a:lnTo>
                  <a:pt x="506" y="3149"/>
                </a:lnTo>
                <a:lnTo>
                  <a:pt x="505" y="3149"/>
                </a:lnTo>
                <a:lnTo>
                  <a:pt x="504" y="3149"/>
                </a:lnTo>
                <a:lnTo>
                  <a:pt x="502" y="3149"/>
                </a:lnTo>
                <a:lnTo>
                  <a:pt x="494" y="3148"/>
                </a:lnTo>
                <a:lnTo>
                  <a:pt x="486" y="3148"/>
                </a:lnTo>
                <a:lnTo>
                  <a:pt x="477" y="3147"/>
                </a:lnTo>
                <a:lnTo>
                  <a:pt x="470" y="3146"/>
                </a:lnTo>
                <a:lnTo>
                  <a:pt x="461" y="3146"/>
                </a:lnTo>
                <a:lnTo>
                  <a:pt x="454" y="3145"/>
                </a:lnTo>
                <a:lnTo>
                  <a:pt x="445" y="3143"/>
                </a:lnTo>
                <a:lnTo>
                  <a:pt x="438" y="3142"/>
                </a:lnTo>
                <a:lnTo>
                  <a:pt x="434" y="3142"/>
                </a:lnTo>
                <a:lnTo>
                  <a:pt x="432" y="3142"/>
                </a:lnTo>
                <a:lnTo>
                  <a:pt x="430" y="3142"/>
                </a:lnTo>
                <a:lnTo>
                  <a:pt x="428" y="3141"/>
                </a:lnTo>
                <a:lnTo>
                  <a:pt x="426" y="3141"/>
                </a:lnTo>
                <a:lnTo>
                  <a:pt x="423" y="3141"/>
                </a:lnTo>
                <a:lnTo>
                  <a:pt x="421" y="3141"/>
                </a:lnTo>
                <a:lnTo>
                  <a:pt x="419" y="3141"/>
                </a:lnTo>
                <a:lnTo>
                  <a:pt x="411" y="3140"/>
                </a:lnTo>
                <a:lnTo>
                  <a:pt x="405" y="3139"/>
                </a:lnTo>
                <a:lnTo>
                  <a:pt x="397" y="3138"/>
                </a:lnTo>
                <a:lnTo>
                  <a:pt x="390" y="3138"/>
                </a:lnTo>
                <a:lnTo>
                  <a:pt x="382" y="3137"/>
                </a:lnTo>
                <a:lnTo>
                  <a:pt x="376" y="3136"/>
                </a:lnTo>
                <a:lnTo>
                  <a:pt x="368" y="3135"/>
                </a:lnTo>
                <a:lnTo>
                  <a:pt x="361" y="3133"/>
                </a:lnTo>
                <a:lnTo>
                  <a:pt x="358" y="3133"/>
                </a:lnTo>
                <a:lnTo>
                  <a:pt x="355" y="3133"/>
                </a:lnTo>
                <a:lnTo>
                  <a:pt x="351" y="3132"/>
                </a:lnTo>
                <a:lnTo>
                  <a:pt x="348" y="3132"/>
                </a:lnTo>
                <a:lnTo>
                  <a:pt x="345" y="3131"/>
                </a:lnTo>
                <a:lnTo>
                  <a:pt x="342" y="3131"/>
                </a:lnTo>
                <a:lnTo>
                  <a:pt x="339" y="3131"/>
                </a:lnTo>
                <a:lnTo>
                  <a:pt x="334" y="3130"/>
                </a:lnTo>
                <a:lnTo>
                  <a:pt x="329" y="3129"/>
                </a:lnTo>
                <a:lnTo>
                  <a:pt x="323" y="3129"/>
                </a:lnTo>
                <a:lnTo>
                  <a:pt x="317" y="3128"/>
                </a:lnTo>
                <a:lnTo>
                  <a:pt x="311" y="3127"/>
                </a:lnTo>
                <a:lnTo>
                  <a:pt x="306" y="3126"/>
                </a:lnTo>
                <a:lnTo>
                  <a:pt x="299" y="3126"/>
                </a:lnTo>
                <a:lnTo>
                  <a:pt x="294" y="3125"/>
                </a:lnTo>
                <a:lnTo>
                  <a:pt x="288" y="3124"/>
                </a:lnTo>
                <a:lnTo>
                  <a:pt x="283" y="3122"/>
                </a:lnTo>
                <a:lnTo>
                  <a:pt x="278" y="3122"/>
                </a:lnTo>
                <a:lnTo>
                  <a:pt x="274" y="3121"/>
                </a:lnTo>
                <a:lnTo>
                  <a:pt x="268" y="3120"/>
                </a:lnTo>
                <a:lnTo>
                  <a:pt x="264" y="3120"/>
                </a:lnTo>
                <a:lnTo>
                  <a:pt x="259" y="3119"/>
                </a:lnTo>
                <a:lnTo>
                  <a:pt x="255" y="3118"/>
                </a:lnTo>
                <a:lnTo>
                  <a:pt x="250" y="3117"/>
                </a:lnTo>
                <a:lnTo>
                  <a:pt x="245" y="3117"/>
                </a:lnTo>
                <a:lnTo>
                  <a:pt x="241" y="3116"/>
                </a:lnTo>
                <a:lnTo>
                  <a:pt x="236" y="3115"/>
                </a:lnTo>
                <a:lnTo>
                  <a:pt x="232" y="3115"/>
                </a:lnTo>
                <a:lnTo>
                  <a:pt x="228" y="3114"/>
                </a:lnTo>
                <a:lnTo>
                  <a:pt x="224" y="3113"/>
                </a:lnTo>
                <a:lnTo>
                  <a:pt x="218" y="3113"/>
                </a:lnTo>
                <a:lnTo>
                  <a:pt x="214" y="3111"/>
                </a:lnTo>
                <a:lnTo>
                  <a:pt x="208" y="3110"/>
                </a:lnTo>
                <a:lnTo>
                  <a:pt x="201" y="3109"/>
                </a:lnTo>
                <a:lnTo>
                  <a:pt x="195" y="3108"/>
                </a:lnTo>
                <a:lnTo>
                  <a:pt x="190" y="3107"/>
                </a:lnTo>
                <a:lnTo>
                  <a:pt x="183" y="3106"/>
                </a:lnTo>
                <a:lnTo>
                  <a:pt x="177" y="3105"/>
                </a:lnTo>
                <a:lnTo>
                  <a:pt x="170" y="3103"/>
                </a:lnTo>
                <a:lnTo>
                  <a:pt x="164" y="3101"/>
                </a:lnTo>
                <a:lnTo>
                  <a:pt x="162" y="3101"/>
                </a:lnTo>
                <a:lnTo>
                  <a:pt x="160" y="3101"/>
                </a:lnTo>
                <a:lnTo>
                  <a:pt x="157" y="3100"/>
                </a:lnTo>
                <a:lnTo>
                  <a:pt x="155" y="3100"/>
                </a:lnTo>
                <a:lnTo>
                  <a:pt x="152" y="3099"/>
                </a:lnTo>
                <a:lnTo>
                  <a:pt x="150" y="3099"/>
                </a:lnTo>
                <a:lnTo>
                  <a:pt x="148" y="3098"/>
                </a:lnTo>
                <a:lnTo>
                  <a:pt x="146" y="3098"/>
                </a:lnTo>
                <a:lnTo>
                  <a:pt x="127" y="3095"/>
                </a:lnTo>
                <a:lnTo>
                  <a:pt x="109" y="3090"/>
                </a:lnTo>
                <a:lnTo>
                  <a:pt x="91" y="3087"/>
                </a:lnTo>
                <a:lnTo>
                  <a:pt x="73" y="3083"/>
                </a:lnTo>
                <a:lnTo>
                  <a:pt x="54" y="3078"/>
                </a:lnTo>
                <a:lnTo>
                  <a:pt x="36" y="3074"/>
                </a:lnTo>
                <a:lnTo>
                  <a:pt x="19" y="3069"/>
                </a:lnTo>
                <a:lnTo>
                  <a:pt x="1" y="3065"/>
                </a:lnTo>
                <a:lnTo>
                  <a:pt x="0" y="3065"/>
                </a:lnTo>
                <a:lnTo>
                  <a:pt x="14" y="2906"/>
                </a:lnTo>
                <a:lnTo>
                  <a:pt x="35" y="2750"/>
                </a:lnTo>
                <a:lnTo>
                  <a:pt x="63" y="2595"/>
                </a:lnTo>
                <a:lnTo>
                  <a:pt x="98" y="2443"/>
                </a:lnTo>
                <a:lnTo>
                  <a:pt x="141" y="2294"/>
                </a:lnTo>
                <a:lnTo>
                  <a:pt x="189" y="2148"/>
                </a:lnTo>
                <a:lnTo>
                  <a:pt x="244" y="2005"/>
                </a:lnTo>
                <a:lnTo>
                  <a:pt x="305" y="1866"/>
                </a:lnTo>
                <a:lnTo>
                  <a:pt x="372" y="1730"/>
                </a:lnTo>
                <a:lnTo>
                  <a:pt x="444" y="1598"/>
                </a:lnTo>
                <a:lnTo>
                  <a:pt x="523" y="1470"/>
                </a:lnTo>
                <a:lnTo>
                  <a:pt x="607" y="1345"/>
                </a:lnTo>
                <a:lnTo>
                  <a:pt x="695" y="1225"/>
                </a:lnTo>
                <a:lnTo>
                  <a:pt x="790" y="1109"/>
                </a:lnTo>
                <a:lnTo>
                  <a:pt x="889" y="999"/>
                </a:lnTo>
                <a:lnTo>
                  <a:pt x="993" y="893"/>
                </a:lnTo>
                <a:lnTo>
                  <a:pt x="1102" y="791"/>
                </a:lnTo>
                <a:lnTo>
                  <a:pt x="1215" y="695"/>
                </a:lnTo>
                <a:lnTo>
                  <a:pt x="1332" y="605"/>
                </a:lnTo>
                <a:lnTo>
                  <a:pt x="1453" y="520"/>
                </a:lnTo>
                <a:lnTo>
                  <a:pt x="1579" y="441"/>
                </a:lnTo>
                <a:lnTo>
                  <a:pt x="1708" y="367"/>
                </a:lnTo>
                <a:lnTo>
                  <a:pt x="1840" y="299"/>
                </a:lnTo>
                <a:lnTo>
                  <a:pt x="1976" y="239"/>
                </a:lnTo>
                <a:lnTo>
                  <a:pt x="2114" y="185"/>
                </a:lnTo>
                <a:lnTo>
                  <a:pt x="2257" y="137"/>
                </a:lnTo>
                <a:lnTo>
                  <a:pt x="2402" y="95"/>
                </a:lnTo>
                <a:lnTo>
                  <a:pt x="2549" y="62"/>
                </a:lnTo>
                <a:lnTo>
                  <a:pt x="2699" y="35"/>
                </a:lnTo>
                <a:lnTo>
                  <a:pt x="2850" y="16"/>
                </a:lnTo>
                <a:lnTo>
                  <a:pt x="3004" y="4"/>
                </a:lnTo>
                <a:lnTo>
                  <a:pt x="3161" y="0"/>
                </a:lnTo>
                <a:close/>
              </a:path>
            </a:pathLst>
          </a:custGeom>
          <a:solidFill>
            <a:srgbClr val="FEF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59" name="Freeform 311"/>
          <p:cNvSpPr>
            <a:spLocks/>
          </p:cNvSpPr>
          <p:nvPr/>
        </p:nvSpPr>
        <p:spPr bwMode="auto">
          <a:xfrm>
            <a:off x="5565775" y="2913063"/>
            <a:ext cx="306388" cy="53975"/>
          </a:xfrm>
          <a:custGeom>
            <a:avLst/>
            <a:gdLst>
              <a:gd name="T0" fmla="*/ 121755651 w 771"/>
              <a:gd name="T1" fmla="*/ 18005193 h 137"/>
              <a:gd name="T2" fmla="*/ 119229042 w 771"/>
              <a:gd name="T3" fmla="*/ 14745812 h 137"/>
              <a:gd name="T4" fmla="*/ 112122510 w 771"/>
              <a:gd name="T5" fmla="*/ 12883084 h 137"/>
              <a:gd name="T6" fmla="*/ 104858213 w 771"/>
              <a:gd name="T7" fmla="*/ 11330810 h 137"/>
              <a:gd name="T8" fmla="*/ 97593917 w 771"/>
              <a:gd name="T9" fmla="*/ 9778930 h 137"/>
              <a:gd name="T10" fmla="*/ 90171856 w 771"/>
              <a:gd name="T11" fmla="*/ 8381884 h 137"/>
              <a:gd name="T12" fmla="*/ 83065324 w 771"/>
              <a:gd name="T13" fmla="*/ 6984838 h 137"/>
              <a:gd name="T14" fmla="*/ 75643263 w 771"/>
              <a:gd name="T15" fmla="*/ 5898246 h 137"/>
              <a:gd name="T16" fmla="*/ 68063041 w 771"/>
              <a:gd name="T17" fmla="*/ 4811655 h 137"/>
              <a:gd name="T18" fmla="*/ 60640981 w 771"/>
              <a:gd name="T19" fmla="*/ 3880290 h 137"/>
              <a:gd name="T20" fmla="*/ 53218920 w 771"/>
              <a:gd name="T21" fmla="*/ 2949320 h 137"/>
              <a:gd name="T22" fmla="*/ 45638698 w 771"/>
              <a:gd name="T23" fmla="*/ 2017956 h 137"/>
              <a:gd name="T24" fmla="*/ 38058476 w 771"/>
              <a:gd name="T25" fmla="*/ 1552274 h 137"/>
              <a:gd name="T26" fmla="*/ 30478254 w 771"/>
              <a:gd name="T27" fmla="*/ 1086592 h 137"/>
              <a:gd name="T28" fmla="*/ 22898430 w 771"/>
              <a:gd name="T29" fmla="*/ 620909 h 137"/>
              <a:gd name="T30" fmla="*/ 15318208 w 771"/>
              <a:gd name="T31" fmla="*/ 155227 h 137"/>
              <a:gd name="T32" fmla="*/ 7580222 w 771"/>
              <a:gd name="T33" fmla="*/ 0 h 137"/>
              <a:gd name="T34" fmla="*/ 0 w 771"/>
              <a:gd name="T35" fmla="*/ 0 h 137"/>
              <a:gd name="T36" fmla="*/ 0 w 771"/>
              <a:gd name="T37" fmla="*/ 6674383 h 137"/>
              <a:gd name="T38" fmla="*/ 7580222 w 771"/>
              <a:gd name="T39" fmla="*/ 6829610 h 137"/>
              <a:gd name="T40" fmla="*/ 15002282 w 771"/>
              <a:gd name="T41" fmla="*/ 6984838 h 137"/>
              <a:gd name="T42" fmla="*/ 22582504 w 771"/>
              <a:gd name="T43" fmla="*/ 7295293 h 137"/>
              <a:gd name="T44" fmla="*/ 30162726 w 771"/>
              <a:gd name="T45" fmla="*/ 7760975 h 137"/>
              <a:gd name="T46" fmla="*/ 37584787 w 771"/>
              <a:gd name="T47" fmla="*/ 8226657 h 137"/>
              <a:gd name="T48" fmla="*/ 45006847 w 771"/>
              <a:gd name="T49" fmla="*/ 9002794 h 137"/>
              <a:gd name="T50" fmla="*/ 52429305 w 771"/>
              <a:gd name="T51" fmla="*/ 9623703 h 137"/>
              <a:gd name="T52" fmla="*/ 59851366 w 771"/>
              <a:gd name="T53" fmla="*/ 10555067 h 137"/>
              <a:gd name="T54" fmla="*/ 67115662 w 771"/>
              <a:gd name="T55" fmla="*/ 11486038 h 137"/>
              <a:gd name="T56" fmla="*/ 74537723 w 771"/>
              <a:gd name="T57" fmla="*/ 12572629 h 137"/>
              <a:gd name="T58" fmla="*/ 81802019 w 771"/>
              <a:gd name="T59" fmla="*/ 13814448 h 137"/>
              <a:gd name="T60" fmla="*/ 89066316 w 771"/>
              <a:gd name="T61" fmla="*/ 14901040 h 137"/>
              <a:gd name="T62" fmla="*/ 96330613 w 771"/>
              <a:gd name="T63" fmla="*/ 16453314 h 137"/>
              <a:gd name="T64" fmla="*/ 103437145 w 771"/>
              <a:gd name="T65" fmla="*/ 17849966 h 137"/>
              <a:gd name="T66" fmla="*/ 110543280 w 771"/>
              <a:gd name="T67" fmla="*/ 19557467 h 137"/>
              <a:gd name="T68" fmla="*/ 117807577 w 771"/>
              <a:gd name="T69" fmla="*/ 21264968 h 137"/>
              <a:gd name="T70" fmla="*/ 115280969 w 771"/>
              <a:gd name="T71" fmla="*/ 18005193 h 137"/>
              <a:gd name="T72" fmla="*/ 121755651 w 771"/>
              <a:gd name="T73" fmla="*/ 18005193 h 137"/>
              <a:gd name="T74" fmla="*/ 121755651 w 771"/>
              <a:gd name="T75" fmla="*/ 15211495 h 137"/>
              <a:gd name="T76" fmla="*/ 119229042 w 771"/>
              <a:gd name="T77" fmla="*/ 14745812 h 137"/>
              <a:gd name="T78" fmla="*/ 121755651 w 771"/>
              <a:gd name="T79" fmla="*/ 18005193 h 1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71"/>
              <a:gd name="T121" fmla="*/ 0 h 137"/>
              <a:gd name="T122" fmla="*/ 771 w 771"/>
              <a:gd name="T123" fmla="*/ 137 h 1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71" h="137">
                <a:moveTo>
                  <a:pt x="771" y="116"/>
                </a:moveTo>
                <a:lnTo>
                  <a:pt x="755" y="95"/>
                </a:lnTo>
                <a:lnTo>
                  <a:pt x="710" y="83"/>
                </a:lnTo>
                <a:lnTo>
                  <a:pt x="664" y="73"/>
                </a:lnTo>
                <a:lnTo>
                  <a:pt x="618" y="63"/>
                </a:lnTo>
                <a:lnTo>
                  <a:pt x="571" y="54"/>
                </a:lnTo>
                <a:lnTo>
                  <a:pt x="526" y="45"/>
                </a:lnTo>
                <a:lnTo>
                  <a:pt x="479" y="38"/>
                </a:lnTo>
                <a:lnTo>
                  <a:pt x="431" y="31"/>
                </a:lnTo>
                <a:lnTo>
                  <a:pt x="384" y="25"/>
                </a:lnTo>
                <a:lnTo>
                  <a:pt x="337" y="19"/>
                </a:lnTo>
                <a:lnTo>
                  <a:pt x="289" y="13"/>
                </a:lnTo>
                <a:lnTo>
                  <a:pt x="241" y="10"/>
                </a:lnTo>
                <a:lnTo>
                  <a:pt x="193" y="7"/>
                </a:lnTo>
                <a:lnTo>
                  <a:pt x="145" y="4"/>
                </a:lnTo>
                <a:lnTo>
                  <a:pt x="97" y="1"/>
                </a:lnTo>
                <a:lnTo>
                  <a:pt x="48" y="0"/>
                </a:lnTo>
                <a:lnTo>
                  <a:pt x="0" y="0"/>
                </a:lnTo>
                <a:lnTo>
                  <a:pt x="0" y="43"/>
                </a:lnTo>
                <a:lnTo>
                  <a:pt x="48" y="44"/>
                </a:lnTo>
                <a:lnTo>
                  <a:pt x="95" y="45"/>
                </a:lnTo>
                <a:lnTo>
                  <a:pt x="143" y="47"/>
                </a:lnTo>
                <a:lnTo>
                  <a:pt x="191" y="50"/>
                </a:lnTo>
                <a:lnTo>
                  <a:pt x="238" y="53"/>
                </a:lnTo>
                <a:lnTo>
                  <a:pt x="285" y="58"/>
                </a:lnTo>
                <a:lnTo>
                  <a:pt x="332" y="62"/>
                </a:lnTo>
                <a:lnTo>
                  <a:pt x="379" y="68"/>
                </a:lnTo>
                <a:lnTo>
                  <a:pt x="425" y="74"/>
                </a:lnTo>
                <a:lnTo>
                  <a:pt x="472" y="81"/>
                </a:lnTo>
                <a:lnTo>
                  <a:pt x="518" y="89"/>
                </a:lnTo>
                <a:lnTo>
                  <a:pt x="564" y="96"/>
                </a:lnTo>
                <a:lnTo>
                  <a:pt x="610" y="106"/>
                </a:lnTo>
                <a:lnTo>
                  <a:pt x="655" y="115"/>
                </a:lnTo>
                <a:lnTo>
                  <a:pt x="700" y="126"/>
                </a:lnTo>
                <a:lnTo>
                  <a:pt x="746" y="137"/>
                </a:lnTo>
                <a:lnTo>
                  <a:pt x="730" y="116"/>
                </a:lnTo>
                <a:lnTo>
                  <a:pt x="771" y="116"/>
                </a:lnTo>
                <a:lnTo>
                  <a:pt x="771" y="98"/>
                </a:lnTo>
                <a:lnTo>
                  <a:pt x="755" y="95"/>
                </a:lnTo>
                <a:lnTo>
                  <a:pt x="771" y="11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0" name="Freeform 312"/>
          <p:cNvSpPr>
            <a:spLocks/>
          </p:cNvSpPr>
          <p:nvPr/>
        </p:nvSpPr>
        <p:spPr bwMode="auto">
          <a:xfrm>
            <a:off x="5856288" y="2955925"/>
            <a:ext cx="15875" cy="6350"/>
          </a:xfrm>
          <a:custGeom>
            <a:avLst/>
            <a:gdLst>
              <a:gd name="T0" fmla="*/ 6146723 w 41"/>
              <a:gd name="T1" fmla="*/ 1612900 h 15"/>
              <a:gd name="T2" fmla="*/ 6146723 w 41"/>
              <a:gd name="T3" fmla="*/ 1433830 h 15"/>
              <a:gd name="T4" fmla="*/ 6146723 w 41"/>
              <a:gd name="T5" fmla="*/ 1433830 h 15"/>
              <a:gd name="T6" fmla="*/ 6146723 w 41"/>
              <a:gd name="T7" fmla="*/ 1433830 h 15"/>
              <a:gd name="T8" fmla="*/ 6146723 w 41"/>
              <a:gd name="T9" fmla="*/ 1433830 h 15"/>
              <a:gd name="T10" fmla="*/ 6146723 w 41"/>
              <a:gd name="T11" fmla="*/ 1433830 h 15"/>
              <a:gd name="T12" fmla="*/ 6146723 w 41"/>
              <a:gd name="T13" fmla="*/ 1433830 h 15"/>
              <a:gd name="T14" fmla="*/ 6146723 w 41"/>
              <a:gd name="T15" fmla="*/ 1433830 h 15"/>
              <a:gd name="T16" fmla="*/ 6146723 w 41"/>
              <a:gd name="T17" fmla="*/ 2688167 h 15"/>
              <a:gd name="T18" fmla="*/ 6146723 w 41"/>
              <a:gd name="T19" fmla="*/ 1433830 h 15"/>
              <a:gd name="T20" fmla="*/ 0 w 41"/>
              <a:gd name="T21" fmla="*/ 1433830 h 15"/>
              <a:gd name="T22" fmla="*/ 0 w 41"/>
              <a:gd name="T23" fmla="*/ 0 h 15"/>
              <a:gd name="T24" fmla="*/ 0 w 41"/>
              <a:gd name="T25" fmla="*/ 1433830 h 15"/>
              <a:gd name="T26" fmla="*/ 0 w 41"/>
              <a:gd name="T27" fmla="*/ 1433830 h 15"/>
              <a:gd name="T28" fmla="*/ 0 w 41"/>
              <a:gd name="T29" fmla="*/ 1433830 h 15"/>
              <a:gd name="T30" fmla="*/ 0 w 41"/>
              <a:gd name="T31" fmla="*/ 1433830 h 15"/>
              <a:gd name="T32" fmla="*/ 0 w 41"/>
              <a:gd name="T33" fmla="*/ 1433830 h 15"/>
              <a:gd name="T34" fmla="*/ 0 w 41"/>
              <a:gd name="T35" fmla="*/ 1433830 h 15"/>
              <a:gd name="T36" fmla="*/ 0 w 41"/>
              <a:gd name="T37" fmla="*/ 1433830 h 15"/>
              <a:gd name="T38" fmla="*/ 0 w 41"/>
              <a:gd name="T39" fmla="*/ 1254337 h 15"/>
              <a:gd name="T40" fmla="*/ 6146723 w 41"/>
              <a:gd name="T41" fmla="*/ 1612900 h 15"/>
              <a:gd name="T42" fmla="*/ 6146723 w 41"/>
              <a:gd name="T43" fmla="*/ 1433830 h 15"/>
              <a:gd name="T44" fmla="*/ 6146723 w 41"/>
              <a:gd name="T45" fmla="*/ 1433830 h 15"/>
              <a:gd name="T46" fmla="*/ 6146723 w 41"/>
              <a:gd name="T47" fmla="*/ 1612900 h 1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1"/>
              <a:gd name="T73" fmla="*/ 0 h 15"/>
              <a:gd name="T74" fmla="*/ 41 w 41"/>
              <a:gd name="T75" fmla="*/ 15 h 1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1" h="15">
                <a:moveTo>
                  <a:pt x="41" y="9"/>
                </a:moveTo>
                <a:lnTo>
                  <a:pt x="41" y="8"/>
                </a:lnTo>
                <a:lnTo>
                  <a:pt x="41" y="15"/>
                </a:lnTo>
                <a:lnTo>
                  <a:pt x="41" y="8"/>
                </a:lnTo>
                <a:lnTo>
                  <a:pt x="0" y="8"/>
                </a:lnTo>
                <a:lnTo>
                  <a:pt x="0" y="0"/>
                </a:lnTo>
                <a:lnTo>
                  <a:pt x="0" y="8"/>
                </a:lnTo>
                <a:lnTo>
                  <a:pt x="0" y="7"/>
                </a:lnTo>
                <a:lnTo>
                  <a:pt x="41" y="9"/>
                </a:lnTo>
                <a:lnTo>
                  <a:pt x="41" y="8"/>
                </a:lnTo>
                <a:lnTo>
                  <a:pt x="41" y="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1" name="Freeform 313"/>
          <p:cNvSpPr>
            <a:spLocks/>
          </p:cNvSpPr>
          <p:nvPr/>
        </p:nvSpPr>
        <p:spPr bwMode="auto">
          <a:xfrm>
            <a:off x="5649913" y="2959100"/>
            <a:ext cx="222250" cy="638175"/>
          </a:xfrm>
          <a:custGeom>
            <a:avLst/>
            <a:gdLst>
              <a:gd name="T0" fmla="*/ 5512991 w 560"/>
              <a:gd name="T1" fmla="*/ 253275703 h 1608"/>
              <a:gd name="T2" fmla="*/ 14175978 w 560"/>
              <a:gd name="T3" fmla="*/ 239257284 h 1608"/>
              <a:gd name="T4" fmla="*/ 22366288 w 560"/>
              <a:gd name="T5" fmla="*/ 225238866 h 1608"/>
              <a:gd name="T6" fmla="*/ 30084316 w 560"/>
              <a:gd name="T7" fmla="*/ 210590606 h 1608"/>
              <a:gd name="T8" fmla="*/ 37487225 w 560"/>
              <a:gd name="T9" fmla="*/ 195784788 h 1608"/>
              <a:gd name="T10" fmla="*/ 44417853 w 560"/>
              <a:gd name="T11" fmla="*/ 180821409 h 1608"/>
              <a:gd name="T12" fmla="*/ 50875803 w 560"/>
              <a:gd name="T13" fmla="*/ 165385353 h 1608"/>
              <a:gd name="T14" fmla="*/ 56861075 w 560"/>
              <a:gd name="T15" fmla="*/ 149949297 h 1608"/>
              <a:gd name="T16" fmla="*/ 62216506 w 560"/>
              <a:gd name="T17" fmla="*/ 134198519 h 1608"/>
              <a:gd name="T18" fmla="*/ 67256819 w 560"/>
              <a:gd name="T19" fmla="*/ 118132225 h 1608"/>
              <a:gd name="T20" fmla="*/ 71824453 w 560"/>
              <a:gd name="T21" fmla="*/ 101751209 h 1608"/>
              <a:gd name="T22" fmla="*/ 76077366 w 560"/>
              <a:gd name="T23" fmla="*/ 85527753 h 1608"/>
              <a:gd name="T24" fmla="*/ 79384922 w 560"/>
              <a:gd name="T25" fmla="*/ 68831619 h 1608"/>
              <a:gd name="T26" fmla="*/ 82377756 w 560"/>
              <a:gd name="T27" fmla="*/ 51978322 h 1608"/>
              <a:gd name="T28" fmla="*/ 84897913 w 560"/>
              <a:gd name="T29" fmla="*/ 34967069 h 1608"/>
              <a:gd name="T30" fmla="*/ 86945391 w 560"/>
              <a:gd name="T31" fmla="*/ 17798653 h 1608"/>
              <a:gd name="T32" fmla="*/ 88205469 w 560"/>
              <a:gd name="T33" fmla="*/ 315119 h 1608"/>
              <a:gd name="T34" fmla="*/ 81117678 w 560"/>
              <a:gd name="T35" fmla="*/ 8505428 h 1608"/>
              <a:gd name="T36" fmla="*/ 79384922 w 560"/>
              <a:gd name="T37" fmla="*/ 25516681 h 1608"/>
              <a:gd name="T38" fmla="*/ 77179884 w 560"/>
              <a:gd name="T39" fmla="*/ 42369978 h 1608"/>
              <a:gd name="T40" fmla="*/ 74502169 w 560"/>
              <a:gd name="T41" fmla="*/ 59066113 h 1608"/>
              <a:gd name="T42" fmla="*/ 71351775 w 560"/>
              <a:gd name="T43" fmla="*/ 75762247 h 1608"/>
              <a:gd name="T44" fmla="*/ 67571541 w 560"/>
              <a:gd name="T45" fmla="*/ 92143263 h 1608"/>
              <a:gd name="T46" fmla="*/ 63476584 w 560"/>
              <a:gd name="T47" fmla="*/ 108051600 h 1608"/>
              <a:gd name="T48" fmla="*/ 58593831 w 560"/>
              <a:gd name="T49" fmla="*/ 124117894 h 1608"/>
              <a:gd name="T50" fmla="*/ 53395959 w 560"/>
              <a:gd name="T51" fmla="*/ 139711113 h 1608"/>
              <a:gd name="T52" fmla="*/ 47725409 w 560"/>
              <a:gd name="T53" fmla="*/ 155147169 h 1608"/>
              <a:gd name="T54" fmla="*/ 41582578 w 560"/>
              <a:gd name="T55" fmla="*/ 170425666 h 1608"/>
              <a:gd name="T56" fmla="*/ 35124628 w 560"/>
              <a:gd name="T57" fmla="*/ 185389044 h 1608"/>
              <a:gd name="T58" fmla="*/ 28036838 w 560"/>
              <a:gd name="T59" fmla="*/ 200194863 h 1608"/>
              <a:gd name="T60" fmla="*/ 20476369 w 560"/>
              <a:gd name="T61" fmla="*/ 214528400 h 1608"/>
              <a:gd name="T62" fmla="*/ 12600781 w 560"/>
              <a:gd name="T63" fmla="*/ 228861541 h 1608"/>
              <a:gd name="T64" fmla="*/ 4252913 w 560"/>
              <a:gd name="T65" fmla="*/ 242565238 h 1608"/>
              <a:gd name="T66" fmla="*/ 0 w 560"/>
              <a:gd name="T67" fmla="*/ 249495469 h 1608"/>
              <a:gd name="T68" fmla="*/ 5512991 w 560"/>
              <a:gd name="T69" fmla="*/ 253275703 h 1608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560"/>
              <a:gd name="T106" fmla="*/ 0 h 1608"/>
              <a:gd name="T107" fmla="*/ 560 w 560"/>
              <a:gd name="T108" fmla="*/ 1608 h 1608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560" h="1608">
                <a:moveTo>
                  <a:pt x="35" y="1608"/>
                </a:moveTo>
                <a:lnTo>
                  <a:pt x="35" y="1608"/>
                </a:lnTo>
                <a:lnTo>
                  <a:pt x="62" y="1564"/>
                </a:lnTo>
                <a:lnTo>
                  <a:pt x="90" y="1519"/>
                </a:lnTo>
                <a:lnTo>
                  <a:pt x="117" y="1475"/>
                </a:lnTo>
                <a:lnTo>
                  <a:pt x="142" y="1430"/>
                </a:lnTo>
                <a:lnTo>
                  <a:pt x="167" y="1383"/>
                </a:lnTo>
                <a:lnTo>
                  <a:pt x="191" y="1337"/>
                </a:lnTo>
                <a:lnTo>
                  <a:pt x="216" y="1291"/>
                </a:lnTo>
                <a:lnTo>
                  <a:pt x="238" y="1243"/>
                </a:lnTo>
                <a:lnTo>
                  <a:pt x="260" y="1196"/>
                </a:lnTo>
                <a:lnTo>
                  <a:pt x="282" y="1148"/>
                </a:lnTo>
                <a:lnTo>
                  <a:pt x="303" y="1100"/>
                </a:lnTo>
                <a:lnTo>
                  <a:pt x="323" y="1050"/>
                </a:lnTo>
                <a:lnTo>
                  <a:pt x="342" y="1002"/>
                </a:lnTo>
                <a:lnTo>
                  <a:pt x="361" y="952"/>
                </a:lnTo>
                <a:lnTo>
                  <a:pt x="378" y="902"/>
                </a:lnTo>
                <a:lnTo>
                  <a:pt x="395" y="852"/>
                </a:lnTo>
                <a:lnTo>
                  <a:pt x="412" y="801"/>
                </a:lnTo>
                <a:lnTo>
                  <a:pt x="427" y="750"/>
                </a:lnTo>
                <a:lnTo>
                  <a:pt x="442" y="698"/>
                </a:lnTo>
                <a:lnTo>
                  <a:pt x="456" y="646"/>
                </a:lnTo>
                <a:lnTo>
                  <a:pt x="470" y="595"/>
                </a:lnTo>
                <a:lnTo>
                  <a:pt x="483" y="543"/>
                </a:lnTo>
                <a:lnTo>
                  <a:pt x="493" y="490"/>
                </a:lnTo>
                <a:lnTo>
                  <a:pt x="504" y="437"/>
                </a:lnTo>
                <a:lnTo>
                  <a:pt x="515" y="384"/>
                </a:lnTo>
                <a:lnTo>
                  <a:pt x="523" y="330"/>
                </a:lnTo>
                <a:lnTo>
                  <a:pt x="532" y="276"/>
                </a:lnTo>
                <a:lnTo>
                  <a:pt x="539" y="222"/>
                </a:lnTo>
                <a:lnTo>
                  <a:pt x="546" y="168"/>
                </a:lnTo>
                <a:lnTo>
                  <a:pt x="552" y="113"/>
                </a:lnTo>
                <a:lnTo>
                  <a:pt x="556" y="57"/>
                </a:lnTo>
                <a:lnTo>
                  <a:pt x="560" y="2"/>
                </a:lnTo>
                <a:lnTo>
                  <a:pt x="519" y="0"/>
                </a:lnTo>
                <a:lnTo>
                  <a:pt x="515" y="54"/>
                </a:lnTo>
                <a:lnTo>
                  <a:pt x="510" y="108"/>
                </a:lnTo>
                <a:lnTo>
                  <a:pt x="504" y="162"/>
                </a:lnTo>
                <a:lnTo>
                  <a:pt x="498" y="216"/>
                </a:lnTo>
                <a:lnTo>
                  <a:pt x="490" y="269"/>
                </a:lnTo>
                <a:lnTo>
                  <a:pt x="483" y="322"/>
                </a:lnTo>
                <a:lnTo>
                  <a:pt x="473" y="375"/>
                </a:lnTo>
                <a:lnTo>
                  <a:pt x="464" y="428"/>
                </a:lnTo>
                <a:lnTo>
                  <a:pt x="453" y="481"/>
                </a:lnTo>
                <a:lnTo>
                  <a:pt x="441" y="533"/>
                </a:lnTo>
                <a:lnTo>
                  <a:pt x="429" y="585"/>
                </a:lnTo>
                <a:lnTo>
                  <a:pt x="416" y="635"/>
                </a:lnTo>
                <a:lnTo>
                  <a:pt x="403" y="686"/>
                </a:lnTo>
                <a:lnTo>
                  <a:pt x="388" y="737"/>
                </a:lnTo>
                <a:lnTo>
                  <a:pt x="372" y="788"/>
                </a:lnTo>
                <a:lnTo>
                  <a:pt x="356" y="837"/>
                </a:lnTo>
                <a:lnTo>
                  <a:pt x="339" y="887"/>
                </a:lnTo>
                <a:lnTo>
                  <a:pt x="322" y="937"/>
                </a:lnTo>
                <a:lnTo>
                  <a:pt x="303" y="985"/>
                </a:lnTo>
                <a:lnTo>
                  <a:pt x="284" y="1034"/>
                </a:lnTo>
                <a:lnTo>
                  <a:pt x="264" y="1082"/>
                </a:lnTo>
                <a:lnTo>
                  <a:pt x="244" y="1130"/>
                </a:lnTo>
                <a:lnTo>
                  <a:pt x="223" y="1177"/>
                </a:lnTo>
                <a:lnTo>
                  <a:pt x="201" y="1225"/>
                </a:lnTo>
                <a:lnTo>
                  <a:pt x="178" y="1271"/>
                </a:lnTo>
                <a:lnTo>
                  <a:pt x="155" y="1317"/>
                </a:lnTo>
                <a:lnTo>
                  <a:pt x="130" y="1362"/>
                </a:lnTo>
                <a:lnTo>
                  <a:pt x="106" y="1408"/>
                </a:lnTo>
                <a:lnTo>
                  <a:pt x="80" y="1453"/>
                </a:lnTo>
                <a:lnTo>
                  <a:pt x="54" y="1497"/>
                </a:lnTo>
                <a:lnTo>
                  <a:pt x="27" y="1540"/>
                </a:lnTo>
                <a:lnTo>
                  <a:pt x="0" y="1584"/>
                </a:lnTo>
                <a:lnTo>
                  <a:pt x="35" y="160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2" name="Freeform 314"/>
          <p:cNvSpPr>
            <a:spLocks/>
          </p:cNvSpPr>
          <p:nvPr/>
        </p:nvSpPr>
        <p:spPr bwMode="auto">
          <a:xfrm>
            <a:off x="5649913" y="3587750"/>
            <a:ext cx="14287" cy="9525"/>
          </a:xfrm>
          <a:custGeom>
            <a:avLst/>
            <a:gdLst>
              <a:gd name="T0" fmla="*/ 5230170 w 38"/>
              <a:gd name="T1" fmla="*/ 3220915 h 26"/>
              <a:gd name="T2" fmla="*/ 5230170 w 38"/>
              <a:gd name="T3" fmla="*/ 3220915 h 26"/>
              <a:gd name="T4" fmla="*/ 5371536 w 38"/>
              <a:gd name="T5" fmla="*/ 3220915 h 26"/>
              <a:gd name="T6" fmla="*/ 5371536 w 38"/>
              <a:gd name="T7" fmla="*/ 3220915 h 26"/>
              <a:gd name="T8" fmla="*/ 5230170 w 38"/>
              <a:gd name="T9" fmla="*/ 3489447 h 26"/>
              <a:gd name="T10" fmla="*/ 5230170 w 38"/>
              <a:gd name="T11" fmla="*/ 3220915 h 26"/>
              <a:gd name="T12" fmla="*/ 5230170 w 38"/>
              <a:gd name="T13" fmla="*/ 3220915 h 26"/>
              <a:gd name="T14" fmla="*/ 5230170 w 38"/>
              <a:gd name="T15" fmla="*/ 3220915 h 26"/>
              <a:gd name="T16" fmla="*/ 5230170 w 38"/>
              <a:gd name="T17" fmla="*/ 3220915 h 26"/>
              <a:gd name="T18" fmla="*/ 5230170 w 38"/>
              <a:gd name="T19" fmla="*/ 3220915 h 26"/>
              <a:gd name="T20" fmla="*/ 282732 w 38"/>
              <a:gd name="T21" fmla="*/ 0 h 26"/>
              <a:gd name="T22" fmla="*/ 141366 w 38"/>
              <a:gd name="T23" fmla="*/ 0 h 26"/>
              <a:gd name="T24" fmla="*/ 141366 w 38"/>
              <a:gd name="T25" fmla="*/ 0 h 26"/>
              <a:gd name="T26" fmla="*/ 141366 w 38"/>
              <a:gd name="T27" fmla="*/ 0 h 26"/>
              <a:gd name="T28" fmla="*/ 141366 w 38"/>
              <a:gd name="T29" fmla="*/ 0 h 26"/>
              <a:gd name="T30" fmla="*/ 141366 w 38"/>
              <a:gd name="T31" fmla="*/ 0 h 26"/>
              <a:gd name="T32" fmla="*/ 0 w 38"/>
              <a:gd name="T33" fmla="*/ 134083 h 26"/>
              <a:gd name="T34" fmla="*/ 0 w 38"/>
              <a:gd name="T35" fmla="*/ 134083 h 26"/>
              <a:gd name="T36" fmla="*/ 141366 w 38"/>
              <a:gd name="T37" fmla="*/ 0 h 26"/>
              <a:gd name="T38" fmla="*/ 141366 w 38"/>
              <a:gd name="T39" fmla="*/ 0 h 26"/>
              <a:gd name="T40" fmla="*/ 141366 w 38"/>
              <a:gd name="T41" fmla="*/ 0 h 26"/>
              <a:gd name="T42" fmla="*/ 141366 w 38"/>
              <a:gd name="T43" fmla="*/ 0 h 26"/>
              <a:gd name="T44" fmla="*/ 141366 w 38"/>
              <a:gd name="T45" fmla="*/ 0 h 26"/>
              <a:gd name="T46" fmla="*/ 5230170 w 38"/>
              <a:gd name="T47" fmla="*/ 3220915 h 2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8"/>
              <a:gd name="T73" fmla="*/ 0 h 26"/>
              <a:gd name="T74" fmla="*/ 38 w 38"/>
              <a:gd name="T75" fmla="*/ 26 h 2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8" h="26">
                <a:moveTo>
                  <a:pt x="37" y="24"/>
                </a:moveTo>
                <a:lnTo>
                  <a:pt x="37" y="24"/>
                </a:lnTo>
                <a:lnTo>
                  <a:pt x="38" y="24"/>
                </a:lnTo>
                <a:lnTo>
                  <a:pt x="37" y="26"/>
                </a:lnTo>
                <a:lnTo>
                  <a:pt x="37" y="24"/>
                </a:lnTo>
                <a:lnTo>
                  <a:pt x="2" y="0"/>
                </a:lnTo>
                <a:lnTo>
                  <a:pt x="1" y="0"/>
                </a:lnTo>
                <a:lnTo>
                  <a:pt x="0" y="1"/>
                </a:lnTo>
                <a:lnTo>
                  <a:pt x="1" y="0"/>
                </a:lnTo>
                <a:lnTo>
                  <a:pt x="37" y="2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3" name="Freeform 315"/>
          <p:cNvSpPr>
            <a:spLocks/>
          </p:cNvSpPr>
          <p:nvPr/>
        </p:nvSpPr>
        <p:spPr bwMode="auto">
          <a:xfrm>
            <a:off x="5634038" y="3587750"/>
            <a:ext cx="30162" cy="33338"/>
          </a:xfrm>
          <a:custGeom>
            <a:avLst/>
            <a:gdLst>
              <a:gd name="T0" fmla="*/ 5660804 w 75"/>
              <a:gd name="T1" fmla="*/ 13075556 h 85"/>
              <a:gd name="T2" fmla="*/ 5498734 w 75"/>
              <a:gd name="T3" fmla="*/ 13075556 h 85"/>
              <a:gd name="T4" fmla="*/ 6307477 w 75"/>
              <a:gd name="T5" fmla="*/ 11844795 h 85"/>
              <a:gd name="T6" fmla="*/ 7277890 w 75"/>
              <a:gd name="T7" fmla="*/ 10768174 h 85"/>
              <a:gd name="T8" fmla="*/ 8086633 w 75"/>
              <a:gd name="T9" fmla="*/ 9691160 h 85"/>
              <a:gd name="T10" fmla="*/ 8733709 w 75"/>
              <a:gd name="T11" fmla="*/ 8460792 h 85"/>
              <a:gd name="T12" fmla="*/ 9704121 w 75"/>
              <a:gd name="T13" fmla="*/ 7383779 h 85"/>
              <a:gd name="T14" fmla="*/ 10512462 w 75"/>
              <a:gd name="T15" fmla="*/ 6153018 h 85"/>
              <a:gd name="T16" fmla="*/ 11159538 w 75"/>
              <a:gd name="T17" fmla="*/ 4922650 h 85"/>
              <a:gd name="T18" fmla="*/ 12129950 w 75"/>
              <a:gd name="T19" fmla="*/ 3691889 h 85"/>
              <a:gd name="T20" fmla="*/ 6307477 w 75"/>
              <a:gd name="T21" fmla="*/ 0 h 85"/>
              <a:gd name="T22" fmla="*/ 5660804 w 75"/>
              <a:gd name="T23" fmla="*/ 1230761 h 85"/>
              <a:gd name="T24" fmla="*/ 4852060 w 75"/>
              <a:gd name="T25" fmla="*/ 2461129 h 85"/>
              <a:gd name="T26" fmla="*/ 4043317 w 75"/>
              <a:gd name="T27" fmla="*/ 3538142 h 85"/>
              <a:gd name="T28" fmla="*/ 3234573 w 75"/>
              <a:gd name="T29" fmla="*/ 4768903 h 85"/>
              <a:gd name="T30" fmla="*/ 2425829 w 75"/>
              <a:gd name="T31" fmla="*/ 5845524 h 85"/>
              <a:gd name="T32" fmla="*/ 1779156 w 75"/>
              <a:gd name="T33" fmla="*/ 6922538 h 85"/>
              <a:gd name="T34" fmla="*/ 808744 w 75"/>
              <a:gd name="T35" fmla="*/ 8152906 h 85"/>
              <a:gd name="T36" fmla="*/ 0 w 75"/>
              <a:gd name="T37" fmla="*/ 9229919 h 85"/>
              <a:gd name="T38" fmla="*/ 0 w 75"/>
              <a:gd name="T39" fmla="*/ 9229919 h 85"/>
              <a:gd name="T40" fmla="*/ 0 w 75"/>
              <a:gd name="T41" fmla="*/ 9229919 h 85"/>
              <a:gd name="T42" fmla="*/ 0 w 75"/>
              <a:gd name="T43" fmla="*/ 9229919 h 85"/>
              <a:gd name="T44" fmla="*/ 0 w 75"/>
              <a:gd name="T45" fmla="*/ 9229919 h 85"/>
              <a:gd name="T46" fmla="*/ 5660804 w 75"/>
              <a:gd name="T47" fmla="*/ 13075556 h 8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5"/>
              <a:gd name="T73" fmla="*/ 0 h 85"/>
              <a:gd name="T74" fmla="*/ 75 w 75"/>
              <a:gd name="T75" fmla="*/ 85 h 8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5" h="85">
                <a:moveTo>
                  <a:pt x="35" y="85"/>
                </a:moveTo>
                <a:lnTo>
                  <a:pt x="34" y="85"/>
                </a:lnTo>
                <a:lnTo>
                  <a:pt x="39" y="77"/>
                </a:lnTo>
                <a:lnTo>
                  <a:pt x="45" y="70"/>
                </a:lnTo>
                <a:lnTo>
                  <a:pt x="50" y="63"/>
                </a:lnTo>
                <a:lnTo>
                  <a:pt x="54" y="55"/>
                </a:lnTo>
                <a:lnTo>
                  <a:pt x="60" y="48"/>
                </a:lnTo>
                <a:lnTo>
                  <a:pt x="65" y="40"/>
                </a:lnTo>
                <a:lnTo>
                  <a:pt x="69" y="32"/>
                </a:lnTo>
                <a:lnTo>
                  <a:pt x="75" y="24"/>
                </a:lnTo>
                <a:lnTo>
                  <a:pt x="39" y="0"/>
                </a:lnTo>
                <a:lnTo>
                  <a:pt x="35" y="8"/>
                </a:lnTo>
                <a:lnTo>
                  <a:pt x="30" y="16"/>
                </a:lnTo>
                <a:lnTo>
                  <a:pt x="25" y="23"/>
                </a:lnTo>
                <a:lnTo>
                  <a:pt x="20" y="31"/>
                </a:lnTo>
                <a:lnTo>
                  <a:pt x="15" y="38"/>
                </a:lnTo>
                <a:lnTo>
                  <a:pt x="11" y="45"/>
                </a:lnTo>
                <a:lnTo>
                  <a:pt x="5" y="53"/>
                </a:lnTo>
                <a:lnTo>
                  <a:pt x="0" y="60"/>
                </a:lnTo>
                <a:lnTo>
                  <a:pt x="35" y="8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4" name="Freeform 316"/>
          <p:cNvSpPr>
            <a:spLocks/>
          </p:cNvSpPr>
          <p:nvPr/>
        </p:nvSpPr>
        <p:spPr bwMode="auto">
          <a:xfrm>
            <a:off x="5632450" y="3611563"/>
            <a:ext cx="15875" cy="11112"/>
          </a:xfrm>
          <a:custGeom>
            <a:avLst/>
            <a:gdLst>
              <a:gd name="T0" fmla="*/ 6259041 w 37"/>
              <a:gd name="T1" fmla="*/ 4409877 h 28"/>
              <a:gd name="T2" fmla="*/ 6259041 w 37"/>
              <a:gd name="T3" fmla="*/ 4409877 h 28"/>
              <a:gd name="T4" fmla="*/ 6443105 w 37"/>
              <a:gd name="T5" fmla="*/ 4409877 h 28"/>
              <a:gd name="T6" fmla="*/ 6443105 w 37"/>
              <a:gd name="T7" fmla="*/ 4409877 h 28"/>
              <a:gd name="T8" fmla="*/ 6443105 w 37"/>
              <a:gd name="T9" fmla="*/ 4252324 h 28"/>
              <a:gd name="T10" fmla="*/ 6443105 w 37"/>
              <a:gd name="T11" fmla="*/ 4252324 h 28"/>
              <a:gd name="T12" fmla="*/ 6627169 w 37"/>
              <a:gd name="T13" fmla="*/ 4094772 h 28"/>
              <a:gd name="T14" fmla="*/ 6627169 w 37"/>
              <a:gd name="T15" fmla="*/ 4094772 h 28"/>
              <a:gd name="T16" fmla="*/ 6627169 w 37"/>
              <a:gd name="T17" fmla="*/ 3937220 h 28"/>
              <a:gd name="T18" fmla="*/ 6811233 w 37"/>
              <a:gd name="T19" fmla="*/ 3937220 h 28"/>
              <a:gd name="T20" fmla="*/ 368128 w 37"/>
              <a:gd name="T21" fmla="*/ 0 h 28"/>
              <a:gd name="T22" fmla="*/ 368128 w 37"/>
              <a:gd name="T23" fmla="*/ 157552 h 28"/>
              <a:gd name="T24" fmla="*/ 368128 w 37"/>
              <a:gd name="T25" fmla="*/ 157552 h 28"/>
              <a:gd name="T26" fmla="*/ 184064 w 37"/>
              <a:gd name="T27" fmla="*/ 315105 h 28"/>
              <a:gd name="T28" fmla="*/ 184064 w 37"/>
              <a:gd name="T29" fmla="*/ 315105 h 28"/>
              <a:gd name="T30" fmla="*/ 184064 w 37"/>
              <a:gd name="T31" fmla="*/ 472657 h 28"/>
              <a:gd name="T32" fmla="*/ 0 w 37"/>
              <a:gd name="T33" fmla="*/ 472657 h 28"/>
              <a:gd name="T34" fmla="*/ 0 w 37"/>
              <a:gd name="T35" fmla="*/ 472657 h 28"/>
              <a:gd name="T36" fmla="*/ 0 w 37"/>
              <a:gd name="T37" fmla="*/ 629812 h 28"/>
              <a:gd name="T38" fmla="*/ 0 w 37"/>
              <a:gd name="T39" fmla="*/ 629812 h 28"/>
              <a:gd name="T40" fmla="*/ 6259041 w 37"/>
              <a:gd name="T41" fmla="*/ 4409877 h 28"/>
              <a:gd name="T42" fmla="*/ 6259041 w 37"/>
              <a:gd name="T43" fmla="*/ 4409877 h 28"/>
              <a:gd name="T44" fmla="*/ 6259041 w 37"/>
              <a:gd name="T45" fmla="*/ 4409877 h 2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7"/>
              <a:gd name="T70" fmla="*/ 0 h 28"/>
              <a:gd name="T71" fmla="*/ 37 w 37"/>
              <a:gd name="T72" fmla="*/ 28 h 2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7" h="28">
                <a:moveTo>
                  <a:pt x="34" y="28"/>
                </a:moveTo>
                <a:lnTo>
                  <a:pt x="34" y="28"/>
                </a:lnTo>
                <a:lnTo>
                  <a:pt x="35" y="28"/>
                </a:lnTo>
                <a:lnTo>
                  <a:pt x="35" y="27"/>
                </a:lnTo>
                <a:lnTo>
                  <a:pt x="36" y="26"/>
                </a:lnTo>
                <a:lnTo>
                  <a:pt x="36" y="25"/>
                </a:lnTo>
                <a:lnTo>
                  <a:pt x="37" y="25"/>
                </a:lnTo>
                <a:lnTo>
                  <a:pt x="2" y="0"/>
                </a:lnTo>
                <a:lnTo>
                  <a:pt x="2" y="1"/>
                </a:lnTo>
                <a:lnTo>
                  <a:pt x="1" y="2"/>
                </a:lnTo>
                <a:lnTo>
                  <a:pt x="1" y="3"/>
                </a:lnTo>
                <a:lnTo>
                  <a:pt x="0" y="3"/>
                </a:lnTo>
                <a:lnTo>
                  <a:pt x="0" y="4"/>
                </a:lnTo>
                <a:lnTo>
                  <a:pt x="34" y="2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5" name="Freeform 317"/>
          <p:cNvSpPr>
            <a:spLocks/>
          </p:cNvSpPr>
          <p:nvPr/>
        </p:nvSpPr>
        <p:spPr bwMode="auto">
          <a:xfrm>
            <a:off x="5618163" y="3613150"/>
            <a:ext cx="28575" cy="31750"/>
          </a:xfrm>
          <a:custGeom>
            <a:avLst/>
            <a:gdLst>
              <a:gd name="T0" fmla="*/ 5355431 w 72"/>
              <a:gd name="T1" fmla="*/ 12445216 h 81"/>
              <a:gd name="T2" fmla="*/ 5355431 w 72"/>
              <a:gd name="T3" fmla="*/ 12445216 h 81"/>
              <a:gd name="T4" fmla="*/ 6142831 w 72"/>
              <a:gd name="T5" fmla="*/ 11369636 h 81"/>
              <a:gd name="T6" fmla="*/ 6773069 w 72"/>
              <a:gd name="T7" fmla="*/ 10140401 h 81"/>
              <a:gd name="T8" fmla="*/ 7718028 w 72"/>
              <a:gd name="T9" fmla="*/ 9218867 h 81"/>
              <a:gd name="T10" fmla="*/ 8347869 w 72"/>
              <a:gd name="T11" fmla="*/ 8143287 h 81"/>
              <a:gd name="T12" fmla="*/ 9135666 w 72"/>
              <a:gd name="T13" fmla="*/ 6914052 h 81"/>
              <a:gd name="T14" fmla="*/ 9765506 w 72"/>
              <a:gd name="T15" fmla="*/ 5992127 h 81"/>
              <a:gd name="T16" fmla="*/ 10710863 w 72"/>
              <a:gd name="T17" fmla="*/ 4916546 h 81"/>
              <a:gd name="T18" fmla="*/ 11340703 w 72"/>
              <a:gd name="T19" fmla="*/ 3687312 h 81"/>
              <a:gd name="T20" fmla="*/ 5985272 w 72"/>
              <a:gd name="T21" fmla="*/ 0 h 81"/>
              <a:gd name="T22" fmla="*/ 5197872 w 72"/>
              <a:gd name="T23" fmla="*/ 1075580 h 81"/>
              <a:gd name="T24" fmla="*/ 4410472 w 72"/>
              <a:gd name="T25" fmla="*/ 1997506 h 81"/>
              <a:gd name="T26" fmla="*/ 3780234 w 72"/>
              <a:gd name="T27" fmla="*/ 3226349 h 81"/>
              <a:gd name="T28" fmla="*/ 2992834 w 72"/>
              <a:gd name="T29" fmla="*/ 4301929 h 81"/>
              <a:gd name="T30" fmla="*/ 2205038 w 72"/>
              <a:gd name="T31" fmla="*/ 5223855 h 81"/>
              <a:gd name="T32" fmla="*/ 1417638 w 72"/>
              <a:gd name="T33" fmla="*/ 6299435 h 81"/>
              <a:gd name="T34" fmla="*/ 787400 w 72"/>
              <a:gd name="T35" fmla="*/ 7375015 h 81"/>
              <a:gd name="T36" fmla="*/ 0 w 72"/>
              <a:gd name="T37" fmla="*/ 8450596 h 81"/>
              <a:gd name="T38" fmla="*/ 0 w 72"/>
              <a:gd name="T39" fmla="*/ 8450596 h 81"/>
              <a:gd name="T40" fmla="*/ 5355431 w 72"/>
              <a:gd name="T41" fmla="*/ 12445216 h 81"/>
              <a:gd name="T42" fmla="*/ 5355431 w 72"/>
              <a:gd name="T43" fmla="*/ 12445216 h 81"/>
              <a:gd name="T44" fmla="*/ 5355431 w 72"/>
              <a:gd name="T45" fmla="*/ 12445216 h 8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2"/>
              <a:gd name="T70" fmla="*/ 0 h 81"/>
              <a:gd name="T71" fmla="*/ 72 w 72"/>
              <a:gd name="T72" fmla="*/ 81 h 8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2" h="81">
                <a:moveTo>
                  <a:pt x="34" y="81"/>
                </a:moveTo>
                <a:lnTo>
                  <a:pt x="34" y="81"/>
                </a:lnTo>
                <a:lnTo>
                  <a:pt x="39" y="74"/>
                </a:lnTo>
                <a:lnTo>
                  <a:pt x="43" y="66"/>
                </a:lnTo>
                <a:lnTo>
                  <a:pt x="49" y="60"/>
                </a:lnTo>
                <a:lnTo>
                  <a:pt x="53" y="53"/>
                </a:lnTo>
                <a:lnTo>
                  <a:pt x="58" y="45"/>
                </a:lnTo>
                <a:lnTo>
                  <a:pt x="62" y="39"/>
                </a:lnTo>
                <a:lnTo>
                  <a:pt x="68" y="32"/>
                </a:lnTo>
                <a:lnTo>
                  <a:pt x="72" y="24"/>
                </a:lnTo>
                <a:lnTo>
                  <a:pt x="38" y="0"/>
                </a:lnTo>
                <a:lnTo>
                  <a:pt x="33" y="7"/>
                </a:lnTo>
                <a:lnTo>
                  <a:pt x="28" y="13"/>
                </a:lnTo>
                <a:lnTo>
                  <a:pt x="24" y="21"/>
                </a:lnTo>
                <a:lnTo>
                  <a:pt x="19" y="28"/>
                </a:lnTo>
                <a:lnTo>
                  <a:pt x="14" y="34"/>
                </a:lnTo>
                <a:lnTo>
                  <a:pt x="9" y="41"/>
                </a:lnTo>
                <a:lnTo>
                  <a:pt x="5" y="48"/>
                </a:lnTo>
                <a:lnTo>
                  <a:pt x="0" y="55"/>
                </a:lnTo>
                <a:lnTo>
                  <a:pt x="34" y="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6" name="Freeform 318"/>
          <p:cNvSpPr>
            <a:spLocks/>
          </p:cNvSpPr>
          <p:nvPr/>
        </p:nvSpPr>
        <p:spPr bwMode="auto">
          <a:xfrm>
            <a:off x="5616575" y="3635375"/>
            <a:ext cx="14288" cy="12700"/>
          </a:xfrm>
          <a:custGeom>
            <a:avLst/>
            <a:gdLst>
              <a:gd name="T0" fmla="*/ 4338194 w 40"/>
              <a:gd name="T1" fmla="*/ 4887576 h 33"/>
              <a:gd name="T2" fmla="*/ 4338194 w 40"/>
              <a:gd name="T3" fmla="*/ 4887576 h 33"/>
              <a:gd name="T4" fmla="*/ 4338194 w 40"/>
              <a:gd name="T5" fmla="*/ 4739409 h 33"/>
              <a:gd name="T6" fmla="*/ 4465714 w 40"/>
              <a:gd name="T7" fmla="*/ 4591242 h 33"/>
              <a:gd name="T8" fmla="*/ 4593235 w 40"/>
              <a:gd name="T9" fmla="*/ 4443076 h 33"/>
              <a:gd name="T10" fmla="*/ 4593235 w 40"/>
              <a:gd name="T11" fmla="*/ 4295294 h 33"/>
              <a:gd name="T12" fmla="*/ 4848633 w 40"/>
              <a:gd name="T13" fmla="*/ 4295294 h 33"/>
              <a:gd name="T14" fmla="*/ 4976153 w 40"/>
              <a:gd name="T15" fmla="*/ 4147127 h 33"/>
              <a:gd name="T16" fmla="*/ 4976153 w 40"/>
              <a:gd name="T17" fmla="*/ 3998961 h 33"/>
              <a:gd name="T18" fmla="*/ 5103674 w 40"/>
              <a:gd name="T19" fmla="*/ 3850794 h 33"/>
              <a:gd name="T20" fmla="*/ 765480 w 40"/>
              <a:gd name="T21" fmla="*/ 0 h 33"/>
              <a:gd name="T22" fmla="*/ 765480 w 40"/>
              <a:gd name="T23" fmla="*/ 0 h 33"/>
              <a:gd name="T24" fmla="*/ 637959 w 40"/>
              <a:gd name="T25" fmla="*/ 148167 h 33"/>
              <a:gd name="T26" fmla="*/ 382918 w 40"/>
              <a:gd name="T27" fmla="*/ 444500 h 33"/>
              <a:gd name="T28" fmla="*/ 382918 w 40"/>
              <a:gd name="T29" fmla="*/ 592282 h 33"/>
              <a:gd name="T30" fmla="*/ 255041 w 40"/>
              <a:gd name="T31" fmla="*/ 740448 h 33"/>
              <a:gd name="T32" fmla="*/ 127520 w 40"/>
              <a:gd name="T33" fmla="*/ 888615 h 33"/>
              <a:gd name="T34" fmla="*/ 0 w 40"/>
              <a:gd name="T35" fmla="*/ 1036782 h 33"/>
              <a:gd name="T36" fmla="*/ 0 w 40"/>
              <a:gd name="T37" fmla="*/ 1184948 h 33"/>
              <a:gd name="T38" fmla="*/ 0 w 40"/>
              <a:gd name="T39" fmla="*/ 1184948 h 33"/>
              <a:gd name="T40" fmla="*/ 4338194 w 40"/>
              <a:gd name="T41" fmla="*/ 4887576 h 33"/>
              <a:gd name="T42" fmla="*/ 4338194 w 40"/>
              <a:gd name="T43" fmla="*/ 4887576 h 33"/>
              <a:gd name="T44" fmla="*/ 4338194 w 40"/>
              <a:gd name="T45" fmla="*/ 4887576 h 3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"/>
              <a:gd name="T70" fmla="*/ 0 h 33"/>
              <a:gd name="T71" fmla="*/ 40 w 40"/>
              <a:gd name="T72" fmla="*/ 33 h 3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" h="33">
                <a:moveTo>
                  <a:pt x="34" y="33"/>
                </a:moveTo>
                <a:lnTo>
                  <a:pt x="34" y="33"/>
                </a:lnTo>
                <a:lnTo>
                  <a:pt x="34" y="32"/>
                </a:lnTo>
                <a:lnTo>
                  <a:pt x="35" y="31"/>
                </a:lnTo>
                <a:lnTo>
                  <a:pt x="36" y="30"/>
                </a:lnTo>
                <a:lnTo>
                  <a:pt x="36" y="29"/>
                </a:lnTo>
                <a:lnTo>
                  <a:pt x="38" y="29"/>
                </a:lnTo>
                <a:lnTo>
                  <a:pt x="39" y="28"/>
                </a:lnTo>
                <a:lnTo>
                  <a:pt x="39" y="27"/>
                </a:lnTo>
                <a:lnTo>
                  <a:pt x="40" y="26"/>
                </a:lnTo>
                <a:lnTo>
                  <a:pt x="6" y="0"/>
                </a:lnTo>
                <a:lnTo>
                  <a:pt x="5" y="1"/>
                </a:lnTo>
                <a:lnTo>
                  <a:pt x="3" y="3"/>
                </a:lnTo>
                <a:lnTo>
                  <a:pt x="3" y="4"/>
                </a:lnTo>
                <a:lnTo>
                  <a:pt x="2" y="5"/>
                </a:lnTo>
                <a:lnTo>
                  <a:pt x="1" y="6"/>
                </a:lnTo>
                <a:lnTo>
                  <a:pt x="0" y="7"/>
                </a:lnTo>
                <a:lnTo>
                  <a:pt x="0" y="8"/>
                </a:lnTo>
                <a:lnTo>
                  <a:pt x="34" y="3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7" name="Freeform 319"/>
          <p:cNvSpPr>
            <a:spLocks/>
          </p:cNvSpPr>
          <p:nvPr/>
        </p:nvSpPr>
        <p:spPr bwMode="auto">
          <a:xfrm>
            <a:off x="5600700" y="3638550"/>
            <a:ext cx="28575" cy="30163"/>
          </a:xfrm>
          <a:custGeom>
            <a:avLst/>
            <a:gdLst>
              <a:gd name="T0" fmla="*/ 5355431 w 72"/>
              <a:gd name="T1" fmla="*/ 11664187 h 78"/>
              <a:gd name="T2" fmla="*/ 5355431 w 72"/>
              <a:gd name="T3" fmla="*/ 11664187 h 78"/>
              <a:gd name="T4" fmla="*/ 5985272 w 72"/>
              <a:gd name="T5" fmla="*/ 10767031 h 78"/>
              <a:gd name="T6" fmla="*/ 6930628 w 72"/>
              <a:gd name="T7" fmla="*/ 9720220 h 78"/>
              <a:gd name="T8" fmla="*/ 7560469 w 72"/>
              <a:gd name="T9" fmla="*/ 8823064 h 78"/>
              <a:gd name="T10" fmla="*/ 8347869 w 72"/>
              <a:gd name="T11" fmla="*/ 7776253 h 78"/>
              <a:gd name="T12" fmla="*/ 8978106 w 72"/>
              <a:gd name="T13" fmla="*/ 6729443 h 78"/>
              <a:gd name="T14" fmla="*/ 9923066 w 72"/>
              <a:gd name="T15" fmla="*/ 5832287 h 78"/>
              <a:gd name="T16" fmla="*/ 10553303 w 72"/>
              <a:gd name="T17" fmla="*/ 4785476 h 78"/>
              <a:gd name="T18" fmla="*/ 11340703 w 72"/>
              <a:gd name="T19" fmla="*/ 3738665 h 78"/>
              <a:gd name="T20" fmla="*/ 5985272 w 72"/>
              <a:gd name="T21" fmla="*/ 0 h 78"/>
              <a:gd name="T22" fmla="*/ 5197872 w 72"/>
              <a:gd name="T23" fmla="*/ 1046811 h 78"/>
              <a:gd name="T24" fmla="*/ 4567634 w 72"/>
              <a:gd name="T25" fmla="*/ 1943967 h 78"/>
              <a:gd name="T26" fmla="*/ 3780234 w 72"/>
              <a:gd name="T27" fmla="*/ 2990777 h 78"/>
              <a:gd name="T28" fmla="*/ 2992834 w 72"/>
              <a:gd name="T29" fmla="*/ 4037588 h 78"/>
              <a:gd name="T30" fmla="*/ 2362597 w 72"/>
              <a:gd name="T31" fmla="*/ 4785476 h 78"/>
              <a:gd name="T32" fmla="*/ 1575197 w 72"/>
              <a:gd name="T33" fmla="*/ 5832287 h 78"/>
              <a:gd name="T34" fmla="*/ 787400 w 72"/>
              <a:gd name="T35" fmla="*/ 6729443 h 78"/>
              <a:gd name="T36" fmla="*/ 0 w 72"/>
              <a:gd name="T37" fmla="*/ 7776253 h 78"/>
              <a:gd name="T38" fmla="*/ 0 w 72"/>
              <a:gd name="T39" fmla="*/ 7776253 h 78"/>
              <a:gd name="T40" fmla="*/ 5355431 w 72"/>
              <a:gd name="T41" fmla="*/ 11664187 h 78"/>
              <a:gd name="T42" fmla="*/ 5355431 w 72"/>
              <a:gd name="T43" fmla="*/ 11664187 h 78"/>
              <a:gd name="T44" fmla="*/ 5355431 w 72"/>
              <a:gd name="T45" fmla="*/ 11664187 h 7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2"/>
              <a:gd name="T70" fmla="*/ 0 h 78"/>
              <a:gd name="T71" fmla="*/ 72 w 72"/>
              <a:gd name="T72" fmla="*/ 78 h 7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2" h="78">
                <a:moveTo>
                  <a:pt x="34" y="78"/>
                </a:moveTo>
                <a:lnTo>
                  <a:pt x="34" y="78"/>
                </a:lnTo>
                <a:lnTo>
                  <a:pt x="38" y="72"/>
                </a:lnTo>
                <a:lnTo>
                  <a:pt x="44" y="65"/>
                </a:lnTo>
                <a:lnTo>
                  <a:pt x="48" y="59"/>
                </a:lnTo>
                <a:lnTo>
                  <a:pt x="53" y="52"/>
                </a:lnTo>
                <a:lnTo>
                  <a:pt x="57" y="45"/>
                </a:lnTo>
                <a:lnTo>
                  <a:pt x="63" y="39"/>
                </a:lnTo>
                <a:lnTo>
                  <a:pt x="67" y="32"/>
                </a:lnTo>
                <a:lnTo>
                  <a:pt x="72" y="25"/>
                </a:lnTo>
                <a:lnTo>
                  <a:pt x="38" y="0"/>
                </a:lnTo>
                <a:lnTo>
                  <a:pt x="33" y="7"/>
                </a:lnTo>
                <a:lnTo>
                  <a:pt x="29" y="13"/>
                </a:lnTo>
                <a:lnTo>
                  <a:pt x="24" y="20"/>
                </a:lnTo>
                <a:lnTo>
                  <a:pt x="19" y="27"/>
                </a:lnTo>
                <a:lnTo>
                  <a:pt x="15" y="32"/>
                </a:lnTo>
                <a:lnTo>
                  <a:pt x="10" y="39"/>
                </a:lnTo>
                <a:lnTo>
                  <a:pt x="5" y="45"/>
                </a:lnTo>
                <a:lnTo>
                  <a:pt x="0" y="52"/>
                </a:lnTo>
                <a:lnTo>
                  <a:pt x="34" y="7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8" name="Freeform 320"/>
          <p:cNvSpPr>
            <a:spLocks/>
          </p:cNvSpPr>
          <p:nvPr/>
        </p:nvSpPr>
        <p:spPr bwMode="auto">
          <a:xfrm>
            <a:off x="5597525" y="3657600"/>
            <a:ext cx="17463" cy="14288"/>
          </a:xfrm>
          <a:custGeom>
            <a:avLst/>
            <a:gdLst>
              <a:gd name="T0" fmla="*/ 6289736 w 40"/>
              <a:gd name="T1" fmla="*/ 5832770 h 35"/>
              <a:gd name="T2" fmla="*/ 6289736 w 40"/>
              <a:gd name="T3" fmla="*/ 5832770 h 35"/>
              <a:gd name="T4" fmla="*/ 6480519 w 40"/>
              <a:gd name="T5" fmla="*/ 5666213 h 35"/>
              <a:gd name="T6" fmla="*/ 6670866 w 40"/>
              <a:gd name="T7" fmla="*/ 5499655 h 35"/>
              <a:gd name="T8" fmla="*/ 6861649 w 40"/>
              <a:gd name="T9" fmla="*/ 5332690 h 35"/>
              <a:gd name="T10" fmla="*/ 7051996 w 40"/>
              <a:gd name="T11" fmla="*/ 5166133 h 35"/>
              <a:gd name="T12" fmla="*/ 7051996 w 40"/>
              <a:gd name="T13" fmla="*/ 4999575 h 35"/>
              <a:gd name="T14" fmla="*/ 7242779 w 40"/>
              <a:gd name="T15" fmla="*/ 4833018 h 35"/>
              <a:gd name="T16" fmla="*/ 7433126 w 40"/>
              <a:gd name="T17" fmla="*/ 4666053 h 35"/>
              <a:gd name="T18" fmla="*/ 7623909 w 40"/>
              <a:gd name="T19" fmla="*/ 4332938 h 35"/>
              <a:gd name="T20" fmla="*/ 1143390 w 40"/>
              <a:gd name="T21" fmla="*/ 0 h 35"/>
              <a:gd name="T22" fmla="*/ 1143390 w 40"/>
              <a:gd name="T23" fmla="*/ 166557 h 35"/>
              <a:gd name="T24" fmla="*/ 953043 w 40"/>
              <a:gd name="T25" fmla="*/ 333115 h 35"/>
              <a:gd name="T26" fmla="*/ 762260 w 40"/>
              <a:gd name="T27" fmla="*/ 500080 h 35"/>
              <a:gd name="T28" fmla="*/ 571913 w 40"/>
              <a:gd name="T29" fmla="*/ 666637 h 35"/>
              <a:gd name="T30" fmla="*/ 381130 w 40"/>
              <a:gd name="T31" fmla="*/ 833195 h 35"/>
              <a:gd name="T32" fmla="*/ 381130 w 40"/>
              <a:gd name="T33" fmla="*/ 1166717 h 35"/>
              <a:gd name="T34" fmla="*/ 190783 w 40"/>
              <a:gd name="T35" fmla="*/ 1333275 h 35"/>
              <a:gd name="T36" fmla="*/ 0 w 40"/>
              <a:gd name="T37" fmla="*/ 1499832 h 35"/>
              <a:gd name="T38" fmla="*/ 0 w 40"/>
              <a:gd name="T39" fmla="*/ 1499832 h 35"/>
              <a:gd name="T40" fmla="*/ 6289736 w 40"/>
              <a:gd name="T41" fmla="*/ 5832770 h 35"/>
              <a:gd name="T42" fmla="*/ 6289736 w 40"/>
              <a:gd name="T43" fmla="*/ 5832770 h 35"/>
              <a:gd name="T44" fmla="*/ 6289736 w 40"/>
              <a:gd name="T45" fmla="*/ 5832770 h 3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"/>
              <a:gd name="T70" fmla="*/ 0 h 35"/>
              <a:gd name="T71" fmla="*/ 40 w 40"/>
              <a:gd name="T72" fmla="*/ 35 h 3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" h="35">
                <a:moveTo>
                  <a:pt x="33" y="35"/>
                </a:moveTo>
                <a:lnTo>
                  <a:pt x="33" y="35"/>
                </a:lnTo>
                <a:lnTo>
                  <a:pt x="34" y="34"/>
                </a:lnTo>
                <a:lnTo>
                  <a:pt x="35" y="33"/>
                </a:lnTo>
                <a:lnTo>
                  <a:pt x="36" y="32"/>
                </a:lnTo>
                <a:lnTo>
                  <a:pt x="37" y="31"/>
                </a:lnTo>
                <a:lnTo>
                  <a:pt x="37" y="30"/>
                </a:lnTo>
                <a:lnTo>
                  <a:pt x="38" y="29"/>
                </a:lnTo>
                <a:lnTo>
                  <a:pt x="39" y="28"/>
                </a:lnTo>
                <a:lnTo>
                  <a:pt x="40" y="26"/>
                </a:lnTo>
                <a:lnTo>
                  <a:pt x="6" y="0"/>
                </a:lnTo>
                <a:lnTo>
                  <a:pt x="6" y="1"/>
                </a:lnTo>
                <a:lnTo>
                  <a:pt x="5" y="2"/>
                </a:lnTo>
                <a:lnTo>
                  <a:pt x="4" y="3"/>
                </a:lnTo>
                <a:lnTo>
                  <a:pt x="3" y="4"/>
                </a:lnTo>
                <a:lnTo>
                  <a:pt x="2" y="5"/>
                </a:lnTo>
                <a:lnTo>
                  <a:pt x="2" y="7"/>
                </a:lnTo>
                <a:lnTo>
                  <a:pt x="1" y="8"/>
                </a:lnTo>
                <a:lnTo>
                  <a:pt x="0" y="9"/>
                </a:lnTo>
                <a:lnTo>
                  <a:pt x="33" y="3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69" name="Freeform 321"/>
          <p:cNvSpPr>
            <a:spLocks/>
          </p:cNvSpPr>
          <p:nvPr/>
        </p:nvSpPr>
        <p:spPr bwMode="auto">
          <a:xfrm>
            <a:off x="5583238" y="3662363"/>
            <a:ext cx="28575" cy="30162"/>
          </a:xfrm>
          <a:custGeom>
            <a:avLst/>
            <a:gdLst>
              <a:gd name="T0" fmla="*/ 5183344 w 71"/>
              <a:gd name="T1" fmla="*/ 11814886 h 77"/>
              <a:gd name="T2" fmla="*/ 5183344 w 71"/>
              <a:gd name="T3" fmla="*/ 11814886 h 77"/>
              <a:gd name="T4" fmla="*/ 6155296 w 71"/>
              <a:gd name="T5" fmla="*/ 10740806 h 77"/>
              <a:gd name="T6" fmla="*/ 6803265 w 71"/>
              <a:gd name="T7" fmla="*/ 9820277 h 77"/>
              <a:gd name="T8" fmla="*/ 7613024 w 71"/>
              <a:gd name="T9" fmla="*/ 8899357 h 77"/>
              <a:gd name="T10" fmla="*/ 8422783 w 71"/>
              <a:gd name="T11" fmla="*/ 7978828 h 77"/>
              <a:gd name="T12" fmla="*/ 9232542 w 71"/>
              <a:gd name="T13" fmla="*/ 6904748 h 77"/>
              <a:gd name="T14" fmla="*/ 9880511 w 71"/>
              <a:gd name="T15" fmla="*/ 5984219 h 77"/>
              <a:gd name="T16" fmla="*/ 10690672 w 71"/>
              <a:gd name="T17" fmla="*/ 5063691 h 77"/>
              <a:gd name="T18" fmla="*/ 11500431 w 71"/>
              <a:gd name="T19" fmla="*/ 3989610 h 77"/>
              <a:gd name="T20" fmla="*/ 6155296 w 71"/>
              <a:gd name="T21" fmla="*/ 0 h 77"/>
              <a:gd name="T22" fmla="*/ 5345135 w 71"/>
              <a:gd name="T23" fmla="*/ 920529 h 77"/>
              <a:gd name="T24" fmla="*/ 4535376 w 71"/>
              <a:gd name="T25" fmla="*/ 1841449 h 77"/>
              <a:gd name="T26" fmla="*/ 3887407 w 71"/>
              <a:gd name="T27" fmla="*/ 2915529 h 77"/>
              <a:gd name="T28" fmla="*/ 3077648 w 71"/>
              <a:gd name="T29" fmla="*/ 3836058 h 77"/>
              <a:gd name="T30" fmla="*/ 2267889 w 71"/>
              <a:gd name="T31" fmla="*/ 4756587 h 77"/>
              <a:gd name="T32" fmla="*/ 1619921 w 71"/>
              <a:gd name="T33" fmla="*/ 5677115 h 77"/>
              <a:gd name="T34" fmla="*/ 809759 w 71"/>
              <a:gd name="T35" fmla="*/ 6751196 h 77"/>
              <a:gd name="T36" fmla="*/ 0 w 71"/>
              <a:gd name="T37" fmla="*/ 7518564 h 77"/>
              <a:gd name="T38" fmla="*/ 0 w 71"/>
              <a:gd name="T39" fmla="*/ 7518564 h 77"/>
              <a:gd name="T40" fmla="*/ 5183344 w 71"/>
              <a:gd name="T41" fmla="*/ 11814886 h 77"/>
              <a:gd name="T42" fmla="*/ 5183344 w 71"/>
              <a:gd name="T43" fmla="*/ 11814886 h 77"/>
              <a:gd name="T44" fmla="*/ 5183344 w 71"/>
              <a:gd name="T45" fmla="*/ 11814886 h 7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1"/>
              <a:gd name="T70" fmla="*/ 0 h 77"/>
              <a:gd name="T71" fmla="*/ 71 w 71"/>
              <a:gd name="T72" fmla="*/ 77 h 7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1" h="77">
                <a:moveTo>
                  <a:pt x="32" y="77"/>
                </a:moveTo>
                <a:lnTo>
                  <a:pt x="32" y="77"/>
                </a:lnTo>
                <a:lnTo>
                  <a:pt x="38" y="70"/>
                </a:lnTo>
                <a:lnTo>
                  <a:pt x="42" y="64"/>
                </a:lnTo>
                <a:lnTo>
                  <a:pt x="47" y="58"/>
                </a:lnTo>
                <a:lnTo>
                  <a:pt x="52" y="52"/>
                </a:lnTo>
                <a:lnTo>
                  <a:pt x="57" y="45"/>
                </a:lnTo>
                <a:lnTo>
                  <a:pt x="61" y="39"/>
                </a:lnTo>
                <a:lnTo>
                  <a:pt x="66" y="33"/>
                </a:lnTo>
                <a:lnTo>
                  <a:pt x="71" y="26"/>
                </a:lnTo>
                <a:lnTo>
                  <a:pt x="38" y="0"/>
                </a:lnTo>
                <a:lnTo>
                  <a:pt x="33" y="6"/>
                </a:lnTo>
                <a:lnTo>
                  <a:pt x="28" y="12"/>
                </a:lnTo>
                <a:lnTo>
                  <a:pt x="24" y="19"/>
                </a:lnTo>
                <a:lnTo>
                  <a:pt x="19" y="25"/>
                </a:lnTo>
                <a:lnTo>
                  <a:pt x="14" y="31"/>
                </a:lnTo>
                <a:lnTo>
                  <a:pt x="10" y="37"/>
                </a:lnTo>
                <a:lnTo>
                  <a:pt x="5" y="44"/>
                </a:lnTo>
                <a:lnTo>
                  <a:pt x="0" y="49"/>
                </a:lnTo>
                <a:lnTo>
                  <a:pt x="32" y="7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0" name="Freeform 322"/>
          <p:cNvSpPr>
            <a:spLocks/>
          </p:cNvSpPr>
          <p:nvPr/>
        </p:nvSpPr>
        <p:spPr bwMode="auto">
          <a:xfrm>
            <a:off x="5580063" y="3681413"/>
            <a:ext cx="15875" cy="14287"/>
          </a:xfrm>
          <a:custGeom>
            <a:avLst/>
            <a:gdLst>
              <a:gd name="T0" fmla="*/ 5197872 w 40"/>
              <a:gd name="T1" fmla="*/ 5371536 h 38"/>
              <a:gd name="T2" fmla="*/ 5197872 w 40"/>
              <a:gd name="T3" fmla="*/ 5371536 h 38"/>
              <a:gd name="T4" fmla="*/ 5355431 w 40"/>
              <a:gd name="T5" fmla="*/ 5230170 h 38"/>
              <a:gd name="T6" fmla="*/ 5512991 w 40"/>
              <a:gd name="T7" fmla="*/ 5088804 h 38"/>
              <a:gd name="T8" fmla="*/ 5670550 w 40"/>
              <a:gd name="T9" fmla="*/ 4947438 h 38"/>
              <a:gd name="T10" fmla="*/ 5827713 w 40"/>
              <a:gd name="T11" fmla="*/ 4806072 h 38"/>
              <a:gd name="T12" fmla="*/ 5985272 w 40"/>
              <a:gd name="T13" fmla="*/ 4381973 h 38"/>
              <a:gd name="T14" fmla="*/ 5985272 w 40"/>
              <a:gd name="T15" fmla="*/ 4240607 h 38"/>
              <a:gd name="T16" fmla="*/ 6142831 w 40"/>
              <a:gd name="T17" fmla="*/ 4099241 h 38"/>
              <a:gd name="T18" fmla="*/ 6300391 w 40"/>
              <a:gd name="T19" fmla="*/ 3957875 h 38"/>
              <a:gd name="T20" fmla="*/ 1260078 w 40"/>
              <a:gd name="T21" fmla="*/ 0 h 38"/>
              <a:gd name="T22" fmla="*/ 1102519 w 40"/>
              <a:gd name="T23" fmla="*/ 282732 h 38"/>
              <a:gd name="T24" fmla="*/ 944959 w 40"/>
              <a:gd name="T25" fmla="*/ 565464 h 38"/>
              <a:gd name="T26" fmla="*/ 787400 w 40"/>
              <a:gd name="T27" fmla="*/ 706831 h 38"/>
              <a:gd name="T28" fmla="*/ 630238 w 40"/>
              <a:gd name="T29" fmla="*/ 848197 h 38"/>
              <a:gd name="T30" fmla="*/ 472678 w 40"/>
              <a:gd name="T31" fmla="*/ 989563 h 38"/>
              <a:gd name="T32" fmla="*/ 315119 w 40"/>
              <a:gd name="T33" fmla="*/ 1130929 h 38"/>
              <a:gd name="T34" fmla="*/ 157559 w 40"/>
              <a:gd name="T35" fmla="*/ 1272295 h 38"/>
              <a:gd name="T36" fmla="*/ 0 w 40"/>
              <a:gd name="T37" fmla="*/ 1555027 h 38"/>
              <a:gd name="T38" fmla="*/ 0 w 40"/>
              <a:gd name="T39" fmla="*/ 1555027 h 38"/>
              <a:gd name="T40" fmla="*/ 5197872 w 40"/>
              <a:gd name="T41" fmla="*/ 5371536 h 38"/>
              <a:gd name="T42" fmla="*/ 5197872 w 40"/>
              <a:gd name="T43" fmla="*/ 5371536 h 38"/>
              <a:gd name="T44" fmla="*/ 5197872 w 40"/>
              <a:gd name="T45" fmla="*/ 5371536 h 3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"/>
              <a:gd name="T70" fmla="*/ 0 h 38"/>
              <a:gd name="T71" fmla="*/ 40 w 40"/>
              <a:gd name="T72" fmla="*/ 38 h 3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" h="38">
                <a:moveTo>
                  <a:pt x="33" y="38"/>
                </a:moveTo>
                <a:lnTo>
                  <a:pt x="33" y="38"/>
                </a:lnTo>
                <a:lnTo>
                  <a:pt x="34" y="37"/>
                </a:lnTo>
                <a:lnTo>
                  <a:pt x="35" y="36"/>
                </a:lnTo>
                <a:lnTo>
                  <a:pt x="36" y="35"/>
                </a:lnTo>
                <a:lnTo>
                  <a:pt x="37" y="34"/>
                </a:lnTo>
                <a:lnTo>
                  <a:pt x="38" y="31"/>
                </a:lnTo>
                <a:lnTo>
                  <a:pt x="38" y="30"/>
                </a:lnTo>
                <a:lnTo>
                  <a:pt x="39" y="29"/>
                </a:lnTo>
                <a:lnTo>
                  <a:pt x="40" y="28"/>
                </a:lnTo>
                <a:lnTo>
                  <a:pt x="8" y="0"/>
                </a:lnTo>
                <a:lnTo>
                  <a:pt x="7" y="2"/>
                </a:lnTo>
                <a:lnTo>
                  <a:pt x="6" y="4"/>
                </a:lnTo>
                <a:lnTo>
                  <a:pt x="5" y="5"/>
                </a:lnTo>
                <a:lnTo>
                  <a:pt x="4" y="6"/>
                </a:lnTo>
                <a:lnTo>
                  <a:pt x="3" y="7"/>
                </a:lnTo>
                <a:lnTo>
                  <a:pt x="2" y="8"/>
                </a:lnTo>
                <a:lnTo>
                  <a:pt x="1" y="9"/>
                </a:lnTo>
                <a:lnTo>
                  <a:pt x="0" y="11"/>
                </a:lnTo>
                <a:lnTo>
                  <a:pt x="33" y="3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1" name="Freeform 323"/>
          <p:cNvSpPr>
            <a:spLocks/>
          </p:cNvSpPr>
          <p:nvPr/>
        </p:nvSpPr>
        <p:spPr bwMode="auto">
          <a:xfrm>
            <a:off x="5564188" y="3686175"/>
            <a:ext cx="28575" cy="30163"/>
          </a:xfrm>
          <a:custGeom>
            <a:avLst/>
            <a:gdLst>
              <a:gd name="T0" fmla="*/ 5040313 w 72"/>
              <a:gd name="T1" fmla="*/ 12130754 h 75"/>
              <a:gd name="T2" fmla="*/ 5040313 w 72"/>
              <a:gd name="T3" fmla="*/ 12130754 h 75"/>
              <a:gd name="T4" fmla="*/ 5985272 w 72"/>
              <a:gd name="T5" fmla="*/ 11321984 h 75"/>
              <a:gd name="T6" fmla="*/ 6773069 w 72"/>
              <a:gd name="T7" fmla="*/ 10189866 h 75"/>
              <a:gd name="T8" fmla="*/ 7402909 w 72"/>
              <a:gd name="T9" fmla="*/ 9381095 h 75"/>
              <a:gd name="T10" fmla="*/ 8347869 w 72"/>
              <a:gd name="T11" fmla="*/ 8248977 h 75"/>
              <a:gd name="T12" fmla="*/ 8978106 w 72"/>
              <a:gd name="T13" fmla="*/ 7440207 h 75"/>
              <a:gd name="T14" fmla="*/ 9765506 w 72"/>
              <a:gd name="T15" fmla="*/ 6308089 h 75"/>
              <a:gd name="T16" fmla="*/ 10395744 w 72"/>
              <a:gd name="T17" fmla="*/ 5499318 h 75"/>
              <a:gd name="T18" fmla="*/ 11340703 w 72"/>
              <a:gd name="T19" fmla="*/ 4367200 h 75"/>
              <a:gd name="T20" fmla="*/ 6142831 w 72"/>
              <a:gd name="T21" fmla="*/ 0 h 75"/>
              <a:gd name="T22" fmla="*/ 5512991 w 72"/>
              <a:gd name="T23" fmla="*/ 970444 h 75"/>
              <a:gd name="T24" fmla="*/ 4567634 w 72"/>
              <a:gd name="T25" fmla="*/ 1779215 h 75"/>
              <a:gd name="T26" fmla="*/ 3937794 w 72"/>
              <a:gd name="T27" fmla="*/ 2911333 h 75"/>
              <a:gd name="T28" fmla="*/ 3150394 w 72"/>
              <a:gd name="T29" fmla="*/ 3881777 h 75"/>
              <a:gd name="T30" fmla="*/ 2362597 w 72"/>
              <a:gd name="T31" fmla="*/ 4852221 h 75"/>
              <a:gd name="T32" fmla="*/ 1575197 w 72"/>
              <a:gd name="T33" fmla="*/ 5822666 h 75"/>
              <a:gd name="T34" fmla="*/ 944959 w 72"/>
              <a:gd name="T35" fmla="*/ 6793110 h 75"/>
              <a:gd name="T36" fmla="*/ 0 w 72"/>
              <a:gd name="T37" fmla="*/ 7763554 h 75"/>
              <a:gd name="T38" fmla="*/ 0 w 72"/>
              <a:gd name="T39" fmla="*/ 7763554 h 75"/>
              <a:gd name="T40" fmla="*/ 5040313 w 72"/>
              <a:gd name="T41" fmla="*/ 12130754 h 75"/>
              <a:gd name="T42" fmla="*/ 5040313 w 72"/>
              <a:gd name="T43" fmla="*/ 12130754 h 75"/>
              <a:gd name="T44" fmla="*/ 5040313 w 72"/>
              <a:gd name="T45" fmla="*/ 12130754 h 7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2"/>
              <a:gd name="T70" fmla="*/ 0 h 75"/>
              <a:gd name="T71" fmla="*/ 72 w 72"/>
              <a:gd name="T72" fmla="*/ 75 h 7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2" h="75">
                <a:moveTo>
                  <a:pt x="32" y="75"/>
                </a:moveTo>
                <a:lnTo>
                  <a:pt x="32" y="75"/>
                </a:lnTo>
                <a:lnTo>
                  <a:pt x="38" y="70"/>
                </a:lnTo>
                <a:lnTo>
                  <a:pt x="43" y="63"/>
                </a:lnTo>
                <a:lnTo>
                  <a:pt x="47" y="58"/>
                </a:lnTo>
                <a:lnTo>
                  <a:pt x="53" y="51"/>
                </a:lnTo>
                <a:lnTo>
                  <a:pt x="57" y="46"/>
                </a:lnTo>
                <a:lnTo>
                  <a:pt x="62" y="39"/>
                </a:lnTo>
                <a:lnTo>
                  <a:pt x="66" y="34"/>
                </a:lnTo>
                <a:lnTo>
                  <a:pt x="72" y="27"/>
                </a:lnTo>
                <a:lnTo>
                  <a:pt x="39" y="0"/>
                </a:lnTo>
                <a:lnTo>
                  <a:pt x="35" y="6"/>
                </a:lnTo>
                <a:lnTo>
                  <a:pt x="29" y="11"/>
                </a:lnTo>
                <a:lnTo>
                  <a:pt x="25" y="18"/>
                </a:lnTo>
                <a:lnTo>
                  <a:pt x="20" y="24"/>
                </a:lnTo>
                <a:lnTo>
                  <a:pt x="15" y="30"/>
                </a:lnTo>
                <a:lnTo>
                  <a:pt x="10" y="36"/>
                </a:lnTo>
                <a:lnTo>
                  <a:pt x="6" y="42"/>
                </a:lnTo>
                <a:lnTo>
                  <a:pt x="0" y="48"/>
                </a:lnTo>
                <a:lnTo>
                  <a:pt x="32" y="7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2" name="Freeform 324"/>
          <p:cNvSpPr>
            <a:spLocks/>
          </p:cNvSpPr>
          <p:nvPr/>
        </p:nvSpPr>
        <p:spPr bwMode="auto">
          <a:xfrm>
            <a:off x="5561013" y="3705225"/>
            <a:ext cx="15875" cy="14288"/>
          </a:xfrm>
          <a:custGeom>
            <a:avLst/>
            <a:gdLst>
              <a:gd name="T0" fmla="*/ 5040313 w 40"/>
              <a:gd name="T1" fmla="*/ 5372288 h 38"/>
              <a:gd name="T2" fmla="*/ 5040313 w 40"/>
              <a:gd name="T3" fmla="*/ 5372288 h 38"/>
              <a:gd name="T4" fmla="*/ 5197872 w 40"/>
              <a:gd name="T5" fmla="*/ 5230912 h 38"/>
              <a:gd name="T6" fmla="*/ 5355431 w 40"/>
              <a:gd name="T7" fmla="*/ 5089536 h 38"/>
              <a:gd name="T8" fmla="*/ 5512991 w 40"/>
              <a:gd name="T9" fmla="*/ 4948160 h 38"/>
              <a:gd name="T10" fmla="*/ 5670550 w 40"/>
              <a:gd name="T11" fmla="*/ 4665408 h 38"/>
              <a:gd name="T12" fmla="*/ 5827713 w 40"/>
              <a:gd name="T13" fmla="*/ 4524032 h 38"/>
              <a:gd name="T14" fmla="*/ 5985272 w 40"/>
              <a:gd name="T15" fmla="*/ 4382656 h 38"/>
              <a:gd name="T16" fmla="*/ 6142831 w 40"/>
              <a:gd name="T17" fmla="*/ 4241280 h 38"/>
              <a:gd name="T18" fmla="*/ 6300391 w 40"/>
              <a:gd name="T19" fmla="*/ 3817152 h 38"/>
              <a:gd name="T20" fmla="*/ 1260078 w 40"/>
              <a:gd name="T21" fmla="*/ 0 h 38"/>
              <a:gd name="T22" fmla="*/ 1102519 w 40"/>
              <a:gd name="T23" fmla="*/ 141376 h 38"/>
              <a:gd name="T24" fmla="*/ 944959 w 40"/>
              <a:gd name="T25" fmla="*/ 282752 h 38"/>
              <a:gd name="T26" fmla="*/ 787400 w 40"/>
              <a:gd name="T27" fmla="*/ 565504 h 38"/>
              <a:gd name="T28" fmla="*/ 630238 w 40"/>
              <a:gd name="T29" fmla="*/ 706880 h 38"/>
              <a:gd name="T30" fmla="*/ 472678 w 40"/>
              <a:gd name="T31" fmla="*/ 848256 h 38"/>
              <a:gd name="T32" fmla="*/ 315119 w 40"/>
              <a:gd name="T33" fmla="*/ 1131008 h 38"/>
              <a:gd name="T34" fmla="*/ 157559 w 40"/>
              <a:gd name="T35" fmla="*/ 1413760 h 38"/>
              <a:gd name="T36" fmla="*/ 0 w 40"/>
              <a:gd name="T37" fmla="*/ 1555136 h 38"/>
              <a:gd name="T38" fmla="*/ 0 w 40"/>
              <a:gd name="T39" fmla="*/ 1555136 h 38"/>
              <a:gd name="T40" fmla="*/ 5040313 w 40"/>
              <a:gd name="T41" fmla="*/ 5372288 h 38"/>
              <a:gd name="T42" fmla="*/ 5040313 w 40"/>
              <a:gd name="T43" fmla="*/ 5372288 h 38"/>
              <a:gd name="T44" fmla="*/ 5040313 w 40"/>
              <a:gd name="T45" fmla="*/ 5372288 h 3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"/>
              <a:gd name="T70" fmla="*/ 0 h 38"/>
              <a:gd name="T71" fmla="*/ 40 w 40"/>
              <a:gd name="T72" fmla="*/ 38 h 3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" h="38">
                <a:moveTo>
                  <a:pt x="32" y="38"/>
                </a:moveTo>
                <a:lnTo>
                  <a:pt x="32" y="38"/>
                </a:lnTo>
                <a:lnTo>
                  <a:pt x="33" y="37"/>
                </a:lnTo>
                <a:lnTo>
                  <a:pt x="34" y="36"/>
                </a:lnTo>
                <a:lnTo>
                  <a:pt x="35" y="35"/>
                </a:lnTo>
                <a:lnTo>
                  <a:pt x="36" y="33"/>
                </a:lnTo>
                <a:lnTo>
                  <a:pt x="37" y="32"/>
                </a:lnTo>
                <a:lnTo>
                  <a:pt x="38" y="31"/>
                </a:lnTo>
                <a:lnTo>
                  <a:pt x="39" y="30"/>
                </a:lnTo>
                <a:lnTo>
                  <a:pt x="40" y="27"/>
                </a:lnTo>
                <a:lnTo>
                  <a:pt x="8" y="0"/>
                </a:lnTo>
                <a:lnTo>
                  <a:pt x="7" y="1"/>
                </a:lnTo>
                <a:lnTo>
                  <a:pt x="6" y="2"/>
                </a:lnTo>
                <a:lnTo>
                  <a:pt x="5" y="4"/>
                </a:lnTo>
                <a:lnTo>
                  <a:pt x="4" y="5"/>
                </a:lnTo>
                <a:lnTo>
                  <a:pt x="3" y="6"/>
                </a:lnTo>
                <a:lnTo>
                  <a:pt x="2" y="8"/>
                </a:lnTo>
                <a:lnTo>
                  <a:pt x="1" y="10"/>
                </a:lnTo>
                <a:lnTo>
                  <a:pt x="0" y="11"/>
                </a:lnTo>
                <a:lnTo>
                  <a:pt x="32" y="3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3" name="Freeform 325"/>
          <p:cNvSpPr>
            <a:spLocks/>
          </p:cNvSpPr>
          <p:nvPr/>
        </p:nvSpPr>
        <p:spPr bwMode="auto">
          <a:xfrm>
            <a:off x="5546725" y="3708400"/>
            <a:ext cx="26988" cy="30163"/>
          </a:xfrm>
          <a:custGeom>
            <a:avLst/>
            <a:gdLst>
              <a:gd name="T0" fmla="*/ 4756442 w 70"/>
              <a:gd name="T1" fmla="*/ 12294683 h 74"/>
              <a:gd name="T2" fmla="*/ 4756442 w 70"/>
              <a:gd name="T3" fmla="*/ 12294683 h 74"/>
              <a:gd name="T4" fmla="*/ 5351335 w 70"/>
              <a:gd name="T5" fmla="*/ 11297674 h 74"/>
              <a:gd name="T6" fmla="*/ 6094276 w 70"/>
              <a:gd name="T7" fmla="*/ 10466969 h 74"/>
              <a:gd name="T8" fmla="*/ 6688783 w 70"/>
              <a:gd name="T9" fmla="*/ 9470367 h 74"/>
              <a:gd name="T10" fmla="*/ 7580929 w 70"/>
              <a:gd name="T11" fmla="*/ 8473357 h 74"/>
              <a:gd name="T12" fmla="*/ 8175436 w 70"/>
              <a:gd name="T13" fmla="*/ 7476348 h 74"/>
              <a:gd name="T14" fmla="*/ 8918763 w 70"/>
              <a:gd name="T15" fmla="*/ 6645643 h 74"/>
              <a:gd name="T16" fmla="*/ 9661704 w 70"/>
              <a:gd name="T17" fmla="*/ 5649041 h 74"/>
              <a:gd name="T18" fmla="*/ 10405031 w 70"/>
              <a:gd name="T19" fmla="*/ 4485727 h 74"/>
              <a:gd name="T20" fmla="*/ 5648588 w 70"/>
              <a:gd name="T21" fmla="*/ 0 h 74"/>
              <a:gd name="T22" fmla="*/ 5053696 w 70"/>
              <a:gd name="T23" fmla="*/ 830705 h 74"/>
              <a:gd name="T24" fmla="*/ 4161935 w 70"/>
              <a:gd name="T25" fmla="*/ 1827715 h 74"/>
              <a:gd name="T26" fmla="*/ 3567428 w 70"/>
              <a:gd name="T27" fmla="*/ 2658420 h 74"/>
              <a:gd name="T28" fmla="*/ 2824101 w 70"/>
              <a:gd name="T29" fmla="*/ 3821326 h 74"/>
              <a:gd name="T30" fmla="*/ 2229594 w 70"/>
              <a:gd name="T31" fmla="*/ 4818335 h 74"/>
              <a:gd name="T32" fmla="*/ 1337834 w 70"/>
              <a:gd name="T33" fmla="*/ 5649041 h 74"/>
              <a:gd name="T34" fmla="*/ 743327 w 70"/>
              <a:gd name="T35" fmla="*/ 6645643 h 74"/>
              <a:gd name="T36" fmla="*/ 0 w 70"/>
              <a:gd name="T37" fmla="*/ 7476348 h 74"/>
              <a:gd name="T38" fmla="*/ 0 w 70"/>
              <a:gd name="T39" fmla="*/ 7476348 h 74"/>
              <a:gd name="T40" fmla="*/ 4756442 w 70"/>
              <a:gd name="T41" fmla="*/ 12294683 h 74"/>
              <a:gd name="T42" fmla="*/ 4756442 w 70"/>
              <a:gd name="T43" fmla="*/ 12294683 h 74"/>
              <a:gd name="T44" fmla="*/ 4756442 w 70"/>
              <a:gd name="T45" fmla="*/ 12294683 h 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0"/>
              <a:gd name="T70" fmla="*/ 0 h 74"/>
              <a:gd name="T71" fmla="*/ 70 w 70"/>
              <a:gd name="T72" fmla="*/ 74 h 7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0" h="74">
                <a:moveTo>
                  <a:pt x="32" y="74"/>
                </a:moveTo>
                <a:lnTo>
                  <a:pt x="32" y="74"/>
                </a:lnTo>
                <a:lnTo>
                  <a:pt x="36" y="68"/>
                </a:lnTo>
                <a:lnTo>
                  <a:pt x="41" y="63"/>
                </a:lnTo>
                <a:lnTo>
                  <a:pt x="45" y="57"/>
                </a:lnTo>
                <a:lnTo>
                  <a:pt x="51" y="51"/>
                </a:lnTo>
                <a:lnTo>
                  <a:pt x="55" y="45"/>
                </a:lnTo>
                <a:lnTo>
                  <a:pt x="60" y="40"/>
                </a:lnTo>
                <a:lnTo>
                  <a:pt x="65" y="34"/>
                </a:lnTo>
                <a:lnTo>
                  <a:pt x="70" y="27"/>
                </a:lnTo>
                <a:lnTo>
                  <a:pt x="38" y="0"/>
                </a:lnTo>
                <a:lnTo>
                  <a:pt x="34" y="5"/>
                </a:lnTo>
                <a:lnTo>
                  <a:pt x="28" y="11"/>
                </a:lnTo>
                <a:lnTo>
                  <a:pt x="24" y="16"/>
                </a:lnTo>
                <a:lnTo>
                  <a:pt x="19" y="23"/>
                </a:lnTo>
                <a:lnTo>
                  <a:pt x="15" y="29"/>
                </a:lnTo>
                <a:lnTo>
                  <a:pt x="9" y="34"/>
                </a:lnTo>
                <a:lnTo>
                  <a:pt x="5" y="40"/>
                </a:lnTo>
                <a:lnTo>
                  <a:pt x="0" y="45"/>
                </a:lnTo>
                <a:lnTo>
                  <a:pt x="32" y="7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4" name="Freeform 326"/>
          <p:cNvSpPr>
            <a:spLocks/>
          </p:cNvSpPr>
          <p:nvPr/>
        </p:nvSpPr>
        <p:spPr bwMode="auto">
          <a:xfrm>
            <a:off x="5541963" y="3727450"/>
            <a:ext cx="17462" cy="15875"/>
          </a:xfrm>
          <a:custGeom>
            <a:avLst/>
            <a:gdLst>
              <a:gd name="T0" fmla="*/ 5277179 w 43"/>
              <a:gd name="T1" fmla="*/ 6000372 h 42"/>
              <a:gd name="T2" fmla="*/ 5277179 w 43"/>
              <a:gd name="T3" fmla="*/ 6000372 h 42"/>
              <a:gd name="T4" fmla="*/ 5442053 w 43"/>
              <a:gd name="T5" fmla="*/ 5714622 h 42"/>
              <a:gd name="T6" fmla="*/ 5606926 w 43"/>
              <a:gd name="T7" fmla="*/ 5571747 h 42"/>
              <a:gd name="T8" fmla="*/ 5771800 w 43"/>
              <a:gd name="T9" fmla="*/ 5285997 h 42"/>
              <a:gd name="T10" fmla="*/ 6101548 w 43"/>
              <a:gd name="T11" fmla="*/ 5000247 h 42"/>
              <a:gd name="T12" fmla="*/ 6266828 w 43"/>
              <a:gd name="T13" fmla="*/ 4857372 h 42"/>
              <a:gd name="T14" fmla="*/ 6431701 w 43"/>
              <a:gd name="T15" fmla="*/ 4571622 h 42"/>
              <a:gd name="T16" fmla="*/ 6596575 w 43"/>
              <a:gd name="T17" fmla="*/ 4428747 h 42"/>
              <a:gd name="T18" fmla="*/ 7091196 w 43"/>
              <a:gd name="T19" fmla="*/ 4142997 h 42"/>
              <a:gd name="T20" fmla="*/ 1814018 w 43"/>
              <a:gd name="T21" fmla="*/ 0 h 42"/>
              <a:gd name="T22" fmla="*/ 1649144 w 43"/>
              <a:gd name="T23" fmla="*/ 285750 h 42"/>
              <a:gd name="T24" fmla="*/ 1319396 w 43"/>
              <a:gd name="T25" fmla="*/ 428625 h 42"/>
              <a:gd name="T26" fmla="*/ 989649 w 43"/>
              <a:gd name="T27" fmla="*/ 714375 h 42"/>
              <a:gd name="T28" fmla="*/ 824369 w 43"/>
              <a:gd name="T29" fmla="*/ 1000125 h 42"/>
              <a:gd name="T30" fmla="*/ 659495 w 43"/>
              <a:gd name="T31" fmla="*/ 1143000 h 42"/>
              <a:gd name="T32" fmla="*/ 494621 w 43"/>
              <a:gd name="T33" fmla="*/ 1428750 h 42"/>
              <a:gd name="T34" fmla="*/ 164874 w 43"/>
              <a:gd name="T35" fmla="*/ 1571625 h 42"/>
              <a:gd name="T36" fmla="*/ 0 w 43"/>
              <a:gd name="T37" fmla="*/ 1714500 h 42"/>
              <a:gd name="T38" fmla="*/ 0 w 43"/>
              <a:gd name="T39" fmla="*/ 1714500 h 42"/>
              <a:gd name="T40" fmla="*/ 5277179 w 43"/>
              <a:gd name="T41" fmla="*/ 6000372 h 42"/>
              <a:gd name="T42" fmla="*/ 5277179 w 43"/>
              <a:gd name="T43" fmla="*/ 6000372 h 42"/>
              <a:gd name="T44" fmla="*/ 5277179 w 43"/>
              <a:gd name="T45" fmla="*/ 6000372 h 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42"/>
              <a:gd name="T71" fmla="*/ 43 w 43"/>
              <a:gd name="T72" fmla="*/ 42 h 4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42">
                <a:moveTo>
                  <a:pt x="32" y="42"/>
                </a:moveTo>
                <a:lnTo>
                  <a:pt x="32" y="42"/>
                </a:lnTo>
                <a:lnTo>
                  <a:pt x="33" y="40"/>
                </a:lnTo>
                <a:lnTo>
                  <a:pt x="34" y="39"/>
                </a:lnTo>
                <a:lnTo>
                  <a:pt x="35" y="37"/>
                </a:lnTo>
                <a:lnTo>
                  <a:pt x="37" y="35"/>
                </a:lnTo>
                <a:lnTo>
                  <a:pt x="38" y="34"/>
                </a:lnTo>
                <a:lnTo>
                  <a:pt x="39" y="32"/>
                </a:lnTo>
                <a:lnTo>
                  <a:pt x="40" y="31"/>
                </a:lnTo>
                <a:lnTo>
                  <a:pt x="43" y="29"/>
                </a:lnTo>
                <a:lnTo>
                  <a:pt x="11" y="0"/>
                </a:lnTo>
                <a:lnTo>
                  <a:pt x="10" y="2"/>
                </a:lnTo>
                <a:lnTo>
                  <a:pt x="8" y="3"/>
                </a:lnTo>
                <a:lnTo>
                  <a:pt x="6" y="5"/>
                </a:lnTo>
                <a:lnTo>
                  <a:pt x="5" y="7"/>
                </a:lnTo>
                <a:lnTo>
                  <a:pt x="4" y="8"/>
                </a:lnTo>
                <a:lnTo>
                  <a:pt x="3" y="10"/>
                </a:lnTo>
                <a:lnTo>
                  <a:pt x="1" y="11"/>
                </a:lnTo>
                <a:lnTo>
                  <a:pt x="0" y="12"/>
                </a:lnTo>
                <a:lnTo>
                  <a:pt x="32" y="4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5" name="Freeform 327"/>
          <p:cNvSpPr>
            <a:spLocks/>
          </p:cNvSpPr>
          <p:nvPr/>
        </p:nvSpPr>
        <p:spPr bwMode="auto">
          <a:xfrm>
            <a:off x="5526088" y="3732213"/>
            <a:ext cx="28575" cy="28575"/>
          </a:xfrm>
          <a:custGeom>
            <a:avLst/>
            <a:gdLst>
              <a:gd name="T0" fmla="*/ 5165952 w 70"/>
              <a:gd name="T1" fmla="*/ 11034198 h 74"/>
              <a:gd name="T2" fmla="*/ 5165952 w 70"/>
              <a:gd name="T3" fmla="*/ 11034198 h 74"/>
              <a:gd name="T4" fmla="*/ 5999117 w 70"/>
              <a:gd name="T5" fmla="*/ 10288545 h 74"/>
              <a:gd name="T6" fmla="*/ 6665731 w 70"/>
              <a:gd name="T7" fmla="*/ 9393838 h 74"/>
              <a:gd name="T8" fmla="*/ 7498896 w 70"/>
              <a:gd name="T9" fmla="*/ 8648571 h 74"/>
              <a:gd name="T10" fmla="*/ 8332062 w 70"/>
              <a:gd name="T11" fmla="*/ 7753865 h 74"/>
              <a:gd name="T12" fmla="*/ 9165227 w 70"/>
              <a:gd name="T13" fmla="*/ 7008212 h 74"/>
              <a:gd name="T14" fmla="*/ 9998393 w 70"/>
              <a:gd name="T15" fmla="*/ 6113505 h 74"/>
              <a:gd name="T16" fmla="*/ 10831558 w 70"/>
              <a:gd name="T17" fmla="*/ 5367852 h 74"/>
              <a:gd name="T18" fmla="*/ 11664723 w 70"/>
              <a:gd name="T19" fmla="*/ 4473146 h 74"/>
              <a:gd name="T20" fmla="*/ 6332220 w 70"/>
              <a:gd name="T21" fmla="*/ 0 h 74"/>
              <a:gd name="T22" fmla="*/ 5665606 w 70"/>
              <a:gd name="T23" fmla="*/ 894706 h 74"/>
              <a:gd name="T24" fmla="*/ 4665889 w 70"/>
              <a:gd name="T25" fmla="*/ 1640359 h 74"/>
              <a:gd name="T26" fmla="*/ 3999275 w 70"/>
              <a:gd name="T27" fmla="*/ 2535066 h 74"/>
              <a:gd name="T28" fmla="*/ 3166110 w 70"/>
              <a:gd name="T29" fmla="*/ 3280333 h 74"/>
              <a:gd name="T30" fmla="*/ 2499496 w 70"/>
              <a:gd name="T31" fmla="*/ 4175039 h 74"/>
              <a:gd name="T32" fmla="*/ 1499779 w 70"/>
              <a:gd name="T33" fmla="*/ 4920692 h 74"/>
              <a:gd name="T34" fmla="*/ 833165 w 70"/>
              <a:gd name="T35" fmla="*/ 5815399 h 74"/>
              <a:gd name="T36" fmla="*/ 0 w 70"/>
              <a:gd name="T37" fmla="*/ 6561052 h 74"/>
              <a:gd name="T38" fmla="*/ 0 w 70"/>
              <a:gd name="T39" fmla="*/ 6561052 h 74"/>
              <a:gd name="T40" fmla="*/ 5165952 w 70"/>
              <a:gd name="T41" fmla="*/ 11034198 h 74"/>
              <a:gd name="T42" fmla="*/ 5165952 w 70"/>
              <a:gd name="T43" fmla="*/ 11034198 h 74"/>
              <a:gd name="T44" fmla="*/ 5165952 w 70"/>
              <a:gd name="T45" fmla="*/ 11034198 h 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0"/>
              <a:gd name="T70" fmla="*/ 0 h 74"/>
              <a:gd name="T71" fmla="*/ 70 w 70"/>
              <a:gd name="T72" fmla="*/ 74 h 7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0" h="74">
                <a:moveTo>
                  <a:pt x="31" y="74"/>
                </a:moveTo>
                <a:lnTo>
                  <a:pt x="31" y="74"/>
                </a:lnTo>
                <a:lnTo>
                  <a:pt x="36" y="69"/>
                </a:lnTo>
                <a:lnTo>
                  <a:pt x="40" y="63"/>
                </a:lnTo>
                <a:lnTo>
                  <a:pt x="45" y="58"/>
                </a:lnTo>
                <a:lnTo>
                  <a:pt x="50" y="52"/>
                </a:lnTo>
                <a:lnTo>
                  <a:pt x="55" y="47"/>
                </a:lnTo>
                <a:lnTo>
                  <a:pt x="60" y="41"/>
                </a:lnTo>
                <a:lnTo>
                  <a:pt x="65" y="36"/>
                </a:lnTo>
                <a:lnTo>
                  <a:pt x="70" y="30"/>
                </a:lnTo>
                <a:lnTo>
                  <a:pt x="38" y="0"/>
                </a:lnTo>
                <a:lnTo>
                  <a:pt x="34" y="6"/>
                </a:lnTo>
                <a:lnTo>
                  <a:pt x="28" y="11"/>
                </a:lnTo>
                <a:lnTo>
                  <a:pt x="24" y="17"/>
                </a:lnTo>
                <a:lnTo>
                  <a:pt x="19" y="22"/>
                </a:lnTo>
                <a:lnTo>
                  <a:pt x="15" y="28"/>
                </a:lnTo>
                <a:lnTo>
                  <a:pt x="9" y="33"/>
                </a:lnTo>
                <a:lnTo>
                  <a:pt x="5" y="39"/>
                </a:lnTo>
                <a:lnTo>
                  <a:pt x="0" y="44"/>
                </a:lnTo>
                <a:lnTo>
                  <a:pt x="31" y="7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6" name="Freeform 328"/>
          <p:cNvSpPr>
            <a:spLocks/>
          </p:cNvSpPr>
          <p:nvPr/>
        </p:nvSpPr>
        <p:spPr bwMode="auto">
          <a:xfrm>
            <a:off x="5521325" y="3749675"/>
            <a:ext cx="17463" cy="17463"/>
          </a:xfrm>
          <a:custGeom>
            <a:avLst/>
            <a:gdLst>
              <a:gd name="T0" fmla="*/ 5113004 w 43"/>
              <a:gd name="T1" fmla="*/ 7092009 h 43"/>
              <a:gd name="T2" fmla="*/ 5113004 w 43"/>
              <a:gd name="T3" fmla="*/ 7092009 h 43"/>
              <a:gd name="T4" fmla="*/ 5277887 w 43"/>
              <a:gd name="T5" fmla="*/ 6762242 h 43"/>
              <a:gd name="T6" fmla="*/ 5607654 w 43"/>
              <a:gd name="T7" fmla="*/ 6597359 h 43"/>
              <a:gd name="T8" fmla="*/ 5772537 w 43"/>
              <a:gd name="T9" fmla="*/ 6267186 h 43"/>
              <a:gd name="T10" fmla="*/ 6102303 w 43"/>
              <a:gd name="T11" fmla="*/ 6102303 h 43"/>
              <a:gd name="T12" fmla="*/ 6267186 w 43"/>
              <a:gd name="T13" fmla="*/ 5772537 h 43"/>
              <a:gd name="T14" fmla="*/ 6432476 w 43"/>
              <a:gd name="T15" fmla="*/ 5607654 h 43"/>
              <a:gd name="T16" fmla="*/ 6762242 w 43"/>
              <a:gd name="T17" fmla="*/ 5113004 h 43"/>
              <a:gd name="T18" fmla="*/ 7092009 w 43"/>
              <a:gd name="T19" fmla="*/ 4947715 h 43"/>
              <a:gd name="T20" fmla="*/ 1979005 w 43"/>
              <a:gd name="T21" fmla="*/ 0 h 43"/>
              <a:gd name="T22" fmla="*/ 1814121 w 43"/>
              <a:gd name="T23" fmla="*/ 329766 h 43"/>
              <a:gd name="T24" fmla="*/ 1649238 w 43"/>
              <a:gd name="T25" fmla="*/ 659533 h 43"/>
              <a:gd name="T26" fmla="*/ 1154589 w 43"/>
              <a:gd name="T27" fmla="*/ 824822 h 43"/>
              <a:gd name="T28" fmla="*/ 989705 w 43"/>
              <a:gd name="T29" fmla="*/ 1154589 h 43"/>
              <a:gd name="T30" fmla="*/ 659533 w 43"/>
              <a:gd name="T31" fmla="*/ 1319472 h 43"/>
              <a:gd name="T32" fmla="*/ 494650 w 43"/>
              <a:gd name="T33" fmla="*/ 1649238 h 43"/>
              <a:gd name="T34" fmla="*/ 329766 w 43"/>
              <a:gd name="T35" fmla="*/ 1814121 h 43"/>
              <a:gd name="T36" fmla="*/ 0 w 43"/>
              <a:gd name="T37" fmla="*/ 2309177 h 43"/>
              <a:gd name="T38" fmla="*/ 0 w 43"/>
              <a:gd name="T39" fmla="*/ 2309177 h 43"/>
              <a:gd name="T40" fmla="*/ 5113004 w 43"/>
              <a:gd name="T41" fmla="*/ 7092009 h 43"/>
              <a:gd name="T42" fmla="*/ 5113004 w 43"/>
              <a:gd name="T43" fmla="*/ 7092009 h 43"/>
              <a:gd name="T44" fmla="*/ 5113004 w 43"/>
              <a:gd name="T45" fmla="*/ 7092009 h 4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43"/>
              <a:gd name="T71" fmla="*/ 43 w 43"/>
              <a:gd name="T72" fmla="*/ 43 h 4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43">
                <a:moveTo>
                  <a:pt x="31" y="43"/>
                </a:moveTo>
                <a:lnTo>
                  <a:pt x="31" y="43"/>
                </a:lnTo>
                <a:lnTo>
                  <a:pt x="32" y="41"/>
                </a:lnTo>
                <a:lnTo>
                  <a:pt x="34" y="40"/>
                </a:lnTo>
                <a:lnTo>
                  <a:pt x="35" y="38"/>
                </a:lnTo>
                <a:lnTo>
                  <a:pt x="37" y="37"/>
                </a:lnTo>
                <a:lnTo>
                  <a:pt x="38" y="35"/>
                </a:lnTo>
                <a:lnTo>
                  <a:pt x="39" y="34"/>
                </a:lnTo>
                <a:lnTo>
                  <a:pt x="41" y="31"/>
                </a:lnTo>
                <a:lnTo>
                  <a:pt x="43" y="30"/>
                </a:lnTo>
                <a:lnTo>
                  <a:pt x="12" y="0"/>
                </a:lnTo>
                <a:lnTo>
                  <a:pt x="11" y="2"/>
                </a:lnTo>
                <a:lnTo>
                  <a:pt x="10" y="4"/>
                </a:lnTo>
                <a:lnTo>
                  <a:pt x="7" y="5"/>
                </a:lnTo>
                <a:lnTo>
                  <a:pt x="6" y="7"/>
                </a:lnTo>
                <a:lnTo>
                  <a:pt x="4" y="8"/>
                </a:lnTo>
                <a:lnTo>
                  <a:pt x="3" y="10"/>
                </a:lnTo>
                <a:lnTo>
                  <a:pt x="2" y="11"/>
                </a:lnTo>
                <a:lnTo>
                  <a:pt x="0" y="14"/>
                </a:lnTo>
                <a:lnTo>
                  <a:pt x="31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7" name="Freeform 329"/>
          <p:cNvSpPr>
            <a:spLocks/>
          </p:cNvSpPr>
          <p:nvPr/>
        </p:nvSpPr>
        <p:spPr bwMode="auto">
          <a:xfrm>
            <a:off x="5507038" y="3754438"/>
            <a:ext cx="26987" cy="28575"/>
          </a:xfrm>
          <a:custGeom>
            <a:avLst/>
            <a:gdLst>
              <a:gd name="T0" fmla="*/ 4436037 w 69"/>
              <a:gd name="T1" fmla="*/ 11500431 h 71"/>
              <a:gd name="T2" fmla="*/ 4436037 w 69"/>
              <a:gd name="T3" fmla="*/ 11500431 h 71"/>
              <a:gd name="T4" fmla="*/ 5353986 w 69"/>
              <a:gd name="T5" fmla="*/ 10690672 h 71"/>
              <a:gd name="T6" fmla="*/ 6119009 w 69"/>
              <a:gd name="T7" fmla="*/ 9880511 h 71"/>
              <a:gd name="T8" fmla="*/ 6730714 w 69"/>
              <a:gd name="T9" fmla="*/ 9070751 h 71"/>
              <a:gd name="T10" fmla="*/ 7648663 w 69"/>
              <a:gd name="T11" fmla="*/ 8098799 h 71"/>
              <a:gd name="T12" fmla="*/ 8260369 w 69"/>
              <a:gd name="T13" fmla="*/ 7289040 h 71"/>
              <a:gd name="T14" fmla="*/ 9025391 w 69"/>
              <a:gd name="T15" fmla="*/ 6317087 h 71"/>
              <a:gd name="T16" fmla="*/ 9943341 w 69"/>
              <a:gd name="T17" fmla="*/ 5669119 h 71"/>
              <a:gd name="T18" fmla="*/ 10555046 w 69"/>
              <a:gd name="T19" fmla="*/ 4697167 h 71"/>
              <a:gd name="T20" fmla="*/ 5812765 w 69"/>
              <a:gd name="T21" fmla="*/ 0 h 71"/>
              <a:gd name="T22" fmla="*/ 5201060 w 69"/>
              <a:gd name="T23" fmla="*/ 809759 h 71"/>
              <a:gd name="T24" fmla="*/ 4283111 w 69"/>
              <a:gd name="T25" fmla="*/ 1619921 h 71"/>
              <a:gd name="T26" fmla="*/ 3671405 w 69"/>
              <a:gd name="T27" fmla="*/ 2429680 h 71"/>
              <a:gd name="T28" fmla="*/ 2906383 w 69"/>
              <a:gd name="T29" fmla="*/ 3401632 h 71"/>
              <a:gd name="T30" fmla="*/ 2294677 w 69"/>
              <a:gd name="T31" fmla="*/ 4211392 h 71"/>
              <a:gd name="T32" fmla="*/ 1376728 w 69"/>
              <a:gd name="T33" fmla="*/ 5183344 h 71"/>
              <a:gd name="T34" fmla="*/ 765023 w 69"/>
              <a:gd name="T35" fmla="*/ 5831312 h 71"/>
              <a:gd name="T36" fmla="*/ 0 w 69"/>
              <a:gd name="T37" fmla="*/ 6803265 h 71"/>
              <a:gd name="T38" fmla="*/ 0 w 69"/>
              <a:gd name="T39" fmla="*/ 6803265 h 71"/>
              <a:gd name="T40" fmla="*/ 4436037 w 69"/>
              <a:gd name="T41" fmla="*/ 11500431 h 71"/>
              <a:gd name="T42" fmla="*/ 4436037 w 69"/>
              <a:gd name="T43" fmla="*/ 11500431 h 71"/>
              <a:gd name="T44" fmla="*/ 4436037 w 69"/>
              <a:gd name="T45" fmla="*/ 11500431 h 7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9"/>
              <a:gd name="T70" fmla="*/ 0 h 71"/>
              <a:gd name="T71" fmla="*/ 69 w 69"/>
              <a:gd name="T72" fmla="*/ 71 h 7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9" h="71">
                <a:moveTo>
                  <a:pt x="29" y="71"/>
                </a:moveTo>
                <a:lnTo>
                  <a:pt x="29" y="71"/>
                </a:lnTo>
                <a:lnTo>
                  <a:pt x="35" y="66"/>
                </a:lnTo>
                <a:lnTo>
                  <a:pt x="40" y="61"/>
                </a:lnTo>
                <a:lnTo>
                  <a:pt x="44" y="56"/>
                </a:lnTo>
                <a:lnTo>
                  <a:pt x="50" y="50"/>
                </a:lnTo>
                <a:lnTo>
                  <a:pt x="54" y="45"/>
                </a:lnTo>
                <a:lnTo>
                  <a:pt x="59" y="39"/>
                </a:lnTo>
                <a:lnTo>
                  <a:pt x="65" y="35"/>
                </a:lnTo>
                <a:lnTo>
                  <a:pt x="69" y="29"/>
                </a:lnTo>
                <a:lnTo>
                  <a:pt x="38" y="0"/>
                </a:lnTo>
                <a:lnTo>
                  <a:pt x="34" y="5"/>
                </a:lnTo>
                <a:lnTo>
                  <a:pt x="28" y="10"/>
                </a:lnTo>
                <a:lnTo>
                  <a:pt x="24" y="15"/>
                </a:lnTo>
                <a:lnTo>
                  <a:pt x="19" y="21"/>
                </a:lnTo>
                <a:lnTo>
                  <a:pt x="15" y="26"/>
                </a:lnTo>
                <a:lnTo>
                  <a:pt x="9" y="32"/>
                </a:lnTo>
                <a:lnTo>
                  <a:pt x="5" y="36"/>
                </a:lnTo>
                <a:lnTo>
                  <a:pt x="0" y="42"/>
                </a:lnTo>
                <a:lnTo>
                  <a:pt x="29" y="7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8" name="Freeform 330"/>
          <p:cNvSpPr>
            <a:spLocks/>
          </p:cNvSpPr>
          <p:nvPr/>
        </p:nvSpPr>
        <p:spPr bwMode="auto">
          <a:xfrm>
            <a:off x="5502275" y="3771900"/>
            <a:ext cx="15875" cy="15875"/>
          </a:xfrm>
          <a:custGeom>
            <a:avLst/>
            <a:gdLst>
              <a:gd name="T0" fmla="*/ 4497659 w 41"/>
              <a:gd name="T1" fmla="*/ 5860828 h 43"/>
              <a:gd name="T2" fmla="*/ 4497659 w 41"/>
              <a:gd name="T3" fmla="*/ 5860828 h 43"/>
              <a:gd name="T4" fmla="*/ 4647503 w 41"/>
              <a:gd name="T5" fmla="*/ 5588369 h 43"/>
              <a:gd name="T6" fmla="*/ 4947192 w 41"/>
              <a:gd name="T7" fmla="*/ 5315541 h 43"/>
              <a:gd name="T8" fmla="*/ 5097424 w 41"/>
              <a:gd name="T9" fmla="*/ 5179311 h 43"/>
              <a:gd name="T10" fmla="*/ 5397113 w 41"/>
              <a:gd name="T11" fmla="*/ 4906852 h 43"/>
              <a:gd name="T12" fmla="*/ 5546957 w 41"/>
              <a:gd name="T13" fmla="*/ 4770622 h 43"/>
              <a:gd name="T14" fmla="*/ 5847034 w 41"/>
              <a:gd name="T15" fmla="*/ 4497794 h 43"/>
              <a:gd name="T16" fmla="*/ 5996878 w 41"/>
              <a:gd name="T17" fmla="*/ 4361564 h 43"/>
              <a:gd name="T18" fmla="*/ 6146723 w 41"/>
              <a:gd name="T19" fmla="*/ 3952506 h 43"/>
              <a:gd name="T20" fmla="*/ 1798909 w 41"/>
              <a:gd name="T21" fmla="*/ 0 h 43"/>
              <a:gd name="T22" fmla="*/ 1649064 w 41"/>
              <a:gd name="T23" fmla="*/ 136230 h 43"/>
              <a:gd name="T24" fmla="*/ 1199530 w 41"/>
              <a:gd name="T25" fmla="*/ 409058 h 43"/>
              <a:gd name="T26" fmla="*/ 1049299 w 41"/>
              <a:gd name="T27" fmla="*/ 545288 h 43"/>
              <a:gd name="T28" fmla="*/ 899454 w 41"/>
              <a:gd name="T29" fmla="*/ 817747 h 43"/>
              <a:gd name="T30" fmla="*/ 599765 w 41"/>
              <a:gd name="T31" fmla="*/ 953977 h 43"/>
              <a:gd name="T32" fmla="*/ 449921 w 41"/>
              <a:gd name="T33" fmla="*/ 1226805 h 43"/>
              <a:gd name="T34" fmla="*/ 149845 w 41"/>
              <a:gd name="T35" fmla="*/ 1499265 h 43"/>
              <a:gd name="T36" fmla="*/ 0 w 41"/>
              <a:gd name="T37" fmla="*/ 1635494 h 43"/>
              <a:gd name="T38" fmla="*/ 0 w 41"/>
              <a:gd name="T39" fmla="*/ 1635494 h 43"/>
              <a:gd name="T40" fmla="*/ 0 w 41"/>
              <a:gd name="T41" fmla="*/ 1635494 h 43"/>
              <a:gd name="T42" fmla="*/ 0 w 41"/>
              <a:gd name="T43" fmla="*/ 1635494 h 43"/>
              <a:gd name="T44" fmla="*/ 0 w 41"/>
              <a:gd name="T45" fmla="*/ 1635494 h 43"/>
              <a:gd name="T46" fmla="*/ 4497659 w 41"/>
              <a:gd name="T47" fmla="*/ 5860828 h 4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1"/>
              <a:gd name="T73" fmla="*/ 0 h 43"/>
              <a:gd name="T74" fmla="*/ 41 w 41"/>
              <a:gd name="T75" fmla="*/ 43 h 43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1" h="43">
                <a:moveTo>
                  <a:pt x="30" y="43"/>
                </a:moveTo>
                <a:lnTo>
                  <a:pt x="30" y="43"/>
                </a:lnTo>
                <a:lnTo>
                  <a:pt x="31" y="41"/>
                </a:lnTo>
                <a:lnTo>
                  <a:pt x="33" y="39"/>
                </a:lnTo>
                <a:lnTo>
                  <a:pt x="34" y="38"/>
                </a:lnTo>
                <a:lnTo>
                  <a:pt x="36" y="36"/>
                </a:lnTo>
                <a:lnTo>
                  <a:pt x="37" y="35"/>
                </a:lnTo>
                <a:lnTo>
                  <a:pt x="39" y="33"/>
                </a:lnTo>
                <a:lnTo>
                  <a:pt x="40" y="32"/>
                </a:lnTo>
                <a:lnTo>
                  <a:pt x="41" y="29"/>
                </a:lnTo>
                <a:lnTo>
                  <a:pt x="12" y="0"/>
                </a:lnTo>
                <a:lnTo>
                  <a:pt x="11" y="1"/>
                </a:lnTo>
                <a:lnTo>
                  <a:pt x="8" y="3"/>
                </a:lnTo>
                <a:lnTo>
                  <a:pt x="7" y="4"/>
                </a:lnTo>
                <a:lnTo>
                  <a:pt x="6" y="6"/>
                </a:lnTo>
                <a:lnTo>
                  <a:pt x="4" y="7"/>
                </a:lnTo>
                <a:lnTo>
                  <a:pt x="3" y="9"/>
                </a:lnTo>
                <a:lnTo>
                  <a:pt x="1" y="11"/>
                </a:lnTo>
                <a:lnTo>
                  <a:pt x="0" y="12"/>
                </a:lnTo>
                <a:lnTo>
                  <a:pt x="3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79" name="Freeform 331"/>
          <p:cNvSpPr>
            <a:spLocks/>
          </p:cNvSpPr>
          <p:nvPr/>
        </p:nvSpPr>
        <p:spPr bwMode="auto">
          <a:xfrm>
            <a:off x="5486400" y="3776663"/>
            <a:ext cx="26988" cy="28575"/>
          </a:xfrm>
          <a:custGeom>
            <a:avLst/>
            <a:gdLst>
              <a:gd name="T0" fmla="*/ 4283661 w 69"/>
              <a:gd name="T1" fmla="*/ 11185351 h 73"/>
              <a:gd name="T2" fmla="*/ 4283661 w 69"/>
              <a:gd name="T3" fmla="*/ 11185351 h 73"/>
              <a:gd name="T4" fmla="*/ 5201253 w 69"/>
              <a:gd name="T5" fmla="*/ 10265862 h 73"/>
              <a:gd name="T6" fmla="*/ 5966304 w 69"/>
              <a:gd name="T7" fmla="*/ 9346765 h 73"/>
              <a:gd name="T8" fmla="*/ 6731355 w 69"/>
              <a:gd name="T9" fmla="*/ 8733773 h 73"/>
              <a:gd name="T10" fmla="*/ 7343083 w 69"/>
              <a:gd name="T11" fmla="*/ 7967728 h 73"/>
              <a:gd name="T12" fmla="*/ 8261066 w 69"/>
              <a:gd name="T13" fmla="*/ 7048239 h 73"/>
              <a:gd name="T14" fmla="*/ 9026117 w 69"/>
              <a:gd name="T15" fmla="*/ 6282194 h 73"/>
              <a:gd name="T16" fmla="*/ 9637845 w 69"/>
              <a:gd name="T17" fmla="*/ 5516149 h 73"/>
              <a:gd name="T18" fmla="*/ 10555828 w 69"/>
              <a:gd name="T19" fmla="*/ 4750104 h 73"/>
              <a:gd name="T20" fmla="*/ 5966304 w 69"/>
              <a:gd name="T21" fmla="*/ 0 h 73"/>
              <a:gd name="T22" fmla="*/ 5201253 w 69"/>
              <a:gd name="T23" fmla="*/ 766045 h 73"/>
              <a:gd name="T24" fmla="*/ 4436593 w 69"/>
              <a:gd name="T25" fmla="*/ 1685534 h 73"/>
              <a:gd name="T26" fmla="*/ 3671541 w 69"/>
              <a:gd name="T27" fmla="*/ 2451578 h 73"/>
              <a:gd name="T28" fmla="*/ 2906490 w 69"/>
              <a:gd name="T29" fmla="*/ 3217623 h 73"/>
              <a:gd name="T30" fmla="*/ 2141830 w 69"/>
              <a:gd name="T31" fmla="*/ 3983668 h 73"/>
              <a:gd name="T32" fmla="*/ 1376779 w 69"/>
              <a:gd name="T33" fmla="*/ 4903157 h 73"/>
              <a:gd name="T34" fmla="*/ 612119 w 69"/>
              <a:gd name="T35" fmla="*/ 5516149 h 73"/>
              <a:gd name="T36" fmla="*/ 0 w 69"/>
              <a:gd name="T37" fmla="*/ 6435247 h 73"/>
              <a:gd name="T38" fmla="*/ 0 w 69"/>
              <a:gd name="T39" fmla="*/ 6435247 h 73"/>
              <a:gd name="T40" fmla="*/ 4283661 w 69"/>
              <a:gd name="T41" fmla="*/ 11185351 h 73"/>
              <a:gd name="T42" fmla="*/ 4283661 w 69"/>
              <a:gd name="T43" fmla="*/ 11185351 h 73"/>
              <a:gd name="T44" fmla="*/ 4283661 w 69"/>
              <a:gd name="T45" fmla="*/ 11185351 h 7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9"/>
              <a:gd name="T70" fmla="*/ 0 h 73"/>
              <a:gd name="T71" fmla="*/ 69 w 69"/>
              <a:gd name="T72" fmla="*/ 73 h 7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9" h="73">
                <a:moveTo>
                  <a:pt x="28" y="73"/>
                </a:moveTo>
                <a:lnTo>
                  <a:pt x="28" y="73"/>
                </a:lnTo>
                <a:lnTo>
                  <a:pt x="34" y="67"/>
                </a:lnTo>
                <a:lnTo>
                  <a:pt x="39" y="61"/>
                </a:lnTo>
                <a:lnTo>
                  <a:pt x="44" y="57"/>
                </a:lnTo>
                <a:lnTo>
                  <a:pt x="48" y="52"/>
                </a:lnTo>
                <a:lnTo>
                  <a:pt x="54" y="46"/>
                </a:lnTo>
                <a:lnTo>
                  <a:pt x="59" y="41"/>
                </a:lnTo>
                <a:lnTo>
                  <a:pt x="63" y="36"/>
                </a:lnTo>
                <a:lnTo>
                  <a:pt x="69" y="31"/>
                </a:lnTo>
                <a:lnTo>
                  <a:pt x="39" y="0"/>
                </a:lnTo>
                <a:lnTo>
                  <a:pt x="34" y="5"/>
                </a:lnTo>
                <a:lnTo>
                  <a:pt x="29" y="11"/>
                </a:lnTo>
                <a:lnTo>
                  <a:pt x="24" y="16"/>
                </a:lnTo>
                <a:lnTo>
                  <a:pt x="19" y="21"/>
                </a:lnTo>
                <a:lnTo>
                  <a:pt x="14" y="26"/>
                </a:lnTo>
                <a:lnTo>
                  <a:pt x="9" y="32"/>
                </a:lnTo>
                <a:lnTo>
                  <a:pt x="4" y="36"/>
                </a:lnTo>
                <a:lnTo>
                  <a:pt x="0" y="42"/>
                </a:lnTo>
                <a:lnTo>
                  <a:pt x="28" y="7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0" name="Freeform 332"/>
          <p:cNvSpPr>
            <a:spLocks/>
          </p:cNvSpPr>
          <p:nvPr/>
        </p:nvSpPr>
        <p:spPr bwMode="auto">
          <a:xfrm>
            <a:off x="5481638" y="3792538"/>
            <a:ext cx="15875" cy="17462"/>
          </a:xfrm>
          <a:custGeom>
            <a:avLst/>
            <a:gdLst>
              <a:gd name="T0" fmla="*/ 4497659 w 41"/>
              <a:gd name="T1" fmla="*/ 7091196 h 43"/>
              <a:gd name="T2" fmla="*/ 4497659 w 41"/>
              <a:gd name="T3" fmla="*/ 7091196 h 43"/>
              <a:gd name="T4" fmla="*/ 4647503 w 41"/>
              <a:gd name="T5" fmla="*/ 6926323 h 43"/>
              <a:gd name="T6" fmla="*/ 4947192 w 41"/>
              <a:gd name="T7" fmla="*/ 6596575 h 43"/>
              <a:gd name="T8" fmla="*/ 5097424 w 41"/>
              <a:gd name="T9" fmla="*/ 6266828 h 43"/>
              <a:gd name="T10" fmla="*/ 5247268 w 41"/>
              <a:gd name="T11" fmla="*/ 6101548 h 43"/>
              <a:gd name="T12" fmla="*/ 5546957 w 41"/>
              <a:gd name="T13" fmla="*/ 5771800 h 43"/>
              <a:gd name="T14" fmla="*/ 5696802 w 41"/>
              <a:gd name="T15" fmla="*/ 5606926 h 43"/>
              <a:gd name="T16" fmla="*/ 5996878 w 41"/>
              <a:gd name="T17" fmla="*/ 5277179 h 43"/>
              <a:gd name="T18" fmla="*/ 6146723 w 41"/>
              <a:gd name="T19" fmla="*/ 5112305 h 43"/>
              <a:gd name="T20" fmla="*/ 1949140 w 41"/>
              <a:gd name="T21" fmla="*/ 0 h 43"/>
              <a:gd name="T22" fmla="*/ 1499220 w 41"/>
              <a:gd name="T23" fmla="*/ 164874 h 43"/>
              <a:gd name="T24" fmla="*/ 1349375 w 41"/>
              <a:gd name="T25" fmla="*/ 494621 h 43"/>
              <a:gd name="T26" fmla="*/ 1049299 w 41"/>
              <a:gd name="T27" fmla="*/ 659495 h 43"/>
              <a:gd name="T28" fmla="*/ 899454 w 41"/>
              <a:gd name="T29" fmla="*/ 989649 h 43"/>
              <a:gd name="T30" fmla="*/ 749610 w 41"/>
              <a:gd name="T31" fmla="*/ 1154522 h 43"/>
              <a:gd name="T32" fmla="*/ 449921 w 41"/>
              <a:gd name="T33" fmla="*/ 1319396 h 43"/>
              <a:gd name="T34" fmla="*/ 299689 w 41"/>
              <a:gd name="T35" fmla="*/ 1814018 h 43"/>
              <a:gd name="T36" fmla="*/ 0 w 41"/>
              <a:gd name="T37" fmla="*/ 1978891 h 43"/>
              <a:gd name="T38" fmla="*/ 0 w 41"/>
              <a:gd name="T39" fmla="*/ 1978891 h 43"/>
              <a:gd name="T40" fmla="*/ 4497659 w 41"/>
              <a:gd name="T41" fmla="*/ 7091196 h 43"/>
              <a:gd name="T42" fmla="*/ 4497659 w 41"/>
              <a:gd name="T43" fmla="*/ 7091196 h 43"/>
              <a:gd name="T44" fmla="*/ 4497659 w 41"/>
              <a:gd name="T45" fmla="*/ 7091196 h 4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43"/>
              <a:gd name="T71" fmla="*/ 41 w 41"/>
              <a:gd name="T72" fmla="*/ 43 h 4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43">
                <a:moveTo>
                  <a:pt x="30" y="43"/>
                </a:moveTo>
                <a:lnTo>
                  <a:pt x="30" y="43"/>
                </a:lnTo>
                <a:lnTo>
                  <a:pt x="31" y="42"/>
                </a:lnTo>
                <a:lnTo>
                  <a:pt x="33" y="40"/>
                </a:lnTo>
                <a:lnTo>
                  <a:pt x="34" y="38"/>
                </a:lnTo>
                <a:lnTo>
                  <a:pt x="35" y="37"/>
                </a:lnTo>
                <a:lnTo>
                  <a:pt x="37" y="35"/>
                </a:lnTo>
                <a:lnTo>
                  <a:pt x="38" y="34"/>
                </a:lnTo>
                <a:lnTo>
                  <a:pt x="40" y="32"/>
                </a:lnTo>
                <a:lnTo>
                  <a:pt x="41" y="31"/>
                </a:lnTo>
                <a:lnTo>
                  <a:pt x="13" y="0"/>
                </a:lnTo>
                <a:lnTo>
                  <a:pt x="10" y="1"/>
                </a:lnTo>
                <a:lnTo>
                  <a:pt x="9" y="3"/>
                </a:lnTo>
                <a:lnTo>
                  <a:pt x="7" y="4"/>
                </a:lnTo>
                <a:lnTo>
                  <a:pt x="6" y="6"/>
                </a:lnTo>
                <a:lnTo>
                  <a:pt x="5" y="7"/>
                </a:lnTo>
                <a:lnTo>
                  <a:pt x="3" y="8"/>
                </a:lnTo>
                <a:lnTo>
                  <a:pt x="2" y="11"/>
                </a:lnTo>
                <a:lnTo>
                  <a:pt x="0" y="12"/>
                </a:lnTo>
                <a:lnTo>
                  <a:pt x="3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1" name="Freeform 333"/>
          <p:cNvSpPr>
            <a:spLocks/>
          </p:cNvSpPr>
          <p:nvPr/>
        </p:nvSpPr>
        <p:spPr bwMode="auto">
          <a:xfrm>
            <a:off x="5465763" y="3797300"/>
            <a:ext cx="26987" cy="28575"/>
          </a:xfrm>
          <a:custGeom>
            <a:avLst/>
            <a:gdLst>
              <a:gd name="T0" fmla="*/ 4189827 w 71"/>
              <a:gd name="T1" fmla="*/ 11500431 h 71"/>
              <a:gd name="T2" fmla="*/ 4189827 w 71"/>
              <a:gd name="T3" fmla="*/ 11500431 h 71"/>
              <a:gd name="T4" fmla="*/ 4912014 w 71"/>
              <a:gd name="T5" fmla="*/ 10852463 h 71"/>
              <a:gd name="T6" fmla="*/ 5779019 w 71"/>
              <a:gd name="T7" fmla="*/ 10042704 h 71"/>
              <a:gd name="T8" fmla="*/ 6501206 w 71"/>
              <a:gd name="T9" fmla="*/ 9070751 h 71"/>
              <a:gd name="T10" fmla="*/ 7223774 w 71"/>
              <a:gd name="T11" fmla="*/ 8422783 h 71"/>
              <a:gd name="T12" fmla="*/ 7945961 w 71"/>
              <a:gd name="T13" fmla="*/ 7450831 h 71"/>
              <a:gd name="T14" fmla="*/ 8668528 w 71"/>
              <a:gd name="T15" fmla="*/ 6803265 h 71"/>
              <a:gd name="T16" fmla="*/ 9390716 w 71"/>
              <a:gd name="T17" fmla="*/ 5831312 h 71"/>
              <a:gd name="T18" fmla="*/ 10257721 w 71"/>
              <a:gd name="T19" fmla="*/ 5021151 h 71"/>
              <a:gd name="T20" fmla="*/ 5923456 w 71"/>
              <a:gd name="T21" fmla="*/ 0 h 71"/>
              <a:gd name="T22" fmla="*/ 5056452 w 71"/>
              <a:gd name="T23" fmla="*/ 809759 h 71"/>
              <a:gd name="T24" fmla="*/ 4478702 w 71"/>
              <a:gd name="T25" fmla="*/ 1619921 h 71"/>
              <a:gd name="T26" fmla="*/ 3756514 w 71"/>
              <a:gd name="T27" fmla="*/ 2429680 h 71"/>
              <a:gd name="T28" fmla="*/ 3033947 w 71"/>
              <a:gd name="T29" fmla="*/ 3239439 h 71"/>
              <a:gd name="T30" fmla="*/ 2311760 w 71"/>
              <a:gd name="T31" fmla="*/ 4049601 h 71"/>
              <a:gd name="T32" fmla="*/ 1589192 w 71"/>
              <a:gd name="T33" fmla="*/ 4859360 h 71"/>
              <a:gd name="T34" fmla="*/ 867005 w 71"/>
              <a:gd name="T35" fmla="*/ 5669119 h 71"/>
              <a:gd name="T36" fmla="*/ 0 w 71"/>
              <a:gd name="T37" fmla="*/ 6317087 h 71"/>
              <a:gd name="T38" fmla="*/ 0 w 71"/>
              <a:gd name="T39" fmla="*/ 6317087 h 71"/>
              <a:gd name="T40" fmla="*/ 4189827 w 71"/>
              <a:gd name="T41" fmla="*/ 11500431 h 71"/>
              <a:gd name="T42" fmla="*/ 4189827 w 71"/>
              <a:gd name="T43" fmla="*/ 11500431 h 71"/>
              <a:gd name="T44" fmla="*/ 4189827 w 71"/>
              <a:gd name="T45" fmla="*/ 11500431 h 7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1"/>
              <a:gd name="T70" fmla="*/ 0 h 71"/>
              <a:gd name="T71" fmla="*/ 71 w 71"/>
              <a:gd name="T72" fmla="*/ 71 h 7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1" h="71">
                <a:moveTo>
                  <a:pt x="29" y="71"/>
                </a:moveTo>
                <a:lnTo>
                  <a:pt x="29" y="71"/>
                </a:lnTo>
                <a:lnTo>
                  <a:pt x="34" y="67"/>
                </a:lnTo>
                <a:lnTo>
                  <a:pt x="40" y="62"/>
                </a:lnTo>
                <a:lnTo>
                  <a:pt x="45" y="56"/>
                </a:lnTo>
                <a:lnTo>
                  <a:pt x="50" y="52"/>
                </a:lnTo>
                <a:lnTo>
                  <a:pt x="55" y="46"/>
                </a:lnTo>
                <a:lnTo>
                  <a:pt x="60" y="42"/>
                </a:lnTo>
                <a:lnTo>
                  <a:pt x="65" y="36"/>
                </a:lnTo>
                <a:lnTo>
                  <a:pt x="71" y="31"/>
                </a:lnTo>
                <a:lnTo>
                  <a:pt x="41" y="0"/>
                </a:lnTo>
                <a:lnTo>
                  <a:pt x="35" y="5"/>
                </a:lnTo>
                <a:lnTo>
                  <a:pt x="31" y="10"/>
                </a:lnTo>
                <a:lnTo>
                  <a:pt x="26" y="15"/>
                </a:lnTo>
                <a:lnTo>
                  <a:pt x="21" y="20"/>
                </a:lnTo>
                <a:lnTo>
                  <a:pt x="16" y="25"/>
                </a:lnTo>
                <a:lnTo>
                  <a:pt x="11" y="30"/>
                </a:lnTo>
                <a:lnTo>
                  <a:pt x="6" y="35"/>
                </a:lnTo>
                <a:lnTo>
                  <a:pt x="0" y="39"/>
                </a:lnTo>
                <a:lnTo>
                  <a:pt x="29" y="7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2" name="Freeform 334"/>
          <p:cNvSpPr>
            <a:spLocks/>
          </p:cNvSpPr>
          <p:nvPr/>
        </p:nvSpPr>
        <p:spPr bwMode="auto">
          <a:xfrm>
            <a:off x="5461000" y="3813175"/>
            <a:ext cx="15875" cy="17463"/>
          </a:xfrm>
          <a:custGeom>
            <a:avLst/>
            <a:gdLst>
              <a:gd name="T0" fmla="*/ 4197582 w 41"/>
              <a:gd name="T1" fmla="*/ 6629486 h 46"/>
              <a:gd name="T2" fmla="*/ 4197582 w 41"/>
              <a:gd name="T3" fmla="*/ 6629486 h 46"/>
              <a:gd name="T4" fmla="*/ 4347814 w 41"/>
              <a:gd name="T5" fmla="*/ 6341347 h 46"/>
              <a:gd name="T6" fmla="*/ 4647503 w 41"/>
              <a:gd name="T7" fmla="*/ 6052828 h 46"/>
              <a:gd name="T8" fmla="*/ 4947192 w 41"/>
              <a:gd name="T9" fmla="*/ 5908948 h 46"/>
              <a:gd name="T10" fmla="*/ 5247268 w 41"/>
              <a:gd name="T11" fmla="*/ 5620808 h 46"/>
              <a:gd name="T12" fmla="*/ 5546957 w 41"/>
              <a:gd name="T13" fmla="*/ 5476549 h 46"/>
              <a:gd name="T14" fmla="*/ 5696802 w 41"/>
              <a:gd name="T15" fmla="*/ 5188409 h 46"/>
              <a:gd name="T16" fmla="*/ 5996878 w 41"/>
              <a:gd name="T17" fmla="*/ 5044150 h 46"/>
              <a:gd name="T18" fmla="*/ 6146723 w 41"/>
              <a:gd name="T19" fmla="*/ 4611751 h 46"/>
              <a:gd name="T20" fmla="*/ 1798909 w 41"/>
              <a:gd name="T21" fmla="*/ 0 h 46"/>
              <a:gd name="T22" fmla="*/ 1649064 w 41"/>
              <a:gd name="T23" fmla="*/ 432399 h 46"/>
              <a:gd name="T24" fmla="*/ 1349375 w 41"/>
              <a:gd name="T25" fmla="*/ 576659 h 46"/>
              <a:gd name="T26" fmla="*/ 1199530 w 41"/>
              <a:gd name="T27" fmla="*/ 864798 h 46"/>
              <a:gd name="T28" fmla="*/ 899454 w 41"/>
              <a:gd name="T29" fmla="*/ 1008678 h 46"/>
              <a:gd name="T30" fmla="*/ 749610 w 41"/>
              <a:gd name="T31" fmla="*/ 1297197 h 46"/>
              <a:gd name="T32" fmla="*/ 449921 w 41"/>
              <a:gd name="T33" fmla="*/ 1441077 h 46"/>
              <a:gd name="T34" fmla="*/ 149845 w 41"/>
              <a:gd name="T35" fmla="*/ 1873476 h 46"/>
              <a:gd name="T36" fmla="*/ 0 w 41"/>
              <a:gd name="T37" fmla="*/ 2017736 h 46"/>
              <a:gd name="T38" fmla="*/ 0 w 41"/>
              <a:gd name="T39" fmla="*/ 2017736 h 46"/>
              <a:gd name="T40" fmla="*/ 4197582 w 41"/>
              <a:gd name="T41" fmla="*/ 6629486 h 46"/>
              <a:gd name="T42" fmla="*/ 4197582 w 41"/>
              <a:gd name="T43" fmla="*/ 6629486 h 46"/>
              <a:gd name="T44" fmla="*/ 4197582 w 41"/>
              <a:gd name="T45" fmla="*/ 6629486 h 4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46"/>
              <a:gd name="T71" fmla="*/ 41 w 41"/>
              <a:gd name="T72" fmla="*/ 46 h 4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46">
                <a:moveTo>
                  <a:pt x="28" y="46"/>
                </a:moveTo>
                <a:lnTo>
                  <a:pt x="28" y="46"/>
                </a:lnTo>
                <a:lnTo>
                  <a:pt x="29" y="44"/>
                </a:lnTo>
                <a:lnTo>
                  <a:pt x="31" y="42"/>
                </a:lnTo>
                <a:lnTo>
                  <a:pt x="33" y="41"/>
                </a:lnTo>
                <a:lnTo>
                  <a:pt x="35" y="39"/>
                </a:lnTo>
                <a:lnTo>
                  <a:pt x="37" y="38"/>
                </a:lnTo>
                <a:lnTo>
                  <a:pt x="38" y="36"/>
                </a:lnTo>
                <a:lnTo>
                  <a:pt x="40" y="35"/>
                </a:lnTo>
                <a:lnTo>
                  <a:pt x="41" y="32"/>
                </a:lnTo>
                <a:lnTo>
                  <a:pt x="12" y="0"/>
                </a:lnTo>
                <a:lnTo>
                  <a:pt x="11" y="3"/>
                </a:lnTo>
                <a:lnTo>
                  <a:pt x="9" y="4"/>
                </a:lnTo>
                <a:lnTo>
                  <a:pt x="8" y="6"/>
                </a:lnTo>
                <a:lnTo>
                  <a:pt x="6" y="7"/>
                </a:lnTo>
                <a:lnTo>
                  <a:pt x="5" y="9"/>
                </a:lnTo>
                <a:lnTo>
                  <a:pt x="3" y="10"/>
                </a:lnTo>
                <a:lnTo>
                  <a:pt x="1" y="13"/>
                </a:lnTo>
                <a:lnTo>
                  <a:pt x="0" y="14"/>
                </a:lnTo>
                <a:lnTo>
                  <a:pt x="28" y="4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3" name="Freeform 335"/>
          <p:cNvSpPr>
            <a:spLocks/>
          </p:cNvSpPr>
          <p:nvPr/>
        </p:nvSpPr>
        <p:spPr bwMode="auto">
          <a:xfrm>
            <a:off x="5445125" y="3817938"/>
            <a:ext cx="26988" cy="28575"/>
          </a:xfrm>
          <a:custGeom>
            <a:avLst/>
            <a:gdLst>
              <a:gd name="T0" fmla="*/ 4283661 w 69"/>
              <a:gd name="T1" fmla="*/ 11664723 h 70"/>
              <a:gd name="T2" fmla="*/ 4283661 w 69"/>
              <a:gd name="T3" fmla="*/ 11664723 h 70"/>
              <a:gd name="T4" fmla="*/ 5048321 w 69"/>
              <a:gd name="T5" fmla="*/ 10998109 h 70"/>
              <a:gd name="T6" fmla="*/ 5813372 w 69"/>
              <a:gd name="T7" fmla="*/ 10164944 h 70"/>
              <a:gd name="T8" fmla="*/ 6731355 w 69"/>
              <a:gd name="T9" fmla="*/ 9331779 h 70"/>
              <a:gd name="T10" fmla="*/ 7496015 w 69"/>
              <a:gd name="T11" fmla="*/ 8665165 h 70"/>
              <a:gd name="T12" fmla="*/ 8108134 w 69"/>
              <a:gd name="T13" fmla="*/ 7665448 h 70"/>
              <a:gd name="T14" fmla="*/ 9026117 w 69"/>
              <a:gd name="T15" fmla="*/ 6998834 h 70"/>
              <a:gd name="T16" fmla="*/ 9790777 w 69"/>
              <a:gd name="T17" fmla="*/ 5999117 h 70"/>
              <a:gd name="T18" fmla="*/ 10555828 w 69"/>
              <a:gd name="T19" fmla="*/ 5332503 h 70"/>
              <a:gd name="T20" fmla="*/ 6272168 w 69"/>
              <a:gd name="T21" fmla="*/ 0 h 70"/>
              <a:gd name="T22" fmla="*/ 5354576 w 69"/>
              <a:gd name="T23" fmla="*/ 833165 h 70"/>
              <a:gd name="T24" fmla="*/ 4589525 w 69"/>
              <a:gd name="T25" fmla="*/ 1666331 h 70"/>
              <a:gd name="T26" fmla="*/ 3977405 w 69"/>
              <a:gd name="T27" fmla="*/ 2332945 h 70"/>
              <a:gd name="T28" fmla="*/ 3059813 w 69"/>
              <a:gd name="T29" fmla="*/ 3332661 h 70"/>
              <a:gd name="T30" fmla="*/ 2294762 w 69"/>
              <a:gd name="T31" fmla="*/ 3999275 h 70"/>
              <a:gd name="T32" fmla="*/ 1529711 w 69"/>
              <a:gd name="T33" fmla="*/ 4998992 h 70"/>
              <a:gd name="T34" fmla="*/ 765051 w 69"/>
              <a:gd name="T35" fmla="*/ 5665606 h 70"/>
              <a:gd name="T36" fmla="*/ 0 w 69"/>
              <a:gd name="T37" fmla="*/ 6332220 h 70"/>
              <a:gd name="T38" fmla="*/ 0 w 69"/>
              <a:gd name="T39" fmla="*/ 6332220 h 70"/>
              <a:gd name="T40" fmla="*/ 4283661 w 69"/>
              <a:gd name="T41" fmla="*/ 11664723 h 70"/>
              <a:gd name="T42" fmla="*/ 4283661 w 69"/>
              <a:gd name="T43" fmla="*/ 11664723 h 70"/>
              <a:gd name="T44" fmla="*/ 4283661 w 69"/>
              <a:gd name="T45" fmla="*/ 11664723 h 7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9"/>
              <a:gd name="T70" fmla="*/ 0 h 70"/>
              <a:gd name="T71" fmla="*/ 69 w 69"/>
              <a:gd name="T72" fmla="*/ 70 h 7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9" h="70">
                <a:moveTo>
                  <a:pt x="28" y="70"/>
                </a:moveTo>
                <a:lnTo>
                  <a:pt x="28" y="70"/>
                </a:lnTo>
                <a:lnTo>
                  <a:pt x="33" y="66"/>
                </a:lnTo>
                <a:lnTo>
                  <a:pt x="38" y="61"/>
                </a:lnTo>
                <a:lnTo>
                  <a:pt x="44" y="56"/>
                </a:lnTo>
                <a:lnTo>
                  <a:pt x="49" y="52"/>
                </a:lnTo>
                <a:lnTo>
                  <a:pt x="53" y="46"/>
                </a:lnTo>
                <a:lnTo>
                  <a:pt x="59" y="42"/>
                </a:lnTo>
                <a:lnTo>
                  <a:pt x="64" y="36"/>
                </a:lnTo>
                <a:lnTo>
                  <a:pt x="69" y="32"/>
                </a:lnTo>
                <a:lnTo>
                  <a:pt x="41" y="0"/>
                </a:lnTo>
                <a:lnTo>
                  <a:pt x="35" y="5"/>
                </a:lnTo>
                <a:lnTo>
                  <a:pt x="30" y="10"/>
                </a:lnTo>
                <a:lnTo>
                  <a:pt x="26" y="14"/>
                </a:lnTo>
                <a:lnTo>
                  <a:pt x="20" y="20"/>
                </a:lnTo>
                <a:lnTo>
                  <a:pt x="15" y="24"/>
                </a:lnTo>
                <a:lnTo>
                  <a:pt x="10" y="30"/>
                </a:lnTo>
                <a:lnTo>
                  <a:pt x="5" y="34"/>
                </a:lnTo>
                <a:lnTo>
                  <a:pt x="0" y="38"/>
                </a:lnTo>
                <a:lnTo>
                  <a:pt x="28" y="7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4" name="Freeform 336"/>
          <p:cNvSpPr>
            <a:spLocks/>
          </p:cNvSpPr>
          <p:nvPr/>
        </p:nvSpPr>
        <p:spPr bwMode="auto">
          <a:xfrm>
            <a:off x="5438775" y="3833813"/>
            <a:ext cx="15875" cy="17462"/>
          </a:xfrm>
          <a:custGeom>
            <a:avLst/>
            <a:gdLst>
              <a:gd name="T0" fmla="*/ 4000122 w 42"/>
              <a:gd name="T1" fmla="*/ 6628727 h 46"/>
              <a:gd name="T2" fmla="*/ 4000122 w 42"/>
              <a:gd name="T3" fmla="*/ 6628727 h 46"/>
              <a:gd name="T4" fmla="*/ 4285872 w 42"/>
              <a:gd name="T5" fmla="*/ 6196353 h 46"/>
              <a:gd name="T6" fmla="*/ 4428747 w 42"/>
              <a:gd name="T7" fmla="*/ 6052481 h 46"/>
              <a:gd name="T8" fmla="*/ 4714497 w 42"/>
              <a:gd name="T9" fmla="*/ 5908230 h 46"/>
              <a:gd name="T10" fmla="*/ 5000247 w 42"/>
              <a:gd name="T11" fmla="*/ 5620107 h 46"/>
              <a:gd name="T12" fmla="*/ 5143122 w 42"/>
              <a:gd name="T13" fmla="*/ 5475855 h 46"/>
              <a:gd name="T14" fmla="*/ 5571747 w 42"/>
              <a:gd name="T15" fmla="*/ 5187732 h 46"/>
              <a:gd name="T16" fmla="*/ 5714622 w 42"/>
              <a:gd name="T17" fmla="*/ 5043481 h 46"/>
              <a:gd name="T18" fmla="*/ 6000372 w 42"/>
              <a:gd name="T19" fmla="*/ 4611107 h 46"/>
              <a:gd name="T20" fmla="*/ 2000250 w 42"/>
              <a:gd name="T21" fmla="*/ 0 h 46"/>
              <a:gd name="T22" fmla="*/ 1714500 w 42"/>
              <a:gd name="T23" fmla="*/ 432374 h 46"/>
              <a:gd name="T24" fmla="*/ 1571625 w 42"/>
              <a:gd name="T25" fmla="*/ 576246 h 46"/>
              <a:gd name="T26" fmla="*/ 1285875 w 42"/>
              <a:gd name="T27" fmla="*/ 720497 h 46"/>
              <a:gd name="T28" fmla="*/ 1143000 w 42"/>
              <a:gd name="T29" fmla="*/ 1008620 h 46"/>
              <a:gd name="T30" fmla="*/ 857250 w 42"/>
              <a:gd name="T31" fmla="*/ 1152872 h 46"/>
              <a:gd name="T32" fmla="*/ 428625 w 42"/>
              <a:gd name="T33" fmla="*/ 1440995 h 46"/>
              <a:gd name="T34" fmla="*/ 285750 w 42"/>
              <a:gd name="T35" fmla="*/ 1585246 h 46"/>
              <a:gd name="T36" fmla="*/ 0 w 42"/>
              <a:gd name="T37" fmla="*/ 1729118 h 46"/>
              <a:gd name="T38" fmla="*/ 0 w 42"/>
              <a:gd name="T39" fmla="*/ 1729118 h 46"/>
              <a:gd name="T40" fmla="*/ 4000122 w 42"/>
              <a:gd name="T41" fmla="*/ 6628727 h 46"/>
              <a:gd name="T42" fmla="*/ 4000122 w 42"/>
              <a:gd name="T43" fmla="*/ 6628727 h 46"/>
              <a:gd name="T44" fmla="*/ 4000122 w 42"/>
              <a:gd name="T45" fmla="*/ 6628727 h 4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46"/>
              <a:gd name="T71" fmla="*/ 42 w 42"/>
              <a:gd name="T72" fmla="*/ 46 h 4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46">
                <a:moveTo>
                  <a:pt x="28" y="46"/>
                </a:moveTo>
                <a:lnTo>
                  <a:pt x="28" y="46"/>
                </a:lnTo>
                <a:lnTo>
                  <a:pt x="30" y="43"/>
                </a:lnTo>
                <a:lnTo>
                  <a:pt x="31" y="42"/>
                </a:lnTo>
                <a:lnTo>
                  <a:pt x="33" y="41"/>
                </a:lnTo>
                <a:lnTo>
                  <a:pt x="35" y="39"/>
                </a:lnTo>
                <a:lnTo>
                  <a:pt x="36" y="38"/>
                </a:lnTo>
                <a:lnTo>
                  <a:pt x="39" y="36"/>
                </a:lnTo>
                <a:lnTo>
                  <a:pt x="40" y="35"/>
                </a:lnTo>
                <a:lnTo>
                  <a:pt x="42" y="32"/>
                </a:lnTo>
                <a:lnTo>
                  <a:pt x="14" y="0"/>
                </a:lnTo>
                <a:lnTo>
                  <a:pt x="12" y="3"/>
                </a:lnTo>
                <a:lnTo>
                  <a:pt x="11" y="4"/>
                </a:lnTo>
                <a:lnTo>
                  <a:pt x="9" y="5"/>
                </a:lnTo>
                <a:lnTo>
                  <a:pt x="8" y="7"/>
                </a:lnTo>
                <a:lnTo>
                  <a:pt x="6" y="8"/>
                </a:lnTo>
                <a:lnTo>
                  <a:pt x="3" y="10"/>
                </a:lnTo>
                <a:lnTo>
                  <a:pt x="2" y="11"/>
                </a:lnTo>
                <a:lnTo>
                  <a:pt x="0" y="12"/>
                </a:lnTo>
                <a:lnTo>
                  <a:pt x="28" y="4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5" name="Freeform 337"/>
          <p:cNvSpPr>
            <a:spLocks/>
          </p:cNvSpPr>
          <p:nvPr/>
        </p:nvSpPr>
        <p:spPr bwMode="auto">
          <a:xfrm>
            <a:off x="5422900" y="3838575"/>
            <a:ext cx="26988" cy="28575"/>
          </a:xfrm>
          <a:custGeom>
            <a:avLst/>
            <a:gdLst>
              <a:gd name="T0" fmla="*/ 4130729 w 69"/>
              <a:gd name="T1" fmla="*/ 11340703 h 72"/>
              <a:gd name="T2" fmla="*/ 4130729 w 69"/>
              <a:gd name="T3" fmla="*/ 11340703 h 72"/>
              <a:gd name="T4" fmla="*/ 5048321 w 69"/>
              <a:gd name="T5" fmla="*/ 10553303 h 72"/>
              <a:gd name="T6" fmla="*/ 5813372 w 69"/>
              <a:gd name="T7" fmla="*/ 9765506 h 72"/>
              <a:gd name="T8" fmla="*/ 6578423 w 69"/>
              <a:gd name="T9" fmla="*/ 9135666 h 72"/>
              <a:gd name="T10" fmla="*/ 7496015 w 69"/>
              <a:gd name="T11" fmla="*/ 8190706 h 72"/>
              <a:gd name="T12" fmla="*/ 8261066 w 69"/>
              <a:gd name="T13" fmla="*/ 7560469 h 72"/>
              <a:gd name="T14" fmla="*/ 9026117 w 69"/>
              <a:gd name="T15" fmla="*/ 6615509 h 72"/>
              <a:gd name="T16" fmla="*/ 9790777 w 69"/>
              <a:gd name="T17" fmla="*/ 5985272 h 72"/>
              <a:gd name="T18" fmla="*/ 10555828 w 69"/>
              <a:gd name="T19" fmla="*/ 5355431 h 72"/>
              <a:gd name="T20" fmla="*/ 6272168 w 69"/>
              <a:gd name="T21" fmla="*/ 0 h 72"/>
              <a:gd name="T22" fmla="*/ 5507508 w 69"/>
              <a:gd name="T23" fmla="*/ 944959 h 72"/>
              <a:gd name="T24" fmla="*/ 4742457 w 69"/>
              <a:gd name="T25" fmla="*/ 1575197 h 72"/>
              <a:gd name="T26" fmla="*/ 3977405 w 69"/>
              <a:gd name="T27" fmla="*/ 2362597 h 72"/>
              <a:gd name="T28" fmla="*/ 3212745 w 69"/>
              <a:gd name="T29" fmla="*/ 3150394 h 72"/>
              <a:gd name="T30" fmla="*/ 2447694 w 69"/>
              <a:gd name="T31" fmla="*/ 3937794 h 72"/>
              <a:gd name="T32" fmla="*/ 1529711 w 69"/>
              <a:gd name="T33" fmla="*/ 4567634 h 72"/>
              <a:gd name="T34" fmla="*/ 765051 w 69"/>
              <a:gd name="T35" fmla="*/ 5355431 h 72"/>
              <a:gd name="T36" fmla="*/ 0 w 69"/>
              <a:gd name="T37" fmla="*/ 6142831 h 72"/>
              <a:gd name="T38" fmla="*/ 0 w 69"/>
              <a:gd name="T39" fmla="*/ 6142831 h 72"/>
              <a:gd name="T40" fmla="*/ 0 w 69"/>
              <a:gd name="T41" fmla="*/ 6142831 h 72"/>
              <a:gd name="T42" fmla="*/ 0 w 69"/>
              <a:gd name="T43" fmla="*/ 6142831 h 72"/>
              <a:gd name="T44" fmla="*/ 0 w 69"/>
              <a:gd name="T45" fmla="*/ 6142831 h 72"/>
              <a:gd name="T46" fmla="*/ 4130729 w 69"/>
              <a:gd name="T47" fmla="*/ 11340703 h 72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69"/>
              <a:gd name="T73" fmla="*/ 0 h 72"/>
              <a:gd name="T74" fmla="*/ 69 w 69"/>
              <a:gd name="T75" fmla="*/ 72 h 72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69" h="72">
                <a:moveTo>
                  <a:pt x="27" y="72"/>
                </a:moveTo>
                <a:lnTo>
                  <a:pt x="27" y="72"/>
                </a:lnTo>
                <a:lnTo>
                  <a:pt x="33" y="67"/>
                </a:lnTo>
                <a:lnTo>
                  <a:pt x="38" y="62"/>
                </a:lnTo>
                <a:lnTo>
                  <a:pt x="43" y="58"/>
                </a:lnTo>
                <a:lnTo>
                  <a:pt x="49" y="52"/>
                </a:lnTo>
                <a:lnTo>
                  <a:pt x="54" y="48"/>
                </a:lnTo>
                <a:lnTo>
                  <a:pt x="59" y="42"/>
                </a:lnTo>
                <a:lnTo>
                  <a:pt x="64" y="38"/>
                </a:lnTo>
                <a:lnTo>
                  <a:pt x="69" y="34"/>
                </a:lnTo>
                <a:lnTo>
                  <a:pt x="41" y="0"/>
                </a:lnTo>
                <a:lnTo>
                  <a:pt x="36" y="6"/>
                </a:lnTo>
                <a:lnTo>
                  <a:pt x="31" y="10"/>
                </a:lnTo>
                <a:lnTo>
                  <a:pt x="26" y="15"/>
                </a:lnTo>
                <a:lnTo>
                  <a:pt x="21" y="20"/>
                </a:lnTo>
                <a:lnTo>
                  <a:pt x="16" y="25"/>
                </a:lnTo>
                <a:lnTo>
                  <a:pt x="10" y="29"/>
                </a:lnTo>
                <a:lnTo>
                  <a:pt x="5" y="34"/>
                </a:lnTo>
                <a:lnTo>
                  <a:pt x="0" y="39"/>
                </a:lnTo>
                <a:lnTo>
                  <a:pt x="27" y="7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6" name="Freeform 338"/>
          <p:cNvSpPr>
            <a:spLocks/>
          </p:cNvSpPr>
          <p:nvPr/>
        </p:nvSpPr>
        <p:spPr bwMode="auto">
          <a:xfrm>
            <a:off x="5416550" y="3854450"/>
            <a:ext cx="17463" cy="17463"/>
          </a:xfrm>
          <a:custGeom>
            <a:avLst/>
            <a:gdLst>
              <a:gd name="T0" fmla="*/ 5079603 w 41"/>
              <a:gd name="T1" fmla="*/ 6776808 h 45"/>
              <a:gd name="T2" fmla="*/ 5079603 w 41"/>
              <a:gd name="T3" fmla="*/ 6776808 h 45"/>
              <a:gd name="T4" fmla="*/ 5261048 w 41"/>
              <a:gd name="T5" fmla="*/ 6475668 h 45"/>
              <a:gd name="T6" fmla="*/ 5623938 w 41"/>
              <a:gd name="T7" fmla="*/ 6325099 h 45"/>
              <a:gd name="T8" fmla="*/ 5986828 w 41"/>
              <a:gd name="T9" fmla="*/ 6023959 h 45"/>
              <a:gd name="T10" fmla="*/ 6168272 w 41"/>
              <a:gd name="T11" fmla="*/ 5873389 h 45"/>
              <a:gd name="T12" fmla="*/ 6530736 w 41"/>
              <a:gd name="T13" fmla="*/ 5722819 h 45"/>
              <a:gd name="T14" fmla="*/ 6712181 w 41"/>
              <a:gd name="T15" fmla="*/ 5270721 h 45"/>
              <a:gd name="T16" fmla="*/ 7075071 w 41"/>
              <a:gd name="T17" fmla="*/ 5120152 h 45"/>
              <a:gd name="T18" fmla="*/ 7437960 w 41"/>
              <a:gd name="T19" fmla="*/ 4969582 h 45"/>
              <a:gd name="T20" fmla="*/ 2539802 w 41"/>
              <a:gd name="T21" fmla="*/ 0 h 45"/>
              <a:gd name="T22" fmla="*/ 2176912 w 41"/>
              <a:gd name="T23" fmla="*/ 150570 h 45"/>
              <a:gd name="T24" fmla="*/ 1995467 w 41"/>
              <a:gd name="T25" fmla="*/ 301140 h 45"/>
              <a:gd name="T26" fmla="*/ 1451133 w 41"/>
              <a:gd name="T27" fmla="*/ 602279 h 45"/>
              <a:gd name="T28" fmla="*/ 1269688 w 41"/>
              <a:gd name="T29" fmla="*/ 903419 h 45"/>
              <a:gd name="T30" fmla="*/ 907224 w 41"/>
              <a:gd name="T31" fmla="*/ 1053989 h 45"/>
              <a:gd name="T32" fmla="*/ 725779 w 41"/>
              <a:gd name="T33" fmla="*/ 1355517 h 45"/>
              <a:gd name="T34" fmla="*/ 362890 w 41"/>
              <a:gd name="T35" fmla="*/ 1506087 h 45"/>
              <a:gd name="T36" fmla="*/ 0 w 41"/>
              <a:gd name="T37" fmla="*/ 1807226 h 45"/>
              <a:gd name="T38" fmla="*/ 0 w 41"/>
              <a:gd name="T39" fmla="*/ 1807226 h 45"/>
              <a:gd name="T40" fmla="*/ 5079603 w 41"/>
              <a:gd name="T41" fmla="*/ 6776808 h 45"/>
              <a:gd name="T42" fmla="*/ 5079603 w 41"/>
              <a:gd name="T43" fmla="*/ 6776808 h 45"/>
              <a:gd name="T44" fmla="*/ 5079603 w 41"/>
              <a:gd name="T45" fmla="*/ 6776808 h 4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45"/>
              <a:gd name="T71" fmla="*/ 41 w 41"/>
              <a:gd name="T72" fmla="*/ 45 h 4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45">
                <a:moveTo>
                  <a:pt x="28" y="45"/>
                </a:moveTo>
                <a:lnTo>
                  <a:pt x="28" y="45"/>
                </a:lnTo>
                <a:lnTo>
                  <a:pt x="29" y="43"/>
                </a:lnTo>
                <a:lnTo>
                  <a:pt x="31" y="42"/>
                </a:lnTo>
                <a:lnTo>
                  <a:pt x="33" y="40"/>
                </a:lnTo>
                <a:lnTo>
                  <a:pt x="34" y="39"/>
                </a:lnTo>
                <a:lnTo>
                  <a:pt x="36" y="38"/>
                </a:lnTo>
                <a:lnTo>
                  <a:pt x="37" y="35"/>
                </a:lnTo>
                <a:lnTo>
                  <a:pt x="39" y="34"/>
                </a:lnTo>
                <a:lnTo>
                  <a:pt x="41" y="33"/>
                </a:lnTo>
                <a:lnTo>
                  <a:pt x="14" y="0"/>
                </a:lnTo>
                <a:lnTo>
                  <a:pt x="12" y="1"/>
                </a:lnTo>
                <a:lnTo>
                  <a:pt x="11" y="2"/>
                </a:lnTo>
                <a:lnTo>
                  <a:pt x="8" y="4"/>
                </a:lnTo>
                <a:lnTo>
                  <a:pt x="7" y="6"/>
                </a:lnTo>
                <a:lnTo>
                  <a:pt x="5" y="7"/>
                </a:lnTo>
                <a:lnTo>
                  <a:pt x="4" y="9"/>
                </a:lnTo>
                <a:lnTo>
                  <a:pt x="2" y="10"/>
                </a:lnTo>
                <a:lnTo>
                  <a:pt x="0" y="12"/>
                </a:lnTo>
                <a:lnTo>
                  <a:pt x="28" y="4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7" name="Freeform 339"/>
          <p:cNvSpPr>
            <a:spLocks/>
          </p:cNvSpPr>
          <p:nvPr/>
        </p:nvSpPr>
        <p:spPr bwMode="auto">
          <a:xfrm>
            <a:off x="5400675" y="3859213"/>
            <a:ext cx="26988" cy="26987"/>
          </a:xfrm>
          <a:custGeom>
            <a:avLst/>
            <a:gdLst>
              <a:gd name="T0" fmla="*/ 3901096 w 71"/>
              <a:gd name="T1" fmla="*/ 10257721 h 71"/>
              <a:gd name="T2" fmla="*/ 3901096 w 71"/>
              <a:gd name="T3" fmla="*/ 10257721 h 71"/>
              <a:gd name="T4" fmla="*/ 4623691 w 71"/>
              <a:gd name="T5" fmla="*/ 9390716 h 71"/>
              <a:gd name="T6" fmla="*/ 5490347 w 71"/>
              <a:gd name="T7" fmla="*/ 8812966 h 71"/>
              <a:gd name="T8" fmla="*/ 6357385 w 71"/>
              <a:gd name="T9" fmla="*/ 8090779 h 71"/>
              <a:gd name="T10" fmla="*/ 7079979 w 71"/>
              <a:gd name="T11" fmla="*/ 7512649 h 71"/>
              <a:gd name="T12" fmla="*/ 7946636 w 71"/>
              <a:gd name="T13" fmla="*/ 6790461 h 71"/>
              <a:gd name="T14" fmla="*/ 8669230 w 71"/>
              <a:gd name="T15" fmla="*/ 6067894 h 71"/>
              <a:gd name="T16" fmla="*/ 9391444 w 71"/>
              <a:gd name="T17" fmla="*/ 5490144 h 71"/>
              <a:gd name="T18" fmla="*/ 10258481 w 71"/>
              <a:gd name="T19" fmla="*/ 4767577 h 71"/>
              <a:gd name="T20" fmla="*/ 6212942 w 71"/>
              <a:gd name="T21" fmla="*/ 0 h 71"/>
              <a:gd name="T22" fmla="*/ 5490347 w 71"/>
              <a:gd name="T23" fmla="*/ 722187 h 71"/>
              <a:gd name="T24" fmla="*/ 4623691 w 71"/>
              <a:gd name="T25" fmla="*/ 1300317 h 71"/>
              <a:gd name="T26" fmla="*/ 3901096 w 71"/>
              <a:gd name="T27" fmla="*/ 1878067 h 71"/>
              <a:gd name="T28" fmla="*/ 3178502 w 71"/>
              <a:gd name="T29" fmla="*/ 2600635 h 71"/>
              <a:gd name="T30" fmla="*/ 2311845 w 71"/>
              <a:gd name="T31" fmla="*/ 3322822 h 71"/>
              <a:gd name="T32" fmla="*/ 1589251 w 71"/>
              <a:gd name="T33" fmla="*/ 4045389 h 71"/>
              <a:gd name="T34" fmla="*/ 867037 w 71"/>
              <a:gd name="T35" fmla="*/ 4623139 h 71"/>
              <a:gd name="T36" fmla="*/ 0 w 71"/>
              <a:gd name="T37" fmla="*/ 5345707 h 71"/>
              <a:gd name="T38" fmla="*/ 0 w 71"/>
              <a:gd name="T39" fmla="*/ 5345707 h 71"/>
              <a:gd name="T40" fmla="*/ 3901096 w 71"/>
              <a:gd name="T41" fmla="*/ 10113283 h 71"/>
              <a:gd name="T42" fmla="*/ 3901096 w 71"/>
              <a:gd name="T43" fmla="*/ 10113283 h 71"/>
              <a:gd name="T44" fmla="*/ 3901096 w 71"/>
              <a:gd name="T45" fmla="*/ 10113283 h 71"/>
              <a:gd name="T46" fmla="*/ 3901096 w 71"/>
              <a:gd name="T47" fmla="*/ 10257721 h 71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1"/>
              <a:gd name="T73" fmla="*/ 0 h 71"/>
              <a:gd name="T74" fmla="*/ 71 w 71"/>
              <a:gd name="T75" fmla="*/ 71 h 71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1" h="71">
                <a:moveTo>
                  <a:pt x="27" y="71"/>
                </a:moveTo>
                <a:lnTo>
                  <a:pt x="27" y="71"/>
                </a:lnTo>
                <a:lnTo>
                  <a:pt x="32" y="65"/>
                </a:lnTo>
                <a:lnTo>
                  <a:pt x="38" y="61"/>
                </a:lnTo>
                <a:lnTo>
                  <a:pt x="44" y="56"/>
                </a:lnTo>
                <a:lnTo>
                  <a:pt x="49" y="52"/>
                </a:lnTo>
                <a:lnTo>
                  <a:pt x="55" y="47"/>
                </a:lnTo>
                <a:lnTo>
                  <a:pt x="60" y="42"/>
                </a:lnTo>
                <a:lnTo>
                  <a:pt x="65" y="38"/>
                </a:lnTo>
                <a:lnTo>
                  <a:pt x="71" y="33"/>
                </a:lnTo>
                <a:lnTo>
                  <a:pt x="43" y="0"/>
                </a:lnTo>
                <a:lnTo>
                  <a:pt x="38" y="5"/>
                </a:lnTo>
                <a:lnTo>
                  <a:pt x="32" y="9"/>
                </a:lnTo>
                <a:lnTo>
                  <a:pt x="27" y="13"/>
                </a:lnTo>
                <a:lnTo>
                  <a:pt x="22" y="18"/>
                </a:lnTo>
                <a:lnTo>
                  <a:pt x="16" y="23"/>
                </a:lnTo>
                <a:lnTo>
                  <a:pt x="11" y="28"/>
                </a:lnTo>
                <a:lnTo>
                  <a:pt x="6" y="32"/>
                </a:lnTo>
                <a:lnTo>
                  <a:pt x="0" y="37"/>
                </a:lnTo>
                <a:lnTo>
                  <a:pt x="27" y="70"/>
                </a:lnTo>
                <a:lnTo>
                  <a:pt x="27" y="7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8" name="Freeform 340"/>
          <p:cNvSpPr>
            <a:spLocks/>
          </p:cNvSpPr>
          <p:nvPr/>
        </p:nvSpPr>
        <p:spPr bwMode="auto">
          <a:xfrm>
            <a:off x="5394325" y="3873500"/>
            <a:ext cx="15875" cy="17463"/>
          </a:xfrm>
          <a:custGeom>
            <a:avLst/>
            <a:gdLst>
              <a:gd name="T0" fmla="*/ 4307824 w 39"/>
              <a:gd name="T1" fmla="*/ 6776808 h 45"/>
              <a:gd name="T2" fmla="*/ 4307824 w 39"/>
              <a:gd name="T3" fmla="*/ 6776808 h 45"/>
              <a:gd name="T4" fmla="*/ 4473494 w 39"/>
              <a:gd name="T5" fmla="*/ 6475668 h 45"/>
              <a:gd name="T6" fmla="*/ 4804833 w 39"/>
              <a:gd name="T7" fmla="*/ 6325099 h 45"/>
              <a:gd name="T8" fmla="*/ 4970910 w 39"/>
              <a:gd name="T9" fmla="*/ 6023959 h 45"/>
              <a:gd name="T10" fmla="*/ 5467920 w 39"/>
              <a:gd name="T11" fmla="*/ 5873389 h 45"/>
              <a:gd name="T12" fmla="*/ 5633590 w 39"/>
              <a:gd name="T13" fmla="*/ 5571861 h 45"/>
              <a:gd name="T14" fmla="*/ 5964929 w 39"/>
              <a:gd name="T15" fmla="*/ 5421291 h 45"/>
              <a:gd name="T16" fmla="*/ 6296269 w 39"/>
              <a:gd name="T17" fmla="*/ 5270721 h 45"/>
              <a:gd name="T18" fmla="*/ 6461939 w 39"/>
              <a:gd name="T19" fmla="*/ 5120152 h 45"/>
              <a:gd name="T20" fmla="*/ 1988446 w 39"/>
              <a:gd name="T21" fmla="*/ 0 h 45"/>
              <a:gd name="T22" fmla="*/ 1822776 w 39"/>
              <a:gd name="T23" fmla="*/ 150570 h 45"/>
              <a:gd name="T24" fmla="*/ 1491029 w 39"/>
              <a:gd name="T25" fmla="*/ 451710 h 45"/>
              <a:gd name="T26" fmla="*/ 1325359 w 39"/>
              <a:gd name="T27" fmla="*/ 602279 h 45"/>
              <a:gd name="T28" fmla="*/ 994019 w 39"/>
              <a:gd name="T29" fmla="*/ 752849 h 45"/>
              <a:gd name="T30" fmla="*/ 828349 w 39"/>
              <a:gd name="T31" fmla="*/ 903419 h 45"/>
              <a:gd name="T32" fmla="*/ 497010 w 39"/>
              <a:gd name="T33" fmla="*/ 1053989 h 45"/>
              <a:gd name="T34" fmla="*/ 331340 w 39"/>
              <a:gd name="T35" fmla="*/ 1506087 h 45"/>
              <a:gd name="T36" fmla="*/ 0 w 39"/>
              <a:gd name="T37" fmla="*/ 1656657 h 45"/>
              <a:gd name="T38" fmla="*/ 0 w 39"/>
              <a:gd name="T39" fmla="*/ 1656657 h 45"/>
              <a:gd name="T40" fmla="*/ 4307824 w 39"/>
              <a:gd name="T41" fmla="*/ 6776808 h 45"/>
              <a:gd name="T42" fmla="*/ 4307824 w 39"/>
              <a:gd name="T43" fmla="*/ 6776808 h 45"/>
              <a:gd name="T44" fmla="*/ 4307824 w 39"/>
              <a:gd name="T45" fmla="*/ 6776808 h 4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9"/>
              <a:gd name="T70" fmla="*/ 0 h 45"/>
              <a:gd name="T71" fmla="*/ 39 w 39"/>
              <a:gd name="T72" fmla="*/ 45 h 4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9" h="45">
                <a:moveTo>
                  <a:pt x="26" y="45"/>
                </a:moveTo>
                <a:lnTo>
                  <a:pt x="26" y="45"/>
                </a:lnTo>
                <a:lnTo>
                  <a:pt x="27" y="43"/>
                </a:lnTo>
                <a:lnTo>
                  <a:pt x="29" y="42"/>
                </a:lnTo>
                <a:lnTo>
                  <a:pt x="30" y="40"/>
                </a:lnTo>
                <a:lnTo>
                  <a:pt x="33" y="39"/>
                </a:lnTo>
                <a:lnTo>
                  <a:pt x="34" y="37"/>
                </a:lnTo>
                <a:lnTo>
                  <a:pt x="36" y="36"/>
                </a:lnTo>
                <a:lnTo>
                  <a:pt x="38" y="35"/>
                </a:lnTo>
                <a:lnTo>
                  <a:pt x="39" y="34"/>
                </a:lnTo>
                <a:lnTo>
                  <a:pt x="12" y="0"/>
                </a:lnTo>
                <a:lnTo>
                  <a:pt x="11" y="1"/>
                </a:lnTo>
                <a:lnTo>
                  <a:pt x="9" y="3"/>
                </a:lnTo>
                <a:lnTo>
                  <a:pt x="8" y="4"/>
                </a:lnTo>
                <a:lnTo>
                  <a:pt x="6" y="5"/>
                </a:lnTo>
                <a:lnTo>
                  <a:pt x="5" y="6"/>
                </a:lnTo>
                <a:lnTo>
                  <a:pt x="3" y="7"/>
                </a:lnTo>
                <a:lnTo>
                  <a:pt x="2" y="10"/>
                </a:lnTo>
                <a:lnTo>
                  <a:pt x="0" y="11"/>
                </a:lnTo>
                <a:lnTo>
                  <a:pt x="26" y="4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89" name="Freeform 341"/>
          <p:cNvSpPr>
            <a:spLocks/>
          </p:cNvSpPr>
          <p:nvPr/>
        </p:nvSpPr>
        <p:spPr bwMode="auto">
          <a:xfrm>
            <a:off x="5376863" y="3878263"/>
            <a:ext cx="28575" cy="26987"/>
          </a:xfrm>
          <a:custGeom>
            <a:avLst/>
            <a:gdLst>
              <a:gd name="T0" fmla="*/ 4049601 w 71"/>
              <a:gd name="T1" fmla="*/ 10404260 h 70"/>
              <a:gd name="T2" fmla="*/ 4049601 w 71"/>
              <a:gd name="T3" fmla="*/ 10404260 h 70"/>
              <a:gd name="T4" fmla="*/ 5183344 w 71"/>
              <a:gd name="T5" fmla="*/ 9809775 h 70"/>
              <a:gd name="T6" fmla="*/ 5993103 w 71"/>
              <a:gd name="T7" fmla="*/ 9066475 h 70"/>
              <a:gd name="T8" fmla="*/ 6803265 w 71"/>
              <a:gd name="T9" fmla="*/ 8471990 h 70"/>
              <a:gd name="T10" fmla="*/ 7937008 w 71"/>
              <a:gd name="T11" fmla="*/ 7877505 h 70"/>
              <a:gd name="T12" fmla="*/ 8746767 w 71"/>
              <a:gd name="T13" fmla="*/ 6985778 h 70"/>
              <a:gd name="T14" fmla="*/ 9556526 w 71"/>
              <a:gd name="T15" fmla="*/ 6391293 h 70"/>
              <a:gd name="T16" fmla="*/ 10690672 w 71"/>
              <a:gd name="T17" fmla="*/ 5647994 h 70"/>
              <a:gd name="T18" fmla="*/ 11500431 w 71"/>
              <a:gd name="T19" fmla="*/ 5053509 h 70"/>
              <a:gd name="T20" fmla="*/ 7289040 w 71"/>
              <a:gd name="T21" fmla="*/ 0 h 70"/>
              <a:gd name="T22" fmla="*/ 6317087 w 71"/>
              <a:gd name="T23" fmla="*/ 594485 h 70"/>
              <a:gd name="T24" fmla="*/ 5507328 w 71"/>
              <a:gd name="T25" fmla="*/ 1188970 h 70"/>
              <a:gd name="T26" fmla="*/ 4535376 w 71"/>
              <a:gd name="T27" fmla="*/ 2080698 h 70"/>
              <a:gd name="T28" fmla="*/ 3563423 w 71"/>
              <a:gd name="T29" fmla="*/ 2675568 h 70"/>
              <a:gd name="T30" fmla="*/ 2753664 w 71"/>
              <a:gd name="T31" fmla="*/ 3418482 h 70"/>
              <a:gd name="T32" fmla="*/ 1943905 w 71"/>
              <a:gd name="T33" fmla="*/ 4012967 h 70"/>
              <a:gd name="T34" fmla="*/ 809759 w 71"/>
              <a:gd name="T35" fmla="*/ 4756266 h 70"/>
              <a:gd name="T36" fmla="*/ 0 w 71"/>
              <a:gd name="T37" fmla="*/ 5350751 h 70"/>
              <a:gd name="T38" fmla="*/ 0 w 71"/>
              <a:gd name="T39" fmla="*/ 5350751 h 70"/>
              <a:gd name="T40" fmla="*/ 4049601 w 71"/>
              <a:gd name="T41" fmla="*/ 10404260 h 70"/>
              <a:gd name="T42" fmla="*/ 4049601 w 71"/>
              <a:gd name="T43" fmla="*/ 10404260 h 70"/>
              <a:gd name="T44" fmla="*/ 4049601 w 71"/>
              <a:gd name="T45" fmla="*/ 10404260 h 7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1"/>
              <a:gd name="T70" fmla="*/ 0 h 70"/>
              <a:gd name="T71" fmla="*/ 71 w 71"/>
              <a:gd name="T72" fmla="*/ 70 h 7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1" h="70">
                <a:moveTo>
                  <a:pt x="25" y="70"/>
                </a:moveTo>
                <a:lnTo>
                  <a:pt x="25" y="70"/>
                </a:lnTo>
                <a:lnTo>
                  <a:pt x="32" y="66"/>
                </a:lnTo>
                <a:lnTo>
                  <a:pt x="37" y="61"/>
                </a:lnTo>
                <a:lnTo>
                  <a:pt x="42" y="57"/>
                </a:lnTo>
                <a:lnTo>
                  <a:pt x="49" y="53"/>
                </a:lnTo>
                <a:lnTo>
                  <a:pt x="54" y="47"/>
                </a:lnTo>
                <a:lnTo>
                  <a:pt x="59" y="43"/>
                </a:lnTo>
                <a:lnTo>
                  <a:pt x="66" y="38"/>
                </a:lnTo>
                <a:lnTo>
                  <a:pt x="71" y="34"/>
                </a:lnTo>
                <a:lnTo>
                  <a:pt x="45" y="0"/>
                </a:lnTo>
                <a:lnTo>
                  <a:pt x="39" y="4"/>
                </a:lnTo>
                <a:lnTo>
                  <a:pt x="34" y="8"/>
                </a:lnTo>
                <a:lnTo>
                  <a:pt x="28" y="14"/>
                </a:lnTo>
                <a:lnTo>
                  <a:pt x="22" y="18"/>
                </a:lnTo>
                <a:lnTo>
                  <a:pt x="17" y="23"/>
                </a:lnTo>
                <a:lnTo>
                  <a:pt x="12" y="27"/>
                </a:lnTo>
                <a:lnTo>
                  <a:pt x="5" y="32"/>
                </a:lnTo>
                <a:lnTo>
                  <a:pt x="0" y="36"/>
                </a:lnTo>
                <a:lnTo>
                  <a:pt x="25" y="7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0" name="Freeform 342"/>
          <p:cNvSpPr>
            <a:spLocks/>
          </p:cNvSpPr>
          <p:nvPr/>
        </p:nvSpPr>
        <p:spPr bwMode="auto">
          <a:xfrm>
            <a:off x="5373688" y="3892550"/>
            <a:ext cx="14287" cy="17463"/>
          </a:xfrm>
          <a:custGeom>
            <a:avLst/>
            <a:gdLst>
              <a:gd name="T0" fmla="*/ 4252367 w 36"/>
              <a:gd name="T1" fmla="*/ 7092009 h 43"/>
              <a:gd name="T2" fmla="*/ 4252367 w 36"/>
              <a:gd name="T3" fmla="*/ 7092009 h 43"/>
              <a:gd name="T4" fmla="*/ 4409921 w 36"/>
              <a:gd name="T5" fmla="*/ 6927125 h 43"/>
              <a:gd name="T6" fmla="*/ 4567475 w 36"/>
              <a:gd name="T7" fmla="*/ 6762242 h 43"/>
              <a:gd name="T8" fmla="*/ 4725028 w 36"/>
              <a:gd name="T9" fmla="*/ 6597359 h 43"/>
              <a:gd name="T10" fmla="*/ 4882582 w 36"/>
              <a:gd name="T11" fmla="*/ 6432476 h 43"/>
              <a:gd name="T12" fmla="*/ 5197293 w 36"/>
              <a:gd name="T13" fmla="*/ 6267186 h 43"/>
              <a:gd name="T14" fmla="*/ 5354847 w 36"/>
              <a:gd name="T15" fmla="*/ 5937420 h 43"/>
              <a:gd name="T16" fmla="*/ 5512401 w 36"/>
              <a:gd name="T17" fmla="*/ 5772537 h 43"/>
              <a:gd name="T18" fmla="*/ 5669955 w 36"/>
              <a:gd name="T19" fmla="*/ 5607654 h 43"/>
              <a:gd name="T20" fmla="*/ 1732299 w 36"/>
              <a:gd name="T21" fmla="*/ 0 h 43"/>
              <a:gd name="T22" fmla="*/ 1575142 w 36"/>
              <a:gd name="T23" fmla="*/ 164883 h 43"/>
              <a:gd name="T24" fmla="*/ 1417588 w 36"/>
              <a:gd name="T25" fmla="*/ 329766 h 43"/>
              <a:gd name="T26" fmla="*/ 1260034 w 36"/>
              <a:gd name="T27" fmla="*/ 494650 h 43"/>
              <a:gd name="T28" fmla="*/ 1102480 w 36"/>
              <a:gd name="T29" fmla="*/ 659533 h 43"/>
              <a:gd name="T30" fmla="*/ 629819 w 36"/>
              <a:gd name="T31" fmla="*/ 989705 h 43"/>
              <a:gd name="T32" fmla="*/ 472662 w 36"/>
              <a:gd name="T33" fmla="*/ 1154589 h 43"/>
              <a:gd name="T34" fmla="*/ 315108 w 36"/>
              <a:gd name="T35" fmla="*/ 1319472 h 43"/>
              <a:gd name="T36" fmla="*/ 0 w 36"/>
              <a:gd name="T37" fmla="*/ 1484355 h 43"/>
              <a:gd name="T38" fmla="*/ 157554 w 36"/>
              <a:gd name="T39" fmla="*/ 1484355 h 43"/>
              <a:gd name="T40" fmla="*/ 4252367 w 36"/>
              <a:gd name="T41" fmla="*/ 7092009 h 43"/>
              <a:gd name="T42" fmla="*/ 4252367 w 36"/>
              <a:gd name="T43" fmla="*/ 7092009 h 43"/>
              <a:gd name="T44" fmla="*/ 4252367 w 36"/>
              <a:gd name="T45" fmla="*/ 7092009 h 4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6"/>
              <a:gd name="T70" fmla="*/ 0 h 43"/>
              <a:gd name="T71" fmla="*/ 36 w 36"/>
              <a:gd name="T72" fmla="*/ 43 h 4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6" h="43">
                <a:moveTo>
                  <a:pt x="27" y="43"/>
                </a:moveTo>
                <a:lnTo>
                  <a:pt x="27" y="43"/>
                </a:lnTo>
                <a:lnTo>
                  <a:pt x="28" y="42"/>
                </a:lnTo>
                <a:lnTo>
                  <a:pt x="29" y="41"/>
                </a:lnTo>
                <a:lnTo>
                  <a:pt x="30" y="40"/>
                </a:lnTo>
                <a:lnTo>
                  <a:pt x="31" y="39"/>
                </a:lnTo>
                <a:lnTo>
                  <a:pt x="33" y="38"/>
                </a:lnTo>
                <a:lnTo>
                  <a:pt x="34" y="36"/>
                </a:lnTo>
                <a:lnTo>
                  <a:pt x="35" y="35"/>
                </a:lnTo>
                <a:lnTo>
                  <a:pt x="36" y="34"/>
                </a:lnTo>
                <a:lnTo>
                  <a:pt x="11" y="0"/>
                </a:lnTo>
                <a:lnTo>
                  <a:pt x="10" y="1"/>
                </a:lnTo>
                <a:lnTo>
                  <a:pt x="9" y="2"/>
                </a:lnTo>
                <a:lnTo>
                  <a:pt x="8" y="3"/>
                </a:lnTo>
                <a:lnTo>
                  <a:pt x="7" y="4"/>
                </a:lnTo>
                <a:lnTo>
                  <a:pt x="4" y="6"/>
                </a:lnTo>
                <a:lnTo>
                  <a:pt x="3" y="7"/>
                </a:lnTo>
                <a:lnTo>
                  <a:pt x="2" y="8"/>
                </a:lnTo>
                <a:lnTo>
                  <a:pt x="0" y="9"/>
                </a:lnTo>
                <a:lnTo>
                  <a:pt x="1" y="9"/>
                </a:lnTo>
                <a:lnTo>
                  <a:pt x="27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1" name="Freeform 343"/>
          <p:cNvSpPr>
            <a:spLocks/>
          </p:cNvSpPr>
          <p:nvPr/>
        </p:nvSpPr>
        <p:spPr bwMode="auto">
          <a:xfrm>
            <a:off x="5354638" y="3895725"/>
            <a:ext cx="28575" cy="28575"/>
          </a:xfrm>
          <a:custGeom>
            <a:avLst/>
            <a:gdLst>
              <a:gd name="T0" fmla="*/ 3629025 w 75"/>
              <a:gd name="T1" fmla="*/ 11185351 h 73"/>
              <a:gd name="T2" fmla="*/ 3629025 w 75"/>
              <a:gd name="T3" fmla="*/ 11185351 h 73"/>
              <a:gd name="T4" fmla="*/ 4499991 w 75"/>
              <a:gd name="T5" fmla="*/ 10419306 h 73"/>
              <a:gd name="T6" fmla="*/ 5516118 w 75"/>
              <a:gd name="T7" fmla="*/ 9653261 h 73"/>
              <a:gd name="T8" fmla="*/ 6387084 w 75"/>
              <a:gd name="T9" fmla="*/ 8886825 h 73"/>
              <a:gd name="T10" fmla="*/ 7258050 w 75"/>
              <a:gd name="T11" fmla="*/ 8274224 h 73"/>
              <a:gd name="T12" fmla="*/ 8129016 w 75"/>
              <a:gd name="T13" fmla="*/ 7354735 h 73"/>
              <a:gd name="T14" fmla="*/ 8999982 w 75"/>
              <a:gd name="T15" fmla="*/ 6741743 h 73"/>
              <a:gd name="T16" fmla="*/ 9870948 w 75"/>
              <a:gd name="T17" fmla="*/ 5822646 h 73"/>
              <a:gd name="T18" fmla="*/ 10887075 w 75"/>
              <a:gd name="T19" fmla="*/ 5209653 h 73"/>
              <a:gd name="T20" fmla="*/ 7112889 w 75"/>
              <a:gd name="T21" fmla="*/ 0 h 73"/>
              <a:gd name="T22" fmla="*/ 6241923 w 75"/>
              <a:gd name="T23" fmla="*/ 612992 h 73"/>
              <a:gd name="T24" fmla="*/ 5225796 w 75"/>
              <a:gd name="T25" fmla="*/ 1532090 h 73"/>
              <a:gd name="T26" fmla="*/ 4354830 w 75"/>
              <a:gd name="T27" fmla="*/ 2145082 h 73"/>
              <a:gd name="T28" fmla="*/ 3629025 w 75"/>
              <a:gd name="T29" fmla="*/ 2911127 h 73"/>
              <a:gd name="T30" fmla="*/ 2612898 w 75"/>
              <a:gd name="T31" fmla="*/ 3677563 h 73"/>
              <a:gd name="T32" fmla="*/ 1741932 w 75"/>
              <a:gd name="T33" fmla="*/ 4443608 h 73"/>
              <a:gd name="T34" fmla="*/ 1016127 w 75"/>
              <a:gd name="T35" fmla="*/ 5056209 h 73"/>
              <a:gd name="T36" fmla="*/ 0 w 75"/>
              <a:gd name="T37" fmla="*/ 5822646 h 73"/>
              <a:gd name="T38" fmla="*/ 0 w 75"/>
              <a:gd name="T39" fmla="*/ 5822646 h 73"/>
              <a:gd name="T40" fmla="*/ 0 w 75"/>
              <a:gd name="T41" fmla="*/ 5822646 h 73"/>
              <a:gd name="T42" fmla="*/ 0 w 75"/>
              <a:gd name="T43" fmla="*/ 5822646 h 73"/>
              <a:gd name="T44" fmla="*/ 0 w 75"/>
              <a:gd name="T45" fmla="*/ 5822646 h 73"/>
              <a:gd name="T46" fmla="*/ 3629025 w 75"/>
              <a:gd name="T47" fmla="*/ 11185351 h 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5"/>
              <a:gd name="T73" fmla="*/ 0 h 73"/>
              <a:gd name="T74" fmla="*/ 75 w 75"/>
              <a:gd name="T75" fmla="*/ 73 h 73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5" h="73">
                <a:moveTo>
                  <a:pt x="25" y="73"/>
                </a:moveTo>
                <a:lnTo>
                  <a:pt x="25" y="73"/>
                </a:lnTo>
                <a:lnTo>
                  <a:pt x="31" y="68"/>
                </a:lnTo>
                <a:lnTo>
                  <a:pt x="38" y="63"/>
                </a:lnTo>
                <a:lnTo>
                  <a:pt x="44" y="58"/>
                </a:lnTo>
                <a:lnTo>
                  <a:pt x="50" y="54"/>
                </a:lnTo>
                <a:lnTo>
                  <a:pt x="56" y="48"/>
                </a:lnTo>
                <a:lnTo>
                  <a:pt x="62" y="44"/>
                </a:lnTo>
                <a:lnTo>
                  <a:pt x="68" y="38"/>
                </a:lnTo>
                <a:lnTo>
                  <a:pt x="75" y="34"/>
                </a:lnTo>
                <a:lnTo>
                  <a:pt x="49" y="0"/>
                </a:lnTo>
                <a:lnTo>
                  <a:pt x="43" y="4"/>
                </a:lnTo>
                <a:lnTo>
                  <a:pt x="36" y="10"/>
                </a:lnTo>
                <a:lnTo>
                  <a:pt x="30" y="14"/>
                </a:lnTo>
                <a:lnTo>
                  <a:pt x="25" y="19"/>
                </a:lnTo>
                <a:lnTo>
                  <a:pt x="18" y="24"/>
                </a:lnTo>
                <a:lnTo>
                  <a:pt x="12" y="29"/>
                </a:lnTo>
                <a:lnTo>
                  <a:pt x="7" y="33"/>
                </a:lnTo>
                <a:lnTo>
                  <a:pt x="0" y="38"/>
                </a:lnTo>
                <a:lnTo>
                  <a:pt x="25" y="7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2" name="Freeform 344"/>
          <p:cNvSpPr>
            <a:spLocks/>
          </p:cNvSpPr>
          <p:nvPr/>
        </p:nvSpPr>
        <p:spPr bwMode="auto">
          <a:xfrm>
            <a:off x="5353050" y="3910013"/>
            <a:ext cx="11113" cy="14287"/>
          </a:xfrm>
          <a:custGeom>
            <a:avLst/>
            <a:gdLst>
              <a:gd name="T0" fmla="*/ 4404452 w 27"/>
              <a:gd name="T1" fmla="*/ 5516713 h 37"/>
              <a:gd name="T2" fmla="*/ 4404452 w 27"/>
              <a:gd name="T3" fmla="*/ 5516713 h 37"/>
              <a:gd name="T4" fmla="*/ 4235288 w 27"/>
              <a:gd name="T5" fmla="*/ 5516713 h 37"/>
              <a:gd name="T6" fmla="*/ 4235288 w 27"/>
              <a:gd name="T7" fmla="*/ 5516713 h 37"/>
              <a:gd name="T8" fmla="*/ 4404452 w 27"/>
              <a:gd name="T9" fmla="*/ 5516713 h 37"/>
              <a:gd name="T10" fmla="*/ 4404452 w 27"/>
              <a:gd name="T11" fmla="*/ 5516713 h 37"/>
              <a:gd name="T12" fmla="*/ 4404452 w 27"/>
              <a:gd name="T13" fmla="*/ 5516713 h 37"/>
              <a:gd name="T14" fmla="*/ 4404452 w 27"/>
              <a:gd name="T15" fmla="*/ 5516713 h 37"/>
              <a:gd name="T16" fmla="*/ 4574028 w 27"/>
              <a:gd name="T17" fmla="*/ 5367665 h 37"/>
              <a:gd name="T18" fmla="*/ 4404452 w 27"/>
              <a:gd name="T19" fmla="*/ 5367665 h 37"/>
              <a:gd name="T20" fmla="*/ 169576 w 27"/>
              <a:gd name="T21" fmla="*/ 149048 h 37"/>
              <a:gd name="T22" fmla="*/ 0 w 27"/>
              <a:gd name="T23" fmla="*/ 149048 h 37"/>
              <a:gd name="T24" fmla="*/ 169576 w 27"/>
              <a:gd name="T25" fmla="*/ 0 h 37"/>
              <a:gd name="T26" fmla="*/ 169576 w 27"/>
              <a:gd name="T27" fmla="*/ 149048 h 37"/>
              <a:gd name="T28" fmla="*/ 0 w 27"/>
              <a:gd name="T29" fmla="*/ 149048 h 37"/>
              <a:gd name="T30" fmla="*/ 0 w 27"/>
              <a:gd name="T31" fmla="*/ 149048 h 37"/>
              <a:gd name="T32" fmla="*/ 169576 w 27"/>
              <a:gd name="T33" fmla="*/ 0 h 37"/>
              <a:gd name="T34" fmla="*/ 169576 w 27"/>
              <a:gd name="T35" fmla="*/ 0 h 37"/>
              <a:gd name="T36" fmla="*/ 0 w 27"/>
              <a:gd name="T37" fmla="*/ 149048 h 37"/>
              <a:gd name="T38" fmla="*/ 0 w 27"/>
              <a:gd name="T39" fmla="*/ 149048 h 37"/>
              <a:gd name="T40" fmla="*/ 4404452 w 27"/>
              <a:gd name="T41" fmla="*/ 5516713 h 37"/>
              <a:gd name="T42" fmla="*/ 4404452 w 27"/>
              <a:gd name="T43" fmla="*/ 5516713 h 37"/>
              <a:gd name="T44" fmla="*/ 4404452 w 27"/>
              <a:gd name="T45" fmla="*/ 5516713 h 3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27"/>
              <a:gd name="T70" fmla="*/ 0 h 37"/>
              <a:gd name="T71" fmla="*/ 27 w 27"/>
              <a:gd name="T72" fmla="*/ 37 h 3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27" h="37">
                <a:moveTo>
                  <a:pt x="26" y="37"/>
                </a:moveTo>
                <a:lnTo>
                  <a:pt x="26" y="37"/>
                </a:lnTo>
                <a:lnTo>
                  <a:pt x="25" y="37"/>
                </a:lnTo>
                <a:lnTo>
                  <a:pt x="26" y="37"/>
                </a:lnTo>
                <a:lnTo>
                  <a:pt x="27" y="36"/>
                </a:lnTo>
                <a:lnTo>
                  <a:pt x="26" y="36"/>
                </a:lnTo>
                <a:lnTo>
                  <a:pt x="1" y="1"/>
                </a:lnTo>
                <a:lnTo>
                  <a:pt x="0" y="1"/>
                </a:ln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1" y="0"/>
                </a:lnTo>
                <a:lnTo>
                  <a:pt x="0" y="1"/>
                </a:lnTo>
                <a:lnTo>
                  <a:pt x="26" y="3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3" name="Freeform 345"/>
          <p:cNvSpPr>
            <a:spLocks/>
          </p:cNvSpPr>
          <p:nvPr/>
        </p:nvSpPr>
        <p:spPr bwMode="auto">
          <a:xfrm>
            <a:off x="5259388" y="3911600"/>
            <a:ext cx="104775" cy="80963"/>
          </a:xfrm>
          <a:custGeom>
            <a:avLst/>
            <a:gdLst>
              <a:gd name="T0" fmla="*/ 3332881 w 263"/>
              <a:gd name="T1" fmla="*/ 31975646 h 205"/>
              <a:gd name="T2" fmla="*/ 3332881 w 263"/>
              <a:gd name="T3" fmla="*/ 31975646 h 205"/>
              <a:gd name="T4" fmla="*/ 8411480 w 263"/>
              <a:gd name="T5" fmla="*/ 28856003 h 205"/>
              <a:gd name="T6" fmla="*/ 13172966 w 263"/>
              <a:gd name="T7" fmla="*/ 25580359 h 205"/>
              <a:gd name="T8" fmla="*/ 18093009 w 263"/>
              <a:gd name="T9" fmla="*/ 22461111 h 205"/>
              <a:gd name="T10" fmla="*/ 22854097 w 263"/>
              <a:gd name="T11" fmla="*/ 19185466 h 205"/>
              <a:gd name="T12" fmla="*/ 27615583 w 263"/>
              <a:gd name="T13" fmla="*/ 15753820 h 205"/>
              <a:gd name="T14" fmla="*/ 32376670 w 263"/>
              <a:gd name="T15" fmla="*/ 12478176 h 205"/>
              <a:gd name="T16" fmla="*/ 36979201 w 263"/>
              <a:gd name="T17" fmla="*/ 9046924 h 205"/>
              <a:gd name="T18" fmla="*/ 41740687 w 263"/>
              <a:gd name="T19" fmla="*/ 5615278 h 205"/>
              <a:gd name="T20" fmla="*/ 37614225 w 263"/>
              <a:gd name="T21" fmla="*/ 0 h 205"/>
              <a:gd name="T22" fmla="*/ 33011694 w 263"/>
              <a:gd name="T23" fmla="*/ 3587648 h 205"/>
              <a:gd name="T24" fmla="*/ 28567720 w 263"/>
              <a:gd name="T25" fmla="*/ 7018900 h 205"/>
              <a:gd name="T26" fmla="*/ 23806633 w 263"/>
              <a:gd name="T27" fmla="*/ 10294544 h 205"/>
              <a:gd name="T28" fmla="*/ 19045147 w 263"/>
              <a:gd name="T29" fmla="*/ 13570189 h 205"/>
              <a:gd name="T30" fmla="*/ 14284059 w 263"/>
              <a:gd name="T31" fmla="*/ 16845833 h 205"/>
              <a:gd name="T32" fmla="*/ 9681130 w 263"/>
              <a:gd name="T33" fmla="*/ 19809474 h 205"/>
              <a:gd name="T34" fmla="*/ 4920043 w 263"/>
              <a:gd name="T35" fmla="*/ 22928722 h 205"/>
              <a:gd name="T36" fmla="*/ 0 w 263"/>
              <a:gd name="T37" fmla="*/ 26048364 h 205"/>
              <a:gd name="T38" fmla="*/ 0 w 263"/>
              <a:gd name="T39" fmla="*/ 26048364 h 205"/>
              <a:gd name="T40" fmla="*/ 3332881 w 263"/>
              <a:gd name="T41" fmla="*/ 31975646 h 205"/>
              <a:gd name="T42" fmla="*/ 3332881 w 263"/>
              <a:gd name="T43" fmla="*/ 31975646 h 205"/>
              <a:gd name="T44" fmla="*/ 3332881 w 263"/>
              <a:gd name="T45" fmla="*/ 31975646 h 20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263"/>
              <a:gd name="T70" fmla="*/ 0 h 205"/>
              <a:gd name="T71" fmla="*/ 263 w 263"/>
              <a:gd name="T72" fmla="*/ 205 h 20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263" h="205">
                <a:moveTo>
                  <a:pt x="21" y="205"/>
                </a:moveTo>
                <a:lnTo>
                  <a:pt x="21" y="205"/>
                </a:lnTo>
                <a:lnTo>
                  <a:pt x="53" y="185"/>
                </a:lnTo>
                <a:lnTo>
                  <a:pt x="83" y="164"/>
                </a:lnTo>
                <a:lnTo>
                  <a:pt x="114" y="144"/>
                </a:lnTo>
                <a:lnTo>
                  <a:pt x="144" y="123"/>
                </a:lnTo>
                <a:lnTo>
                  <a:pt x="174" y="101"/>
                </a:lnTo>
                <a:lnTo>
                  <a:pt x="204" y="80"/>
                </a:lnTo>
                <a:lnTo>
                  <a:pt x="233" y="58"/>
                </a:lnTo>
                <a:lnTo>
                  <a:pt x="263" y="36"/>
                </a:lnTo>
                <a:lnTo>
                  <a:pt x="237" y="0"/>
                </a:lnTo>
                <a:lnTo>
                  <a:pt x="208" y="23"/>
                </a:lnTo>
                <a:lnTo>
                  <a:pt x="180" y="45"/>
                </a:lnTo>
                <a:lnTo>
                  <a:pt x="150" y="66"/>
                </a:lnTo>
                <a:lnTo>
                  <a:pt x="120" y="87"/>
                </a:lnTo>
                <a:lnTo>
                  <a:pt x="90" y="108"/>
                </a:lnTo>
                <a:lnTo>
                  <a:pt x="61" y="127"/>
                </a:lnTo>
                <a:lnTo>
                  <a:pt x="31" y="147"/>
                </a:lnTo>
                <a:lnTo>
                  <a:pt x="0" y="167"/>
                </a:lnTo>
                <a:lnTo>
                  <a:pt x="21" y="20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4" name="Freeform 346"/>
          <p:cNvSpPr>
            <a:spLocks/>
          </p:cNvSpPr>
          <p:nvPr/>
        </p:nvSpPr>
        <p:spPr bwMode="auto">
          <a:xfrm>
            <a:off x="5257800" y="3976688"/>
            <a:ext cx="9525" cy="15875"/>
          </a:xfrm>
          <a:custGeom>
            <a:avLst/>
            <a:gdLst>
              <a:gd name="T0" fmla="*/ 3465116 w 24"/>
              <a:gd name="T1" fmla="*/ 6461939 h 39"/>
              <a:gd name="T2" fmla="*/ 3465116 w 24"/>
              <a:gd name="T3" fmla="*/ 6461939 h 39"/>
              <a:gd name="T4" fmla="*/ 3465116 w 24"/>
              <a:gd name="T5" fmla="*/ 6461939 h 39"/>
              <a:gd name="T6" fmla="*/ 3622675 w 24"/>
              <a:gd name="T7" fmla="*/ 6461939 h 39"/>
              <a:gd name="T8" fmla="*/ 3622675 w 24"/>
              <a:gd name="T9" fmla="*/ 6461939 h 39"/>
              <a:gd name="T10" fmla="*/ 3622675 w 24"/>
              <a:gd name="T11" fmla="*/ 6461939 h 39"/>
              <a:gd name="T12" fmla="*/ 3780234 w 24"/>
              <a:gd name="T13" fmla="*/ 6296269 h 39"/>
              <a:gd name="T14" fmla="*/ 3780234 w 24"/>
              <a:gd name="T15" fmla="*/ 6296269 h 39"/>
              <a:gd name="T16" fmla="*/ 3780234 w 24"/>
              <a:gd name="T17" fmla="*/ 6296269 h 39"/>
              <a:gd name="T18" fmla="*/ 3780234 w 24"/>
              <a:gd name="T19" fmla="*/ 6296269 h 39"/>
              <a:gd name="T20" fmla="*/ 472678 w 24"/>
              <a:gd name="T21" fmla="*/ 0 h 39"/>
              <a:gd name="T22" fmla="*/ 315119 w 24"/>
              <a:gd name="T23" fmla="*/ 0 h 39"/>
              <a:gd name="T24" fmla="*/ 315119 w 24"/>
              <a:gd name="T25" fmla="*/ 165670 h 39"/>
              <a:gd name="T26" fmla="*/ 315119 w 24"/>
              <a:gd name="T27" fmla="*/ 165670 h 39"/>
              <a:gd name="T28" fmla="*/ 157559 w 24"/>
              <a:gd name="T29" fmla="*/ 165670 h 39"/>
              <a:gd name="T30" fmla="*/ 157559 w 24"/>
              <a:gd name="T31" fmla="*/ 165670 h 39"/>
              <a:gd name="T32" fmla="*/ 157559 w 24"/>
              <a:gd name="T33" fmla="*/ 331340 h 39"/>
              <a:gd name="T34" fmla="*/ 157559 w 24"/>
              <a:gd name="T35" fmla="*/ 331340 h 39"/>
              <a:gd name="T36" fmla="*/ 0 w 24"/>
              <a:gd name="T37" fmla="*/ 331340 h 39"/>
              <a:gd name="T38" fmla="*/ 0 w 24"/>
              <a:gd name="T39" fmla="*/ 331340 h 39"/>
              <a:gd name="T40" fmla="*/ 0 w 24"/>
              <a:gd name="T41" fmla="*/ 331340 h 39"/>
              <a:gd name="T42" fmla="*/ 0 w 24"/>
              <a:gd name="T43" fmla="*/ 331340 h 39"/>
              <a:gd name="T44" fmla="*/ 0 w 24"/>
              <a:gd name="T45" fmla="*/ 331340 h 39"/>
              <a:gd name="T46" fmla="*/ 3465116 w 24"/>
              <a:gd name="T47" fmla="*/ 6461939 h 39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24"/>
              <a:gd name="T73" fmla="*/ 0 h 39"/>
              <a:gd name="T74" fmla="*/ 24 w 24"/>
              <a:gd name="T75" fmla="*/ 39 h 39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24" h="39">
                <a:moveTo>
                  <a:pt x="22" y="39"/>
                </a:moveTo>
                <a:lnTo>
                  <a:pt x="22" y="39"/>
                </a:lnTo>
                <a:lnTo>
                  <a:pt x="23" y="39"/>
                </a:lnTo>
                <a:lnTo>
                  <a:pt x="24" y="38"/>
                </a:lnTo>
                <a:lnTo>
                  <a:pt x="3" y="0"/>
                </a:lnTo>
                <a:lnTo>
                  <a:pt x="2" y="0"/>
                </a:lnTo>
                <a:lnTo>
                  <a:pt x="2" y="1"/>
                </a:lnTo>
                <a:lnTo>
                  <a:pt x="1" y="1"/>
                </a:lnTo>
                <a:lnTo>
                  <a:pt x="1" y="2"/>
                </a:lnTo>
                <a:lnTo>
                  <a:pt x="0" y="2"/>
                </a:lnTo>
                <a:lnTo>
                  <a:pt x="22" y="3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5" name="Freeform 347"/>
          <p:cNvSpPr>
            <a:spLocks/>
          </p:cNvSpPr>
          <p:nvPr/>
        </p:nvSpPr>
        <p:spPr bwMode="auto">
          <a:xfrm>
            <a:off x="5238750" y="3978275"/>
            <a:ext cx="28575" cy="25400"/>
          </a:xfrm>
          <a:custGeom>
            <a:avLst/>
            <a:gdLst>
              <a:gd name="T0" fmla="*/ 3601692 w 69"/>
              <a:gd name="T1" fmla="*/ 9775152 h 66"/>
              <a:gd name="T2" fmla="*/ 3601692 w 69"/>
              <a:gd name="T3" fmla="*/ 9775152 h 66"/>
              <a:gd name="T4" fmla="*/ 4630807 w 69"/>
              <a:gd name="T5" fmla="*/ 9330652 h 66"/>
              <a:gd name="T6" fmla="*/ 5659507 w 69"/>
              <a:gd name="T7" fmla="*/ 8738370 h 66"/>
              <a:gd name="T8" fmla="*/ 6688621 w 69"/>
              <a:gd name="T9" fmla="*/ 8146088 h 66"/>
              <a:gd name="T10" fmla="*/ 7889185 w 69"/>
              <a:gd name="T11" fmla="*/ 7701588 h 66"/>
              <a:gd name="T12" fmla="*/ 8746849 w 69"/>
              <a:gd name="T13" fmla="*/ 7109306 h 66"/>
              <a:gd name="T14" fmla="*/ 9775549 w 69"/>
              <a:gd name="T15" fmla="*/ 6516639 h 66"/>
              <a:gd name="T16" fmla="*/ 10804663 w 69"/>
              <a:gd name="T17" fmla="*/ 6072524 h 66"/>
              <a:gd name="T18" fmla="*/ 11833777 w 69"/>
              <a:gd name="T19" fmla="*/ 5479858 h 66"/>
              <a:gd name="T20" fmla="*/ 8060635 w 69"/>
              <a:gd name="T21" fmla="*/ 0 h 66"/>
              <a:gd name="T22" fmla="*/ 7031521 w 69"/>
              <a:gd name="T23" fmla="*/ 592282 h 66"/>
              <a:gd name="T24" fmla="*/ 6174271 w 69"/>
              <a:gd name="T25" fmla="*/ 1036782 h 66"/>
              <a:gd name="T26" fmla="*/ 5145157 w 69"/>
              <a:gd name="T27" fmla="*/ 1629064 h 66"/>
              <a:gd name="T28" fmla="*/ 4116042 w 69"/>
              <a:gd name="T29" fmla="*/ 2221730 h 66"/>
              <a:gd name="T30" fmla="*/ 3086928 w 69"/>
              <a:gd name="T31" fmla="*/ 2665845 h 66"/>
              <a:gd name="T32" fmla="*/ 2229678 w 69"/>
              <a:gd name="T33" fmla="*/ 3258512 h 66"/>
              <a:gd name="T34" fmla="*/ 1029114 w 69"/>
              <a:gd name="T35" fmla="*/ 3850794 h 66"/>
              <a:gd name="T36" fmla="*/ 0 w 69"/>
              <a:gd name="T37" fmla="*/ 4295294 h 66"/>
              <a:gd name="T38" fmla="*/ 0 w 69"/>
              <a:gd name="T39" fmla="*/ 4295294 h 66"/>
              <a:gd name="T40" fmla="*/ 3601692 w 69"/>
              <a:gd name="T41" fmla="*/ 9775152 h 66"/>
              <a:gd name="T42" fmla="*/ 3601692 w 69"/>
              <a:gd name="T43" fmla="*/ 9775152 h 66"/>
              <a:gd name="T44" fmla="*/ 3601692 w 69"/>
              <a:gd name="T45" fmla="*/ 9775152 h 6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9"/>
              <a:gd name="T70" fmla="*/ 0 h 66"/>
              <a:gd name="T71" fmla="*/ 69 w 69"/>
              <a:gd name="T72" fmla="*/ 66 h 6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9" h="66">
                <a:moveTo>
                  <a:pt x="21" y="66"/>
                </a:moveTo>
                <a:lnTo>
                  <a:pt x="21" y="66"/>
                </a:lnTo>
                <a:lnTo>
                  <a:pt x="27" y="63"/>
                </a:lnTo>
                <a:lnTo>
                  <a:pt x="33" y="59"/>
                </a:lnTo>
                <a:lnTo>
                  <a:pt x="39" y="55"/>
                </a:lnTo>
                <a:lnTo>
                  <a:pt x="46" y="52"/>
                </a:lnTo>
                <a:lnTo>
                  <a:pt x="51" y="48"/>
                </a:lnTo>
                <a:lnTo>
                  <a:pt x="57" y="44"/>
                </a:lnTo>
                <a:lnTo>
                  <a:pt x="63" y="41"/>
                </a:lnTo>
                <a:lnTo>
                  <a:pt x="69" y="37"/>
                </a:lnTo>
                <a:lnTo>
                  <a:pt x="47" y="0"/>
                </a:lnTo>
                <a:lnTo>
                  <a:pt x="41" y="4"/>
                </a:lnTo>
                <a:lnTo>
                  <a:pt x="36" y="7"/>
                </a:lnTo>
                <a:lnTo>
                  <a:pt x="30" y="11"/>
                </a:lnTo>
                <a:lnTo>
                  <a:pt x="24" y="15"/>
                </a:lnTo>
                <a:lnTo>
                  <a:pt x="18" y="18"/>
                </a:lnTo>
                <a:lnTo>
                  <a:pt x="13" y="22"/>
                </a:lnTo>
                <a:lnTo>
                  <a:pt x="6" y="26"/>
                </a:lnTo>
                <a:lnTo>
                  <a:pt x="0" y="29"/>
                </a:lnTo>
                <a:lnTo>
                  <a:pt x="21" y="6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6" name="Freeform 348"/>
          <p:cNvSpPr>
            <a:spLocks/>
          </p:cNvSpPr>
          <p:nvPr/>
        </p:nvSpPr>
        <p:spPr bwMode="auto">
          <a:xfrm>
            <a:off x="5232400" y="3989388"/>
            <a:ext cx="15875" cy="19050"/>
          </a:xfrm>
          <a:custGeom>
            <a:avLst/>
            <a:gdLst>
              <a:gd name="T0" fmla="*/ 3665036 w 38"/>
              <a:gd name="T1" fmla="*/ 7406173 h 49"/>
              <a:gd name="T2" fmla="*/ 3665036 w 38"/>
              <a:gd name="T3" fmla="*/ 7406173 h 49"/>
              <a:gd name="T4" fmla="*/ 4014286 w 38"/>
              <a:gd name="T5" fmla="*/ 7103706 h 49"/>
              <a:gd name="T6" fmla="*/ 4363118 w 38"/>
              <a:gd name="T7" fmla="*/ 6801628 h 49"/>
              <a:gd name="T8" fmla="*/ 4712368 w 38"/>
              <a:gd name="T9" fmla="*/ 6650394 h 49"/>
              <a:gd name="T10" fmla="*/ 5235826 w 38"/>
              <a:gd name="T11" fmla="*/ 6499160 h 49"/>
              <a:gd name="T12" fmla="*/ 5584658 w 38"/>
              <a:gd name="T13" fmla="*/ 6348315 h 49"/>
              <a:gd name="T14" fmla="*/ 5933908 w 38"/>
              <a:gd name="T15" fmla="*/ 6045848 h 49"/>
              <a:gd name="T16" fmla="*/ 6282740 w 38"/>
              <a:gd name="T17" fmla="*/ 5894614 h 49"/>
              <a:gd name="T18" fmla="*/ 6631990 w 38"/>
              <a:gd name="T19" fmla="*/ 5592536 h 49"/>
              <a:gd name="T20" fmla="*/ 2966954 w 38"/>
              <a:gd name="T21" fmla="*/ 0 h 49"/>
              <a:gd name="T22" fmla="*/ 2617704 w 38"/>
              <a:gd name="T23" fmla="*/ 151234 h 49"/>
              <a:gd name="T24" fmla="*/ 2268872 w 38"/>
              <a:gd name="T25" fmla="*/ 302467 h 49"/>
              <a:gd name="T26" fmla="*/ 1745414 w 38"/>
              <a:gd name="T27" fmla="*/ 604546 h 49"/>
              <a:gd name="T28" fmla="*/ 1396164 w 38"/>
              <a:gd name="T29" fmla="*/ 755780 h 49"/>
              <a:gd name="T30" fmla="*/ 1047332 w 38"/>
              <a:gd name="T31" fmla="*/ 1057858 h 49"/>
              <a:gd name="T32" fmla="*/ 698082 w 38"/>
              <a:gd name="T33" fmla="*/ 1209092 h 49"/>
              <a:gd name="T34" fmla="*/ 349250 w 38"/>
              <a:gd name="T35" fmla="*/ 1511559 h 49"/>
              <a:gd name="T36" fmla="*/ 0 w 38"/>
              <a:gd name="T37" fmla="*/ 1662793 h 49"/>
              <a:gd name="T38" fmla="*/ 0 w 38"/>
              <a:gd name="T39" fmla="*/ 1662793 h 49"/>
              <a:gd name="T40" fmla="*/ 3665036 w 38"/>
              <a:gd name="T41" fmla="*/ 7406173 h 49"/>
              <a:gd name="T42" fmla="*/ 3665036 w 38"/>
              <a:gd name="T43" fmla="*/ 7406173 h 49"/>
              <a:gd name="T44" fmla="*/ 3665036 w 38"/>
              <a:gd name="T45" fmla="*/ 7406173 h 4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8"/>
              <a:gd name="T70" fmla="*/ 0 h 49"/>
              <a:gd name="T71" fmla="*/ 38 w 38"/>
              <a:gd name="T72" fmla="*/ 49 h 4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8" h="49">
                <a:moveTo>
                  <a:pt x="21" y="49"/>
                </a:moveTo>
                <a:lnTo>
                  <a:pt x="21" y="49"/>
                </a:lnTo>
                <a:lnTo>
                  <a:pt x="23" y="47"/>
                </a:lnTo>
                <a:lnTo>
                  <a:pt x="25" y="45"/>
                </a:lnTo>
                <a:lnTo>
                  <a:pt x="27" y="44"/>
                </a:lnTo>
                <a:lnTo>
                  <a:pt x="30" y="43"/>
                </a:lnTo>
                <a:lnTo>
                  <a:pt x="32" y="42"/>
                </a:lnTo>
                <a:lnTo>
                  <a:pt x="34" y="40"/>
                </a:lnTo>
                <a:lnTo>
                  <a:pt x="36" y="39"/>
                </a:lnTo>
                <a:lnTo>
                  <a:pt x="38" y="37"/>
                </a:lnTo>
                <a:lnTo>
                  <a:pt x="17" y="0"/>
                </a:lnTo>
                <a:lnTo>
                  <a:pt x="15" y="1"/>
                </a:lnTo>
                <a:lnTo>
                  <a:pt x="13" y="2"/>
                </a:lnTo>
                <a:lnTo>
                  <a:pt x="10" y="4"/>
                </a:lnTo>
                <a:lnTo>
                  <a:pt x="8" y="5"/>
                </a:lnTo>
                <a:lnTo>
                  <a:pt x="6" y="7"/>
                </a:lnTo>
                <a:lnTo>
                  <a:pt x="4" y="8"/>
                </a:lnTo>
                <a:lnTo>
                  <a:pt x="2" y="10"/>
                </a:lnTo>
                <a:lnTo>
                  <a:pt x="0" y="11"/>
                </a:lnTo>
                <a:lnTo>
                  <a:pt x="21" y="4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7" name="Freeform 349"/>
          <p:cNvSpPr>
            <a:spLocks/>
          </p:cNvSpPr>
          <p:nvPr/>
        </p:nvSpPr>
        <p:spPr bwMode="auto">
          <a:xfrm>
            <a:off x="5216525" y="3994150"/>
            <a:ext cx="25400" cy="23813"/>
          </a:xfrm>
          <a:custGeom>
            <a:avLst/>
            <a:gdLst>
              <a:gd name="T0" fmla="*/ 3250797 w 63"/>
              <a:gd name="T1" fmla="*/ 9146112 h 62"/>
              <a:gd name="T2" fmla="*/ 3250797 w 63"/>
              <a:gd name="T3" fmla="*/ 9146112 h 62"/>
              <a:gd name="T4" fmla="*/ 4226479 w 63"/>
              <a:gd name="T5" fmla="*/ 8556165 h 62"/>
              <a:gd name="T6" fmla="*/ 5038876 w 63"/>
              <a:gd name="T7" fmla="*/ 8261191 h 62"/>
              <a:gd name="T8" fmla="*/ 5851676 w 63"/>
              <a:gd name="T9" fmla="*/ 7818346 h 62"/>
              <a:gd name="T10" fmla="*/ 6826956 w 63"/>
              <a:gd name="T11" fmla="*/ 7375885 h 62"/>
              <a:gd name="T12" fmla="*/ 7639756 w 63"/>
              <a:gd name="T13" fmla="*/ 6785937 h 62"/>
              <a:gd name="T14" fmla="*/ 8452556 w 63"/>
              <a:gd name="T15" fmla="*/ 6343092 h 62"/>
              <a:gd name="T16" fmla="*/ 9427835 w 63"/>
              <a:gd name="T17" fmla="*/ 6048118 h 62"/>
              <a:gd name="T18" fmla="*/ 10240635 w 63"/>
              <a:gd name="T19" fmla="*/ 5605657 h 62"/>
              <a:gd name="T20" fmla="*/ 6826956 w 63"/>
              <a:gd name="T21" fmla="*/ 0 h 62"/>
              <a:gd name="T22" fmla="*/ 5851676 w 63"/>
              <a:gd name="T23" fmla="*/ 294974 h 62"/>
              <a:gd name="T24" fmla="*/ 5038876 w 63"/>
              <a:gd name="T25" fmla="*/ 884922 h 62"/>
              <a:gd name="T26" fmla="*/ 4226479 w 63"/>
              <a:gd name="T27" fmla="*/ 1327767 h 62"/>
              <a:gd name="T28" fmla="*/ 3576159 w 63"/>
              <a:gd name="T29" fmla="*/ 1770228 h 62"/>
              <a:gd name="T30" fmla="*/ 2600879 w 63"/>
              <a:gd name="T31" fmla="*/ 2212689 h 62"/>
              <a:gd name="T32" fmla="*/ 1788079 w 63"/>
              <a:gd name="T33" fmla="*/ 2655150 h 62"/>
              <a:gd name="T34" fmla="*/ 975279 w 63"/>
              <a:gd name="T35" fmla="*/ 3097994 h 62"/>
              <a:gd name="T36" fmla="*/ 0 w 63"/>
              <a:gd name="T37" fmla="*/ 3540455 h 62"/>
              <a:gd name="T38" fmla="*/ 0 w 63"/>
              <a:gd name="T39" fmla="*/ 3540455 h 62"/>
              <a:gd name="T40" fmla="*/ 3250797 w 63"/>
              <a:gd name="T41" fmla="*/ 9146112 h 62"/>
              <a:gd name="T42" fmla="*/ 3250797 w 63"/>
              <a:gd name="T43" fmla="*/ 9146112 h 62"/>
              <a:gd name="T44" fmla="*/ 3250797 w 63"/>
              <a:gd name="T45" fmla="*/ 9146112 h 6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3"/>
              <a:gd name="T70" fmla="*/ 0 h 62"/>
              <a:gd name="T71" fmla="*/ 63 w 63"/>
              <a:gd name="T72" fmla="*/ 62 h 6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3" h="62">
                <a:moveTo>
                  <a:pt x="20" y="62"/>
                </a:moveTo>
                <a:lnTo>
                  <a:pt x="20" y="62"/>
                </a:lnTo>
                <a:lnTo>
                  <a:pt x="26" y="58"/>
                </a:lnTo>
                <a:lnTo>
                  <a:pt x="31" y="56"/>
                </a:lnTo>
                <a:lnTo>
                  <a:pt x="36" y="53"/>
                </a:lnTo>
                <a:lnTo>
                  <a:pt x="42" y="50"/>
                </a:lnTo>
                <a:lnTo>
                  <a:pt x="47" y="46"/>
                </a:lnTo>
                <a:lnTo>
                  <a:pt x="52" y="43"/>
                </a:lnTo>
                <a:lnTo>
                  <a:pt x="58" y="41"/>
                </a:lnTo>
                <a:lnTo>
                  <a:pt x="63" y="38"/>
                </a:lnTo>
                <a:lnTo>
                  <a:pt x="42" y="0"/>
                </a:lnTo>
                <a:lnTo>
                  <a:pt x="36" y="2"/>
                </a:lnTo>
                <a:lnTo>
                  <a:pt x="31" y="6"/>
                </a:lnTo>
                <a:lnTo>
                  <a:pt x="26" y="9"/>
                </a:lnTo>
                <a:lnTo>
                  <a:pt x="22" y="12"/>
                </a:lnTo>
                <a:lnTo>
                  <a:pt x="16" y="15"/>
                </a:lnTo>
                <a:lnTo>
                  <a:pt x="11" y="18"/>
                </a:lnTo>
                <a:lnTo>
                  <a:pt x="6" y="21"/>
                </a:lnTo>
                <a:lnTo>
                  <a:pt x="0" y="24"/>
                </a:lnTo>
                <a:lnTo>
                  <a:pt x="20" y="6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8" name="Freeform 350"/>
          <p:cNvSpPr>
            <a:spLocks/>
          </p:cNvSpPr>
          <p:nvPr/>
        </p:nvSpPr>
        <p:spPr bwMode="auto">
          <a:xfrm>
            <a:off x="5207000" y="4003675"/>
            <a:ext cx="17463" cy="20638"/>
          </a:xfrm>
          <a:custGeom>
            <a:avLst/>
            <a:gdLst>
              <a:gd name="T0" fmla="*/ 3298476 w 43"/>
              <a:gd name="T1" fmla="*/ 8190905 h 52"/>
              <a:gd name="T2" fmla="*/ 3298476 w 43"/>
              <a:gd name="T3" fmla="*/ 8190905 h 52"/>
              <a:gd name="T4" fmla="*/ 3793532 w 43"/>
              <a:gd name="T5" fmla="*/ 7875778 h 52"/>
              <a:gd name="T6" fmla="*/ 4123299 w 43"/>
              <a:gd name="T7" fmla="*/ 7718215 h 52"/>
              <a:gd name="T8" fmla="*/ 4782831 w 43"/>
              <a:gd name="T9" fmla="*/ 7403486 h 52"/>
              <a:gd name="T10" fmla="*/ 5277887 w 43"/>
              <a:gd name="T11" fmla="*/ 6930796 h 52"/>
              <a:gd name="T12" fmla="*/ 5772537 w 43"/>
              <a:gd name="T13" fmla="*/ 6773233 h 52"/>
              <a:gd name="T14" fmla="*/ 6102303 w 43"/>
              <a:gd name="T15" fmla="*/ 6458106 h 52"/>
              <a:gd name="T16" fmla="*/ 6597359 w 43"/>
              <a:gd name="T17" fmla="*/ 6300543 h 52"/>
              <a:gd name="T18" fmla="*/ 7092009 w 43"/>
              <a:gd name="T19" fmla="*/ 5985814 h 52"/>
              <a:gd name="T20" fmla="*/ 3793532 w 43"/>
              <a:gd name="T21" fmla="*/ 0 h 52"/>
              <a:gd name="T22" fmla="*/ 3298476 w 43"/>
              <a:gd name="T23" fmla="*/ 157563 h 52"/>
              <a:gd name="T24" fmla="*/ 2803827 w 43"/>
              <a:gd name="T25" fmla="*/ 630253 h 52"/>
              <a:gd name="T26" fmla="*/ 2309177 w 43"/>
              <a:gd name="T27" fmla="*/ 944982 h 52"/>
              <a:gd name="T28" fmla="*/ 1979005 w 43"/>
              <a:gd name="T29" fmla="*/ 1102545 h 52"/>
              <a:gd name="T30" fmla="*/ 1319472 w 43"/>
              <a:gd name="T31" fmla="*/ 1417672 h 52"/>
              <a:gd name="T32" fmla="*/ 824822 w 43"/>
              <a:gd name="T33" fmla="*/ 1575235 h 52"/>
              <a:gd name="T34" fmla="*/ 494650 w 43"/>
              <a:gd name="T35" fmla="*/ 1890361 h 52"/>
              <a:gd name="T36" fmla="*/ 0 w 43"/>
              <a:gd name="T37" fmla="*/ 2205091 h 52"/>
              <a:gd name="T38" fmla="*/ 0 w 43"/>
              <a:gd name="T39" fmla="*/ 2205091 h 52"/>
              <a:gd name="T40" fmla="*/ 3298476 w 43"/>
              <a:gd name="T41" fmla="*/ 8190905 h 52"/>
              <a:gd name="T42" fmla="*/ 3298476 w 43"/>
              <a:gd name="T43" fmla="*/ 8190905 h 52"/>
              <a:gd name="T44" fmla="*/ 3298476 w 43"/>
              <a:gd name="T45" fmla="*/ 8190905 h 5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52"/>
              <a:gd name="T71" fmla="*/ 43 w 43"/>
              <a:gd name="T72" fmla="*/ 52 h 5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52">
                <a:moveTo>
                  <a:pt x="20" y="52"/>
                </a:moveTo>
                <a:lnTo>
                  <a:pt x="20" y="52"/>
                </a:lnTo>
                <a:lnTo>
                  <a:pt x="23" y="50"/>
                </a:lnTo>
                <a:lnTo>
                  <a:pt x="25" y="49"/>
                </a:lnTo>
                <a:lnTo>
                  <a:pt x="29" y="47"/>
                </a:lnTo>
                <a:lnTo>
                  <a:pt x="32" y="44"/>
                </a:lnTo>
                <a:lnTo>
                  <a:pt x="35" y="43"/>
                </a:lnTo>
                <a:lnTo>
                  <a:pt x="37" y="41"/>
                </a:lnTo>
                <a:lnTo>
                  <a:pt x="40" y="40"/>
                </a:lnTo>
                <a:lnTo>
                  <a:pt x="43" y="38"/>
                </a:lnTo>
                <a:lnTo>
                  <a:pt x="23" y="0"/>
                </a:lnTo>
                <a:lnTo>
                  <a:pt x="20" y="1"/>
                </a:lnTo>
                <a:lnTo>
                  <a:pt x="17" y="4"/>
                </a:lnTo>
                <a:lnTo>
                  <a:pt x="14" y="6"/>
                </a:lnTo>
                <a:lnTo>
                  <a:pt x="12" y="7"/>
                </a:lnTo>
                <a:lnTo>
                  <a:pt x="8" y="9"/>
                </a:lnTo>
                <a:lnTo>
                  <a:pt x="5" y="10"/>
                </a:lnTo>
                <a:lnTo>
                  <a:pt x="3" y="12"/>
                </a:lnTo>
                <a:lnTo>
                  <a:pt x="0" y="14"/>
                </a:lnTo>
                <a:lnTo>
                  <a:pt x="20" y="5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7999" name="Freeform 351"/>
          <p:cNvSpPr>
            <a:spLocks/>
          </p:cNvSpPr>
          <p:nvPr/>
        </p:nvSpPr>
        <p:spPr bwMode="auto">
          <a:xfrm>
            <a:off x="5191125" y="4008438"/>
            <a:ext cx="23813" cy="23812"/>
          </a:xfrm>
          <a:custGeom>
            <a:avLst/>
            <a:gdLst>
              <a:gd name="T0" fmla="*/ 3308023 w 60"/>
              <a:gd name="T1" fmla="*/ 9610362 h 59"/>
              <a:gd name="T2" fmla="*/ 3308023 w 60"/>
              <a:gd name="T3" fmla="*/ 9610362 h 59"/>
              <a:gd name="T4" fmla="*/ 3937876 w 60"/>
              <a:gd name="T5" fmla="*/ 9284662 h 59"/>
              <a:gd name="T6" fmla="*/ 4725690 w 60"/>
              <a:gd name="T7" fmla="*/ 8958962 h 59"/>
              <a:gd name="T8" fmla="*/ 5670669 w 60"/>
              <a:gd name="T9" fmla="*/ 8307159 h 59"/>
              <a:gd name="T10" fmla="*/ 6300523 w 60"/>
              <a:gd name="T11" fmla="*/ 7981460 h 59"/>
              <a:gd name="T12" fmla="*/ 7088336 w 60"/>
              <a:gd name="T13" fmla="*/ 7492708 h 59"/>
              <a:gd name="T14" fmla="*/ 7875753 w 60"/>
              <a:gd name="T15" fmla="*/ 7167008 h 59"/>
              <a:gd name="T16" fmla="*/ 8663566 w 60"/>
              <a:gd name="T17" fmla="*/ 6515609 h 59"/>
              <a:gd name="T18" fmla="*/ 9450983 w 60"/>
              <a:gd name="T19" fmla="*/ 6189909 h 59"/>
              <a:gd name="T20" fmla="*/ 6300523 w 60"/>
              <a:gd name="T21" fmla="*/ 0 h 59"/>
              <a:gd name="T22" fmla="*/ 5513106 w 60"/>
              <a:gd name="T23" fmla="*/ 488751 h 59"/>
              <a:gd name="T24" fmla="*/ 4725690 w 60"/>
              <a:gd name="T25" fmla="*/ 814451 h 59"/>
              <a:gd name="T26" fmla="*/ 3937876 w 60"/>
              <a:gd name="T27" fmla="*/ 1140151 h 59"/>
              <a:gd name="T28" fmla="*/ 3308023 w 60"/>
              <a:gd name="T29" fmla="*/ 1791954 h 59"/>
              <a:gd name="T30" fmla="*/ 2362646 w 60"/>
              <a:gd name="T31" fmla="*/ 2117654 h 59"/>
              <a:gd name="T32" fmla="*/ 1732793 w 60"/>
              <a:gd name="T33" fmla="*/ 2606001 h 59"/>
              <a:gd name="T34" fmla="*/ 944979 w 60"/>
              <a:gd name="T35" fmla="*/ 2932105 h 59"/>
              <a:gd name="T36" fmla="*/ 0 w 60"/>
              <a:gd name="T37" fmla="*/ 3583504 h 59"/>
              <a:gd name="T38" fmla="*/ 0 w 60"/>
              <a:gd name="T39" fmla="*/ 3583504 h 59"/>
              <a:gd name="T40" fmla="*/ 3308023 w 60"/>
              <a:gd name="T41" fmla="*/ 9610362 h 59"/>
              <a:gd name="T42" fmla="*/ 3308023 w 60"/>
              <a:gd name="T43" fmla="*/ 9610362 h 59"/>
              <a:gd name="T44" fmla="*/ 3308023 w 60"/>
              <a:gd name="T45" fmla="*/ 9610362 h 5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0"/>
              <a:gd name="T70" fmla="*/ 0 h 59"/>
              <a:gd name="T71" fmla="*/ 60 w 60"/>
              <a:gd name="T72" fmla="*/ 59 h 5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0" h="59">
                <a:moveTo>
                  <a:pt x="21" y="59"/>
                </a:moveTo>
                <a:lnTo>
                  <a:pt x="21" y="59"/>
                </a:lnTo>
                <a:lnTo>
                  <a:pt x="25" y="57"/>
                </a:lnTo>
                <a:lnTo>
                  <a:pt x="30" y="55"/>
                </a:lnTo>
                <a:lnTo>
                  <a:pt x="36" y="51"/>
                </a:lnTo>
                <a:lnTo>
                  <a:pt x="40" y="49"/>
                </a:lnTo>
                <a:lnTo>
                  <a:pt x="45" y="46"/>
                </a:lnTo>
                <a:lnTo>
                  <a:pt x="50" y="44"/>
                </a:lnTo>
                <a:lnTo>
                  <a:pt x="55" y="40"/>
                </a:lnTo>
                <a:lnTo>
                  <a:pt x="60" y="38"/>
                </a:lnTo>
                <a:lnTo>
                  <a:pt x="40" y="0"/>
                </a:lnTo>
                <a:lnTo>
                  <a:pt x="35" y="3"/>
                </a:lnTo>
                <a:lnTo>
                  <a:pt x="30" y="5"/>
                </a:lnTo>
                <a:lnTo>
                  <a:pt x="25" y="7"/>
                </a:lnTo>
                <a:lnTo>
                  <a:pt x="21" y="11"/>
                </a:lnTo>
                <a:lnTo>
                  <a:pt x="15" y="13"/>
                </a:lnTo>
                <a:lnTo>
                  <a:pt x="11" y="16"/>
                </a:lnTo>
                <a:lnTo>
                  <a:pt x="6" y="18"/>
                </a:lnTo>
                <a:lnTo>
                  <a:pt x="0" y="22"/>
                </a:lnTo>
                <a:lnTo>
                  <a:pt x="21" y="5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0" name="Freeform 352"/>
          <p:cNvSpPr>
            <a:spLocks/>
          </p:cNvSpPr>
          <p:nvPr/>
        </p:nvSpPr>
        <p:spPr bwMode="auto">
          <a:xfrm>
            <a:off x="5180013" y="4017963"/>
            <a:ext cx="19050" cy="20637"/>
          </a:xfrm>
          <a:custGeom>
            <a:avLst/>
            <a:gdLst>
              <a:gd name="T0" fmla="*/ 3121363 w 47"/>
              <a:gd name="T1" fmla="*/ 8035581 h 53"/>
              <a:gd name="T2" fmla="*/ 3121363 w 47"/>
              <a:gd name="T3" fmla="*/ 8035581 h 53"/>
              <a:gd name="T4" fmla="*/ 3614231 w 47"/>
              <a:gd name="T5" fmla="*/ 7580788 h 53"/>
              <a:gd name="T6" fmla="*/ 4107099 w 47"/>
              <a:gd name="T7" fmla="*/ 7428931 h 53"/>
              <a:gd name="T8" fmla="*/ 4928681 w 47"/>
              <a:gd name="T9" fmla="*/ 7125995 h 53"/>
              <a:gd name="T10" fmla="*/ 5421549 w 47"/>
              <a:gd name="T11" fmla="*/ 6822670 h 53"/>
              <a:gd name="T12" fmla="*/ 5914012 w 47"/>
              <a:gd name="T13" fmla="*/ 6671202 h 53"/>
              <a:gd name="T14" fmla="*/ 6406880 w 47"/>
              <a:gd name="T15" fmla="*/ 6367877 h 53"/>
              <a:gd name="T16" fmla="*/ 7064307 w 47"/>
              <a:gd name="T17" fmla="*/ 5913085 h 53"/>
              <a:gd name="T18" fmla="*/ 7721330 w 47"/>
              <a:gd name="T19" fmla="*/ 5609760 h 53"/>
              <a:gd name="T20" fmla="*/ 4271253 w 47"/>
              <a:gd name="T21" fmla="*/ 0 h 53"/>
              <a:gd name="T22" fmla="*/ 3778385 w 47"/>
              <a:gd name="T23" fmla="*/ 151468 h 53"/>
              <a:gd name="T24" fmla="*/ 3285517 w 47"/>
              <a:gd name="T25" fmla="*/ 454793 h 53"/>
              <a:gd name="T26" fmla="*/ 2792649 w 47"/>
              <a:gd name="T27" fmla="*/ 758118 h 53"/>
              <a:gd name="T28" fmla="*/ 2135627 w 47"/>
              <a:gd name="T29" fmla="*/ 909586 h 53"/>
              <a:gd name="T30" fmla="*/ 1478604 w 47"/>
              <a:gd name="T31" fmla="*/ 1212910 h 53"/>
              <a:gd name="T32" fmla="*/ 985736 w 47"/>
              <a:gd name="T33" fmla="*/ 1667703 h 53"/>
              <a:gd name="T34" fmla="*/ 492868 w 47"/>
              <a:gd name="T35" fmla="*/ 1971028 h 53"/>
              <a:gd name="T36" fmla="*/ 0 w 47"/>
              <a:gd name="T37" fmla="*/ 2122496 h 53"/>
              <a:gd name="T38" fmla="*/ 0 w 47"/>
              <a:gd name="T39" fmla="*/ 2122496 h 53"/>
              <a:gd name="T40" fmla="*/ 3121363 w 47"/>
              <a:gd name="T41" fmla="*/ 8035581 h 53"/>
              <a:gd name="T42" fmla="*/ 3121363 w 47"/>
              <a:gd name="T43" fmla="*/ 8035581 h 53"/>
              <a:gd name="T44" fmla="*/ 3121363 w 47"/>
              <a:gd name="T45" fmla="*/ 8035581 h 5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53"/>
              <a:gd name="T71" fmla="*/ 47 w 47"/>
              <a:gd name="T72" fmla="*/ 53 h 5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53">
                <a:moveTo>
                  <a:pt x="19" y="53"/>
                </a:moveTo>
                <a:lnTo>
                  <a:pt x="19" y="53"/>
                </a:lnTo>
                <a:lnTo>
                  <a:pt x="22" y="50"/>
                </a:lnTo>
                <a:lnTo>
                  <a:pt x="25" y="49"/>
                </a:lnTo>
                <a:lnTo>
                  <a:pt x="30" y="47"/>
                </a:lnTo>
                <a:lnTo>
                  <a:pt x="33" y="45"/>
                </a:lnTo>
                <a:lnTo>
                  <a:pt x="36" y="44"/>
                </a:lnTo>
                <a:lnTo>
                  <a:pt x="39" y="42"/>
                </a:lnTo>
                <a:lnTo>
                  <a:pt x="43" y="39"/>
                </a:lnTo>
                <a:lnTo>
                  <a:pt x="47" y="37"/>
                </a:lnTo>
                <a:lnTo>
                  <a:pt x="26" y="0"/>
                </a:lnTo>
                <a:lnTo>
                  <a:pt x="23" y="1"/>
                </a:lnTo>
                <a:lnTo>
                  <a:pt x="20" y="3"/>
                </a:lnTo>
                <a:lnTo>
                  <a:pt x="17" y="5"/>
                </a:lnTo>
                <a:lnTo>
                  <a:pt x="13" y="6"/>
                </a:lnTo>
                <a:lnTo>
                  <a:pt x="9" y="8"/>
                </a:lnTo>
                <a:lnTo>
                  <a:pt x="6" y="11"/>
                </a:lnTo>
                <a:lnTo>
                  <a:pt x="3" y="13"/>
                </a:lnTo>
                <a:lnTo>
                  <a:pt x="0" y="14"/>
                </a:lnTo>
                <a:lnTo>
                  <a:pt x="19" y="5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1" name="Freeform 353"/>
          <p:cNvSpPr>
            <a:spLocks/>
          </p:cNvSpPr>
          <p:nvPr/>
        </p:nvSpPr>
        <p:spPr bwMode="auto">
          <a:xfrm>
            <a:off x="5165725" y="4022725"/>
            <a:ext cx="22225" cy="23813"/>
          </a:xfrm>
          <a:custGeom>
            <a:avLst/>
            <a:gdLst>
              <a:gd name="T0" fmla="*/ 2835275 w 56"/>
              <a:gd name="T1" fmla="*/ 9776879 h 58"/>
              <a:gd name="T2" fmla="*/ 2835275 w 56"/>
              <a:gd name="T3" fmla="*/ 9776879 h 58"/>
              <a:gd name="T4" fmla="*/ 3622675 w 56"/>
              <a:gd name="T5" fmla="*/ 9439802 h 58"/>
              <a:gd name="T6" fmla="*/ 4252913 w 56"/>
              <a:gd name="T7" fmla="*/ 9102725 h 58"/>
              <a:gd name="T8" fmla="*/ 5197872 w 56"/>
              <a:gd name="T9" fmla="*/ 8596904 h 58"/>
              <a:gd name="T10" fmla="*/ 5827713 w 56"/>
              <a:gd name="T11" fmla="*/ 8091083 h 58"/>
              <a:gd name="T12" fmla="*/ 6457950 w 56"/>
              <a:gd name="T13" fmla="*/ 7754005 h 58"/>
              <a:gd name="T14" fmla="*/ 7245350 w 56"/>
              <a:gd name="T15" fmla="*/ 7416928 h 58"/>
              <a:gd name="T16" fmla="*/ 8033147 w 56"/>
              <a:gd name="T17" fmla="*/ 6911107 h 58"/>
              <a:gd name="T18" fmla="*/ 8820547 w 56"/>
              <a:gd name="T19" fmla="*/ 6574030 h 58"/>
              <a:gd name="T20" fmla="*/ 5827713 w 56"/>
              <a:gd name="T21" fmla="*/ 0 h 58"/>
              <a:gd name="T22" fmla="*/ 5040313 w 56"/>
              <a:gd name="T23" fmla="*/ 505821 h 58"/>
              <a:gd name="T24" fmla="*/ 4252913 w 56"/>
              <a:gd name="T25" fmla="*/ 842898 h 58"/>
              <a:gd name="T26" fmla="*/ 3622675 w 56"/>
              <a:gd name="T27" fmla="*/ 1348719 h 58"/>
              <a:gd name="T28" fmla="*/ 2835275 w 56"/>
              <a:gd name="T29" fmla="*/ 1685796 h 58"/>
              <a:gd name="T30" fmla="*/ 2047478 w 56"/>
              <a:gd name="T31" fmla="*/ 2022873 h 58"/>
              <a:gd name="T32" fmla="*/ 1417638 w 56"/>
              <a:gd name="T33" fmla="*/ 2359950 h 58"/>
              <a:gd name="T34" fmla="*/ 630238 w 56"/>
              <a:gd name="T35" fmla="*/ 3034105 h 58"/>
              <a:gd name="T36" fmla="*/ 0 w 56"/>
              <a:gd name="T37" fmla="*/ 3371182 h 58"/>
              <a:gd name="T38" fmla="*/ 0 w 56"/>
              <a:gd name="T39" fmla="*/ 3371182 h 58"/>
              <a:gd name="T40" fmla="*/ 2835275 w 56"/>
              <a:gd name="T41" fmla="*/ 9776879 h 58"/>
              <a:gd name="T42" fmla="*/ 2835275 w 56"/>
              <a:gd name="T43" fmla="*/ 9776879 h 58"/>
              <a:gd name="T44" fmla="*/ 2835275 w 56"/>
              <a:gd name="T45" fmla="*/ 9776879 h 5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6"/>
              <a:gd name="T70" fmla="*/ 0 h 58"/>
              <a:gd name="T71" fmla="*/ 56 w 56"/>
              <a:gd name="T72" fmla="*/ 58 h 5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6" h="58">
                <a:moveTo>
                  <a:pt x="18" y="58"/>
                </a:moveTo>
                <a:lnTo>
                  <a:pt x="18" y="58"/>
                </a:lnTo>
                <a:lnTo>
                  <a:pt x="23" y="56"/>
                </a:lnTo>
                <a:lnTo>
                  <a:pt x="27" y="54"/>
                </a:lnTo>
                <a:lnTo>
                  <a:pt x="33" y="51"/>
                </a:lnTo>
                <a:lnTo>
                  <a:pt x="37" y="48"/>
                </a:lnTo>
                <a:lnTo>
                  <a:pt x="41" y="46"/>
                </a:lnTo>
                <a:lnTo>
                  <a:pt x="46" y="44"/>
                </a:lnTo>
                <a:lnTo>
                  <a:pt x="51" y="41"/>
                </a:lnTo>
                <a:lnTo>
                  <a:pt x="56" y="39"/>
                </a:lnTo>
                <a:lnTo>
                  <a:pt x="37" y="0"/>
                </a:lnTo>
                <a:lnTo>
                  <a:pt x="32" y="3"/>
                </a:lnTo>
                <a:lnTo>
                  <a:pt x="27" y="5"/>
                </a:lnTo>
                <a:lnTo>
                  <a:pt x="23" y="8"/>
                </a:lnTo>
                <a:lnTo>
                  <a:pt x="18" y="10"/>
                </a:lnTo>
                <a:lnTo>
                  <a:pt x="13" y="12"/>
                </a:lnTo>
                <a:lnTo>
                  <a:pt x="9" y="14"/>
                </a:lnTo>
                <a:lnTo>
                  <a:pt x="4" y="18"/>
                </a:lnTo>
                <a:lnTo>
                  <a:pt x="0" y="20"/>
                </a:lnTo>
                <a:lnTo>
                  <a:pt x="18" y="5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2" name="Freeform 354"/>
          <p:cNvSpPr>
            <a:spLocks/>
          </p:cNvSpPr>
          <p:nvPr/>
        </p:nvSpPr>
        <p:spPr bwMode="auto">
          <a:xfrm>
            <a:off x="5154613" y="4030663"/>
            <a:ext cx="19050" cy="22225"/>
          </a:xfrm>
          <a:custGeom>
            <a:avLst/>
            <a:gdLst>
              <a:gd name="T0" fmla="*/ 2835275 w 48"/>
              <a:gd name="T1" fmla="*/ 9147234 h 54"/>
              <a:gd name="T2" fmla="*/ 2835275 w 48"/>
              <a:gd name="T3" fmla="*/ 9147234 h 54"/>
              <a:gd name="T4" fmla="*/ 3465116 w 48"/>
              <a:gd name="T5" fmla="*/ 8808508 h 54"/>
              <a:gd name="T6" fmla="*/ 3937794 w 48"/>
              <a:gd name="T7" fmla="*/ 8638940 h 54"/>
              <a:gd name="T8" fmla="*/ 4725194 w 48"/>
              <a:gd name="T9" fmla="*/ 8131057 h 54"/>
              <a:gd name="T10" fmla="*/ 5197872 w 48"/>
              <a:gd name="T11" fmla="*/ 7791920 h 54"/>
              <a:gd name="T12" fmla="*/ 5827713 w 48"/>
              <a:gd name="T13" fmla="*/ 7453195 h 54"/>
              <a:gd name="T14" fmla="*/ 6300391 w 48"/>
              <a:gd name="T15" fmla="*/ 7284038 h 54"/>
              <a:gd name="T16" fmla="*/ 6930628 w 48"/>
              <a:gd name="T17" fmla="*/ 6945313 h 54"/>
              <a:gd name="T18" fmla="*/ 7560469 w 48"/>
              <a:gd name="T19" fmla="*/ 6437019 h 54"/>
              <a:gd name="T20" fmla="*/ 4725194 w 48"/>
              <a:gd name="T21" fmla="*/ 0 h 54"/>
              <a:gd name="T22" fmla="*/ 3937794 w 48"/>
              <a:gd name="T23" fmla="*/ 338725 h 54"/>
              <a:gd name="T24" fmla="*/ 3465116 w 48"/>
              <a:gd name="T25" fmla="*/ 508294 h 54"/>
              <a:gd name="T26" fmla="*/ 2835275 w 48"/>
              <a:gd name="T27" fmla="*/ 847019 h 54"/>
              <a:gd name="T28" fmla="*/ 2362597 w 48"/>
              <a:gd name="T29" fmla="*/ 1355313 h 54"/>
              <a:gd name="T30" fmla="*/ 1575197 w 48"/>
              <a:gd name="T31" fmla="*/ 1694039 h 54"/>
              <a:gd name="T32" fmla="*/ 1102519 w 48"/>
              <a:gd name="T33" fmla="*/ 1863196 h 54"/>
              <a:gd name="T34" fmla="*/ 472678 w 48"/>
              <a:gd name="T35" fmla="*/ 2201921 h 54"/>
              <a:gd name="T36" fmla="*/ 0 w 48"/>
              <a:gd name="T37" fmla="*/ 2541058 h 54"/>
              <a:gd name="T38" fmla="*/ 0 w 48"/>
              <a:gd name="T39" fmla="*/ 2541058 h 54"/>
              <a:gd name="T40" fmla="*/ 2835275 w 48"/>
              <a:gd name="T41" fmla="*/ 9147234 h 54"/>
              <a:gd name="T42" fmla="*/ 2835275 w 48"/>
              <a:gd name="T43" fmla="*/ 9147234 h 54"/>
              <a:gd name="T44" fmla="*/ 2835275 w 48"/>
              <a:gd name="T45" fmla="*/ 9147234 h 5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8"/>
              <a:gd name="T70" fmla="*/ 0 h 54"/>
              <a:gd name="T71" fmla="*/ 48 w 48"/>
              <a:gd name="T72" fmla="*/ 54 h 5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8" h="54">
                <a:moveTo>
                  <a:pt x="18" y="54"/>
                </a:moveTo>
                <a:lnTo>
                  <a:pt x="18" y="54"/>
                </a:lnTo>
                <a:lnTo>
                  <a:pt x="22" y="52"/>
                </a:lnTo>
                <a:lnTo>
                  <a:pt x="25" y="51"/>
                </a:lnTo>
                <a:lnTo>
                  <a:pt x="30" y="48"/>
                </a:lnTo>
                <a:lnTo>
                  <a:pt x="33" y="46"/>
                </a:lnTo>
                <a:lnTo>
                  <a:pt x="37" y="44"/>
                </a:lnTo>
                <a:lnTo>
                  <a:pt x="40" y="43"/>
                </a:lnTo>
                <a:lnTo>
                  <a:pt x="44" y="41"/>
                </a:lnTo>
                <a:lnTo>
                  <a:pt x="48" y="38"/>
                </a:lnTo>
                <a:lnTo>
                  <a:pt x="30" y="0"/>
                </a:lnTo>
                <a:lnTo>
                  <a:pt x="25" y="2"/>
                </a:lnTo>
                <a:lnTo>
                  <a:pt x="22" y="3"/>
                </a:lnTo>
                <a:lnTo>
                  <a:pt x="18" y="5"/>
                </a:lnTo>
                <a:lnTo>
                  <a:pt x="15" y="8"/>
                </a:lnTo>
                <a:lnTo>
                  <a:pt x="10" y="10"/>
                </a:lnTo>
                <a:lnTo>
                  <a:pt x="7" y="11"/>
                </a:lnTo>
                <a:lnTo>
                  <a:pt x="3" y="13"/>
                </a:lnTo>
                <a:lnTo>
                  <a:pt x="0" y="15"/>
                </a:lnTo>
                <a:lnTo>
                  <a:pt x="18" y="5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3" name="Freeform 355"/>
          <p:cNvSpPr>
            <a:spLocks/>
          </p:cNvSpPr>
          <p:nvPr/>
        </p:nvSpPr>
        <p:spPr bwMode="auto">
          <a:xfrm>
            <a:off x="5138738" y="4037013"/>
            <a:ext cx="22225" cy="22225"/>
          </a:xfrm>
          <a:custGeom>
            <a:avLst/>
            <a:gdLst>
              <a:gd name="T0" fmla="*/ 2939357 w 55"/>
              <a:gd name="T1" fmla="*/ 8516390 h 58"/>
              <a:gd name="T2" fmla="*/ 2939357 w 55"/>
              <a:gd name="T3" fmla="*/ 8516390 h 58"/>
              <a:gd name="T4" fmla="*/ 3592368 w 55"/>
              <a:gd name="T5" fmla="*/ 8075722 h 58"/>
              <a:gd name="T6" fmla="*/ 4408632 w 55"/>
              <a:gd name="T7" fmla="*/ 7782199 h 58"/>
              <a:gd name="T8" fmla="*/ 5062047 w 55"/>
              <a:gd name="T9" fmla="*/ 7488675 h 58"/>
              <a:gd name="T10" fmla="*/ 5878310 w 55"/>
              <a:gd name="T11" fmla="*/ 7194769 h 58"/>
              <a:gd name="T12" fmla="*/ 6694978 w 55"/>
              <a:gd name="T13" fmla="*/ 6901246 h 58"/>
              <a:gd name="T14" fmla="*/ 7347989 w 55"/>
              <a:gd name="T15" fmla="*/ 6313816 h 58"/>
              <a:gd name="T16" fmla="*/ 8327910 w 55"/>
              <a:gd name="T17" fmla="*/ 6020293 h 58"/>
              <a:gd name="T18" fmla="*/ 8980920 w 55"/>
              <a:gd name="T19" fmla="*/ 5726386 h 58"/>
              <a:gd name="T20" fmla="*/ 6041563 w 55"/>
              <a:gd name="T21" fmla="*/ 0 h 58"/>
              <a:gd name="T22" fmla="*/ 5388552 w 55"/>
              <a:gd name="T23" fmla="*/ 293523 h 58"/>
              <a:gd name="T24" fmla="*/ 4408632 w 55"/>
              <a:gd name="T25" fmla="*/ 734191 h 58"/>
              <a:gd name="T26" fmla="*/ 3755621 w 55"/>
              <a:gd name="T27" fmla="*/ 1027715 h 58"/>
              <a:gd name="T28" fmla="*/ 3102610 w 55"/>
              <a:gd name="T29" fmla="*/ 1321621 h 58"/>
              <a:gd name="T30" fmla="*/ 2122690 w 55"/>
              <a:gd name="T31" fmla="*/ 1615144 h 58"/>
              <a:gd name="T32" fmla="*/ 1469679 w 55"/>
              <a:gd name="T33" fmla="*/ 1908668 h 58"/>
              <a:gd name="T34" fmla="*/ 816264 w 55"/>
              <a:gd name="T35" fmla="*/ 2349336 h 58"/>
              <a:gd name="T36" fmla="*/ 0 w 55"/>
              <a:gd name="T37" fmla="*/ 2642859 h 58"/>
              <a:gd name="T38" fmla="*/ 0 w 55"/>
              <a:gd name="T39" fmla="*/ 2642859 h 58"/>
              <a:gd name="T40" fmla="*/ 2939357 w 55"/>
              <a:gd name="T41" fmla="*/ 8516390 h 58"/>
              <a:gd name="T42" fmla="*/ 2939357 w 55"/>
              <a:gd name="T43" fmla="*/ 8516390 h 58"/>
              <a:gd name="T44" fmla="*/ 2939357 w 55"/>
              <a:gd name="T45" fmla="*/ 8516390 h 5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5"/>
              <a:gd name="T70" fmla="*/ 0 h 58"/>
              <a:gd name="T71" fmla="*/ 55 w 55"/>
              <a:gd name="T72" fmla="*/ 58 h 5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5" h="58">
                <a:moveTo>
                  <a:pt x="18" y="58"/>
                </a:moveTo>
                <a:lnTo>
                  <a:pt x="18" y="58"/>
                </a:lnTo>
                <a:lnTo>
                  <a:pt x="22" y="55"/>
                </a:lnTo>
                <a:lnTo>
                  <a:pt x="27" y="53"/>
                </a:lnTo>
                <a:lnTo>
                  <a:pt x="31" y="51"/>
                </a:lnTo>
                <a:lnTo>
                  <a:pt x="36" y="49"/>
                </a:lnTo>
                <a:lnTo>
                  <a:pt x="41" y="47"/>
                </a:lnTo>
                <a:lnTo>
                  <a:pt x="45" y="43"/>
                </a:lnTo>
                <a:lnTo>
                  <a:pt x="51" y="41"/>
                </a:lnTo>
                <a:lnTo>
                  <a:pt x="55" y="39"/>
                </a:lnTo>
                <a:lnTo>
                  <a:pt x="37" y="0"/>
                </a:lnTo>
                <a:lnTo>
                  <a:pt x="33" y="2"/>
                </a:lnTo>
                <a:lnTo>
                  <a:pt x="27" y="5"/>
                </a:lnTo>
                <a:lnTo>
                  <a:pt x="23" y="7"/>
                </a:lnTo>
                <a:lnTo>
                  <a:pt x="19" y="9"/>
                </a:lnTo>
                <a:lnTo>
                  <a:pt x="13" y="11"/>
                </a:lnTo>
                <a:lnTo>
                  <a:pt x="9" y="13"/>
                </a:lnTo>
                <a:lnTo>
                  <a:pt x="5" y="16"/>
                </a:lnTo>
                <a:lnTo>
                  <a:pt x="0" y="18"/>
                </a:lnTo>
                <a:lnTo>
                  <a:pt x="18" y="5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4" name="Freeform 356"/>
          <p:cNvSpPr>
            <a:spLocks/>
          </p:cNvSpPr>
          <p:nvPr/>
        </p:nvSpPr>
        <p:spPr bwMode="auto">
          <a:xfrm>
            <a:off x="5127625" y="4043363"/>
            <a:ext cx="19050" cy="22225"/>
          </a:xfrm>
          <a:custGeom>
            <a:avLst/>
            <a:gdLst>
              <a:gd name="T0" fmla="*/ 2720651 w 49"/>
              <a:gd name="T1" fmla="*/ 8980920 h 55"/>
              <a:gd name="T2" fmla="*/ 2720651 w 49"/>
              <a:gd name="T3" fmla="*/ 8980920 h 55"/>
              <a:gd name="T4" fmla="*/ 3173963 w 49"/>
              <a:gd name="T5" fmla="*/ 8654415 h 55"/>
              <a:gd name="T6" fmla="*/ 3778509 w 49"/>
              <a:gd name="T7" fmla="*/ 8327910 h 55"/>
              <a:gd name="T8" fmla="*/ 4383055 w 49"/>
              <a:gd name="T9" fmla="*/ 7837747 h 55"/>
              <a:gd name="T10" fmla="*/ 4987990 w 49"/>
              <a:gd name="T11" fmla="*/ 7674495 h 55"/>
              <a:gd name="T12" fmla="*/ 5592536 w 49"/>
              <a:gd name="T13" fmla="*/ 7347989 h 55"/>
              <a:gd name="T14" fmla="*/ 6197082 w 49"/>
              <a:gd name="T15" fmla="*/ 7021484 h 55"/>
              <a:gd name="T16" fmla="*/ 6650394 w 49"/>
              <a:gd name="T17" fmla="*/ 6858231 h 55"/>
              <a:gd name="T18" fmla="*/ 7406173 w 49"/>
              <a:gd name="T19" fmla="*/ 6531725 h 55"/>
              <a:gd name="T20" fmla="*/ 4685522 w 49"/>
              <a:gd name="T21" fmla="*/ 0 h 55"/>
              <a:gd name="T22" fmla="*/ 4080977 w 49"/>
              <a:gd name="T23" fmla="*/ 326505 h 55"/>
              <a:gd name="T24" fmla="*/ 3476431 w 49"/>
              <a:gd name="T25" fmla="*/ 653011 h 55"/>
              <a:gd name="T26" fmla="*/ 2871885 w 49"/>
              <a:gd name="T27" fmla="*/ 816264 h 55"/>
              <a:gd name="T28" fmla="*/ 2418184 w 49"/>
              <a:gd name="T29" fmla="*/ 1306426 h 55"/>
              <a:gd name="T30" fmla="*/ 1662793 w 49"/>
              <a:gd name="T31" fmla="*/ 1632931 h 55"/>
              <a:gd name="T32" fmla="*/ 1057858 w 49"/>
              <a:gd name="T33" fmla="*/ 1796184 h 55"/>
              <a:gd name="T34" fmla="*/ 604546 w 49"/>
              <a:gd name="T35" fmla="*/ 2122690 h 55"/>
              <a:gd name="T36" fmla="*/ 0 w 49"/>
              <a:gd name="T37" fmla="*/ 2449195 h 55"/>
              <a:gd name="T38" fmla="*/ 0 w 49"/>
              <a:gd name="T39" fmla="*/ 2449195 h 55"/>
              <a:gd name="T40" fmla="*/ 2720651 w 49"/>
              <a:gd name="T41" fmla="*/ 8980920 h 55"/>
              <a:gd name="T42" fmla="*/ 2720651 w 49"/>
              <a:gd name="T43" fmla="*/ 8980920 h 55"/>
              <a:gd name="T44" fmla="*/ 2720651 w 49"/>
              <a:gd name="T45" fmla="*/ 8980920 h 5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55"/>
              <a:gd name="T71" fmla="*/ 49 w 49"/>
              <a:gd name="T72" fmla="*/ 55 h 5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55">
                <a:moveTo>
                  <a:pt x="18" y="55"/>
                </a:moveTo>
                <a:lnTo>
                  <a:pt x="18" y="55"/>
                </a:lnTo>
                <a:lnTo>
                  <a:pt x="21" y="53"/>
                </a:lnTo>
                <a:lnTo>
                  <a:pt x="25" y="51"/>
                </a:lnTo>
                <a:lnTo>
                  <a:pt x="29" y="48"/>
                </a:lnTo>
                <a:lnTo>
                  <a:pt x="33" y="47"/>
                </a:lnTo>
                <a:lnTo>
                  <a:pt x="37" y="45"/>
                </a:lnTo>
                <a:lnTo>
                  <a:pt x="41" y="43"/>
                </a:lnTo>
                <a:lnTo>
                  <a:pt x="44" y="42"/>
                </a:lnTo>
                <a:lnTo>
                  <a:pt x="49" y="40"/>
                </a:lnTo>
                <a:lnTo>
                  <a:pt x="31" y="0"/>
                </a:lnTo>
                <a:lnTo>
                  <a:pt x="27" y="2"/>
                </a:lnTo>
                <a:lnTo>
                  <a:pt x="23" y="4"/>
                </a:lnTo>
                <a:lnTo>
                  <a:pt x="19" y="5"/>
                </a:lnTo>
                <a:lnTo>
                  <a:pt x="16" y="8"/>
                </a:lnTo>
                <a:lnTo>
                  <a:pt x="11" y="10"/>
                </a:lnTo>
                <a:lnTo>
                  <a:pt x="7" y="11"/>
                </a:lnTo>
                <a:lnTo>
                  <a:pt x="4" y="13"/>
                </a:lnTo>
                <a:lnTo>
                  <a:pt x="0" y="15"/>
                </a:lnTo>
                <a:lnTo>
                  <a:pt x="18" y="5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5" name="Freeform 357"/>
          <p:cNvSpPr>
            <a:spLocks/>
          </p:cNvSpPr>
          <p:nvPr/>
        </p:nvSpPr>
        <p:spPr bwMode="auto">
          <a:xfrm>
            <a:off x="5113338" y="4049713"/>
            <a:ext cx="20637" cy="22225"/>
          </a:xfrm>
          <a:custGeom>
            <a:avLst/>
            <a:gdLst>
              <a:gd name="T0" fmla="*/ 2393517 w 55"/>
              <a:gd name="T1" fmla="*/ 8665800 h 57"/>
              <a:gd name="T2" fmla="*/ 2393517 w 55"/>
              <a:gd name="T3" fmla="*/ 8665800 h 57"/>
              <a:gd name="T4" fmla="*/ 3097426 w 55"/>
              <a:gd name="T5" fmla="*/ 8209603 h 57"/>
              <a:gd name="T6" fmla="*/ 3660629 w 55"/>
              <a:gd name="T7" fmla="*/ 7905471 h 57"/>
              <a:gd name="T8" fmla="*/ 4364538 w 55"/>
              <a:gd name="T9" fmla="*/ 7601730 h 57"/>
              <a:gd name="T10" fmla="*/ 5068447 w 55"/>
              <a:gd name="T11" fmla="*/ 7297598 h 57"/>
              <a:gd name="T12" fmla="*/ 5631650 w 55"/>
              <a:gd name="T13" fmla="*/ 7145532 h 57"/>
              <a:gd name="T14" fmla="*/ 6335559 w 55"/>
              <a:gd name="T15" fmla="*/ 6689335 h 57"/>
              <a:gd name="T16" fmla="*/ 6898761 w 55"/>
              <a:gd name="T17" fmla="*/ 6385204 h 57"/>
              <a:gd name="T18" fmla="*/ 7743378 w 55"/>
              <a:gd name="T19" fmla="*/ 6081072 h 57"/>
              <a:gd name="T20" fmla="*/ 5209154 w 55"/>
              <a:gd name="T21" fmla="*/ 0 h 57"/>
              <a:gd name="T22" fmla="*/ 4505245 w 55"/>
              <a:gd name="T23" fmla="*/ 456197 h 57"/>
              <a:gd name="T24" fmla="*/ 3942042 w 55"/>
              <a:gd name="T25" fmla="*/ 760329 h 57"/>
              <a:gd name="T26" fmla="*/ 3238133 w 55"/>
              <a:gd name="T27" fmla="*/ 1064071 h 57"/>
              <a:gd name="T28" fmla="*/ 2674930 w 55"/>
              <a:gd name="T29" fmla="*/ 1368202 h 57"/>
              <a:gd name="T30" fmla="*/ 1971021 w 55"/>
              <a:gd name="T31" fmla="*/ 1520268 h 57"/>
              <a:gd name="T32" fmla="*/ 1267112 w 55"/>
              <a:gd name="T33" fmla="*/ 1824400 h 57"/>
              <a:gd name="T34" fmla="*/ 703909 w 55"/>
              <a:gd name="T35" fmla="*/ 2280597 h 57"/>
              <a:gd name="T36" fmla="*/ 0 w 55"/>
              <a:gd name="T37" fmla="*/ 2584729 h 57"/>
              <a:gd name="T38" fmla="*/ 0 w 55"/>
              <a:gd name="T39" fmla="*/ 2584729 h 57"/>
              <a:gd name="T40" fmla="*/ 2393517 w 55"/>
              <a:gd name="T41" fmla="*/ 8665800 h 57"/>
              <a:gd name="T42" fmla="*/ 2393517 w 55"/>
              <a:gd name="T43" fmla="*/ 8665800 h 57"/>
              <a:gd name="T44" fmla="*/ 2393517 w 55"/>
              <a:gd name="T45" fmla="*/ 8665800 h 5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5"/>
              <a:gd name="T70" fmla="*/ 0 h 57"/>
              <a:gd name="T71" fmla="*/ 55 w 55"/>
              <a:gd name="T72" fmla="*/ 57 h 5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5" h="57">
                <a:moveTo>
                  <a:pt x="17" y="57"/>
                </a:moveTo>
                <a:lnTo>
                  <a:pt x="17" y="57"/>
                </a:lnTo>
                <a:lnTo>
                  <a:pt x="22" y="54"/>
                </a:lnTo>
                <a:lnTo>
                  <a:pt x="26" y="52"/>
                </a:lnTo>
                <a:lnTo>
                  <a:pt x="31" y="50"/>
                </a:lnTo>
                <a:lnTo>
                  <a:pt x="36" y="48"/>
                </a:lnTo>
                <a:lnTo>
                  <a:pt x="40" y="47"/>
                </a:lnTo>
                <a:lnTo>
                  <a:pt x="45" y="44"/>
                </a:lnTo>
                <a:lnTo>
                  <a:pt x="49" y="42"/>
                </a:lnTo>
                <a:lnTo>
                  <a:pt x="55" y="40"/>
                </a:lnTo>
                <a:lnTo>
                  <a:pt x="37" y="0"/>
                </a:lnTo>
                <a:lnTo>
                  <a:pt x="32" y="3"/>
                </a:lnTo>
                <a:lnTo>
                  <a:pt x="28" y="5"/>
                </a:lnTo>
                <a:lnTo>
                  <a:pt x="23" y="7"/>
                </a:lnTo>
                <a:lnTo>
                  <a:pt x="19" y="9"/>
                </a:lnTo>
                <a:lnTo>
                  <a:pt x="14" y="10"/>
                </a:lnTo>
                <a:lnTo>
                  <a:pt x="9" y="12"/>
                </a:lnTo>
                <a:lnTo>
                  <a:pt x="5" y="15"/>
                </a:lnTo>
                <a:lnTo>
                  <a:pt x="0" y="17"/>
                </a:lnTo>
                <a:lnTo>
                  <a:pt x="17" y="5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6" name="Freeform 358"/>
          <p:cNvSpPr>
            <a:spLocks/>
          </p:cNvSpPr>
          <p:nvPr/>
        </p:nvSpPr>
        <p:spPr bwMode="auto">
          <a:xfrm>
            <a:off x="5100638" y="4056063"/>
            <a:ext cx="19050" cy="22225"/>
          </a:xfrm>
          <a:custGeom>
            <a:avLst/>
            <a:gdLst>
              <a:gd name="T0" fmla="*/ 2362597 w 48"/>
              <a:gd name="T1" fmla="*/ 8980920 h 55"/>
              <a:gd name="T2" fmla="*/ 2362597 w 48"/>
              <a:gd name="T3" fmla="*/ 8980920 h 55"/>
              <a:gd name="T4" fmla="*/ 3150394 w 48"/>
              <a:gd name="T5" fmla="*/ 8654415 h 55"/>
              <a:gd name="T6" fmla="*/ 3780234 w 48"/>
              <a:gd name="T7" fmla="*/ 8327910 h 55"/>
              <a:gd name="T8" fmla="*/ 4410472 w 48"/>
              <a:gd name="T9" fmla="*/ 8164657 h 55"/>
              <a:gd name="T10" fmla="*/ 5197872 w 48"/>
              <a:gd name="T11" fmla="*/ 7674495 h 55"/>
              <a:gd name="T12" fmla="*/ 5670550 w 48"/>
              <a:gd name="T13" fmla="*/ 7347989 h 55"/>
              <a:gd name="T14" fmla="*/ 6300391 w 48"/>
              <a:gd name="T15" fmla="*/ 7184736 h 55"/>
              <a:gd name="T16" fmla="*/ 6930628 w 48"/>
              <a:gd name="T17" fmla="*/ 6858231 h 55"/>
              <a:gd name="T18" fmla="*/ 7560469 w 48"/>
              <a:gd name="T19" fmla="*/ 6531725 h 55"/>
              <a:gd name="T20" fmla="*/ 4882753 w 48"/>
              <a:gd name="T21" fmla="*/ 0 h 55"/>
              <a:gd name="T22" fmla="*/ 4252913 w 48"/>
              <a:gd name="T23" fmla="*/ 326505 h 55"/>
              <a:gd name="T24" fmla="*/ 3622675 w 48"/>
              <a:gd name="T25" fmla="*/ 653011 h 55"/>
              <a:gd name="T26" fmla="*/ 2992834 w 48"/>
              <a:gd name="T27" fmla="*/ 816264 h 55"/>
              <a:gd name="T28" fmla="*/ 2362597 w 48"/>
              <a:gd name="T29" fmla="*/ 1306426 h 55"/>
              <a:gd name="T30" fmla="*/ 1732756 w 48"/>
              <a:gd name="T31" fmla="*/ 1632931 h 55"/>
              <a:gd name="T32" fmla="*/ 1102519 w 48"/>
              <a:gd name="T33" fmla="*/ 1796184 h 55"/>
              <a:gd name="T34" fmla="*/ 472678 w 48"/>
              <a:gd name="T35" fmla="*/ 2122690 h 55"/>
              <a:gd name="T36" fmla="*/ 0 w 48"/>
              <a:gd name="T37" fmla="*/ 2285942 h 55"/>
              <a:gd name="T38" fmla="*/ 0 w 48"/>
              <a:gd name="T39" fmla="*/ 2285942 h 55"/>
              <a:gd name="T40" fmla="*/ 2362597 w 48"/>
              <a:gd name="T41" fmla="*/ 8980920 h 55"/>
              <a:gd name="T42" fmla="*/ 2362597 w 48"/>
              <a:gd name="T43" fmla="*/ 8980920 h 55"/>
              <a:gd name="T44" fmla="*/ 2362597 w 48"/>
              <a:gd name="T45" fmla="*/ 8980920 h 5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8"/>
              <a:gd name="T70" fmla="*/ 0 h 55"/>
              <a:gd name="T71" fmla="*/ 48 w 48"/>
              <a:gd name="T72" fmla="*/ 55 h 5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8" h="55">
                <a:moveTo>
                  <a:pt x="15" y="55"/>
                </a:moveTo>
                <a:lnTo>
                  <a:pt x="15" y="55"/>
                </a:lnTo>
                <a:lnTo>
                  <a:pt x="20" y="53"/>
                </a:lnTo>
                <a:lnTo>
                  <a:pt x="24" y="51"/>
                </a:lnTo>
                <a:lnTo>
                  <a:pt x="28" y="50"/>
                </a:lnTo>
                <a:lnTo>
                  <a:pt x="33" y="47"/>
                </a:lnTo>
                <a:lnTo>
                  <a:pt x="36" y="45"/>
                </a:lnTo>
                <a:lnTo>
                  <a:pt x="40" y="44"/>
                </a:lnTo>
                <a:lnTo>
                  <a:pt x="44" y="42"/>
                </a:lnTo>
                <a:lnTo>
                  <a:pt x="48" y="40"/>
                </a:lnTo>
                <a:lnTo>
                  <a:pt x="31" y="0"/>
                </a:lnTo>
                <a:lnTo>
                  <a:pt x="27" y="2"/>
                </a:lnTo>
                <a:lnTo>
                  <a:pt x="23" y="4"/>
                </a:lnTo>
                <a:lnTo>
                  <a:pt x="19" y="5"/>
                </a:lnTo>
                <a:lnTo>
                  <a:pt x="15" y="8"/>
                </a:lnTo>
                <a:lnTo>
                  <a:pt x="11" y="10"/>
                </a:lnTo>
                <a:lnTo>
                  <a:pt x="7" y="11"/>
                </a:lnTo>
                <a:lnTo>
                  <a:pt x="3" y="13"/>
                </a:lnTo>
                <a:lnTo>
                  <a:pt x="0" y="14"/>
                </a:lnTo>
                <a:lnTo>
                  <a:pt x="15" y="5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7" name="Freeform 359"/>
          <p:cNvSpPr>
            <a:spLocks/>
          </p:cNvSpPr>
          <p:nvPr/>
        </p:nvSpPr>
        <p:spPr bwMode="auto">
          <a:xfrm>
            <a:off x="5086350" y="4062413"/>
            <a:ext cx="20638" cy="22225"/>
          </a:xfrm>
          <a:custGeom>
            <a:avLst/>
            <a:gdLst>
              <a:gd name="T0" fmla="*/ 2520217 w 52"/>
              <a:gd name="T1" fmla="*/ 8820547 h 56"/>
              <a:gd name="T2" fmla="*/ 2520217 w 52"/>
              <a:gd name="T3" fmla="*/ 8820547 h 56"/>
              <a:gd name="T4" fmla="*/ 3308033 w 52"/>
              <a:gd name="T5" fmla="*/ 8505428 h 56"/>
              <a:gd name="T6" fmla="*/ 3937889 w 52"/>
              <a:gd name="T7" fmla="*/ 8347869 h 56"/>
              <a:gd name="T8" fmla="*/ 4725705 w 52"/>
              <a:gd name="T9" fmla="*/ 8033147 h 56"/>
              <a:gd name="T10" fmla="*/ 5355561 w 52"/>
              <a:gd name="T11" fmla="*/ 7718028 h 56"/>
              <a:gd name="T12" fmla="*/ 6142980 w 52"/>
              <a:gd name="T13" fmla="*/ 7402909 h 56"/>
              <a:gd name="T14" fmla="*/ 6773233 w 52"/>
              <a:gd name="T15" fmla="*/ 6930628 h 56"/>
              <a:gd name="T16" fmla="*/ 7560652 w 52"/>
              <a:gd name="T17" fmla="*/ 6615509 h 56"/>
              <a:gd name="T18" fmla="*/ 8190905 w 52"/>
              <a:gd name="T19" fmla="*/ 6457950 h 56"/>
              <a:gd name="T20" fmla="*/ 5828251 w 52"/>
              <a:gd name="T21" fmla="*/ 0 h 56"/>
              <a:gd name="T22" fmla="*/ 4882871 w 52"/>
              <a:gd name="T23" fmla="*/ 315119 h 56"/>
              <a:gd name="T24" fmla="*/ 4253016 w 52"/>
              <a:gd name="T25" fmla="*/ 787400 h 56"/>
              <a:gd name="T26" fmla="*/ 3622763 w 52"/>
              <a:gd name="T27" fmla="*/ 1102519 h 56"/>
              <a:gd name="T28" fmla="*/ 2835344 w 52"/>
              <a:gd name="T29" fmla="*/ 1417638 h 56"/>
              <a:gd name="T30" fmla="*/ 2047925 w 52"/>
              <a:gd name="T31" fmla="*/ 1575197 h 56"/>
              <a:gd name="T32" fmla="*/ 1417672 w 52"/>
              <a:gd name="T33" fmla="*/ 1890316 h 56"/>
              <a:gd name="T34" fmla="*/ 787419 w 52"/>
              <a:gd name="T35" fmla="*/ 2362597 h 56"/>
              <a:gd name="T36" fmla="*/ 0 w 52"/>
              <a:gd name="T37" fmla="*/ 2677716 h 56"/>
              <a:gd name="T38" fmla="*/ 0 w 52"/>
              <a:gd name="T39" fmla="*/ 2677716 h 56"/>
              <a:gd name="T40" fmla="*/ 2520217 w 52"/>
              <a:gd name="T41" fmla="*/ 8820547 h 56"/>
              <a:gd name="T42" fmla="*/ 2520217 w 52"/>
              <a:gd name="T43" fmla="*/ 8820547 h 56"/>
              <a:gd name="T44" fmla="*/ 2520217 w 52"/>
              <a:gd name="T45" fmla="*/ 8820547 h 5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2"/>
              <a:gd name="T70" fmla="*/ 0 h 56"/>
              <a:gd name="T71" fmla="*/ 52 w 52"/>
              <a:gd name="T72" fmla="*/ 56 h 5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2" h="56">
                <a:moveTo>
                  <a:pt x="16" y="56"/>
                </a:moveTo>
                <a:lnTo>
                  <a:pt x="16" y="56"/>
                </a:lnTo>
                <a:lnTo>
                  <a:pt x="21" y="54"/>
                </a:lnTo>
                <a:lnTo>
                  <a:pt x="25" y="53"/>
                </a:lnTo>
                <a:lnTo>
                  <a:pt x="30" y="51"/>
                </a:lnTo>
                <a:lnTo>
                  <a:pt x="34" y="49"/>
                </a:lnTo>
                <a:lnTo>
                  <a:pt x="39" y="47"/>
                </a:lnTo>
                <a:lnTo>
                  <a:pt x="43" y="44"/>
                </a:lnTo>
                <a:lnTo>
                  <a:pt x="48" y="42"/>
                </a:lnTo>
                <a:lnTo>
                  <a:pt x="52" y="41"/>
                </a:lnTo>
                <a:lnTo>
                  <a:pt x="37" y="0"/>
                </a:lnTo>
                <a:lnTo>
                  <a:pt x="31" y="2"/>
                </a:lnTo>
                <a:lnTo>
                  <a:pt x="27" y="5"/>
                </a:lnTo>
                <a:lnTo>
                  <a:pt x="23" y="7"/>
                </a:lnTo>
                <a:lnTo>
                  <a:pt x="18" y="9"/>
                </a:lnTo>
                <a:lnTo>
                  <a:pt x="13" y="10"/>
                </a:lnTo>
                <a:lnTo>
                  <a:pt x="9" y="12"/>
                </a:lnTo>
                <a:lnTo>
                  <a:pt x="5" y="15"/>
                </a:lnTo>
                <a:lnTo>
                  <a:pt x="0" y="17"/>
                </a:lnTo>
                <a:lnTo>
                  <a:pt x="16" y="5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8" name="Freeform 360"/>
          <p:cNvSpPr>
            <a:spLocks/>
          </p:cNvSpPr>
          <p:nvPr/>
        </p:nvSpPr>
        <p:spPr bwMode="auto">
          <a:xfrm>
            <a:off x="5072063" y="4068763"/>
            <a:ext cx="20637" cy="22225"/>
          </a:xfrm>
          <a:custGeom>
            <a:avLst/>
            <a:gdLst>
              <a:gd name="T0" fmla="*/ 2725735 w 50"/>
              <a:gd name="T1" fmla="*/ 9147234 h 54"/>
              <a:gd name="T2" fmla="*/ 2725735 w 50"/>
              <a:gd name="T3" fmla="*/ 9147234 h 54"/>
              <a:gd name="T4" fmla="*/ 3407169 w 50"/>
              <a:gd name="T5" fmla="*/ 8977665 h 54"/>
              <a:gd name="T6" fmla="*/ 4259064 w 50"/>
              <a:gd name="T7" fmla="*/ 8638940 h 54"/>
              <a:gd name="T8" fmla="*/ 4940085 w 50"/>
              <a:gd name="T9" fmla="*/ 8131057 h 54"/>
              <a:gd name="T10" fmla="*/ 5621519 w 50"/>
              <a:gd name="T11" fmla="*/ 7961489 h 54"/>
              <a:gd name="T12" fmla="*/ 6473414 w 50"/>
              <a:gd name="T13" fmla="*/ 7622763 h 54"/>
              <a:gd name="T14" fmla="*/ 7154848 w 50"/>
              <a:gd name="T15" fmla="*/ 7284038 h 54"/>
              <a:gd name="T16" fmla="*/ 7836282 w 50"/>
              <a:gd name="T17" fmla="*/ 7114469 h 54"/>
              <a:gd name="T18" fmla="*/ 8517715 w 50"/>
              <a:gd name="T19" fmla="*/ 6606175 h 54"/>
              <a:gd name="T20" fmla="*/ 5791980 w 50"/>
              <a:gd name="T21" fmla="*/ 0 h 54"/>
              <a:gd name="T22" fmla="*/ 5110547 w 50"/>
              <a:gd name="T23" fmla="*/ 169569 h 54"/>
              <a:gd name="T24" fmla="*/ 4429113 w 50"/>
              <a:gd name="T25" fmla="*/ 508294 h 54"/>
              <a:gd name="T26" fmla="*/ 3747679 w 50"/>
              <a:gd name="T27" fmla="*/ 847019 h 54"/>
              <a:gd name="T28" fmla="*/ 2896197 w 50"/>
              <a:gd name="T29" fmla="*/ 1016176 h 54"/>
              <a:gd name="T30" fmla="*/ 2214763 w 50"/>
              <a:gd name="T31" fmla="*/ 1524470 h 54"/>
              <a:gd name="T32" fmla="*/ 1533329 w 50"/>
              <a:gd name="T33" fmla="*/ 1694039 h 54"/>
              <a:gd name="T34" fmla="*/ 851895 w 50"/>
              <a:gd name="T35" fmla="*/ 2032764 h 54"/>
              <a:gd name="T36" fmla="*/ 0 w 50"/>
              <a:gd name="T37" fmla="*/ 2371490 h 54"/>
              <a:gd name="T38" fmla="*/ 0 w 50"/>
              <a:gd name="T39" fmla="*/ 2371490 h 54"/>
              <a:gd name="T40" fmla="*/ 2725735 w 50"/>
              <a:gd name="T41" fmla="*/ 9147234 h 54"/>
              <a:gd name="T42" fmla="*/ 2725735 w 50"/>
              <a:gd name="T43" fmla="*/ 9147234 h 54"/>
              <a:gd name="T44" fmla="*/ 2725735 w 50"/>
              <a:gd name="T45" fmla="*/ 9147234 h 5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54"/>
              <a:gd name="T71" fmla="*/ 50 w 50"/>
              <a:gd name="T72" fmla="*/ 54 h 5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54">
                <a:moveTo>
                  <a:pt x="16" y="54"/>
                </a:moveTo>
                <a:lnTo>
                  <a:pt x="16" y="54"/>
                </a:lnTo>
                <a:lnTo>
                  <a:pt x="20" y="53"/>
                </a:lnTo>
                <a:lnTo>
                  <a:pt x="25" y="51"/>
                </a:lnTo>
                <a:lnTo>
                  <a:pt x="29" y="48"/>
                </a:lnTo>
                <a:lnTo>
                  <a:pt x="33" y="47"/>
                </a:lnTo>
                <a:lnTo>
                  <a:pt x="38" y="45"/>
                </a:lnTo>
                <a:lnTo>
                  <a:pt x="42" y="43"/>
                </a:lnTo>
                <a:lnTo>
                  <a:pt x="46" y="42"/>
                </a:lnTo>
                <a:lnTo>
                  <a:pt x="50" y="39"/>
                </a:lnTo>
                <a:lnTo>
                  <a:pt x="34" y="0"/>
                </a:lnTo>
                <a:lnTo>
                  <a:pt x="30" y="1"/>
                </a:lnTo>
                <a:lnTo>
                  <a:pt x="26" y="3"/>
                </a:lnTo>
                <a:lnTo>
                  <a:pt x="22" y="5"/>
                </a:lnTo>
                <a:lnTo>
                  <a:pt x="17" y="6"/>
                </a:lnTo>
                <a:lnTo>
                  <a:pt x="13" y="9"/>
                </a:lnTo>
                <a:lnTo>
                  <a:pt x="9" y="10"/>
                </a:lnTo>
                <a:lnTo>
                  <a:pt x="5" y="12"/>
                </a:lnTo>
                <a:lnTo>
                  <a:pt x="0" y="14"/>
                </a:lnTo>
                <a:lnTo>
                  <a:pt x="16" y="5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09" name="Freeform 361"/>
          <p:cNvSpPr>
            <a:spLocks/>
          </p:cNvSpPr>
          <p:nvPr/>
        </p:nvSpPr>
        <p:spPr bwMode="auto">
          <a:xfrm>
            <a:off x="5057775" y="4075113"/>
            <a:ext cx="20638" cy="20637"/>
          </a:xfrm>
          <a:custGeom>
            <a:avLst/>
            <a:gdLst>
              <a:gd name="T0" fmla="*/ 2456327 w 51"/>
              <a:gd name="T1" fmla="*/ 7886774 h 54"/>
              <a:gd name="T2" fmla="*/ 2456327 w 51"/>
              <a:gd name="T3" fmla="*/ 7886774 h 54"/>
              <a:gd name="T4" fmla="*/ 3111482 w 51"/>
              <a:gd name="T5" fmla="*/ 7740786 h 54"/>
              <a:gd name="T6" fmla="*/ 3930123 w 51"/>
              <a:gd name="T7" fmla="*/ 7448811 h 54"/>
              <a:gd name="T8" fmla="*/ 4585278 w 51"/>
              <a:gd name="T9" fmla="*/ 7302441 h 54"/>
              <a:gd name="T10" fmla="*/ 5403919 w 51"/>
              <a:gd name="T11" fmla="*/ 7010465 h 54"/>
              <a:gd name="T12" fmla="*/ 6059074 w 51"/>
              <a:gd name="T13" fmla="*/ 6572502 h 54"/>
              <a:gd name="T14" fmla="*/ 6877715 w 51"/>
              <a:gd name="T15" fmla="*/ 6426133 h 54"/>
              <a:gd name="T16" fmla="*/ 7532870 w 51"/>
              <a:gd name="T17" fmla="*/ 6134157 h 54"/>
              <a:gd name="T18" fmla="*/ 8351511 w 51"/>
              <a:gd name="T19" fmla="*/ 5842182 h 54"/>
              <a:gd name="T20" fmla="*/ 5731294 w 51"/>
              <a:gd name="T21" fmla="*/ 0 h 54"/>
              <a:gd name="T22" fmla="*/ 5076543 w 51"/>
              <a:gd name="T23" fmla="*/ 145988 h 54"/>
              <a:gd name="T24" fmla="*/ 4421388 w 51"/>
              <a:gd name="T25" fmla="*/ 438345 h 54"/>
              <a:gd name="T26" fmla="*/ 3602747 w 51"/>
              <a:gd name="T27" fmla="*/ 876308 h 54"/>
              <a:gd name="T28" fmla="*/ 2783702 w 51"/>
              <a:gd name="T29" fmla="*/ 1022296 h 54"/>
              <a:gd name="T30" fmla="*/ 2128951 w 51"/>
              <a:gd name="T31" fmla="*/ 1314653 h 54"/>
              <a:gd name="T32" fmla="*/ 1473796 w 51"/>
              <a:gd name="T33" fmla="*/ 1606629 h 54"/>
              <a:gd name="T34" fmla="*/ 655155 w 51"/>
              <a:gd name="T35" fmla="*/ 1752616 h 54"/>
              <a:gd name="T36" fmla="*/ 0 w 51"/>
              <a:gd name="T37" fmla="*/ 2044592 h 54"/>
              <a:gd name="T38" fmla="*/ 0 w 51"/>
              <a:gd name="T39" fmla="*/ 2044592 h 54"/>
              <a:gd name="T40" fmla="*/ 2456327 w 51"/>
              <a:gd name="T41" fmla="*/ 7886774 h 54"/>
              <a:gd name="T42" fmla="*/ 2456327 w 51"/>
              <a:gd name="T43" fmla="*/ 7886774 h 54"/>
              <a:gd name="T44" fmla="*/ 2456327 w 51"/>
              <a:gd name="T45" fmla="*/ 7886774 h 5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1"/>
              <a:gd name="T70" fmla="*/ 0 h 54"/>
              <a:gd name="T71" fmla="*/ 51 w 51"/>
              <a:gd name="T72" fmla="*/ 54 h 5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1" h="54">
                <a:moveTo>
                  <a:pt x="15" y="54"/>
                </a:moveTo>
                <a:lnTo>
                  <a:pt x="15" y="54"/>
                </a:lnTo>
                <a:lnTo>
                  <a:pt x="19" y="53"/>
                </a:lnTo>
                <a:lnTo>
                  <a:pt x="24" y="51"/>
                </a:lnTo>
                <a:lnTo>
                  <a:pt x="28" y="50"/>
                </a:lnTo>
                <a:lnTo>
                  <a:pt x="33" y="48"/>
                </a:lnTo>
                <a:lnTo>
                  <a:pt x="37" y="45"/>
                </a:lnTo>
                <a:lnTo>
                  <a:pt x="42" y="44"/>
                </a:lnTo>
                <a:lnTo>
                  <a:pt x="46" y="42"/>
                </a:lnTo>
                <a:lnTo>
                  <a:pt x="51" y="40"/>
                </a:lnTo>
                <a:lnTo>
                  <a:pt x="35" y="0"/>
                </a:lnTo>
                <a:lnTo>
                  <a:pt x="31" y="1"/>
                </a:lnTo>
                <a:lnTo>
                  <a:pt x="27" y="3"/>
                </a:lnTo>
                <a:lnTo>
                  <a:pt x="22" y="6"/>
                </a:lnTo>
                <a:lnTo>
                  <a:pt x="17" y="7"/>
                </a:lnTo>
                <a:lnTo>
                  <a:pt x="13" y="9"/>
                </a:lnTo>
                <a:lnTo>
                  <a:pt x="9" y="11"/>
                </a:lnTo>
                <a:lnTo>
                  <a:pt x="4" y="12"/>
                </a:lnTo>
                <a:lnTo>
                  <a:pt x="0" y="14"/>
                </a:lnTo>
                <a:lnTo>
                  <a:pt x="15" y="5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0" name="Freeform 362"/>
          <p:cNvSpPr>
            <a:spLocks/>
          </p:cNvSpPr>
          <p:nvPr/>
        </p:nvSpPr>
        <p:spPr bwMode="auto">
          <a:xfrm>
            <a:off x="5043488" y="4079875"/>
            <a:ext cx="20637" cy="22225"/>
          </a:xfrm>
          <a:custGeom>
            <a:avLst/>
            <a:gdLst>
              <a:gd name="T0" fmla="*/ 2555273 w 50"/>
              <a:gd name="T1" fmla="*/ 8980920 h 55"/>
              <a:gd name="T2" fmla="*/ 2555273 w 50"/>
              <a:gd name="T3" fmla="*/ 8980920 h 55"/>
              <a:gd name="T4" fmla="*/ 3236707 w 50"/>
              <a:gd name="T5" fmla="*/ 8491162 h 55"/>
              <a:gd name="T6" fmla="*/ 3918141 w 50"/>
              <a:gd name="T7" fmla="*/ 8327910 h 55"/>
              <a:gd name="T8" fmla="*/ 4770036 w 50"/>
              <a:gd name="T9" fmla="*/ 8001000 h 55"/>
              <a:gd name="T10" fmla="*/ 5451470 w 50"/>
              <a:gd name="T11" fmla="*/ 7837747 h 55"/>
              <a:gd name="T12" fmla="*/ 6132904 w 50"/>
              <a:gd name="T13" fmla="*/ 7511242 h 55"/>
              <a:gd name="T14" fmla="*/ 7154848 w 50"/>
              <a:gd name="T15" fmla="*/ 7347989 h 55"/>
              <a:gd name="T16" fmla="*/ 7836282 w 50"/>
              <a:gd name="T17" fmla="*/ 6858231 h 55"/>
              <a:gd name="T18" fmla="*/ 8517715 w 50"/>
              <a:gd name="T19" fmla="*/ 6531725 h 55"/>
              <a:gd name="T20" fmla="*/ 5962442 w 50"/>
              <a:gd name="T21" fmla="*/ 0 h 55"/>
              <a:gd name="T22" fmla="*/ 5110547 w 50"/>
              <a:gd name="T23" fmla="*/ 326505 h 55"/>
              <a:gd name="T24" fmla="*/ 4429113 w 50"/>
              <a:gd name="T25" fmla="*/ 653011 h 55"/>
              <a:gd name="T26" fmla="*/ 3577630 w 50"/>
              <a:gd name="T27" fmla="*/ 816264 h 55"/>
              <a:gd name="T28" fmla="*/ 2896197 w 50"/>
              <a:gd name="T29" fmla="*/ 1143173 h 55"/>
              <a:gd name="T30" fmla="*/ 2214763 w 50"/>
              <a:gd name="T31" fmla="*/ 1469679 h 55"/>
              <a:gd name="T32" fmla="*/ 1533329 w 50"/>
              <a:gd name="T33" fmla="*/ 1632931 h 55"/>
              <a:gd name="T34" fmla="*/ 681434 w 50"/>
              <a:gd name="T35" fmla="*/ 2122690 h 55"/>
              <a:gd name="T36" fmla="*/ 0 w 50"/>
              <a:gd name="T37" fmla="*/ 2285942 h 55"/>
              <a:gd name="T38" fmla="*/ 0 w 50"/>
              <a:gd name="T39" fmla="*/ 2285942 h 55"/>
              <a:gd name="T40" fmla="*/ 2555273 w 50"/>
              <a:gd name="T41" fmla="*/ 8980920 h 55"/>
              <a:gd name="T42" fmla="*/ 2555273 w 50"/>
              <a:gd name="T43" fmla="*/ 8980920 h 55"/>
              <a:gd name="T44" fmla="*/ 2555273 w 50"/>
              <a:gd name="T45" fmla="*/ 8980920 h 5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55"/>
              <a:gd name="T71" fmla="*/ 50 w 50"/>
              <a:gd name="T72" fmla="*/ 55 h 5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55">
                <a:moveTo>
                  <a:pt x="15" y="55"/>
                </a:moveTo>
                <a:lnTo>
                  <a:pt x="15" y="55"/>
                </a:lnTo>
                <a:lnTo>
                  <a:pt x="19" y="52"/>
                </a:lnTo>
                <a:lnTo>
                  <a:pt x="23" y="51"/>
                </a:lnTo>
                <a:lnTo>
                  <a:pt x="28" y="49"/>
                </a:lnTo>
                <a:lnTo>
                  <a:pt x="32" y="48"/>
                </a:lnTo>
                <a:lnTo>
                  <a:pt x="36" y="46"/>
                </a:lnTo>
                <a:lnTo>
                  <a:pt x="42" y="45"/>
                </a:lnTo>
                <a:lnTo>
                  <a:pt x="46" y="42"/>
                </a:lnTo>
                <a:lnTo>
                  <a:pt x="50" y="40"/>
                </a:lnTo>
                <a:lnTo>
                  <a:pt x="35" y="0"/>
                </a:lnTo>
                <a:lnTo>
                  <a:pt x="30" y="2"/>
                </a:lnTo>
                <a:lnTo>
                  <a:pt x="26" y="4"/>
                </a:lnTo>
                <a:lnTo>
                  <a:pt x="21" y="5"/>
                </a:lnTo>
                <a:lnTo>
                  <a:pt x="17" y="7"/>
                </a:lnTo>
                <a:lnTo>
                  <a:pt x="13" y="9"/>
                </a:lnTo>
                <a:lnTo>
                  <a:pt x="9" y="10"/>
                </a:lnTo>
                <a:lnTo>
                  <a:pt x="4" y="13"/>
                </a:lnTo>
                <a:lnTo>
                  <a:pt x="0" y="14"/>
                </a:lnTo>
                <a:lnTo>
                  <a:pt x="15" y="5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1" name="Freeform 363"/>
          <p:cNvSpPr>
            <a:spLocks/>
          </p:cNvSpPr>
          <p:nvPr/>
        </p:nvSpPr>
        <p:spPr bwMode="auto">
          <a:xfrm>
            <a:off x="5029200" y="4086225"/>
            <a:ext cx="20638" cy="20638"/>
          </a:xfrm>
          <a:custGeom>
            <a:avLst/>
            <a:gdLst>
              <a:gd name="T0" fmla="*/ 2456327 w 51"/>
              <a:gd name="T1" fmla="*/ 7887538 h 54"/>
              <a:gd name="T2" fmla="*/ 2456327 w 51"/>
              <a:gd name="T3" fmla="*/ 7887538 h 54"/>
              <a:gd name="T4" fmla="*/ 3111482 w 51"/>
              <a:gd name="T5" fmla="*/ 7741543 h 54"/>
              <a:gd name="T6" fmla="*/ 3766233 w 51"/>
              <a:gd name="T7" fmla="*/ 7303177 h 54"/>
              <a:gd name="T8" fmla="*/ 4421388 w 51"/>
              <a:gd name="T9" fmla="*/ 7157182 h 54"/>
              <a:gd name="T10" fmla="*/ 5403919 w 51"/>
              <a:gd name="T11" fmla="*/ 6865192 h 54"/>
              <a:gd name="T12" fmla="*/ 6059074 w 51"/>
              <a:gd name="T13" fmla="*/ 6719198 h 54"/>
              <a:gd name="T14" fmla="*/ 6713825 w 51"/>
              <a:gd name="T15" fmla="*/ 6426826 h 54"/>
              <a:gd name="T16" fmla="*/ 7696355 w 51"/>
              <a:gd name="T17" fmla="*/ 6280831 h 54"/>
              <a:gd name="T18" fmla="*/ 8351511 w 51"/>
              <a:gd name="T19" fmla="*/ 5988842 h 54"/>
              <a:gd name="T20" fmla="*/ 5895184 w 51"/>
              <a:gd name="T21" fmla="*/ 0 h 54"/>
              <a:gd name="T22" fmla="*/ 5240029 w 51"/>
              <a:gd name="T23" fmla="*/ 291989 h 54"/>
              <a:gd name="T24" fmla="*/ 4421388 w 51"/>
              <a:gd name="T25" fmla="*/ 438366 h 54"/>
              <a:gd name="T26" fmla="*/ 3602747 w 51"/>
              <a:gd name="T27" fmla="*/ 730356 h 54"/>
              <a:gd name="T28" fmla="*/ 2947592 w 51"/>
              <a:gd name="T29" fmla="*/ 876351 h 54"/>
              <a:gd name="T30" fmla="*/ 2292437 w 51"/>
              <a:gd name="T31" fmla="*/ 1314717 h 54"/>
              <a:gd name="T32" fmla="*/ 1473796 w 51"/>
              <a:gd name="T33" fmla="*/ 1460712 h 54"/>
              <a:gd name="T34" fmla="*/ 818641 w 51"/>
              <a:gd name="T35" fmla="*/ 1752701 h 54"/>
              <a:gd name="T36" fmla="*/ 0 w 51"/>
              <a:gd name="T37" fmla="*/ 1898696 h 54"/>
              <a:gd name="T38" fmla="*/ 0 w 51"/>
              <a:gd name="T39" fmla="*/ 1898696 h 54"/>
              <a:gd name="T40" fmla="*/ 2456327 w 51"/>
              <a:gd name="T41" fmla="*/ 7887538 h 54"/>
              <a:gd name="T42" fmla="*/ 2456327 w 51"/>
              <a:gd name="T43" fmla="*/ 7887538 h 54"/>
              <a:gd name="T44" fmla="*/ 2456327 w 51"/>
              <a:gd name="T45" fmla="*/ 7887538 h 5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1"/>
              <a:gd name="T70" fmla="*/ 0 h 54"/>
              <a:gd name="T71" fmla="*/ 51 w 51"/>
              <a:gd name="T72" fmla="*/ 54 h 5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1" h="54">
                <a:moveTo>
                  <a:pt x="15" y="54"/>
                </a:moveTo>
                <a:lnTo>
                  <a:pt x="15" y="54"/>
                </a:lnTo>
                <a:lnTo>
                  <a:pt x="19" y="53"/>
                </a:lnTo>
                <a:lnTo>
                  <a:pt x="23" y="50"/>
                </a:lnTo>
                <a:lnTo>
                  <a:pt x="27" y="49"/>
                </a:lnTo>
                <a:lnTo>
                  <a:pt x="33" y="47"/>
                </a:lnTo>
                <a:lnTo>
                  <a:pt x="37" y="46"/>
                </a:lnTo>
                <a:lnTo>
                  <a:pt x="41" y="44"/>
                </a:lnTo>
                <a:lnTo>
                  <a:pt x="47" y="43"/>
                </a:lnTo>
                <a:lnTo>
                  <a:pt x="51" y="41"/>
                </a:lnTo>
                <a:lnTo>
                  <a:pt x="36" y="0"/>
                </a:lnTo>
                <a:lnTo>
                  <a:pt x="32" y="2"/>
                </a:lnTo>
                <a:lnTo>
                  <a:pt x="27" y="3"/>
                </a:lnTo>
                <a:lnTo>
                  <a:pt x="22" y="5"/>
                </a:lnTo>
                <a:lnTo>
                  <a:pt x="18" y="6"/>
                </a:lnTo>
                <a:lnTo>
                  <a:pt x="14" y="9"/>
                </a:lnTo>
                <a:lnTo>
                  <a:pt x="9" y="10"/>
                </a:lnTo>
                <a:lnTo>
                  <a:pt x="5" y="12"/>
                </a:lnTo>
                <a:lnTo>
                  <a:pt x="0" y="13"/>
                </a:lnTo>
                <a:lnTo>
                  <a:pt x="15" y="5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2" name="Freeform 364"/>
          <p:cNvSpPr>
            <a:spLocks/>
          </p:cNvSpPr>
          <p:nvPr/>
        </p:nvSpPr>
        <p:spPr bwMode="auto">
          <a:xfrm>
            <a:off x="5016500" y="4090988"/>
            <a:ext cx="19050" cy="20637"/>
          </a:xfrm>
          <a:custGeom>
            <a:avLst/>
            <a:gdLst>
              <a:gd name="T0" fmla="*/ 2032254 w 50"/>
              <a:gd name="T1" fmla="*/ 7886774 h 54"/>
              <a:gd name="T2" fmla="*/ 2032254 w 50"/>
              <a:gd name="T3" fmla="*/ 7886774 h 54"/>
              <a:gd name="T4" fmla="*/ 2612898 w 50"/>
              <a:gd name="T5" fmla="*/ 7740786 h 54"/>
              <a:gd name="T6" fmla="*/ 3193542 w 50"/>
              <a:gd name="T7" fmla="*/ 7448811 h 54"/>
              <a:gd name="T8" fmla="*/ 3919347 w 50"/>
              <a:gd name="T9" fmla="*/ 7302441 h 54"/>
              <a:gd name="T10" fmla="*/ 4645152 w 50"/>
              <a:gd name="T11" fmla="*/ 6864478 h 54"/>
              <a:gd name="T12" fmla="*/ 5225796 w 50"/>
              <a:gd name="T13" fmla="*/ 6718490 h 54"/>
              <a:gd name="T14" fmla="*/ 5806440 w 50"/>
              <a:gd name="T15" fmla="*/ 6572502 h 54"/>
              <a:gd name="T16" fmla="*/ 6532245 w 50"/>
              <a:gd name="T17" fmla="*/ 6280145 h 54"/>
              <a:gd name="T18" fmla="*/ 7258050 w 50"/>
              <a:gd name="T19" fmla="*/ 5988170 h 54"/>
              <a:gd name="T20" fmla="*/ 5080635 w 50"/>
              <a:gd name="T21" fmla="*/ 0 h 54"/>
              <a:gd name="T22" fmla="*/ 4499991 w 50"/>
              <a:gd name="T23" fmla="*/ 291975 h 54"/>
              <a:gd name="T24" fmla="*/ 3774186 w 50"/>
              <a:gd name="T25" fmla="*/ 438345 h 54"/>
              <a:gd name="T26" fmla="*/ 3193542 w 50"/>
              <a:gd name="T27" fmla="*/ 730321 h 54"/>
              <a:gd name="T28" fmla="*/ 2612898 w 50"/>
              <a:gd name="T29" fmla="*/ 1022296 h 54"/>
              <a:gd name="T30" fmla="*/ 2032254 w 50"/>
              <a:gd name="T31" fmla="*/ 1314653 h 54"/>
              <a:gd name="T32" fmla="*/ 1306449 w 50"/>
              <a:gd name="T33" fmla="*/ 1460641 h 54"/>
              <a:gd name="T34" fmla="*/ 580644 w 50"/>
              <a:gd name="T35" fmla="*/ 1752616 h 54"/>
              <a:gd name="T36" fmla="*/ 0 w 50"/>
              <a:gd name="T37" fmla="*/ 1898604 h 54"/>
              <a:gd name="T38" fmla="*/ 0 w 50"/>
              <a:gd name="T39" fmla="*/ 1898604 h 54"/>
              <a:gd name="T40" fmla="*/ 2032254 w 50"/>
              <a:gd name="T41" fmla="*/ 7886774 h 54"/>
              <a:gd name="T42" fmla="*/ 2032254 w 50"/>
              <a:gd name="T43" fmla="*/ 7886774 h 54"/>
              <a:gd name="T44" fmla="*/ 2032254 w 50"/>
              <a:gd name="T45" fmla="*/ 7886774 h 5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"/>
              <a:gd name="T70" fmla="*/ 0 h 54"/>
              <a:gd name="T71" fmla="*/ 50 w 50"/>
              <a:gd name="T72" fmla="*/ 54 h 5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" h="54">
                <a:moveTo>
                  <a:pt x="14" y="54"/>
                </a:moveTo>
                <a:lnTo>
                  <a:pt x="14" y="54"/>
                </a:lnTo>
                <a:lnTo>
                  <a:pt x="18" y="53"/>
                </a:lnTo>
                <a:lnTo>
                  <a:pt x="22" y="51"/>
                </a:lnTo>
                <a:lnTo>
                  <a:pt x="27" y="50"/>
                </a:lnTo>
                <a:lnTo>
                  <a:pt x="32" y="47"/>
                </a:lnTo>
                <a:lnTo>
                  <a:pt x="36" y="46"/>
                </a:lnTo>
                <a:lnTo>
                  <a:pt x="40" y="45"/>
                </a:lnTo>
                <a:lnTo>
                  <a:pt x="45" y="43"/>
                </a:lnTo>
                <a:lnTo>
                  <a:pt x="50" y="41"/>
                </a:lnTo>
                <a:lnTo>
                  <a:pt x="35" y="0"/>
                </a:lnTo>
                <a:lnTo>
                  <a:pt x="31" y="2"/>
                </a:lnTo>
                <a:lnTo>
                  <a:pt x="26" y="3"/>
                </a:lnTo>
                <a:lnTo>
                  <a:pt x="22" y="5"/>
                </a:lnTo>
                <a:lnTo>
                  <a:pt x="18" y="7"/>
                </a:lnTo>
                <a:lnTo>
                  <a:pt x="14" y="9"/>
                </a:lnTo>
                <a:lnTo>
                  <a:pt x="9" y="10"/>
                </a:lnTo>
                <a:lnTo>
                  <a:pt x="4" y="12"/>
                </a:lnTo>
                <a:lnTo>
                  <a:pt x="0" y="13"/>
                </a:lnTo>
                <a:lnTo>
                  <a:pt x="14" y="5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3" name="Freeform 365"/>
          <p:cNvSpPr>
            <a:spLocks/>
          </p:cNvSpPr>
          <p:nvPr/>
        </p:nvSpPr>
        <p:spPr bwMode="auto">
          <a:xfrm>
            <a:off x="5002213" y="4095750"/>
            <a:ext cx="19050" cy="22225"/>
          </a:xfrm>
          <a:custGeom>
            <a:avLst/>
            <a:gdLst>
              <a:gd name="T0" fmla="*/ 1813638 w 49"/>
              <a:gd name="T1" fmla="*/ 9147234 h 54"/>
              <a:gd name="T2" fmla="*/ 1813638 w 49"/>
              <a:gd name="T3" fmla="*/ 9147234 h 54"/>
              <a:gd name="T4" fmla="*/ 2569417 w 49"/>
              <a:gd name="T5" fmla="*/ 8977665 h 54"/>
              <a:gd name="T6" fmla="*/ 3173963 w 49"/>
              <a:gd name="T7" fmla="*/ 8638940 h 54"/>
              <a:gd name="T8" fmla="*/ 3929743 w 49"/>
              <a:gd name="T9" fmla="*/ 8469783 h 54"/>
              <a:gd name="T10" fmla="*/ 4534289 w 49"/>
              <a:gd name="T11" fmla="*/ 8131057 h 54"/>
              <a:gd name="T12" fmla="*/ 5290068 w 49"/>
              <a:gd name="T13" fmla="*/ 7791920 h 54"/>
              <a:gd name="T14" fmla="*/ 5894614 w 49"/>
              <a:gd name="T15" fmla="*/ 7453195 h 54"/>
              <a:gd name="T16" fmla="*/ 6650394 w 49"/>
              <a:gd name="T17" fmla="*/ 7284038 h 54"/>
              <a:gd name="T18" fmla="*/ 7406173 w 49"/>
              <a:gd name="T19" fmla="*/ 6945313 h 54"/>
              <a:gd name="T20" fmla="*/ 5290068 w 49"/>
              <a:gd name="T21" fmla="*/ 0 h 54"/>
              <a:gd name="T22" fmla="*/ 4534289 w 49"/>
              <a:gd name="T23" fmla="*/ 338725 h 54"/>
              <a:gd name="T24" fmla="*/ 3929743 w 49"/>
              <a:gd name="T25" fmla="*/ 508294 h 54"/>
              <a:gd name="T26" fmla="*/ 3325197 w 49"/>
              <a:gd name="T27" fmla="*/ 1016176 h 54"/>
              <a:gd name="T28" fmla="*/ 2569417 w 49"/>
              <a:gd name="T29" fmla="*/ 1185745 h 54"/>
              <a:gd name="T30" fmla="*/ 1813638 w 49"/>
              <a:gd name="T31" fmla="*/ 1355313 h 54"/>
              <a:gd name="T32" fmla="*/ 1209092 w 49"/>
              <a:gd name="T33" fmla="*/ 1694039 h 54"/>
              <a:gd name="T34" fmla="*/ 604546 w 49"/>
              <a:gd name="T35" fmla="*/ 1863196 h 54"/>
              <a:gd name="T36" fmla="*/ 0 w 49"/>
              <a:gd name="T37" fmla="*/ 2201921 h 54"/>
              <a:gd name="T38" fmla="*/ 0 w 49"/>
              <a:gd name="T39" fmla="*/ 2201921 h 54"/>
              <a:gd name="T40" fmla="*/ 1813638 w 49"/>
              <a:gd name="T41" fmla="*/ 9147234 h 54"/>
              <a:gd name="T42" fmla="*/ 1813638 w 49"/>
              <a:gd name="T43" fmla="*/ 9147234 h 54"/>
              <a:gd name="T44" fmla="*/ 1813638 w 49"/>
              <a:gd name="T45" fmla="*/ 9147234 h 5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54"/>
              <a:gd name="T71" fmla="*/ 49 w 49"/>
              <a:gd name="T72" fmla="*/ 54 h 5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54">
                <a:moveTo>
                  <a:pt x="12" y="54"/>
                </a:moveTo>
                <a:lnTo>
                  <a:pt x="12" y="54"/>
                </a:lnTo>
                <a:lnTo>
                  <a:pt x="17" y="53"/>
                </a:lnTo>
                <a:lnTo>
                  <a:pt x="21" y="51"/>
                </a:lnTo>
                <a:lnTo>
                  <a:pt x="26" y="50"/>
                </a:lnTo>
                <a:lnTo>
                  <a:pt x="30" y="48"/>
                </a:lnTo>
                <a:lnTo>
                  <a:pt x="35" y="46"/>
                </a:lnTo>
                <a:lnTo>
                  <a:pt x="39" y="44"/>
                </a:lnTo>
                <a:lnTo>
                  <a:pt x="44" y="43"/>
                </a:lnTo>
                <a:lnTo>
                  <a:pt x="49" y="41"/>
                </a:lnTo>
                <a:lnTo>
                  <a:pt x="35" y="0"/>
                </a:lnTo>
                <a:lnTo>
                  <a:pt x="30" y="2"/>
                </a:lnTo>
                <a:lnTo>
                  <a:pt x="26" y="3"/>
                </a:lnTo>
                <a:lnTo>
                  <a:pt x="22" y="6"/>
                </a:lnTo>
                <a:lnTo>
                  <a:pt x="17" y="7"/>
                </a:lnTo>
                <a:lnTo>
                  <a:pt x="12" y="8"/>
                </a:lnTo>
                <a:lnTo>
                  <a:pt x="8" y="10"/>
                </a:lnTo>
                <a:lnTo>
                  <a:pt x="4" y="11"/>
                </a:lnTo>
                <a:lnTo>
                  <a:pt x="0" y="13"/>
                </a:lnTo>
                <a:lnTo>
                  <a:pt x="12" y="5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4" name="Freeform 366"/>
          <p:cNvSpPr>
            <a:spLocks/>
          </p:cNvSpPr>
          <p:nvPr/>
        </p:nvSpPr>
        <p:spPr bwMode="auto">
          <a:xfrm>
            <a:off x="4987925" y="4102100"/>
            <a:ext cx="19050" cy="20638"/>
          </a:xfrm>
          <a:custGeom>
            <a:avLst/>
            <a:gdLst>
              <a:gd name="T0" fmla="*/ 1964871 w 49"/>
              <a:gd name="T1" fmla="*/ 8036359 h 53"/>
              <a:gd name="T2" fmla="*/ 1964871 w 49"/>
              <a:gd name="T3" fmla="*/ 8036359 h 53"/>
              <a:gd name="T4" fmla="*/ 2569417 w 49"/>
              <a:gd name="T5" fmla="*/ 7884884 h 53"/>
              <a:gd name="T6" fmla="*/ 3325197 w 49"/>
              <a:gd name="T7" fmla="*/ 7581545 h 53"/>
              <a:gd name="T8" fmla="*/ 3929743 w 49"/>
              <a:gd name="T9" fmla="*/ 7429680 h 53"/>
              <a:gd name="T10" fmla="*/ 4685522 w 49"/>
              <a:gd name="T11" fmla="*/ 7278205 h 53"/>
              <a:gd name="T12" fmla="*/ 5290068 w 49"/>
              <a:gd name="T13" fmla="*/ 6974865 h 53"/>
              <a:gd name="T14" fmla="*/ 6045848 w 49"/>
              <a:gd name="T15" fmla="*/ 6823390 h 53"/>
              <a:gd name="T16" fmla="*/ 6801628 w 49"/>
              <a:gd name="T17" fmla="*/ 6368575 h 53"/>
              <a:gd name="T18" fmla="*/ 7406173 w 49"/>
              <a:gd name="T19" fmla="*/ 6216711 h 53"/>
              <a:gd name="T20" fmla="*/ 5592536 w 49"/>
              <a:gd name="T21" fmla="*/ 0 h 53"/>
              <a:gd name="T22" fmla="*/ 4685522 w 49"/>
              <a:gd name="T23" fmla="*/ 303340 h 53"/>
              <a:gd name="T24" fmla="*/ 4080977 w 49"/>
              <a:gd name="T25" fmla="*/ 454815 h 53"/>
              <a:gd name="T26" fmla="*/ 3476431 w 49"/>
              <a:gd name="T27" fmla="*/ 758154 h 53"/>
              <a:gd name="T28" fmla="*/ 2720651 w 49"/>
              <a:gd name="T29" fmla="*/ 909630 h 53"/>
              <a:gd name="T30" fmla="*/ 1964871 w 49"/>
              <a:gd name="T31" fmla="*/ 1212969 h 53"/>
              <a:gd name="T32" fmla="*/ 1360326 w 49"/>
              <a:gd name="T33" fmla="*/ 1364834 h 53"/>
              <a:gd name="T34" fmla="*/ 755780 w 49"/>
              <a:gd name="T35" fmla="*/ 1516309 h 53"/>
              <a:gd name="T36" fmla="*/ 0 w 49"/>
              <a:gd name="T37" fmla="*/ 1971124 h 53"/>
              <a:gd name="T38" fmla="*/ 0 w 49"/>
              <a:gd name="T39" fmla="*/ 1971124 h 53"/>
              <a:gd name="T40" fmla="*/ 1964871 w 49"/>
              <a:gd name="T41" fmla="*/ 8036359 h 53"/>
              <a:gd name="T42" fmla="*/ 1964871 w 49"/>
              <a:gd name="T43" fmla="*/ 8036359 h 53"/>
              <a:gd name="T44" fmla="*/ 1964871 w 49"/>
              <a:gd name="T45" fmla="*/ 8036359 h 5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53"/>
              <a:gd name="T71" fmla="*/ 49 w 49"/>
              <a:gd name="T72" fmla="*/ 53 h 5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53">
                <a:moveTo>
                  <a:pt x="13" y="53"/>
                </a:moveTo>
                <a:lnTo>
                  <a:pt x="13" y="53"/>
                </a:lnTo>
                <a:lnTo>
                  <a:pt x="17" y="52"/>
                </a:lnTo>
                <a:lnTo>
                  <a:pt x="22" y="50"/>
                </a:lnTo>
                <a:lnTo>
                  <a:pt x="26" y="49"/>
                </a:lnTo>
                <a:lnTo>
                  <a:pt x="31" y="48"/>
                </a:lnTo>
                <a:lnTo>
                  <a:pt x="35" y="46"/>
                </a:lnTo>
                <a:lnTo>
                  <a:pt x="40" y="45"/>
                </a:lnTo>
                <a:lnTo>
                  <a:pt x="45" y="42"/>
                </a:lnTo>
                <a:lnTo>
                  <a:pt x="49" y="41"/>
                </a:lnTo>
                <a:lnTo>
                  <a:pt x="37" y="0"/>
                </a:lnTo>
                <a:lnTo>
                  <a:pt x="31" y="2"/>
                </a:lnTo>
                <a:lnTo>
                  <a:pt x="27" y="3"/>
                </a:lnTo>
                <a:lnTo>
                  <a:pt x="23" y="5"/>
                </a:lnTo>
                <a:lnTo>
                  <a:pt x="18" y="6"/>
                </a:lnTo>
                <a:lnTo>
                  <a:pt x="13" y="8"/>
                </a:lnTo>
                <a:lnTo>
                  <a:pt x="9" y="9"/>
                </a:lnTo>
                <a:lnTo>
                  <a:pt x="5" y="10"/>
                </a:lnTo>
                <a:lnTo>
                  <a:pt x="0" y="13"/>
                </a:lnTo>
                <a:lnTo>
                  <a:pt x="13" y="5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5" name="Freeform 367"/>
          <p:cNvSpPr>
            <a:spLocks/>
          </p:cNvSpPr>
          <p:nvPr/>
        </p:nvSpPr>
        <p:spPr bwMode="auto">
          <a:xfrm>
            <a:off x="4973638" y="4106863"/>
            <a:ext cx="19050" cy="20637"/>
          </a:xfrm>
          <a:custGeom>
            <a:avLst/>
            <a:gdLst>
              <a:gd name="T0" fmla="*/ 1813638 w 49"/>
              <a:gd name="T1" fmla="*/ 8190111 h 52"/>
              <a:gd name="T2" fmla="*/ 1813638 w 49"/>
              <a:gd name="T3" fmla="*/ 8190111 h 52"/>
              <a:gd name="T4" fmla="*/ 2569417 w 49"/>
              <a:gd name="T5" fmla="*/ 7875000 h 52"/>
              <a:gd name="T6" fmla="*/ 3173963 w 49"/>
              <a:gd name="T7" fmla="*/ 7717444 h 52"/>
              <a:gd name="T8" fmla="*/ 3929743 w 49"/>
              <a:gd name="T9" fmla="*/ 7560286 h 52"/>
              <a:gd name="T10" fmla="*/ 4534289 w 49"/>
              <a:gd name="T11" fmla="*/ 7402730 h 52"/>
              <a:gd name="T12" fmla="*/ 5290068 w 49"/>
              <a:gd name="T13" fmla="*/ 7087619 h 52"/>
              <a:gd name="T14" fmla="*/ 6045848 w 49"/>
              <a:gd name="T15" fmla="*/ 6930063 h 52"/>
              <a:gd name="T16" fmla="*/ 6650394 w 49"/>
              <a:gd name="T17" fmla="*/ 6772508 h 52"/>
              <a:gd name="T18" fmla="*/ 7406173 w 49"/>
              <a:gd name="T19" fmla="*/ 6300238 h 52"/>
              <a:gd name="T20" fmla="*/ 5441302 w 49"/>
              <a:gd name="T21" fmla="*/ 0 h 52"/>
              <a:gd name="T22" fmla="*/ 4685522 w 49"/>
              <a:gd name="T23" fmla="*/ 157556 h 52"/>
              <a:gd name="T24" fmla="*/ 4080977 w 49"/>
              <a:gd name="T25" fmla="*/ 315111 h 52"/>
              <a:gd name="T26" fmla="*/ 3476431 w 49"/>
              <a:gd name="T27" fmla="*/ 629825 h 52"/>
              <a:gd name="T28" fmla="*/ 2720651 w 49"/>
              <a:gd name="T29" fmla="*/ 787381 h 52"/>
              <a:gd name="T30" fmla="*/ 2116105 w 49"/>
              <a:gd name="T31" fmla="*/ 944936 h 52"/>
              <a:gd name="T32" fmla="*/ 1360326 w 49"/>
              <a:gd name="T33" fmla="*/ 1260048 h 52"/>
              <a:gd name="T34" fmla="*/ 604546 w 49"/>
              <a:gd name="T35" fmla="*/ 1417603 h 52"/>
              <a:gd name="T36" fmla="*/ 0 w 49"/>
              <a:gd name="T37" fmla="*/ 1732714 h 52"/>
              <a:gd name="T38" fmla="*/ 0 w 49"/>
              <a:gd name="T39" fmla="*/ 1732714 h 52"/>
              <a:gd name="T40" fmla="*/ 1813638 w 49"/>
              <a:gd name="T41" fmla="*/ 8190111 h 52"/>
              <a:gd name="T42" fmla="*/ 1813638 w 49"/>
              <a:gd name="T43" fmla="*/ 8190111 h 52"/>
              <a:gd name="T44" fmla="*/ 1813638 w 49"/>
              <a:gd name="T45" fmla="*/ 8190111 h 5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52"/>
              <a:gd name="T71" fmla="*/ 49 w 49"/>
              <a:gd name="T72" fmla="*/ 52 h 5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52">
                <a:moveTo>
                  <a:pt x="12" y="52"/>
                </a:moveTo>
                <a:lnTo>
                  <a:pt x="12" y="52"/>
                </a:lnTo>
                <a:lnTo>
                  <a:pt x="17" y="50"/>
                </a:lnTo>
                <a:lnTo>
                  <a:pt x="21" y="49"/>
                </a:lnTo>
                <a:lnTo>
                  <a:pt x="26" y="48"/>
                </a:lnTo>
                <a:lnTo>
                  <a:pt x="30" y="47"/>
                </a:lnTo>
                <a:lnTo>
                  <a:pt x="35" y="45"/>
                </a:lnTo>
                <a:lnTo>
                  <a:pt x="40" y="44"/>
                </a:lnTo>
                <a:lnTo>
                  <a:pt x="44" y="43"/>
                </a:lnTo>
                <a:lnTo>
                  <a:pt x="49" y="40"/>
                </a:lnTo>
                <a:lnTo>
                  <a:pt x="36" y="0"/>
                </a:lnTo>
                <a:lnTo>
                  <a:pt x="31" y="1"/>
                </a:lnTo>
                <a:lnTo>
                  <a:pt x="27" y="2"/>
                </a:lnTo>
                <a:lnTo>
                  <a:pt x="23" y="4"/>
                </a:lnTo>
                <a:lnTo>
                  <a:pt x="18" y="5"/>
                </a:lnTo>
                <a:lnTo>
                  <a:pt x="14" y="6"/>
                </a:lnTo>
                <a:lnTo>
                  <a:pt x="9" y="8"/>
                </a:lnTo>
                <a:lnTo>
                  <a:pt x="4" y="9"/>
                </a:lnTo>
                <a:lnTo>
                  <a:pt x="0" y="11"/>
                </a:lnTo>
                <a:lnTo>
                  <a:pt x="12" y="5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6" name="Freeform 368"/>
          <p:cNvSpPr>
            <a:spLocks/>
          </p:cNvSpPr>
          <p:nvPr/>
        </p:nvSpPr>
        <p:spPr bwMode="auto">
          <a:xfrm>
            <a:off x="4957763" y="4110038"/>
            <a:ext cx="20637" cy="22225"/>
          </a:xfrm>
          <a:custGeom>
            <a:avLst/>
            <a:gdLst>
              <a:gd name="T0" fmla="*/ 2128559 w 49"/>
              <a:gd name="T1" fmla="*/ 9319823 h 53"/>
              <a:gd name="T2" fmla="*/ 2128559 w 49"/>
              <a:gd name="T3" fmla="*/ 9319823 h 53"/>
              <a:gd name="T4" fmla="*/ 3015529 w 49"/>
              <a:gd name="T5" fmla="*/ 8967997 h 53"/>
              <a:gd name="T6" fmla="*/ 3724768 w 49"/>
              <a:gd name="T7" fmla="*/ 8792294 h 53"/>
              <a:gd name="T8" fmla="*/ 4789047 w 49"/>
              <a:gd name="T9" fmla="*/ 8440468 h 53"/>
              <a:gd name="T10" fmla="*/ 5498708 w 49"/>
              <a:gd name="T11" fmla="*/ 8264765 h 53"/>
              <a:gd name="T12" fmla="*/ 6208368 w 49"/>
              <a:gd name="T13" fmla="*/ 8089061 h 53"/>
              <a:gd name="T14" fmla="*/ 7095338 w 49"/>
              <a:gd name="T15" fmla="*/ 7737235 h 53"/>
              <a:gd name="T16" fmla="*/ 7981886 w 49"/>
              <a:gd name="T17" fmla="*/ 7561532 h 53"/>
              <a:gd name="T18" fmla="*/ 8691546 w 49"/>
              <a:gd name="T19" fmla="*/ 7209706 h 53"/>
              <a:gd name="T20" fmla="*/ 6562987 w 49"/>
              <a:gd name="T21" fmla="*/ 0 h 53"/>
              <a:gd name="T22" fmla="*/ 5853327 w 49"/>
              <a:gd name="T23" fmla="*/ 175703 h 53"/>
              <a:gd name="T24" fmla="*/ 4966778 w 49"/>
              <a:gd name="T25" fmla="*/ 527529 h 53"/>
              <a:gd name="T26" fmla="*/ 4079809 w 49"/>
              <a:gd name="T27" fmla="*/ 703233 h 53"/>
              <a:gd name="T28" fmla="*/ 3370148 w 49"/>
              <a:gd name="T29" fmla="*/ 879355 h 53"/>
              <a:gd name="T30" fmla="*/ 2483179 w 49"/>
              <a:gd name="T31" fmla="*/ 1230762 h 53"/>
              <a:gd name="T32" fmla="*/ 1596209 w 49"/>
              <a:gd name="T33" fmla="*/ 1406884 h 53"/>
              <a:gd name="T34" fmla="*/ 886970 w 49"/>
              <a:gd name="T35" fmla="*/ 1582588 h 53"/>
              <a:gd name="T36" fmla="*/ 0 w 49"/>
              <a:gd name="T37" fmla="*/ 1934414 h 53"/>
              <a:gd name="T38" fmla="*/ 0 w 49"/>
              <a:gd name="T39" fmla="*/ 1934414 h 53"/>
              <a:gd name="T40" fmla="*/ 2128559 w 49"/>
              <a:gd name="T41" fmla="*/ 9319823 h 53"/>
              <a:gd name="T42" fmla="*/ 2128559 w 49"/>
              <a:gd name="T43" fmla="*/ 9319823 h 53"/>
              <a:gd name="T44" fmla="*/ 2128559 w 49"/>
              <a:gd name="T45" fmla="*/ 9319823 h 5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53"/>
              <a:gd name="T71" fmla="*/ 49 w 49"/>
              <a:gd name="T72" fmla="*/ 53 h 5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53">
                <a:moveTo>
                  <a:pt x="12" y="53"/>
                </a:moveTo>
                <a:lnTo>
                  <a:pt x="12" y="53"/>
                </a:lnTo>
                <a:lnTo>
                  <a:pt x="17" y="51"/>
                </a:lnTo>
                <a:lnTo>
                  <a:pt x="21" y="50"/>
                </a:lnTo>
                <a:lnTo>
                  <a:pt x="27" y="48"/>
                </a:lnTo>
                <a:lnTo>
                  <a:pt x="31" y="47"/>
                </a:lnTo>
                <a:lnTo>
                  <a:pt x="35" y="46"/>
                </a:lnTo>
                <a:lnTo>
                  <a:pt x="40" y="44"/>
                </a:lnTo>
                <a:lnTo>
                  <a:pt x="45" y="43"/>
                </a:lnTo>
                <a:lnTo>
                  <a:pt x="49" y="41"/>
                </a:lnTo>
                <a:lnTo>
                  <a:pt x="37" y="0"/>
                </a:lnTo>
                <a:lnTo>
                  <a:pt x="33" y="1"/>
                </a:lnTo>
                <a:lnTo>
                  <a:pt x="28" y="3"/>
                </a:lnTo>
                <a:lnTo>
                  <a:pt x="23" y="4"/>
                </a:lnTo>
                <a:lnTo>
                  <a:pt x="19" y="5"/>
                </a:lnTo>
                <a:lnTo>
                  <a:pt x="14" y="7"/>
                </a:lnTo>
                <a:lnTo>
                  <a:pt x="9" y="8"/>
                </a:lnTo>
                <a:lnTo>
                  <a:pt x="5" y="9"/>
                </a:lnTo>
                <a:lnTo>
                  <a:pt x="0" y="11"/>
                </a:lnTo>
                <a:lnTo>
                  <a:pt x="12" y="5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7" name="Freeform 369"/>
          <p:cNvSpPr>
            <a:spLocks/>
          </p:cNvSpPr>
          <p:nvPr/>
        </p:nvSpPr>
        <p:spPr bwMode="auto">
          <a:xfrm>
            <a:off x="4943475" y="4114800"/>
            <a:ext cx="19050" cy="20638"/>
          </a:xfrm>
          <a:custGeom>
            <a:avLst/>
            <a:gdLst>
              <a:gd name="T0" fmla="*/ 1732756 w 48"/>
              <a:gd name="T1" fmla="*/ 8036359 h 53"/>
              <a:gd name="T2" fmla="*/ 1732756 w 48"/>
              <a:gd name="T3" fmla="*/ 8036359 h 53"/>
              <a:gd name="T4" fmla="*/ 2520156 w 48"/>
              <a:gd name="T5" fmla="*/ 7733020 h 53"/>
              <a:gd name="T6" fmla="*/ 3150394 w 48"/>
              <a:gd name="T7" fmla="*/ 7581545 h 53"/>
              <a:gd name="T8" fmla="*/ 3937794 w 48"/>
              <a:gd name="T9" fmla="*/ 7278205 h 53"/>
              <a:gd name="T10" fmla="*/ 4725194 w 48"/>
              <a:gd name="T11" fmla="*/ 7126730 h 53"/>
              <a:gd name="T12" fmla="*/ 5355431 w 48"/>
              <a:gd name="T13" fmla="*/ 6974865 h 53"/>
              <a:gd name="T14" fmla="*/ 6142831 w 48"/>
              <a:gd name="T15" fmla="*/ 6823390 h 53"/>
              <a:gd name="T16" fmla="*/ 6773069 w 48"/>
              <a:gd name="T17" fmla="*/ 6520050 h 53"/>
              <a:gd name="T18" fmla="*/ 7560469 w 48"/>
              <a:gd name="T19" fmla="*/ 6368575 h 53"/>
              <a:gd name="T20" fmla="*/ 5670550 w 48"/>
              <a:gd name="T21" fmla="*/ 0 h 53"/>
              <a:gd name="T22" fmla="*/ 5040313 w 48"/>
              <a:gd name="T23" fmla="*/ 303340 h 53"/>
              <a:gd name="T24" fmla="*/ 4252913 w 48"/>
              <a:gd name="T25" fmla="*/ 454815 h 53"/>
              <a:gd name="T26" fmla="*/ 3622675 w 48"/>
              <a:gd name="T27" fmla="*/ 606679 h 53"/>
              <a:gd name="T28" fmla="*/ 2835275 w 48"/>
              <a:gd name="T29" fmla="*/ 758154 h 53"/>
              <a:gd name="T30" fmla="*/ 2205038 w 48"/>
              <a:gd name="T31" fmla="*/ 1061494 h 53"/>
              <a:gd name="T32" fmla="*/ 1417638 w 48"/>
              <a:gd name="T33" fmla="*/ 1212969 h 53"/>
              <a:gd name="T34" fmla="*/ 787400 w 48"/>
              <a:gd name="T35" fmla="*/ 1516309 h 53"/>
              <a:gd name="T36" fmla="*/ 0 w 48"/>
              <a:gd name="T37" fmla="*/ 1667784 h 53"/>
              <a:gd name="T38" fmla="*/ 0 w 48"/>
              <a:gd name="T39" fmla="*/ 1667784 h 53"/>
              <a:gd name="T40" fmla="*/ 1732756 w 48"/>
              <a:gd name="T41" fmla="*/ 8036359 h 53"/>
              <a:gd name="T42" fmla="*/ 1732756 w 48"/>
              <a:gd name="T43" fmla="*/ 8036359 h 53"/>
              <a:gd name="T44" fmla="*/ 1732756 w 48"/>
              <a:gd name="T45" fmla="*/ 8036359 h 5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8"/>
              <a:gd name="T70" fmla="*/ 0 h 53"/>
              <a:gd name="T71" fmla="*/ 48 w 48"/>
              <a:gd name="T72" fmla="*/ 53 h 5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8" h="53">
                <a:moveTo>
                  <a:pt x="11" y="53"/>
                </a:moveTo>
                <a:lnTo>
                  <a:pt x="11" y="53"/>
                </a:lnTo>
                <a:lnTo>
                  <a:pt x="16" y="51"/>
                </a:lnTo>
                <a:lnTo>
                  <a:pt x="20" y="50"/>
                </a:lnTo>
                <a:lnTo>
                  <a:pt x="25" y="48"/>
                </a:lnTo>
                <a:lnTo>
                  <a:pt x="30" y="47"/>
                </a:lnTo>
                <a:lnTo>
                  <a:pt x="34" y="46"/>
                </a:lnTo>
                <a:lnTo>
                  <a:pt x="39" y="45"/>
                </a:lnTo>
                <a:lnTo>
                  <a:pt x="43" y="43"/>
                </a:lnTo>
                <a:lnTo>
                  <a:pt x="48" y="42"/>
                </a:lnTo>
                <a:lnTo>
                  <a:pt x="36" y="0"/>
                </a:lnTo>
                <a:lnTo>
                  <a:pt x="32" y="2"/>
                </a:lnTo>
                <a:lnTo>
                  <a:pt x="27" y="3"/>
                </a:lnTo>
                <a:lnTo>
                  <a:pt x="23" y="4"/>
                </a:lnTo>
                <a:lnTo>
                  <a:pt x="18" y="5"/>
                </a:lnTo>
                <a:lnTo>
                  <a:pt x="14" y="7"/>
                </a:lnTo>
                <a:lnTo>
                  <a:pt x="9" y="8"/>
                </a:lnTo>
                <a:lnTo>
                  <a:pt x="5" y="10"/>
                </a:lnTo>
                <a:lnTo>
                  <a:pt x="0" y="11"/>
                </a:lnTo>
                <a:lnTo>
                  <a:pt x="11" y="5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8" name="Freeform 370"/>
          <p:cNvSpPr>
            <a:spLocks/>
          </p:cNvSpPr>
          <p:nvPr/>
        </p:nvSpPr>
        <p:spPr bwMode="auto">
          <a:xfrm>
            <a:off x="4929188" y="4119563"/>
            <a:ext cx="19050" cy="20637"/>
          </a:xfrm>
          <a:custGeom>
            <a:avLst/>
            <a:gdLst>
              <a:gd name="T0" fmla="*/ 1642759 w 47"/>
              <a:gd name="T1" fmla="*/ 8035581 h 53"/>
              <a:gd name="T2" fmla="*/ 1642759 w 47"/>
              <a:gd name="T3" fmla="*/ 8035581 h 53"/>
              <a:gd name="T4" fmla="*/ 2299781 w 47"/>
              <a:gd name="T5" fmla="*/ 7732256 h 53"/>
              <a:gd name="T6" fmla="*/ 3121363 w 47"/>
              <a:gd name="T7" fmla="*/ 7428931 h 53"/>
              <a:gd name="T8" fmla="*/ 3942945 w 47"/>
              <a:gd name="T9" fmla="*/ 7277463 h 53"/>
              <a:gd name="T10" fmla="*/ 4599967 w 47"/>
              <a:gd name="T11" fmla="*/ 7125995 h 53"/>
              <a:gd name="T12" fmla="*/ 5585703 w 47"/>
              <a:gd name="T13" fmla="*/ 6974138 h 53"/>
              <a:gd name="T14" fmla="*/ 6242726 w 47"/>
              <a:gd name="T15" fmla="*/ 6822670 h 53"/>
              <a:gd name="T16" fmla="*/ 6899748 w 47"/>
              <a:gd name="T17" fmla="*/ 6519345 h 53"/>
              <a:gd name="T18" fmla="*/ 7721330 w 47"/>
              <a:gd name="T19" fmla="*/ 6367877 h 53"/>
              <a:gd name="T20" fmla="*/ 5914012 w 47"/>
              <a:gd name="T21" fmla="*/ 0 h 53"/>
              <a:gd name="T22" fmla="*/ 5092835 w 47"/>
              <a:gd name="T23" fmla="*/ 151468 h 53"/>
              <a:gd name="T24" fmla="*/ 4435813 w 47"/>
              <a:gd name="T25" fmla="*/ 454793 h 53"/>
              <a:gd name="T26" fmla="*/ 3614231 w 47"/>
              <a:gd name="T27" fmla="*/ 606650 h 53"/>
              <a:gd name="T28" fmla="*/ 2957209 w 47"/>
              <a:gd name="T29" fmla="*/ 758118 h 53"/>
              <a:gd name="T30" fmla="*/ 2135627 w 47"/>
              <a:gd name="T31" fmla="*/ 909586 h 53"/>
              <a:gd name="T32" fmla="*/ 1314450 w 47"/>
              <a:gd name="T33" fmla="*/ 1061443 h 53"/>
              <a:gd name="T34" fmla="*/ 657022 w 47"/>
              <a:gd name="T35" fmla="*/ 1212910 h 53"/>
              <a:gd name="T36" fmla="*/ 0 w 47"/>
              <a:gd name="T37" fmla="*/ 1667703 h 53"/>
              <a:gd name="T38" fmla="*/ 0 w 47"/>
              <a:gd name="T39" fmla="*/ 1667703 h 53"/>
              <a:gd name="T40" fmla="*/ 1642759 w 47"/>
              <a:gd name="T41" fmla="*/ 8035581 h 53"/>
              <a:gd name="T42" fmla="*/ 1642759 w 47"/>
              <a:gd name="T43" fmla="*/ 8035581 h 53"/>
              <a:gd name="T44" fmla="*/ 1642759 w 47"/>
              <a:gd name="T45" fmla="*/ 8035581 h 5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53"/>
              <a:gd name="T71" fmla="*/ 47 w 47"/>
              <a:gd name="T72" fmla="*/ 53 h 5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53">
                <a:moveTo>
                  <a:pt x="10" y="53"/>
                </a:moveTo>
                <a:lnTo>
                  <a:pt x="10" y="53"/>
                </a:lnTo>
                <a:lnTo>
                  <a:pt x="14" y="51"/>
                </a:lnTo>
                <a:lnTo>
                  <a:pt x="19" y="49"/>
                </a:lnTo>
                <a:lnTo>
                  <a:pt x="24" y="48"/>
                </a:lnTo>
                <a:lnTo>
                  <a:pt x="28" y="47"/>
                </a:lnTo>
                <a:lnTo>
                  <a:pt x="34" y="46"/>
                </a:lnTo>
                <a:lnTo>
                  <a:pt x="38" y="45"/>
                </a:lnTo>
                <a:lnTo>
                  <a:pt x="42" y="43"/>
                </a:lnTo>
                <a:lnTo>
                  <a:pt x="47" y="42"/>
                </a:lnTo>
                <a:lnTo>
                  <a:pt x="36" y="0"/>
                </a:lnTo>
                <a:lnTo>
                  <a:pt x="31" y="1"/>
                </a:lnTo>
                <a:lnTo>
                  <a:pt x="27" y="3"/>
                </a:lnTo>
                <a:lnTo>
                  <a:pt x="22" y="4"/>
                </a:lnTo>
                <a:lnTo>
                  <a:pt x="18" y="5"/>
                </a:lnTo>
                <a:lnTo>
                  <a:pt x="13" y="6"/>
                </a:lnTo>
                <a:lnTo>
                  <a:pt x="8" y="7"/>
                </a:lnTo>
                <a:lnTo>
                  <a:pt x="4" y="8"/>
                </a:lnTo>
                <a:lnTo>
                  <a:pt x="0" y="11"/>
                </a:lnTo>
                <a:lnTo>
                  <a:pt x="10" y="5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19" name="Freeform 371"/>
          <p:cNvSpPr>
            <a:spLocks/>
          </p:cNvSpPr>
          <p:nvPr/>
        </p:nvSpPr>
        <p:spPr bwMode="auto">
          <a:xfrm>
            <a:off x="4914900" y="4124325"/>
            <a:ext cx="19050" cy="20638"/>
          </a:xfrm>
          <a:custGeom>
            <a:avLst/>
            <a:gdLst>
              <a:gd name="T0" fmla="*/ 1642759 w 47"/>
              <a:gd name="T1" fmla="*/ 8190905 h 52"/>
              <a:gd name="T2" fmla="*/ 1642759 w 47"/>
              <a:gd name="T3" fmla="*/ 8190905 h 52"/>
              <a:gd name="T4" fmla="*/ 2299781 w 47"/>
              <a:gd name="T5" fmla="*/ 7875778 h 52"/>
              <a:gd name="T6" fmla="*/ 3121363 w 47"/>
              <a:gd name="T7" fmla="*/ 7560652 h 52"/>
              <a:gd name="T8" fmla="*/ 3942945 w 47"/>
              <a:gd name="T9" fmla="*/ 7403486 h 52"/>
              <a:gd name="T10" fmla="*/ 4599967 w 47"/>
              <a:gd name="T11" fmla="*/ 7245922 h 52"/>
              <a:gd name="T12" fmla="*/ 5421549 w 47"/>
              <a:gd name="T13" fmla="*/ 7088359 h 52"/>
              <a:gd name="T14" fmla="*/ 6242726 w 47"/>
              <a:gd name="T15" fmla="*/ 6930796 h 52"/>
              <a:gd name="T16" fmla="*/ 6899748 w 47"/>
              <a:gd name="T17" fmla="*/ 6773233 h 52"/>
              <a:gd name="T18" fmla="*/ 7721330 w 47"/>
              <a:gd name="T19" fmla="*/ 6615670 h 52"/>
              <a:gd name="T20" fmla="*/ 6078571 w 47"/>
              <a:gd name="T21" fmla="*/ 0 h 52"/>
              <a:gd name="T22" fmla="*/ 5092835 w 47"/>
              <a:gd name="T23" fmla="*/ 157563 h 52"/>
              <a:gd name="T24" fmla="*/ 4435813 w 47"/>
              <a:gd name="T25" fmla="*/ 315126 h 52"/>
              <a:gd name="T26" fmla="*/ 3778385 w 47"/>
              <a:gd name="T27" fmla="*/ 472690 h 52"/>
              <a:gd name="T28" fmla="*/ 2957209 w 47"/>
              <a:gd name="T29" fmla="*/ 630253 h 52"/>
              <a:gd name="T30" fmla="*/ 2135627 w 47"/>
              <a:gd name="T31" fmla="*/ 787419 h 52"/>
              <a:gd name="T32" fmla="*/ 1478604 w 47"/>
              <a:gd name="T33" fmla="*/ 944982 h 52"/>
              <a:gd name="T34" fmla="*/ 821582 w 47"/>
              <a:gd name="T35" fmla="*/ 1102545 h 52"/>
              <a:gd name="T36" fmla="*/ 0 w 47"/>
              <a:gd name="T37" fmla="*/ 1260109 h 52"/>
              <a:gd name="T38" fmla="*/ 0 w 47"/>
              <a:gd name="T39" fmla="*/ 1260109 h 52"/>
              <a:gd name="T40" fmla="*/ 1642759 w 47"/>
              <a:gd name="T41" fmla="*/ 8190905 h 52"/>
              <a:gd name="T42" fmla="*/ 1642759 w 47"/>
              <a:gd name="T43" fmla="*/ 8190905 h 52"/>
              <a:gd name="T44" fmla="*/ 1642759 w 47"/>
              <a:gd name="T45" fmla="*/ 8190905 h 5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52"/>
              <a:gd name="T71" fmla="*/ 47 w 47"/>
              <a:gd name="T72" fmla="*/ 52 h 5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52">
                <a:moveTo>
                  <a:pt x="10" y="52"/>
                </a:moveTo>
                <a:lnTo>
                  <a:pt x="10" y="52"/>
                </a:lnTo>
                <a:lnTo>
                  <a:pt x="14" y="50"/>
                </a:lnTo>
                <a:lnTo>
                  <a:pt x="19" y="48"/>
                </a:lnTo>
                <a:lnTo>
                  <a:pt x="24" y="47"/>
                </a:lnTo>
                <a:lnTo>
                  <a:pt x="28" y="46"/>
                </a:lnTo>
                <a:lnTo>
                  <a:pt x="33" y="45"/>
                </a:lnTo>
                <a:lnTo>
                  <a:pt x="38" y="44"/>
                </a:lnTo>
                <a:lnTo>
                  <a:pt x="42" y="43"/>
                </a:lnTo>
                <a:lnTo>
                  <a:pt x="47" y="42"/>
                </a:lnTo>
                <a:lnTo>
                  <a:pt x="37" y="0"/>
                </a:lnTo>
                <a:lnTo>
                  <a:pt x="31" y="1"/>
                </a:lnTo>
                <a:lnTo>
                  <a:pt x="27" y="2"/>
                </a:lnTo>
                <a:lnTo>
                  <a:pt x="23" y="3"/>
                </a:lnTo>
                <a:lnTo>
                  <a:pt x="18" y="4"/>
                </a:lnTo>
                <a:lnTo>
                  <a:pt x="13" y="5"/>
                </a:lnTo>
                <a:lnTo>
                  <a:pt x="9" y="6"/>
                </a:lnTo>
                <a:lnTo>
                  <a:pt x="5" y="7"/>
                </a:lnTo>
                <a:lnTo>
                  <a:pt x="0" y="8"/>
                </a:lnTo>
                <a:lnTo>
                  <a:pt x="10" y="5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0" name="Freeform 372"/>
          <p:cNvSpPr>
            <a:spLocks/>
          </p:cNvSpPr>
          <p:nvPr/>
        </p:nvSpPr>
        <p:spPr bwMode="auto">
          <a:xfrm>
            <a:off x="4899025" y="4127500"/>
            <a:ext cx="20638" cy="20638"/>
          </a:xfrm>
          <a:custGeom>
            <a:avLst/>
            <a:gdLst>
              <a:gd name="T0" fmla="*/ 1774026 w 49"/>
              <a:gd name="T1" fmla="*/ 8036359 h 53"/>
              <a:gd name="T2" fmla="*/ 1774026 w 49"/>
              <a:gd name="T3" fmla="*/ 8036359 h 53"/>
              <a:gd name="T4" fmla="*/ 2661038 w 49"/>
              <a:gd name="T5" fmla="*/ 7884884 h 53"/>
              <a:gd name="T6" fmla="*/ 3548051 w 49"/>
              <a:gd name="T7" fmla="*/ 7581545 h 53"/>
              <a:gd name="T8" fmla="*/ 4257325 w 49"/>
              <a:gd name="T9" fmla="*/ 7429680 h 53"/>
              <a:gd name="T10" fmla="*/ 5322077 w 49"/>
              <a:gd name="T11" fmla="*/ 7278205 h 53"/>
              <a:gd name="T12" fmla="*/ 6031350 w 49"/>
              <a:gd name="T13" fmla="*/ 7126730 h 53"/>
              <a:gd name="T14" fmla="*/ 6918363 w 49"/>
              <a:gd name="T15" fmla="*/ 6974865 h 53"/>
              <a:gd name="T16" fmla="*/ 7982694 w 49"/>
              <a:gd name="T17" fmla="*/ 6823390 h 53"/>
              <a:gd name="T18" fmla="*/ 8692389 w 49"/>
              <a:gd name="T19" fmla="*/ 6671526 h 53"/>
              <a:gd name="T20" fmla="*/ 6918363 w 49"/>
              <a:gd name="T21" fmla="*/ 0 h 53"/>
              <a:gd name="T22" fmla="*/ 6031350 w 49"/>
              <a:gd name="T23" fmla="*/ 454815 h 53"/>
              <a:gd name="T24" fmla="*/ 5322077 w 49"/>
              <a:gd name="T25" fmla="*/ 606679 h 53"/>
              <a:gd name="T26" fmla="*/ 4257325 w 49"/>
              <a:gd name="T27" fmla="*/ 758154 h 53"/>
              <a:gd name="T28" fmla="*/ 3548051 w 49"/>
              <a:gd name="T29" fmla="*/ 909630 h 53"/>
              <a:gd name="T30" fmla="*/ 2661038 w 49"/>
              <a:gd name="T31" fmla="*/ 1061494 h 53"/>
              <a:gd name="T32" fmla="*/ 1774026 w 49"/>
              <a:gd name="T33" fmla="*/ 1212969 h 53"/>
              <a:gd name="T34" fmla="*/ 887013 w 49"/>
              <a:gd name="T35" fmla="*/ 1364834 h 53"/>
              <a:gd name="T36" fmla="*/ 0 w 49"/>
              <a:gd name="T37" fmla="*/ 1516309 h 53"/>
              <a:gd name="T38" fmla="*/ 0 w 49"/>
              <a:gd name="T39" fmla="*/ 1516309 h 53"/>
              <a:gd name="T40" fmla="*/ 1774026 w 49"/>
              <a:gd name="T41" fmla="*/ 8036359 h 53"/>
              <a:gd name="T42" fmla="*/ 1774026 w 49"/>
              <a:gd name="T43" fmla="*/ 8036359 h 53"/>
              <a:gd name="T44" fmla="*/ 1774026 w 49"/>
              <a:gd name="T45" fmla="*/ 8036359 h 53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53"/>
              <a:gd name="T71" fmla="*/ 49 w 49"/>
              <a:gd name="T72" fmla="*/ 53 h 53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53">
                <a:moveTo>
                  <a:pt x="10" y="53"/>
                </a:moveTo>
                <a:lnTo>
                  <a:pt x="10" y="53"/>
                </a:lnTo>
                <a:lnTo>
                  <a:pt x="15" y="52"/>
                </a:lnTo>
                <a:lnTo>
                  <a:pt x="20" y="50"/>
                </a:lnTo>
                <a:lnTo>
                  <a:pt x="24" y="49"/>
                </a:lnTo>
                <a:lnTo>
                  <a:pt x="30" y="48"/>
                </a:lnTo>
                <a:lnTo>
                  <a:pt x="34" y="47"/>
                </a:lnTo>
                <a:lnTo>
                  <a:pt x="39" y="46"/>
                </a:lnTo>
                <a:lnTo>
                  <a:pt x="45" y="45"/>
                </a:lnTo>
                <a:lnTo>
                  <a:pt x="49" y="44"/>
                </a:lnTo>
                <a:lnTo>
                  <a:pt x="39" y="0"/>
                </a:lnTo>
                <a:lnTo>
                  <a:pt x="34" y="3"/>
                </a:lnTo>
                <a:lnTo>
                  <a:pt x="30" y="4"/>
                </a:lnTo>
                <a:lnTo>
                  <a:pt x="24" y="5"/>
                </a:lnTo>
                <a:lnTo>
                  <a:pt x="20" y="6"/>
                </a:lnTo>
                <a:lnTo>
                  <a:pt x="15" y="7"/>
                </a:lnTo>
                <a:lnTo>
                  <a:pt x="10" y="8"/>
                </a:lnTo>
                <a:lnTo>
                  <a:pt x="5" y="9"/>
                </a:lnTo>
                <a:lnTo>
                  <a:pt x="0" y="10"/>
                </a:lnTo>
                <a:lnTo>
                  <a:pt x="10" y="5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1" name="Freeform 373"/>
          <p:cNvSpPr>
            <a:spLocks/>
          </p:cNvSpPr>
          <p:nvPr/>
        </p:nvSpPr>
        <p:spPr bwMode="auto">
          <a:xfrm>
            <a:off x="4886325" y="4130675"/>
            <a:ext cx="17463" cy="20638"/>
          </a:xfrm>
          <a:custGeom>
            <a:avLst/>
            <a:gdLst>
              <a:gd name="T0" fmla="*/ 1355517 w 45"/>
              <a:gd name="T1" fmla="*/ 8190905 h 52"/>
              <a:gd name="T2" fmla="*/ 1355517 w 45"/>
              <a:gd name="T3" fmla="*/ 8190905 h 52"/>
              <a:gd name="T4" fmla="*/ 2108366 w 45"/>
              <a:gd name="T5" fmla="*/ 8033341 h 52"/>
              <a:gd name="T6" fmla="*/ 2710646 w 45"/>
              <a:gd name="T7" fmla="*/ 7875778 h 52"/>
              <a:gd name="T8" fmla="*/ 3312925 w 45"/>
              <a:gd name="T9" fmla="*/ 7718215 h 52"/>
              <a:gd name="T10" fmla="*/ 4066163 w 45"/>
              <a:gd name="T11" fmla="*/ 7560652 h 52"/>
              <a:gd name="T12" fmla="*/ 4819012 w 45"/>
              <a:gd name="T13" fmla="*/ 7403486 h 52"/>
              <a:gd name="T14" fmla="*/ 5421291 w 45"/>
              <a:gd name="T15" fmla="*/ 7245922 h 52"/>
              <a:gd name="T16" fmla="*/ 6023959 w 45"/>
              <a:gd name="T17" fmla="*/ 7088359 h 52"/>
              <a:gd name="T18" fmla="*/ 6776808 w 45"/>
              <a:gd name="T19" fmla="*/ 6773233 h 52"/>
              <a:gd name="T20" fmla="*/ 5270721 w 45"/>
              <a:gd name="T21" fmla="*/ 0 h 52"/>
              <a:gd name="T22" fmla="*/ 4668442 w 45"/>
              <a:gd name="T23" fmla="*/ 315126 h 52"/>
              <a:gd name="T24" fmla="*/ 3915593 w 45"/>
              <a:gd name="T25" fmla="*/ 472690 h 52"/>
              <a:gd name="T26" fmla="*/ 3312925 w 45"/>
              <a:gd name="T27" fmla="*/ 630253 h 52"/>
              <a:gd name="T28" fmla="*/ 2710646 w 45"/>
              <a:gd name="T29" fmla="*/ 787419 h 52"/>
              <a:gd name="T30" fmla="*/ 1957796 w 45"/>
              <a:gd name="T31" fmla="*/ 944982 h 52"/>
              <a:gd name="T32" fmla="*/ 1204947 w 45"/>
              <a:gd name="T33" fmla="*/ 1102545 h 52"/>
              <a:gd name="T34" fmla="*/ 602279 w 45"/>
              <a:gd name="T35" fmla="*/ 1260109 h 52"/>
              <a:gd name="T36" fmla="*/ 0 w 45"/>
              <a:gd name="T37" fmla="*/ 1417672 h 52"/>
              <a:gd name="T38" fmla="*/ 0 w 45"/>
              <a:gd name="T39" fmla="*/ 1417672 h 52"/>
              <a:gd name="T40" fmla="*/ 1355517 w 45"/>
              <a:gd name="T41" fmla="*/ 8190905 h 52"/>
              <a:gd name="T42" fmla="*/ 1355517 w 45"/>
              <a:gd name="T43" fmla="*/ 8190905 h 52"/>
              <a:gd name="T44" fmla="*/ 1355517 w 45"/>
              <a:gd name="T45" fmla="*/ 8190905 h 5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5"/>
              <a:gd name="T70" fmla="*/ 0 h 52"/>
              <a:gd name="T71" fmla="*/ 45 w 45"/>
              <a:gd name="T72" fmla="*/ 52 h 5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5" h="52">
                <a:moveTo>
                  <a:pt x="9" y="52"/>
                </a:moveTo>
                <a:lnTo>
                  <a:pt x="9" y="52"/>
                </a:lnTo>
                <a:lnTo>
                  <a:pt x="14" y="51"/>
                </a:lnTo>
                <a:lnTo>
                  <a:pt x="18" y="50"/>
                </a:lnTo>
                <a:lnTo>
                  <a:pt x="22" y="49"/>
                </a:lnTo>
                <a:lnTo>
                  <a:pt x="27" y="48"/>
                </a:lnTo>
                <a:lnTo>
                  <a:pt x="32" y="47"/>
                </a:lnTo>
                <a:lnTo>
                  <a:pt x="36" y="46"/>
                </a:lnTo>
                <a:lnTo>
                  <a:pt x="40" y="45"/>
                </a:lnTo>
                <a:lnTo>
                  <a:pt x="45" y="43"/>
                </a:lnTo>
                <a:lnTo>
                  <a:pt x="35" y="0"/>
                </a:lnTo>
                <a:lnTo>
                  <a:pt x="31" y="2"/>
                </a:lnTo>
                <a:lnTo>
                  <a:pt x="26" y="3"/>
                </a:lnTo>
                <a:lnTo>
                  <a:pt x="22" y="4"/>
                </a:lnTo>
                <a:lnTo>
                  <a:pt x="18" y="5"/>
                </a:lnTo>
                <a:lnTo>
                  <a:pt x="13" y="6"/>
                </a:lnTo>
                <a:lnTo>
                  <a:pt x="8" y="7"/>
                </a:lnTo>
                <a:lnTo>
                  <a:pt x="4" y="8"/>
                </a:lnTo>
                <a:lnTo>
                  <a:pt x="0" y="9"/>
                </a:lnTo>
                <a:lnTo>
                  <a:pt x="9" y="5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2" name="Freeform 374"/>
          <p:cNvSpPr>
            <a:spLocks/>
          </p:cNvSpPr>
          <p:nvPr/>
        </p:nvSpPr>
        <p:spPr bwMode="auto">
          <a:xfrm>
            <a:off x="4870450" y="4135438"/>
            <a:ext cx="19050" cy="20637"/>
          </a:xfrm>
          <a:custGeom>
            <a:avLst/>
            <a:gdLst>
              <a:gd name="T0" fmla="*/ 1511559 w 49"/>
              <a:gd name="T1" fmla="*/ 8190111 h 52"/>
              <a:gd name="T2" fmla="*/ 1511559 w 49"/>
              <a:gd name="T3" fmla="*/ 8190111 h 52"/>
              <a:gd name="T4" fmla="*/ 2116105 w 49"/>
              <a:gd name="T5" fmla="*/ 8032555 h 52"/>
              <a:gd name="T6" fmla="*/ 3023118 w 49"/>
              <a:gd name="T7" fmla="*/ 7875000 h 52"/>
              <a:gd name="T8" fmla="*/ 3627664 w 49"/>
              <a:gd name="T9" fmla="*/ 7717444 h 52"/>
              <a:gd name="T10" fmla="*/ 4383055 w 49"/>
              <a:gd name="T11" fmla="*/ 7560286 h 52"/>
              <a:gd name="T12" fmla="*/ 5138835 w 49"/>
              <a:gd name="T13" fmla="*/ 7402730 h 52"/>
              <a:gd name="T14" fmla="*/ 5894614 w 49"/>
              <a:gd name="T15" fmla="*/ 7087619 h 52"/>
              <a:gd name="T16" fmla="*/ 6650394 w 49"/>
              <a:gd name="T17" fmla="*/ 6930063 h 52"/>
              <a:gd name="T18" fmla="*/ 7406173 w 49"/>
              <a:gd name="T19" fmla="*/ 6772508 h 52"/>
              <a:gd name="T20" fmla="*/ 6045848 w 49"/>
              <a:gd name="T21" fmla="*/ 0 h 52"/>
              <a:gd name="T22" fmla="*/ 5138835 w 49"/>
              <a:gd name="T23" fmla="*/ 157556 h 52"/>
              <a:gd name="T24" fmla="*/ 4534289 w 49"/>
              <a:gd name="T25" fmla="*/ 315111 h 52"/>
              <a:gd name="T26" fmla="*/ 3778509 w 49"/>
              <a:gd name="T27" fmla="*/ 629825 h 52"/>
              <a:gd name="T28" fmla="*/ 3173963 w 49"/>
              <a:gd name="T29" fmla="*/ 787381 h 52"/>
              <a:gd name="T30" fmla="*/ 2267339 w 49"/>
              <a:gd name="T31" fmla="*/ 944936 h 52"/>
              <a:gd name="T32" fmla="*/ 1662793 w 49"/>
              <a:gd name="T33" fmla="*/ 1102492 h 52"/>
              <a:gd name="T34" fmla="*/ 907013 w 49"/>
              <a:gd name="T35" fmla="*/ 1260048 h 52"/>
              <a:gd name="T36" fmla="*/ 0 w 49"/>
              <a:gd name="T37" fmla="*/ 1417603 h 52"/>
              <a:gd name="T38" fmla="*/ 0 w 49"/>
              <a:gd name="T39" fmla="*/ 1417603 h 52"/>
              <a:gd name="T40" fmla="*/ 1511559 w 49"/>
              <a:gd name="T41" fmla="*/ 8190111 h 52"/>
              <a:gd name="T42" fmla="*/ 1511559 w 49"/>
              <a:gd name="T43" fmla="*/ 8190111 h 52"/>
              <a:gd name="T44" fmla="*/ 1511559 w 49"/>
              <a:gd name="T45" fmla="*/ 8190111 h 5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9"/>
              <a:gd name="T70" fmla="*/ 0 h 52"/>
              <a:gd name="T71" fmla="*/ 49 w 49"/>
              <a:gd name="T72" fmla="*/ 52 h 5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9" h="52">
                <a:moveTo>
                  <a:pt x="10" y="52"/>
                </a:moveTo>
                <a:lnTo>
                  <a:pt x="10" y="52"/>
                </a:lnTo>
                <a:lnTo>
                  <a:pt x="14" y="51"/>
                </a:lnTo>
                <a:lnTo>
                  <a:pt x="20" y="50"/>
                </a:lnTo>
                <a:lnTo>
                  <a:pt x="24" y="49"/>
                </a:lnTo>
                <a:lnTo>
                  <a:pt x="29" y="48"/>
                </a:lnTo>
                <a:lnTo>
                  <a:pt x="34" y="47"/>
                </a:lnTo>
                <a:lnTo>
                  <a:pt x="39" y="45"/>
                </a:lnTo>
                <a:lnTo>
                  <a:pt x="44" y="44"/>
                </a:lnTo>
                <a:lnTo>
                  <a:pt x="49" y="43"/>
                </a:lnTo>
                <a:lnTo>
                  <a:pt x="40" y="0"/>
                </a:lnTo>
                <a:lnTo>
                  <a:pt x="34" y="1"/>
                </a:lnTo>
                <a:lnTo>
                  <a:pt x="30" y="2"/>
                </a:lnTo>
                <a:lnTo>
                  <a:pt x="25" y="4"/>
                </a:lnTo>
                <a:lnTo>
                  <a:pt x="21" y="5"/>
                </a:lnTo>
                <a:lnTo>
                  <a:pt x="15" y="6"/>
                </a:lnTo>
                <a:lnTo>
                  <a:pt x="11" y="7"/>
                </a:lnTo>
                <a:lnTo>
                  <a:pt x="6" y="8"/>
                </a:lnTo>
                <a:lnTo>
                  <a:pt x="0" y="9"/>
                </a:lnTo>
                <a:lnTo>
                  <a:pt x="10" y="5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3" name="Freeform 375"/>
          <p:cNvSpPr>
            <a:spLocks/>
          </p:cNvSpPr>
          <p:nvPr/>
        </p:nvSpPr>
        <p:spPr bwMode="auto">
          <a:xfrm>
            <a:off x="4856163" y="4138613"/>
            <a:ext cx="17462" cy="19050"/>
          </a:xfrm>
          <a:custGeom>
            <a:avLst/>
            <a:gdLst>
              <a:gd name="T0" fmla="*/ 1296743 w 46"/>
              <a:gd name="T1" fmla="*/ 7115735 h 51"/>
              <a:gd name="T2" fmla="*/ 1296743 w 46"/>
              <a:gd name="T3" fmla="*/ 7115735 h 51"/>
              <a:gd name="T4" fmla="*/ 2017620 w 46"/>
              <a:gd name="T5" fmla="*/ 6976035 h 51"/>
              <a:gd name="T6" fmla="*/ 2593866 w 46"/>
              <a:gd name="T7" fmla="*/ 6836709 h 51"/>
              <a:gd name="T8" fmla="*/ 3314364 w 46"/>
              <a:gd name="T9" fmla="*/ 6697009 h 51"/>
              <a:gd name="T10" fmla="*/ 3890610 w 46"/>
              <a:gd name="T11" fmla="*/ 6417982 h 51"/>
              <a:gd name="T12" fmla="*/ 4611107 w 46"/>
              <a:gd name="T13" fmla="*/ 6278656 h 51"/>
              <a:gd name="T14" fmla="*/ 5187732 w 46"/>
              <a:gd name="T15" fmla="*/ 6278656 h 51"/>
              <a:gd name="T16" fmla="*/ 5908230 w 46"/>
              <a:gd name="T17" fmla="*/ 6138956 h 51"/>
              <a:gd name="T18" fmla="*/ 6628727 w 46"/>
              <a:gd name="T19" fmla="*/ 5999629 h 51"/>
              <a:gd name="T20" fmla="*/ 5187732 w 46"/>
              <a:gd name="T21" fmla="*/ 0 h 51"/>
              <a:gd name="T22" fmla="*/ 4611107 w 46"/>
              <a:gd name="T23" fmla="*/ 139700 h 51"/>
              <a:gd name="T24" fmla="*/ 4034861 w 46"/>
              <a:gd name="T25" fmla="*/ 279026 h 51"/>
              <a:gd name="T26" fmla="*/ 3458615 w 46"/>
              <a:gd name="T27" fmla="*/ 418726 h 51"/>
              <a:gd name="T28" fmla="*/ 2593866 w 46"/>
              <a:gd name="T29" fmla="*/ 558053 h 51"/>
              <a:gd name="T30" fmla="*/ 2017620 w 46"/>
              <a:gd name="T31" fmla="*/ 837079 h 51"/>
              <a:gd name="T32" fmla="*/ 1440995 w 46"/>
              <a:gd name="T33" fmla="*/ 976779 h 51"/>
              <a:gd name="T34" fmla="*/ 864749 w 46"/>
              <a:gd name="T35" fmla="*/ 1116106 h 51"/>
              <a:gd name="T36" fmla="*/ 0 w 46"/>
              <a:gd name="T37" fmla="*/ 1116106 h 51"/>
              <a:gd name="T38" fmla="*/ 0 w 46"/>
              <a:gd name="T39" fmla="*/ 1116106 h 51"/>
              <a:gd name="T40" fmla="*/ 1296743 w 46"/>
              <a:gd name="T41" fmla="*/ 7115735 h 51"/>
              <a:gd name="T42" fmla="*/ 1296743 w 46"/>
              <a:gd name="T43" fmla="*/ 7115735 h 51"/>
              <a:gd name="T44" fmla="*/ 1296743 w 46"/>
              <a:gd name="T45" fmla="*/ 7115735 h 5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6"/>
              <a:gd name="T70" fmla="*/ 0 h 51"/>
              <a:gd name="T71" fmla="*/ 46 w 46"/>
              <a:gd name="T72" fmla="*/ 51 h 5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6" h="51">
                <a:moveTo>
                  <a:pt x="9" y="51"/>
                </a:moveTo>
                <a:lnTo>
                  <a:pt x="9" y="51"/>
                </a:lnTo>
                <a:lnTo>
                  <a:pt x="14" y="50"/>
                </a:lnTo>
                <a:lnTo>
                  <a:pt x="18" y="49"/>
                </a:lnTo>
                <a:lnTo>
                  <a:pt x="23" y="48"/>
                </a:lnTo>
                <a:lnTo>
                  <a:pt x="27" y="46"/>
                </a:lnTo>
                <a:lnTo>
                  <a:pt x="32" y="45"/>
                </a:lnTo>
                <a:lnTo>
                  <a:pt x="36" y="45"/>
                </a:lnTo>
                <a:lnTo>
                  <a:pt x="41" y="44"/>
                </a:lnTo>
                <a:lnTo>
                  <a:pt x="46" y="43"/>
                </a:lnTo>
                <a:lnTo>
                  <a:pt x="36" y="0"/>
                </a:lnTo>
                <a:lnTo>
                  <a:pt x="32" y="1"/>
                </a:lnTo>
                <a:lnTo>
                  <a:pt x="28" y="2"/>
                </a:lnTo>
                <a:lnTo>
                  <a:pt x="24" y="3"/>
                </a:lnTo>
                <a:lnTo>
                  <a:pt x="18" y="4"/>
                </a:lnTo>
                <a:lnTo>
                  <a:pt x="14" y="6"/>
                </a:lnTo>
                <a:lnTo>
                  <a:pt x="10" y="7"/>
                </a:lnTo>
                <a:lnTo>
                  <a:pt x="6" y="8"/>
                </a:lnTo>
                <a:lnTo>
                  <a:pt x="0" y="8"/>
                </a:lnTo>
                <a:lnTo>
                  <a:pt x="9" y="5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4" name="Freeform 376"/>
          <p:cNvSpPr>
            <a:spLocks/>
          </p:cNvSpPr>
          <p:nvPr/>
        </p:nvSpPr>
        <p:spPr bwMode="auto">
          <a:xfrm>
            <a:off x="4840288" y="4141788"/>
            <a:ext cx="19050" cy="19050"/>
          </a:xfrm>
          <a:custGeom>
            <a:avLst/>
            <a:gdLst>
              <a:gd name="T0" fmla="*/ 1102519 w 48"/>
              <a:gd name="T1" fmla="*/ 7115735 h 51"/>
              <a:gd name="T2" fmla="*/ 1102519 w 48"/>
              <a:gd name="T3" fmla="*/ 7115735 h 51"/>
              <a:gd name="T4" fmla="*/ 2047478 w 48"/>
              <a:gd name="T5" fmla="*/ 6836709 h 51"/>
              <a:gd name="T6" fmla="*/ 2835275 w 48"/>
              <a:gd name="T7" fmla="*/ 6697009 h 51"/>
              <a:gd name="T8" fmla="*/ 3465116 w 48"/>
              <a:gd name="T9" fmla="*/ 6697009 h 51"/>
              <a:gd name="T10" fmla="*/ 4410472 w 48"/>
              <a:gd name="T11" fmla="*/ 6557682 h 51"/>
              <a:gd name="T12" fmla="*/ 5197872 w 48"/>
              <a:gd name="T13" fmla="*/ 6417982 h 51"/>
              <a:gd name="T14" fmla="*/ 5985272 w 48"/>
              <a:gd name="T15" fmla="*/ 6278656 h 51"/>
              <a:gd name="T16" fmla="*/ 6615509 w 48"/>
              <a:gd name="T17" fmla="*/ 6138956 h 51"/>
              <a:gd name="T18" fmla="*/ 7560469 w 48"/>
              <a:gd name="T19" fmla="*/ 5999629 h 51"/>
              <a:gd name="T20" fmla="*/ 6142831 w 48"/>
              <a:gd name="T21" fmla="*/ 0 h 51"/>
              <a:gd name="T22" fmla="*/ 5512991 w 48"/>
              <a:gd name="T23" fmla="*/ 139700 h 51"/>
              <a:gd name="T24" fmla="*/ 4725194 w 48"/>
              <a:gd name="T25" fmla="*/ 279026 h 51"/>
              <a:gd name="T26" fmla="*/ 3780234 w 48"/>
              <a:gd name="T27" fmla="*/ 418726 h 51"/>
              <a:gd name="T28" fmla="*/ 3150394 w 48"/>
              <a:gd name="T29" fmla="*/ 558053 h 51"/>
              <a:gd name="T30" fmla="*/ 2362597 w 48"/>
              <a:gd name="T31" fmla="*/ 697753 h 51"/>
              <a:gd name="T32" fmla="*/ 1417638 w 48"/>
              <a:gd name="T33" fmla="*/ 837079 h 51"/>
              <a:gd name="T34" fmla="*/ 787400 w 48"/>
              <a:gd name="T35" fmla="*/ 1116106 h 51"/>
              <a:gd name="T36" fmla="*/ 0 w 48"/>
              <a:gd name="T37" fmla="*/ 1255806 h 51"/>
              <a:gd name="T38" fmla="*/ 0 w 48"/>
              <a:gd name="T39" fmla="*/ 1255806 h 51"/>
              <a:gd name="T40" fmla="*/ 1102519 w 48"/>
              <a:gd name="T41" fmla="*/ 7115735 h 51"/>
              <a:gd name="T42" fmla="*/ 1102519 w 48"/>
              <a:gd name="T43" fmla="*/ 7115735 h 51"/>
              <a:gd name="T44" fmla="*/ 1102519 w 48"/>
              <a:gd name="T45" fmla="*/ 7115735 h 5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8"/>
              <a:gd name="T70" fmla="*/ 0 h 51"/>
              <a:gd name="T71" fmla="*/ 48 w 48"/>
              <a:gd name="T72" fmla="*/ 51 h 5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8" h="51">
                <a:moveTo>
                  <a:pt x="7" y="51"/>
                </a:moveTo>
                <a:lnTo>
                  <a:pt x="7" y="51"/>
                </a:lnTo>
                <a:lnTo>
                  <a:pt x="13" y="49"/>
                </a:lnTo>
                <a:lnTo>
                  <a:pt x="18" y="48"/>
                </a:lnTo>
                <a:lnTo>
                  <a:pt x="22" y="48"/>
                </a:lnTo>
                <a:lnTo>
                  <a:pt x="28" y="47"/>
                </a:lnTo>
                <a:lnTo>
                  <a:pt x="33" y="46"/>
                </a:lnTo>
                <a:lnTo>
                  <a:pt x="38" y="45"/>
                </a:lnTo>
                <a:lnTo>
                  <a:pt x="42" y="44"/>
                </a:lnTo>
                <a:lnTo>
                  <a:pt x="48" y="43"/>
                </a:lnTo>
                <a:lnTo>
                  <a:pt x="39" y="0"/>
                </a:lnTo>
                <a:lnTo>
                  <a:pt x="35" y="1"/>
                </a:lnTo>
                <a:lnTo>
                  <a:pt x="30" y="2"/>
                </a:lnTo>
                <a:lnTo>
                  <a:pt x="24" y="3"/>
                </a:lnTo>
                <a:lnTo>
                  <a:pt x="20" y="4"/>
                </a:lnTo>
                <a:lnTo>
                  <a:pt x="15" y="5"/>
                </a:lnTo>
                <a:lnTo>
                  <a:pt x="9" y="6"/>
                </a:lnTo>
                <a:lnTo>
                  <a:pt x="5" y="8"/>
                </a:lnTo>
                <a:lnTo>
                  <a:pt x="0" y="9"/>
                </a:lnTo>
                <a:lnTo>
                  <a:pt x="7" y="5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5" name="Freeform 377"/>
          <p:cNvSpPr>
            <a:spLocks/>
          </p:cNvSpPr>
          <p:nvPr/>
        </p:nvSpPr>
        <p:spPr bwMode="auto">
          <a:xfrm>
            <a:off x="4826000" y="4144963"/>
            <a:ext cx="17463" cy="19050"/>
          </a:xfrm>
          <a:custGeom>
            <a:avLst/>
            <a:gdLst>
              <a:gd name="T0" fmla="*/ 1037385 w 42"/>
              <a:gd name="T1" fmla="*/ 7560469 h 48"/>
              <a:gd name="T2" fmla="*/ 1037385 w 42"/>
              <a:gd name="T3" fmla="*/ 7560469 h 48"/>
              <a:gd name="T4" fmla="*/ 1901804 w 42"/>
              <a:gd name="T5" fmla="*/ 7560469 h 48"/>
              <a:gd name="T6" fmla="*/ 2766222 w 42"/>
              <a:gd name="T7" fmla="*/ 7402909 h 48"/>
              <a:gd name="T8" fmla="*/ 3457674 w 42"/>
              <a:gd name="T9" fmla="*/ 7245350 h 48"/>
              <a:gd name="T10" fmla="*/ 4149126 w 42"/>
              <a:gd name="T11" fmla="*/ 7087791 h 48"/>
              <a:gd name="T12" fmla="*/ 5186511 w 42"/>
              <a:gd name="T13" fmla="*/ 7087791 h 48"/>
              <a:gd name="T14" fmla="*/ 5877963 w 42"/>
              <a:gd name="T15" fmla="*/ 6930628 h 48"/>
              <a:gd name="T16" fmla="*/ 6569414 w 42"/>
              <a:gd name="T17" fmla="*/ 6773069 h 48"/>
              <a:gd name="T18" fmla="*/ 7260866 w 42"/>
              <a:gd name="T19" fmla="*/ 6615509 h 48"/>
              <a:gd name="T20" fmla="*/ 6050930 w 42"/>
              <a:gd name="T21" fmla="*/ 0 h 48"/>
              <a:gd name="T22" fmla="*/ 5359062 w 42"/>
              <a:gd name="T23" fmla="*/ 0 h 48"/>
              <a:gd name="T24" fmla="*/ 4494644 w 42"/>
              <a:gd name="T25" fmla="*/ 157559 h 48"/>
              <a:gd name="T26" fmla="*/ 3630641 w 42"/>
              <a:gd name="T27" fmla="*/ 315119 h 48"/>
              <a:gd name="T28" fmla="*/ 2938773 w 42"/>
              <a:gd name="T29" fmla="*/ 472678 h 48"/>
              <a:gd name="T30" fmla="*/ 2074355 w 42"/>
              <a:gd name="T31" fmla="*/ 472678 h 48"/>
              <a:gd name="T32" fmla="*/ 1382903 w 42"/>
              <a:gd name="T33" fmla="*/ 630238 h 48"/>
              <a:gd name="T34" fmla="*/ 691452 w 42"/>
              <a:gd name="T35" fmla="*/ 787400 h 48"/>
              <a:gd name="T36" fmla="*/ 0 w 42"/>
              <a:gd name="T37" fmla="*/ 944959 h 48"/>
              <a:gd name="T38" fmla="*/ 0 w 42"/>
              <a:gd name="T39" fmla="*/ 944959 h 48"/>
              <a:gd name="T40" fmla="*/ 1037385 w 42"/>
              <a:gd name="T41" fmla="*/ 7560469 h 48"/>
              <a:gd name="T42" fmla="*/ 1037385 w 42"/>
              <a:gd name="T43" fmla="*/ 7560469 h 48"/>
              <a:gd name="T44" fmla="*/ 1037385 w 42"/>
              <a:gd name="T45" fmla="*/ 7560469 h 4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2"/>
              <a:gd name="T70" fmla="*/ 0 h 48"/>
              <a:gd name="T71" fmla="*/ 42 w 42"/>
              <a:gd name="T72" fmla="*/ 48 h 4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2" h="48">
                <a:moveTo>
                  <a:pt x="6" y="48"/>
                </a:moveTo>
                <a:lnTo>
                  <a:pt x="6" y="48"/>
                </a:lnTo>
                <a:lnTo>
                  <a:pt x="11" y="48"/>
                </a:lnTo>
                <a:lnTo>
                  <a:pt x="16" y="47"/>
                </a:lnTo>
                <a:lnTo>
                  <a:pt x="20" y="46"/>
                </a:lnTo>
                <a:lnTo>
                  <a:pt x="24" y="45"/>
                </a:lnTo>
                <a:lnTo>
                  <a:pt x="30" y="45"/>
                </a:lnTo>
                <a:lnTo>
                  <a:pt x="34" y="44"/>
                </a:lnTo>
                <a:lnTo>
                  <a:pt x="38" y="43"/>
                </a:lnTo>
                <a:lnTo>
                  <a:pt x="42" y="42"/>
                </a:lnTo>
                <a:lnTo>
                  <a:pt x="35" y="0"/>
                </a:lnTo>
                <a:lnTo>
                  <a:pt x="31" y="0"/>
                </a:lnTo>
                <a:lnTo>
                  <a:pt x="26" y="1"/>
                </a:lnTo>
                <a:lnTo>
                  <a:pt x="21" y="2"/>
                </a:lnTo>
                <a:lnTo>
                  <a:pt x="17" y="3"/>
                </a:lnTo>
                <a:lnTo>
                  <a:pt x="12" y="3"/>
                </a:lnTo>
                <a:lnTo>
                  <a:pt x="8" y="4"/>
                </a:lnTo>
                <a:lnTo>
                  <a:pt x="4" y="5"/>
                </a:lnTo>
                <a:lnTo>
                  <a:pt x="0" y="6"/>
                </a:lnTo>
                <a:lnTo>
                  <a:pt x="6" y="4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6" name="Freeform 378"/>
          <p:cNvSpPr>
            <a:spLocks/>
          </p:cNvSpPr>
          <p:nvPr/>
        </p:nvSpPr>
        <p:spPr bwMode="auto">
          <a:xfrm>
            <a:off x="4810125" y="4148138"/>
            <a:ext cx="19050" cy="19050"/>
          </a:xfrm>
          <a:custGeom>
            <a:avLst/>
            <a:gdLst>
              <a:gd name="T0" fmla="*/ 1149890 w 47"/>
              <a:gd name="T1" fmla="*/ 7258050 h 50"/>
              <a:gd name="T2" fmla="*/ 1149890 w 47"/>
              <a:gd name="T3" fmla="*/ 7258050 h 50"/>
              <a:gd name="T4" fmla="*/ 1971472 w 47"/>
              <a:gd name="T5" fmla="*/ 7112889 h 50"/>
              <a:gd name="T6" fmla="*/ 2792649 w 47"/>
              <a:gd name="T7" fmla="*/ 6967728 h 50"/>
              <a:gd name="T8" fmla="*/ 3614231 w 47"/>
              <a:gd name="T9" fmla="*/ 6967728 h 50"/>
              <a:gd name="T10" fmla="*/ 4435813 w 47"/>
              <a:gd name="T11" fmla="*/ 6822567 h 50"/>
              <a:gd name="T12" fmla="*/ 5256989 w 47"/>
              <a:gd name="T13" fmla="*/ 6532245 h 50"/>
              <a:gd name="T14" fmla="*/ 6242726 w 47"/>
              <a:gd name="T15" fmla="*/ 6387084 h 50"/>
              <a:gd name="T16" fmla="*/ 7064307 w 47"/>
              <a:gd name="T17" fmla="*/ 6241923 h 50"/>
              <a:gd name="T18" fmla="*/ 7721330 w 47"/>
              <a:gd name="T19" fmla="*/ 6096762 h 50"/>
              <a:gd name="T20" fmla="*/ 6735594 w 47"/>
              <a:gd name="T21" fmla="*/ 0 h 50"/>
              <a:gd name="T22" fmla="*/ 5749857 w 47"/>
              <a:gd name="T23" fmla="*/ 145161 h 50"/>
              <a:gd name="T24" fmla="*/ 4928681 w 47"/>
              <a:gd name="T25" fmla="*/ 145161 h 50"/>
              <a:gd name="T26" fmla="*/ 4271253 w 47"/>
              <a:gd name="T27" fmla="*/ 290322 h 50"/>
              <a:gd name="T28" fmla="*/ 3285517 w 47"/>
              <a:gd name="T29" fmla="*/ 580644 h 50"/>
              <a:gd name="T30" fmla="*/ 2464340 w 47"/>
              <a:gd name="T31" fmla="*/ 725805 h 50"/>
              <a:gd name="T32" fmla="*/ 1642759 w 47"/>
              <a:gd name="T33" fmla="*/ 725805 h 50"/>
              <a:gd name="T34" fmla="*/ 985736 w 47"/>
              <a:gd name="T35" fmla="*/ 870966 h 50"/>
              <a:gd name="T36" fmla="*/ 0 w 47"/>
              <a:gd name="T37" fmla="*/ 1016127 h 50"/>
              <a:gd name="T38" fmla="*/ 0 w 47"/>
              <a:gd name="T39" fmla="*/ 1016127 h 50"/>
              <a:gd name="T40" fmla="*/ 1149890 w 47"/>
              <a:gd name="T41" fmla="*/ 7258050 h 50"/>
              <a:gd name="T42" fmla="*/ 1149890 w 47"/>
              <a:gd name="T43" fmla="*/ 7258050 h 50"/>
              <a:gd name="T44" fmla="*/ 1149890 w 47"/>
              <a:gd name="T45" fmla="*/ 7258050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50"/>
              <a:gd name="T71" fmla="*/ 47 w 47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50">
                <a:moveTo>
                  <a:pt x="7" y="50"/>
                </a:moveTo>
                <a:lnTo>
                  <a:pt x="7" y="50"/>
                </a:lnTo>
                <a:lnTo>
                  <a:pt x="12" y="49"/>
                </a:lnTo>
                <a:lnTo>
                  <a:pt x="17" y="48"/>
                </a:lnTo>
                <a:lnTo>
                  <a:pt x="22" y="48"/>
                </a:lnTo>
                <a:lnTo>
                  <a:pt x="27" y="47"/>
                </a:lnTo>
                <a:lnTo>
                  <a:pt x="32" y="45"/>
                </a:lnTo>
                <a:lnTo>
                  <a:pt x="38" y="44"/>
                </a:lnTo>
                <a:lnTo>
                  <a:pt x="43" y="43"/>
                </a:lnTo>
                <a:lnTo>
                  <a:pt x="47" y="42"/>
                </a:lnTo>
                <a:lnTo>
                  <a:pt x="41" y="0"/>
                </a:lnTo>
                <a:lnTo>
                  <a:pt x="35" y="1"/>
                </a:lnTo>
                <a:lnTo>
                  <a:pt x="30" y="1"/>
                </a:lnTo>
                <a:lnTo>
                  <a:pt x="26" y="2"/>
                </a:lnTo>
                <a:lnTo>
                  <a:pt x="20" y="4"/>
                </a:lnTo>
                <a:lnTo>
                  <a:pt x="15" y="5"/>
                </a:lnTo>
                <a:lnTo>
                  <a:pt x="10" y="5"/>
                </a:lnTo>
                <a:lnTo>
                  <a:pt x="6" y="6"/>
                </a:lnTo>
                <a:lnTo>
                  <a:pt x="0" y="7"/>
                </a:lnTo>
                <a:lnTo>
                  <a:pt x="7" y="5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7" name="Freeform 379"/>
          <p:cNvSpPr>
            <a:spLocks/>
          </p:cNvSpPr>
          <p:nvPr/>
        </p:nvSpPr>
        <p:spPr bwMode="auto">
          <a:xfrm>
            <a:off x="4795838" y="4149725"/>
            <a:ext cx="17462" cy="19050"/>
          </a:xfrm>
          <a:custGeom>
            <a:avLst/>
            <a:gdLst>
              <a:gd name="T0" fmla="*/ 989649 w 43"/>
              <a:gd name="T1" fmla="*/ 7560469 h 48"/>
              <a:gd name="T2" fmla="*/ 989649 w 43"/>
              <a:gd name="T3" fmla="*/ 7560469 h 48"/>
              <a:gd name="T4" fmla="*/ 1814018 w 43"/>
              <a:gd name="T5" fmla="*/ 7560469 h 48"/>
              <a:gd name="T6" fmla="*/ 2473513 w 43"/>
              <a:gd name="T7" fmla="*/ 7402909 h 48"/>
              <a:gd name="T8" fmla="*/ 3298288 w 43"/>
              <a:gd name="T9" fmla="*/ 7245350 h 48"/>
              <a:gd name="T10" fmla="*/ 4122656 w 43"/>
              <a:gd name="T11" fmla="*/ 7245350 h 48"/>
              <a:gd name="T12" fmla="*/ 4782558 w 43"/>
              <a:gd name="T13" fmla="*/ 7087791 h 48"/>
              <a:gd name="T14" fmla="*/ 5606926 w 43"/>
              <a:gd name="T15" fmla="*/ 6930628 h 48"/>
              <a:gd name="T16" fmla="*/ 6266828 w 43"/>
              <a:gd name="T17" fmla="*/ 6930628 h 48"/>
              <a:gd name="T18" fmla="*/ 7091196 w 43"/>
              <a:gd name="T19" fmla="*/ 6773069 h 48"/>
              <a:gd name="T20" fmla="*/ 5936674 w 43"/>
              <a:gd name="T21" fmla="*/ 0 h 48"/>
              <a:gd name="T22" fmla="*/ 5277179 w 43"/>
              <a:gd name="T23" fmla="*/ 157559 h 48"/>
              <a:gd name="T24" fmla="*/ 4452810 w 43"/>
              <a:gd name="T25" fmla="*/ 157559 h 48"/>
              <a:gd name="T26" fmla="*/ 3628035 w 43"/>
              <a:gd name="T27" fmla="*/ 315119 h 48"/>
              <a:gd name="T28" fmla="*/ 2968540 w 43"/>
              <a:gd name="T29" fmla="*/ 472678 h 48"/>
              <a:gd name="T30" fmla="*/ 2308639 w 43"/>
              <a:gd name="T31" fmla="*/ 472678 h 48"/>
              <a:gd name="T32" fmla="*/ 1484270 w 43"/>
              <a:gd name="T33" fmla="*/ 630238 h 48"/>
              <a:gd name="T34" fmla="*/ 659495 w 43"/>
              <a:gd name="T35" fmla="*/ 787400 h 48"/>
              <a:gd name="T36" fmla="*/ 0 w 43"/>
              <a:gd name="T37" fmla="*/ 787400 h 48"/>
              <a:gd name="T38" fmla="*/ 0 w 43"/>
              <a:gd name="T39" fmla="*/ 787400 h 48"/>
              <a:gd name="T40" fmla="*/ 989649 w 43"/>
              <a:gd name="T41" fmla="*/ 7560469 h 48"/>
              <a:gd name="T42" fmla="*/ 989649 w 43"/>
              <a:gd name="T43" fmla="*/ 7560469 h 48"/>
              <a:gd name="T44" fmla="*/ 989649 w 43"/>
              <a:gd name="T45" fmla="*/ 7560469 h 4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3"/>
              <a:gd name="T70" fmla="*/ 0 h 48"/>
              <a:gd name="T71" fmla="*/ 43 w 43"/>
              <a:gd name="T72" fmla="*/ 48 h 4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3" h="48">
                <a:moveTo>
                  <a:pt x="6" y="48"/>
                </a:moveTo>
                <a:lnTo>
                  <a:pt x="6" y="48"/>
                </a:lnTo>
                <a:lnTo>
                  <a:pt x="11" y="48"/>
                </a:lnTo>
                <a:lnTo>
                  <a:pt x="15" y="47"/>
                </a:lnTo>
                <a:lnTo>
                  <a:pt x="20" y="46"/>
                </a:lnTo>
                <a:lnTo>
                  <a:pt x="25" y="46"/>
                </a:lnTo>
                <a:lnTo>
                  <a:pt x="29" y="45"/>
                </a:lnTo>
                <a:lnTo>
                  <a:pt x="34" y="44"/>
                </a:lnTo>
                <a:lnTo>
                  <a:pt x="38" y="44"/>
                </a:lnTo>
                <a:lnTo>
                  <a:pt x="43" y="43"/>
                </a:lnTo>
                <a:lnTo>
                  <a:pt x="36" y="0"/>
                </a:lnTo>
                <a:lnTo>
                  <a:pt x="32" y="1"/>
                </a:lnTo>
                <a:lnTo>
                  <a:pt x="27" y="1"/>
                </a:lnTo>
                <a:lnTo>
                  <a:pt x="22" y="2"/>
                </a:lnTo>
                <a:lnTo>
                  <a:pt x="18" y="3"/>
                </a:lnTo>
                <a:lnTo>
                  <a:pt x="14" y="3"/>
                </a:lnTo>
                <a:lnTo>
                  <a:pt x="9" y="4"/>
                </a:lnTo>
                <a:lnTo>
                  <a:pt x="4" y="5"/>
                </a:lnTo>
                <a:lnTo>
                  <a:pt x="0" y="5"/>
                </a:lnTo>
                <a:lnTo>
                  <a:pt x="6" y="48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8" name="Freeform 380"/>
          <p:cNvSpPr>
            <a:spLocks/>
          </p:cNvSpPr>
          <p:nvPr/>
        </p:nvSpPr>
        <p:spPr bwMode="auto">
          <a:xfrm>
            <a:off x="4779963" y="4152900"/>
            <a:ext cx="19050" cy="19050"/>
          </a:xfrm>
          <a:custGeom>
            <a:avLst/>
            <a:gdLst>
              <a:gd name="T0" fmla="*/ 821582 w 47"/>
              <a:gd name="T1" fmla="*/ 7258050 h 50"/>
              <a:gd name="T2" fmla="*/ 821582 w 47"/>
              <a:gd name="T3" fmla="*/ 7258050 h 50"/>
              <a:gd name="T4" fmla="*/ 1642759 w 47"/>
              <a:gd name="T5" fmla="*/ 7112889 h 50"/>
              <a:gd name="T6" fmla="*/ 2628495 w 47"/>
              <a:gd name="T7" fmla="*/ 7112889 h 50"/>
              <a:gd name="T8" fmla="*/ 3450077 w 47"/>
              <a:gd name="T9" fmla="*/ 6967728 h 50"/>
              <a:gd name="T10" fmla="*/ 4271253 w 47"/>
              <a:gd name="T11" fmla="*/ 6822567 h 50"/>
              <a:gd name="T12" fmla="*/ 5092835 w 47"/>
              <a:gd name="T13" fmla="*/ 6677406 h 50"/>
              <a:gd name="T14" fmla="*/ 6078571 w 47"/>
              <a:gd name="T15" fmla="*/ 6677406 h 50"/>
              <a:gd name="T16" fmla="*/ 6899748 w 47"/>
              <a:gd name="T17" fmla="*/ 6532245 h 50"/>
              <a:gd name="T18" fmla="*/ 7721330 w 47"/>
              <a:gd name="T19" fmla="*/ 6241923 h 50"/>
              <a:gd name="T20" fmla="*/ 6735594 w 47"/>
              <a:gd name="T21" fmla="*/ 0 h 50"/>
              <a:gd name="T22" fmla="*/ 5914012 w 47"/>
              <a:gd name="T23" fmla="*/ 145161 h 50"/>
              <a:gd name="T24" fmla="*/ 4928681 w 47"/>
              <a:gd name="T25" fmla="*/ 435483 h 50"/>
              <a:gd name="T26" fmla="*/ 4107099 w 47"/>
              <a:gd name="T27" fmla="*/ 580644 h 50"/>
              <a:gd name="T28" fmla="*/ 3450077 w 47"/>
              <a:gd name="T29" fmla="*/ 580644 h 50"/>
              <a:gd name="T30" fmla="*/ 2628495 w 47"/>
              <a:gd name="T31" fmla="*/ 725805 h 50"/>
              <a:gd name="T32" fmla="*/ 1642759 w 47"/>
              <a:gd name="T33" fmla="*/ 870966 h 50"/>
              <a:gd name="T34" fmla="*/ 821582 w 47"/>
              <a:gd name="T35" fmla="*/ 870966 h 50"/>
              <a:gd name="T36" fmla="*/ 0 w 47"/>
              <a:gd name="T37" fmla="*/ 1016127 h 50"/>
              <a:gd name="T38" fmla="*/ 0 w 47"/>
              <a:gd name="T39" fmla="*/ 1016127 h 50"/>
              <a:gd name="T40" fmla="*/ 821582 w 47"/>
              <a:gd name="T41" fmla="*/ 7258050 h 50"/>
              <a:gd name="T42" fmla="*/ 821582 w 47"/>
              <a:gd name="T43" fmla="*/ 7258050 h 50"/>
              <a:gd name="T44" fmla="*/ 821582 w 47"/>
              <a:gd name="T45" fmla="*/ 7258050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7"/>
              <a:gd name="T70" fmla="*/ 0 h 50"/>
              <a:gd name="T71" fmla="*/ 47 w 47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7" h="50">
                <a:moveTo>
                  <a:pt x="5" y="50"/>
                </a:moveTo>
                <a:lnTo>
                  <a:pt x="5" y="50"/>
                </a:lnTo>
                <a:lnTo>
                  <a:pt x="10" y="49"/>
                </a:lnTo>
                <a:lnTo>
                  <a:pt x="16" y="49"/>
                </a:lnTo>
                <a:lnTo>
                  <a:pt x="21" y="48"/>
                </a:lnTo>
                <a:lnTo>
                  <a:pt x="26" y="47"/>
                </a:lnTo>
                <a:lnTo>
                  <a:pt x="31" y="46"/>
                </a:lnTo>
                <a:lnTo>
                  <a:pt x="37" y="46"/>
                </a:lnTo>
                <a:lnTo>
                  <a:pt x="42" y="45"/>
                </a:lnTo>
                <a:lnTo>
                  <a:pt x="47" y="43"/>
                </a:lnTo>
                <a:lnTo>
                  <a:pt x="41" y="0"/>
                </a:lnTo>
                <a:lnTo>
                  <a:pt x="36" y="1"/>
                </a:lnTo>
                <a:lnTo>
                  <a:pt x="30" y="3"/>
                </a:lnTo>
                <a:lnTo>
                  <a:pt x="25" y="4"/>
                </a:lnTo>
                <a:lnTo>
                  <a:pt x="21" y="4"/>
                </a:lnTo>
                <a:lnTo>
                  <a:pt x="16" y="5"/>
                </a:lnTo>
                <a:lnTo>
                  <a:pt x="10" y="6"/>
                </a:lnTo>
                <a:lnTo>
                  <a:pt x="5" y="6"/>
                </a:lnTo>
                <a:lnTo>
                  <a:pt x="0" y="7"/>
                </a:lnTo>
                <a:lnTo>
                  <a:pt x="5" y="5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29" name="Freeform 381"/>
          <p:cNvSpPr>
            <a:spLocks/>
          </p:cNvSpPr>
          <p:nvPr/>
        </p:nvSpPr>
        <p:spPr bwMode="auto">
          <a:xfrm>
            <a:off x="4765675" y="4154488"/>
            <a:ext cx="15875" cy="19050"/>
          </a:xfrm>
          <a:custGeom>
            <a:avLst/>
            <a:gdLst>
              <a:gd name="T0" fmla="*/ 899454 w 41"/>
              <a:gd name="T1" fmla="*/ 7721330 h 47"/>
              <a:gd name="T2" fmla="*/ 899454 w 41"/>
              <a:gd name="T3" fmla="*/ 7721330 h 47"/>
              <a:gd name="T4" fmla="*/ 1499220 w 41"/>
              <a:gd name="T5" fmla="*/ 7721330 h 47"/>
              <a:gd name="T6" fmla="*/ 2098985 w 41"/>
              <a:gd name="T7" fmla="*/ 7557176 h 47"/>
              <a:gd name="T8" fmla="*/ 2998439 w 41"/>
              <a:gd name="T9" fmla="*/ 7557176 h 47"/>
              <a:gd name="T10" fmla="*/ 3598204 w 41"/>
              <a:gd name="T11" fmla="*/ 7392616 h 47"/>
              <a:gd name="T12" fmla="*/ 4197582 w 41"/>
              <a:gd name="T13" fmla="*/ 7392616 h 47"/>
              <a:gd name="T14" fmla="*/ 4797348 w 41"/>
              <a:gd name="T15" fmla="*/ 7228462 h 47"/>
              <a:gd name="T16" fmla="*/ 5546957 w 41"/>
              <a:gd name="T17" fmla="*/ 7064307 h 47"/>
              <a:gd name="T18" fmla="*/ 6146723 w 41"/>
              <a:gd name="T19" fmla="*/ 7064307 h 47"/>
              <a:gd name="T20" fmla="*/ 5397113 w 41"/>
              <a:gd name="T21" fmla="*/ 0 h 47"/>
              <a:gd name="T22" fmla="*/ 4647503 w 41"/>
              <a:gd name="T23" fmla="*/ 0 h 47"/>
              <a:gd name="T24" fmla="*/ 4047738 w 41"/>
              <a:gd name="T25" fmla="*/ 164154 h 47"/>
              <a:gd name="T26" fmla="*/ 3447973 w 41"/>
              <a:gd name="T27" fmla="*/ 328714 h 47"/>
              <a:gd name="T28" fmla="*/ 2548518 w 41"/>
              <a:gd name="T29" fmla="*/ 328714 h 47"/>
              <a:gd name="T30" fmla="*/ 1949140 w 41"/>
              <a:gd name="T31" fmla="*/ 492868 h 47"/>
              <a:gd name="T32" fmla="*/ 1349375 w 41"/>
              <a:gd name="T33" fmla="*/ 492868 h 47"/>
              <a:gd name="T34" fmla="*/ 749610 w 41"/>
              <a:gd name="T35" fmla="*/ 657022 h 47"/>
              <a:gd name="T36" fmla="*/ 0 w 41"/>
              <a:gd name="T37" fmla="*/ 657022 h 47"/>
              <a:gd name="T38" fmla="*/ 0 w 41"/>
              <a:gd name="T39" fmla="*/ 657022 h 47"/>
              <a:gd name="T40" fmla="*/ 899454 w 41"/>
              <a:gd name="T41" fmla="*/ 7721330 h 47"/>
              <a:gd name="T42" fmla="*/ 899454 w 41"/>
              <a:gd name="T43" fmla="*/ 7721330 h 47"/>
              <a:gd name="T44" fmla="*/ 899454 w 41"/>
              <a:gd name="T45" fmla="*/ 7721330 h 4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47"/>
              <a:gd name="T71" fmla="*/ 41 w 41"/>
              <a:gd name="T72" fmla="*/ 47 h 4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47">
                <a:moveTo>
                  <a:pt x="6" y="47"/>
                </a:moveTo>
                <a:lnTo>
                  <a:pt x="6" y="47"/>
                </a:lnTo>
                <a:lnTo>
                  <a:pt x="10" y="47"/>
                </a:lnTo>
                <a:lnTo>
                  <a:pt x="14" y="46"/>
                </a:lnTo>
                <a:lnTo>
                  <a:pt x="20" y="46"/>
                </a:lnTo>
                <a:lnTo>
                  <a:pt x="24" y="45"/>
                </a:lnTo>
                <a:lnTo>
                  <a:pt x="28" y="45"/>
                </a:lnTo>
                <a:lnTo>
                  <a:pt x="32" y="44"/>
                </a:lnTo>
                <a:lnTo>
                  <a:pt x="37" y="43"/>
                </a:lnTo>
                <a:lnTo>
                  <a:pt x="41" y="43"/>
                </a:lnTo>
                <a:lnTo>
                  <a:pt x="36" y="0"/>
                </a:lnTo>
                <a:lnTo>
                  <a:pt x="31" y="0"/>
                </a:lnTo>
                <a:lnTo>
                  <a:pt x="27" y="1"/>
                </a:lnTo>
                <a:lnTo>
                  <a:pt x="23" y="2"/>
                </a:lnTo>
                <a:lnTo>
                  <a:pt x="17" y="2"/>
                </a:lnTo>
                <a:lnTo>
                  <a:pt x="13" y="3"/>
                </a:lnTo>
                <a:lnTo>
                  <a:pt x="9" y="3"/>
                </a:lnTo>
                <a:lnTo>
                  <a:pt x="5" y="4"/>
                </a:lnTo>
                <a:lnTo>
                  <a:pt x="0" y="4"/>
                </a:lnTo>
                <a:lnTo>
                  <a:pt x="6" y="4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0" name="Freeform 382"/>
          <p:cNvSpPr>
            <a:spLocks/>
          </p:cNvSpPr>
          <p:nvPr/>
        </p:nvSpPr>
        <p:spPr bwMode="auto">
          <a:xfrm>
            <a:off x="4748213" y="4156075"/>
            <a:ext cx="19050" cy="19050"/>
          </a:xfrm>
          <a:custGeom>
            <a:avLst/>
            <a:gdLst>
              <a:gd name="T0" fmla="*/ 630238 w 48"/>
              <a:gd name="T1" fmla="*/ 7406173 h 49"/>
              <a:gd name="T2" fmla="*/ 630238 w 48"/>
              <a:gd name="T3" fmla="*/ 7406173 h 49"/>
              <a:gd name="T4" fmla="*/ 1417638 w 48"/>
              <a:gd name="T5" fmla="*/ 7406173 h 49"/>
              <a:gd name="T6" fmla="*/ 2362597 w 48"/>
              <a:gd name="T7" fmla="*/ 7254940 h 49"/>
              <a:gd name="T8" fmla="*/ 3150394 w 48"/>
              <a:gd name="T9" fmla="*/ 7103706 h 49"/>
              <a:gd name="T10" fmla="*/ 3937794 w 48"/>
              <a:gd name="T11" fmla="*/ 7103706 h 49"/>
              <a:gd name="T12" fmla="*/ 4882753 w 48"/>
              <a:gd name="T13" fmla="*/ 6952861 h 49"/>
              <a:gd name="T14" fmla="*/ 5827713 w 48"/>
              <a:gd name="T15" fmla="*/ 6952861 h 49"/>
              <a:gd name="T16" fmla="*/ 6615509 w 48"/>
              <a:gd name="T17" fmla="*/ 6801628 h 49"/>
              <a:gd name="T18" fmla="*/ 7560469 w 48"/>
              <a:gd name="T19" fmla="*/ 6499160 h 49"/>
              <a:gd name="T20" fmla="*/ 6615509 w 48"/>
              <a:gd name="T21" fmla="*/ 0 h 49"/>
              <a:gd name="T22" fmla="*/ 5827713 w 48"/>
              <a:gd name="T23" fmla="*/ 302467 h 49"/>
              <a:gd name="T24" fmla="*/ 5040313 w 48"/>
              <a:gd name="T25" fmla="*/ 453312 h 49"/>
              <a:gd name="T26" fmla="*/ 4095353 w 48"/>
              <a:gd name="T27" fmla="*/ 453312 h 49"/>
              <a:gd name="T28" fmla="*/ 3307556 w 48"/>
              <a:gd name="T29" fmla="*/ 604546 h 49"/>
              <a:gd name="T30" fmla="*/ 2520156 w 48"/>
              <a:gd name="T31" fmla="*/ 604546 h 49"/>
              <a:gd name="T32" fmla="*/ 1575197 w 48"/>
              <a:gd name="T33" fmla="*/ 755780 h 49"/>
              <a:gd name="T34" fmla="*/ 787400 w 48"/>
              <a:gd name="T35" fmla="*/ 755780 h 49"/>
              <a:gd name="T36" fmla="*/ 0 w 48"/>
              <a:gd name="T37" fmla="*/ 907013 h 49"/>
              <a:gd name="T38" fmla="*/ 0 w 48"/>
              <a:gd name="T39" fmla="*/ 907013 h 49"/>
              <a:gd name="T40" fmla="*/ 630238 w 48"/>
              <a:gd name="T41" fmla="*/ 7406173 h 49"/>
              <a:gd name="T42" fmla="*/ 630238 w 48"/>
              <a:gd name="T43" fmla="*/ 7406173 h 49"/>
              <a:gd name="T44" fmla="*/ 630238 w 48"/>
              <a:gd name="T45" fmla="*/ 7406173 h 4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8"/>
              <a:gd name="T70" fmla="*/ 0 h 49"/>
              <a:gd name="T71" fmla="*/ 48 w 48"/>
              <a:gd name="T72" fmla="*/ 49 h 4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8" h="49">
                <a:moveTo>
                  <a:pt x="4" y="49"/>
                </a:moveTo>
                <a:lnTo>
                  <a:pt x="4" y="49"/>
                </a:lnTo>
                <a:lnTo>
                  <a:pt x="9" y="49"/>
                </a:lnTo>
                <a:lnTo>
                  <a:pt x="15" y="48"/>
                </a:lnTo>
                <a:lnTo>
                  <a:pt x="20" y="47"/>
                </a:lnTo>
                <a:lnTo>
                  <a:pt x="25" y="47"/>
                </a:lnTo>
                <a:lnTo>
                  <a:pt x="31" y="46"/>
                </a:lnTo>
                <a:lnTo>
                  <a:pt x="37" y="46"/>
                </a:lnTo>
                <a:lnTo>
                  <a:pt x="42" y="45"/>
                </a:lnTo>
                <a:lnTo>
                  <a:pt x="48" y="43"/>
                </a:lnTo>
                <a:lnTo>
                  <a:pt x="42" y="0"/>
                </a:lnTo>
                <a:lnTo>
                  <a:pt x="37" y="2"/>
                </a:lnTo>
                <a:lnTo>
                  <a:pt x="32" y="3"/>
                </a:lnTo>
                <a:lnTo>
                  <a:pt x="26" y="3"/>
                </a:lnTo>
                <a:lnTo>
                  <a:pt x="21" y="4"/>
                </a:lnTo>
                <a:lnTo>
                  <a:pt x="16" y="4"/>
                </a:lnTo>
                <a:lnTo>
                  <a:pt x="10" y="5"/>
                </a:lnTo>
                <a:lnTo>
                  <a:pt x="5" y="5"/>
                </a:lnTo>
                <a:lnTo>
                  <a:pt x="0" y="6"/>
                </a:lnTo>
                <a:lnTo>
                  <a:pt x="4" y="4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1" name="Freeform 383"/>
          <p:cNvSpPr>
            <a:spLocks/>
          </p:cNvSpPr>
          <p:nvPr/>
        </p:nvSpPr>
        <p:spPr bwMode="auto">
          <a:xfrm>
            <a:off x="4733925" y="4159250"/>
            <a:ext cx="15875" cy="19050"/>
          </a:xfrm>
          <a:custGeom>
            <a:avLst/>
            <a:gdLst>
              <a:gd name="T0" fmla="*/ 662679 w 39"/>
              <a:gd name="T1" fmla="*/ 7721330 h 47"/>
              <a:gd name="T2" fmla="*/ 662679 w 39"/>
              <a:gd name="T3" fmla="*/ 7721330 h 47"/>
              <a:gd name="T4" fmla="*/ 1325359 w 39"/>
              <a:gd name="T5" fmla="*/ 7557176 h 47"/>
              <a:gd name="T6" fmla="*/ 1988446 w 39"/>
              <a:gd name="T7" fmla="*/ 7557176 h 47"/>
              <a:gd name="T8" fmla="*/ 2982465 w 39"/>
              <a:gd name="T9" fmla="*/ 7392616 h 47"/>
              <a:gd name="T10" fmla="*/ 3645144 w 39"/>
              <a:gd name="T11" fmla="*/ 7392616 h 47"/>
              <a:gd name="T12" fmla="*/ 4307824 w 39"/>
              <a:gd name="T13" fmla="*/ 7228462 h 47"/>
              <a:gd name="T14" fmla="*/ 5136580 w 39"/>
              <a:gd name="T15" fmla="*/ 7228462 h 47"/>
              <a:gd name="T16" fmla="*/ 5799260 w 39"/>
              <a:gd name="T17" fmla="*/ 7228462 h 47"/>
              <a:gd name="T18" fmla="*/ 6461939 w 39"/>
              <a:gd name="T19" fmla="*/ 7064307 h 47"/>
              <a:gd name="T20" fmla="*/ 5799260 w 39"/>
              <a:gd name="T21" fmla="*/ 0 h 47"/>
              <a:gd name="T22" fmla="*/ 5136580 w 39"/>
              <a:gd name="T23" fmla="*/ 0 h 47"/>
              <a:gd name="T24" fmla="*/ 4307824 w 39"/>
              <a:gd name="T25" fmla="*/ 164154 h 47"/>
              <a:gd name="T26" fmla="*/ 3479474 w 39"/>
              <a:gd name="T27" fmla="*/ 164154 h 47"/>
              <a:gd name="T28" fmla="*/ 2816795 w 39"/>
              <a:gd name="T29" fmla="*/ 328714 h 47"/>
              <a:gd name="T30" fmla="*/ 1988446 w 39"/>
              <a:gd name="T31" fmla="*/ 328714 h 47"/>
              <a:gd name="T32" fmla="*/ 1325359 w 39"/>
              <a:gd name="T33" fmla="*/ 492868 h 47"/>
              <a:gd name="T34" fmla="*/ 662679 w 39"/>
              <a:gd name="T35" fmla="*/ 492868 h 47"/>
              <a:gd name="T36" fmla="*/ 0 w 39"/>
              <a:gd name="T37" fmla="*/ 657022 h 47"/>
              <a:gd name="T38" fmla="*/ 0 w 39"/>
              <a:gd name="T39" fmla="*/ 657022 h 47"/>
              <a:gd name="T40" fmla="*/ 662679 w 39"/>
              <a:gd name="T41" fmla="*/ 7721330 h 47"/>
              <a:gd name="T42" fmla="*/ 662679 w 39"/>
              <a:gd name="T43" fmla="*/ 7721330 h 47"/>
              <a:gd name="T44" fmla="*/ 662679 w 39"/>
              <a:gd name="T45" fmla="*/ 7721330 h 4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9"/>
              <a:gd name="T70" fmla="*/ 0 h 47"/>
              <a:gd name="T71" fmla="*/ 39 w 39"/>
              <a:gd name="T72" fmla="*/ 47 h 4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9" h="47">
                <a:moveTo>
                  <a:pt x="4" y="47"/>
                </a:moveTo>
                <a:lnTo>
                  <a:pt x="4" y="47"/>
                </a:lnTo>
                <a:lnTo>
                  <a:pt x="8" y="46"/>
                </a:lnTo>
                <a:lnTo>
                  <a:pt x="12" y="46"/>
                </a:lnTo>
                <a:lnTo>
                  <a:pt x="18" y="45"/>
                </a:lnTo>
                <a:lnTo>
                  <a:pt x="22" y="45"/>
                </a:lnTo>
                <a:lnTo>
                  <a:pt x="26" y="44"/>
                </a:lnTo>
                <a:lnTo>
                  <a:pt x="31" y="44"/>
                </a:lnTo>
                <a:lnTo>
                  <a:pt x="35" y="44"/>
                </a:lnTo>
                <a:lnTo>
                  <a:pt x="39" y="43"/>
                </a:lnTo>
                <a:lnTo>
                  <a:pt x="35" y="0"/>
                </a:lnTo>
                <a:lnTo>
                  <a:pt x="31" y="0"/>
                </a:lnTo>
                <a:lnTo>
                  <a:pt x="26" y="1"/>
                </a:lnTo>
                <a:lnTo>
                  <a:pt x="21" y="1"/>
                </a:lnTo>
                <a:lnTo>
                  <a:pt x="17" y="2"/>
                </a:lnTo>
                <a:lnTo>
                  <a:pt x="12" y="2"/>
                </a:lnTo>
                <a:lnTo>
                  <a:pt x="8" y="3"/>
                </a:lnTo>
                <a:lnTo>
                  <a:pt x="4" y="3"/>
                </a:lnTo>
                <a:lnTo>
                  <a:pt x="0" y="4"/>
                </a:lnTo>
                <a:lnTo>
                  <a:pt x="4" y="4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2" name="Freeform 384"/>
          <p:cNvSpPr>
            <a:spLocks/>
          </p:cNvSpPr>
          <p:nvPr/>
        </p:nvSpPr>
        <p:spPr bwMode="auto">
          <a:xfrm>
            <a:off x="4718050" y="4160838"/>
            <a:ext cx="17463" cy="17462"/>
          </a:xfrm>
          <a:custGeom>
            <a:avLst/>
            <a:gdLst>
              <a:gd name="T0" fmla="*/ 396919 w 48"/>
              <a:gd name="T1" fmla="*/ 6487690 h 47"/>
              <a:gd name="T2" fmla="*/ 396919 w 48"/>
              <a:gd name="T3" fmla="*/ 6487690 h 47"/>
              <a:gd name="T4" fmla="*/ 1191122 w 48"/>
              <a:gd name="T5" fmla="*/ 6487690 h 47"/>
              <a:gd name="T6" fmla="*/ 1985325 w 48"/>
              <a:gd name="T7" fmla="*/ 6487690 h 47"/>
              <a:gd name="T8" fmla="*/ 2647100 w 48"/>
              <a:gd name="T9" fmla="*/ 6349480 h 47"/>
              <a:gd name="T10" fmla="*/ 3441302 w 48"/>
              <a:gd name="T11" fmla="*/ 6349480 h 47"/>
              <a:gd name="T12" fmla="*/ 4103077 w 48"/>
              <a:gd name="T13" fmla="*/ 6073432 h 47"/>
              <a:gd name="T14" fmla="*/ 4897280 w 48"/>
              <a:gd name="T15" fmla="*/ 6073432 h 47"/>
              <a:gd name="T16" fmla="*/ 5691483 w 48"/>
              <a:gd name="T17" fmla="*/ 5935594 h 47"/>
              <a:gd name="T18" fmla="*/ 6353258 w 48"/>
              <a:gd name="T19" fmla="*/ 5935594 h 47"/>
              <a:gd name="T20" fmla="*/ 5823911 w 48"/>
              <a:gd name="T21" fmla="*/ 0 h 47"/>
              <a:gd name="T22" fmla="*/ 5029708 w 48"/>
              <a:gd name="T23" fmla="*/ 0 h 47"/>
              <a:gd name="T24" fmla="*/ 4367933 w 48"/>
              <a:gd name="T25" fmla="*/ 138210 h 47"/>
              <a:gd name="T26" fmla="*/ 3706158 w 48"/>
              <a:gd name="T27" fmla="*/ 138210 h 47"/>
              <a:gd name="T28" fmla="*/ 2911955 w 48"/>
              <a:gd name="T29" fmla="*/ 138210 h 47"/>
              <a:gd name="T30" fmla="*/ 2250180 w 48"/>
              <a:gd name="T31" fmla="*/ 414258 h 47"/>
              <a:gd name="T32" fmla="*/ 1455978 w 48"/>
              <a:gd name="T33" fmla="*/ 414258 h 47"/>
              <a:gd name="T34" fmla="*/ 661775 w 48"/>
              <a:gd name="T35" fmla="*/ 552096 h 47"/>
              <a:gd name="T36" fmla="*/ 0 w 48"/>
              <a:gd name="T37" fmla="*/ 552096 h 47"/>
              <a:gd name="T38" fmla="*/ 0 w 48"/>
              <a:gd name="T39" fmla="*/ 552096 h 47"/>
              <a:gd name="T40" fmla="*/ 396919 w 48"/>
              <a:gd name="T41" fmla="*/ 6487690 h 47"/>
              <a:gd name="T42" fmla="*/ 396919 w 48"/>
              <a:gd name="T43" fmla="*/ 6487690 h 47"/>
              <a:gd name="T44" fmla="*/ 396919 w 48"/>
              <a:gd name="T45" fmla="*/ 6487690 h 4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8"/>
              <a:gd name="T70" fmla="*/ 0 h 47"/>
              <a:gd name="T71" fmla="*/ 48 w 48"/>
              <a:gd name="T72" fmla="*/ 47 h 4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8" h="47">
                <a:moveTo>
                  <a:pt x="3" y="47"/>
                </a:moveTo>
                <a:lnTo>
                  <a:pt x="3" y="47"/>
                </a:lnTo>
                <a:lnTo>
                  <a:pt x="9" y="47"/>
                </a:lnTo>
                <a:lnTo>
                  <a:pt x="15" y="47"/>
                </a:lnTo>
                <a:lnTo>
                  <a:pt x="20" y="46"/>
                </a:lnTo>
                <a:lnTo>
                  <a:pt x="26" y="46"/>
                </a:lnTo>
                <a:lnTo>
                  <a:pt x="31" y="44"/>
                </a:lnTo>
                <a:lnTo>
                  <a:pt x="37" y="44"/>
                </a:lnTo>
                <a:lnTo>
                  <a:pt x="43" y="43"/>
                </a:lnTo>
                <a:lnTo>
                  <a:pt x="48" y="43"/>
                </a:lnTo>
                <a:lnTo>
                  <a:pt x="44" y="0"/>
                </a:lnTo>
                <a:lnTo>
                  <a:pt x="38" y="0"/>
                </a:lnTo>
                <a:lnTo>
                  <a:pt x="33" y="1"/>
                </a:lnTo>
                <a:lnTo>
                  <a:pt x="28" y="1"/>
                </a:lnTo>
                <a:lnTo>
                  <a:pt x="22" y="1"/>
                </a:lnTo>
                <a:lnTo>
                  <a:pt x="17" y="3"/>
                </a:lnTo>
                <a:lnTo>
                  <a:pt x="11" y="3"/>
                </a:lnTo>
                <a:lnTo>
                  <a:pt x="5" y="4"/>
                </a:lnTo>
                <a:lnTo>
                  <a:pt x="0" y="4"/>
                </a:lnTo>
                <a:lnTo>
                  <a:pt x="3" y="47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3" name="Freeform 385"/>
          <p:cNvSpPr>
            <a:spLocks/>
          </p:cNvSpPr>
          <p:nvPr/>
        </p:nvSpPr>
        <p:spPr bwMode="auto">
          <a:xfrm>
            <a:off x="4703763" y="4162425"/>
            <a:ext cx="14287" cy="17463"/>
          </a:xfrm>
          <a:custGeom>
            <a:avLst/>
            <a:gdLst>
              <a:gd name="T0" fmla="*/ 447144 w 37"/>
              <a:gd name="T1" fmla="*/ 6629486 h 46"/>
              <a:gd name="T2" fmla="*/ 447144 w 37"/>
              <a:gd name="T3" fmla="*/ 6629486 h 46"/>
              <a:gd name="T4" fmla="*/ 1043723 w 37"/>
              <a:gd name="T5" fmla="*/ 6629486 h 46"/>
              <a:gd name="T6" fmla="*/ 1789350 w 37"/>
              <a:gd name="T7" fmla="*/ 6629486 h 46"/>
              <a:gd name="T8" fmla="*/ 2385543 w 37"/>
              <a:gd name="T9" fmla="*/ 6485227 h 46"/>
              <a:gd name="T10" fmla="*/ 2982122 w 37"/>
              <a:gd name="T11" fmla="*/ 6485227 h 46"/>
              <a:gd name="T12" fmla="*/ 3578314 w 37"/>
              <a:gd name="T13" fmla="*/ 6485227 h 46"/>
              <a:gd name="T14" fmla="*/ 4323941 w 37"/>
              <a:gd name="T15" fmla="*/ 6341347 h 46"/>
              <a:gd name="T16" fmla="*/ 4920134 w 37"/>
              <a:gd name="T17" fmla="*/ 6341347 h 46"/>
              <a:gd name="T18" fmla="*/ 5516713 w 37"/>
              <a:gd name="T19" fmla="*/ 6197087 h 46"/>
              <a:gd name="T20" fmla="*/ 5069568 w 37"/>
              <a:gd name="T21" fmla="*/ 0 h 46"/>
              <a:gd name="T22" fmla="*/ 4472989 w 37"/>
              <a:gd name="T23" fmla="*/ 144260 h 46"/>
              <a:gd name="T24" fmla="*/ 3876797 w 37"/>
              <a:gd name="T25" fmla="*/ 144260 h 46"/>
              <a:gd name="T26" fmla="*/ 3131170 w 37"/>
              <a:gd name="T27" fmla="*/ 144260 h 46"/>
              <a:gd name="T28" fmla="*/ 2534591 w 37"/>
              <a:gd name="T29" fmla="*/ 288140 h 46"/>
              <a:gd name="T30" fmla="*/ 1938398 w 37"/>
              <a:gd name="T31" fmla="*/ 288140 h 46"/>
              <a:gd name="T32" fmla="*/ 1341820 w 37"/>
              <a:gd name="T33" fmla="*/ 288140 h 46"/>
              <a:gd name="T34" fmla="*/ 596579 w 37"/>
              <a:gd name="T35" fmla="*/ 432399 h 46"/>
              <a:gd name="T36" fmla="*/ 0 w 37"/>
              <a:gd name="T37" fmla="*/ 432399 h 46"/>
              <a:gd name="T38" fmla="*/ 0 w 37"/>
              <a:gd name="T39" fmla="*/ 432399 h 46"/>
              <a:gd name="T40" fmla="*/ 447144 w 37"/>
              <a:gd name="T41" fmla="*/ 6629486 h 46"/>
              <a:gd name="T42" fmla="*/ 447144 w 37"/>
              <a:gd name="T43" fmla="*/ 6629486 h 46"/>
              <a:gd name="T44" fmla="*/ 447144 w 37"/>
              <a:gd name="T45" fmla="*/ 6629486 h 4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7"/>
              <a:gd name="T70" fmla="*/ 0 h 46"/>
              <a:gd name="T71" fmla="*/ 37 w 37"/>
              <a:gd name="T72" fmla="*/ 46 h 4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7" h="46">
                <a:moveTo>
                  <a:pt x="3" y="46"/>
                </a:moveTo>
                <a:lnTo>
                  <a:pt x="3" y="46"/>
                </a:lnTo>
                <a:lnTo>
                  <a:pt x="7" y="46"/>
                </a:lnTo>
                <a:lnTo>
                  <a:pt x="12" y="46"/>
                </a:lnTo>
                <a:lnTo>
                  <a:pt x="16" y="45"/>
                </a:lnTo>
                <a:lnTo>
                  <a:pt x="20" y="45"/>
                </a:lnTo>
                <a:lnTo>
                  <a:pt x="24" y="45"/>
                </a:lnTo>
                <a:lnTo>
                  <a:pt x="29" y="44"/>
                </a:lnTo>
                <a:lnTo>
                  <a:pt x="33" y="44"/>
                </a:lnTo>
                <a:lnTo>
                  <a:pt x="37" y="43"/>
                </a:lnTo>
                <a:lnTo>
                  <a:pt x="34" y="0"/>
                </a:lnTo>
                <a:lnTo>
                  <a:pt x="30" y="1"/>
                </a:lnTo>
                <a:lnTo>
                  <a:pt x="26" y="1"/>
                </a:lnTo>
                <a:lnTo>
                  <a:pt x="21" y="1"/>
                </a:lnTo>
                <a:lnTo>
                  <a:pt x="17" y="2"/>
                </a:lnTo>
                <a:lnTo>
                  <a:pt x="13" y="2"/>
                </a:lnTo>
                <a:lnTo>
                  <a:pt x="9" y="2"/>
                </a:lnTo>
                <a:lnTo>
                  <a:pt x="4" y="3"/>
                </a:lnTo>
                <a:lnTo>
                  <a:pt x="0" y="3"/>
                </a:lnTo>
                <a:lnTo>
                  <a:pt x="3" y="4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4" name="Freeform 386"/>
          <p:cNvSpPr>
            <a:spLocks/>
          </p:cNvSpPr>
          <p:nvPr/>
        </p:nvSpPr>
        <p:spPr bwMode="auto">
          <a:xfrm>
            <a:off x="4686300" y="4162425"/>
            <a:ext cx="19050" cy="19050"/>
          </a:xfrm>
          <a:custGeom>
            <a:avLst/>
            <a:gdLst>
              <a:gd name="T0" fmla="*/ 315119 w 48"/>
              <a:gd name="T1" fmla="*/ 7889185 h 46"/>
              <a:gd name="T2" fmla="*/ 315119 w 48"/>
              <a:gd name="T3" fmla="*/ 7889185 h 46"/>
              <a:gd name="T4" fmla="*/ 1260078 w 48"/>
              <a:gd name="T5" fmla="*/ 7889185 h 46"/>
              <a:gd name="T6" fmla="*/ 2205038 w 48"/>
              <a:gd name="T7" fmla="*/ 7717735 h 46"/>
              <a:gd name="T8" fmla="*/ 2992834 w 48"/>
              <a:gd name="T9" fmla="*/ 7717735 h 46"/>
              <a:gd name="T10" fmla="*/ 3937794 w 48"/>
              <a:gd name="T11" fmla="*/ 7717735 h 46"/>
              <a:gd name="T12" fmla="*/ 4882753 w 48"/>
              <a:gd name="T13" fmla="*/ 7546285 h 46"/>
              <a:gd name="T14" fmla="*/ 5670550 w 48"/>
              <a:gd name="T15" fmla="*/ 7546285 h 46"/>
              <a:gd name="T16" fmla="*/ 6615509 w 48"/>
              <a:gd name="T17" fmla="*/ 7546285 h 46"/>
              <a:gd name="T18" fmla="*/ 7560469 w 48"/>
              <a:gd name="T19" fmla="*/ 7374835 h 46"/>
              <a:gd name="T20" fmla="*/ 7087791 w 48"/>
              <a:gd name="T21" fmla="*/ 0 h 46"/>
              <a:gd name="T22" fmla="*/ 6300391 w 48"/>
              <a:gd name="T23" fmla="*/ 0 h 46"/>
              <a:gd name="T24" fmla="*/ 5355431 w 48"/>
              <a:gd name="T25" fmla="*/ 171450 h 46"/>
              <a:gd name="T26" fmla="*/ 4410472 w 48"/>
              <a:gd name="T27" fmla="*/ 171450 h 46"/>
              <a:gd name="T28" fmla="*/ 3622675 w 48"/>
              <a:gd name="T29" fmla="*/ 171450 h 46"/>
              <a:gd name="T30" fmla="*/ 2677716 w 48"/>
              <a:gd name="T31" fmla="*/ 342900 h 46"/>
              <a:gd name="T32" fmla="*/ 1732756 w 48"/>
              <a:gd name="T33" fmla="*/ 342900 h 46"/>
              <a:gd name="T34" fmla="*/ 944959 w 48"/>
              <a:gd name="T35" fmla="*/ 342900 h 46"/>
              <a:gd name="T36" fmla="*/ 0 w 48"/>
              <a:gd name="T37" fmla="*/ 514350 h 46"/>
              <a:gd name="T38" fmla="*/ 0 w 48"/>
              <a:gd name="T39" fmla="*/ 514350 h 46"/>
              <a:gd name="T40" fmla="*/ 315119 w 48"/>
              <a:gd name="T41" fmla="*/ 7889185 h 46"/>
              <a:gd name="T42" fmla="*/ 315119 w 48"/>
              <a:gd name="T43" fmla="*/ 7889185 h 46"/>
              <a:gd name="T44" fmla="*/ 315119 w 48"/>
              <a:gd name="T45" fmla="*/ 7889185 h 4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8"/>
              <a:gd name="T70" fmla="*/ 0 h 46"/>
              <a:gd name="T71" fmla="*/ 48 w 48"/>
              <a:gd name="T72" fmla="*/ 46 h 4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8" h="46">
                <a:moveTo>
                  <a:pt x="2" y="46"/>
                </a:moveTo>
                <a:lnTo>
                  <a:pt x="2" y="46"/>
                </a:lnTo>
                <a:lnTo>
                  <a:pt x="8" y="46"/>
                </a:lnTo>
                <a:lnTo>
                  <a:pt x="14" y="45"/>
                </a:lnTo>
                <a:lnTo>
                  <a:pt x="19" y="45"/>
                </a:lnTo>
                <a:lnTo>
                  <a:pt x="25" y="45"/>
                </a:lnTo>
                <a:lnTo>
                  <a:pt x="31" y="44"/>
                </a:lnTo>
                <a:lnTo>
                  <a:pt x="36" y="44"/>
                </a:lnTo>
                <a:lnTo>
                  <a:pt x="42" y="44"/>
                </a:lnTo>
                <a:lnTo>
                  <a:pt x="48" y="43"/>
                </a:lnTo>
                <a:lnTo>
                  <a:pt x="45" y="0"/>
                </a:lnTo>
                <a:lnTo>
                  <a:pt x="40" y="0"/>
                </a:lnTo>
                <a:lnTo>
                  <a:pt x="34" y="1"/>
                </a:lnTo>
                <a:lnTo>
                  <a:pt x="28" y="1"/>
                </a:lnTo>
                <a:lnTo>
                  <a:pt x="23" y="1"/>
                </a:lnTo>
                <a:lnTo>
                  <a:pt x="17" y="2"/>
                </a:lnTo>
                <a:lnTo>
                  <a:pt x="11" y="2"/>
                </a:lnTo>
                <a:lnTo>
                  <a:pt x="6" y="2"/>
                </a:lnTo>
                <a:lnTo>
                  <a:pt x="0" y="3"/>
                </a:lnTo>
                <a:lnTo>
                  <a:pt x="2" y="4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5" name="Freeform 387"/>
          <p:cNvSpPr>
            <a:spLocks/>
          </p:cNvSpPr>
          <p:nvPr/>
        </p:nvSpPr>
        <p:spPr bwMode="auto">
          <a:xfrm>
            <a:off x="4672013" y="4164013"/>
            <a:ext cx="14287" cy="19050"/>
          </a:xfrm>
          <a:custGeom>
            <a:avLst/>
            <a:gdLst>
              <a:gd name="T0" fmla="*/ 315108 w 36"/>
              <a:gd name="T1" fmla="*/ 8064500 h 45"/>
              <a:gd name="T2" fmla="*/ 315108 w 36"/>
              <a:gd name="T3" fmla="*/ 8064500 h 45"/>
              <a:gd name="T4" fmla="*/ 1102480 w 36"/>
              <a:gd name="T5" fmla="*/ 8064500 h 45"/>
              <a:gd name="T6" fmla="*/ 1732299 w 36"/>
              <a:gd name="T7" fmla="*/ 7885430 h 45"/>
              <a:gd name="T8" fmla="*/ 2362514 w 36"/>
              <a:gd name="T9" fmla="*/ 7885430 h 45"/>
              <a:gd name="T10" fmla="*/ 2992333 w 36"/>
              <a:gd name="T11" fmla="*/ 7885430 h 45"/>
              <a:gd name="T12" fmla="*/ 3780102 w 36"/>
              <a:gd name="T13" fmla="*/ 7885430 h 45"/>
              <a:gd name="T14" fmla="*/ 4409921 w 36"/>
              <a:gd name="T15" fmla="*/ 7705937 h 45"/>
              <a:gd name="T16" fmla="*/ 5040136 w 36"/>
              <a:gd name="T17" fmla="*/ 7705937 h 45"/>
              <a:gd name="T18" fmla="*/ 5669955 w 36"/>
              <a:gd name="T19" fmla="*/ 7705937 h 45"/>
              <a:gd name="T20" fmla="*/ 5354847 w 36"/>
              <a:gd name="T21" fmla="*/ 0 h 45"/>
              <a:gd name="T22" fmla="*/ 4725028 w 36"/>
              <a:gd name="T23" fmla="*/ 0 h 45"/>
              <a:gd name="T24" fmla="*/ 4094813 w 36"/>
              <a:gd name="T25" fmla="*/ 0 h 45"/>
              <a:gd name="T26" fmla="*/ 3464994 w 36"/>
              <a:gd name="T27" fmla="*/ 0 h 45"/>
              <a:gd name="T28" fmla="*/ 2677622 w 36"/>
              <a:gd name="T29" fmla="*/ 179070 h 45"/>
              <a:gd name="T30" fmla="*/ 2047406 w 36"/>
              <a:gd name="T31" fmla="*/ 179070 h 45"/>
              <a:gd name="T32" fmla="*/ 1417588 w 36"/>
              <a:gd name="T33" fmla="*/ 179070 h 45"/>
              <a:gd name="T34" fmla="*/ 629819 w 36"/>
              <a:gd name="T35" fmla="*/ 179070 h 45"/>
              <a:gd name="T36" fmla="*/ 0 w 36"/>
              <a:gd name="T37" fmla="*/ 358563 h 45"/>
              <a:gd name="T38" fmla="*/ 0 w 36"/>
              <a:gd name="T39" fmla="*/ 358563 h 45"/>
              <a:gd name="T40" fmla="*/ 315108 w 36"/>
              <a:gd name="T41" fmla="*/ 8064500 h 45"/>
              <a:gd name="T42" fmla="*/ 315108 w 36"/>
              <a:gd name="T43" fmla="*/ 8064500 h 45"/>
              <a:gd name="T44" fmla="*/ 315108 w 36"/>
              <a:gd name="T45" fmla="*/ 8064500 h 4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6"/>
              <a:gd name="T70" fmla="*/ 0 h 45"/>
              <a:gd name="T71" fmla="*/ 36 w 36"/>
              <a:gd name="T72" fmla="*/ 45 h 4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6" h="45">
                <a:moveTo>
                  <a:pt x="2" y="45"/>
                </a:moveTo>
                <a:lnTo>
                  <a:pt x="2" y="45"/>
                </a:lnTo>
                <a:lnTo>
                  <a:pt x="7" y="45"/>
                </a:lnTo>
                <a:lnTo>
                  <a:pt x="11" y="44"/>
                </a:lnTo>
                <a:lnTo>
                  <a:pt x="15" y="44"/>
                </a:lnTo>
                <a:lnTo>
                  <a:pt x="19" y="44"/>
                </a:lnTo>
                <a:lnTo>
                  <a:pt x="24" y="44"/>
                </a:lnTo>
                <a:lnTo>
                  <a:pt x="28" y="43"/>
                </a:lnTo>
                <a:lnTo>
                  <a:pt x="32" y="43"/>
                </a:lnTo>
                <a:lnTo>
                  <a:pt x="36" y="43"/>
                </a:lnTo>
                <a:lnTo>
                  <a:pt x="34" y="0"/>
                </a:lnTo>
                <a:lnTo>
                  <a:pt x="30" y="0"/>
                </a:lnTo>
                <a:lnTo>
                  <a:pt x="26" y="0"/>
                </a:lnTo>
                <a:lnTo>
                  <a:pt x="22" y="0"/>
                </a:lnTo>
                <a:lnTo>
                  <a:pt x="17" y="1"/>
                </a:lnTo>
                <a:lnTo>
                  <a:pt x="13" y="1"/>
                </a:lnTo>
                <a:lnTo>
                  <a:pt x="9" y="1"/>
                </a:lnTo>
                <a:lnTo>
                  <a:pt x="4" y="1"/>
                </a:lnTo>
                <a:lnTo>
                  <a:pt x="0" y="2"/>
                </a:lnTo>
                <a:lnTo>
                  <a:pt x="2" y="4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6" name="Freeform 388"/>
          <p:cNvSpPr>
            <a:spLocks/>
          </p:cNvSpPr>
          <p:nvPr/>
        </p:nvSpPr>
        <p:spPr bwMode="auto">
          <a:xfrm>
            <a:off x="4652963" y="4165600"/>
            <a:ext cx="20637" cy="17463"/>
          </a:xfrm>
          <a:custGeom>
            <a:avLst/>
            <a:gdLst>
              <a:gd name="T0" fmla="*/ 163882 w 51"/>
              <a:gd name="T1" fmla="*/ 6629486 h 46"/>
              <a:gd name="T2" fmla="*/ 163882 w 51"/>
              <a:gd name="T3" fmla="*/ 6629486 h 46"/>
              <a:gd name="T4" fmla="*/ 1309843 w 51"/>
              <a:gd name="T5" fmla="*/ 6485227 h 46"/>
              <a:gd name="T6" fmla="*/ 2292326 w 51"/>
              <a:gd name="T7" fmla="*/ 6485227 h 46"/>
              <a:gd name="T8" fmla="*/ 3274809 w 51"/>
              <a:gd name="T9" fmla="*/ 6485227 h 46"/>
              <a:gd name="T10" fmla="*/ 4420769 w 51"/>
              <a:gd name="T11" fmla="*/ 6485227 h 46"/>
              <a:gd name="T12" fmla="*/ 5239775 w 51"/>
              <a:gd name="T13" fmla="*/ 6485227 h 46"/>
              <a:gd name="T14" fmla="*/ 6385735 w 51"/>
              <a:gd name="T15" fmla="*/ 6197087 h 46"/>
              <a:gd name="T16" fmla="*/ 7368218 w 51"/>
              <a:gd name="T17" fmla="*/ 6197087 h 46"/>
              <a:gd name="T18" fmla="*/ 8350701 w 51"/>
              <a:gd name="T19" fmla="*/ 6197087 h 46"/>
              <a:gd name="T20" fmla="*/ 8023342 w 51"/>
              <a:gd name="T21" fmla="*/ 0 h 46"/>
              <a:gd name="T22" fmla="*/ 7204336 w 51"/>
              <a:gd name="T23" fmla="*/ 0 h 46"/>
              <a:gd name="T24" fmla="*/ 6222258 w 51"/>
              <a:gd name="T25" fmla="*/ 0 h 46"/>
              <a:gd name="T26" fmla="*/ 5075893 w 51"/>
              <a:gd name="T27" fmla="*/ 0 h 46"/>
              <a:gd name="T28" fmla="*/ 4093410 w 51"/>
              <a:gd name="T29" fmla="*/ 288140 h 46"/>
              <a:gd name="T30" fmla="*/ 3110927 w 51"/>
              <a:gd name="T31" fmla="*/ 288140 h 46"/>
              <a:gd name="T32" fmla="*/ 2128444 w 51"/>
              <a:gd name="T33" fmla="*/ 288140 h 46"/>
              <a:gd name="T34" fmla="*/ 1146365 w 51"/>
              <a:gd name="T35" fmla="*/ 288140 h 46"/>
              <a:gd name="T36" fmla="*/ 0 w 51"/>
              <a:gd name="T37" fmla="*/ 288140 h 46"/>
              <a:gd name="T38" fmla="*/ 0 w 51"/>
              <a:gd name="T39" fmla="*/ 288140 h 46"/>
              <a:gd name="T40" fmla="*/ 163882 w 51"/>
              <a:gd name="T41" fmla="*/ 6629486 h 46"/>
              <a:gd name="T42" fmla="*/ 163882 w 51"/>
              <a:gd name="T43" fmla="*/ 6629486 h 46"/>
              <a:gd name="T44" fmla="*/ 163882 w 51"/>
              <a:gd name="T45" fmla="*/ 6629486 h 4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1"/>
              <a:gd name="T70" fmla="*/ 0 h 46"/>
              <a:gd name="T71" fmla="*/ 51 w 51"/>
              <a:gd name="T72" fmla="*/ 46 h 4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1" h="46">
                <a:moveTo>
                  <a:pt x="1" y="46"/>
                </a:moveTo>
                <a:lnTo>
                  <a:pt x="1" y="46"/>
                </a:lnTo>
                <a:lnTo>
                  <a:pt x="8" y="45"/>
                </a:lnTo>
                <a:lnTo>
                  <a:pt x="14" y="45"/>
                </a:lnTo>
                <a:lnTo>
                  <a:pt x="20" y="45"/>
                </a:lnTo>
                <a:lnTo>
                  <a:pt x="27" y="45"/>
                </a:lnTo>
                <a:lnTo>
                  <a:pt x="32" y="45"/>
                </a:lnTo>
                <a:lnTo>
                  <a:pt x="39" y="43"/>
                </a:lnTo>
                <a:lnTo>
                  <a:pt x="45" y="43"/>
                </a:lnTo>
                <a:lnTo>
                  <a:pt x="51" y="43"/>
                </a:lnTo>
                <a:lnTo>
                  <a:pt x="49" y="0"/>
                </a:lnTo>
                <a:lnTo>
                  <a:pt x="44" y="0"/>
                </a:lnTo>
                <a:lnTo>
                  <a:pt x="38" y="0"/>
                </a:lnTo>
                <a:lnTo>
                  <a:pt x="31" y="0"/>
                </a:lnTo>
                <a:lnTo>
                  <a:pt x="25" y="2"/>
                </a:lnTo>
                <a:lnTo>
                  <a:pt x="19" y="2"/>
                </a:lnTo>
                <a:lnTo>
                  <a:pt x="13" y="2"/>
                </a:lnTo>
                <a:lnTo>
                  <a:pt x="7" y="2"/>
                </a:lnTo>
                <a:lnTo>
                  <a:pt x="0" y="2"/>
                </a:lnTo>
                <a:lnTo>
                  <a:pt x="1" y="46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7" name="Freeform 389"/>
          <p:cNvSpPr>
            <a:spLocks/>
          </p:cNvSpPr>
          <p:nvPr/>
        </p:nvSpPr>
        <p:spPr bwMode="auto">
          <a:xfrm>
            <a:off x="4641850" y="4165600"/>
            <a:ext cx="11113" cy="17463"/>
          </a:xfrm>
          <a:custGeom>
            <a:avLst/>
            <a:gdLst>
              <a:gd name="T0" fmla="*/ 257033 w 31"/>
              <a:gd name="T1" fmla="*/ 6776808 h 45"/>
              <a:gd name="T2" fmla="*/ 257033 w 31"/>
              <a:gd name="T3" fmla="*/ 6776808 h 45"/>
              <a:gd name="T4" fmla="*/ 771099 w 31"/>
              <a:gd name="T5" fmla="*/ 6776808 h 45"/>
              <a:gd name="T6" fmla="*/ 1156469 w 31"/>
              <a:gd name="T7" fmla="*/ 6776808 h 45"/>
              <a:gd name="T8" fmla="*/ 1670535 w 31"/>
              <a:gd name="T9" fmla="*/ 6626238 h 45"/>
              <a:gd name="T10" fmla="*/ 2056263 w 31"/>
              <a:gd name="T11" fmla="*/ 6626238 h 45"/>
              <a:gd name="T12" fmla="*/ 2698667 w 31"/>
              <a:gd name="T13" fmla="*/ 6626238 h 45"/>
              <a:gd name="T14" fmla="*/ 3084395 w 31"/>
              <a:gd name="T15" fmla="*/ 6626238 h 45"/>
              <a:gd name="T16" fmla="*/ 3598461 w 31"/>
              <a:gd name="T17" fmla="*/ 6626238 h 45"/>
              <a:gd name="T18" fmla="*/ 3983831 w 31"/>
              <a:gd name="T19" fmla="*/ 6626238 h 45"/>
              <a:gd name="T20" fmla="*/ 3855494 w 31"/>
              <a:gd name="T21" fmla="*/ 0 h 45"/>
              <a:gd name="T22" fmla="*/ 3469765 w 31"/>
              <a:gd name="T23" fmla="*/ 0 h 45"/>
              <a:gd name="T24" fmla="*/ 2955700 w 31"/>
              <a:gd name="T25" fmla="*/ 150570 h 45"/>
              <a:gd name="T26" fmla="*/ 2570329 w 31"/>
              <a:gd name="T27" fmla="*/ 150570 h 45"/>
              <a:gd name="T28" fmla="*/ 1927568 w 31"/>
              <a:gd name="T29" fmla="*/ 150570 h 45"/>
              <a:gd name="T30" fmla="*/ 1413502 w 31"/>
              <a:gd name="T31" fmla="*/ 150570 h 45"/>
              <a:gd name="T32" fmla="*/ 1028132 w 31"/>
              <a:gd name="T33" fmla="*/ 150570 h 45"/>
              <a:gd name="T34" fmla="*/ 642403 w 31"/>
              <a:gd name="T35" fmla="*/ 150570 h 45"/>
              <a:gd name="T36" fmla="*/ 0 w 31"/>
              <a:gd name="T37" fmla="*/ 150570 h 45"/>
              <a:gd name="T38" fmla="*/ 0 w 31"/>
              <a:gd name="T39" fmla="*/ 150570 h 45"/>
              <a:gd name="T40" fmla="*/ 0 w 31"/>
              <a:gd name="T41" fmla="*/ 150570 h 45"/>
              <a:gd name="T42" fmla="*/ 0 w 31"/>
              <a:gd name="T43" fmla="*/ 150570 h 45"/>
              <a:gd name="T44" fmla="*/ 0 w 31"/>
              <a:gd name="T45" fmla="*/ 150570 h 45"/>
              <a:gd name="T46" fmla="*/ 257033 w 31"/>
              <a:gd name="T47" fmla="*/ 6776808 h 4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1"/>
              <a:gd name="T73" fmla="*/ 0 h 45"/>
              <a:gd name="T74" fmla="*/ 31 w 31"/>
              <a:gd name="T75" fmla="*/ 45 h 4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1" h="45">
                <a:moveTo>
                  <a:pt x="2" y="45"/>
                </a:moveTo>
                <a:lnTo>
                  <a:pt x="2" y="45"/>
                </a:lnTo>
                <a:lnTo>
                  <a:pt x="6" y="45"/>
                </a:lnTo>
                <a:lnTo>
                  <a:pt x="9" y="45"/>
                </a:lnTo>
                <a:lnTo>
                  <a:pt x="13" y="44"/>
                </a:lnTo>
                <a:lnTo>
                  <a:pt x="16" y="44"/>
                </a:lnTo>
                <a:lnTo>
                  <a:pt x="21" y="44"/>
                </a:lnTo>
                <a:lnTo>
                  <a:pt x="24" y="44"/>
                </a:lnTo>
                <a:lnTo>
                  <a:pt x="28" y="44"/>
                </a:lnTo>
                <a:lnTo>
                  <a:pt x="31" y="44"/>
                </a:lnTo>
                <a:lnTo>
                  <a:pt x="30" y="0"/>
                </a:lnTo>
                <a:lnTo>
                  <a:pt x="27" y="0"/>
                </a:lnTo>
                <a:lnTo>
                  <a:pt x="23" y="1"/>
                </a:lnTo>
                <a:lnTo>
                  <a:pt x="20" y="1"/>
                </a:lnTo>
                <a:lnTo>
                  <a:pt x="15" y="1"/>
                </a:lnTo>
                <a:lnTo>
                  <a:pt x="11" y="1"/>
                </a:lnTo>
                <a:lnTo>
                  <a:pt x="8" y="1"/>
                </a:lnTo>
                <a:lnTo>
                  <a:pt x="5" y="1"/>
                </a:lnTo>
                <a:lnTo>
                  <a:pt x="0" y="1"/>
                </a:lnTo>
                <a:lnTo>
                  <a:pt x="2" y="4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8" name="Freeform 390"/>
          <p:cNvSpPr>
            <a:spLocks/>
          </p:cNvSpPr>
          <p:nvPr/>
        </p:nvSpPr>
        <p:spPr bwMode="auto">
          <a:xfrm>
            <a:off x="4610100" y="4165600"/>
            <a:ext cx="31750" cy="19050"/>
          </a:xfrm>
          <a:custGeom>
            <a:avLst/>
            <a:gdLst>
              <a:gd name="T0" fmla="*/ 0 w 80"/>
              <a:gd name="T1" fmla="*/ 8064500 h 45"/>
              <a:gd name="T2" fmla="*/ 0 w 80"/>
              <a:gd name="T3" fmla="*/ 8064500 h 45"/>
              <a:gd name="T4" fmla="*/ 1417638 w 80"/>
              <a:gd name="T5" fmla="*/ 8064500 h 45"/>
              <a:gd name="T6" fmla="*/ 3150394 w 80"/>
              <a:gd name="T7" fmla="*/ 8064500 h 45"/>
              <a:gd name="T8" fmla="*/ 4567634 w 80"/>
              <a:gd name="T9" fmla="*/ 8064500 h 45"/>
              <a:gd name="T10" fmla="*/ 6142831 w 80"/>
              <a:gd name="T11" fmla="*/ 8064500 h 45"/>
              <a:gd name="T12" fmla="*/ 7875588 w 80"/>
              <a:gd name="T13" fmla="*/ 7885430 h 45"/>
              <a:gd name="T14" fmla="*/ 9293225 w 80"/>
              <a:gd name="T15" fmla="*/ 7885430 h 45"/>
              <a:gd name="T16" fmla="*/ 11025584 w 80"/>
              <a:gd name="T17" fmla="*/ 7885430 h 45"/>
              <a:gd name="T18" fmla="*/ 12600781 w 80"/>
              <a:gd name="T19" fmla="*/ 7885430 h 45"/>
              <a:gd name="T20" fmla="*/ 12285663 w 80"/>
              <a:gd name="T21" fmla="*/ 0 h 45"/>
              <a:gd name="T22" fmla="*/ 10868025 w 80"/>
              <a:gd name="T23" fmla="*/ 179070 h 45"/>
              <a:gd name="T24" fmla="*/ 9135666 w 80"/>
              <a:gd name="T25" fmla="*/ 179070 h 45"/>
              <a:gd name="T26" fmla="*/ 7718028 w 80"/>
              <a:gd name="T27" fmla="*/ 179070 h 45"/>
              <a:gd name="T28" fmla="*/ 6142831 w 80"/>
              <a:gd name="T29" fmla="*/ 179070 h 45"/>
              <a:gd name="T30" fmla="*/ 4567634 w 80"/>
              <a:gd name="T31" fmla="*/ 179070 h 45"/>
              <a:gd name="T32" fmla="*/ 2992834 w 80"/>
              <a:gd name="T33" fmla="*/ 179070 h 45"/>
              <a:gd name="T34" fmla="*/ 1417638 w 80"/>
              <a:gd name="T35" fmla="*/ 179070 h 45"/>
              <a:gd name="T36" fmla="*/ 0 w 80"/>
              <a:gd name="T37" fmla="*/ 179070 h 45"/>
              <a:gd name="T38" fmla="*/ 0 w 80"/>
              <a:gd name="T39" fmla="*/ 179070 h 45"/>
              <a:gd name="T40" fmla="*/ 0 w 80"/>
              <a:gd name="T41" fmla="*/ 8064500 h 45"/>
              <a:gd name="T42" fmla="*/ 0 w 80"/>
              <a:gd name="T43" fmla="*/ 8064500 h 45"/>
              <a:gd name="T44" fmla="*/ 0 w 80"/>
              <a:gd name="T45" fmla="*/ 8064500 h 4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0"/>
              <a:gd name="T70" fmla="*/ 0 h 45"/>
              <a:gd name="T71" fmla="*/ 80 w 80"/>
              <a:gd name="T72" fmla="*/ 45 h 4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0" h="45">
                <a:moveTo>
                  <a:pt x="0" y="45"/>
                </a:moveTo>
                <a:lnTo>
                  <a:pt x="0" y="45"/>
                </a:lnTo>
                <a:lnTo>
                  <a:pt x="9" y="45"/>
                </a:lnTo>
                <a:lnTo>
                  <a:pt x="20" y="45"/>
                </a:lnTo>
                <a:lnTo>
                  <a:pt x="29" y="45"/>
                </a:lnTo>
                <a:lnTo>
                  <a:pt x="39" y="45"/>
                </a:lnTo>
                <a:lnTo>
                  <a:pt x="50" y="44"/>
                </a:lnTo>
                <a:lnTo>
                  <a:pt x="59" y="44"/>
                </a:lnTo>
                <a:lnTo>
                  <a:pt x="70" y="44"/>
                </a:lnTo>
                <a:lnTo>
                  <a:pt x="80" y="44"/>
                </a:lnTo>
                <a:lnTo>
                  <a:pt x="78" y="0"/>
                </a:lnTo>
                <a:lnTo>
                  <a:pt x="69" y="1"/>
                </a:lnTo>
                <a:lnTo>
                  <a:pt x="58" y="1"/>
                </a:lnTo>
                <a:lnTo>
                  <a:pt x="49" y="1"/>
                </a:lnTo>
                <a:lnTo>
                  <a:pt x="39" y="1"/>
                </a:lnTo>
                <a:lnTo>
                  <a:pt x="29" y="1"/>
                </a:lnTo>
                <a:lnTo>
                  <a:pt x="19" y="1"/>
                </a:lnTo>
                <a:lnTo>
                  <a:pt x="9" y="1"/>
                </a:lnTo>
                <a:lnTo>
                  <a:pt x="0" y="1"/>
                </a:lnTo>
                <a:lnTo>
                  <a:pt x="0" y="45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39" name="Freeform 391"/>
          <p:cNvSpPr>
            <a:spLocks/>
          </p:cNvSpPr>
          <p:nvPr/>
        </p:nvSpPr>
        <p:spPr bwMode="auto">
          <a:xfrm>
            <a:off x="4578350" y="4165600"/>
            <a:ext cx="31750" cy="19050"/>
          </a:xfrm>
          <a:custGeom>
            <a:avLst/>
            <a:gdLst>
              <a:gd name="T0" fmla="*/ 0 w 81"/>
              <a:gd name="T1" fmla="*/ 7885430 h 45"/>
              <a:gd name="T2" fmla="*/ 0 w 81"/>
              <a:gd name="T3" fmla="*/ 7885430 h 45"/>
              <a:gd name="T4" fmla="*/ 1536543 w 81"/>
              <a:gd name="T5" fmla="*/ 7885430 h 45"/>
              <a:gd name="T6" fmla="*/ 3073086 w 81"/>
              <a:gd name="T7" fmla="*/ 7885430 h 45"/>
              <a:gd name="T8" fmla="*/ 4609238 w 81"/>
              <a:gd name="T9" fmla="*/ 7885430 h 45"/>
              <a:gd name="T10" fmla="*/ 6145781 w 81"/>
              <a:gd name="T11" fmla="*/ 7885430 h 45"/>
              <a:gd name="T12" fmla="*/ 7682324 w 81"/>
              <a:gd name="T13" fmla="*/ 8064500 h 45"/>
              <a:gd name="T14" fmla="*/ 9218867 w 81"/>
              <a:gd name="T15" fmla="*/ 8064500 h 45"/>
              <a:gd name="T16" fmla="*/ 10755019 w 81"/>
              <a:gd name="T17" fmla="*/ 8064500 h 45"/>
              <a:gd name="T18" fmla="*/ 12445216 w 81"/>
              <a:gd name="T19" fmla="*/ 8064500 h 45"/>
              <a:gd name="T20" fmla="*/ 12445216 w 81"/>
              <a:gd name="T21" fmla="*/ 179070 h 45"/>
              <a:gd name="T22" fmla="*/ 10755019 w 81"/>
              <a:gd name="T23" fmla="*/ 179070 h 45"/>
              <a:gd name="T24" fmla="*/ 9218867 w 81"/>
              <a:gd name="T25" fmla="*/ 179070 h 45"/>
              <a:gd name="T26" fmla="*/ 7835978 w 81"/>
              <a:gd name="T27" fmla="*/ 179070 h 45"/>
              <a:gd name="T28" fmla="*/ 6145781 w 81"/>
              <a:gd name="T29" fmla="*/ 179070 h 45"/>
              <a:gd name="T30" fmla="*/ 4762892 w 81"/>
              <a:gd name="T31" fmla="*/ 179070 h 45"/>
              <a:gd name="T32" fmla="*/ 3226349 w 81"/>
              <a:gd name="T33" fmla="*/ 179070 h 45"/>
              <a:gd name="T34" fmla="*/ 1536543 w 81"/>
              <a:gd name="T35" fmla="*/ 179070 h 45"/>
              <a:gd name="T36" fmla="*/ 153654 w 81"/>
              <a:gd name="T37" fmla="*/ 0 h 45"/>
              <a:gd name="T38" fmla="*/ 153654 w 81"/>
              <a:gd name="T39" fmla="*/ 0 h 45"/>
              <a:gd name="T40" fmla="*/ 153654 w 81"/>
              <a:gd name="T41" fmla="*/ 0 h 45"/>
              <a:gd name="T42" fmla="*/ 153654 w 81"/>
              <a:gd name="T43" fmla="*/ 0 h 45"/>
              <a:gd name="T44" fmla="*/ 153654 w 81"/>
              <a:gd name="T45" fmla="*/ 0 h 45"/>
              <a:gd name="T46" fmla="*/ 0 w 81"/>
              <a:gd name="T47" fmla="*/ 7885430 h 4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81"/>
              <a:gd name="T73" fmla="*/ 0 h 45"/>
              <a:gd name="T74" fmla="*/ 81 w 81"/>
              <a:gd name="T75" fmla="*/ 45 h 4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81" h="45">
                <a:moveTo>
                  <a:pt x="0" y="44"/>
                </a:moveTo>
                <a:lnTo>
                  <a:pt x="0" y="44"/>
                </a:lnTo>
                <a:lnTo>
                  <a:pt x="10" y="44"/>
                </a:lnTo>
                <a:lnTo>
                  <a:pt x="20" y="44"/>
                </a:lnTo>
                <a:lnTo>
                  <a:pt x="30" y="44"/>
                </a:lnTo>
                <a:lnTo>
                  <a:pt x="40" y="44"/>
                </a:lnTo>
                <a:lnTo>
                  <a:pt x="50" y="45"/>
                </a:lnTo>
                <a:lnTo>
                  <a:pt x="60" y="45"/>
                </a:lnTo>
                <a:lnTo>
                  <a:pt x="70" y="45"/>
                </a:lnTo>
                <a:lnTo>
                  <a:pt x="81" y="45"/>
                </a:lnTo>
                <a:lnTo>
                  <a:pt x="81" y="1"/>
                </a:lnTo>
                <a:lnTo>
                  <a:pt x="70" y="1"/>
                </a:lnTo>
                <a:lnTo>
                  <a:pt x="60" y="1"/>
                </a:lnTo>
                <a:lnTo>
                  <a:pt x="51" y="1"/>
                </a:lnTo>
                <a:lnTo>
                  <a:pt x="40" y="1"/>
                </a:lnTo>
                <a:lnTo>
                  <a:pt x="31" y="1"/>
                </a:lnTo>
                <a:lnTo>
                  <a:pt x="21" y="1"/>
                </a:lnTo>
                <a:lnTo>
                  <a:pt x="10" y="1"/>
                </a:lnTo>
                <a:lnTo>
                  <a:pt x="1" y="0"/>
                </a:lnTo>
                <a:lnTo>
                  <a:pt x="0" y="4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0" name="Freeform 392"/>
          <p:cNvSpPr>
            <a:spLocks/>
          </p:cNvSpPr>
          <p:nvPr/>
        </p:nvSpPr>
        <p:spPr bwMode="auto">
          <a:xfrm>
            <a:off x="4576763" y="4165600"/>
            <a:ext cx="1587" cy="17463"/>
          </a:xfrm>
          <a:custGeom>
            <a:avLst/>
            <a:gdLst>
              <a:gd name="T0" fmla="*/ 0 w 4"/>
              <a:gd name="T1" fmla="*/ 6930827 h 44"/>
              <a:gd name="T2" fmla="*/ 0 w 4"/>
              <a:gd name="T3" fmla="*/ 6930827 h 44"/>
              <a:gd name="T4" fmla="*/ 157510 w 4"/>
              <a:gd name="T5" fmla="*/ 6930827 h 44"/>
              <a:gd name="T6" fmla="*/ 157510 w 4"/>
              <a:gd name="T7" fmla="*/ 6930827 h 44"/>
              <a:gd name="T8" fmla="*/ 157510 w 4"/>
              <a:gd name="T9" fmla="*/ 6930827 h 44"/>
              <a:gd name="T10" fmla="*/ 315020 w 4"/>
              <a:gd name="T11" fmla="*/ 6930827 h 44"/>
              <a:gd name="T12" fmla="*/ 315020 w 4"/>
              <a:gd name="T13" fmla="*/ 6930827 h 44"/>
              <a:gd name="T14" fmla="*/ 315020 w 4"/>
              <a:gd name="T15" fmla="*/ 6930827 h 44"/>
              <a:gd name="T16" fmla="*/ 472133 w 4"/>
              <a:gd name="T17" fmla="*/ 6930827 h 44"/>
              <a:gd name="T18" fmla="*/ 472133 w 4"/>
              <a:gd name="T19" fmla="*/ 6930827 h 44"/>
              <a:gd name="T20" fmla="*/ 629642 w 4"/>
              <a:gd name="T21" fmla="*/ 0 h 44"/>
              <a:gd name="T22" fmla="*/ 629642 w 4"/>
              <a:gd name="T23" fmla="*/ 0 h 44"/>
              <a:gd name="T24" fmla="*/ 472133 w 4"/>
              <a:gd name="T25" fmla="*/ 0 h 44"/>
              <a:gd name="T26" fmla="*/ 472133 w 4"/>
              <a:gd name="T27" fmla="*/ 0 h 44"/>
              <a:gd name="T28" fmla="*/ 472133 w 4"/>
              <a:gd name="T29" fmla="*/ 0 h 44"/>
              <a:gd name="T30" fmla="*/ 315020 w 4"/>
              <a:gd name="T31" fmla="*/ 0 h 44"/>
              <a:gd name="T32" fmla="*/ 315020 w 4"/>
              <a:gd name="T33" fmla="*/ 0 h 44"/>
              <a:gd name="T34" fmla="*/ 315020 w 4"/>
              <a:gd name="T35" fmla="*/ 0 h 44"/>
              <a:gd name="T36" fmla="*/ 157510 w 4"/>
              <a:gd name="T37" fmla="*/ 0 h 44"/>
              <a:gd name="T38" fmla="*/ 157510 w 4"/>
              <a:gd name="T39" fmla="*/ 0 h 44"/>
              <a:gd name="T40" fmla="*/ 0 w 4"/>
              <a:gd name="T41" fmla="*/ 6930827 h 44"/>
              <a:gd name="T42" fmla="*/ 0 w 4"/>
              <a:gd name="T43" fmla="*/ 6930827 h 44"/>
              <a:gd name="T44" fmla="*/ 0 w 4"/>
              <a:gd name="T45" fmla="*/ 6930827 h 4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"/>
              <a:gd name="T70" fmla="*/ 0 h 44"/>
              <a:gd name="T71" fmla="*/ 4 w 4"/>
              <a:gd name="T72" fmla="*/ 44 h 4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" h="44">
                <a:moveTo>
                  <a:pt x="0" y="44"/>
                </a:moveTo>
                <a:lnTo>
                  <a:pt x="0" y="44"/>
                </a:lnTo>
                <a:lnTo>
                  <a:pt x="1" y="44"/>
                </a:lnTo>
                <a:lnTo>
                  <a:pt x="2" y="44"/>
                </a:lnTo>
                <a:lnTo>
                  <a:pt x="3" y="44"/>
                </a:lnTo>
                <a:lnTo>
                  <a:pt x="4" y="0"/>
                </a:lnTo>
                <a:lnTo>
                  <a:pt x="3" y="0"/>
                </a:lnTo>
                <a:lnTo>
                  <a:pt x="2" y="0"/>
                </a:lnTo>
                <a:lnTo>
                  <a:pt x="1" y="0"/>
                </a:lnTo>
                <a:lnTo>
                  <a:pt x="0" y="4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1" name="Freeform 393"/>
          <p:cNvSpPr>
            <a:spLocks/>
          </p:cNvSpPr>
          <p:nvPr/>
        </p:nvSpPr>
        <p:spPr bwMode="auto">
          <a:xfrm>
            <a:off x="4546600" y="4165600"/>
            <a:ext cx="30163" cy="17463"/>
          </a:xfrm>
          <a:custGeom>
            <a:avLst/>
            <a:gdLst>
              <a:gd name="T0" fmla="*/ 0 w 78"/>
              <a:gd name="T1" fmla="*/ 5936305 h 47"/>
              <a:gd name="T2" fmla="*/ 0 w 78"/>
              <a:gd name="T3" fmla="*/ 5936305 h 47"/>
              <a:gd name="T4" fmla="*/ 1495389 w 78"/>
              <a:gd name="T5" fmla="*/ 5936305 h 47"/>
              <a:gd name="T6" fmla="*/ 2841123 w 78"/>
              <a:gd name="T7" fmla="*/ 6212369 h 47"/>
              <a:gd name="T8" fmla="*/ 4336511 w 78"/>
              <a:gd name="T9" fmla="*/ 6212369 h 47"/>
              <a:gd name="T10" fmla="*/ 5682632 w 78"/>
              <a:gd name="T11" fmla="*/ 6212369 h 47"/>
              <a:gd name="T12" fmla="*/ 7178021 w 78"/>
              <a:gd name="T13" fmla="*/ 6350216 h 47"/>
              <a:gd name="T14" fmla="*/ 8523754 w 78"/>
              <a:gd name="T15" fmla="*/ 6350216 h 47"/>
              <a:gd name="T16" fmla="*/ 10019143 w 78"/>
              <a:gd name="T17" fmla="*/ 6350216 h 47"/>
              <a:gd name="T18" fmla="*/ 11514532 w 78"/>
              <a:gd name="T19" fmla="*/ 6488433 h 47"/>
              <a:gd name="T20" fmla="*/ 11664187 w 78"/>
              <a:gd name="T21" fmla="*/ 414282 h 47"/>
              <a:gd name="T22" fmla="*/ 10168798 w 78"/>
              <a:gd name="T23" fmla="*/ 414282 h 47"/>
              <a:gd name="T24" fmla="*/ 8673409 w 78"/>
              <a:gd name="T25" fmla="*/ 414282 h 47"/>
              <a:gd name="T26" fmla="*/ 7476944 w 78"/>
              <a:gd name="T27" fmla="*/ 414282 h 47"/>
              <a:gd name="T28" fmla="*/ 5981555 w 78"/>
              <a:gd name="T29" fmla="*/ 276064 h 47"/>
              <a:gd name="T30" fmla="*/ 4635821 w 78"/>
              <a:gd name="T31" fmla="*/ 276064 h 47"/>
              <a:gd name="T32" fmla="*/ 3140432 w 78"/>
              <a:gd name="T33" fmla="*/ 0 h 47"/>
              <a:gd name="T34" fmla="*/ 1794312 w 78"/>
              <a:gd name="T35" fmla="*/ 0 h 47"/>
              <a:gd name="T36" fmla="*/ 298923 w 78"/>
              <a:gd name="T37" fmla="*/ 0 h 47"/>
              <a:gd name="T38" fmla="*/ 298923 w 78"/>
              <a:gd name="T39" fmla="*/ 0 h 47"/>
              <a:gd name="T40" fmla="*/ 0 w 78"/>
              <a:gd name="T41" fmla="*/ 5936305 h 47"/>
              <a:gd name="T42" fmla="*/ 0 w 78"/>
              <a:gd name="T43" fmla="*/ 5936305 h 47"/>
              <a:gd name="T44" fmla="*/ 0 w 78"/>
              <a:gd name="T45" fmla="*/ 5936305 h 4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8"/>
              <a:gd name="T70" fmla="*/ 0 h 47"/>
              <a:gd name="T71" fmla="*/ 78 w 78"/>
              <a:gd name="T72" fmla="*/ 47 h 4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8" h="47">
                <a:moveTo>
                  <a:pt x="0" y="43"/>
                </a:moveTo>
                <a:lnTo>
                  <a:pt x="0" y="43"/>
                </a:lnTo>
                <a:lnTo>
                  <a:pt x="10" y="43"/>
                </a:lnTo>
                <a:lnTo>
                  <a:pt x="19" y="45"/>
                </a:lnTo>
                <a:lnTo>
                  <a:pt x="29" y="45"/>
                </a:lnTo>
                <a:lnTo>
                  <a:pt x="38" y="45"/>
                </a:lnTo>
                <a:lnTo>
                  <a:pt x="48" y="46"/>
                </a:lnTo>
                <a:lnTo>
                  <a:pt x="57" y="46"/>
                </a:lnTo>
                <a:lnTo>
                  <a:pt x="67" y="46"/>
                </a:lnTo>
                <a:lnTo>
                  <a:pt x="77" y="47"/>
                </a:lnTo>
                <a:lnTo>
                  <a:pt x="78" y="3"/>
                </a:lnTo>
                <a:lnTo>
                  <a:pt x="68" y="3"/>
                </a:lnTo>
                <a:lnTo>
                  <a:pt x="58" y="3"/>
                </a:lnTo>
                <a:lnTo>
                  <a:pt x="50" y="3"/>
                </a:lnTo>
                <a:lnTo>
                  <a:pt x="40" y="2"/>
                </a:lnTo>
                <a:lnTo>
                  <a:pt x="31" y="2"/>
                </a:lnTo>
                <a:lnTo>
                  <a:pt x="21" y="0"/>
                </a:lnTo>
                <a:lnTo>
                  <a:pt x="12" y="0"/>
                </a:lnTo>
                <a:lnTo>
                  <a:pt x="2" y="0"/>
                </a:lnTo>
                <a:lnTo>
                  <a:pt x="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2" name="Freeform 394"/>
          <p:cNvSpPr>
            <a:spLocks/>
          </p:cNvSpPr>
          <p:nvPr/>
        </p:nvSpPr>
        <p:spPr bwMode="auto">
          <a:xfrm>
            <a:off x="4543425" y="4165600"/>
            <a:ext cx="3175" cy="17463"/>
          </a:xfrm>
          <a:custGeom>
            <a:avLst/>
            <a:gdLst>
              <a:gd name="T0" fmla="*/ 0 w 8"/>
              <a:gd name="T1" fmla="*/ 6930827 h 44"/>
              <a:gd name="T2" fmla="*/ 0 w 8"/>
              <a:gd name="T3" fmla="*/ 6930827 h 44"/>
              <a:gd name="T4" fmla="*/ 0 w 8"/>
              <a:gd name="T5" fmla="*/ 6930827 h 44"/>
              <a:gd name="T6" fmla="*/ 157559 w 8"/>
              <a:gd name="T7" fmla="*/ 6930827 h 44"/>
              <a:gd name="T8" fmla="*/ 315119 w 8"/>
              <a:gd name="T9" fmla="*/ 6930827 h 44"/>
              <a:gd name="T10" fmla="*/ 472678 w 8"/>
              <a:gd name="T11" fmla="*/ 6930827 h 44"/>
              <a:gd name="T12" fmla="*/ 630238 w 8"/>
              <a:gd name="T13" fmla="*/ 6930827 h 44"/>
              <a:gd name="T14" fmla="*/ 787400 w 8"/>
              <a:gd name="T15" fmla="*/ 6930827 h 44"/>
              <a:gd name="T16" fmla="*/ 787400 w 8"/>
              <a:gd name="T17" fmla="*/ 6930827 h 44"/>
              <a:gd name="T18" fmla="*/ 944959 w 8"/>
              <a:gd name="T19" fmla="*/ 6930827 h 44"/>
              <a:gd name="T20" fmla="*/ 1260078 w 8"/>
              <a:gd name="T21" fmla="*/ 157564 h 44"/>
              <a:gd name="T22" fmla="*/ 1102519 w 8"/>
              <a:gd name="T23" fmla="*/ 0 h 44"/>
              <a:gd name="T24" fmla="*/ 1102519 w 8"/>
              <a:gd name="T25" fmla="*/ 0 h 44"/>
              <a:gd name="T26" fmla="*/ 944959 w 8"/>
              <a:gd name="T27" fmla="*/ 0 h 44"/>
              <a:gd name="T28" fmla="*/ 787400 w 8"/>
              <a:gd name="T29" fmla="*/ 0 h 44"/>
              <a:gd name="T30" fmla="*/ 630238 w 8"/>
              <a:gd name="T31" fmla="*/ 0 h 44"/>
              <a:gd name="T32" fmla="*/ 472678 w 8"/>
              <a:gd name="T33" fmla="*/ 0 h 44"/>
              <a:gd name="T34" fmla="*/ 315119 w 8"/>
              <a:gd name="T35" fmla="*/ 0 h 44"/>
              <a:gd name="T36" fmla="*/ 315119 w 8"/>
              <a:gd name="T37" fmla="*/ 0 h 44"/>
              <a:gd name="T38" fmla="*/ 315119 w 8"/>
              <a:gd name="T39" fmla="*/ 0 h 44"/>
              <a:gd name="T40" fmla="*/ 0 w 8"/>
              <a:gd name="T41" fmla="*/ 6930827 h 44"/>
              <a:gd name="T42" fmla="*/ 0 w 8"/>
              <a:gd name="T43" fmla="*/ 6930827 h 44"/>
              <a:gd name="T44" fmla="*/ 0 w 8"/>
              <a:gd name="T45" fmla="*/ 6930827 h 4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"/>
              <a:gd name="T70" fmla="*/ 0 h 44"/>
              <a:gd name="T71" fmla="*/ 8 w 8"/>
              <a:gd name="T72" fmla="*/ 44 h 4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" h="44">
                <a:moveTo>
                  <a:pt x="0" y="44"/>
                </a:moveTo>
                <a:lnTo>
                  <a:pt x="0" y="44"/>
                </a:lnTo>
                <a:lnTo>
                  <a:pt x="1" y="44"/>
                </a:lnTo>
                <a:lnTo>
                  <a:pt x="2" y="44"/>
                </a:lnTo>
                <a:lnTo>
                  <a:pt x="3" y="44"/>
                </a:lnTo>
                <a:lnTo>
                  <a:pt x="4" y="44"/>
                </a:lnTo>
                <a:lnTo>
                  <a:pt x="5" y="44"/>
                </a:lnTo>
                <a:lnTo>
                  <a:pt x="6" y="44"/>
                </a:lnTo>
                <a:lnTo>
                  <a:pt x="8" y="1"/>
                </a:lnTo>
                <a:lnTo>
                  <a:pt x="7" y="0"/>
                </a:lnTo>
                <a:lnTo>
                  <a:pt x="6" y="0"/>
                </a:lnTo>
                <a:lnTo>
                  <a:pt x="5" y="0"/>
                </a:lnTo>
                <a:lnTo>
                  <a:pt x="4" y="0"/>
                </a:lnTo>
                <a:lnTo>
                  <a:pt x="3" y="0"/>
                </a:lnTo>
                <a:lnTo>
                  <a:pt x="2" y="0"/>
                </a:lnTo>
                <a:lnTo>
                  <a:pt x="0" y="4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3" name="Freeform 395"/>
          <p:cNvSpPr>
            <a:spLocks/>
          </p:cNvSpPr>
          <p:nvPr/>
        </p:nvSpPr>
        <p:spPr bwMode="auto">
          <a:xfrm>
            <a:off x="4514850" y="4162425"/>
            <a:ext cx="30163" cy="20638"/>
          </a:xfrm>
          <a:custGeom>
            <a:avLst/>
            <a:gdLst>
              <a:gd name="T0" fmla="*/ 0 w 75"/>
              <a:gd name="T1" fmla="*/ 7949070 h 48"/>
              <a:gd name="T2" fmla="*/ 0 w 75"/>
              <a:gd name="T3" fmla="*/ 7949070 h 48"/>
              <a:gd name="T4" fmla="*/ 1455867 w 75"/>
              <a:gd name="T5" fmla="*/ 8133952 h 48"/>
              <a:gd name="T6" fmla="*/ 2911333 w 75"/>
              <a:gd name="T7" fmla="*/ 8133952 h 48"/>
              <a:gd name="T8" fmla="*/ 4367200 w 75"/>
              <a:gd name="T9" fmla="*/ 8318834 h 48"/>
              <a:gd name="T10" fmla="*/ 5822666 w 75"/>
              <a:gd name="T11" fmla="*/ 8503716 h 48"/>
              <a:gd name="T12" fmla="*/ 7278533 w 75"/>
              <a:gd name="T13" fmla="*/ 8503716 h 48"/>
              <a:gd name="T14" fmla="*/ 8733998 w 75"/>
              <a:gd name="T15" fmla="*/ 8688598 h 48"/>
              <a:gd name="T16" fmla="*/ 10189866 w 75"/>
              <a:gd name="T17" fmla="*/ 8688598 h 48"/>
              <a:gd name="T18" fmla="*/ 11807407 w 75"/>
              <a:gd name="T19" fmla="*/ 8873480 h 48"/>
              <a:gd name="T20" fmla="*/ 12130754 w 75"/>
              <a:gd name="T21" fmla="*/ 739528 h 48"/>
              <a:gd name="T22" fmla="*/ 10513213 w 75"/>
              <a:gd name="T23" fmla="*/ 739528 h 48"/>
              <a:gd name="T24" fmla="*/ 9219421 w 75"/>
              <a:gd name="T25" fmla="*/ 554646 h 48"/>
              <a:gd name="T26" fmla="*/ 7601880 w 75"/>
              <a:gd name="T27" fmla="*/ 554646 h 48"/>
              <a:gd name="T28" fmla="*/ 6308089 w 75"/>
              <a:gd name="T29" fmla="*/ 369764 h 48"/>
              <a:gd name="T30" fmla="*/ 4852221 w 75"/>
              <a:gd name="T31" fmla="*/ 369764 h 48"/>
              <a:gd name="T32" fmla="*/ 3234680 w 75"/>
              <a:gd name="T33" fmla="*/ 184882 h 48"/>
              <a:gd name="T34" fmla="*/ 1940889 w 75"/>
              <a:gd name="T35" fmla="*/ 184882 h 48"/>
              <a:gd name="T36" fmla="*/ 485423 w 75"/>
              <a:gd name="T37" fmla="*/ 0 h 48"/>
              <a:gd name="T38" fmla="*/ 485423 w 75"/>
              <a:gd name="T39" fmla="*/ 0 h 48"/>
              <a:gd name="T40" fmla="*/ 0 w 75"/>
              <a:gd name="T41" fmla="*/ 7949070 h 48"/>
              <a:gd name="T42" fmla="*/ 0 w 75"/>
              <a:gd name="T43" fmla="*/ 7949070 h 48"/>
              <a:gd name="T44" fmla="*/ 0 w 75"/>
              <a:gd name="T45" fmla="*/ 7949070 h 4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5"/>
              <a:gd name="T70" fmla="*/ 0 h 48"/>
              <a:gd name="T71" fmla="*/ 75 w 75"/>
              <a:gd name="T72" fmla="*/ 48 h 4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5" h="48">
                <a:moveTo>
                  <a:pt x="0" y="43"/>
                </a:moveTo>
                <a:lnTo>
                  <a:pt x="0" y="43"/>
                </a:lnTo>
                <a:lnTo>
                  <a:pt x="9" y="44"/>
                </a:lnTo>
                <a:lnTo>
                  <a:pt x="18" y="44"/>
                </a:lnTo>
                <a:lnTo>
                  <a:pt x="27" y="45"/>
                </a:lnTo>
                <a:lnTo>
                  <a:pt x="36" y="46"/>
                </a:lnTo>
                <a:lnTo>
                  <a:pt x="45" y="46"/>
                </a:lnTo>
                <a:lnTo>
                  <a:pt x="54" y="47"/>
                </a:lnTo>
                <a:lnTo>
                  <a:pt x="63" y="47"/>
                </a:lnTo>
                <a:lnTo>
                  <a:pt x="73" y="48"/>
                </a:lnTo>
                <a:lnTo>
                  <a:pt x="75" y="4"/>
                </a:lnTo>
                <a:lnTo>
                  <a:pt x="65" y="4"/>
                </a:lnTo>
                <a:lnTo>
                  <a:pt x="57" y="3"/>
                </a:lnTo>
                <a:lnTo>
                  <a:pt x="47" y="3"/>
                </a:lnTo>
                <a:lnTo>
                  <a:pt x="39" y="2"/>
                </a:lnTo>
                <a:lnTo>
                  <a:pt x="30" y="2"/>
                </a:lnTo>
                <a:lnTo>
                  <a:pt x="20" y="1"/>
                </a:lnTo>
                <a:lnTo>
                  <a:pt x="12" y="1"/>
                </a:lnTo>
                <a:lnTo>
                  <a:pt x="3" y="0"/>
                </a:lnTo>
                <a:lnTo>
                  <a:pt x="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4" name="Freeform 396"/>
          <p:cNvSpPr>
            <a:spLocks/>
          </p:cNvSpPr>
          <p:nvPr/>
        </p:nvSpPr>
        <p:spPr bwMode="auto">
          <a:xfrm>
            <a:off x="4510088" y="4162425"/>
            <a:ext cx="6350" cy="17463"/>
          </a:xfrm>
          <a:custGeom>
            <a:avLst/>
            <a:gdLst>
              <a:gd name="T0" fmla="*/ 0 w 15"/>
              <a:gd name="T1" fmla="*/ 6773263 h 44"/>
              <a:gd name="T2" fmla="*/ 0 w 15"/>
              <a:gd name="T3" fmla="*/ 6773263 h 44"/>
              <a:gd name="T4" fmla="*/ 358563 w 15"/>
              <a:gd name="T5" fmla="*/ 6930827 h 44"/>
              <a:gd name="T6" fmla="*/ 716703 w 15"/>
              <a:gd name="T7" fmla="*/ 6930827 h 44"/>
              <a:gd name="T8" fmla="*/ 896197 w 15"/>
              <a:gd name="T9" fmla="*/ 6930827 h 44"/>
              <a:gd name="T10" fmla="*/ 1075267 w 15"/>
              <a:gd name="T11" fmla="*/ 6930827 h 44"/>
              <a:gd name="T12" fmla="*/ 1433830 w 15"/>
              <a:gd name="T13" fmla="*/ 6930827 h 44"/>
              <a:gd name="T14" fmla="*/ 1612900 w 15"/>
              <a:gd name="T15" fmla="*/ 6930827 h 44"/>
              <a:gd name="T16" fmla="*/ 1791970 w 15"/>
              <a:gd name="T17" fmla="*/ 6930827 h 44"/>
              <a:gd name="T18" fmla="*/ 2150533 w 15"/>
              <a:gd name="T19" fmla="*/ 6930827 h 44"/>
              <a:gd name="T20" fmla="*/ 2688167 w 15"/>
              <a:gd name="T21" fmla="*/ 157564 h 44"/>
              <a:gd name="T22" fmla="*/ 2329603 w 15"/>
              <a:gd name="T23" fmla="*/ 157564 h 44"/>
              <a:gd name="T24" fmla="*/ 2150533 w 15"/>
              <a:gd name="T25" fmla="*/ 157564 h 44"/>
              <a:gd name="T26" fmla="*/ 1971463 w 15"/>
              <a:gd name="T27" fmla="*/ 157564 h 44"/>
              <a:gd name="T28" fmla="*/ 1612900 w 15"/>
              <a:gd name="T29" fmla="*/ 157564 h 44"/>
              <a:gd name="T30" fmla="*/ 1433830 w 15"/>
              <a:gd name="T31" fmla="*/ 0 h 44"/>
              <a:gd name="T32" fmla="*/ 1075267 w 15"/>
              <a:gd name="T33" fmla="*/ 0 h 44"/>
              <a:gd name="T34" fmla="*/ 896197 w 15"/>
              <a:gd name="T35" fmla="*/ 0 h 44"/>
              <a:gd name="T36" fmla="*/ 716703 w 15"/>
              <a:gd name="T37" fmla="*/ 0 h 44"/>
              <a:gd name="T38" fmla="*/ 716703 w 15"/>
              <a:gd name="T39" fmla="*/ 0 h 44"/>
              <a:gd name="T40" fmla="*/ 0 w 15"/>
              <a:gd name="T41" fmla="*/ 6773263 h 44"/>
              <a:gd name="T42" fmla="*/ 0 w 15"/>
              <a:gd name="T43" fmla="*/ 6773263 h 44"/>
              <a:gd name="T44" fmla="*/ 0 w 15"/>
              <a:gd name="T45" fmla="*/ 6773263 h 4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5"/>
              <a:gd name="T70" fmla="*/ 0 h 44"/>
              <a:gd name="T71" fmla="*/ 15 w 15"/>
              <a:gd name="T72" fmla="*/ 44 h 44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5" h="44">
                <a:moveTo>
                  <a:pt x="0" y="43"/>
                </a:moveTo>
                <a:lnTo>
                  <a:pt x="0" y="43"/>
                </a:lnTo>
                <a:lnTo>
                  <a:pt x="2" y="44"/>
                </a:lnTo>
                <a:lnTo>
                  <a:pt x="4" y="44"/>
                </a:lnTo>
                <a:lnTo>
                  <a:pt x="5" y="44"/>
                </a:lnTo>
                <a:lnTo>
                  <a:pt x="6" y="44"/>
                </a:lnTo>
                <a:lnTo>
                  <a:pt x="8" y="44"/>
                </a:lnTo>
                <a:lnTo>
                  <a:pt x="9" y="44"/>
                </a:lnTo>
                <a:lnTo>
                  <a:pt x="10" y="44"/>
                </a:lnTo>
                <a:lnTo>
                  <a:pt x="12" y="44"/>
                </a:lnTo>
                <a:lnTo>
                  <a:pt x="15" y="1"/>
                </a:lnTo>
                <a:lnTo>
                  <a:pt x="13" y="1"/>
                </a:lnTo>
                <a:lnTo>
                  <a:pt x="12" y="1"/>
                </a:lnTo>
                <a:lnTo>
                  <a:pt x="11" y="1"/>
                </a:lnTo>
                <a:lnTo>
                  <a:pt x="9" y="1"/>
                </a:lnTo>
                <a:lnTo>
                  <a:pt x="8" y="0"/>
                </a:lnTo>
                <a:lnTo>
                  <a:pt x="6" y="0"/>
                </a:lnTo>
                <a:lnTo>
                  <a:pt x="5" y="0"/>
                </a:lnTo>
                <a:lnTo>
                  <a:pt x="4" y="0"/>
                </a:lnTo>
                <a:lnTo>
                  <a:pt x="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5" name="Freeform 397"/>
          <p:cNvSpPr>
            <a:spLocks/>
          </p:cNvSpPr>
          <p:nvPr/>
        </p:nvSpPr>
        <p:spPr bwMode="auto">
          <a:xfrm>
            <a:off x="4484688" y="4160838"/>
            <a:ext cx="26987" cy="19050"/>
          </a:xfrm>
          <a:custGeom>
            <a:avLst/>
            <a:gdLst>
              <a:gd name="T0" fmla="*/ 0 w 68"/>
              <a:gd name="T1" fmla="*/ 6499160 h 49"/>
              <a:gd name="T2" fmla="*/ 0 w 68"/>
              <a:gd name="T3" fmla="*/ 6499160 h 49"/>
              <a:gd name="T4" fmla="*/ 1102498 w 68"/>
              <a:gd name="T5" fmla="*/ 6650394 h 49"/>
              <a:gd name="T6" fmla="*/ 2520110 w 68"/>
              <a:gd name="T7" fmla="*/ 6650394 h 49"/>
              <a:gd name="T8" fmla="*/ 3780164 w 68"/>
              <a:gd name="T9" fmla="*/ 6952861 h 49"/>
              <a:gd name="T10" fmla="*/ 4882663 w 68"/>
              <a:gd name="T11" fmla="*/ 7103706 h 49"/>
              <a:gd name="T12" fmla="*/ 6300274 w 68"/>
              <a:gd name="T13" fmla="*/ 7254940 h 49"/>
              <a:gd name="T14" fmla="*/ 7402772 w 68"/>
              <a:gd name="T15" fmla="*/ 7254940 h 49"/>
              <a:gd name="T16" fmla="*/ 8820383 w 68"/>
              <a:gd name="T17" fmla="*/ 7406173 h 49"/>
              <a:gd name="T18" fmla="*/ 10080438 w 68"/>
              <a:gd name="T19" fmla="*/ 7406173 h 49"/>
              <a:gd name="T20" fmla="*/ 10710267 w 68"/>
              <a:gd name="T21" fmla="*/ 907013 h 49"/>
              <a:gd name="T22" fmla="*/ 9292656 w 68"/>
              <a:gd name="T23" fmla="*/ 907013 h 49"/>
              <a:gd name="T24" fmla="*/ 8190158 w 68"/>
              <a:gd name="T25" fmla="*/ 755780 h 49"/>
              <a:gd name="T26" fmla="*/ 6772546 w 68"/>
              <a:gd name="T27" fmla="*/ 604546 h 49"/>
              <a:gd name="T28" fmla="*/ 5670048 w 68"/>
              <a:gd name="T29" fmla="*/ 604546 h 49"/>
              <a:gd name="T30" fmla="*/ 4252437 w 68"/>
              <a:gd name="T31" fmla="*/ 453312 h 49"/>
              <a:gd name="T32" fmla="*/ 3149939 w 68"/>
              <a:gd name="T33" fmla="*/ 151234 h 49"/>
              <a:gd name="T34" fmla="*/ 1732724 w 68"/>
              <a:gd name="T35" fmla="*/ 151234 h 49"/>
              <a:gd name="T36" fmla="*/ 629829 w 68"/>
              <a:gd name="T37" fmla="*/ 0 h 49"/>
              <a:gd name="T38" fmla="*/ 629829 w 68"/>
              <a:gd name="T39" fmla="*/ 0 h 49"/>
              <a:gd name="T40" fmla="*/ 0 w 68"/>
              <a:gd name="T41" fmla="*/ 6499160 h 49"/>
              <a:gd name="T42" fmla="*/ 0 w 68"/>
              <a:gd name="T43" fmla="*/ 6499160 h 49"/>
              <a:gd name="T44" fmla="*/ 0 w 68"/>
              <a:gd name="T45" fmla="*/ 6499160 h 4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8"/>
              <a:gd name="T70" fmla="*/ 0 h 49"/>
              <a:gd name="T71" fmla="*/ 68 w 68"/>
              <a:gd name="T72" fmla="*/ 49 h 4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8" h="49">
                <a:moveTo>
                  <a:pt x="0" y="43"/>
                </a:moveTo>
                <a:lnTo>
                  <a:pt x="0" y="43"/>
                </a:lnTo>
                <a:lnTo>
                  <a:pt x="7" y="44"/>
                </a:lnTo>
                <a:lnTo>
                  <a:pt x="16" y="44"/>
                </a:lnTo>
                <a:lnTo>
                  <a:pt x="24" y="46"/>
                </a:lnTo>
                <a:lnTo>
                  <a:pt x="31" y="47"/>
                </a:lnTo>
                <a:lnTo>
                  <a:pt x="40" y="48"/>
                </a:lnTo>
                <a:lnTo>
                  <a:pt x="47" y="48"/>
                </a:lnTo>
                <a:lnTo>
                  <a:pt x="56" y="49"/>
                </a:lnTo>
                <a:lnTo>
                  <a:pt x="64" y="49"/>
                </a:lnTo>
                <a:lnTo>
                  <a:pt x="68" y="6"/>
                </a:lnTo>
                <a:lnTo>
                  <a:pt x="59" y="6"/>
                </a:lnTo>
                <a:lnTo>
                  <a:pt x="52" y="5"/>
                </a:lnTo>
                <a:lnTo>
                  <a:pt x="43" y="4"/>
                </a:lnTo>
                <a:lnTo>
                  <a:pt x="36" y="4"/>
                </a:lnTo>
                <a:lnTo>
                  <a:pt x="27" y="3"/>
                </a:lnTo>
                <a:lnTo>
                  <a:pt x="20" y="1"/>
                </a:lnTo>
                <a:lnTo>
                  <a:pt x="11" y="1"/>
                </a:lnTo>
                <a:lnTo>
                  <a:pt x="4" y="0"/>
                </a:lnTo>
                <a:lnTo>
                  <a:pt x="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6" name="Freeform 398"/>
          <p:cNvSpPr>
            <a:spLocks/>
          </p:cNvSpPr>
          <p:nvPr/>
        </p:nvSpPr>
        <p:spPr bwMode="auto">
          <a:xfrm>
            <a:off x="4476750" y="4159250"/>
            <a:ext cx="9525" cy="19050"/>
          </a:xfrm>
          <a:custGeom>
            <a:avLst/>
            <a:gdLst>
              <a:gd name="T0" fmla="*/ 0 w 24"/>
              <a:gd name="T1" fmla="*/ 7705937 h 45"/>
              <a:gd name="T2" fmla="*/ 0 w 24"/>
              <a:gd name="T3" fmla="*/ 7705937 h 45"/>
              <a:gd name="T4" fmla="*/ 472678 w 24"/>
              <a:gd name="T5" fmla="*/ 7705937 h 45"/>
              <a:gd name="T6" fmla="*/ 787400 w 24"/>
              <a:gd name="T7" fmla="*/ 7885430 h 45"/>
              <a:gd name="T8" fmla="*/ 1260078 w 24"/>
              <a:gd name="T9" fmla="*/ 7885430 h 45"/>
              <a:gd name="T10" fmla="*/ 1575197 w 24"/>
              <a:gd name="T11" fmla="*/ 7885430 h 45"/>
              <a:gd name="T12" fmla="*/ 1890316 w 24"/>
              <a:gd name="T13" fmla="*/ 7885430 h 45"/>
              <a:gd name="T14" fmla="*/ 2205038 w 24"/>
              <a:gd name="T15" fmla="*/ 8064500 h 45"/>
              <a:gd name="T16" fmla="*/ 2520156 w 24"/>
              <a:gd name="T17" fmla="*/ 8064500 h 45"/>
              <a:gd name="T18" fmla="*/ 3150394 w 24"/>
              <a:gd name="T19" fmla="*/ 8064500 h 45"/>
              <a:gd name="T20" fmla="*/ 3780234 w 24"/>
              <a:gd name="T21" fmla="*/ 358563 h 45"/>
              <a:gd name="T22" fmla="*/ 3307556 w 24"/>
              <a:gd name="T23" fmla="*/ 179070 h 45"/>
              <a:gd name="T24" fmla="*/ 2835275 w 24"/>
              <a:gd name="T25" fmla="*/ 179070 h 45"/>
              <a:gd name="T26" fmla="*/ 2520156 w 24"/>
              <a:gd name="T27" fmla="*/ 179070 h 45"/>
              <a:gd name="T28" fmla="*/ 2205038 w 24"/>
              <a:gd name="T29" fmla="*/ 179070 h 45"/>
              <a:gd name="T30" fmla="*/ 1890316 w 24"/>
              <a:gd name="T31" fmla="*/ 179070 h 45"/>
              <a:gd name="T32" fmla="*/ 1417638 w 24"/>
              <a:gd name="T33" fmla="*/ 0 h 45"/>
              <a:gd name="T34" fmla="*/ 1102519 w 24"/>
              <a:gd name="T35" fmla="*/ 0 h 45"/>
              <a:gd name="T36" fmla="*/ 787400 w 24"/>
              <a:gd name="T37" fmla="*/ 0 h 45"/>
              <a:gd name="T38" fmla="*/ 787400 w 24"/>
              <a:gd name="T39" fmla="*/ 0 h 45"/>
              <a:gd name="T40" fmla="*/ 787400 w 24"/>
              <a:gd name="T41" fmla="*/ 0 h 45"/>
              <a:gd name="T42" fmla="*/ 787400 w 24"/>
              <a:gd name="T43" fmla="*/ 0 h 45"/>
              <a:gd name="T44" fmla="*/ 787400 w 24"/>
              <a:gd name="T45" fmla="*/ 0 h 45"/>
              <a:gd name="T46" fmla="*/ 0 w 24"/>
              <a:gd name="T47" fmla="*/ 7705937 h 4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24"/>
              <a:gd name="T73" fmla="*/ 0 h 45"/>
              <a:gd name="T74" fmla="*/ 24 w 24"/>
              <a:gd name="T75" fmla="*/ 45 h 4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24" h="45">
                <a:moveTo>
                  <a:pt x="0" y="43"/>
                </a:moveTo>
                <a:lnTo>
                  <a:pt x="0" y="43"/>
                </a:lnTo>
                <a:lnTo>
                  <a:pt x="3" y="43"/>
                </a:lnTo>
                <a:lnTo>
                  <a:pt x="5" y="44"/>
                </a:lnTo>
                <a:lnTo>
                  <a:pt x="8" y="44"/>
                </a:lnTo>
                <a:lnTo>
                  <a:pt x="10" y="44"/>
                </a:lnTo>
                <a:lnTo>
                  <a:pt x="12" y="44"/>
                </a:lnTo>
                <a:lnTo>
                  <a:pt x="14" y="45"/>
                </a:lnTo>
                <a:lnTo>
                  <a:pt x="16" y="45"/>
                </a:lnTo>
                <a:lnTo>
                  <a:pt x="20" y="45"/>
                </a:lnTo>
                <a:lnTo>
                  <a:pt x="24" y="2"/>
                </a:lnTo>
                <a:lnTo>
                  <a:pt x="21" y="1"/>
                </a:lnTo>
                <a:lnTo>
                  <a:pt x="18" y="1"/>
                </a:lnTo>
                <a:lnTo>
                  <a:pt x="16" y="1"/>
                </a:lnTo>
                <a:lnTo>
                  <a:pt x="14" y="1"/>
                </a:lnTo>
                <a:lnTo>
                  <a:pt x="12" y="1"/>
                </a:lnTo>
                <a:lnTo>
                  <a:pt x="9" y="0"/>
                </a:lnTo>
                <a:lnTo>
                  <a:pt x="7" y="0"/>
                </a:lnTo>
                <a:lnTo>
                  <a:pt x="5" y="0"/>
                </a:lnTo>
                <a:lnTo>
                  <a:pt x="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7" name="Freeform 399"/>
          <p:cNvSpPr>
            <a:spLocks/>
          </p:cNvSpPr>
          <p:nvPr/>
        </p:nvSpPr>
        <p:spPr bwMode="auto">
          <a:xfrm>
            <a:off x="4454525" y="4157663"/>
            <a:ext cx="23813" cy="19050"/>
          </a:xfrm>
          <a:custGeom>
            <a:avLst/>
            <a:gdLst>
              <a:gd name="T0" fmla="*/ 0 w 62"/>
              <a:gd name="T1" fmla="*/ 6499160 h 49"/>
              <a:gd name="T2" fmla="*/ 0 w 62"/>
              <a:gd name="T3" fmla="*/ 6499160 h 49"/>
              <a:gd name="T4" fmla="*/ 884922 w 62"/>
              <a:gd name="T5" fmla="*/ 6650394 h 49"/>
              <a:gd name="T6" fmla="*/ 2065202 w 62"/>
              <a:gd name="T7" fmla="*/ 6801628 h 49"/>
              <a:gd name="T8" fmla="*/ 3097994 w 62"/>
              <a:gd name="T9" fmla="*/ 6801628 h 49"/>
              <a:gd name="T10" fmla="*/ 4277890 w 62"/>
              <a:gd name="T11" fmla="*/ 6952861 h 49"/>
              <a:gd name="T12" fmla="*/ 5310683 w 62"/>
              <a:gd name="T13" fmla="*/ 7103706 h 49"/>
              <a:gd name="T14" fmla="*/ 6195605 w 62"/>
              <a:gd name="T15" fmla="*/ 7254940 h 49"/>
              <a:gd name="T16" fmla="*/ 7375885 w 62"/>
              <a:gd name="T17" fmla="*/ 7254940 h 49"/>
              <a:gd name="T18" fmla="*/ 8408678 w 62"/>
              <a:gd name="T19" fmla="*/ 7406173 h 49"/>
              <a:gd name="T20" fmla="*/ 9146112 w 62"/>
              <a:gd name="T21" fmla="*/ 907013 h 49"/>
              <a:gd name="T22" fmla="*/ 7965833 w 62"/>
              <a:gd name="T23" fmla="*/ 755780 h 49"/>
              <a:gd name="T24" fmla="*/ 7080911 w 62"/>
              <a:gd name="T25" fmla="*/ 755780 h 49"/>
              <a:gd name="T26" fmla="*/ 5900631 w 62"/>
              <a:gd name="T27" fmla="*/ 604546 h 49"/>
              <a:gd name="T28" fmla="*/ 4868222 w 62"/>
              <a:gd name="T29" fmla="*/ 453312 h 49"/>
              <a:gd name="T30" fmla="*/ 3982916 w 62"/>
              <a:gd name="T31" fmla="*/ 302467 h 49"/>
              <a:gd name="T32" fmla="*/ 2803021 w 62"/>
              <a:gd name="T33" fmla="*/ 151234 h 49"/>
              <a:gd name="T34" fmla="*/ 1770228 w 62"/>
              <a:gd name="T35" fmla="*/ 151234 h 49"/>
              <a:gd name="T36" fmla="*/ 737435 w 62"/>
              <a:gd name="T37" fmla="*/ 0 h 49"/>
              <a:gd name="T38" fmla="*/ 737435 w 62"/>
              <a:gd name="T39" fmla="*/ 0 h 49"/>
              <a:gd name="T40" fmla="*/ 0 w 62"/>
              <a:gd name="T41" fmla="*/ 6499160 h 49"/>
              <a:gd name="T42" fmla="*/ 0 w 62"/>
              <a:gd name="T43" fmla="*/ 6499160 h 49"/>
              <a:gd name="T44" fmla="*/ 0 w 62"/>
              <a:gd name="T45" fmla="*/ 6499160 h 4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62"/>
              <a:gd name="T70" fmla="*/ 0 h 49"/>
              <a:gd name="T71" fmla="*/ 62 w 62"/>
              <a:gd name="T72" fmla="*/ 49 h 4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62" h="49">
                <a:moveTo>
                  <a:pt x="0" y="43"/>
                </a:moveTo>
                <a:lnTo>
                  <a:pt x="0" y="43"/>
                </a:lnTo>
                <a:lnTo>
                  <a:pt x="6" y="44"/>
                </a:lnTo>
                <a:lnTo>
                  <a:pt x="14" y="45"/>
                </a:lnTo>
                <a:lnTo>
                  <a:pt x="21" y="45"/>
                </a:lnTo>
                <a:lnTo>
                  <a:pt x="29" y="46"/>
                </a:lnTo>
                <a:lnTo>
                  <a:pt x="36" y="47"/>
                </a:lnTo>
                <a:lnTo>
                  <a:pt x="42" y="48"/>
                </a:lnTo>
                <a:lnTo>
                  <a:pt x="50" y="48"/>
                </a:lnTo>
                <a:lnTo>
                  <a:pt x="57" y="49"/>
                </a:lnTo>
                <a:lnTo>
                  <a:pt x="62" y="6"/>
                </a:lnTo>
                <a:lnTo>
                  <a:pt x="54" y="5"/>
                </a:lnTo>
                <a:lnTo>
                  <a:pt x="48" y="5"/>
                </a:lnTo>
                <a:lnTo>
                  <a:pt x="40" y="4"/>
                </a:lnTo>
                <a:lnTo>
                  <a:pt x="33" y="3"/>
                </a:lnTo>
                <a:lnTo>
                  <a:pt x="27" y="2"/>
                </a:lnTo>
                <a:lnTo>
                  <a:pt x="19" y="1"/>
                </a:lnTo>
                <a:lnTo>
                  <a:pt x="12" y="1"/>
                </a:lnTo>
                <a:lnTo>
                  <a:pt x="5" y="0"/>
                </a:lnTo>
                <a:lnTo>
                  <a:pt x="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8" name="Freeform 400"/>
          <p:cNvSpPr>
            <a:spLocks/>
          </p:cNvSpPr>
          <p:nvPr/>
        </p:nvSpPr>
        <p:spPr bwMode="auto">
          <a:xfrm>
            <a:off x="4443413" y="4156075"/>
            <a:ext cx="12700" cy="17463"/>
          </a:xfrm>
          <a:custGeom>
            <a:avLst/>
            <a:gdLst>
              <a:gd name="T0" fmla="*/ 0 w 32"/>
              <a:gd name="T1" fmla="*/ 5936305 h 47"/>
              <a:gd name="T2" fmla="*/ 0 w 32"/>
              <a:gd name="T3" fmla="*/ 5936305 h 47"/>
              <a:gd name="T4" fmla="*/ 472678 w 32"/>
              <a:gd name="T5" fmla="*/ 5936305 h 47"/>
              <a:gd name="T6" fmla="*/ 1102519 w 32"/>
              <a:gd name="T7" fmla="*/ 5936305 h 47"/>
              <a:gd name="T8" fmla="*/ 1575197 w 32"/>
              <a:gd name="T9" fmla="*/ 6074152 h 47"/>
              <a:gd name="T10" fmla="*/ 2047478 w 32"/>
              <a:gd name="T11" fmla="*/ 6074152 h 47"/>
              <a:gd name="T12" fmla="*/ 2520156 w 32"/>
              <a:gd name="T13" fmla="*/ 6212369 h 47"/>
              <a:gd name="T14" fmla="*/ 3307556 w 32"/>
              <a:gd name="T15" fmla="*/ 6212369 h 47"/>
              <a:gd name="T16" fmla="*/ 3780234 w 32"/>
              <a:gd name="T17" fmla="*/ 6488433 h 47"/>
              <a:gd name="T18" fmla="*/ 4252913 w 32"/>
              <a:gd name="T19" fmla="*/ 6488433 h 47"/>
              <a:gd name="T20" fmla="*/ 5040313 w 32"/>
              <a:gd name="T21" fmla="*/ 552128 h 47"/>
              <a:gd name="T22" fmla="*/ 4410472 w 32"/>
              <a:gd name="T23" fmla="*/ 276064 h 47"/>
              <a:gd name="T24" fmla="*/ 3937794 w 32"/>
              <a:gd name="T25" fmla="*/ 276064 h 47"/>
              <a:gd name="T26" fmla="*/ 3465116 w 32"/>
              <a:gd name="T27" fmla="*/ 276064 h 47"/>
              <a:gd name="T28" fmla="*/ 2835275 w 32"/>
              <a:gd name="T29" fmla="*/ 138218 h 47"/>
              <a:gd name="T30" fmla="*/ 2362597 w 32"/>
              <a:gd name="T31" fmla="*/ 138218 h 47"/>
              <a:gd name="T32" fmla="*/ 1890316 w 32"/>
              <a:gd name="T33" fmla="*/ 138218 h 47"/>
              <a:gd name="T34" fmla="*/ 1417638 w 32"/>
              <a:gd name="T35" fmla="*/ 0 h 47"/>
              <a:gd name="T36" fmla="*/ 944959 w 32"/>
              <a:gd name="T37" fmla="*/ 0 h 47"/>
              <a:gd name="T38" fmla="*/ 944959 w 32"/>
              <a:gd name="T39" fmla="*/ 0 h 47"/>
              <a:gd name="T40" fmla="*/ 0 w 32"/>
              <a:gd name="T41" fmla="*/ 5936305 h 47"/>
              <a:gd name="T42" fmla="*/ 0 w 32"/>
              <a:gd name="T43" fmla="*/ 5936305 h 47"/>
              <a:gd name="T44" fmla="*/ 0 w 32"/>
              <a:gd name="T45" fmla="*/ 5936305 h 4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2"/>
              <a:gd name="T70" fmla="*/ 0 h 47"/>
              <a:gd name="T71" fmla="*/ 32 w 32"/>
              <a:gd name="T72" fmla="*/ 47 h 4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2" h="47">
                <a:moveTo>
                  <a:pt x="0" y="43"/>
                </a:moveTo>
                <a:lnTo>
                  <a:pt x="0" y="43"/>
                </a:lnTo>
                <a:lnTo>
                  <a:pt x="3" y="43"/>
                </a:lnTo>
                <a:lnTo>
                  <a:pt x="7" y="43"/>
                </a:lnTo>
                <a:lnTo>
                  <a:pt x="10" y="44"/>
                </a:lnTo>
                <a:lnTo>
                  <a:pt x="13" y="44"/>
                </a:lnTo>
                <a:lnTo>
                  <a:pt x="16" y="45"/>
                </a:lnTo>
                <a:lnTo>
                  <a:pt x="21" y="45"/>
                </a:lnTo>
                <a:lnTo>
                  <a:pt x="24" y="47"/>
                </a:lnTo>
                <a:lnTo>
                  <a:pt x="27" y="47"/>
                </a:lnTo>
                <a:lnTo>
                  <a:pt x="32" y="4"/>
                </a:lnTo>
                <a:lnTo>
                  <a:pt x="28" y="2"/>
                </a:lnTo>
                <a:lnTo>
                  <a:pt x="25" y="2"/>
                </a:lnTo>
                <a:lnTo>
                  <a:pt x="22" y="2"/>
                </a:lnTo>
                <a:lnTo>
                  <a:pt x="18" y="1"/>
                </a:lnTo>
                <a:lnTo>
                  <a:pt x="15" y="1"/>
                </a:lnTo>
                <a:lnTo>
                  <a:pt x="12" y="1"/>
                </a:lnTo>
                <a:lnTo>
                  <a:pt x="9" y="0"/>
                </a:lnTo>
                <a:lnTo>
                  <a:pt x="6" y="0"/>
                </a:lnTo>
                <a:lnTo>
                  <a:pt x="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49" name="Freeform 401"/>
          <p:cNvSpPr>
            <a:spLocks/>
          </p:cNvSpPr>
          <p:nvPr/>
        </p:nvSpPr>
        <p:spPr bwMode="auto">
          <a:xfrm>
            <a:off x="4424363" y="4152900"/>
            <a:ext cx="20637" cy="20638"/>
          </a:xfrm>
          <a:custGeom>
            <a:avLst/>
            <a:gdLst>
              <a:gd name="T0" fmla="*/ 0 w 54"/>
              <a:gd name="T1" fmla="*/ 7205090 h 51"/>
              <a:gd name="T2" fmla="*/ 0 w 54"/>
              <a:gd name="T3" fmla="*/ 7205090 h 51"/>
              <a:gd name="T4" fmla="*/ 1022296 w 54"/>
              <a:gd name="T5" fmla="*/ 7368980 h 51"/>
              <a:gd name="T6" fmla="*/ 1752616 w 54"/>
              <a:gd name="T7" fmla="*/ 7532870 h 51"/>
              <a:gd name="T8" fmla="*/ 2628925 w 54"/>
              <a:gd name="T9" fmla="*/ 7696355 h 51"/>
              <a:gd name="T10" fmla="*/ 3651220 w 54"/>
              <a:gd name="T11" fmla="*/ 7860245 h 51"/>
              <a:gd name="T12" fmla="*/ 4381541 w 54"/>
              <a:gd name="T13" fmla="*/ 7860245 h 51"/>
              <a:gd name="T14" fmla="*/ 5403837 w 54"/>
              <a:gd name="T15" fmla="*/ 8024135 h 51"/>
              <a:gd name="T16" fmla="*/ 6134157 w 54"/>
              <a:gd name="T17" fmla="*/ 8187621 h 51"/>
              <a:gd name="T18" fmla="*/ 7010465 w 54"/>
              <a:gd name="T19" fmla="*/ 8351511 h 51"/>
              <a:gd name="T20" fmla="*/ 7886774 w 54"/>
              <a:gd name="T21" fmla="*/ 1309906 h 51"/>
              <a:gd name="T22" fmla="*/ 6864478 w 54"/>
              <a:gd name="T23" fmla="*/ 1146421 h 51"/>
              <a:gd name="T24" fmla="*/ 6134157 w 54"/>
              <a:gd name="T25" fmla="*/ 982531 h 51"/>
              <a:gd name="T26" fmla="*/ 5257849 w 54"/>
              <a:gd name="T27" fmla="*/ 818641 h 51"/>
              <a:gd name="T28" fmla="*/ 4381541 w 54"/>
              <a:gd name="T29" fmla="*/ 818641 h 51"/>
              <a:gd name="T30" fmla="*/ 3505233 w 54"/>
              <a:gd name="T31" fmla="*/ 655155 h 51"/>
              <a:gd name="T32" fmla="*/ 2628925 w 54"/>
              <a:gd name="T33" fmla="*/ 491265 h 51"/>
              <a:gd name="T34" fmla="*/ 1752616 w 54"/>
              <a:gd name="T35" fmla="*/ 327375 h 51"/>
              <a:gd name="T36" fmla="*/ 1022296 w 54"/>
              <a:gd name="T37" fmla="*/ 0 h 51"/>
              <a:gd name="T38" fmla="*/ 1022296 w 54"/>
              <a:gd name="T39" fmla="*/ 0 h 51"/>
              <a:gd name="T40" fmla="*/ 0 w 54"/>
              <a:gd name="T41" fmla="*/ 7205090 h 51"/>
              <a:gd name="T42" fmla="*/ 0 w 54"/>
              <a:gd name="T43" fmla="*/ 7205090 h 51"/>
              <a:gd name="T44" fmla="*/ 0 w 54"/>
              <a:gd name="T45" fmla="*/ 7205090 h 5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4"/>
              <a:gd name="T70" fmla="*/ 0 h 51"/>
              <a:gd name="T71" fmla="*/ 54 w 54"/>
              <a:gd name="T72" fmla="*/ 51 h 5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4" h="51">
                <a:moveTo>
                  <a:pt x="0" y="44"/>
                </a:moveTo>
                <a:lnTo>
                  <a:pt x="0" y="44"/>
                </a:lnTo>
                <a:lnTo>
                  <a:pt x="7" y="45"/>
                </a:lnTo>
                <a:lnTo>
                  <a:pt x="12" y="46"/>
                </a:lnTo>
                <a:lnTo>
                  <a:pt x="18" y="47"/>
                </a:lnTo>
                <a:lnTo>
                  <a:pt x="25" y="48"/>
                </a:lnTo>
                <a:lnTo>
                  <a:pt x="30" y="48"/>
                </a:lnTo>
                <a:lnTo>
                  <a:pt x="37" y="49"/>
                </a:lnTo>
                <a:lnTo>
                  <a:pt x="42" y="50"/>
                </a:lnTo>
                <a:lnTo>
                  <a:pt x="48" y="51"/>
                </a:lnTo>
                <a:lnTo>
                  <a:pt x="54" y="8"/>
                </a:lnTo>
                <a:lnTo>
                  <a:pt x="47" y="7"/>
                </a:lnTo>
                <a:lnTo>
                  <a:pt x="42" y="6"/>
                </a:lnTo>
                <a:lnTo>
                  <a:pt x="36" y="5"/>
                </a:lnTo>
                <a:lnTo>
                  <a:pt x="30" y="5"/>
                </a:lnTo>
                <a:lnTo>
                  <a:pt x="24" y="4"/>
                </a:lnTo>
                <a:lnTo>
                  <a:pt x="18" y="3"/>
                </a:lnTo>
                <a:lnTo>
                  <a:pt x="12" y="2"/>
                </a:lnTo>
                <a:lnTo>
                  <a:pt x="7" y="0"/>
                </a:lnTo>
                <a:lnTo>
                  <a:pt x="0" y="4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50" name="Freeform 402"/>
          <p:cNvSpPr>
            <a:spLocks/>
          </p:cNvSpPr>
          <p:nvPr/>
        </p:nvSpPr>
        <p:spPr bwMode="auto">
          <a:xfrm>
            <a:off x="4410075" y="4149725"/>
            <a:ext cx="17463" cy="20638"/>
          </a:xfrm>
          <a:custGeom>
            <a:avLst/>
            <a:gdLst>
              <a:gd name="T0" fmla="*/ 0 w 45"/>
              <a:gd name="T1" fmla="*/ 7628058 h 49"/>
              <a:gd name="T2" fmla="*/ 0 w 45"/>
              <a:gd name="T3" fmla="*/ 7628058 h 49"/>
              <a:gd name="T4" fmla="*/ 752849 w 45"/>
              <a:gd name="T5" fmla="*/ 7805376 h 49"/>
              <a:gd name="T6" fmla="*/ 1506087 w 45"/>
              <a:gd name="T7" fmla="*/ 7805376 h 49"/>
              <a:gd name="T8" fmla="*/ 2258936 w 45"/>
              <a:gd name="T9" fmla="*/ 7982694 h 49"/>
              <a:gd name="T10" fmla="*/ 2861216 w 45"/>
              <a:gd name="T11" fmla="*/ 8160012 h 49"/>
              <a:gd name="T12" fmla="*/ 3765023 w 45"/>
              <a:gd name="T13" fmla="*/ 8160012 h 49"/>
              <a:gd name="T14" fmla="*/ 4367302 w 45"/>
              <a:gd name="T15" fmla="*/ 8337752 h 49"/>
              <a:gd name="T16" fmla="*/ 5120152 w 45"/>
              <a:gd name="T17" fmla="*/ 8692389 h 49"/>
              <a:gd name="T18" fmla="*/ 5722819 w 45"/>
              <a:gd name="T19" fmla="*/ 8692389 h 49"/>
              <a:gd name="T20" fmla="*/ 6776808 w 45"/>
              <a:gd name="T21" fmla="*/ 887013 h 49"/>
              <a:gd name="T22" fmla="*/ 5873389 w 45"/>
              <a:gd name="T23" fmla="*/ 887013 h 49"/>
              <a:gd name="T24" fmla="*/ 5270721 w 45"/>
              <a:gd name="T25" fmla="*/ 709694 h 49"/>
              <a:gd name="T26" fmla="*/ 4668442 w 45"/>
              <a:gd name="T27" fmla="*/ 532376 h 49"/>
              <a:gd name="T28" fmla="*/ 3915593 w 45"/>
              <a:gd name="T29" fmla="*/ 532376 h 49"/>
              <a:gd name="T30" fmla="*/ 3162355 w 45"/>
              <a:gd name="T31" fmla="*/ 354637 h 49"/>
              <a:gd name="T32" fmla="*/ 2409506 w 45"/>
              <a:gd name="T33" fmla="*/ 177318 h 49"/>
              <a:gd name="T34" fmla="*/ 1807226 w 45"/>
              <a:gd name="T35" fmla="*/ 177318 h 49"/>
              <a:gd name="T36" fmla="*/ 1204947 w 45"/>
              <a:gd name="T37" fmla="*/ 0 h 49"/>
              <a:gd name="T38" fmla="*/ 1204947 w 45"/>
              <a:gd name="T39" fmla="*/ 0 h 49"/>
              <a:gd name="T40" fmla="*/ 0 w 45"/>
              <a:gd name="T41" fmla="*/ 7628058 h 49"/>
              <a:gd name="T42" fmla="*/ 0 w 45"/>
              <a:gd name="T43" fmla="*/ 7628058 h 49"/>
              <a:gd name="T44" fmla="*/ 0 w 45"/>
              <a:gd name="T45" fmla="*/ 7628058 h 4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5"/>
              <a:gd name="T70" fmla="*/ 0 h 49"/>
              <a:gd name="T71" fmla="*/ 45 w 45"/>
              <a:gd name="T72" fmla="*/ 49 h 4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5" h="49">
                <a:moveTo>
                  <a:pt x="0" y="43"/>
                </a:moveTo>
                <a:lnTo>
                  <a:pt x="0" y="43"/>
                </a:lnTo>
                <a:lnTo>
                  <a:pt x="5" y="44"/>
                </a:lnTo>
                <a:lnTo>
                  <a:pt x="10" y="44"/>
                </a:lnTo>
                <a:lnTo>
                  <a:pt x="15" y="45"/>
                </a:lnTo>
                <a:lnTo>
                  <a:pt x="19" y="46"/>
                </a:lnTo>
                <a:lnTo>
                  <a:pt x="25" y="46"/>
                </a:lnTo>
                <a:lnTo>
                  <a:pt x="29" y="47"/>
                </a:lnTo>
                <a:lnTo>
                  <a:pt x="34" y="49"/>
                </a:lnTo>
                <a:lnTo>
                  <a:pt x="38" y="49"/>
                </a:lnTo>
                <a:lnTo>
                  <a:pt x="45" y="5"/>
                </a:lnTo>
                <a:lnTo>
                  <a:pt x="39" y="5"/>
                </a:lnTo>
                <a:lnTo>
                  <a:pt x="35" y="4"/>
                </a:lnTo>
                <a:lnTo>
                  <a:pt x="31" y="3"/>
                </a:lnTo>
                <a:lnTo>
                  <a:pt x="26" y="3"/>
                </a:lnTo>
                <a:lnTo>
                  <a:pt x="21" y="2"/>
                </a:lnTo>
                <a:lnTo>
                  <a:pt x="16" y="1"/>
                </a:lnTo>
                <a:lnTo>
                  <a:pt x="12" y="1"/>
                </a:lnTo>
                <a:lnTo>
                  <a:pt x="8" y="0"/>
                </a:lnTo>
                <a:lnTo>
                  <a:pt x="0" y="4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grpSp>
        <p:nvGrpSpPr>
          <p:cNvPr id="28051" name="Group 403"/>
          <p:cNvGrpSpPr>
            <a:grpSpLocks/>
          </p:cNvGrpSpPr>
          <p:nvPr/>
        </p:nvGrpSpPr>
        <p:grpSpPr bwMode="auto">
          <a:xfrm>
            <a:off x="4300538" y="2913063"/>
            <a:ext cx="2530475" cy="2624137"/>
            <a:chOff x="2709" y="1835"/>
            <a:chExt cx="1594" cy="1653"/>
          </a:xfrm>
        </p:grpSpPr>
        <p:sp>
          <p:nvSpPr>
            <p:cNvPr id="28069" name="Freeform 404"/>
            <p:cNvSpPr>
              <a:spLocks/>
            </p:cNvSpPr>
            <p:nvPr/>
          </p:nvSpPr>
          <p:spPr bwMode="auto">
            <a:xfrm>
              <a:off x="2769" y="2613"/>
              <a:ext cx="10" cy="12"/>
            </a:xfrm>
            <a:custGeom>
              <a:avLst/>
              <a:gdLst>
                <a:gd name="T0" fmla="*/ 0 w 43"/>
                <a:gd name="T1" fmla="*/ 2 h 50"/>
                <a:gd name="T2" fmla="*/ 0 w 43"/>
                <a:gd name="T3" fmla="*/ 2 h 50"/>
                <a:gd name="T4" fmla="*/ 0 w 43"/>
                <a:gd name="T5" fmla="*/ 3 h 50"/>
                <a:gd name="T6" fmla="*/ 0 w 43"/>
                <a:gd name="T7" fmla="*/ 3 h 50"/>
                <a:gd name="T8" fmla="*/ 1 w 43"/>
                <a:gd name="T9" fmla="*/ 3 h 50"/>
                <a:gd name="T10" fmla="*/ 1 w 43"/>
                <a:gd name="T11" fmla="*/ 3 h 50"/>
                <a:gd name="T12" fmla="*/ 1 w 43"/>
                <a:gd name="T13" fmla="*/ 3 h 50"/>
                <a:gd name="T14" fmla="*/ 1 w 43"/>
                <a:gd name="T15" fmla="*/ 3 h 50"/>
                <a:gd name="T16" fmla="*/ 2 w 43"/>
                <a:gd name="T17" fmla="*/ 3 h 50"/>
                <a:gd name="T18" fmla="*/ 2 w 43"/>
                <a:gd name="T19" fmla="*/ 3 h 50"/>
                <a:gd name="T20" fmla="*/ 2 w 43"/>
                <a:gd name="T21" fmla="*/ 0 h 50"/>
                <a:gd name="T22" fmla="*/ 2 w 43"/>
                <a:gd name="T23" fmla="*/ 0 h 50"/>
                <a:gd name="T24" fmla="*/ 2 w 43"/>
                <a:gd name="T25" fmla="*/ 0 h 50"/>
                <a:gd name="T26" fmla="*/ 2 w 43"/>
                <a:gd name="T27" fmla="*/ 0 h 50"/>
                <a:gd name="T28" fmla="*/ 1 w 43"/>
                <a:gd name="T29" fmla="*/ 0 h 50"/>
                <a:gd name="T30" fmla="*/ 1 w 43"/>
                <a:gd name="T31" fmla="*/ 0 h 50"/>
                <a:gd name="T32" fmla="*/ 1 w 43"/>
                <a:gd name="T33" fmla="*/ 0 h 50"/>
                <a:gd name="T34" fmla="*/ 1 w 43"/>
                <a:gd name="T35" fmla="*/ 0 h 50"/>
                <a:gd name="T36" fmla="*/ 0 w 43"/>
                <a:gd name="T37" fmla="*/ 0 h 50"/>
                <a:gd name="T38" fmla="*/ 0 w 43"/>
                <a:gd name="T39" fmla="*/ 0 h 50"/>
                <a:gd name="T40" fmla="*/ 0 w 43"/>
                <a:gd name="T41" fmla="*/ 2 h 50"/>
                <a:gd name="T42" fmla="*/ 0 w 43"/>
                <a:gd name="T43" fmla="*/ 2 h 50"/>
                <a:gd name="T44" fmla="*/ 0 w 43"/>
                <a:gd name="T45" fmla="*/ 2 h 5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50"/>
                <a:gd name="T71" fmla="*/ 43 w 43"/>
                <a:gd name="T72" fmla="*/ 50 h 5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50">
                  <a:moveTo>
                    <a:pt x="0" y="43"/>
                  </a:moveTo>
                  <a:lnTo>
                    <a:pt x="0" y="43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14" y="46"/>
                  </a:lnTo>
                  <a:lnTo>
                    <a:pt x="18" y="47"/>
                  </a:lnTo>
                  <a:lnTo>
                    <a:pt x="22" y="48"/>
                  </a:lnTo>
                  <a:lnTo>
                    <a:pt x="27" y="49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43" y="7"/>
                  </a:lnTo>
                  <a:lnTo>
                    <a:pt x="37" y="6"/>
                  </a:lnTo>
                  <a:lnTo>
                    <a:pt x="33" y="6"/>
                  </a:lnTo>
                  <a:lnTo>
                    <a:pt x="29" y="5"/>
                  </a:lnTo>
                  <a:lnTo>
                    <a:pt x="24" y="4"/>
                  </a:lnTo>
                  <a:lnTo>
                    <a:pt x="20" y="4"/>
                  </a:lnTo>
                  <a:lnTo>
                    <a:pt x="16" y="3"/>
                  </a:lnTo>
                  <a:lnTo>
                    <a:pt x="12" y="1"/>
                  </a:lnTo>
                  <a:lnTo>
                    <a:pt x="7" y="0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0" name="Freeform 405"/>
            <p:cNvSpPr>
              <a:spLocks/>
            </p:cNvSpPr>
            <p:nvPr/>
          </p:nvSpPr>
          <p:spPr bwMode="auto">
            <a:xfrm>
              <a:off x="2756" y="2611"/>
              <a:ext cx="15" cy="13"/>
            </a:xfrm>
            <a:custGeom>
              <a:avLst/>
              <a:gdLst>
                <a:gd name="T0" fmla="*/ 0 w 58"/>
                <a:gd name="T1" fmla="*/ 3 h 51"/>
                <a:gd name="T2" fmla="*/ 0 w 58"/>
                <a:gd name="T3" fmla="*/ 3 h 51"/>
                <a:gd name="T4" fmla="*/ 1 w 58"/>
                <a:gd name="T5" fmla="*/ 3 h 51"/>
                <a:gd name="T6" fmla="*/ 1 w 58"/>
                <a:gd name="T7" fmla="*/ 3 h 51"/>
                <a:gd name="T8" fmla="*/ 1 w 58"/>
                <a:gd name="T9" fmla="*/ 3 h 51"/>
                <a:gd name="T10" fmla="*/ 2 w 58"/>
                <a:gd name="T11" fmla="*/ 3 h 51"/>
                <a:gd name="T12" fmla="*/ 2 w 58"/>
                <a:gd name="T13" fmla="*/ 3 h 51"/>
                <a:gd name="T14" fmla="*/ 3 w 58"/>
                <a:gd name="T15" fmla="*/ 3 h 51"/>
                <a:gd name="T16" fmla="*/ 3 w 58"/>
                <a:gd name="T17" fmla="*/ 3 h 51"/>
                <a:gd name="T18" fmla="*/ 3 w 58"/>
                <a:gd name="T19" fmla="*/ 3 h 51"/>
                <a:gd name="T20" fmla="*/ 4 w 58"/>
                <a:gd name="T21" fmla="*/ 1 h 51"/>
                <a:gd name="T22" fmla="*/ 3 w 58"/>
                <a:gd name="T23" fmla="*/ 1 h 51"/>
                <a:gd name="T24" fmla="*/ 3 w 58"/>
                <a:gd name="T25" fmla="*/ 1 h 51"/>
                <a:gd name="T26" fmla="*/ 3 w 58"/>
                <a:gd name="T27" fmla="*/ 0 h 51"/>
                <a:gd name="T28" fmla="*/ 2 w 58"/>
                <a:gd name="T29" fmla="*/ 0 h 51"/>
                <a:gd name="T30" fmla="*/ 2 w 58"/>
                <a:gd name="T31" fmla="*/ 0 h 51"/>
                <a:gd name="T32" fmla="*/ 1 w 58"/>
                <a:gd name="T33" fmla="*/ 0 h 51"/>
                <a:gd name="T34" fmla="*/ 1 w 58"/>
                <a:gd name="T35" fmla="*/ 0 h 51"/>
                <a:gd name="T36" fmla="*/ 1 w 58"/>
                <a:gd name="T37" fmla="*/ 0 h 51"/>
                <a:gd name="T38" fmla="*/ 1 w 58"/>
                <a:gd name="T39" fmla="*/ 0 h 51"/>
                <a:gd name="T40" fmla="*/ 0 w 58"/>
                <a:gd name="T41" fmla="*/ 3 h 51"/>
                <a:gd name="T42" fmla="*/ 0 w 58"/>
                <a:gd name="T43" fmla="*/ 3 h 51"/>
                <a:gd name="T44" fmla="*/ 0 w 58"/>
                <a:gd name="T45" fmla="*/ 3 h 5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8"/>
                <a:gd name="T70" fmla="*/ 0 h 51"/>
                <a:gd name="T71" fmla="*/ 58 w 58"/>
                <a:gd name="T72" fmla="*/ 51 h 5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8" h="51">
                  <a:moveTo>
                    <a:pt x="0" y="43"/>
                  </a:moveTo>
                  <a:lnTo>
                    <a:pt x="0" y="43"/>
                  </a:lnTo>
                  <a:lnTo>
                    <a:pt x="6" y="44"/>
                  </a:lnTo>
                  <a:lnTo>
                    <a:pt x="13" y="45"/>
                  </a:lnTo>
                  <a:lnTo>
                    <a:pt x="19" y="46"/>
                  </a:lnTo>
                  <a:lnTo>
                    <a:pt x="25" y="47"/>
                  </a:lnTo>
                  <a:lnTo>
                    <a:pt x="32" y="48"/>
                  </a:lnTo>
                  <a:lnTo>
                    <a:pt x="38" y="49"/>
                  </a:lnTo>
                  <a:lnTo>
                    <a:pt x="45" y="50"/>
                  </a:lnTo>
                  <a:lnTo>
                    <a:pt x="51" y="51"/>
                  </a:lnTo>
                  <a:lnTo>
                    <a:pt x="58" y="8"/>
                  </a:lnTo>
                  <a:lnTo>
                    <a:pt x="52" y="7"/>
                  </a:lnTo>
                  <a:lnTo>
                    <a:pt x="46" y="6"/>
                  </a:lnTo>
                  <a:lnTo>
                    <a:pt x="39" y="5"/>
                  </a:lnTo>
                  <a:lnTo>
                    <a:pt x="33" y="4"/>
                  </a:lnTo>
                  <a:lnTo>
                    <a:pt x="26" y="3"/>
                  </a:lnTo>
                  <a:lnTo>
                    <a:pt x="20" y="2"/>
                  </a:lnTo>
                  <a:lnTo>
                    <a:pt x="14" y="1"/>
                  </a:lnTo>
                  <a:lnTo>
                    <a:pt x="7" y="0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1" name="Freeform 406"/>
            <p:cNvSpPr>
              <a:spLocks/>
            </p:cNvSpPr>
            <p:nvPr/>
          </p:nvSpPr>
          <p:spPr bwMode="auto">
            <a:xfrm>
              <a:off x="2751" y="2610"/>
              <a:ext cx="7" cy="11"/>
            </a:xfrm>
            <a:custGeom>
              <a:avLst/>
              <a:gdLst>
                <a:gd name="T0" fmla="*/ 0 w 25"/>
                <a:gd name="T1" fmla="*/ 2 h 47"/>
                <a:gd name="T2" fmla="*/ 0 w 25"/>
                <a:gd name="T3" fmla="*/ 2 h 47"/>
                <a:gd name="T4" fmla="*/ 0 w 25"/>
                <a:gd name="T5" fmla="*/ 2 h 47"/>
                <a:gd name="T6" fmla="*/ 0 w 25"/>
                <a:gd name="T7" fmla="*/ 2 h 47"/>
                <a:gd name="T8" fmla="*/ 1 w 25"/>
                <a:gd name="T9" fmla="*/ 2 h 47"/>
                <a:gd name="T10" fmla="*/ 1 w 25"/>
                <a:gd name="T11" fmla="*/ 2 h 47"/>
                <a:gd name="T12" fmla="*/ 1 w 25"/>
                <a:gd name="T13" fmla="*/ 2 h 47"/>
                <a:gd name="T14" fmla="*/ 1 w 25"/>
                <a:gd name="T15" fmla="*/ 3 h 47"/>
                <a:gd name="T16" fmla="*/ 1 w 25"/>
                <a:gd name="T17" fmla="*/ 3 h 47"/>
                <a:gd name="T18" fmla="*/ 1 w 25"/>
                <a:gd name="T19" fmla="*/ 3 h 47"/>
                <a:gd name="T20" fmla="*/ 2 w 25"/>
                <a:gd name="T21" fmla="*/ 0 h 47"/>
                <a:gd name="T22" fmla="*/ 2 w 25"/>
                <a:gd name="T23" fmla="*/ 0 h 47"/>
                <a:gd name="T24" fmla="*/ 2 w 25"/>
                <a:gd name="T25" fmla="*/ 0 h 47"/>
                <a:gd name="T26" fmla="*/ 1 w 25"/>
                <a:gd name="T27" fmla="*/ 0 h 47"/>
                <a:gd name="T28" fmla="*/ 1 w 25"/>
                <a:gd name="T29" fmla="*/ 0 h 47"/>
                <a:gd name="T30" fmla="*/ 1 w 25"/>
                <a:gd name="T31" fmla="*/ 0 h 47"/>
                <a:gd name="T32" fmla="*/ 1 w 25"/>
                <a:gd name="T33" fmla="*/ 0 h 47"/>
                <a:gd name="T34" fmla="*/ 1 w 25"/>
                <a:gd name="T35" fmla="*/ 0 h 47"/>
                <a:gd name="T36" fmla="*/ 1 w 25"/>
                <a:gd name="T37" fmla="*/ 0 h 47"/>
                <a:gd name="T38" fmla="*/ 1 w 25"/>
                <a:gd name="T39" fmla="*/ 0 h 47"/>
                <a:gd name="T40" fmla="*/ 0 w 25"/>
                <a:gd name="T41" fmla="*/ 2 h 47"/>
                <a:gd name="T42" fmla="*/ 0 w 25"/>
                <a:gd name="T43" fmla="*/ 2 h 47"/>
                <a:gd name="T44" fmla="*/ 0 w 25"/>
                <a:gd name="T45" fmla="*/ 2 h 4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5"/>
                <a:gd name="T70" fmla="*/ 0 h 47"/>
                <a:gd name="T71" fmla="*/ 25 w 25"/>
                <a:gd name="T72" fmla="*/ 47 h 4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5" h="47">
                  <a:moveTo>
                    <a:pt x="0" y="42"/>
                  </a:moveTo>
                  <a:lnTo>
                    <a:pt x="0" y="42"/>
                  </a:lnTo>
                  <a:lnTo>
                    <a:pt x="2" y="43"/>
                  </a:lnTo>
                  <a:lnTo>
                    <a:pt x="4" y="43"/>
                  </a:lnTo>
                  <a:lnTo>
                    <a:pt x="6" y="44"/>
                  </a:lnTo>
                  <a:lnTo>
                    <a:pt x="9" y="44"/>
                  </a:lnTo>
                  <a:lnTo>
                    <a:pt x="11" y="44"/>
                  </a:lnTo>
                  <a:lnTo>
                    <a:pt x="14" y="45"/>
                  </a:lnTo>
                  <a:lnTo>
                    <a:pt x="16" y="45"/>
                  </a:lnTo>
                  <a:lnTo>
                    <a:pt x="18" y="47"/>
                  </a:lnTo>
                  <a:lnTo>
                    <a:pt x="25" y="4"/>
                  </a:lnTo>
                  <a:lnTo>
                    <a:pt x="23" y="4"/>
                  </a:lnTo>
                  <a:lnTo>
                    <a:pt x="21" y="2"/>
                  </a:lnTo>
                  <a:lnTo>
                    <a:pt x="19" y="2"/>
                  </a:lnTo>
                  <a:lnTo>
                    <a:pt x="17" y="1"/>
                  </a:lnTo>
                  <a:lnTo>
                    <a:pt x="15" y="1"/>
                  </a:lnTo>
                  <a:lnTo>
                    <a:pt x="13" y="1"/>
                  </a:lnTo>
                  <a:lnTo>
                    <a:pt x="9" y="0"/>
                  </a:lnTo>
                  <a:lnTo>
                    <a:pt x="7" y="0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2" name="Freeform 407"/>
            <p:cNvSpPr>
              <a:spLocks/>
            </p:cNvSpPr>
            <p:nvPr/>
          </p:nvSpPr>
          <p:spPr bwMode="auto">
            <a:xfrm>
              <a:off x="2715" y="2601"/>
              <a:ext cx="38" cy="19"/>
            </a:xfrm>
            <a:custGeom>
              <a:avLst/>
              <a:gdLst>
                <a:gd name="T0" fmla="*/ 0 w 153"/>
                <a:gd name="T1" fmla="*/ 3 h 76"/>
                <a:gd name="T2" fmla="*/ 0 w 153"/>
                <a:gd name="T3" fmla="*/ 3 h 76"/>
                <a:gd name="T4" fmla="*/ 1 w 153"/>
                <a:gd name="T5" fmla="*/ 3 h 76"/>
                <a:gd name="T6" fmla="*/ 2 w 153"/>
                <a:gd name="T7" fmla="*/ 3 h 76"/>
                <a:gd name="T8" fmla="*/ 3 w 153"/>
                <a:gd name="T9" fmla="*/ 4 h 76"/>
                <a:gd name="T10" fmla="*/ 4 w 153"/>
                <a:gd name="T11" fmla="*/ 4 h 76"/>
                <a:gd name="T12" fmla="*/ 5 w 153"/>
                <a:gd name="T13" fmla="*/ 4 h 76"/>
                <a:gd name="T14" fmla="*/ 7 w 153"/>
                <a:gd name="T15" fmla="*/ 4 h 76"/>
                <a:gd name="T16" fmla="*/ 8 w 153"/>
                <a:gd name="T17" fmla="*/ 5 h 76"/>
                <a:gd name="T18" fmla="*/ 9 w 153"/>
                <a:gd name="T19" fmla="*/ 5 h 76"/>
                <a:gd name="T20" fmla="*/ 9 w 153"/>
                <a:gd name="T21" fmla="*/ 2 h 76"/>
                <a:gd name="T22" fmla="*/ 8 w 153"/>
                <a:gd name="T23" fmla="*/ 2 h 76"/>
                <a:gd name="T24" fmla="*/ 7 w 153"/>
                <a:gd name="T25" fmla="*/ 2 h 76"/>
                <a:gd name="T26" fmla="*/ 6 w 153"/>
                <a:gd name="T27" fmla="*/ 2 h 76"/>
                <a:gd name="T28" fmla="*/ 5 w 153"/>
                <a:gd name="T29" fmla="*/ 1 h 76"/>
                <a:gd name="T30" fmla="*/ 4 w 153"/>
                <a:gd name="T31" fmla="*/ 1 h 76"/>
                <a:gd name="T32" fmla="*/ 3 w 153"/>
                <a:gd name="T33" fmla="*/ 1 h 76"/>
                <a:gd name="T34" fmla="*/ 2 w 153"/>
                <a:gd name="T35" fmla="*/ 1 h 76"/>
                <a:gd name="T36" fmla="*/ 0 w 153"/>
                <a:gd name="T37" fmla="*/ 0 h 76"/>
                <a:gd name="T38" fmla="*/ 0 w 153"/>
                <a:gd name="T39" fmla="*/ 0 h 76"/>
                <a:gd name="T40" fmla="*/ 0 w 153"/>
                <a:gd name="T41" fmla="*/ 0 h 76"/>
                <a:gd name="T42" fmla="*/ 0 w 153"/>
                <a:gd name="T43" fmla="*/ 0 h 76"/>
                <a:gd name="T44" fmla="*/ 0 w 153"/>
                <a:gd name="T45" fmla="*/ 0 h 76"/>
                <a:gd name="T46" fmla="*/ 0 w 153"/>
                <a:gd name="T47" fmla="*/ 3 h 7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53"/>
                <a:gd name="T73" fmla="*/ 0 h 76"/>
                <a:gd name="T74" fmla="*/ 153 w 153"/>
                <a:gd name="T75" fmla="*/ 76 h 7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53" h="76">
                  <a:moveTo>
                    <a:pt x="0" y="43"/>
                  </a:moveTo>
                  <a:lnTo>
                    <a:pt x="0" y="43"/>
                  </a:lnTo>
                  <a:lnTo>
                    <a:pt x="18" y="47"/>
                  </a:lnTo>
                  <a:lnTo>
                    <a:pt x="36" y="52"/>
                  </a:lnTo>
                  <a:lnTo>
                    <a:pt x="54" y="56"/>
                  </a:lnTo>
                  <a:lnTo>
                    <a:pt x="72" y="61"/>
                  </a:lnTo>
                  <a:lnTo>
                    <a:pt x="90" y="65"/>
                  </a:lnTo>
                  <a:lnTo>
                    <a:pt x="108" y="68"/>
                  </a:lnTo>
                  <a:lnTo>
                    <a:pt x="128" y="73"/>
                  </a:lnTo>
                  <a:lnTo>
                    <a:pt x="146" y="76"/>
                  </a:lnTo>
                  <a:lnTo>
                    <a:pt x="153" y="34"/>
                  </a:lnTo>
                  <a:lnTo>
                    <a:pt x="135" y="30"/>
                  </a:lnTo>
                  <a:lnTo>
                    <a:pt x="117" y="26"/>
                  </a:lnTo>
                  <a:lnTo>
                    <a:pt x="99" y="22"/>
                  </a:lnTo>
                  <a:lnTo>
                    <a:pt x="82" y="19"/>
                  </a:lnTo>
                  <a:lnTo>
                    <a:pt x="64" y="14"/>
                  </a:lnTo>
                  <a:lnTo>
                    <a:pt x="46" y="10"/>
                  </a:lnTo>
                  <a:lnTo>
                    <a:pt x="28" y="6"/>
                  </a:lnTo>
                  <a:lnTo>
                    <a:pt x="9" y="1"/>
                  </a:lnTo>
                  <a:lnTo>
                    <a:pt x="9" y="0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3" name="Freeform 408"/>
            <p:cNvSpPr>
              <a:spLocks/>
            </p:cNvSpPr>
            <p:nvPr/>
          </p:nvSpPr>
          <p:spPr bwMode="auto">
            <a:xfrm>
              <a:off x="2710" y="2601"/>
              <a:ext cx="11" cy="11"/>
            </a:xfrm>
            <a:custGeom>
              <a:avLst/>
              <a:gdLst>
                <a:gd name="T0" fmla="*/ 0 w 43"/>
                <a:gd name="T1" fmla="*/ 1 h 44"/>
                <a:gd name="T2" fmla="*/ 1 w 43"/>
                <a:gd name="T3" fmla="*/ 3 h 44"/>
                <a:gd name="T4" fmla="*/ 1 w 43"/>
                <a:gd name="T5" fmla="*/ 3 h 44"/>
                <a:gd name="T6" fmla="*/ 1 w 43"/>
                <a:gd name="T7" fmla="*/ 3 h 44"/>
                <a:gd name="T8" fmla="*/ 1 w 43"/>
                <a:gd name="T9" fmla="*/ 3 h 44"/>
                <a:gd name="T10" fmla="*/ 1 w 43"/>
                <a:gd name="T11" fmla="*/ 3 h 44"/>
                <a:gd name="T12" fmla="*/ 1 w 43"/>
                <a:gd name="T13" fmla="*/ 3 h 44"/>
                <a:gd name="T14" fmla="*/ 1 w 43"/>
                <a:gd name="T15" fmla="*/ 3 h 44"/>
                <a:gd name="T16" fmla="*/ 1 w 43"/>
                <a:gd name="T17" fmla="*/ 3 h 44"/>
                <a:gd name="T18" fmla="*/ 1 w 43"/>
                <a:gd name="T19" fmla="*/ 3 h 44"/>
                <a:gd name="T20" fmla="*/ 2 w 43"/>
                <a:gd name="T21" fmla="*/ 0 h 44"/>
                <a:gd name="T22" fmla="*/ 2 w 43"/>
                <a:gd name="T23" fmla="*/ 0 h 44"/>
                <a:gd name="T24" fmla="*/ 2 w 43"/>
                <a:gd name="T25" fmla="*/ 0 h 44"/>
                <a:gd name="T26" fmla="*/ 2 w 43"/>
                <a:gd name="T27" fmla="*/ 0 h 44"/>
                <a:gd name="T28" fmla="*/ 2 w 43"/>
                <a:gd name="T29" fmla="*/ 0 h 44"/>
                <a:gd name="T30" fmla="*/ 2 w 43"/>
                <a:gd name="T31" fmla="*/ 0 h 44"/>
                <a:gd name="T32" fmla="*/ 2 w 43"/>
                <a:gd name="T33" fmla="*/ 0 h 44"/>
                <a:gd name="T34" fmla="*/ 2 w 43"/>
                <a:gd name="T35" fmla="*/ 0 h 44"/>
                <a:gd name="T36" fmla="*/ 2 w 43"/>
                <a:gd name="T37" fmla="*/ 0 h 44"/>
                <a:gd name="T38" fmla="*/ 3 w 43"/>
                <a:gd name="T39" fmla="*/ 2 h 44"/>
                <a:gd name="T40" fmla="*/ 0 w 43"/>
                <a:gd name="T41" fmla="*/ 1 h 44"/>
                <a:gd name="T42" fmla="*/ 0 w 43"/>
                <a:gd name="T43" fmla="*/ 3 h 44"/>
                <a:gd name="T44" fmla="*/ 1 w 43"/>
                <a:gd name="T45" fmla="*/ 3 h 44"/>
                <a:gd name="T46" fmla="*/ 0 w 43"/>
                <a:gd name="T47" fmla="*/ 1 h 4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"/>
                <a:gd name="T73" fmla="*/ 0 h 44"/>
                <a:gd name="T74" fmla="*/ 43 w 43"/>
                <a:gd name="T75" fmla="*/ 44 h 4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" h="44">
                  <a:moveTo>
                    <a:pt x="1" y="21"/>
                  </a:moveTo>
                  <a:lnTo>
                    <a:pt x="17" y="43"/>
                  </a:lnTo>
                  <a:lnTo>
                    <a:pt x="16" y="43"/>
                  </a:lnTo>
                  <a:lnTo>
                    <a:pt x="18" y="44"/>
                  </a:lnTo>
                  <a:lnTo>
                    <a:pt x="18" y="43"/>
                  </a:lnTo>
                  <a:lnTo>
                    <a:pt x="27" y="1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43" y="23"/>
                  </a:lnTo>
                  <a:lnTo>
                    <a:pt x="1" y="21"/>
                  </a:lnTo>
                  <a:lnTo>
                    <a:pt x="0" y="39"/>
                  </a:lnTo>
                  <a:lnTo>
                    <a:pt x="17" y="43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4" name="Freeform 409"/>
            <p:cNvSpPr>
              <a:spLocks/>
            </p:cNvSpPr>
            <p:nvPr/>
          </p:nvSpPr>
          <p:spPr bwMode="auto">
            <a:xfrm>
              <a:off x="2711" y="1835"/>
              <a:ext cx="795" cy="772"/>
            </a:xfrm>
            <a:custGeom>
              <a:avLst/>
              <a:gdLst>
                <a:gd name="T0" fmla="*/ 194 w 3182"/>
                <a:gd name="T1" fmla="*/ 0 h 3088"/>
                <a:gd name="T2" fmla="*/ 179 w 3182"/>
                <a:gd name="T3" fmla="*/ 1 h 3088"/>
                <a:gd name="T4" fmla="*/ 165 w 3182"/>
                <a:gd name="T5" fmla="*/ 3 h 3088"/>
                <a:gd name="T6" fmla="*/ 151 w 3182"/>
                <a:gd name="T7" fmla="*/ 6 h 3088"/>
                <a:gd name="T8" fmla="*/ 137 w 3182"/>
                <a:gd name="T9" fmla="*/ 10 h 3088"/>
                <a:gd name="T10" fmla="*/ 124 w 3182"/>
                <a:gd name="T11" fmla="*/ 15 h 3088"/>
                <a:gd name="T12" fmla="*/ 111 w 3182"/>
                <a:gd name="T13" fmla="*/ 21 h 3088"/>
                <a:gd name="T14" fmla="*/ 99 w 3182"/>
                <a:gd name="T15" fmla="*/ 28 h 3088"/>
                <a:gd name="T16" fmla="*/ 87 w 3182"/>
                <a:gd name="T17" fmla="*/ 35 h 3088"/>
                <a:gd name="T18" fmla="*/ 76 w 3182"/>
                <a:gd name="T19" fmla="*/ 44 h 3088"/>
                <a:gd name="T20" fmla="*/ 66 w 3182"/>
                <a:gd name="T21" fmla="*/ 53 h 3088"/>
                <a:gd name="T22" fmla="*/ 56 w 3182"/>
                <a:gd name="T23" fmla="*/ 63 h 3088"/>
                <a:gd name="T24" fmla="*/ 47 w 3182"/>
                <a:gd name="T25" fmla="*/ 74 h 3088"/>
                <a:gd name="T26" fmla="*/ 38 w 3182"/>
                <a:gd name="T27" fmla="*/ 85 h 3088"/>
                <a:gd name="T28" fmla="*/ 30 w 3182"/>
                <a:gd name="T29" fmla="*/ 97 h 3088"/>
                <a:gd name="T30" fmla="*/ 23 w 3182"/>
                <a:gd name="T31" fmla="*/ 109 h 3088"/>
                <a:gd name="T32" fmla="*/ 17 w 3182"/>
                <a:gd name="T33" fmla="*/ 122 h 3088"/>
                <a:gd name="T34" fmla="*/ 12 w 3182"/>
                <a:gd name="T35" fmla="*/ 135 h 3088"/>
                <a:gd name="T36" fmla="*/ 7 w 3182"/>
                <a:gd name="T37" fmla="*/ 149 h 3088"/>
                <a:gd name="T38" fmla="*/ 4 w 3182"/>
                <a:gd name="T39" fmla="*/ 163 h 3088"/>
                <a:gd name="T40" fmla="*/ 1 w 3182"/>
                <a:gd name="T41" fmla="*/ 178 h 3088"/>
                <a:gd name="T42" fmla="*/ 0 w 3182"/>
                <a:gd name="T43" fmla="*/ 193 h 3088"/>
                <a:gd name="T44" fmla="*/ 3 w 3182"/>
                <a:gd name="T45" fmla="*/ 183 h 3088"/>
                <a:gd name="T46" fmla="*/ 5 w 3182"/>
                <a:gd name="T47" fmla="*/ 169 h 3088"/>
                <a:gd name="T48" fmla="*/ 9 w 3182"/>
                <a:gd name="T49" fmla="*/ 155 h 3088"/>
                <a:gd name="T50" fmla="*/ 13 w 3182"/>
                <a:gd name="T51" fmla="*/ 141 h 3088"/>
                <a:gd name="T52" fmla="*/ 18 w 3182"/>
                <a:gd name="T53" fmla="*/ 127 h 3088"/>
                <a:gd name="T54" fmla="*/ 23 w 3182"/>
                <a:gd name="T55" fmla="*/ 114 h 3088"/>
                <a:gd name="T56" fmla="*/ 30 w 3182"/>
                <a:gd name="T57" fmla="*/ 102 h 3088"/>
                <a:gd name="T58" fmla="*/ 37 w 3182"/>
                <a:gd name="T59" fmla="*/ 90 h 3088"/>
                <a:gd name="T60" fmla="*/ 46 w 3182"/>
                <a:gd name="T61" fmla="*/ 79 h 3088"/>
                <a:gd name="T62" fmla="*/ 55 w 3182"/>
                <a:gd name="T63" fmla="*/ 68 h 3088"/>
                <a:gd name="T64" fmla="*/ 64 w 3182"/>
                <a:gd name="T65" fmla="*/ 58 h 3088"/>
                <a:gd name="T66" fmla="*/ 74 w 3182"/>
                <a:gd name="T67" fmla="*/ 49 h 3088"/>
                <a:gd name="T68" fmla="*/ 85 w 3182"/>
                <a:gd name="T69" fmla="*/ 40 h 3088"/>
                <a:gd name="T70" fmla="*/ 97 w 3182"/>
                <a:gd name="T71" fmla="*/ 33 h 3088"/>
                <a:gd name="T72" fmla="*/ 108 w 3182"/>
                <a:gd name="T73" fmla="*/ 26 h 3088"/>
                <a:gd name="T74" fmla="*/ 121 w 3182"/>
                <a:gd name="T75" fmla="*/ 20 h 3088"/>
                <a:gd name="T76" fmla="*/ 134 w 3182"/>
                <a:gd name="T77" fmla="*/ 14 h 3088"/>
                <a:gd name="T78" fmla="*/ 147 w 3182"/>
                <a:gd name="T79" fmla="*/ 10 h 3088"/>
                <a:gd name="T80" fmla="*/ 161 w 3182"/>
                <a:gd name="T81" fmla="*/ 7 h 3088"/>
                <a:gd name="T82" fmla="*/ 175 w 3182"/>
                <a:gd name="T83" fmla="*/ 4 h 3088"/>
                <a:gd name="T84" fmla="*/ 189 w 3182"/>
                <a:gd name="T85" fmla="*/ 3 h 3088"/>
                <a:gd name="T86" fmla="*/ 199 w 3182"/>
                <a:gd name="T87" fmla="*/ 3 h 3088"/>
                <a:gd name="T88" fmla="*/ 199 w 3182"/>
                <a:gd name="T89" fmla="*/ 0 h 30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3182"/>
                <a:gd name="T136" fmla="*/ 0 h 3088"/>
                <a:gd name="T137" fmla="*/ 3182 w 3182"/>
                <a:gd name="T138" fmla="*/ 3088 h 30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3182" h="3088">
                  <a:moveTo>
                    <a:pt x="3182" y="0"/>
                  </a:moveTo>
                  <a:lnTo>
                    <a:pt x="3182" y="0"/>
                  </a:lnTo>
                  <a:lnTo>
                    <a:pt x="3103" y="1"/>
                  </a:lnTo>
                  <a:lnTo>
                    <a:pt x="3024" y="5"/>
                  </a:lnTo>
                  <a:lnTo>
                    <a:pt x="2946" y="9"/>
                  </a:lnTo>
                  <a:lnTo>
                    <a:pt x="2870" y="16"/>
                  </a:lnTo>
                  <a:lnTo>
                    <a:pt x="2792" y="25"/>
                  </a:lnTo>
                  <a:lnTo>
                    <a:pt x="2716" y="36"/>
                  </a:lnTo>
                  <a:lnTo>
                    <a:pt x="2641" y="48"/>
                  </a:lnTo>
                  <a:lnTo>
                    <a:pt x="2565" y="62"/>
                  </a:lnTo>
                  <a:lnTo>
                    <a:pt x="2491" y="79"/>
                  </a:lnTo>
                  <a:lnTo>
                    <a:pt x="2417" y="96"/>
                  </a:lnTo>
                  <a:lnTo>
                    <a:pt x="2344" y="116"/>
                  </a:lnTo>
                  <a:lnTo>
                    <a:pt x="2272" y="138"/>
                  </a:lnTo>
                  <a:lnTo>
                    <a:pt x="2200" y="161"/>
                  </a:lnTo>
                  <a:lnTo>
                    <a:pt x="2129" y="186"/>
                  </a:lnTo>
                  <a:lnTo>
                    <a:pt x="2059" y="212"/>
                  </a:lnTo>
                  <a:lnTo>
                    <a:pt x="1988" y="241"/>
                  </a:lnTo>
                  <a:lnTo>
                    <a:pt x="1920" y="271"/>
                  </a:lnTo>
                  <a:lnTo>
                    <a:pt x="1852" y="303"/>
                  </a:lnTo>
                  <a:lnTo>
                    <a:pt x="1785" y="336"/>
                  </a:lnTo>
                  <a:lnTo>
                    <a:pt x="1719" y="370"/>
                  </a:lnTo>
                  <a:lnTo>
                    <a:pt x="1654" y="406"/>
                  </a:lnTo>
                  <a:lnTo>
                    <a:pt x="1589" y="444"/>
                  </a:lnTo>
                  <a:lnTo>
                    <a:pt x="1525" y="482"/>
                  </a:lnTo>
                  <a:lnTo>
                    <a:pt x="1464" y="523"/>
                  </a:lnTo>
                  <a:lnTo>
                    <a:pt x="1402" y="565"/>
                  </a:lnTo>
                  <a:lnTo>
                    <a:pt x="1341" y="609"/>
                  </a:lnTo>
                  <a:lnTo>
                    <a:pt x="1282" y="653"/>
                  </a:lnTo>
                  <a:lnTo>
                    <a:pt x="1223" y="700"/>
                  </a:lnTo>
                  <a:lnTo>
                    <a:pt x="1165" y="748"/>
                  </a:lnTo>
                  <a:lnTo>
                    <a:pt x="1109" y="797"/>
                  </a:lnTo>
                  <a:lnTo>
                    <a:pt x="1054" y="848"/>
                  </a:lnTo>
                  <a:lnTo>
                    <a:pt x="1000" y="898"/>
                  </a:lnTo>
                  <a:lnTo>
                    <a:pt x="947" y="951"/>
                  </a:lnTo>
                  <a:lnTo>
                    <a:pt x="895" y="1005"/>
                  </a:lnTo>
                  <a:lnTo>
                    <a:pt x="845" y="1060"/>
                  </a:lnTo>
                  <a:lnTo>
                    <a:pt x="795" y="1117"/>
                  </a:lnTo>
                  <a:lnTo>
                    <a:pt x="747" y="1174"/>
                  </a:lnTo>
                  <a:lnTo>
                    <a:pt x="700" y="1234"/>
                  </a:lnTo>
                  <a:lnTo>
                    <a:pt x="655" y="1293"/>
                  </a:lnTo>
                  <a:lnTo>
                    <a:pt x="611" y="1354"/>
                  </a:lnTo>
                  <a:lnTo>
                    <a:pt x="567" y="1417"/>
                  </a:lnTo>
                  <a:lnTo>
                    <a:pt x="526" y="1480"/>
                  </a:lnTo>
                  <a:lnTo>
                    <a:pt x="486" y="1544"/>
                  </a:lnTo>
                  <a:lnTo>
                    <a:pt x="447" y="1609"/>
                  </a:lnTo>
                  <a:lnTo>
                    <a:pt x="410" y="1675"/>
                  </a:lnTo>
                  <a:lnTo>
                    <a:pt x="374" y="1741"/>
                  </a:lnTo>
                  <a:lnTo>
                    <a:pt x="339" y="1810"/>
                  </a:lnTo>
                  <a:lnTo>
                    <a:pt x="306" y="1878"/>
                  </a:lnTo>
                  <a:lnTo>
                    <a:pt x="276" y="1949"/>
                  </a:lnTo>
                  <a:lnTo>
                    <a:pt x="246" y="2019"/>
                  </a:lnTo>
                  <a:lnTo>
                    <a:pt x="217" y="2091"/>
                  </a:lnTo>
                  <a:lnTo>
                    <a:pt x="190" y="2163"/>
                  </a:lnTo>
                  <a:lnTo>
                    <a:pt x="165" y="2235"/>
                  </a:lnTo>
                  <a:lnTo>
                    <a:pt x="141" y="2309"/>
                  </a:lnTo>
                  <a:lnTo>
                    <a:pt x="119" y="2384"/>
                  </a:lnTo>
                  <a:lnTo>
                    <a:pt x="99" y="2459"/>
                  </a:lnTo>
                  <a:lnTo>
                    <a:pt x="81" y="2535"/>
                  </a:lnTo>
                  <a:lnTo>
                    <a:pt x="64" y="2613"/>
                  </a:lnTo>
                  <a:lnTo>
                    <a:pt x="49" y="2690"/>
                  </a:lnTo>
                  <a:lnTo>
                    <a:pt x="36" y="2768"/>
                  </a:lnTo>
                  <a:lnTo>
                    <a:pt x="24" y="2847"/>
                  </a:lnTo>
                  <a:lnTo>
                    <a:pt x="15" y="2926"/>
                  </a:lnTo>
                  <a:lnTo>
                    <a:pt x="6" y="3005"/>
                  </a:lnTo>
                  <a:lnTo>
                    <a:pt x="0" y="3086"/>
                  </a:lnTo>
                  <a:lnTo>
                    <a:pt x="42" y="3088"/>
                  </a:lnTo>
                  <a:lnTo>
                    <a:pt x="48" y="3009"/>
                  </a:lnTo>
                  <a:lnTo>
                    <a:pt x="56" y="2930"/>
                  </a:lnTo>
                  <a:lnTo>
                    <a:pt x="66" y="2852"/>
                  </a:lnTo>
                  <a:lnTo>
                    <a:pt x="77" y="2775"/>
                  </a:lnTo>
                  <a:lnTo>
                    <a:pt x="90" y="2698"/>
                  </a:lnTo>
                  <a:lnTo>
                    <a:pt x="105" y="2622"/>
                  </a:lnTo>
                  <a:lnTo>
                    <a:pt x="121" y="2545"/>
                  </a:lnTo>
                  <a:lnTo>
                    <a:pt x="139" y="2470"/>
                  </a:lnTo>
                  <a:lnTo>
                    <a:pt x="160" y="2396"/>
                  </a:lnTo>
                  <a:lnTo>
                    <a:pt x="182" y="2323"/>
                  </a:lnTo>
                  <a:lnTo>
                    <a:pt x="204" y="2250"/>
                  </a:lnTo>
                  <a:lnTo>
                    <a:pt x="230" y="2178"/>
                  </a:lnTo>
                  <a:lnTo>
                    <a:pt x="255" y="2106"/>
                  </a:lnTo>
                  <a:lnTo>
                    <a:pt x="284" y="2036"/>
                  </a:lnTo>
                  <a:lnTo>
                    <a:pt x="313" y="1966"/>
                  </a:lnTo>
                  <a:lnTo>
                    <a:pt x="345" y="1898"/>
                  </a:lnTo>
                  <a:lnTo>
                    <a:pt x="377" y="1829"/>
                  </a:lnTo>
                  <a:lnTo>
                    <a:pt x="411" y="1762"/>
                  </a:lnTo>
                  <a:lnTo>
                    <a:pt x="446" y="1696"/>
                  </a:lnTo>
                  <a:lnTo>
                    <a:pt x="483" y="1631"/>
                  </a:lnTo>
                  <a:lnTo>
                    <a:pt x="521" y="1567"/>
                  </a:lnTo>
                  <a:lnTo>
                    <a:pt x="561" y="1503"/>
                  </a:lnTo>
                  <a:lnTo>
                    <a:pt x="602" y="1441"/>
                  </a:lnTo>
                  <a:lnTo>
                    <a:pt x="644" y="1380"/>
                  </a:lnTo>
                  <a:lnTo>
                    <a:pt x="688" y="1320"/>
                  </a:lnTo>
                  <a:lnTo>
                    <a:pt x="733" y="1260"/>
                  </a:lnTo>
                  <a:lnTo>
                    <a:pt x="779" y="1203"/>
                  </a:lnTo>
                  <a:lnTo>
                    <a:pt x="827" y="1145"/>
                  </a:lnTo>
                  <a:lnTo>
                    <a:pt x="875" y="1090"/>
                  </a:lnTo>
                  <a:lnTo>
                    <a:pt x="925" y="1035"/>
                  </a:lnTo>
                  <a:lnTo>
                    <a:pt x="976" y="982"/>
                  </a:lnTo>
                  <a:lnTo>
                    <a:pt x="1028" y="930"/>
                  </a:lnTo>
                  <a:lnTo>
                    <a:pt x="1082" y="880"/>
                  </a:lnTo>
                  <a:lnTo>
                    <a:pt x="1137" y="830"/>
                  </a:lnTo>
                  <a:lnTo>
                    <a:pt x="1192" y="781"/>
                  </a:lnTo>
                  <a:lnTo>
                    <a:pt x="1249" y="734"/>
                  </a:lnTo>
                  <a:lnTo>
                    <a:pt x="1306" y="689"/>
                  </a:lnTo>
                  <a:lnTo>
                    <a:pt x="1366" y="645"/>
                  </a:lnTo>
                  <a:lnTo>
                    <a:pt x="1425" y="602"/>
                  </a:lnTo>
                  <a:lnTo>
                    <a:pt x="1486" y="560"/>
                  </a:lnTo>
                  <a:lnTo>
                    <a:pt x="1548" y="520"/>
                  </a:lnTo>
                  <a:lnTo>
                    <a:pt x="1610" y="481"/>
                  </a:lnTo>
                  <a:lnTo>
                    <a:pt x="1673" y="444"/>
                  </a:lnTo>
                  <a:lnTo>
                    <a:pt x="1738" y="408"/>
                  </a:lnTo>
                  <a:lnTo>
                    <a:pt x="1803" y="374"/>
                  </a:lnTo>
                  <a:lnTo>
                    <a:pt x="1870" y="341"/>
                  </a:lnTo>
                  <a:lnTo>
                    <a:pt x="1936" y="310"/>
                  </a:lnTo>
                  <a:lnTo>
                    <a:pt x="2004" y="280"/>
                  </a:lnTo>
                  <a:lnTo>
                    <a:pt x="2074" y="253"/>
                  </a:lnTo>
                  <a:lnTo>
                    <a:pt x="2143" y="226"/>
                  </a:lnTo>
                  <a:lnTo>
                    <a:pt x="2213" y="202"/>
                  </a:lnTo>
                  <a:lnTo>
                    <a:pt x="2283" y="179"/>
                  </a:lnTo>
                  <a:lnTo>
                    <a:pt x="2355" y="158"/>
                  </a:lnTo>
                  <a:lnTo>
                    <a:pt x="2427" y="138"/>
                  </a:lnTo>
                  <a:lnTo>
                    <a:pt x="2500" y="121"/>
                  </a:lnTo>
                  <a:lnTo>
                    <a:pt x="2574" y="105"/>
                  </a:lnTo>
                  <a:lnTo>
                    <a:pt x="2647" y="91"/>
                  </a:lnTo>
                  <a:lnTo>
                    <a:pt x="2722" y="79"/>
                  </a:lnTo>
                  <a:lnTo>
                    <a:pt x="2797" y="68"/>
                  </a:lnTo>
                  <a:lnTo>
                    <a:pt x="2873" y="59"/>
                  </a:lnTo>
                  <a:lnTo>
                    <a:pt x="2950" y="52"/>
                  </a:lnTo>
                  <a:lnTo>
                    <a:pt x="3026" y="48"/>
                  </a:lnTo>
                  <a:lnTo>
                    <a:pt x="3104" y="44"/>
                  </a:lnTo>
                  <a:lnTo>
                    <a:pt x="3182" y="43"/>
                  </a:lnTo>
                  <a:lnTo>
                    <a:pt x="318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5" name="Freeform 410"/>
            <p:cNvSpPr>
              <a:spLocks/>
            </p:cNvSpPr>
            <p:nvPr/>
          </p:nvSpPr>
          <p:spPr bwMode="auto">
            <a:xfrm>
              <a:off x="3506" y="1835"/>
              <a:ext cx="193" cy="34"/>
            </a:xfrm>
            <a:custGeom>
              <a:avLst/>
              <a:gdLst>
                <a:gd name="T0" fmla="*/ 48 w 772"/>
                <a:gd name="T1" fmla="*/ 7 h 137"/>
                <a:gd name="T2" fmla="*/ 47 w 772"/>
                <a:gd name="T3" fmla="*/ 6 h 137"/>
                <a:gd name="T4" fmla="*/ 45 w 772"/>
                <a:gd name="T5" fmla="*/ 5 h 137"/>
                <a:gd name="T6" fmla="*/ 42 w 772"/>
                <a:gd name="T7" fmla="*/ 4 h 137"/>
                <a:gd name="T8" fmla="*/ 39 w 772"/>
                <a:gd name="T9" fmla="*/ 4 h 137"/>
                <a:gd name="T10" fmla="*/ 36 w 772"/>
                <a:gd name="T11" fmla="*/ 3 h 137"/>
                <a:gd name="T12" fmla="*/ 33 w 772"/>
                <a:gd name="T13" fmla="*/ 3 h 137"/>
                <a:gd name="T14" fmla="*/ 30 w 772"/>
                <a:gd name="T15" fmla="*/ 2 h 137"/>
                <a:gd name="T16" fmla="*/ 27 w 772"/>
                <a:gd name="T17" fmla="*/ 2 h 137"/>
                <a:gd name="T18" fmla="*/ 24 w 772"/>
                <a:gd name="T19" fmla="*/ 1 h 137"/>
                <a:gd name="T20" fmla="*/ 21 w 772"/>
                <a:gd name="T21" fmla="*/ 1 h 137"/>
                <a:gd name="T22" fmla="*/ 18 w 772"/>
                <a:gd name="T23" fmla="*/ 1 h 137"/>
                <a:gd name="T24" fmla="*/ 15 w 772"/>
                <a:gd name="T25" fmla="*/ 0 h 137"/>
                <a:gd name="T26" fmla="*/ 12 w 772"/>
                <a:gd name="T27" fmla="*/ 0 h 137"/>
                <a:gd name="T28" fmla="*/ 9 w 772"/>
                <a:gd name="T29" fmla="*/ 0 h 137"/>
                <a:gd name="T30" fmla="*/ 6 w 772"/>
                <a:gd name="T31" fmla="*/ 0 h 137"/>
                <a:gd name="T32" fmla="*/ 3 w 772"/>
                <a:gd name="T33" fmla="*/ 0 h 137"/>
                <a:gd name="T34" fmla="*/ 0 w 772"/>
                <a:gd name="T35" fmla="*/ 0 h 137"/>
                <a:gd name="T36" fmla="*/ 0 w 772"/>
                <a:gd name="T37" fmla="*/ 3 h 137"/>
                <a:gd name="T38" fmla="*/ 3 w 772"/>
                <a:gd name="T39" fmla="*/ 3 h 137"/>
                <a:gd name="T40" fmla="*/ 6 w 772"/>
                <a:gd name="T41" fmla="*/ 3 h 137"/>
                <a:gd name="T42" fmla="*/ 9 w 772"/>
                <a:gd name="T43" fmla="*/ 3 h 137"/>
                <a:gd name="T44" fmla="*/ 12 w 772"/>
                <a:gd name="T45" fmla="*/ 3 h 137"/>
                <a:gd name="T46" fmla="*/ 15 w 772"/>
                <a:gd name="T47" fmla="*/ 3 h 137"/>
                <a:gd name="T48" fmla="*/ 18 w 772"/>
                <a:gd name="T49" fmla="*/ 3 h 137"/>
                <a:gd name="T50" fmla="*/ 21 w 772"/>
                <a:gd name="T51" fmla="*/ 4 h 137"/>
                <a:gd name="T52" fmla="*/ 24 w 772"/>
                <a:gd name="T53" fmla="*/ 4 h 137"/>
                <a:gd name="T54" fmla="*/ 27 w 772"/>
                <a:gd name="T55" fmla="*/ 4 h 137"/>
                <a:gd name="T56" fmla="*/ 30 w 772"/>
                <a:gd name="T57" fmla="*/ 5 h 137"/>
                <a:gd name="T58" fmla="*/ 33 w 772"/>
                <a:gd name="T59" fmla="*/ 5 h 137"/>
                <a:gd name="T60" fmla="*/ 35 w 772"/>
                <a:gd name="T61" fmla="*/ 6 h 137"/>
                <a:gd name="T62" fmla="*/ 38 w 772"/>
                <a:gd name="T63" fmla="*/ 6 h 137"/>
                <a:gd name="T64" fmla="*/ 41 w 772"/>
                <a:gd name="T65" fmla="*/ 7 h 137"/>
                <a:gd name="T66" fmla="*/ 44 w 772"/>
                <a:gd name="T67" fmla="*/ 8 h 137"/>
                <a:gd name="T68" fmla="*/ 47 w 772"/>
                <a:gd name="T69" fmla="*/ 8 h 137"/>
                <a:gd name="T70" fmla="*/ 46 w 772"/>
                <a:gd name="T71" fmla="*/ 7 h 137"/>
                <a:gd name="T72" fmla="*/ 48 w 772"/>
                <a:gd name="T73" fmla="*/ 7 h 137"/>
                <a:gd name="T74" fmla="*/ 48 w 772"/>
                <a:gd name="T75" fmla="*/ 6 h 137"/>
                <a:gd name="T76" fmla="*/ 47 w 772"/>
                <a:gd name="T77" fmla="*/ 6 h 137"/>
                <a:gd name="T78" fmla="*/ 48 w 772"/>
                <a:gd name="T79" fmla="*/ 7 h 13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772"/>
                <a:gd name="T121" fmla="*/ 0 h 137"/>
                <a:gd name="T122" fmla="*/ 772 w 772"/>
                <a:gd name="T123" fmla="*/ 137 h 13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772" h="137">
                  <a:moveTo>
                    <a:pt x="771" y="117"/>
                  </a:moveTo>
                  <a:lnTo>
                    <a:pt x="755" y="95"/>
                  </a:lnTo>
                  <a:lnTo>
                    <a:pt x="710" y="83"/>
                  </a:lnTo>
                  <a:lnTo>
                    <a:pt x="664" y="73"/>
                  </a:lnTo>
                  <a:lnTo>
                    <a:pt x="618" y="63"/>
                  </a:lnTo>
                  <a:lnTo>
                    <a:pt x="571" y="54"/>
                  </a:lnTo>
                  <a:lnTo>
                    <a:pt x="526" y="45"/>
                  </a:lnTo>
                  <a:lnTo>
                    <a:pt x="479" y="38"/>
                  </a:lnTo>
                  <a:lnTo>
                    <a:pt x="431" y="31"/>
                  </a:lnTo>
                  <a:lnTo>
                    <a:pt x="384" y="25"/>
                  </a:lnTo>
                  <a:lnTo>
                    <a:pt x="337" y="19"/>
                  </a:lnTo>
                  <a:lnTo>
                    <a:pt x="289" y="13"/>
                  </a:lnTo>
                  <a:lnTo>
                    <a:pt x="241" y="10"/>
                  </a:lnTo>
                  <a:lnTo>
                    <a:pt x="193" y="7"/>
                  </a:lnTo>
                  <a:lnTo>
                    <a:pt x="145" y="4"/>
                  </a:lnTo>
                  <a:lnTo>
                    <a:pt x="97" y="1"/>
                  </a:lnTo>
                  <a:lnTo>
                    <a:pt x="48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48" y="44"/>
                  </a:lnTo>
                  <a:lnTo>
                    <a:pt x="95" y="45"/>
                  </a:lnTo>
                  <a:lnTo>
                    <a:pt x="143" y="47"/>
                  </a:lnTo>
                  <a:lnTo>
                    <a:pt x="191" y="50"/>
                  </a:lnTo>
                  <a:lnTo>
                    <a:pt x="238" y="53"/>
                  </a:lnTo>
                  <a:lnTo>
                    <a:pt x="285" y="58"/>
                  </a:lnTo>
                  <a:lnTo>
                    <a:pt x="332" y="62"/>
                  </a:lnTo>
                  <a:lnTo>
                    <a:pt x="379" y="68"/>
                  </a:lnTo>
                  <a:lnTo>
                    <a:pt x="425" y="74"/>
                  </a:lnTo>
                  <a:lnTo>
                    <a:pt x="472" y="81"/>
                  </a:lnTo>
                  <a:lnTo>
                    <a:pt x="518" y="89"/>
                  </a:lnTo>
                  <a:lnTo>
                    <a:pt x="564" y="96"/>
                  </a:lnTo>
                  <a:lnTo>
                    <a:pt x="610" y="106"/>
                  </a:lnTo>
                  <a:lnTo>
                    <a:pt x="655" y="115"/>
                  </a:lnTo>
                  <a:lnTo>
                    <a:pt x="700" y="126"/>
                  </a:lnTo>
                  <a:lnTo>
                    <a:pt x="746" y="137"/>
                  </a:lnTo>
                  <a:lnTo>
                    <a:pt x="730" y="114"/>
                  </a:lnTo>
                  <a:lnTo>
                    <a:pt x="771" y="117"/>
                  </a:lnTo>
                  <a:lnTo>
                    <a:pt x="772" y="100"/>
                  </a:lnTo>
                  <a:lnTo>
                    <a:pt x="755" y="95"/>
                  </a:lnTo>
                  <a:lnTo>
                    <a:pt x="771" y="117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6" name="Freeform 411"/>
            <p:cNvSpPr>
              <a:spLocks/>
            </p:cNvSpPr>
            <p:nvPr/>
          </p:nvSpPr>
          <p:spPr bwMode="auto">
            <a:xfrm>
              <a:off x="2904" y="1863"/>
              <a:ext cx="795" cy="773"/>
            </a:xfrm>
            <a:custGeom>
              <a:avLst/>
              <a:gdLst>
                <a:gd name="T0" fmla="*/ 5 w 3180"/>
                <a:gd name="T1" fmla="*/ 193 h 3089"/>
                <a:gd name="T2" fmla="*/ 20 w 3180"/>
                <a:gd name="T3" fmla="*/ 192 h 3089"/>
                <a:gd name="T4" fmla="*/ 34 w 3180"/>
                <a:gd name="T5" fmla="*/ 190 h 3089"/>
                <a:gd name="T6" fmla="*/ 48 w 3180"/>
                <a:gd name="T7" fmla="*/ 187 h 3089"/>
                <a:gd name="T8" fmla="*/ 61 w 3180"/>
                <a:gd name="T9" fmla="*/ 183 h 3089"/>
                <a:gd name="T10" fmla="*/ 75 w 3180"/>
                <a:gd name="T11" fmla="*/ 178 h 3089"/>
                <a:gd name="T12" fmla="*/ 87 w 3180"/>
                <a:gd name="T13" fmla="*/ 172 h 3089"/>
                <a:gd name="T14" fmla="*/ 100 w 3180"/>
                <a:gd name="T15" fmla="*/ 166 h 3089"/>
                <a:gd name="T16" fmla="*/ 111 w 3180"/>
                <a:gd name="T17" fmla="*/ 158 h 3089"/>
                <a:gd name="T18" fmla="*/ 122 w 3180"/>
                <a:gd name="T19" fmla="*/ 150 h 3089"/>
                <a:gd name="T20" fmla="*/ 133 w 3180"/>
                <a:gd name="T21" fmla="*/ 140 h 3089"/>
                <a:gd name="T22" fmla="*/ 143 w 3180"/>
                <a:gd name="T23" fmla="*/ 131 h 3089"/>
                <a:gd name="T24" fmla="*/ 152 w 3180"/>
                <a:gd name="T25" fmla="*/ 120 h 3089"/>
                <a:gd name="T26" fmla="*/ 161 w 3180"/>
                <a:gd name="T27" fmla="*/ 109 h 3089"/>
                <a:gd name="T28" fmla="*/ 169 w 3180"/>
                <a:gd name="T29" fmla="*/ 97 h 3089"/>
                <a:gd name="T30" fmla="*/ 176 w 3180"/>
                <a:gd name="T31" fmla="*/ 84 h 3089"/>
                <a:gd name="T32" fmla="*/ 182 w 3180"/>
                <a:gd name="T33" fmla="*/ 72 h 3089"/>
                <a:gd name="T34" fmla="*/ 187 w 3180"/>
                <a:gd name="T35" fmla="*/ 58 h 3089"/>
                <a:gd name="T36" fmla="*/ 191 w 3180"/>
                <a:gd name="T37" fmla="*/ 44 h 3089"/>
                <a:gd name="T38" fmla="*/ 195 w 3180"/>
                <a:gd name="T39" fmla="*/ 30 h 3089"/>
                <a:gd name="T40" fmla="*/ 197 w 3180"/>
                <a:gd name="T41" fmla="*/ 15 h 3089"/>
                <a:gd name="T42" fmla="*/ 199 w 3180"/>
                <a:gd name="T43" fmla="*/ 0 h 3089"/>
                <a:gd name="T44" fmla="*/ 195 w 3180"/>
                <a:gd name="T45" fmla="*/ 10 h 3089"/>
                <a:gd name="T46" fmla="*/ 193 w 3180"/>
                <a:gd name="T47" fmla="*/ 25 h 3089"/>
                <a:gd name="T48" fmla="*/ 190 w 3180"/>
                <a:gd name="T49" fmla="*/ 39 h 3089"/>
                <a:gd name="T50" fmla="*/ 186 w 3180"/>
                <a:gd name="T51" fmla="*/ 53 h 3089"/>
                <a:gd name="T52" fmla="*/ 181 w 3180"/>
                <a:gd name="T53" fmla="*/ 66 h 3089"/>
                <a:gd name="T54" fmla="*/ 175 w 3180"/>
                <a:gd name="T55" fmla="*/ 79 h 3089"/>
                <a:gd name="T56" fmla="*/ 169 w 3180"/>
                <a:gd name="T57" fmla="*/ 91 h 3089"/>
                <a:gd name="T58" fmla="*/ 161 w 3180"/>
                <a:gd name="T59" fmla="*/ 103 h 3089"/>
                <a:gd name="T60" fmla="*/ 153 w 3180"/>
                <a:gd name="T61" fmla="*/ 114 h 3089"/>
                <a:gd name="T62" fmla="*/ 144 w 3180"/>
                <a:gd name="T63" fmla="*/ 125 h 3089"/>
                <a:gd name="T64" fmla="*/ 135 w 3180"/>
                <a:gd name="T65" fmla="*/ 135 h 3089"/>
                <a:gd name="T66" fmla="*/ 124 w 3180"/>
                <a:gd name="T67" fmla="*/ 145 h 3089"/>
                <a:gd name="T68" fmla="*/ 114 w 3180"/>
                <a:gd name="T69" fmla="*/ 153 h 3089"/>
                <a:gd name="T70" fmla="*/ 102 w 3180"/>
                <a:gd name="T71" fmla="*/ 161 h 3089"/>
                <a:gd name="T72" fmla="*/ 90 w 3180"/>
                <a:gd name="T73" fmla="*/ 168 h 3089"/>
                <a:gd name="T74" fmla="*/ 78 w 3180"/>
                <a:gd name="T75" fmla="*/ 174 h 3089"/>
                <a:gd name="T76" fmla="*/ 65 w 3180"/>
                <a:gd name="T77" fmla="*/ 179 h 3089"/>
                <a:gd name="T78" fmla="*/ 52 w 3180"/>
                <a:gd name="T79" fmla="*/ 183 h 3089"/>
                <a:gd name="T80" fmla="*/ 38 w 3180"/>
                <a:gd name="T81" fmla="*/ 187 h 3089"/>
                <a:gd name="T82" fmla="*/ 24 w 3180"/>
                <a:gd name="T83" fmla="*/ 189 h 3089"/>
                <a:gd name="T84" fmla="*/ 10 w 3180"/>
                <a:gd name="T85" fmla="*/ 190 h 3089"/>
                <a:gd name="T86" fmla="*/ 0 w 3180"/>
                <a:gd name="T87" fmla="*/ 191 h 3089"/>
                <a:gd name="T88" fmla="*/ 0 w 3180"/>
                <a:gd name="T89" fmla="*/ 193 h 308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3180"/>
                <a:gd name="T136" fmla="*/ 0 h 3089"/>
                <a:gd name="T137" fmla="*/ 3180 w 3180"/>
                <a:gd name="T138" fmla="*/ 3089 h 308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3180" h="3089">
                  <a:moveTo>
                    <a:pt x="0" y="3089"/>
                  </a:moveTo>
                  <a:lnTo>
                    <a:pt x="0" y="3089"/>
                  </a:lnTo>
                  <a:lnTo>
                    <a:pt x="78" y="3088"/>
                  </a:lnTo>
                  <a:lnTo>
                    <a:pt x="156" y="3084"/>
                  </a:lnTo>
                  <a:lnTo>
                    <a:pt x="234" y="3080"/>
                  </a:lnTo>
                  <a:lnTo>
                    <a:pt x="312" y="3072"/>
                  </a:lnTo>
                  <a:lnTo>
                    <a:pt x="388" y="3064"/>
                  </a:lnTo>
                  <a:lnTo>
                    <a:pt x="465" y="3054"/>
                  </a:lnTo>
                  <a:lnTo>
                    <a:pt x="540" y="3040"/>
                  </a:lnTo>
                  <a:lnTo>
                    <a:pt x="615" y="3026"/>
                  </a:lnTo>
                  <a:lnTo>
                    <a:pt x="689" y="3011"/>
                  </a:lnTo>
                  <a:lnTo>
                    <a:pt x="764" y="2992"/>
                  </a:lnTo>
                  <a:lnTo>
                    <a:pt x="836" y="2973"/>
                  </a:lnTo>
                  <a:lnTo>
                    <a:pt x="909" y="2951"/>
                  </a:lnTo>
                  <a:lnTo>
                    <a:pt x="981" y="2928"/>
                  </a:lnTo>
                  <a:lnTo>
                    <a:pt x="1052" y="2902"/>
                  </a:lnTo>
                  <a:lnTo>
                    <a:pt x="1123" y="2876"/>
                  </a:lnTo>
                  <a:lnTo>
                    <a:pt x="1192" y="2848"/>
                  </a:lnTo>
                  <a:lnTo>
                    <a:pt x="1260" y="2819"/>
                  </a:lnTo>
                  <a:lnTo>
                    <a:pt x="1328" y="2787"/>
                  </a:lnTo>
                  <a:lnTo>
                    <a:pt x="1395" y="2754"/>
                  </a:lnTo>
                  <a:lnTo>
                    <a:pt x="1461" y="2719"/>
                  </a:lnTo>
                  <a:lnTo>
                    <a:pt x="1527" y="2683"/>
                  </a:lnTo>
                  <a:lnTo>
                    <a:pt x="1591" y="2645"/>
                  </a:lnTo>
                  <a:lnTo>
                    <a:pt x="1655" y="2606"/>
                  </a:lnTo>
                  <a:lnTo>
                    <a:pt x="1718" y="2566"/>
                  </a:lnTo>
                  <a:lnTo>
                    <a:pt x="1780" y="2523"/>
                  </a:lnTo>
                  <a:lnTo>
                    <a:pt x="1839" y="2480"/>
                  </a:lnTo>
                  <a:lnTo>
                    <a:pt x="1899" y="2435"/>
                  </a:lnTo>
                  <a:lnTo>
                    <a:pt x="1957" y="2388"/>
                  </a:lnTo>
                  <a:lnTo>
                    <a:pt x="2015" y="2341"/>
                  </a:lnTo>
                  <a:lnTo>
                    <a:pt x="2071" y="2292"/>
                  </a:lnTo>
                  <a:lnTo>
                    <a:pt x="2127" y="2242"/>
                  </a:lnTo>
                  <a:lnTo>
                    <a:pt x="2181" y="2191"/>
                  </a:lnTo>
                  <a:lnTo>
                    <a:pt x="2234" y="2138"/>
                  </a:lnTo>
                  <a:lnTo>
                    <a:pt x="2285" y="2084"/>
                  </a:lnTo>
                  <a:lnTo>
                    <a:pt x="2336" y="2029"/>
                  </a:lnTo>
                  <a:lnTo>
                    <a:pt x="2385" y="1971"/>
                  </a:lnTo>
                  <a:lnTo>
                    <a:pt x="2433" y="1914"/>
                  </a:lnTo>
                  <a:lnTo>
                    <a:pt x="2480" y="1856"/>
                  </a:lnTo>
                  <a:lnTo>
                    <a:pt x="2526" y="1796"/>
                  </a:lnTo>
                  <a:lnTo>
                    <a:pt x="2570" y="1734"/>
                  </a:lnTo>
                  <a:lnTo>
                    <a:pt x="2613" y="1672"/>
                  </a:lnTo>
                  <a:lnTo>
                    <a:pt x="2655" y="1609"/>
                  </a:lnTo>
                  <a:lnTo>
                    <a:pt x="2695" y="1546"/>
                  </a:lnTo>
                  <a:lnTo>
                    <a:pt x="2733" y="1480"/>
                  </a:lnTo>
                  <a:lnTo>
                    <a:pt x="2771" y="1414"/>
                  </a:lnTo>
                  <a:lnTo>
                    <a:pt x="2807" y="1347"/>
                  </a:lnTo>
                  <a:lnTo>
                    <a:pt x="2841" y="1280"/>
                  </a:lnTo>
                  <a:lnTo>
                    <a:pt x="2874" y="1210"/>
                  </a:lnTo>
                  <a:lnTo>
                    <a:pt x="2906" y="1141"/>
                  </a:lnTo>
                  <a:lnTo>
                    <a:pt x="2936" y="1070"/>
                  </a:lnTo>
                  <a:lnTo>
                    <a:pt x="2963" y="998"/>
                  </a:lnTo>
                  <a:lnTo>
                    <a:pt x="2991" y="927"/>
                  </a:lnTo>
                  <a:lnTo>
                    <a:pt x="3015" y="853"/>
                  </a:lnTo>
                  <a:lnTo>
                    <a:pt x="3039" y="779"/>
                  </a:lnTo>
                  <a:lnTo>
                    <a:pt x="3061" y="705"/>
                  </a:lnTo>
                  <a:lnTo>
                    <a:pt x="3081" y="629"/>
                  </a:lnTo>
                  <a:lnTo>
                    <a:pt x="3100" y="553"/>
                  </a:lnTo>
                  <a:lnTo>
                    <a:pt x="3117" y="476"/>
                  </a:lnTo>
                  <a:lnTo>
                    <a:pt x="3131" y="399"/>
                  </a:lnTo>
                  <a:lnTo>
                    <a:pt x="3145" y="321"/>
                  </a:lnTo>
                  <a:lnTo>
                    <a:pt x="3157" y="243"/>
                  </a:lnTo>
                  <a:lnTo>
                    <a:pt x="3167" y="163"/>
                  </a:lnTo>
                  <a:lnTo>
                    <a:pt x="3174" y="84"/>
                  </a:lnTo>
                  <a:lnTo>
                    <a:pt x="3180" y="3"/>
                  </a:lnTo>
                  <a:lnTo>
                    <a:pt x="3139" y="0"/>
                  </a:lnTo>
                  <a:lnTo>
                    <a:pt x="3133" y="79"/>
                  </a:lnTo>
                  <a:lnTo>
                    <a:pt x="3125" y="159"/>
                  </a:lnTo>
                  <a:lnTo>
                    <a:pt x="3115" y="236"/>
                  </a:lnTo>
                  <a:lnTo>
                    <a:pt x="3104" y="314"/>
                  </a:lnTo>
                  <a:lnTo>
                    <a:pt x="3091" y="392"/>
                  </a:lnTo>
                  <a:lnTo>
                    <a:pt x="3076" y="468"/>
                  </a:lnTo>
                  <a:lnTo>
                    <a:pt x="3059" y="543"/>
                  </a:lnTo>
                  <a:lnTo>
                    <a:pt x="3041" y="618"/>
                  </a:lnTo>
                  <a:lnTo>
                    <a:pt x="3021" y="693"/>
                  </a:lnTo>
                  <a:lnTo>
                    <a:pt x="2999" y="767"/>
                  </a:lnTo>
                  <a:lnTo>
                    <a:pt x="2976" y="839"/>
                  </a:lnTo>
                  <a:lnTo>
                    <a:pt x="2952" y="911"/>
                  </a:lnTo>
                  <a:lnTo>
                    <a:pt x="2925" y="983"/>
                  </a:lnTo>
                  <a:lnTo>
                    <a:pt x="2897" y="1053"/>
                  </a:lnTo>
                  <a:lnTo>
                    <a:pt x="2867" y="1123"/>
                  </a:lnTo>
                  <a:lnTo>
                    <a:pt x="2837" y="1191"/>
                  </a:lnTo>
                  <a:lnTo>
                    <a:pt x="2804" y="1260"/>
                  </a:lnTo>
                  <a:lnTo>
                    <a:pt x="2770" y="1327"/>
                  </a:lnTo>
                  <a:lnTo>
                    <a:pt x="2734" y="1393"/>
                  </a:lnTo>
                  <a:lnTo>
                    <a:pt x="2697" y="1458"/>
                  </a:lnTo>
                  <a:lnTo>
                    <a:pt x="2659" y="1522"/>
                  </a:lnTo>
                  <a:lnTo>
                    <a:pt x="2619" y="1585"/>
                  </a:lnTo>
                  <a:lnTo>
                    <a:pt x="2579" y="1648"/>
                  </a:lnTo>
                  <a:lnTo>
                    <a:pt x="2536" y="1709"/>
                  </a:lnTo>
                  <a:lnTo>
                    <a:pt x="2493" y="1769"/>
                  </a:lnTo>
                  <a:lnTo>
                    <a:pt x="2448" y="1828"/>
                  </a:lnTo>
                  <a:lnTo>
                    <a:pt x="2401" y="1886"/>
                  </a:lnTo>
                  <a:lnTo>
                    <a:pt x="2354" y="1943"/>
                  </a:lnTo>
                  <a:lnTo>
                    <a:pt x="2305" y="1999"/>
                  </a:lnTo>
                  <a:lnTo>
                    <a:pt x="2255" y="2053"/>
                  </a:lnTo>
                  <a:lnTo>
                    <a:pt x="2204" y="2107"/>
                  </a:lnTo>
                  <a:lnTo>
                    <a:pt x="2152" y="2159"/>
                  </a:lnTo>
                  <a:lnTo>
                    <a:pt x="2099" y="2210"/>
                  </a:lnTo>
                  <a:lnTo>
                    <a:pt x="2045" y="2259"/>
                  </a:lnTo>
                  <a:lnTo>
                    <a:pt x="1988" y="2308"/>
                  </a:lnTo>
                  <a:lnTo>
                    <a:pt x="1932" y="2354"/>
                  </a:lnTo>
                  <a:lnTo>
                    <a:pt x="1874" y="2400"/>
                  </a:lnTo>
                  <a:lnTo>
                    <a:pt x="1816" y="2445"/>
                  </a:lnTo>
                  <a:lnTo>
                    <a:pt x="1756" y="2488"/>
                  </a:lnTo>
                  <a:lnTo>
                    <a:pt x="1694" y="2528"/>
                  </a:lnTo>
                  <a:lnTo>
                    <a:pt x="1633" y="2569"/>
                  </a:lnTo>
                  <a:lnTo>
                    <a:pt x="1571" y="2608"/>
                  </a:lnTo>
                  <a:lnTo>
                    <a:pt x="1507" y="2645"/>
                  </a:lnTo>
                  <a:lnTo>
                    <a:pt x="1442" y="2681"/>
                  </a:lnTo>
                  <a:lnTo>
                    <a:pt x="1377" y="2715"/>
                  </a:lnTo>
                  <a:lnTo>
                    <a:pt x="1311" y="2747"/>
                  </a:lnTo>
                  <a:lnTo>
                    <a:pt x="1244" y="2779"/>
                  </a:lnTo>
                  <a:lnTo>
                    <a:pt x="1176" y="2808"/>
                  </a:lnTo>
                  <a:lnTo>
                    <a:pt x="1108" y="2836"/>
                  </a:lnTo>
                  <a:lnTo>
                    <a:pt x="1039" y="2862"/>
                  </a:lnTo>
                  <a:lnTo>
                    <a:pt x="968" y="2887"/>
                  </a:lnTo>
                  <a:lnTo>
                    <a:pt x="897" y="2909"/>
                  </a:lnTo>
                  <a:lnTo>
                    <a:pt x="826" y="2931"/>
                  </a:lnTo>
                  <a:lnTo>
                    <a:pt x="753" y="2950"/>
                  </a:lnTo>
                  <a:lnTo>
                    <a:pt x="681" y="2968"/>
                  </a:lnTo>
                  <a:lnTo>
                    <a:pt x="608" y="2984"/>
                  </a:lnTo>
                  <a:lnTo>
                    <a:pt x="533" y="2998"/>
                  </a:lnTo>
                  <a:lnTo>
                    <a:pt x="458" y="3011"/>
                  </a:lnTo>
                  <a:lnTo>
                    <a:pt x="383" y="3021"/>
                  </a:lnTo>
                  <a:lnTo>
                    <a:pt x="307" y="3029"/>
                  </a:lnTo>
                  <a:lnTo>
                    <a:pt x="231" y="3036"/>
                  </a:lnTo>
                  <a:lnTo>
                    <a:pt x="154" y="3041"/>
                  </a:lnTo>
                  <a:lnTo>
                    <a:pt x="77" y="3044"/>
                  </a:lnTo>
                  <a:lnTo>
                    <a:pt x="0" y="3045"/>
                  </a:lnTo>
                  <a:lnTo>
                    <a:pt x="0" y="3089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7" name="Freeform 412"/>
            <p:cNvSpPr>
              <a:spLocks/>
            </p:cNvSpPr>
            <p:nvPr/>
          </p:nvSpPr>
          <p:spPr bwMode="auto">
            <a:xfrm>
              <a:off x="2710" y="2602"/>
              <a:ext cx="194" cy="34"/>
            </a:xfrm>
            <a:custGeom>
              <a:avLst/>
              <a:gdLst>
                <a:gd name="T0" fmla="*/ 0 w 774"/>
                <a:gd name="T1" fmla="*/ 1 h 137"/>
                <a:gd name="T2" fmla="*/ 1 w 774"/>
                <a:gd name="T3" fmla="*/ 2 h 137"/>
                <a:gd name="T4" fmla="*/ 4 w 774"/>
                <a:gd name="T5" fmla="*/ 3 h 137"/>
                <a:gd name="T6" fmla="*/ 7 w 774"/>
                <a:gd name="T7" fmla="*/ 4 h 137"/>
                <a:gd name="T8" fmla="*/ 10 w 774"/>
                <a:gd name="T9" fmla="*/ 4 h 137"/>
                <a:gd name="T10" fmla="*/ 13 w 774"/>
                <a:gd name="T11" fmla="*/ 5 h 137"/>
                <a:gd name="T12" fmla="*/ 16 w 774"/>
                <a:gd name="T13" fmla="*/ 6 h 137"/>
                <a:gd name="T14" fmla="*/ 19 w 774"/>
                <a:gd name="T15" fmla="*/ 6 h 137"/>
                <a:gd name="T16" fmla="*/ 22 w 774"/>
                <a:gd name="T17" fmla="*/ 6 h 137"/>
                <a:gd name="T18" fmla="*/ 24 w 774"/>
                <a:gd name="T19" fmla="*/ 7 h 137"/>
                <a:gd name="T20" fmla="*/ 27 w 774"/>
                <a:gd name="T21" fmla="*/ 7 h 137"/>
                <a:gd name="T22" fmla="*/ 30 w 774"/>
                <a:gd name="T23" fmla="*/ 8 h 137"/>
                <a:gd name="T24" fmla="*/ 33 w 774"/>
                <a:gd name="T25" fmla="*/ 8 h 137"/>
                <a:gd name="T26" fmla="*/ 36 w 774"/>
                <a:gd name="T27" fmla="*/ 8 h 137"/>
                <a:gd name="T28" fmla="*/ 39 w 774"/>
                <a:gd name="T29" fmla="*/ 8 h 137"/>
                <a:gd name="T30" fmla="*/ 42 w 774"/>
                <a:gd name="T31" fmla="*/ 8 h 137"/>
                <a:gd name="T32" fmla="*/ 46 w 774"/>
                <a:gd name="T33" fmla="*/ 8 h 137"/>
                <a:gd name="T34" fmla="*/ 49 w 774"/>
                <a:gd name="T35" fmla="*/ 8 h 137"/>
                <a:gd name="T36" fmla="*/ 49 w 774"/>
                <a:gd name="T37" fmla="*/ 6 h 137"/>
                <a:gd name="T38" fmla="*/ 46 w 774"/>
                <a:gd name="T39" fmla="*/ 6 h 137"/>
                <a:gd name="T40" fmla="*/ 43 w 774"/>
                <a:gd name="T41" fmla="*/ 6 h 137"/>
                <a:gd name="T42" fmla="*/ 40 w 774"/>
                <a:gd name="T43" fmla="*/ 5 h 137"/>
                <a:gd name="T44" fmla="*/ 37 w 774"/>
                <a:gd name="T45" fmla="*/ 5 h 137"/>
                <a:gd name="T46" fmla="*/ 34 w 774"/>
                <a:gd name="T47" fmla="*/ 5 h 137"/>
                <a:gd name="T48" fmla="*/ 31 w 774"/>
                <a:gd name="T49" fmla="*/ 5 h 137"/>
                <a:gd name="T50" fmla="*/ 28 w 774"/>
                <a:gd name="T51" fmla="*/ 5 h 137"/>
                <a:gd name="T52" fmla="*/ 25 w 774"/>
                <a:gd name="T53" fmla="*/ 4 h 137"/>
                <a:gd name="T54" fmla="*/ 22 w 774"/>
                <a:gd name="T55" fmla="*/ 4 h 137"/>
                <a:gd name="T56" fmla="*/ 19 w 774"/>
                <a:gd name="T57" fmla="*/ 3 h 137"/>
                <a:gd name="T58" fmla="*/ 16 w 774"/>
                <a:gd name="T59" fmla="*/ 3 h 137"/>
                <a:gd name="T60" fmla="*/ 13 w 774"/>
                <a:gd name="T61" fmla="*/ 2 h 137"/>
                <a:gd name="T62" fmla="*/ 10 w 774"/>
                <a:gd name="T63" fmla="*/ 2 h 137"/>
                <a:gd name="T64" fmla="*/ 7 w 774"/>
                <a:gd name="T65" fmla="*/ 1 h 137"/>
                <a:gd name="T66" fmla="*/ 5 w 774"/>
                <a:gd name="T67" fmla="*/ 1 h 137"/>
                <a:gd name="T68" fmla="*/ 2 w 774"/>
                <a:gd name="T69" fmla="*/ 0 h 137"/>
                <a:gd name="T70" fmla="*/ 3 w 774"/>
                <a:gd name="T71" fmla="*/ 1 h 137"/>
                <a:gd name="T72" fmla="*/ 0 w 774"/>
                <a:gd name="T73" fmla="*/ 1 h 137"/>
                <a:gd name="T74" fmla="*/ 0 w 774"/>
                <a:gd name="T75" fmla="*/ 2 h 137"/>
                <a:gd name="T76" fmla="*/ 1 w 774"/>
                <a:gd name="T77" fmla="*/ 2 h 137"/>
                <a:gd name="T78" fmla="*/ 0 w 774"/>
                <a:gd name="T79" fmla="*/ 1 h 13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774"/>
                <a:gd name="T121" fmla="*/ 0 h 137"/>
                <a:gd name="T122" fmla="*/ 774 w 774"/>
                <a:gd name="T123" fmla="*/ 137 h 13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774" h="137">
                  <a:moveTo>
                    <a:pt x="1" y="20"/>
                  </a:moveTo>
                  <a:lnTo>
                    <a:pt x="17" y="42"/>
                  </a:lnTo>
                  <a:lnTo>
                    <a:pt x="63" y="53"/>
                  </a:lnTo>
                  <a:lnTo>
                    <a:pt x="108" y="64"/>
                  </a:lnTo>
                  <a:lnTo>
                    <a:pt x="155" y="74"/>
                  </a:lnTo>
                  <a:lnTo>
                    <a:pt x="201" y="83"/>
                  </a:lnTo>
                  <a:lnTo>
                    <a:pt x="248" y="92"/>
                  </a:lnTo>
                  <a:lnTo>
                    <a:pt x="295" y="99"/>
                  </a:lnTo>
                  <a:lnTo>
                    <a:pt x="342" y="106"/>
                  </a:lnTo>
                  <a:lnTo>
                    <a:pt x="388" y="113"/>
                  </a:lnTo>
                  <a:lnTo>
                    <a:pt x="436" y="118"/>
                  </a:lnTo>
                  <a:lnTo>
                    <a:pt x="484" y="123"/>
                  </a:lnTo>
                  <a:lnTo>
                    <a:pt x="531" y="127"/>
                  </a:lnTo>
                  <a:lnTo>
                    <a:pt x="580" y="130"/>
                  </a:lnTo>
                  <a:lnTo>
                    <a:pt x="628" y="134"/>
                  </a:lnTo>
                  <a:lnTo>
                    <a:pt x="676" y="135"/>
                  </a:lnTo>
                  <a:lnTo>
                    <a:pt x="725" y="136"/>
                  </a:lnTo>
                  <a:lnTo>
                    <a:pt x="774" y="137"/>
                  </a:lnTo>
                  <a:lnTo>
                    <a:pt x="774" y="93"/>
                  </a:lnTo>
                  <a:lnTo>
                    <a:pt x="725" y="93"/>
                  </a:lnTo>
                  <a:lnTo>
                    <a:pt x="677" y="92"/>
                  </a:lnTo>
                  <a:lnTo>
                    <a:pt x="630" y="89"/>
                  </a:lnTo>
                  <a:lnTo>
                    <a:pt x="582" y="87"/>
                  </a:lnTo>
                  <a:lnTo>
                    <a:pt x="534" y="84"/>
                  </a:lnTo>
                  <a:lnTo>
                    <a:pt x="487" y="80"/>
                  </a:lnTo>
                  <a:lnTo>
                    <a:pt x="441" y="75"/>
                  </a:lnTo>
                  <a:lnTo>
                    <a:pt x="394" y="70"/>
                  </a:lnTo>
                  <a:lnTo>
                    <a:pt x="347" y="63"/>
                  </a:lnTo>
                  <a:lnTo>
                    <a:pt x="301" y="56"/>
                  </a:lnTo>
                  <a:lnTo>
                    <a:pt x="254" y="49"/>
                  </a:lnTo>
                  <a:lnTo>
                    <a:pt x="208" y="40"/>
                  </a:lnTo>
                  <a:lnTo>
                    <a:pt x="163" y="31"/>
                  </a:lnTo>
                  <a:lnTo>
                    <a:pt x="117" y="21"/>
                  </a:lnTo>
                  <a:lnTo>
                    <a:pt x="72" y="11"/>
                  </a:lnTo>
                  <a:lnTo>
                    <a:pt x="27" y="0"/>
                  </a:lnTo>
                  <a:lnTo>
                    <a:pt x="43" y="22"/>
                  </a:lnTo>
                  <a:lnTo>
                    <a:pt x="1" y="20"/>
                  </a:lnTo>
                  <a:lnTo>
                    <a:pt x="0" y="38"/>
                  </a:lnTo>
                  <a:lnTo>
                    <a:pt x="17" y="42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8" name="Freeform 413"/>
            <p:cNvSpPr>
              <a:spLocks/>
            </p:cNvSpPr>
            <p:nvPr/>
          </p:nvSpPr>
          <p:spPr bwMode="auto">
            <a:xfrm>
              <a:off x="2711" y="1835"/>
              <a:ext cx="795" cy="772"/>
            </a:xfrm>
            <a:custGeom>
              <a:avLst/>
              <a:gdLst>
                <a:gd name="T0" fmla="*/ 194 w 3182"/>
                <a:gd name="T1" fmla="*/ 0 h 3088"/>
                <a:gd name="T2" fmla="*/ 179 w 3182"/>
                <a:gd name="T3" fmla="*/ 1 h 3088"/>
                <a:gd name="T4" fmla="*/ 165 w 3182"/>
                <a:gd name="T5" fmla="*/ 3 h 3088"/>
                <a:gd name="T6" fmla="*/ 151 w 3182"/>
                <a:gd name="T7" fmla="*/ 6 h 3088"/>
                <a:gd name="T8" fmla="*/ 137 w 3182"/>
                <a:gd name="T9" fmla="*/ 10 h 3088"/>
                <a:gd name="T10" fmla="*/ 124 w 3182"/>
                <a:gd name="T11" fmla="*/ 15 h 3088"/>
                <a:gd name="T12" fmla="*/ 111 w 3182"/>
                <a:gd name="T13" fmla="*/ 21 h 3088"/>
                <a:gd name="T14" fmla="*/ 99 w 3182"/>
                <a:gd name="T15" fmla="*/ 28 h 3088"/>
                <a:gd name="T16" fmla="*/ 87 w 3182"/>
                <a:gd name="T17" fmla="*/ 35 h 3088"/>
                <a:gd name="T18" fmla="*/ 76 w 3182"/>
                <a:gd name="T19" fmla="*/ 44 h 3088"/>
                <a:gd name="T20" fmla="*/ 66 w 3182"/>
                <a:gd name="T21" fmla="*/ 53 h 3088"/>
                <a:gd name="T22" fmla="*/ 56 w 3182"/>
                <a:gd name="T23" fmla="*/ 63 h 3088"/>
                <a:gd name="T24" fmla="*/ 47 w 3182"/>
                <a:gd name="T25" fmla="*/ 74 h 3088"/>
                <a:gd name="T26" fmla="*/ 38 w 3182"/>
                <a:gd name="T27" fmla="*/ 85 h 3088"/>
                <a:gd name="T28" fmla="*/ 30 w 3182"/>
                <a:gd name="T29" fmla="*/ 97 h 3088"/>
                <a:gd name="T30" fmla="*/ 23 w 3182"/>
                <a:gd name="T31" fmla="*/ 109 h 3088"/>
                <a:gd name="T32" fmla="*/ 17 w 3182"/>
                <a:gd name="T33" fmla="*/ 122 h 3088"/>
                <a:gd name="T34" fmla="*/ 12 w 3182"/>
                <a:gd name="T35" fmla="*/ 135 h 3088"/>
                <a:gd name="T36" fmla="*/ 7 w 3182"/>
                <a:gd name="T37" fmla="*/ 149 h 3088"/>
                <a:gd name="T38" fmla="*/ 4 w 3182"/>
                <a:gd name="T39" fmla="*/ 163 h 3088"/>
                <a:gd name="T40" fmla="*/ 1 w 3182"/>
                <a:gd name="T41" fmla="*/ 178 h 3088"/>
                <a:gd name="T42" fmla="*/ 0 w 3182"/>
                <a:gd name="T43" fmla="*/ 193 h 3088"/>
                <a:gd name="T44" fmla="*/ 3 w 3182"/>
                <a:gd name="T45" fmla="*/ 183 h 3088"/>
                <a:gd name="T46" fmla="*/ 5 w 3182"/>
                <a:gd name="T47" fmla="*/ 169 h 3088"/>
                <a:gd name="T48" fmla="*/ 9 w 3182"/>
                <a:gd name="T49" fmla="*/ 155 h 3088"/>
                <a:gd name="T50" fmla="*/ 13 w 3182"/>
                <a:gd name="T51" fmla="*/ 141 h 3088"/>
                <a:gd name="T52" fmla="*/ 18 w 3182"/>
                <a:gd name="T53" fmla="*/ 127 h 3088"/>
                <a:gd name="T54" fmla="*/ 23 w 3182"/>
                <a:gd name="T55" fmla="*/ 114 h 3088"/>
                <a:gd name="T56" fmla="*/ 30 w 3182"/>
                <a:gd name="T57" fmla="*/ 102 h 3088"/>
                <a:gd name="T58" fmla="*/ 37 w 3182"/>
                <a:gd name="T59" fmla="*/ 90 h 3088"/>
                <a:gd name="T60" fmla="*/ 46 w 3182"/>
                <a:gd name="T61" fmla="*/ 79 h 3088"/>
                <a:gd name="T62" fmla="*/ 55 w 3182"/>
                <a:gd name="T63" fmla="*/ 68 h 3088"/>
                <a:gd name="T64" fmla="*/ 64 w 3182"/>
                <a:gd name="T65" fmla="*/ 58 h 3088"/>
                <a:gd name="T66" fmla="*/ 74 w 3182"/>
                <a:gd name="T67" fmla="*/ 49 h 3088"/>
                <a:gd name="T68" fmla="*/ 85 w 3182"/>
                <a:gd name="T69" fmla="*/ 40 h 3088"/>
                <a:gd name="T70" fmla="*/ 97 w 3182"/>
                <a:gd name="T71" fmla="*/ 33 h 3088"/>
                <a:gd name="T72" fmla="*/ 108 w 3182"/>
                <a:gd name="T73" fmla="*/ 26 h 3088"/>
                <a:gd name="T74" fmla="*/ 121 w 3182"/>
                <a:gd name="T75" fmla="*/ 20 h 3088"/>
                <a:gd name="T76" fmla="*/ 134 w 3182"/>
                <a:gd name="T77" fmla="*/ 14 h 3088"/>
                <a:gd name="T78" fmla="*/ 147 w 3182"/>
                <a:gd name="T79" fmla="*/ 10 h 3088"/>
                <a:gd name="T80" fmla="*/ 161 w 3182"/>
                <a:gd name="T81" fmla="*/ 7 h 3088"/>
                <a:gd name="T82" fmla="*/ 175 w 3182"/>
                <a:gd name="T83" fmla="*/ 4 h 3088"/>
                <a:gd name="T84" fmla="*/ 189 w 3182"/>
                <a:gd name="T85" fmla="*/ 3 h 3088"/>
                <a:gd name="T86" fmla="*/ 199 w 3182"/>
                <a:gd name="T87" fmla="*/ 3 h 3088"/>
                <a:gd name="T88" fmla="*/ 199 w 3182"/>
                <a:gd name="T89" fmla="*/ 0 h 30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3182"/>
                <a:gd name="T136" fmla="*/ 0 h 3088"/>
                <a:gd name="T137" fmla="*/ 3182 w 3182"/>
                <a:gd name="T138" fmla="*/ 3088 h 30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3182" h="3088">
                  <a:moveTo>
                    <a:pt x="3182" y="0"/>
                  </a:moveTo>
                  <a:lnTo>
                    <a:pt x="3182" y="0"/>
                  </a:lnTo>
                  <a:lnTo>
                    <a:pt x="3103" y="1"/>
                  </a:lnTo>
                  <a:lnTo>
                    <a:pt x="3024" y="5"/>
                  </a:lnTo>
                  <a:lnTo>
                    <a:pt x="2946" y="9"/>
                  </a:lnTo>
                  <a:lnTo>
                    <a:pt x="2870" y="16"/>
                  </a:lnTo>
                  <a:lnTo>
                    <a:pt x="2792" y="25"/>
                  </a:lnTo>
                  <a:lnTo>
                    <a:pt x="2716" y="36"/>
                  </a:lnTo>
                  <a:lnTo>
                    <a:pt x="2641" y="48"/>
                  </a:lnTo>
                  <a:lnTo>
                    <a:pt x="2565" y="62"/>
                  </a:lnTo>
                  <a:lnTo>
                    <a:pt x="2491" y="79"/>
                  </a:lnTo>
                  <a:lnTo>
                    <a:pt x="2417" y="96"/>
                  </a:lnTo>
                  <a:lnTo>
                    <a:pt x="2344" y="116"/>
                  </a:lnTo>
                  <a:lnTo>
                    <a:pt x="2272" y="138"/>
                  </a:lnTo>
                  <a:lnTo>
                    <a:pt x="2200" y="161"/>
                  </a:lnTo>
                  <a:lnTo>
                    <a:pt x="2129" y="186"/>
                  </a:lnTo>
                  <a:lnTo>
                    <a:pt x="2059" y="212"/>
                  </a:lnTo>
                  <a:lnTo>
                    <a:pt x="1988" y="241"/>
                  </a:lnTo>
                  <a:lnTo>
                    <a:pt x="1920" y="271"/>
                  </a:lnTo>
                  <a:lnTo>
                    <a:pt x="1852" y="303"/>
                  </a:lnTo>
                  <a:lnTo>
                    <a:pt x="1785" y="336"/>
                  </a:lnTo>
                  <a:lnTo>
                    <a:pt x="1719" y="370"/>
                  </a:lnTo>
                  <a:lnTo>
                    <a:pt x="1654" y="406"/>
                  </a:lnTo>
                  <a:lnTo>
                    <a:pt x="1589" y="444"/>
                  </a:lnTo>
                  <a:lnTo>
                    <a:pt x="1525" y="482"/>
                  </a:lnTo>
                  <a:lnTo>
                    <a:pt x="1464" y="523"/>
                  </a:lnTo>
                  <a:lnTo>
                    <a:pt x="1402" y="565"/>
                  </a:lnTo>
                  <a:lnTo>
                    <a:pt x="1341" y="609"/>
                  </a:lnTo>
                  <a:lnTo>
                    <a:pt x="1282" y="653"/>
                  </a:lnTo>
                  <a:lnTo>
                    <a:pt x="1223" y="700"/>
                  </a:lnTo>
                  <a:lnTo>
                    <a:pt x="1165" y="748"/>
                  </a:lnTo>
                  <a:lnTo>
                    <a:pt x="1109" y="797"/>
                  </a:lnTo>
                  <a:lnTo>
                    <a:pt x="1054" y="848"/>
                  </a:lnTo>
                  <a:lnTo>
                    <a:pt x="1000" y="898"/>
                  </a:lnTo>
                  <a:lnTo>
                    <a:pt x="947" y="951"/>
                  </a:lnTo>
                  <a:lnTo>
                    <a:pt x="895" y="1005"/>
                  </a:lnTo>
                  <a:lnTo>
                    <a:pt x="845" y="1060"/>
                  </a:lnTo>
                  <a:lnTo>
                    <a:pt x="795" y="1117"/>
                  </a:lnTo>
                  <a:lnTo>
                    <a:pt x="747" y="1174"/>
                  </a:lnTo>
                  <a:lnTo>
                    <a:pt x="700" y="1234"/>
                  </a:lnTo>
                  <a:lnTo>
                    <a:pt x="655" y="1293"/>
                  </a:lnTo>
                  <a:lnTo>
                    <a:pt x="611" y="1354"/>
                  </a:lnTo>
                  <a:lnTo>
                    <a:pt x="567" y="1417"/>
                  </a:lnTo>
                  <a:lnTo>
                    <a:pt x="526" y="1480"/>
                  </a:lnTo>
                  <a:lnTo>
                    <a:pt x="486" y="1544"/>
                  </a:lnTo>
                  <a:lnTo>
                    <a:pt x="447" y="1609"/>
                  </a:lnTo>
                  <a:lnTo>
                    <a:pt x="410" y="1675"/>
                  </a:lnTo>
                  <a:lnTo>
                    <a:pt x="374" y="1741"/>
                  </a:lnTo>
                  <a:lnTo>
                    <a:pt x="339" y="1810"/>
                  </a:lnTo>
                  <a:lnTo>
                    <a:pt x="306" y="1878"/>
                  </a:lnTo>
                  <a:lnTo>
                    <a:pt x="276" y="1949"/>
                  </a:lnTo>
                  <a:lnTo>
                    <a:pt x="246" y="2019"/>
                  </a:lnTo>
                  <a:lnTo>
                    <a:pt x="217" y="2091"/>
                  </a:lnTo>
                  <a:lnTo>
                    <a:pt x="190" y="2163"/>
                  </a:lnTo>
                  <a:lnTo>
                    <a:pt x="165" y="2235"/>
                  </a:lnTo>
                  <a:lnTo>
                    <a:pt x="141" y="2309"/>
                  </a:lnTo>
                  <a:lnTo>
                    <a:pt x="119" y="2384"/>
                  </a:lnTo>
                  <a:lnTo>
                    <a:pt x="99" y="2459"/>
                  </a:lnTo>
                  <a:lnTo>
                    <a:pt x="81" y="2535"/>
                  </a:lnTo>
                  <a:lnTo>
                    <a:pt x="64" y="2613"/>
                  </a:lnTo>
                  <a:lnTo>
                    <a:pt x="49" y="2690"/>
                  </a:lnTo>
                  <a:lnTo>
                    <a:pt x="36" y="2768"/>
                  </a:lnTo>
                  <a:lnTo>
                    <a:pt x="24" y="2847"/>
                  </a:lnTo>
                  <a:lnTo>
                    <a:pt x="15" y="2926"/>
                  </a:lnTo>
                  <a:lnTo>
                    <a:pt x="6" y="3005"/>
                  </a:lnTo>
                  <a:lnTo>
                    <a:pt x="0" y="3086"/>
                  </a:lnTo>
                  <a:lnTo>
                    <a:pt x="42" y="3088"/>
                  </a:lnTo>
                  <a:lnTo>
                    <a:pt x="48" y="3009"/>
                  </a:lnTo>
                  <a:lnTo>
                    <a:pt x="56" y="2930"/>
                  </a:lnTo>
                  <a:lnTo>
                    <a:pt x="66" y="2852"/>
                  </a:lnTo>
                  <a:lnTo>
                    <a:pt x="77" y="2775"/>
                  </a:lnTo>
                  <a:lnTo>
                    <a:pt x="90" y="2698"/>
                  </a:lnTo>
                  <a:lnTo>
                    <a:pt x="105" y="2622"/>
                  </a:lnTo>
                  <a:lnTo>
                    <a:pt x="121" y="2545"/>
                  </a:lnTo>
                  <a:lnTo>
                    <a:pt x="139" y="2470"/>
                  </a:lnTo>
                  <a:lnTo>
                    <a:pt x="160" y="2396"/>
                  </a:lnTo>
                  <a:lnTo>
                    <a:pt x="182" y="2323"/>
                  </a:lnTo>
                  <a:lnTo>
                    <a:pt x="204" y="2250"/>
                  </a:lnTo>
                  <a:lnTo>
                    <a:pt x="230" y="2178"/>
                  </a:lnTo>
                  <a:lnTo>
                    <a:pt x="255" y="2106"/>
                  </a:lnTo>
                  <a:lnTo>
                    <a:pt x="284" y="2036"/>
                  </a:lnTo>
                  <a:lnTo>
                    <a:pt x="313" y="1966"/>
                  </a:lnTo>
                  <a:lnTo>
                    <a:pt x="345" y="1898"/>
                  </a:lnTo>
                  <a:lnTo>
                    <a:pt x="377" y="1829"/>
                  </a:lnTo>
                  <a:lnTo>
                    <a:pt x="411" y="1762"/>
                  </a:lnTo>
                  <a:lnTo>
                    <a:pt x="446" y="1696"/>
                  </a:lnTo>
                  <a:lnTo>
                    <a:pt x="483" y="1631"/>
                  </a:lnTo>
                  <a:lnTo>
                    <a:pt x="521" y="1567"/>
                  </a:lnTo>
                  <a:lnTo>
                    <a:pt x="561" y="1503"/>
                  </a:lnTo>
                  <a:lnTo>
                    <a:pt x="602" y="1441"/>
                  </a:lnTo>
                  <a:lnTo>
                    <a:pt x="644" y="1380"/>
                  </a:lnTo>
                  <a:lnTo>
                    <a:pt x="688" y="1320"/>
                  </a:lnTo>
                  <a:lnTo>
                    <a:pt x="733" y="1260"/>
                  </a:lnTo>
                  <a:lnTo>
                    <a:pt x="779" y="1203"/>
                  </a:lnTo>
                  <a:lnTo>
                    <a:pt x="827" y="1145"/>
                  </a:lnTo>
                  <a:lnTo>
                    <a:pt x="875" y="1090"/>
                  </a:lnTo>
                  <a:lnTo>
                    <a:pt x="925" y="1035"/>
                  </a:lnTo>
                  <a:lnTo>
                    <a:pt x="976" y="982"/>
                  </a:lnTo>
                  <a:lnTo>
                    <a:pt x="1028" y="930"/>
                  </a:lnTo>
                  <a:lnTo>
                    <a:pt x="1082" y="880"/>
                  </a:lnTo>
                  <a:lnTo>
                    <a:pt x="1137" y="830"/>
                  </a:lnTo>
                  <a:lnTo>
                    <a:pt x="1192" y="781"/>
                  </a:lnTo>
                  <a:lnTo>
                    <a:pt x="1249" y="734"/>
                  </a:lnTo>
                  <a:lnTo>
                    <a:pt x="1306" y="689"/>
                  </a:lnTo>
                  <a:lnTo>
                    <a:pt x="1366" y="645"/>
                  </a:lnTo>
                  <a:lnTo>
                    <a:pt x="1425" y="602"/>
                  </a:lnTo>
                  <a:lnTo>
                    <a:pt x="1486" y="560"/>
                  </a:lnTo>
                  <a:lnTo>
                    <a:pt x="1548" y="520"/>
                  </a:lnTo>
                  <a:lnTo>
                    <a:pt x="1610" y="481"/>
                  </a:lnTo>
                  <a:lnTo>
                    <a:pt x="1673" y="444"/>
                  </a:lnTo>
                  <a:lnTo>
                    <a:pt x="1738" y="408"/>
                  </a:lnTo>
                  <a:lnTo>
                    <a:pt x="1803" y="374"/>
                  </a:lnTo>
                  <a:lnTo>
                    <a:pt x="1870" y="341"/>
                  </a:lnTo>
                  <a:lnTo>
                    <a:pt x="1936" y="310"/>
                  </a:lnTo>
                  <a:lnTo>
                    <a:pt x="2004" y="280"/>
                  </a:lnTo>
                  <a:lnTo>
                    <a:pt x="2074" y="253"/>
                  </a:lnTo>
                  <a:lnTo>
                    <a:pt x="2143" y="226"/>
                  </a:lnTo>
                  <a:lnTo>
                    <a:pt x="2213" y="202"/>
                  </a:lnTo>
                  <a:lnTo>
                    <a:pt x="2283" y="179"/>
                  </a:lnTo>
                  <a:lnTo>
                    <a:pt x="2355" y="158"/>
                  </a:lnTo>
                  <a:lnTo>
                    <a:pt x="2427" y="138"/>
                  </a:lnTo>
                  <a:lnTo>
                    <a:pt x="2500" y="121"/>
                  </a:lnTo>
                  <a:lnTo>
                    <a:pt x="2574" y="105"/>
                  </a:lnTo>
                  <a:lnTo>
                    <a:pt x="2647" y="91"/>
                  </a:lnTo>
                  <a:lnTo>
                    <a:pt x="2722" y="79"/>
                  </a:lnTo>
                  <a:lnTo>
                    <a:pt x="2797" y="68"/>
                  </a:lnTo>
                  <a:lnTo>
                    <a:pt x="2873" y="59"/>
                  </a:lnTo>
                  <a:lnTo>
                    <a:pt x="2950" y="52"/>
                  </a:lnTo>
                  <a:lnTo>
                    <a:pt x="3026" y="48"/>
                  </a:lnTo>
                  <a:lnTo>
                    <a:pt x="3104" y="44"/>
                  </a:lnTo>
                  <a:lnTo>
                    <a:pt x="3182" y="43"/>
                  </a:lnTo>
                  <a:lnTo>
                    <a:pt x="318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79" name="Freeform 414"/>
            <p:cNvSpPr>
              <a:spLocks/>
            </p:cNvSpPr>
            <p:nvPr/>
          </p:nvSpPr>
          <p:spPr bwMode="auto">
            <a:xfrm>
              <a:off x="2714" y="2067"/>
              <a:ext cx="557" cy="1245"/>
            </a:xfrm>
            <a:custGeom>
              <a:avLst/>
              <a:gdLst>
                <a:gd name="T0" fmla="*/ 44 w 2229"/>
                <a:gd name="T1" fmla="*/ 277 h 4981"/>
                <a:gd name="T2" fmla="*/ 40 w 2229"/>
                <a:gd name="T3" fmla="*/ 273 h 4981"/>
                <a:gd name="T4" fmla="*/ 35 w 2229"/>
                <a:gd name="T5" fmla="*/ 265 h 4981"/>
                <a:gd name="T6" fmla="*/ 32 w 2229"/>
                <a:gd name="T7" fmla="*/ 261 h 4981"/>
                <a:gd name="T8" fmla="*/ 29 w 2229"/>
                <a:gd name="T9" fmla="*/ 256 h 4981"/>
                <a:gd name="T10" fmla="*/ 27 w 2229"/>
                <a:gd name="T11" fmla="*/ 253 h 4981"/>
                <a:gd name="T12" fmla="*/ 25 w 2229"/>
                <a:gd name="T13" fmla="*/ 248 h 4981"/>
                <a:gd name="T14" fmla="*/ 22 w 2229"/>
                <a:gd name="T15" fmla="*/ 243 h 4981"/>
                <a:gd name="T16" fmla="*/ 20 w 2229"/>
                <a:gd name="T17" fmla="*/ 238 h 4981"/>
                <a:gd name="T18" fmla="*/ 18 w 2229"/>
                <a:gd name="T19" fmla="*/ 234 h 4981"/>
                <a:gd name="T20" fmla="*/ 16 w 2229"/>
                <a:gd name="T21" fmla="*/ 229 h 4981"/>
                <a:gd name="T22" fmla="*/ 14 w 2229"/>
                <a:gd name="T23" fmla="*/ 224 h 4981"/>
                <a:gd name="T24" fmla="*/ 12 w 2229"/>
                <a:gd name="T25" fmla="*/ 219 h 4981"/>
                <a:gd name="T26" fmla="*/ 10 w 2229"/>
                <a:gd name="T27" fmla="*/ 214 h 4981"/>
                <a:gd name="T28" fmla="*/ 9 w 2229"/>
                <a:gd name="T29" fmla="*/ 209 h 4981"/>
                <a:gd name="T30" fmla="*/ 7 w 2229"/>
                <a:gd name="T31" fmla="*/ 204 h 4981"/>
                <a:gd name="T32" fmla="*/ 6 w 2229"/>
                <a:gd name="T33" fmla="*/ 199 h 4981"/>
                <a:gd name="T34" fmla="*/ 5 w 2229"/>
                <a:gd name="T35" fmla="*/ 194 h 4981"/>
                <a:gd name="T36" fmla="*/ 4 w 2229"/>
                <a:gd name="T37" fmla="*/ 188 h 4981"/>
                <a:gd name="T38" fmla="*/ 3 w 2229"/>
                <a:gd name="T39" fmla="*/ 183 h 4981"/>
                <a:gd name="T40" fmla="*/ 2 w 2229"/>
                <a:gd name="T41" fmla="*/ 177 h 4981"/>
                <a:gd name="T42" fmla="*/ 1 w 2229"/>
                <a:gd name="T43" fmla="*/ 171 h 4981"/>
                <a:gd name="T44" fmla="*/ 1 w 2229"/>
                <a:gd name="T45" fmla="*/ 166 h 4981"/>
                <a:gd name="T46" fmla="*/ 0 w 2229"/>
                <a:gd name="T47" fmla="*/ 160 h 4981"/>
                <a:gd name="T48" fmla="*/ 0 w 2229"/>
                <a:gd name="T49" fmla="*/ 154 h 4981"/>
                <a:gd name="T50" fmla="*/ 0 w 2229"/>
                <a:gd name="T51" fmla="*/ 148 h 4981"/>
                <a:gd name="T52" fmla="*/ 0 w 2229"/>
                <a:gd name="T53" fmla="*/ 142 h 4981"/>
                <a:gd name="T54" fmla="*/ 0 w 2229"/>
                <a:gd name="T55" fmla="*/ 136 h 4981"/>
                <a:gd name="T56" fmla="*/ 1 w 2229"/>
                <a:gd name="T57" fmla="*/ 130 h 4981"/>
                <a:gd name="T58" fmla="*/ 1 w 2229"/>
                <a:gd name="T59" fmla="*/ 124 h 4981"/>
                <a:gd name="T60" fmla="*/ 2 w 2229"/>
                <a:gd name="T61" fmla="*/ 119 h 4981"/>
                <a:gd name="T62" fmla="*/ 3 w 2229"/>
                <a:gd name="T63" fmla="*/ 113 h 4981"/>
                <a:gd name="T64" fmla="*/ 4 w 2229"/>
                <a:gd name="T65" fmla="*/ 108 h 4981"/>
                <a:gd name="T66" fmla="*/ 5 w 2229"/>
                <a:gd name="T67" fmla="*/ 102 h 4981"/>
                <a:gd name="T68" fmla="*/ 6 w 2229"/>
                <a:gd name="T69" fmla="*/ 97 h 4981"/>
                <a:gd name="T70" fmla="*/ 7 w 2229"/>
                <a:gd name="T71" fmla="*/ 92 h 4981"/>
                <a:gd name="T72" fmla="*/ 9 w 2229"/>
                <a:gd name="T73" fmla="*/ 87 h 4981"/>
                <a:gd name="T74" fmla="*/ 10 w 2229"/>
                <a:gd name="T75" fmla="*/ 83 h 4981"/>
                <a:gd name="T76" fmla="*/ 12 w 2229"/>
                <a:gd name="T77" fmla="*/ 78 h 4981"/>
                <a:gd name="T78" fmla="*/ 14 w 2229"/>
                <a:gd name="T79" fmla="*/ 73 h 4981"/>
                <a:gd name="T80" fmla="*/ 16 w 2229"/>
                <a:gd name="T81" fmla="*/ 68 h 4981"/>
                <a:gd name="T82" fmla="*/ 18 w 2229"/>
                <a:gd name="T83" fmla="*/ 63 h 4981"/>
                <a:gd name="T84" fmla="*/ 20 w 2229"/>
                <a:gd name="T85" fmla="*/ 58 h 4981"/>
                <a:gd name="T86" fmla="*/ 22 w 2229"/>
                <a:gd name="T87" fmla="*/ 53 h 4981"/>
                <a:gd name="T88" fmla="*/ 25 w 2229"/>
                <a:gd name="T89" fmla="*/ 49 h 4981"/>
                <a:gd name="T90" fmla="*/ 28 w 2229"/>
                <a:gd name="T91" fmla="*/ 44 h 4981"/>
                <a:gd name="T92" fmla="*/ 30 w 2229"/>
                <a:gd name="T93" fmla="*/ 39 h 4981"/>
                <a:gd name="T94" fmla="*/ 33 w 2229"/>
                <a:gd name="T95" fmla="*/ 35 h 4981"/>
                <a:gd name="T96" fmla="*/ 36 w 2229"/>
                <a:gd name="T97" fmla="*/ 30 h 4981"/>
                <a:gd name="T98" fmla="*/ 39 w 2229"/>
                <a:gd name="T99" fmla="*/ 26 h 4981"/>
                <a:gd name="T100" fmla="*/ 42 w 2229"/>
                <a:gd name="T101" fmla="*/ 22 h 4981"/>
                <a:gd name="T102" fmla="*/ 45 w 2229"/>
                <a:gd name="T103" fmla="*/ 18 h 4981"/>
                <a:gd name="T104" fmla="*/ 48 w 2229"/>
                <a:gd name="T105" fmla="*/ 14 h 4981"/>
                <a:gd name="T106" fmla="*/ 52 w 2229"/>
                <a:gd name="T107" fmla="*/ 10 h 4981"/>
                <a:gd name="T108" fmla="*/ 55 w 2229"/>
                <a:gd name="T109" fmla="*/ 7 h 4981"/>
                <a:gd name="T110" fmla="*/ 58 w 2229"/>
                <a:gd name="T111" fmla="*/ 3 h 4981"/>
                <a:gd name="T112" fmla="*/ 61 w 2229"/>
                <a:gd name="T113" fmla="*/ 0 h 4981"/>
                <a:gd name="T114" fmla="*/ 97 w 2229"/>
                <a:gd name="T115" fmla="*/ 36 h 4981"/>
                <a:gd name="T116" fmla="*/ 136 w 2229"/>
                <a:gd name="T117" fmla="*/ 126 h 4981"/>
                <a:gd name="T118" fmla="*/ 131 w 2229"/>
                <a:gd name="T119" fmla="*/ 220 h 4981"/>
                <a:gd name="T120" fmla="*/ 91 w 2229"/>
                <a:gd name="T121" fmla="*/ 296 h 498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229"/>
                <a:gd name="T184" fmla="*/ 0 h 4981"/>
                <a:gd name="T185" fmla="*/ 2229 w 2229"/>
                <a:gd name="T186" fmla="*/ 4981 h 498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229" h="4981">
                  <a:moveTo>
                    <a:pt x="1243" y="4981"/>
                  </a:moveTo>
                  <a:lnTo>
                    <a:pt x="1206" y="4950"/>
                  </a:lnTo>
                  <a:lnTo>
                    <a:pt x="1169" y="4920"/>
                  </a:lnTo>
                  <a:lnTo>
                    <a:pt x="1132" y="4888"/>
                  </a:lnTo>
                  <a:lnTo>
                    <a:pt x="1097" y="4858"/>
                  </a:lnTo>
                  <a:lnTo>
                    <a:pt x="1061" y="4824"/>
                  </a:lnTo>
                  <a:lnTo>
                    <a:pt x="1026" y="4792"/>
                  </a:lnTo>
                  <a:lnTo>
                    <a:pt x="992" y="4758"/>
                  </a:lnTo>
                  <a:lnTo>
                    <a:pt x="958" y="4725"/>
                  </a:lnTo>
                  <a:lnTo>
                    <a:pt x="925" y="4690"/>
                  </a:lnTo>
                  <a:lnTo>
                    <a:pt x="892" y="4656"/>
                  </a:lnTo>
                  <a:lnTo>
                    <a:pt x="859" y="4620"/>
                  </a:lnTo>
                  <a:lnTo>
                    <a:pt x="827" y="4584"/>
                  </a:lnTo>
                  <a:lnTo>
                    <a:pt x="795" y="4548"/>
                  </a:lnTo>
                  <a:lnTo>
                    <a:pt x="764" y="4511"/>
                  </a:lnTo>
                  <a:lnTo>
                    <a:pt x="734" y="4474"/>
                  </a:lnTo>
                  <a:lnTo>
                    <a:pt x="703" y="4436"/>
                  </a:lnTo>
                  <a:lnTo>
                    <a:pt x="703" y="4435"/>
                  </a:lnTo>
                  <a:lnTo>
                    <a:pt x="702" y="4434"/>
                  </a:lnTo>
                  <a:lnTo>
                    <a:pt x="702" y="4433"/>
                  </a:lnTo>
                  <a:lnTo>
                    <a:pt x="701" y="4433"/>
                  </a:lnTo>
                  <a:lnTo>
                    <a:pt x="701" y="4432"/>
                  </a:lnTo>
                  <a:lnTo>
                    <a:pt x="700" y="4431"/>
                  </a:lnTo>
                  <a:lnTo>
                    <a:pt x="694" y="4423"/>
                  </a:lnTo>
                  <a:lnTo>
                    <a:pt x="687" y="4415"/>
                  </a:lnTo>
                  <a:lnTo>
                    <a:pt x="681" y="4406"/>
                  </a:lnTo>
                  <a:lnTo>
                    <a:pt x="675" y="4399"/>
                  </a:lnTo>
                  <a:lnTo>
                    <a:pt x="668" y="4390"/>
                  </a:lnTo>
                  <a:lnTo>
                    <a:pt x="663" y="4382"/>
                  </a:lnTo>
                  <a:lnTo>
                    <a:pt x="656" y="4373"/>
                  </a:lnTo>
                  <a:lnTo>
                    <a:pt x="650" y="4364"/>
                  </a:lnTo>
                  <a:lnTo>
                    <a:pt x="649" y="4363"/>
                  </a:lnTo>
                  <a:lnTo>
                    <a:pt x="648" y="4362"/>
                  </a:lnTo>
                  <a:lnTo>
                    <a:pt x="648" y="4361"/>
                  </a:lnTo>
                  <a:lnTo>
                    <a:pt x="647" y="4361"/>
                  </a:lnTo>
                  <a:lnTo>
                    <a:pt x="647" y="4360"/>
                  </a:lnTo>
                  <a:lnTo>
                    <a:pt x="646" y="4359"/>
                  </a:lnTo>
                  <a:lnTo>
                    <a:pt x="636" y="4347"/>
                  </a:lnTo>
                  <a:lnTo>
                    <a:pt x="627" y="4334"/>
                  </a:lnTo>
                  <a:lnTo>
                    <a:pt x="617" y="4319"/>
                  </a:lnTo>
                  <a:lnTo>
                    <a:pt x="608" y="4306"/>
                  </a:lnTo>
                  <a:lnTo>
                    <a:pt x="599" y="4293"/>
                  </a:lnTo>
                  <a:lnTo>
                    <a:pt x="589" y="4279"/>
                  </a:lnTo>
                  <a:lnTo>
                    <a:pt x="580" y="4266"/>
                  </a:lnTo>
                  <a:lnTo>
                    <a:pt x="571" y="4253"/>
                  </a:lnTo>
                  <a:lnTo>
                    <a:pt x="570" y="4251"/>
                  </a:lnTo>
                  <a:lnTo>
                    <a:pt x="569" y="4250"/>
                  </a:lnTo>
                  <a:lnTo>
                    <a:pt x="568" y="4249"/>
                  </a:lnTo>
                  <a:lnTo>
                    <a:pt x="567" y="4246"/>
                  </a:lnTo>
                  <a:lnTo>
                    <a:pt x="566" y="4245"/>
                  </a:lnTo>
                  <a:lnTo>
                    <a:pt x="565" y="4244"/>
                  </a:lnTo>
                  <a:lnTo>
                    <a:pt x="564" y="4242"/>
                  </a:lnTo>
                  <a:lnTo>
                    <a:pt x="563" y="4241"/>
                  </a:lnTo>
                  <a:lnTo>
                    <a:pt x="559" y="4233"/>
                  </a:lnTo>
                  <a:lnTo>
                    <a:pt x="553" y="4227"/>
                  </a:lnTo>
                  <a:lnTo>
                    <a:pt x="548" y="4219"/>
                  </a:lnTo>
                  <a:lnTo>
                    <a:pt x="544" y="4211"/>
                  </a:lnTo>
                  <a:lnTo>
                    <a:pt x="538" y="4204"/>
                  </a:lnTo>
                  <a:lnTo>
                    <a:pt x="534" y="4197"/>
                  </a:lnTo>
                  <a:lnTo>
                    <a:pt x="529" y="4189"/>
                  </a:lnTo>
                  <a:lnTo>
                    <a:pt x="525" y="4182"/>
                  </a:lnTo>
                  <a:lnTo>
                    <a:pt x="523" y="4180"/>
                  </a:lnTo>
                  <a:lnTo>
                    <a:pt x="521" y="4178"/>
                  </a:lnTo>
                  <a:lnTo>
                    <a:pt x="520" y="4176"/>
                  </a:lnTo>
                  <a:lnTo>
                    <a:pt x="519" y="4174"/>
                  </a:lnTo>
                  <a:lnTo>
                    <a:pt x="518" y="4171"/>
                  </a:lnTo>
                  <a:lnTo>
                    <a:pt x="517" y="4169"/>
                  </a:lnTo>
                  <a:lnTo>
                    <a:pt x="515" y="4168"/>
                  </a:lnTo>
                  <a:lnTo>
                    <a:pt x="514" y="4166"/>
                  </a:lnTo>
                  <a:lnTo>
                    <a:pt x="510" y="4158"/>
                  </a:lnTo>
                  <a:lnTo>
                    <a:pt x="505" y="4151"/>
                  </a:lnTo>
                  <a:lnTo>
                    <a:pt x="501" y="4145"/>
                  </a:lnTo>
                  <a:lnTo>
                    <a:pt x="497" y="4138"/>
                  </a:lnTo>
                  <a:lnTo>
                    <a:pt x="493" y="4131"/>
                  </a:lnTo>
                  <a:lnTo>
                    <a:pt x="488" y="4124"/>
                  </a:lnTo>
                  <a:lnTo>
                    <a:pt x="484" y="4117"/>
                  </a:lnTo>
                  <a:lnTo>
                    <a:pt x="480" y="4110"/>
                  </a:lnTo>
                  <a:lnTo>
                    <a:pt x="479" y="4107"/>
                  </a:lnTo>
                  <a:lnTo>
                    <a:pt x="478" y="4105"/>
                  </a:lnTo>
                  <a:lnTo>
                    <a:pt x="476" y="4103"/>
                  </a:lnTo>
                  <a:lnTo>
                    <a:pt x="474" y="4101"/>
                  </a:lnTo>
                  <a:lnTo>
                    <a:pt x="473" y="4099"/>
                  </a:lnTo>
                  <a:lnTo>
                    <a:pt x="471" y="4096"/>
                  </a:lnTo>
                  <a:lnTo>
                    <a:pt x="470" y="4094"/>
                  </a:lnTo>
                  <a:lnTo>
                    <a:pt x="469" y="4092"/>
                  </a:lnTo>
                  <a:lnTo>
                    <a:pt x="467" y="4089"/>
                  </a:lnTo>
                  <a:lnTo>
                    <a:pt x="464" y="4084"/>
                  </a:lnTo>
                  <a:lnTo>
                    <a:pt x="462" y="4080"/>
                  </a:lnTo>
                  <a:lnTo>
                    <a:pt x="460" y="4075"/>
                  </a:lnTo>
                  <a:lnTo>
                    <a:pt x="456" y="4071"/>
                  </a:lnTo>
                  <a:lnTo>
                    <a:pt x="454" y="4068"/>
                  </a:lnTo>
                  <a:lnTo>
                    <a:pt x="452" y="4063"/>
                  </a:lnTo>
                  <a:lnTo>
                    <a:pt x="450" y="4059"/>
                  </a:lnTo>
                  <a:lnTo>
                    <a:pt x="448" y="4056"/>
                  </a:lnTo>
                  <a:lnTo>
                    <a:pt x="446" y="4053"/>
                  </a:lnTo>
                  <a:lnTo>
                    <a:pt x="445" y="4050"/>
                  </a:lnTo>
                  <a:lnTo>
                    <a:pt x="443" y="4047"/>
                  </a:lnTo>
                  <a:lnTo>
                    <a:pt x="441" y="4044"/>
                  </a:lnTo>
                  <a:lnTo>
                    <a:pt x="439" y="4041"/>
                  </a:lnTo>
                  <a:lnTo>
                    <a:pt x="437" y="4038"/>
                  </a:lnTo>
                  <a:lnTo>
                    <a:pt x="436" y="4035"/>
                  </a:lnTo>
                  <a:lnTo>
                    <a:pt x="432" y="4029"/>
                  </a:lnTo>
                  <a:lnTo>
                    <a:pt x="429" y="4022"/>
                  </a:lnTo>
                  <a:lnTo>
                    <a:pt x="426" y="4017"/>
                  </a:lnTo>
                  <a:lnTo>
                    <a:pt x="422" y="4010"/>
                  </a:lnTo>
                  <a:lnTo>
                    <a:pt x="419" y="4005"/>
                  </a:lnTo>
                  <a:lnTo>
                    <a:pt x="415" y="3998"/>
                  </a:lnTo>
                  <a:lnTo>
                    <a:pt x="412" y="3992"/>
                  </a:lnTo>
                  <a:lnTo>
                    <a:pt x="408" y="3986"/>
                  </a:lnTo>
                  <a:lnTo>
                    <a:pt x="406" y="3983"/>
                  </a:lnTo>
                  <a:lnTo>
                    <a:pt x="405" y="3979"/>
                  </a:lnTo>
                  <a:lnTo>
                    <a:pt x="403" y="3977"/>
                  </a:lnTo>
                  <a:lnTo>
                    <a:pt x="402" y="3974"/>
                  </a:lnTo>
                  <a:lnTo>
                    <a:pt x="400" y="3971"/>
                  </a:lnTo>
                  <a:lnTo>
                    <a:pt x="399" y="3967"/>
                  </a:lnTo>
                  <a:lnTo>
                    <a:pt x="397" y="3964"/>
                  </a:lnTo>
                  <a:lnTo>
                    <a:pt x="396" y="3962"/>
                  </a:lnTo>
                  <a:lnTo>
                    <a:pt x="393" y="3956"/>
                  </a:lnTo>
                  <a:lnTo>
                    <a:pt x="389" y="3951"/>
                  </a:lnTo>
                  <a:lnTo>
                    <a:pt x="387" y="3945"/>
                  </a:lnTo>
                  <a:lnTo>
                    <a:pt x="384" y="3940"/>
                  </a:lnTo>
                  <a:lnTo>
                    <a:pt x="381" y="3934"/>
                  </a:lnTo>
                  <a:lnTo>
                    <a:pt x="379" y="3929"/>
                  </a:lnTo>
                  <a:lnTo>
                    <a:pt x="375" y="3924"/>
                  </a:lnTo>
                  <a:lnTo>
                    <a:pt x="372" y="3919"/>
                  </a:lnTo>
                  <a:lnTo>
                    <a:pt x="370" y="3914"/>
                  </a:lnTo>
                  <a:lnTo>
                    <a:pt x="368" y="3910"/>
                  </a:lnTo>
                  <a:lnTo>
                    <a:pt x="366" y="3905"/>
                  </a:lnTo>
                  <a:lnTo>
                    <a:pt x="364" y="3901"/>
                  </a:lnTo>
                  <a:lnTo>
                    <a:pt x="362" y="3898"/>
                  </a:lnTo>
                  <a:lnTo>
                    <a:pt x="360" y="3893"/>
                  </a:lnTo>
                  <a:lnTo>
                    <a:pt x="357" y="3889"/>
                  </a:lnTo>
                  <a:lnTo>
                    <a:pt x="355" y="3885"/>
                  </a:lnTo>
                  <a:lnTo>
                    <a:pt x="353" y="3881"/>
                  </a:lnTo>
                  <a:lnTo>
                    <a:pt x="352" y="3878"/>
                  </a:lnTo>
                  <a:lnTo>
                    <a:pt x="350" y="3873"/>
                  </a:lnTo>
                  <a:lnTo>
                    <a:pt x="348" y="3870"/>
                  </a:lnTo>
                  <a:lnTo>
                    <a:pt x="347" y="3867"/>
                  </a:lnTo>
                  <a:lnTo>
                    <a:pt x="345" y="3862"/>
                  </a:lnTo>
                  <a:lnTo>
                    <a:pt x="342" y="3859"/>
                  </a:lnTo>
                  <a:lnTo>
                    <a:pt x="341" y="3856"/>
                  </a:lnTo>
                  <a:lnTo>
                    <a:pt x="338" y="3849"/>
                  </a:lnTo>
                  <a:lnTo>
                    <a:pt x="335" y="3844"/>
                  </a:lnTo>
                  <a:lnTo>
                    <a:pt x="332" y="3838"/>
                  </a:lnTo>
                  <a:lnTo>
                    <a:pt x="330" y="3832"/>
                  </a:lnTo>
                  <a:lnTo>
                    <a:pt x="327" y="3826"/>
                  </a:lnTo>
                  <a:lnTo>
                    <a:pt x="323" y="3821"/>
                  </a:lnTo>
                  <a:lnTo>
                    <a:pt x="321" y="3814"/>
                  </a:lnTo>
                  <a:lnTo>
                    <a:pt x="318" y="3808"/>
                  </a:lnTo>
                  <a:lnTo>
                    <a:pt x="317" y="3805"/>
                  </a:lnTo>
                  <a:lnTo>
                    <a:pt x="315" y="3801"/>
                  </a:lnTo>
                  <a:lnTo>
                    <a:pt x="313" y="3797"/>
                  </a:lnTo>
                  <a:lnTo>
                    <a:pt x="312" y="3794"/>
                  </a:lnTo>
                  <a:lnTo>
                    <a:pt x="309" y="3791"/>
                  </a:lnTo>
                  <a:lnTo>
                    <a:pt x="308" y="3786"/>
                  </a:lnTo>
                  <a:lnTo>
                    <a:pt x="306" y="3783"/>
                  </a:lnTo>
                  <a:lnTo>
                    <a:pt x="305" y="3780"/>
                  </a:lnTo>
                  <a:lnTo>
                    <a:pt x="303" y="3775"/>
                  </a:lnTo>
                  <a:lnTo>
                    <a:pt x="301" y="3771"/>
                  </a:lnTo>
                  <a:lnTo>
                    <a:pt x="299" y="3766"/>
                  </a:lnTo>
                  <a:lnTo>
                    <a:pt x="297" y="3762"/>
                  </a:lnTo>
                  <a:lnTo>
                    <a:pt x="296" y="3759"/>
                  </a:lnTo>
                  <a:lnTo>
                    <a:pt x="294" y="3754"/>
                  </a:lnTo>
                  <a:lnTo>
                    <a:pt x="291" y="3750"/>
                  </a:lnTo>
                  <a:lnTo>
                    <a:pt x="289" y="3746"/>
                  </a:lnTo>
                  <a:lnTo>
                    <a:pt x="287" y="3741"/>
                  </a:lnTo>
                  <a:lnTo>
                    <a:pt x="285" y="3736"/>
                  </a:lnTo>
                  <a:lnTo>
                    <a:pt x="283" y="3731"/>
                  </a:lnTo>
                  <a:lnTo>
                    <a:pt x="281" y="3726"/>
                  </a:lnTo>
                  <a:lnTo>
                    <a:pt x="279" y="3721"/>
                  </a:lnTo>
                  <a:lnTo>
                    <a:pt x="276" y="3717"/>
                  </a:lnTo>
                  <a:lnTo>
                    <a:pt x="274" y="3711"/>
                  </a:lnTo>
                  <a:lnTo>
                    <a:pt x="272" y="3707"/>
                  </a:lnTo>
                  <a:lnTo>
                    <a:pt x="270" y="3701"/>
                  </a:lnTo>
                  <a:lnTo>
                    <a:pt x="269" y="3697"/>
                  </a:lnTo>
                  <a:lnTo>
                    <a:pt x="267" y="3693"/>
                  </a:lnTo>
                  <a:lnTo>
                    <a:pt x="265" y="3688"/>
                  </a:lnTo>
                  <a:lnTo>
                    <a:pt x="263" y="3684"/>
                  </a:lnTo>
                  <a:lnTo>
                    <a:pt x="261" y="3678"/>
                  </a:lnTo>
                  <a:lnTo>
                    <a:pt x="258" y="3674"/>
                  </a:lnTo>
                  <a:lnTo>
                    <a:pt x="256" y="3669"/>
                  </a:lnTo>
                  <a:lnTo>
                    <a:pt x="255" y="3666"/>
                  </a:lnTo>
                  <a:lnTo>
                    <a:pt x="254" y="3662"/>
                  </a:lnTo>
                  <a:lnTo>
                    <a:pt x="252" y="3658"/>
                  </a:lnTo>
                  <a:lnTo>
                    <a:pt x="251" y="3655"/>
                  </a:lnTo>
                  <a:lnTo>
                    <a:pt x="250" y="3652"/>
                  </a:lnTo>
                  <a:lnTo>
                    <a:pt x="248" y="3648"/>
                  </a:lnTo>
                  <a:lnTo>
                    <a:pt x="247" y="3645"/>
                  </a:lnTo>
                  <a:lnTo>
                    <a:pt x="246" y="3642"/>
                  </a:lnTo>
                  <a:lnTo>
                    <a:pt x="242" y="3635"/>
                  </a:lnTo>
                  <a:lnTo>
                    <a:pt x="240" y="3629"/>
                  </a:lnTo>
                  <a:lnTo>
                    <a:pt x="237" y="3622"/>
                  </a:lnTo>
                  <a:lnTo>
                    <a:pt x="235" y="3615"/>
                  </a:lnTo>
                  <a:lnTo>
                    <a:pt x="233" y="3609"/>
                  </a:lnTo>
                  <a:lnTo>
                    <a:pt x="230" y="3602"/>
                  </a:lnTo>
                  <a:lnTo>
                    <a:pt x="228" y="3597"/>
                  </a:lnTo>
                  <a:lnTo>
                    <a:pt x="224" y="3590"/>
                  </a:lnTo>
                  <a:lnTo>
                    <a:pt x="223" y="3587"/>
                  </a:lnTo>
                  <a:lnTo>
                    <a:pt x="222" y="3583"/>
                  </a:lnTo>
                  <a:lnTo>
                    <a:pt x="221" y="3580"/>
                  </a:lnTo>
                  <a:lnTo>
                    <a:pt x="220" y="3577"/>
                  </a:lnTo>
                  <a:lnTo>
                    <a:pt x="219" y="3573"/>
                  </a:lnTo>
                  <a:lnTo>
                    <a:pt x="218" y="3570"/>
                  </a:lnTo>
                  <a:lnTo>
                    <a:pt x="216" y="3567"/>
                  </a:lnTo>
                  <a:lnTo>
                    <a:pt x="215" y="3563"/>
                  </a:lnTo>
                  <a:lnTo>
                    <a:pt x="213" y="3558"/>
                  </a:lnTo>
                  <a:lnTo>
                    <a:pt x="210" y="3551"/>
                  </a:lnTo>
                  <a:lnTo>
                    <a:pt x="208" y="3545"/>
                  </a:lnTo>
                  <a:lnTo>
                    <a:pt x="205" y="3539"/>
                  </a:lnTo>
                  <a:lnTo>
                    <a:pt x="203" y="3533"/>
                  </a:lnTo>
                  <a:lnTo>
                    <a:pt x="201" y="3526"/>
                  </a:lnTo>
                  <a:lnTo>
                    <a:pt x="199" y="3519"/>
                  </a:lnTo>
                  <a:lnTo>
                    <a:pt x="197" y="3514"/>
                  </a:lnTo>
                  <a:lnTo>
                    <a:pt x="196" y="3511"/>
                  </a:lnTo>
                  <a:lnTo>
                    <a:pt x="195" y="3507"/>
                  </a:lnTo>
                  <a:lnTo>
                    <a:pt x="193" y="3504"/>
                  </a:lnTo>
                  <a:lnTo>
                    <a:pt x="192" y="3501"/>
                  </a:lnTo>
                  <a:lnTo>
                    <a:pt x="191" y="3498"/>
                  </a:lnTo>
                  <a:lnTo>
                    <a:pt x="190" y="3495"/>
                  </a:lnTo>
                  <a:lnTo>
                    <a:pt x="189" y="3492"/>
                  </a:lnTo>
                  <a:lnTo>
                    <a:pt x="188" y="3488"/>
                  </a:lnTo>
                  <a:lnTo>
                    <a:pt x="186" y="3483"/>
                  </a:lnTo>
                  <a:lnTo>
                    <a:pt x="184" y="3477"/>
                  </a:lnTo>
                  <a:lnTo>
                    <a:pt x="182" y="3471"/>
                  </a:lnTo>
                  <a:lnTo>
                    <a:pt x="180" y="3465"/>
                  </a:lnTo>
                  <a:lnTo>
                    <a:pt x="177" y="3460"/>
                  </a:lnTo>
                  <a:lnTo>
                    <a:pt x="175" y="3454"/>
                  </a:lnTo>
                  <a:lnTo>
                    <a:pt x="174" y="3448"/>
                  </a:lnTo>
                  <a:lnTo>
                    <a:pt x="172" y="3442"/>
                  </a:lnTo>
                  <a:lnTo>
                    <a:pt x="171" y="3440"/>
                  </a:lnTo>
                  <a:lnTo>
                    <a:pt x="170" y="3437"/>
                  </a:lnTo>
                  <a:lnTo>
                    <a:pt x="169" y="3434"/>
                  </a:lnTo>
                  <a:lnTo>
                    <a:pt x="168" y="3431"/>
                  </a:lnTo>
                  <a:lnTo>
                    <a:pt x="168" y="3429"/>
                  </a:lnTo>
                  <a:lnTo>
                    <a:pt x="167" y="3427"/>
                  </a:lnTo>
                  <a:lnTo>
                    <a:pt x="166" y="3423"/>
                  </a:lnTo>
                  <a:lnTo>
                    <a:pt x="165" y="3421"/>
                  </a:lnTo>
                  <a:lnTo>
                    <a:pt x="163" y="3413"/>
                  </a:lnTo>
                  <a:lnTo>
                    <a:pt x="160" y="3407"/>
                  </a:lnTo>
                  <a:lnTo>
                    <a:pt x="158" y="3399"/>
                  </a:lnTo>
                  <a:lnTo>
                    <a:pt x="155" y="3391"/>
                  </a:lnTo>
                  <a:lnTo>
                    <a:pt x="153" y="3385"/>
                  </a:lnTo>
                  <a:lnTo>
                    <a:pt x="151" y="3377"/>
                  </a:lnTo>
                  <a:lnTo>
                    <a:pt x="149" y="3369"/>
                  </a:lnTo>
                  <a:lnTo>
                    <a:pt x="147" y="3363"/>
                  </a:lnTo>
                  <a:lnTo>
                    <a:pt x="146" y="3359"/>
                  </a:lnTo>
                  <a:lnTo>
                    <a:pt x="144" y="3357"/>
                  </a:lnTo>
                  <a:lnTo>
                    <a:pt x="143" y="3354"/>
                  </a:lnTo>
                  <a:lnTo>
                    <a:pt x="143" y="3352"/>
                  </a:lnTo>
                  <a:lnTo>
                    <a:pt x="142" y="3348"/>
                  </a:lnTo>
                  <a:lnTo>
                    <a:pt x="141" y="3346"/>
                  </a:lnTo>
                  <a:lnTo>
                    <a:pt x="140" y="3343"/>
                  </a:lnTo>
                  <a:lnTo>
                    <a:pt x="140" y="3341"/>
                  </a:lnTo>
                  <a:lnTo>
                    <a:pt x="137" y="3333"/>
                  </a:lnTo>
                  <a:lnTo>
                    <a:pt x="135" y="3325"/>
                  </a:lnTo>
                  <a:lnTo>
                    <a:pt x="133" y="3317"/>
                  </a:lnTo>
                  <a:lnTo>
                    <a:pt x="131" y="3311"/>
                  </a:lnTo>
                  <a:lnTo>
                    <a:pt x="129" y="3303"/>
                  </a:lnTo>
                  <a:lnTo>
                    <a:pt x="126" y="3295"/>
                  </a:lnTo>
                  <a:lnTo>
                    <a:pt x="124" y="3288"/>
                  </a:lnTo>
                  <a:lnTo>
                    <a:pt x="122" y="3280"/>
                  </a:lnTo>
                  <a:lnTo>
                    <a:pt x="122" y="3278"/>
                  </a:lnTo>
                  <a:lnTo>
                    <a:pt x="121" y="3276"/>
                  </a:lnTo>
                  <a:lnTo>
                    <a:pt x="120" y="3273"/>
                  </a:lnTo>
                  <a:lnTo>
                    <a:pt x="120" y="3271"/>
                  </a:lnTo>
                  <a:lnTo>
                    <a:pt x="119" y="3269"/>
                  </a:lnTo>
                  <a:lnTo>
                    <a:pt x="119" y="3266"/>
                  </a:lnTo>
                  <a:lnTo>
                    <a:pt x="118" y="3263"/>
                  </a:lnTo>
                  <a:lnTo>
                    <a:pt x="118" y="3261"/>
                  </a:lnTo>
                  <a:lnTo>
                    <a:pt x="116" y="3255"/>
                  </a:lnTo>
                  <a:lnTo>
                    <a:pt x="114" y="3247"/>
                  </a:lnTo>
                  <a:lnTo>
                    <a:pt x="111" y="3240"/>
                  </a:lnTo>
                  <a:lnTo>
                    <a:pt x="109" y="3234"/>
                  </a:lnTo>
                  <a:lnTo>
                    <a:pt x="108" y="3226"/>
                  </a:lnTo>
                  <a:lnTo>
                    <a:pt x="106" y="3219"/>
                  </a:lnTo>
                  <a:lnTo>
                    <a:pt x="104" y="3212"/>
                  </a:lnTo>
                  <a:lnTo>
                    <a:pt x="103" y="3205"/>
                  </a:lnTo>
                  <a:lnTo>
                    <a:pt x="102" y="3203"/>
                  </a:lnTo>
                  <a:lnTo>
                    <a:pt x="102" y="3202"/>
                  </a:lnTo>
                  <a:lnTo>
                    <a:pt x="101" y="3201"/>
                  </a:lnTo>
                  <a:lnTo>
                    <a:pt x="101" y="3198"/>
                  </a:lnTo>
                  <a:lnTo>
                    <a:pt x="101" y="3197"/>
                  </a:lnTo>
                  <a:lnTo>
                    <a:pt x="100" y="3195"/>
                  </a:lnTo>
                  <a:lnTo>
                    <a:pt x="100" y="3194"/>
                  </a:lnTo>
                  <a:lnTo>
                    <a:pt x="100" y="3193"/>
                  </a:lnTo>
                  <a:lnTo>
                    <a:pt x="98" y="3184"/>
                  </a:lnTo>
                  <a:lnTo>
                    <a:pt x="96" y="3176"/>
                  </a:lnTo>
                  <a:lnTo>
                    <a:pt x="93" y="3167"/>
                  </a:lnTo>
                  <a:lnTo>
                    <a:pt x="91" y="3160"/>
                  </a:lnTo>
                  <a:lnTo>
                    <a:pt x="89" y="3151"/>
                  </a:lnTo>
                  <a:lnTo>
                    <a:pt x="87" y="3143"/>
                  </a:lnTo>
                  <a:lnTo>
                    <a:pt x="86" y="3134"/>
                  </a:lnTo>
                  <a:lnTo>
                    <a:pt x="84" y="3125"/>
                  </a:lnTo>
                  <a:lnTo>
                    <a:pt x="83" y="3124"/>
                  </a:lnTo>
                  <a:lnTo>
                    <a:pt x="83" y="3122"/>
                  </a:lnTo>
                  <a:lnTo>
                    <a:pt x="83" y="3120"/>
                  </a:lnTo>
                  <a:lnTo>
                    <a:pt x="82" y="3118"/>
                  </a:lnTo>
                  <a:lnTo>
                    <a:pt x="82" y="3116"/>
                  </a:lnTo>
                  <a:lnTo>
                    <a:pt x="81" y="3113"/>
                  </a:lnTo>
                  <a:lnTo>
                    <a:pt x="81" y="3111"/>
                  </a:lnTo>
                  <a:lnTo>
                    <a:pt x="80" y="3110"/>
                  </a:lnTo>
                  <a:lnTo>
                    <a:pt x="78" y="3101"/>
                  </a:lnTo>
                  <a:lnTo>
                    <a:pt x="76" y="3093"/>
                  </a:lnTo>
                  <a:lnTo>
                    <a:pt x="74" y="3085"/>
                  </a:lnTo>
                  <a:lnTo>
                    <a:pt x="73" y="3077"/>
                  </a:lnTo>
                  <a:lnTo>
                    <a:pt x="71" y="3069"/>
                  </a:lnTo>
                  <a:lnTo>
                    <a:pt x="70" y="3060"/>
                  </a:lnTo>
                  <a:lnTo>
                    <a:pt x="68" y="3053"/>
                  </a:lnTo>
                  <a:lnTo>
                    <a:pt x="66" y="3044"/>
                  </a:lnTo>
                  <a:lnTo>
                    <a:pt x="66" y="3042"/>
                  </a:lnTo>
                  <a:lnTo>
                    <a:pt x="66" y="3039"/>
                  </a:lnTo>
                  <a:lnTo>
                    <a:pt x="65" y="3037"/>
                  </a:lnTo>
                  <a:lnTo>
                    <a:pt x="65" y="3035"/>
                  </a:lnTo>
                  <a:lnTo>
                    <a:pt x="64" y="3033"/>
                  </a:lnTo>
                  <a:lnTo>
                    <a:pt x="64" y="3031"/>
                  </a:lnTo>
                  <a:lnTo>
                    <a:pt x="64" y="3028"/>
                  </a:lnTo>
                  <a:lnTo>
                    <a:pt x="63" y="3026"/>
                  </a:lnTo>
                  <a:lnTo>
                    <a:pt x="61" y="3017"/>
                  </a:lnTo>
                  <a:lnTo>
                    <a:pt x="59" y="3010"/>
                  </a:lnTo>
                  <a:lnTo>
                    <a:pt x="58" y="3001"/>
                  </a:lnTo>
                  <a:lnTo>
                    <a:pt x="56" y="2992"/>
                  </a:lnTo>
                  <a:lnTo>
                    <a:pt x="55" y="2984"/>
                  </a:lnTo>
                  <a:lnTo>
                    <a:pt x="53" y="2975"/>
                  </a:lnTo>
                  <a:lnTo>
                    <a:pt x="52" y="2967"/>
                  </a:lnTo>
                  <a:lnTo>
                    <a:pt x="50" y="2958"/>
                  </a:lnTo>
                  <a:lnTo>
                    <a:pt x="50" y="2957"/>
                  </a:lnTo>
                  <a:lnTo>
                    <a:pt x="50" y="2956"/>
                  </a:lnTo>
                  <a:lnTo>
                    <a:pt x="50" y="2954"/>
                  </a:lnTo>
                  <a:lnTo>
                    <a:pt x="50" y="2953"/>
                  </a:lnTo>
                  <a:lnTo>
                    <a:pt x="49" y="2953"/>
                  </a:lnTo>
                  <a:lnTo>
                    <a:pt x="49" y="2952"/>
                  </a:lnTo>
                  <a:lnTo>
                    <a:pt x="49" y="2951"/>
                  </a:lnTo>
                  <a:lnTo>
                    <a:pt x="48" y="2943"/>
                  </a:lnTo>
                  <a:lnTo>
                    <a:pt x="47" y="2935"/>
                  </a:lnTo>
                  <a:lnTo>
                    <a:pt x="44" y="2927"/>
                  </a:lnTo>
                  <a:lnTo>
                    <a:pt x="43" y="2918"/>
                  </a:lnTo>
                  <a:lnTo>
                    <a:pt x="42" y="2910"/>
                  </a:lnTo>
                  <a:lnTo>
                    <a:pt x="41" y="2902"/>
                  </a:lnTo>
                  <a:lnTo>
                    <a:pt x="39" y="2894"/>
                  </a:lnTo>
                  <a:lnTo>
                    <a:pt x="38" y="2885"/>
                  </a:lnTo>
                  <a:lnTo>
                    <a:pt x="38" y="2883"/>
                  </a:lnTo>
                  <a:lnTo>
                    <a:pt x="38" y="2882"/>
                  </a:lnTo>
                  <a:lnTo>
                    <a:pt x="37" y="2879"/>
                  </a:lnTo>
                  <a:lnTo>
                    <a:pt x="37" y="2877"/>
                  </a:lnTo>
                  <a:lnTo>
                    <a:pt x="37" y="2876"/>
                  </a:lnTo>
                  <a:lnTo>
                    <a:pt x="37" y="2874"/>
                  </a:lnTo>
                  <a:lnTo>
                    <a:pt x="36" y="2872"/>
                  </a:lnTo>
                  <a:lnTo>
                    <a:pt x="36" y="2871"/>
                  </a:lnTo>
                  <a:lnTo>
                    <a:pt x="35" y="2862"/>
                  </a:lnTo>
                  <a:lnTo>
                    <a:pt x="34" y="2853"/>
                  </a:lnTo>
                  <a:lnTo>
                    <a:pt x="33" y="2844"/>
                  </a:lnTo>
                  <a:lnTo>
                    <a:pt x="31" y="2835"/>
                  </a:lnTo>
                  <a:lnTo>
                    <a:pt x="30" y="2827"/>
                  </a:lnTo>
                  <a:lnTo>
                    <a:pt x="28" y="2819"/>
                  </a:lnTo>
                  <a:lnTo>
                    <a:pt x="27" y="2810"/>
                  </a:lnTo>
                  <a:lnTo>
                    <a:pt x="26" y="2801"/>
                  </a:lnTo>
                  <a:lnTo>
                    <a:pt x="26" y="2799"/>
                  </a:lnTo>
                  <a:lnTo>
                    <a:pt x="26" y="2797"/>
                  </a:lnTo>
                  <a:lnTo>
                    <a:pt x="26" y="2796"/>
                  </a:lnTo>
                  <a:lnTo>
                    <a:pt x="25" y="2793"/>
                  </a:lnTo>
                  <a:lnTo>
                    <a:pt x="25" y="2792"/>
                  </a:lnTo>
                  <a:lnTo>
                    <a:pt x="25" y="2790"/>
                  </a:lnTo>
                  <a:lnTo>
                    <a:pt x="25" y="2788"/>
                  </a:lnTo>
                  <a:lnTo>
                    <a:pt x="25" y="2787"/>
                  </a:lnTo>
                  <a:lnTo>
                    <a:pt x="24" y="2778"/>
                  </a:lnTo>
                  <a:lnTo>
                    <a:pt x="23" y="2768"/>
                  </a:lnTo>
                  <a:lnTo>
                    <a:pt x="22" y="2759"/>
                  </a:lnTo>
                  <a:lnTo>
                    <a:pt x="21" y="2750"/>
                  </a:lnTo>
                  <a:lnTo>
                    <a:pt x="20" y="2742"/>
                  </a:lnTo>
                  <a:lnTo>
                    <a:pt x="19" y="2733"/>
                  </a:lnTo>
                  <a:lnTo>
                    <a:pt x="18" y="2724"/>
                  </a:lnTo>
                  <a:lnTo>
                    <a:pt x="17" y="2715"/>
                  </a:lnTo>
                  <a:lnTo>
                    <a:pt x="17" y="2714"/>
                  </a:lnTo>
                  <a:lnTo>
                    <a:pt x="17" y="2712"/>
                  </a:lnTo>
                  <a:lnTo>
                    <a:pt x="17" y="2711"/>
                  </a:lnTo>
                  <a:lnTo>
                    <a:pt x="17" y="2710"/>
                  </a:lnTo>
                  <a:lnTo>
                    <a:pt x="16" y="2707"/>
                  </a:lnTo>
                  <a:lnTo>
                    <a:pt x="16" y="2706"/>
                  </a:lnTo>
                  <a:lnTo>
                    <a:pt x="16" y="2705"/>
                  </a:lnTo>
                  <a:lnTo>
                    <a:pt x="16" y="2704"/>
                  </a:lnTo>
                  <a:lnTo>
                    <a:pt x="15" y="2695"/>
                  </a:lnTo>
                  <a:lnTo>
                    <a:pt x="15" y="2686"/>
                  </a:lnTo>
                  <a:lnTo>
                    <a:pt x="14" y="2678"/>
                  </a:lnTo>
                  <a:lnTo>
                    <a:pt x="12" y="2670"/>
                  </a:lnTo>
                  <a:lnTo>
                    <a:pt x="11" y="2661"/>
                  </a:lnTo>
                  <a:lnTo>
                    <a:pt x="11" y="2652"/>
                  </a:lnTo>
                  <a:lnTo>
                    <a:pt x="10" y="2643"/>
                  </a:lnTo>
                  <a:lnTo>
                    <a:pt x="10" y="2636"/>
                  </a:lnTo>
                  <a:lnTo>
                    <a:pt x="9" y="2635"/>
                  </a:lnTo>
                  <a:lnTo>
                    <a:pt x="9" y="2633"/>
                  </a:lnTo>
                  <a:lnTo>
                    <a:pt x="9" y="2632"/>
                  </a:lnTo>
                  <a:lnTo>
                    <a:pt x="9" y="2630"/>
                  </a:lnTo>
                  <a:lnTo>
                    <a:pt x="9" y="2629"/>
                  </a:lnTo>
                  <a:lnTo>
                    <a:pt x="9" y="2628"/>
                  </a:lnTo>
                  <a:lnTo>
                    <a:pt x="9" y="2627"/>
                  </a:lnTo>
                  <a:lnTo>
                    <a:pt x="9" y="2626"/>
                  </a:lnTo>
                  <a:lnTo>
                    <a:pt x="8" y="2617"/>
                  </a:lnTo>
                  <a:lnTo>
                    <a:pt x="8" y="2608"/>
                  </a:lnTo>
                  <a:lnTo>
                    <a:pt x="7" y="2599"/>
                  </a:lnTo>
                  <a:lnTo>
                    <a:pt x="7" y="2589"/>
                  </a:lnTo>
                  <a:lnTo>
                    <a:pt x="6" y="2580"/>
                  </a:lnTo>
                  <a:lnTo>
                    <a:pt x="6" y="2572"/>
                  </a:lnTo>
                  <a:lnTo>
                    <a:pt x="5" y="2563"/>
                  </a:lnTo>
                  <a:lnTo>
                    <a:pt x="5" y="2553"/>
                  </a:lnTo>
                  <a:lnTo>
                    <a:pt x="5" y="2552"/>
                  </a:lnTo>
                  <a:lnTo>
                    <a:pt x="5" y="2550"/>
                  </a:lnTo>
                  <a:lnTo>
                    <a:pt x="4" y="2547"/>
                  </a:lnTo>
                  <a:lnTo>
                    <a:pt x="4" y="2546"/>
                  </a:lnTo>
                  <a:lnTo>
                    <a:pt x="4" y="2544"/>
                  </a:lnTo>
                  <a:lnTo>
                    <a:pt x="4" y="2542"/>
                  </a:lnTo>
                  <a:lnTo>
                    <a:pt x="4" y="2541"/>
                  </a:lnTo>
                  <a:lnTo>
                    <a:pt x="4" y="2539"/>
                  </a:lnTo>
                  <a:lnTo>
                    <a:pt x="4" y="2530"/>
                  </a:lnTo>
                  <a:lnTo>
                    <a:pt x="3" y="2521"/>
                  </a:lnTo>
                  <a:lnTo>
                    <a:pt x="3" y="2511"/>
                  </a:lnTo>
                  <a:lnTo>
                    <a:pt x="3" y="2502"/>
                  </a:lnTo>
                  <a:lnTo>
                    <a:pt x="2" y="2493"/>
                  </a:lnTo>
                  <a:lnTo>
                    <a:pt x="2" y="2485"/>
                  </a:lnTo>
                  <a:lnTo>
                    <a:pt x="2" y="2476"/>
                  </a:lnTo>
                  <a:lnTo>
                    <a:pt x="1" y="2467"/>
                  </a:lnTo>
                  <a:lnTo>
                    <a:pt x="1" y="2465"/>
                  </a:lnTo>
                  <a:lnTo>
                    <a:pt x="1" y="2464"/>
                  </a:lnTo>
                  <a:lnTo>
                    <a:pt x="1" y="2461"/>
                  </a:lnTo>
                  <a:lnTo>
                    <a:pt x="1" y="2459"/>
                  </a:lnTo>
                  <a:lnTo>
                    <a:pt x="1" y="2458"/>
                  </a:lnTo>
                  <a:lnTo>
                    <a:pt x="1" y="2456"/>
                  </a:lnTo>
                  <a:lnTo>
                    <a:pt x="1" y="2455"/>
                  </a:lnTo>
                  <a:lnTo>
                    <a:pt x="1" y="2453"/>
                  </a:lnTo>
                  <a:lnTo>
                    <a:pt x="1" y="2444"/>
                  </a:lnTo>
                  <a:lnTo>
                    <a:pt x="1" y="2434"/>
                  </a:lnTo>
                  <a:lnTo>
                    <a:pt x="1" y="2424"/>
                  </a:lnTo>
                  <a:lnTo>
                    <a:pt x="1" y="2415"/>
                  </a:lnTo>
                  <a:lnTo>
                    <a:pt x="0" y="2405"/>
                  </a:lnTo>
                  <a:lnTo>
                    <a:pt x="0" y="2396"/>
                  </a:lnTo>
                  <a:lnTo>
                    <a:pt x="0" y="2386"/>
                  </a:lnTo>
                  <a:lnTo>
                    <a:pt x="0" y="2376"/>
                  </a:lnTo>
                  <a:lnTo>
                    <a:pt x="0" y="2366"/>
                  </a:lnTo>
                  <a:lnTo>
                    <a:pt x="0" y="2357"/>
                  </a:lnTo>
                  <a:lnTo>
                    <a:pt x="0" y="2347"/>
                  </a:lnTo>
                  <a:lnTo>
                    <a:pt x="1" y="2336"/>
                  </a:lnTo>
                  <a:lnTo>
                    <a:pt x="1" y="2326"/>
                  </a:lnTo>
                  <a:lnTo>
                    <a:pt x="1" y="2316"/>
                  </a:lnTo>
                  <a:lnTo>
                    <a:pt x="1" y="2306"/>
                  </a:lnTo>
                  <a:lnTo>
                    <a:pt x="1" y="2295"/>
                  </a:lnTo>
                  <a:lnTo>
                    <a:pt x="1" y="2294"/>
                  </a:lnTo>
                  <a:lnTo>
                    <a:pt x="1" y="2293"/>
                  </a:lnTo>
                  <a:lnTo>
                    <a:pt x="1" y="2291"/>
                  </a:lnTo>
                  <a:lnTo>
                    <a:pt x="2" y="2282"/>
                  </a:lnTo>
                  <a:lnTo>
                    <a:pt x="2" y="2272"/>
                  </a:lnTo>
                  <a:lnTo>
                    <a:pt x="2" y="2262"/>
                  </a:lnTo>
                  <a:lnTo>
                    <a:pt x="2" y="2252"/>
                  </a:lnTo>
                  <a:lnTo>
                    <a:pt x="3" y="2242"/>
                  </a:lnTo>
                  <a:lnTo>
                    <a:pt x="3" y="2232"/>
                  </a:lnTo>
                  <a:lnTo>
                    <a:pt x="4" y="2223"/>
                  </a:lnTo>
                  <a:lnTo>
                    <a:pt x="4" y="2213"/>
                  </a:lnTo>
                  <a:lnTo>
                    <a:pt x="4" y="2212"/>
                  </a:lnTo>
                  <a:lnTo>
                    <a:pt x="4" y="2211"/>
                  </a:lnTo>
                  <a:lnTo>
                    <a:pt x="4" y="2210"/>
                  </a:lnTo>
                  <a:lnTo>
                    <a:pt x="4" y="2209"/>
                  </a:lnTo>
                  <a:lnTo>
                    <a:pt x="4" y="2208"/>
                  </a:lnTo>
                  <a:lnTo>
                    <a:pt x="4" y="2207"/>
                  </a:lnTo>
                  <a:lnTo>
                    <a:pt x="5" y="2197"/>
                  </a:lnTo>
                  <a:lnTo>
                    <a:pt x="5" y="2188"/>
                  </a:lnTo>
                  <a:lnTo>
                    <a:pt x="6" y="2178"/>
                  </a:lnTo>
                  <a:lnTo>
                    <a:pt x="6" y="2168"/>
                  </a:lnTo>
                  <a:lnTo>
                    <a:pt x="7" y="2159"/>
                  </a:lnTo>
                  <a:lnTo>
                    <a:pt x="7" y="2149"/>
                  </a:lnTo>
                  <a:lnTo>
                    <a:pt x="8" y="2140"/>
                  </a:lnTo>
                  <a:lnTo>
                    <a:pt x="9" y="2130"/>
                  </a:lnTo>
                  <a:lnTo>
                    <a:pt x="9" y="2129"/>
                  </a:lnTo>
                  <a:lnTo>
                    <a:pt x="9" y="2128"/>
                  </a:lnTo>
                  <a:lnTo>
                    <a:pt x="9" y="2127"/>
                  </a:lnTo>
                  <a:lnTo>
                    <a:pt x="9" y="2126"/>
                  </a:lnTo>
                  <a:lnTo>
                    <a:pt x="9" y="2125"/>
                  </a:lnTo>
                  <a:lnTo>
                    <a:pt x="9" y="2124"/>
                  </a:lnTo>
                  <a:lnTo>
                    <a:pt x="9" y="2123"/>
                  </a:lnTo>
                  <a:lnTo>
                    <a:pt x="9" y="2122"/>
                  </a:lnTo>
                  <a:lnTo>
                    <a:pt x="10" y="2113"/>
                  </a:lnTo>
                  <a:lnTo>
                    <a:pt x="11" y="2104"/>
                  </a:lnTo>
                  <a:lnTo>
                    <a:pt x="11" y="2094"/>
                  </a:lnTo>
                  <a:lnTo>
                    <a:pt x="12" y="2085"/>
                  </a:lnTo>
                  <a:lnTo>
                    <a:pt x="14" y="2075"/>
                  </a:lnTo>
                  <a:lnTo>
                    <a:pt x="15" y="2066"/>
                  </a:lnTo>
                  <a:lnTo>
                    <a:pt x="15" y="2058"/>
                  </a:lnTo>
                  <a:lnTo>
                    <a:pt x="16" y="2049"/>
                  </a:lnTo>
                  <a:lnTo>
                    <a:pt x="16" y="2047"/>
                  </a:lnTo>
                  <a:lnTo>
                    <a:pt x="16" y="2045"/>
                  </a:lnTo>
                  <a:lnTo>
                    <a:pt x="17" y="2044"/>
                  </a:lnTo>
                  <a:lnTo>
                    <a:pt x="17" y="2043"/>
                  </a:lnTo>
                  <a:lnTo>
                    <a:pt x="17" y="2042"/>
                  </a:lnTo>
                  <a:lnTo>
                    <a:pt x="17" y="2041"/>
                  </a:lnTo>
                  <a:lnTo>
                    <a:pt x="17" y="2040"/>
                  </a:lnTo>
                  <a:lnTo>
                    <a:pt x="17" y="2038"/>
                  </a:lnTo>
                  <a:lnTo>
                    <a:pt x="18" y="2029"/>
                  </a:lnTo>
                  <a:lnTo>
                    <a:pt x="19" y="2020"/>
                  </a:lnTo>
                  <a:lnTo>
                    <a:pt x="20" y="2011"/>
                  </a:lnTo>
                  <a:lnTo>
                    <a:pt x="21" y="2002"/>
                  </a:lnTo>
                  <a:lnTo>
                    <a:pt x="22" y="1992"/>
                  </a:lnTo>
                  <a:lnTo>
                    <a:pt x="23" y="1984"/>
                  </a:lnTo>
                  <a:lnTo>
                    <a:pt x="24" y="1975"/>
                  </a:lnTo>
                  <a:lnTo>
                    <a:pt x="25" y="1966"/>
                  </a:lnTo>
                  <a:lnTo>
                    <a:pt x="25" y="1965"/>
                  </a:lnTo>
                  <a:lnTo>
                    <a:pt x="25" y="1963"/>
                  </a:lnTo>
                  <a:lnTo>
                    <a:pt x="25" y="1962"/>
                  </a:lnTo>
                  <a:lnTo>
                    <a:pt x="25" y="1960"/>
                  </a:lnTo>
                  <a:lnTo>
                    <a:pt x="25" y="1959"/>
                  </a:lnTo>
                  <a:lnTo>
                    <a:pt x="26" y="1958"/>
                  </a:lnTo>
                  <a:lnTo>
                    <a:pt x="26" y="1957"/>
                  </a:lnTo>
                  <a:lnTo>
                    <a:pt x="26" y="1955"/>
                  </a:lnTo>
                  <a:lnTo>
                    <a:pt x="27" y="1946"/>
                  </a:lnTo>
                  <a:lnTo>
                    <a:pt x="28" y="1937"/>
                  </a:lnTo>
                  <a:lnTo>
                    <a:pt x="30" y="1928"/>
                  </a:lnTo>
                  <a:lnTo>
                    <a:pt x="31" y="1920"/>
                  </a:lnTo>
                  <a:lnTo>
                    <a:pt x="32" y="1911"/>
                  </a:lnTo>
                  <a:lnTo>
                    <a:pt x="33" y="1902"/>
                  </a:lnTo>
                  <a:lnTo>
                    <a:pt x="35" y="1893"/>
                  </a:lnTo>
                  <a:lnTo>
                    <a:pt x="36" y="1884"/>
                  </a:lnTo>
                  <a:lnTo>
                    <a:pt x="36" y="1883"/>
                  </a:lnTo>
                  <a:lnTo>
                    <a:pt x="36" y="1882"/>
                  </a:lnTo>
                  <a:lnTo>
                    <a:pt x="36" y="1880"/>
                  </a:lnTo>
                  <a:lnTo>
                    <a:pt x="37" y="1879"/>
                  </a:lnTo>
                  <a:lnTo>
                    <a:pt x="37" y="1878"/>
                  </a:lnTo>
                  <a:lnTo>
                    <a:pt x="37" y="1876"/>
                  </a:lnTo>
                  <a:lnTo>
                    <a:pt x="37" y="1874"/>
                  </a:lnTo>
                  <a:lnTo>
                    <a:pt x="38" y="1872"/>
                  </a:lnTo>
                  <a:lnTo>
                    <a:pt x="39" y="1865"/>
                  </a:lnTo>
                  <a:lnTo>
                    <a:pt x="40" y="1856"/>
                  </a:lnTo>
                  <a:lnTo>
                    <a:pt x="41" y="1847"/>
                  </a:lnTo>
                  <a:lnTo>
                    <a:pt x="43" y="1838"/>
                  </a:lnTo>
                  <a:lnTo>
                    <a:pt x="44" y="1829"/>
                  </a:lnTo>
                  <a:lnTo>
                    <a:pt x="45" y="1820"/>
                  </a:lnTo>
                  <a:lnTo>
                    <a:pt x="48" y="1812"/>
                  </a:lnTo>
                  <a:lnTo>
                    <a:pt x="49" y="1804"/>
                  </a:lnTo>
                  <a:lnTo>
                    <a:pt x="49" y="1802"/>
                  </a:lnTo>
                  <a:lnTo>
                    <a:pt x="49" y="1801"/>
                  </a:lnTo>
                  <a:lnTo>
                    <a:pt x="50" y="1799"/>
                  </a:lnTo>
                  <a:lnTo>
                    <a:pt x="50" y="1797"/>
                  </a:lnTo>
                  <a:lnTo>
                    <a:pt x="50" y="1796"/>
                  </a:lnTo>
                  <a:lnTo>
                    <a:pt x="50" y="1794"/>
                  </a:lnTo>
                  <a:lnTo>
                    <a:pt x="51" y="1793"/>
                  </a:lnTo>
                  <a:lnTo>
                    <a:pt x="51" y="1792"/>
                  </a:lnTo>
                  <a:lnTo>
                    <a:pt x="52" y="1783"/>
                  </a:lnTo>
                  <a:lnTo>
                    <a:pt x="54" y="1774"/>
                  </a:lnTo>
                  <a:lnTo>
                    <a:pt x="55" y="1765"/>
                  </a:lnTo>
                  <a:lnTo>
                    <a:pt x="57" y="1757"/>
                  </a:lnTo>
                  <a:lnTo>
                    <a:pt x="58" y="1749"/>
                  </a:lnTo>
                  <a:lnTo>
                    <a:pt x="60" y="1740"/>
                  </a:lnTo>
                  <a:lnTo>
                    <a:pt x="61" y="1731"/>
                  </a:lnTo>
                  <a:lnTo>
                    <a:pt x="64" y="1723"/>
                  </a:lnTo>
                  <a:lnTo>
                    <a:pt x="64" y="1721"/>
                  </a:lnTo>
                  <a:lnTo>
                    <a:pt x="64" y="1720"/>
                  </a:lnTo>
                  <a:lnTo>
                    <a:pt x="65" y="1718"/>
                  </a:lnTo>
                  <a:lnTo>
                    <a:pt x="65" y="1717"/>
                  </a:lnTo>
                  <a:lnTo>
                    <a:pt x="65" y="1716"/>
                  </a:lnTo>
                  <a:lnTo>
                    <a:pt x="66" y="1713"/>
                  </a:lnTo>
                  <a:lnTo>
                    <a:pt x="66" y="1712"/>
                  </a:lnTo>
                  <a:lnTo>
                    <a:pt x="66" y="1710"/>
                  </a:lnTo>
                  <a:lnTo>
                    <a:pt x="68" y="1702"/>
                  </a:lnTo>
                  <a:lnTo>
                    <a:pt x="69" y="1694"/>
                  </a:lnTo>
                  <a:lnTo>
                    <a:pt x="71" y="1685"/>
                  </a:lnTo>
                  <a:lnTo>
                    <a:pt x="73" y="1676"/>
                  </a:lnTo>
                  <a:lnTo>
                    <a:pt x="74" y="1668"/>
                  </a:lnTo>
                  <a:lnTo>
                    <a:pt x="76" y="1659"/>
                  </a:lnTo>
                  <a:lnTo>
                    <a:pt x="78" y="1652"/>
                  </a:lnTo>
                  <a:lnTo>
                    <a:pt x="81" y="1643"/>
                  </a:lnTo>
                  <a:lnTo>
                    <a:pt x="81" y="1641"/>
                  </a:lnTo>
                  <a:lnTo>
                    <a:pt x="81" y="1639"/>
                  </a:lnTo>
                  <a:lnTo>
                    <a:pt x="82" y="1638"/>
                  </a:lnTo>
                  <a:lnTo>
                    <a:pt x="82" y="1636"/>
                  </a:lnTo>
                  <a:lnTo>
                    <a:pt x="82" y="1635"/>
                  </a:lnTo>
                  <a:lnTo>
                    <a:pt x="83" y="1634"/>
                  </a:lnTo>
                  <a:lnTo>
                    <a:pt x="83" y="1632"/>
                  </a:lnTo>
                  <a:lnTo>
                    <a:pt x="83" y="1631"/>
                  </a:lnTo>
                  <a:lnTo>
                    <a:pt x="85" y="1622"/>
                  </a:lnTo>
                  <a:lnTo>
                    <a:pt x="87" y="1614"/>
                  </a:lnTo>
                  <a:lnTo>
                    <a:pt x="89" y="1605"/>
                  </a:lnTo>
                  <a:lnTo>
                    <a:pt x="90" y="1596"/>
                  </a:lnTo>
                  <a:lnTo>
                    <a:pt x="92" y="1589"/>
                  </a:lnTo>
                  <a:lnTo>
                    <a:pt x="94" y="1580"/>
                  </a:lnTo>
                  <a:lnTo>
                    <a:pt x="97" y="1572"/>
                  </a:lnTo>
                  <a:lnTo>
                    <a:pt x="99" y="1563"/>
                  </a:lnTo>
                  <a:lnTo>
                    <a:pt x="99" y="1562"/>
                  </a:lnTo>
                  <a:lnTo>
                    <a:pt x="100" y="1560"/>
                  </a:lnTo>
                  <a:lnTo>
                    <a:pt x="100" y="1559"/>
                  </a:lnTo>
                  <a:lnTo>
                    <a:pt x="101" y="1557"/>
                  </a:lnTo>
                  <a:lnTo>
                    <a:pt x="101" y="1556"/>
                  </a:lnTo>
                  <a:lnTo>
                    <a:pt x="101" y="1555"/>
                  </a:lnTo>
                  <a:lnTo>
                    <a:pt x="102" y="1552"/>
                  </a:lnTo>
                  <a:lnTo>
                    <a:pt x="102" y="1551"/>
                  </a:lnTo>
                  <a:lnTo>
                    <a:pt x="104" y="1542"/>
                  </a:lnTo>
                  <a:lnTo>
                    <a:pt x="106" y="1535"/>
                  </a:lnTo>
                  <a:lnTo>
                    <a:pt x="108" y="1526"/>
                  </a:lnTo>
                  <a:lnTo>
                    <a:pt x="110" y="1518"/>
                  </a:lnTo>
                  <a:lnTo>
                    <a:pt x="113" y="1509"/>
                  </a:lnTo>
                  <a:lnTo>
                    <a:pt x="115" y="1502"/>
                  </a:lnTo>
                  <a:lnTo>
                    <a:pt x="117" y="1493"/>
                  </a:lnTo>
                  <a:lnTo>
                    <a:pt x="119" y="1485"/>
                  </a:lnTo>
                  <a:lnTo>
                    <a:pt x="120" y="1483"/>
                  </a:lnTo>
                  <a:lnTo>
                    <a:pt x="120" y="1482"/>
                  </a:lnTo>
                  <a:lnTo>
                    <a:pt x="120" y="1481"/>
                  </a:lnTo>
                  <a:lnTo>
                    <a:pt x="121" y="1478"/>
                  </a:lnTo>
                  <a:lnTo>
                    <a:pt x="121" y="1477"/>
                  </a:lnTo>
                  <a:lnTo>
                    <a:pt x="122" y="1476"/>
                  </a:lnTo>
                  <a:lnTo>
                    <a:pt x="122" y="1474"/>
                  </a:lnTo>
                  <a:lnTo>
                    <a:pt x="122" y="1473"/>
                  </a:lnTo>
                  <a:lnTo>
                    <a:pt x="125" y="1465"/>
                  </a:lnTo>
                  <a:lnTo>
                    <a:pt x="127" y="1456"/>
                  </a:lnTo>
                  <a:lnTo>
                    <a:pt x="130" y="1447"/>
                  </a:lnTo>
                  <a:lnTo>
                    <a:pt x="132" y="1440"/>
                  </a:lnTo>
                  <a:lnTo>
                    <a:pt x="134" y="1431"/>
                  </a:lnTo>
                  <a:lnTo>
                    <a:pt x="137" y="1423"/>
                  </a:lnTo>
                  <a:lnTo>
                    <a:pt x="139" y="1414"/>
                  </a:lnTo>
                  <a:lnTo>
                    <a:pt x="141" y="1407"/>
                  </a:lnTo>
                  <a:lnTo>
                    <a:pt x="142" y="1406"/>
                  </a:lnTo>
                  <a:lnTo>
                    <a:pt x="142" y="1403"/>
                  </a:lnTo>
                  <a:lnTo>
                    <a:pt x="143" y="1402"/>
                  </a:lnTo>
                  <a:lnTo>
                    <a:pt x="143" y="1401"/>
                  </a:lnTo>
                  <a:lnTo>
                    <a:pt x="143" y="1400"/>
                  </a:lnTo>
                  <a:lnTo>
                    <a:pt x="144" y="1398"/>
                  </a:lnTo>
                  <a:lnTo>
                    <a:pt x="144" y="1397"/>
                  </a:lnTo>
                  <a:lnTo>
                    <a:pt x="146" y="1396"/>
                  </a:lnTo>
                  <a:lnTo>
                    <a:pt x="148" y="1387"/>
                  </a:lnTo>
                  <a:lnTo>
                    <a:pt x="150" y="1379"/>
                  </a:lnTo>
                  <a:lnTo>
                    <a:pt x="153" y="1370"/>
                  </a:lnTo>
                  <a:lnTo>
                    <a:pt x="155" y="1363"/>
                  </a:lnTo>
                  <a:lnTo>
                    <a:pt x="158" y="1354"/>
                  </a:lnTo>
                  <a:lnTo>
                    <a:pt x="160" y="1346"/>
                  </a:lnTo>
                  <a:lnTo>
                    <a:pt x="164" y="1337"/>
                  </a:lnTo>
                  <a:lnTo>
                    <a:pt x="166" y="1329"/>
                  </a:lnTo>
                  <a:lnTo>
                    <a:pt x="166" y="1328"/>
                  </a:lnTo>
                  <a:lnTo>
                    <a:pt x="167" y="1326"/>
                  </a:lnTo>
                  <a:lnTo>
                    <a:pt x="167" y="1325"/>
                  </a:lnTo>
                  <a:lnTo>
                    <a:pt x="168" y="1324"/>
                  </a:lnTo>
                  <a:lnTo>
                    <a:pt x="168" y="1323"/>
                  </a:lnTo>
                  <a:lnTo>
                    <a:pt x="168" y="1322"/>
                  </a:lnTo>
                  <a:lnTo>
                    <a:pt x="169" y="1321"/>
                  </a:lnTo>
                  <a:lnTo>
                    <a:pt x="169" y="1320"/>
                  </a:lnTo>
                  <a:lnTo>
                    <a:pt x="172" y="1311"/>
                  </a:lnTo>
                  <a:lnTo>
                    <a:pt x="174" y="1303"/>
                  </a:lnTo>
                  <a:lnTo>
                    <a:pt x="177" y="1294"/>
                  </a:lnTo>
                  <a:lnTo>
                    <a:pt x="181" y="1286"/>
                  </a:lnTo>
                  <a:lnTo>
                    <a:pt x="183" y="1278"/>
                  </a:lnTo>
                  <a:lnTo>
                    <a:pt x="186" y="1270"/>
                  </a:lnTo>
                  <a:lnTo>
                    <a:pt x="189" y="1261"/>
                  </a:lnTo>
                  <a:lnTo>
                    <a:pt x="191" y="1253"/>
                  </a:lnTo>
                  <a:lnTo>
                    <a:pt x="192" y="1252"/>
                  </a:lnTo>
                  <a:lnTo>
                    <a:pt x="192" y="1251"/>
                  </a:lnTo>
                  <a:lnTo>
                    <a:pt x="193" y="1249"/>
                  </a:lnTo>
                  <a:lnTo>
                    <a:pt x="193" y="1248"/>
                  </a:lnTo>
                  <a:lnTo>
                    <a:pt x="193" y="1247"/>
                  </a:lnTo>
                  <a:lnTo>
                    <a:pt x="195" y="1246"/>
                  </a:lnTo>
                  <a:lnTo>
                    <a:pt x="195" y="1244"/>
                  </a:lnTo>
                  <a:lnTo>
                    <a:pt x="196" y="1243"/>
                  </a:lnTo>
                  <a:lnTo>
                    <a:pt x="198" y="1236"/>
                  </a:lnTo>
                  <a:lnTo>
                    <a:pt x="201" y="1227"/>
                  </a:lnTo>
                  <a:lnTo>
                    <a:pt x="204" y="1218"/>
                  </a:lnTo>
                  <a:lnTo>
                    <a:pt x="207" y="1210"/>
                  </a:lnTo>
                  <a:lnTo>
                    <a:pt x="210" y="1201"/>
                  </a:lnTo>
                  <a:lnTo>
                    <a:pt x="214" y="1194"/>
                  </a:lnTo>
                  <a:lnTo>
                    <a:pt x="217" y="1185"/>
                  </a:lnTo>
                  <a:lnTo>
                    <a:pt x="220" y="1177"/>
                  </a:lnTo>
                  <a:lnTo>
                    <a:pt x="220" y="1176"/>
                  </a:lnTo>
                  <a:lnTo>
                    <a:pt x="220" y="1175"/>
                  </a:lnTo>
                  <a:lnTo>
                    <a:pt x="221" y="1175"/>
                  </a:lnTo>
                  <a:lnTo>
                    <a:pt x="221" y="1174"/>
                  </a:lnTo>
                  <a:lnTo>
                    <a:pt x="221" y="1173"/>
                  </a:lnTo>
                  <a:lnTo>
                    <a:pt x="221" y="1172"/>
                  </a:lnTo>
                  <a:lnTo>
                    <a:pt x="222" y="1172"/>
                  </a:lnTo>
                  <a:lnTo>
                    <a:pt x="222" y="1171"/>
                  </a:lnTo>
                  <a:lnTo>
                    <a:pt x="225" y="1162"/>
                  </a:lnTo>
                  <a:lnTo>
                    <a:pt x="229" y="1154"/>
                  </a:lnTo>
                  <a:lnTo>
                    <a:pt x="232" y="1146"/>
                  </a:lnTo>
                  <a:lnTo>
                    <a:pt x="235" y="1137"/>
                  </a:lnTo>
                  <a:lnTo>
                    <a:pt x="238" y="1130"/>
                  </a:lnTo>
                  <a:lnTo>
                    <a:pt x="241" y="1121"/>
                  </a:lnTo>
                  <a:lnTo>
                    <a:pt x="245" y="1113"/>
                  </a:lnTo>
                  <a:lnTo>
                    <a:pt x="248" y="1105"/>
                  </a:lnTo>
                  <a:lnTo>
                    <a:pt x="249" y="1104"/>
                  </a:lnTo>
                  <a:lnTo>
                    <a:pt x="249" y="1103"/>
                  </a:lnTo>
                  <a:lnTo>
                    <a:pt x="249" y="1102"/>
                  </a:lnTo>
                  <a:lnTo>
                    <a:pt x="250" y="1101"/>
                  </a:lnTo>
                  <a:lnTo>
                    <a:pt x="250" y="1100"/>
                  </a:lnTo>
                  <a:lnTo>
                    <a:pt x="250" y="1099"/>
                  </a:lnTo>
                  <a:lnTo>
                    <a:pt x="251" y="1099"/>
                  </a:lnTo>
                  <a:lnTo>
                    <a:pt x="251" y="1098"/>
                  </a:lnTo>
                  <a:lnTo>
                    <a:pt x="254" y="1089"/>
                  </a:lnTo>
                  <a:lnTo>
                    <a:pt x="258" y="1081"/>
                  </a:lnTo>
                  <a:lnTo>
                    <a:pt x="262" y="1073"/>
                  </a:lnTo>
                  <a:lnTo>
                    <a:pt x="265" y="1065"/>
                  </a:lnTo>
                  <a:lnTo>
                    <a:pt x="268" y="1057"/>
                  </a:lnTo>
                  <a:lnTo>
                    <a:pt x="271" y="1049"/>
                  </a:lnTo>
                  <a:lnTo>
                    <a:pt x="275" y="1040"/>
                  </a:lnTo>
                  <a:lnTo>
                    <a:pt x="279" y="1033"/>
                  </a:lnTo>
                  <a:lnTo>
                    <a:pt x="279" y="1032"/>
                  </a:lnTo>
                  <a:lnTo>
                    <a:pt x="280" y="1032"/>
                  </a:lnTo>
                  <a:lnTo>
                    <a:pt x="280" y="1030"/>
                  </a:lnTo>
                  <a:lnTo>
                    <a:pt x="280" y="1029"/>
                  </a:lnTo>
                  <a:lnTo>
                    <a:pt x="281" y="1028"/>
                  </a:lnTo>
                  <a:lnTo>
                    <a:pt x="281" y="1027"/>
                  </a:lnTo>
                  <a:lnTo>
                    <a:pt x="282" y="1026"/>
                  </a:lnTo>
                  <a:lnTo>
                    <a:pt x="285" y="1018"/>
                  </a:lnTo>
                  <a:lnTo>
                    <a:pt x="288" y="1011"/>
                  </a:lnTo>
                  <a:lnTo>
                    <a:pt x="292" y="1002"/>
                  </a:lnTo>
                  <a:lnTo>
                    <a:pt x="296" y="994"/>
                  </a:lnTo>
                  <a:lnTo>
                    <a:pt x="299" y="986"/>
                  </a:lnTo>
                  <a:lnTo>
                    <a:pt x="303" y="979"/>
                  </a:lnTo>
                  <a:lnTo>
                    <a:pt x="306" y="971"/>
                  </a:lnTo>
                  <a:lnTo>
                    <a:pt x="309" y="963"/>
                  </a:lnTo>
                  <a:lnTo>
                    <a:pt x="311" y="962"/>
                  </a:lnTo>
                  <a:lnTo>
                    <a:pt x="312" y="960"/>
                  </a:lnTo>
                  <a:lnTo>
                    <a:pt x="312" y="959"/>
                  </a:lnTo>
                  <a:lnTo>
                    <a:pt x="313" y="958"/>
                  </a:lnTo>
                  <a:lnTo>
                    <a:pt x="313" y="957"/>
                  </a:lnTo>
                  <a:lnTo>
                    <a:pt x="314" y="955"/>
                  </a:lnTo>
                  <a:lnTo>
                    <a:pt x="314" y="953"/>
                  </a:lnTo>
                  <a:lnTo>
                    <a:pt x="315" y="952"/>
                  </a:lnTo>
                  <a:lnTo>
                    <a:pt x="318" y="944"/>
                  </a:lnTo>
                  <a:lnTo>
                    <a:pt x="322" y="937"/>
                  </a:lnTo>
                  <a:lnTo>
                    <a:pt x="325" y="929"/>
                  </a:lnTo>
                  <a:lnTo>
                    <a:pt x="330" y="921"/>
                  </a:lnTo>
                  <a:lnTo>
                    <a:pt x="333" y="915"/>
                  </a:lnTo>
                  <a:lnTo>
                    <a:pt x="337" y="907"/>
                  </a:lnTo>
                  <a:lnTo>
                    <a:pt x="340" y="899"/>
                  </a:lnTo>
                  <a:lnTo>
                    <a:pt x="345" y="891"/>
                  </a:lnTo>
                  <a:lnTo>
                    <a:pt x="345" y="890"/>
                  </a:lnTo>
                  <a:lnTo>
                    <a:pt x="346" y="889"/>
                  </a:lnTo>
                  <a:lnTo>
                    <a:pt x="346" y="887"/>
                  </a:lnTo>
                  <a:lnTo>
                    <a:pt x="347" y="886"/>
                  </a:lnTo>
                  <a:lnTo>
                    <a:pt x="348" y="885"/>
                  </a:lnTo>
                  <a:lnTo>
                    <a:pt x="348" y="884"/>
                  </a:lnTo>
                  <a:lnTo>
                    <a:pt x="349" y="882"/>
                  </a:lnTo>
                  <a:lnTo>
                    <a:pt x="349" y="880"/>
                  </a:lnTo>
                  <a:lnTo>
                    <a:pt x="353" y="874"/>
                  </a:lnTo>
                  <a:lnTo>
                    <a:pt x="356" y="866"/>
                  </a:lnTo>
                  <a:lnTo>
                    <a:pt x="361" y="858"/>
                  </a:lnTo>
                  <a:lnTo>
                    <a:pt x="364" y="852"/>
                  </a:lnTo>
                  <a:lnTo>
                    <a:pt x="368" y="844"/>
                  </a:lnTo>
                  <a:lnTo>
                    <a:pt x="371" y="836"/>
                  </a:lnTo>
                  <a:lnTo>
                    <a:pt x="375" y="830"/>
                  </a:lnTo>
                  <a:lnTo>
                    <a:pt x="380" y="822"/>
                  </a:lnTo>
                  <a:lnTo>
                    <a:pt x="380" y="821"/>
                  </a:lnTo>
                  <a:lnTo>
                    <a:pt x="381" y="819"/>
                  </a:lnTo>
                  <a:lnTo>
                    <a:pt x="382" y="818"/>
                  </a:lnTo>
                  <a:lnTo>
                    <a:pt x="383" y="815"/>
                  </a:lnTo>
                  <a:lnTo>
                    <a:pt x="383" y="814"/>
                  </a:lnTo>
                  <a:lnTo>
                    <a:pt x="384" y="813"/>
                  </a:lnTo>
                  <a:lnTo>
                    <a:pt x="385" y="811"/>
                  </a:lnTo>
                  <a:lnTo>
                    <a:pt x="386" y="810"/>
                  </a:lnTo>
                  <a:lnTo>
                    <a:pt x="389" y="802"/>
                  </a:lnTo>
                  <a:lnTo>
                    <a:pt x="394" y="795"/>
                  </a:lnTo>
                  <a:lnTo>
                    <a:pt x="398" y="788"/>
                  </a:lnTo>
                  <a:lnTo>
                    <a:pt x="401" y="781"/>
                  </a:lnTo>
                  <a:lnTo>
                    <a:pt x="405" y="773"/>
                  </a:lnTo>
                  <a:lnTo>
                    <a:pt x="410" y="767"/>
                  </a:lnTo>
                  <a:lnTo>
                    <a:pt x="413" y="759"/>
                  </a:lnTo>
                  <a:lnTo>
                    <a:pt x="417" y="752"/>
                  </a:lnTo>
                  <a:lnTo>
                    <a:pt x="418" y="750"/>
                  </a:lnTo>
                  <a:lnTo>
                    <a:pt x="418" y="749"/>
                  </a:lnTo>
                  <a:lnTo>
                    <a:pt x="419" y="748"/>
                  </a:lnTo>
                  <a:lnTo>
                    <a:pt x="420" y="746"/>
                  </a:lnTo>
                  <a:lnTo>
                    <a:pt x="421" y="745"/>
                  </a:lnTo>
                  <a:lnTo>
                    <a:pt x="422" y="743"/>
                  </a:lnTo>
                  <a:lnTo>
                    <a:pt x="422" y="741"/>
                  </a:lnTo>
                  <a:lnTo>
                    <a:pt x="423" y="740"/>
                  </a:lnTo>
                  <a:lnTo>
                    <a:pt x="428" y="733"/>
                  </a:lnTo>
                  <a:lnTo>
                    <a:pt x="432" y="726"/>
                  </a:lnTo>
                  <a:lnTo>
                    <a:pt x="435" y="719"/>
                  </a:lnTo>
                  <a:lnTo>
                    <a:pt x="439" y="712"/>
                  </a:lnTo>
                  <a:lnTo>
                    <a:pt x="444" y="705"/>
                  </a:lnTo>
                  <a:lnTo>
                    <a:pt x="447" y="698"/>
                  </a:lnTo>
                  <a:lnTo>
                    <a:pt x="451" y="692"/>
                  </a:lnTo>
                  <a:lnTo>
                    <a:pt x="455" y="684"/>
                  </a:lnTo>
                  <a:lnTo>
                    <a:pt x="456" y="683"/>
                  </a:lnTo>
                  <a:lnTo>
                    <a:pt x="457" y="681"/>
                  </a:lnTo>
                  <a:lnTo>
                    <a:pt x="459" y="680"/>
                  </a:lnTo>
                  <a:lnTo>
                    <a:pt x="460" y="677"/>
                  </a:lnTo>
                  <a:lnTo>
                    <a:pt x="461" y="675"/>
                  </a:lnTo>
                  <a:lnTo>
                    <a:pt x="462" y="674"/>
                  </a:lnTo>
                  <a:lnTo>
                    <a:pt x="463" y="672"/>
                  </a:lnTo>
                  <a:lnTo>
                    <a:pt x="464" y="671"/>
                  </a:lnTo>
                  <a:lnTo>
                    <a:pt x="467" y="664"/>
                  </a:lnTo>
                  <a:lnTo>
                    <a:pt x="471" y="656"/>
                  </a:lnTo>
                  <a:lnTo>
                    <a:pt x="476" y="650"/>
                  </a:lnTo>
                  <a:lnTo>
                    <a:pt x="480" y="643"/>
                  </a:lnTo>
                  <a:lnTo>
                    <a:pt x="484" y="637"/>
                  </a:lnTo>
                  <a:lnTo>
                    <a:pt x="488" y="630"/>
                  </a:lnTo>
                  <a:lnTo>
                    <a:pt x="492" y="623"/>
                  </a:lnTo>
                  <a:lnTo>
                    <a:pt x="496" y="617"/>
                  </a:lnTo>
                  <a:lnTo>
                    <a:pt x="497" y="615"/>
                  </a:lnTo>
                  <a:lnTo>
                    <a:pt x="498" y="613"/>
                  </a:lnTo>
                  <a:lnTo>
                    <a:pt x="499" y="611"/>
                  </a:lnTo>
                  <a:lnTo>
                    <a:pt x="500" y="610"/>
                  </a:lnTo>
                  <a:lnTo>
                    <a:pt x="501" y="608"/>
                  </a:lnTo>
                  <a:lnTo>
                    <a:pt x="502" y="607"/>
                  </a:lnTo>
                  <a:lnTo>
                    <a:pt x="503" y="605"/>
                  </a:lnTo>
                  <a:lnTo>
                    <a:pt x="504" y="604"/>
                  </a:lnTo>
                  <a:lnTo>
                    <a:pt x="509" y="597"/>
                  </a:lnTo>
                  <a:lnTo>
                    <a:pt x="513" y="590"/>
                  </a:lnTo>
                  <a:lnTo>
                    <a:pt x="517" y="584"/>
                  </a:lnTo>
                  <a:lnTo>
                    <a:pt x="521" y="577"/>
                  </a:lnTo>
                  <a:lnTo>
                    <a:pt x="526" y="570"/>
                  </a:lnTo>
                  <a:lnTo>
                    <a:pt x="529" y="564"/>
                  </a:lnTo>
                  <a:lnTo>
                    <a:pt x="533" y="557"/>
                  </a:lnTo>
                  <a:lnTo>
                    <a:pt x="537" y="551"/>
                  </a:lnTo>
                  <a:lnTo>
                    <a:pt x="539" y="548"/>
                  </a:lnTo>
                  <a:lnTo>
                    <a:pt x="540" y="547"/>
                  </a:lnTo>
                  <a:lnTo>
                    <a:pt x="542" y="545"/>
                  </a:lnTo>
                  <a:lnTo>
                    <a:pt x="543" y="544"/>
                  </a:lnTo>
                  <a:lnTo>
                    <a:pt x="544" y="542"/>
                  </a:lnTo>
                  <a:lnTo>
                    <a:pt x="545" y="540"/>
                  </a:lnTo>
                  <a:lnTo>
                    <a:pt x="546" y="538"/>
                  </a:lnTo>
                  <a:lnTo>
                    <a:pt x="547" y="536"/>
                  </a:lnTo>
                  <a:lnTo>
                    <a:pt x="551" y="530"/>
                  </a:lnTo>
                  <a:lnTo>
                    <a:pt x="555" y="523"/>
                  </a:lnTo>
                  <a:lnTo>
                    <a:pt x="560" y="516"/>
                  </a:lnTo>
                  <a:lnTo>
                    <a:pt x="564" y="510"/>
                  </a:lnTo>
                  <a:lnTo>
                    <a:pt x="569" y="504"/>
                  </a:lnTo>
                  <a:lnTo>
                    <a:pt x="573" y="498"/>
                  </a:lnTo>
                  <a:lnTo>
                    <a:pt x="578" y="491"/>
                  </a:lnTo>
                  <a:lnTo>
                    <a:pt x="582" y="484"/>
                  </a:lnTo>
                  <a:lnTo>
                    <a:pt x="583" y="482"/>
                  </a:lnTo>
                  <a:lnTo>
                    <a:pt x="584" y="481"/>
                  </a:lnTo>
                  <a:lnTo>
                    <a:pt x="585" y="480"/>
                  </a:lnTo>
                  <a:lnTo>
                    <a:pt x="586" y="478"/>
                  </a:lnTo>
                  <a:lnTo>
                    <a:pt x="587" y="477"/>
                  </a:lnTo>
                  <a:lnTo>
                    <a:pt x="588" y="476"/>
                  </a:lnTo>
                  <a:lnTo>
                    <a:pt x="589" y="473"/>
                  </a:lnTo>
                  <a:lnTo>
                    <a:pt x="591" y="472"/>
                  </a:lnTo>
                  <a:lnTo>
                    <a:pt x="595" y="466"/>
                  </a:lnTo>
                  <a:lnTo>
                    <a:pt x="599" y="459"/>
                  </a:lnTo>
                  <a:lnTo>
                    <a:pt x="604" y="452"/>
                  </a:lnTo>
                  <a:lnTo>
                    <a:pt x="609" y="446"/>
                  </a:lnTo>
                  <a:lnTo>
                    <a:pt x="613" y="439"/>
                  </a:lnTo>
                  <a:lnTo>
                    <a:pt x="617" y="434"/>
                  </a:lnTo>
                  <a:lnTo>
                    <a:pt x="622" y="427"/>
                  </a:lnTo>
                  <a:lnTo>
                    <a:pt x="627" y="420"/>
                  </a:lnTo>
                  <a:lnTo>
                    <a:pt x="628" y="419"/>
                  </a:lnTo>
                  <a:lnTo>
                    <a:pt x="629" y="417"/>
                  </a:lnTo>
                  <a:lnTo>
                    <a:pt x="630" y="416"/>
                  </a:lnTo>
                  <a:lnTo>
                    <a:pt x="631" y="414"/>
                  </a:lnTo>
                  <a:lnTo>
                    <a:pt x="633" y="413"/>
                  </a:lnTo>
                  <a:lnTo>
                    <a:pt x="634" y="410"/>
                  </a:lnTo>
                  <a:lnTo>
                    <a:pt x="635" y="409"/>
                  </a:lnTo>
                  <a:lnTo>
                    <a:pt x="636" y="407"/>
                  </a:lnTo>
                  <a:lnTo>
                    <a:pt x="641" y="401"/>
                  </a:lnTo>
                  <a:lnTo>
                    <a:pt x="646" y="395"/>
                  </a:lnTo>
                  <a:lnTo>
                    <a:pt x="650" y="388"/>
                  </a:lnTo>
                  <a:lnTo>
                    <a:pt x="655" y="382"/>
                  </a:lnTo>
                  <a:lnTo>
                    <a:pt x="660" y="375"/>
                  </a:lnTo>
                  <a:lnTo>
                    <a:pt x="664" y="369"/>
                  </a:lnTo>
                  <a:lnTo>
                    <a:pt x="669" y="363"/>
                  </a:lnTo>
                  <a:lnTo>
                    <a:pt x="674" y="356"/>
                  </a:lnTo>
                  <a:lnTo>
                    <a:pt x="675" y="355"/>
                  </a:lnTo>
                  <a:lnTo>
                    <a:pt x="676" y="353"/>
                  </a:lnTo>
                  <a:lnTo>
                    <a:pt x="677" y="352"/>
                  </a:lnTo>
                  <a:lnTo>
                    <a:pt x="678" y="351"/>
                  </a:lnTo>
                  <a:lnTo>
                    <a:pt x="679" y="350"/>
                  </a:lnTo>
                  <a:lnTo>
                    <a:pt x="680" y="349"/>
                  </a:lnTo>
                  <a:lnTo>
                    <a:pt x="681" y="346"/>
                  </a:lnTo>
                  <a:lnTo>
                    <a:pt x="682" y="345"/>
                  </a:lnTo>
                  <a:lnTo>
                    <a:pt x="687" y="339"/>
                  </a:lnTo>
                  <a:lnTo>
                    <a:pt x="692" y="333"/>
                  </a:lnTo>
                  <a:lnTo>
                    <a:pt x="697" y="327"/>
                  </a:lnTo>
                  <a:lnTo>
                    <a:pt x="701" y="320"/>
                  </a:lnTo>
                  <a:lnTo>
                    <a:pt x="707" y="313"/>
                  </a:lnTo>
                  <a:lnTo>
                    <a:pt x="712" y="308"/>
                  </a:lnTo>
                  <a:lnTo>
                    <a:pt x="716" y="301"/>
                  </a:lnTo>
                  <a:lnTo>
                    <a:pt x="721" y="295"/>
                  </a:lnTo>
                  <a:lnTo>
                    <a:pt x="722" y="294"/>
                  </a:lnTo>
                  <a:lnTo>
                    <a:pt x="724" y="292"/>
                  </a:lnTo>
                  <a:lnTo>
                    <a:pt x="725" y="290"/>
                  </a:lnTo>
                  <a:lnTo>
                    <a:pt x="726" y="289"/>
                  </a:lnTo>
                  <a:lnTo>
                    <a:pt x="727" y="288"/>
                  </a:lnTo>
                  <a:lnTo>
                    <a:pt x="729" y="287"/>
                  </a:lnTo>
                  <a:lnTo>
                    <a:pt x="730" y="285"/>
                  </a:lnTo>
                  <a:lnTo>
                    <a:pt x="731" y="284"/>
                  </a:lnTo>
                  <a:lnTo>
                    <a:pt x="735" y="277"/>
                  </a:lnTo>
                  <a:lnTo>
                    <a:pt x="741" y="270"/>
                  </a:lnTo>
                  <a:lnTo>
                    <a:pt x="746" y="265"/>
                  </a:lnTo>
                  <a:lnTo>
                    <a:pt x="751" y="258"/>
                  </a:lnTo>
                  <a:lnTo>
                    <a:pt x="757" y="252"/>
                  </a:lnTo>
                  <a:lnTo>
                    <a:pt x="762" y="246"/>
                  </a:lnTo>
                  <a:lnTo>
                    <a:pt x="766" y="239"/>
                  </a:lnTo>
                  <a:lnTo>
                    <a:pt x="771" y="233"/>
                  </a:lnTo>
                  <a:lnTo>
                    <a:pt x="773" y="232"/>
                  </a:lnTo>
                  <a:lnTo>
                    <a:pt x="774" y="231"/>
                  </a:lnTo>
                  <a:lnTo>
                    <a:pt x="775" y="230"/>
                  </a:lnTo>
                  <a:lnTo>
                    <a:pt x="776" y="228"/>
                  </a:lnTo>
                  <a:lnTo>
                    <a:pt x="777" y="227"/>
                  </a:lnTo>
                  <a:lnTo>
                    <a:pt x="777" y="226"/>
                  </a:lnTo>
                  <a:lnTo>
                    <a:pt x="778" y="226"/>
                  </a:lnTo>
                  <a:lnTo>
                    <a:pt x="779" y="225"/>
                  </a:lnTo>
                  <a:lnTo>
                    <a:pt x="784" y="219"/>
                  </a:lnTo>
                  <a:lnTo>
                    <a:pt x="790" y="212"/>
                  </a:lnTo>
                  <a:lnTo>
                    <a:pt x="795" y="205"/>
                  </a:lnTo>
                  <a:lnTo>
                    <a:pt x="800" y="199"/>
                  </a:lnTo>
                  <a:lnTo>
                    <a:pt x="806" y="193"/>
                  </a:lnTo>
                  <a:lnTo>
                    <a:pt x="812" y="187"/>
                  </a:lnTo>
                  <a:lnTo>
                    <a:pt x="817" y="180"/>
                  </a:lnTo>
                  <a:lnTo>
                    <a:pt x="823" y="174"/>
                  </a:lnTo>
                  <a:lnTo>
                    <a:pt x="824" y="173"/>
                  </a:lnTo>
                  <a:lnTo>
                    <a:pt x="825" y="172"/>
                  </a:lnTo>
                  <a:lnTo>
                    <a:pt x="825" y="171"/>
                  </a:lnTo>
                  <a:lnTo>
                    <a:pt x="826" y="170"/>
                  </a:lnTo>
                  <a:lnTo>
                    <a:pt x="827" y="169"/>
                  </a:lnTo>
                  <a:lnTo>
                    <a:pt x="828" y="168"/>
                  </a:lnTo>
                  <a:lnTo>
                    <a:pt x="829" y="167"/>
                  </a:lnTo>
                  <a:lnTo>
                    <a:pt x="830" y="166"/>
                  </a:lnTo>
                  <a:lnTo>
                    <a:pt x="835" y="159"/>
                  </a:lnTo>
                  <a:lnTo>
                    <a:pt x="841" y="153"/>
                  </a:lnTo>
                  <a:lnTo>
                    <a:pt x="847" y="147"/>
                  </a:lnTo>
                  <a:lnTo>
                    <a:pt x="852" y="140"/>
                  </a:lnTo>
                  <a:lnTo>
                    <a:pt x="858" y="134"/>
                  </a:lnTo>
                  <a:lnTo>
                    <a:pt x="864" y="128"/>
                  </a:lnTo>
                  <a:lnTo>
                    <a:pt x="869" y="121"/>
                  </a:lnTo>
                  <a:lnTo>
                    <a:pt x="875" y="115"/>
                  </a:lnTo>
                  <a:lnTo>
                    <a:pt x="876" y="115"/>
                  </a:lnTo>
                  <a:lnTo>
                    <a:pt x="877" y="114"/>
                  </a:lnTo>
                  <a:lnTo>
                    <a:pt x="877" y="113"/>
                  </a:lnTo>
                  <a:lnTo>
                    <a:pt x="878" y="113"/>
                  </a:lnTo>
                  <a:lnTo>
                    <a:pt x="878" y="111"/>
                  </a:lnTo>
                  <a:lnTo>
                    <a:pt x="879" y="111"/>
                  </a:lnTo>
                  <a:lnTo>
                    <a:pt x="880" y="110"/>
                  </a:lnTo>
                  <a:lnTo>
                    <a:pt x="880" y="109"/>
                  </a:lnTo>
                  <a:lnTo>
                    <a:pt x="885" y="104"/>
                  </a:lnTo>
                  <a:lnTo>
                    <a:pt x="892" y="98"/>
                  </a:lnTo>
                  <a:lnTo>
                    <a:pt x="897" y="92"/>
                  </a:lnTo>
                  <a:lnTo>
                    <a:pt x="902" y="86"/>
                  </a:lnTo>
                  <a:lnTo>
                    <a:pt x="908" y="81"/>
                  </a:lnTo>
                  <a:lnTo>
                    <a:pt x="913" y="74"/>
                  </a:lnTo>
                  <a:lnTo>
                    <a:pt x="918" y="68"/>
                  </a:lnTo>
                  <a:lnTo>
                    <a:pt x="925" y="63"/>
                  </a:lnTo>
                  <a:lnTo>
                    <a:pt x="926" y="62"/>
                  </a:lnTo>
                  <a:lnTo>
                    <a:pt x="927" y="61"/>
                  </a:lnTo>
                  <a:lnTo>
                    <a:pt x="928" y="59"/>
                  </a:lnTo>
                  <a:lnTo>
                    <a:pt x="929" y="57"/>
                  </a:lnTo>
                  <a:lnTo>
                    <a:pt x="931" y="56"/>
                  </a:lnTo>
                  <a:lnTo>
                    <a:pt x="932" y="55"/>
                  </a:lnTo>
                  <a:lnTo>
                    <a:pt x="933" y="54"/>
                  </a:lnTo>
                  <a:lnTo>
                    <a:pt x="934" y="52"/>
                  </a:lnTo>
                  <a:lnTo>
                    <a:pt x="940" y="46"/>
                  </a:lnTo>
                  <a:lnTo>
                    <a:pt x="946" y="41"/>
                  </a:lnTo>
                  <a:lnTo>
                    <a:pt x="951" y="35"/>
                  </a:lnTo>
                  <a:lnTo>
                    <a:pt x="957" y="30"/>
                  </a:lnTo>
                  <a:lnTo>
                    <a:pt x="963" y="23"/>
                  </a:lnTo>
                  <a:lnTo>
                    <a:pt x="968" y="18"/>
                  </a:lnTo>
                  <a:lnTo>
                    <a:pt x="974" y="12"/>
                  </a:lnTo>
                  <a:lnTo>
                    <a:pt x="980" y="7"/>
                  </a:lnTo>
                  <a:lnTo>
                    <a:pt x="980" y="6"/>
                  </a:lnTo>
                  <a:lnTo>
                    <a:pt x="981" y="4"/>
                  </a:lnTo>
                  <a:lnTo>
                    <a:pt x="982" y="4"/>
                  </a:lnTo>
                  <a:lnTo>
                    <a:pt x="982" y="3"/>
                  </a:lnTo>
                  <a:lnTo>
                    <a:pt x="983" y="3"/>
                  </a:lnTo>
                  <a:lnTo>
                    <a:pt x="984" y="2"/>
                  </a:lnTo>
                  <a:lnTo>
                    <a:pt x="984" y="1"/>
                  </a:lnTo>
                  <a:lnTo>
                    <a:pt x="985" y="1"/>
                  </a:lnTo>
                  <a:lnTo>
                    <a:pt x="985" y="0"/>
                  </a:lnTo>
                  <a:lnTo>
                    <a:pt x="986" y="0"/>
                  </a:lnTo>
                  <a:lnTo>
                    <a:pt x="1056" y="57"/>
                  </a:lnTo>
                  <a:lnTo>
                    <a:pt x="1125" y="117"/>
                  </a:lnTo>
                  <a:lnTo>
                    <a:pt x="1191" y="178"/>
                  </a:lnTo>
                  <a:lnTo>
                    <a:pt x="1256" y="242"/>
                  </a:lnTo>
                  <a:lnTo>
                    <a:pt x="1320" y="307"/>
                  </a:lnTo>
                  <a:lnTo>
                    <a:pt x="1381" y="373"/>
                  </a:lnTo>
                  <a:lnTo>
                    <a:pt x="1441" y="441"/>
                  </a:lnTo>
                  <a:lnTo>
                    <a:pt x="1499" y="512"/>
                  </a:lnTo>
                  <a:lnTo>
                    <a:pt x="1555" y="584"/>
                  </a:lnTo>
                  <a:lnTo>
                    <a:pt x="1609" y="658"/>
                  </a:lnTo>
                  <a:lnTo>
                    <a:pt x="1661" y="733"/>
                  </a:lnTo>
                  <a:lnTo>
                    <a:pt x="1711" y="809"/>
                  </a:lnTo>
                  <a:lnTo>
                    <a:pt x="1759" y="887"/>
                  </a:lnTo>
                  <a:lnTo>
                    <a:pt x="1805" y="966"/>
                  </a:lnTo>
                  <a:lnTo>
                    <a:pt x="1849" y="1048"/>
                  </a:lnTo>
                  <a:lnTo>
                    <a:pt x="1890" y="1131"/>
                  </a:lnTo>
                  <a:lnTo>
                    <a:pt x="1930" y="1215"/>
                  </a:lnTo>
                  <a:lnTo>
                    <a:pt x="1967" y="1300"/>
                  </a:lnTo>
                  <a:lnTo>
                    <a:pt x="2002" y="1386"/>
                  </a:lnTo>
                  <a:lnTo>
                    <a:pt x="2035" y="1474"/>
                  </a:lnTo>
                  <a:lnTo>
                    <a:pt x="2065" y="1562"/>
                  </a:lnTo>
                  <a:lnTo>
                    <a:pt x="2093" y="1653"/>
                  </a:lnTo>
                  <a:lnTo>
                    <a:pt x="2118" y="1743"/>
                  </a:lnTo>
                  <a:lnTo>
                    <a:pt x="2141" y="1836"/>
                  </a:lnTo>
                  <a:lnTo>
                    <a:pt x="2162" y="1928"/>
                  </a:lnTo>
                  <a:lnTo>
                    <a:pt x="2179" y="2022"/>
                  </a:lnTo>
                  <a:lnTo>
                    <a:pt x="2194" y="2117"/>
                  </a:lnTo>
                  <a:lnTo>
                    <a:pt x="2206" y="2213"/>
                  </a:lnTo>
                  <a:lnTo>
                    <a:pt x="2216" y="2310"/>
                  </a:lnTo>
                  <a:lnTo>
                    <a:pt x="2223" y="2407"/>
                  </a:lnTo>
                  <a:lnTo>
                    <a:pt x="2228" y="2505"/>
                  </a:lnTo>
                  <a:lnTo>
                    <a:pt x="2229" y="2605"/>
                  </a:lnTo>
                  <a:lnTo>
                    <a:pt x="2228" y="2692"/>
                  </a:lnTo>
                  <a:lnTo>
                    <a:pt x="2225" y="2778"/>
                  </a:lnTo>
                  <a:lnTo>
                    <a:pt x="2219" y="2864"/>
                  </a:lnTo>
                  <a:lnTo>
                    <a:pt x="2212" y="2950"/>
                  </a:lnTo>
                  <a:lnTo>
                    <a:pt x="2202" y="3035"/>
                  </a:lnTo>
                  <a:lnTo>
                    <a:pt x="2190" y="3119"/>
                  </a:lnTo>
                  <a:lnTo>
                    <a:pt x="2177" y="3203"/>
                  </a:lnTo>
                  <a:lnTo>
                    <a:pt x="2161" y="3285"/>
                  </a:lnTo>
                  <a:lnTo>
                    <a:pt x="2143" y="3367"/>
                  </a:lnTo>
                  <a:lnTo>
                    <a:pt x="2122" y="3449"/>
                  </a:lnTo>
                  <a:lnTo>
                    <a:pt x="2101" y="3529"/>
                  </a:lnTo>
                  <a:lnTo>
                    <a:pt x="2077" y="3609"/>
                  </a:lnTo>
                  <a:lnTo>
                    <a:pt x="2051" y="3687"/>
                  </a:lnTo>
                  <a:lnTo>
                    <a:pt x="2024" y="3765"/>
                  </a:lnTo>
                  <a:lnTo>
                    <a:pt x="1995" y="3843"/>
                  </a:lnTo>
                  <a:lnTo>
                    <a:pt x="1964" y="3918"/>
                  </a:lnTo>
                  <a:lnTo>
                    <a:pt x="1931" y="3993"/>
                  </a:lnTo>
                  <a:lnTo>
                    <a:pt x="1896" y="4068"/>
                  </a:lnTo>
                  <a:lnTo>
                    <a:pt x="1859" y="4140"/>
                  </a:lnTo>
                  <a:lnTo>
                    <a:pt x="1822" y="4212"/>
                  </a:lnTo>
                  <a:lnTo>
                    <a:pt x="1782" y="4283"/>
                  </a:lnTo>
                  <a:lnTo>
                    <a:pt x="1740" y="4352"/>
                  </a:lnTo>
                  <a:lnTo>
                    <a:pt x="1698" y="4421"/>
                  </a:lnTo>
                  <a:lnTo>
                    <a:pt x="1653" y="4488"/>
                  </a:lnTo>
                  <a:lnTo>
                    <a:pt x="1607" y="4554"/>
                  </a:lnTo>
                  <a:lnTo>
                    <a:pt x="1559" y="4619"/>
                  </a:lnTo>
                  <a:lnTo>
                    <a:pt x="1510" y="4683"/>
                  </a:lnTo>
                  <a:lnTo>
                    <a:pt x="1459" y="4745"/>
                  </a:lnTo>
                  <a:lnTo>
                    <a:pt x="1408" y="4806"/>
                  </a:lnTo>
                  <a:lnTo>
                    <a:pt x="1354" y="4865"/>
                  </a:lnTo>
                  <a:lnTo>
                    <a:pt x="1299" y="4924"/>
                  </a:lnTo>
                  <a:lnTo>
                    <a:pt x="1243" y="4981"/>
                  </a:lnTo>
                  <a:close/>
                </a:path>
              </a:pathLst>
            </a:custGeom>
            <a:solidFill>
              <a:srgbClr val="FEF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0" name="Freeform 415"/>
            <p:cNvSpPr>
              <a:spLocks/>
            </p:cNvSpPr>
            <p:nvPr/>
          </p:nvSpPr>
          <p:spPr bwMode="auto">
            <a:xfrm>
              <a:off x="2886" y="3172"/>
              <a:ext cx="142" cy="144"/>
            </a:xfrm>
            <a:custGeom>
              <a:avLst/>
              <a:gdLst>
                <a:gd name="T0" fmla="*/ 0 w 569"/>
                <a:gd name="T1" fmla="*/ 2 h 576"/>
                <a:gd name="T2" fmla="*/ 0 w 569"/>
                <a:gd name="T3" fmla="*/ 2 h 576"/>
                <a:gd name="T4" fmla="*/ 2 w 569"/>
                <a:gd name="T5" fmla="*/ 4 h 576"/>
                <a:gd name="T6" fmla="*/ 4 w 569"/>
                <a:gd name="T7" fmla="*/ 7 h 576"/>
                <a:gd name="T8" fmla="*/ 6 w 569"/>
                <a:gd name="T9" fmla="*/ 9 h 576"/>
                <a:gd name="T10" fmla="*/ 8 w 569"/>
                <a:gd name="T11" fmla="*/ 11 h 576"/>
                <a:gd name="T12" fmla="*/ 10 w 569"/>
                <a:gd name="T13" fmla="*/ 13 h 576"/>
                <a:gd name="T14" fmla="*/ 12 w 569"/>
                <a:gd name="T15" fmla="*/ 16 h 576"/>
                <a:gd name="T16" fmla="*/ 14 w 569"/>
                <a:gd name="T17" fmla="*/ 18 h 576"/>
                <a:gd name="T18" fmla="*/ 16 w 569"/>
                <a:gd name="T19" fmla="*/ 20 h 576"/>
                <a:gd name="T20" fmla="*/ 18 w 569"/>
                <a:gd name="T21" fmla="*/ 22 h 576"/>
                <a:gd name="T22" fmla="*/ 20 w 569"/>
                <a:gd name="T23" fmla="*/ 24 h 576"/>
                <a:gd name="T24" fmla="*/ 22 w 569"/>
                <a:gd name="T25" fmla="*/ 26 h 576"/>
                <a:gd name="T26" fmla="*/ 25 w 569"/>
                <a:gd name="T27" fmla="*/ 28 h 576"/>
                <a:gd name="T28" fmla="*/ 27 w 569"/>
                <a:gd name="T29" fmla="*/ 30 h 576"/>
                <a:gd name="T30" fmla="*/ 29 w 569"/>
                <a:gd name="T31" fmla="*/ 32 h 576"/>
                <a:gd name="T32" fmla="*/ 31 w 569"/>
                <a:gd name="T33" fmla="*/ 34 h 576"/>
                <a:gd name="T34" fmla="*/ 34 w 569"/>
                <a:gd name="T35" fmla="*/ 36 h 576"/>
                <a:gd name="T36" fmla="*/ 35 w 569"/>
                <a:gd name="T37" fmla="*/ 34 h 576"/>
                <a:gd name="T38" fmla="*/ 33 w 569"/>
                <a:gd name="T39" fmla="*/ 32 h 576"/>
                <a:gd name="T40" fmla="*/ 31 w 569"/>
                <a:gd name="T41" fmla="*/ 30 h 576"/>
                <a:gd name="T42" fmla="*/ 29 w 569"/>
                <a:gd name="T43" fmla="*/ 28 h 576"/>
                <a:gd name="T44" fmla="*/ 26 w 569"/>
                <a:gd name="T45" fmla="*/ 26 h 576"/>
                <a:gd name="T46" fmla="*/ 24 w 569"/>
                <a:gd name="T47" fmla="*/ 24 h 576"/>
                <a:gd name="T48" fmla="*/ 22 w 569"/>
                <a:gd name="T49" fmla="*/ 22 h 576"/>
                <a:gd name="T50" fmla="*/ 20 w 569"/>
                <a:gd name="T51" fmla="*/ 20 h 576"/>
                <a:gd name="T52" fmla="*/ 18 w 569"/>
                <a:gd name="T53" fmla="*/ 18 h 576"/>
                <a:gd name="T54" fmla="*/ 16 w 569"/>
                <a:gd name="T55" fmla="*/ 16 h 576"/>
                <a:gd name="T56" fmla="*/ 14 w 569"/>
                <a:gd name="T57" fmla="*/ 14 h 576"/>
                <a:gd name="T58" fmla="*/ 12 w 569"/>
                <a:gd name="T59" fmla="*/ 12 h 576"/>
                <a:gd name="T60" fmla="*/ 10 w 569"/>
                <a:gd name="T61" fmla="*/ 9 h 576"/>
                <a:gd name="T62" fmla="*/ 8 w 569"/>
                <a:gd name="T63" fmla="*/ 7 h 576"/>
                <a:gd name="T64" fmla="*/ 6 w 569"/>
                <a:gd name="T65" fmla="*/ 5 h 576"/>
                <a:gd name="T66" fmla="*/ 4 w 569"/>
                <a:gd name="T67" fmla="*/ 2 h 576"/>
                <a:gd name="T68" fmla="*/ 2 w 569"/>
                <a:gd name="T69" fmla="*/ 0 h 576"/>
                <a:gd name="T70" fmla="*/ 2 w 569"/>
                <a:gd name="T71" fmla="*/ 0 h 576"/>
                <a:gd name="T72" fmla="*/ 2 w 569"/>
                <a:gd name="T73" fmla="*/ 0 h 576"/>
                <a:gd name="T74" fmla="*/ 2 w 569"/>
                <a:gd name="T75" fmla="*/ 0 h 576"/>
                <a:gd name="T76" fmla="*/ 2 w 569"/>
                <a:gd name="T77" fmla="*/ 0 h 576"/>
                <a:gd name="T78" fmla="*/ 0 w 569"/>
                <a:gd name="T79" fmla="*/ 2 h 57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69"/>
                <a:gd name="T121" fmla="*/ 0 h 576"/>
                <a:gd name="T122" fmla="*/ 569 w 569"/>
                <a:gd name="T123" fmla="*/ 576 h 57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69" h="576">
                  <a:moveTo>
                    <a:pt x="0" y="27"/>
                  </a:moveTo>
                  <a:lnTo>
                    <a:pt x="0" y="27"/>
                  </a:lnTo>
                  <a:lnTo>
                    <a:pt x="30" y="65"/>
                  </a:lnTo>
                  <a:lnTo>
                    <a:pt x="61" y="102"/>
                  </a:lnTo>
                  <a:lnTo>
                    <a:pt x="93" y="140"/>
                  </a:lnTo>
                  <a:lnTo>
                    <a:pt x="124" y="176"/>
                  </a:lnTo>
                  <a:lnTo>
                    <a:pt x="157" y="213"/>
                  </a:lnTo>
                  <a:lnTo>
                    <a:pt x="189" y="248"/>
                  </a:lnTo>
                  <a:lnTo>
                    <a:pt x="223" y="283"/>
                  </a:lnTo>
                  <a:lnTo>
                    <a:pt x="256" y="319"/>
                  </a:lnTo>
                  <a:lnTo>
                    <a:pt x="290" y="353"/>
                  </a:lnTo>
                  <a:lnTo>
                    <a:pt x="325" y="386"/>
                  </a:lnTo>
                  <a:lnTo>
                    <a:pt x="360" y="419"/>
                  </a:lnTo>
                  <a:lnTo>
                    <a:pt x="396" y="451"/>
                  </a:lnTo>
                  <a:lnTo>
                    <a:pt x="433" y="483"/>
                  </a:lnTo>
                  <a:lnTo>
                    <a:pt x="469" y="515"/>
                  </a:lnTo>
                  <a:lnTo>
                    <a:pt x="506" y="546"/>
                  </a:lnTo>
                  <a:lnTo>
                    <a:pt x="543" y="576"/>
                  </a:lnTo>
                  <a:lnTo>
                    <a:pt x="569" y="541"/>
                  </a:lnTo>
                  <a:lnTo>
                    <a:pt x="532" y="512"/>
                  </a:lnTo>
                  <a:lnTo>
                    <a:pt x="495" y="481"/>
                  </a:lnTo>
                  <a:lnTo>
                    <a:pt x="459" y="450"/>
                  </a:lnTo>
                  <a:lnTo>
                    <a:pt x="423" y="419"/>
                  </a:lnTo>
                  <a:lnTo>
                    <a:pt x="388" y="387"/>
                  </a:lnTo>
                  <a:lnTo>
                    <a:pt x="354" y="354"/>
                  </a:lnTo>
                  <a:lnTo>
                    <a:pt x="320" y="321"/>
                  </a:lnTo>
                  <a:lnTo>
                    <a:pt x="286" y="287"/>
                  </a:lnTo>
                  <a:lnTo>
                    <a:pt x="253" y="254"/>
                  </a:lnTo>
                  <a:lnTo>
                    <a:pt x="220" y="218"/>
                  </a:lnTo>
                  <a:lnTo>
                    <a:pt x="187" y="183"/>
                  </a:lnTo>
                  <a:lnTo>
                    <a:pt x="155" y="148"/>
                  </a:lnTo>
                  <a:lnTo>
                    <a:pt x="124" y="111"/>
                  </a:lnTo>
                  <a:lnTo>
                    <a:pt x="93" y="75"/>
                  </a:lnTo>
                  <a:lnTo>
                    <a:pt x="63" y="37"/>
                  </a:lnTo>
                  <a:lnTo>
                    <a:pt x="33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1" name="Freeform 416"/>
            <p:cNvSpPr>
              <a:spLocks/>
            </p:cNvSpPr>
            <p:nvPr/>
          </p:nvSpPr>
          <p:spPr bwMode="auto">
            <a:xfrm>
              <a:off x="2885" y="3171"/>
              <a:ext cx="9" cy="8"/>
            </a:xfrm>
            <a:custGeom>
              <a:avLst/>
              <a:gdLst>
                <a:gd name="T0" fmla="*/ 0 w 36"/>
                <a:gd name="T1" fmla="*/ 2 h 32"/>
                <a:gd name="T2" fmla="*/ 0 w 36"/>
                <a:gd name="T3" fmla="*/ 2 h 32"/>
                <a:gd name="T4" fmla="*/ 0 w 36"/>
                <a:gd name="T5" fmla="*/ 2 h 32"/>
                <a:gd name="T6" fmla="*/ 0 w 36"/>
                <a:gd name="T7" fmla="*/ 2 h 32"/>
                <a:gd name="T8" fmla="*/ 0 w 36"/>
                <a:gd name="T9" fmla="*/ 2 h 32"/>
                <a:gd name="T10" fmla="*/ 0 w 36"/>
                <a:gd name="T11" fmla="*/ 2 h 32"/>
                <a:gd name="T12" fmla="*/ 0 w 36"/>
                <a:gd name="T13" fmla="*/ 2 h 32"/>
                <a:gd name="T14" fmla="*/ 0 w 36"/>
                <a:gd name="T15" fmla="*/ 2 h 32"/>
                <a:gd name="T16" fmla="*/ 0 w 36"/>
                <a:gd name="T17" fmla="*/ 2 h 32"/>
                <a:gd name="T18" fmla="*/ 0 w 36"/>
                <a:gd name="T19" fmla="*/ 2 h 32"/>
                <a:gd name="T20" fmla="*/ 2 w 36"/>
                <a:gd name="T21" fmla="*/ 0 h 32"/>
                <a:gd name="T22" fmla="*/ 2 w 36"/>
                <a:gd name="T23" fmla="*/ 0 h 32"/>
                <a:gd name="T24" fmla="*/ 2 w 36"/>
                <a:gd name="T25" fmla="*/ 0 h 32"/>
                <a:gd name="T26" fmla="*/ 2 w 36"/>
                <a:gd name="T27" fmla="*/ 0 h 32"/>
                <a:gd name="T28" fmla="*/ 2 w 36"/>
                <a:gd name="T29" fmla="*/ 0 h 32"/>
                <a:gd name="T30" fmla="*/ 2 w 36"/>
                <a:gd name="T31" fmla="*/ 0 h 32"/>
                <a:gd name="T32" fmla="*/ 2 w 36"/>
                <a:gd name="T33" fmla="*/ 0 h 32"/>
                <a:gd name="T34" fmla="*/ 2 w 36"/>
                <a:gd name="T35" fmla="*/ 0 h 32"/>
                <a:gd name="T36" fmla="*/ 2 w 36"/>
                <a:gd name="T37" fmla="*/ 0 h 32"/>
                <a:gd name="T38" fmla="*/ 2 w 36"/>
                <a:gd name="T39" fmla="*/ 0 h 32"/>
                <a:gd name="T40" fmla="*/ 2 w 36"/>
                <a:gd name="T41" fmla="*/ 0 h 32"/>
                <a:gd name="T42" fmla="*/ 2 w 36"/>
                <a:gd name="T43" fmla="*/ 0 h 32"/>
                <a:gd name="T44" fmla="*/ 2 w 36"/>
                <a:gd name="T45" fmla="*/ 0 h 32"/>
                <a:gd name="T46" fmla="*/ 0 w 36"/>
                <a:gd name="T47" fmla="*/ 2 h 3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6"/>
                <a:gd name="T73" fmla="*/ 0 h 32"/>
                <a:gd name="T74" fmla="*/ 36 w 36"/>
                <a:gd name="T75" fmla="*/ 32 h 3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6" h="32">
                  <a:moveTo>
                    <a:pt x="0" y="28"/>
                  </a:moveTo>
                  <a:lnTo>
                    <a:pt x="0" y="28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2" y="30"/>
                  </a:lnTo>
                  <a:lnTo>
                    <a:pt x="2" y="31"/>
                  </a:lnTo>
                  <a:lnTo>
                    <a:pt x="3" y="31"/>
                  </a:lnTo>
                  <a:lnTo>
                    <a:pt x="3" y="32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5" y="4"/>
                  </a:lnTo>
                  <a:lnTo>
                    <a:pt x="34" y="3"/>
                  </a:lnTo>
                  <a:lnTo>
                    <a:pt x="33" y="1"/>
                  </a:lnTo>
                  <a:lnTo>
                    <a:pt x="32" y="0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2" name="Freeform 417"/>
            <p:cNvSpPr>
              <a:spLocks/>
            </p:cNvSpPr>
            <p:nvPr/>
          </p:nvSpPr>
          <p:spPr bwMode="auto">
            <a:xfrm>
              <a:off x="2873" y="3155"/>
              <a:ext cx="20" cy="23"/>
            </a:xfrm>
            <a:custGeom>
              <a:avLst/>
              <a:gdLst>
                <a:gd name="T0" fmla="*/ 0 w 83"/>
                <a:gd name="T1" fmla="*/ 2 h 94"/>
                <a:gd name="T2" fmla="*/ 0 w 83"/>
                <a:gd name="T3" fmla="*/ 2 h 94"/>
                <a:gd name="T4" fmla="*/ 0 w 83"/>
                <a:gd name="T5" fmla="*/ 2 h 94"/>
                <a:gd name="T6" fmla="*/ 1 w 83"/>
                <a:gd name="T7" fmla="*/ 3 h 94"/>
                <a:gd name="T8" fmla="*/ 1 w 83"/>
                <a:gd name="T9" fmla="*/ 3 h 94"/>
                <a:gd name="T10" fmla="*/ 1 w 83"/>
                <a:gd name="T11" fmla="*/ 4 h 94"/>
                <a:gd name="T12" fmla="*/ 2 w 83"/>
                <a:gd name="T13" fmla="*/ 4 h 94"/>
                <a:gd name="T14" fmla="*/ 2 w 83"/>
                <a:gd name="T15" fmla="*/ 5 h 94"/>
                <a:gd name="T16" fmla="*/ 3 w 83"/>
                <a:gd name="T17" fmla="*/ 5 h 94"/>
                <a:gd name="T18" fmla="*/ 3 w 83"/>
                <a:gd name="T19" fmla="*/ 6 h 94"/>
                <a:gd name="T20" fmla="*/ 5 w 83"/>
                <a:gd name="T21" fmla="*/ 4 h 94"/>
                <a:gd name="T22" fmla="*/ 5 w 83"/>
                <a:gd name="T23" fmla="*/ 3 h 94"/>
                <a:gd name="T24" fmla="*/ 4 w 83"/>
                <a:gd name="T25" fmla="*/ 3 h 94"/>
                <a:gd name="T26" fmla="*/ 4 w 83"/>
                <a:gd name="T27" fmla="*/ 2 h 94"/>
                <a:gd name="T28" fmla="*/ 3 w 83"/>
                <a:gd name="T29" fmla="*/ 2 h 94"/>
                <a:gd name="T30" fmla="*/ 3 w 83"/>
                <a:gd name="T31" fmla="*/ 1 h 94"/>
                <a:gd name="T32" fmla="*/ 3 w 83"/>
                <a:gd name="T33" fmla="*/ 1 h 94"/>
                <a:gd name="T34" fmla="*/ 2 w 83"/>
                <a:gd name="T35" fmla="*/ 0 h 94"/>
                <a:gd name="T36" fmla="*/ 2 w 83"/>
                <a:gd name="T37" fmla="*/ 0 h 94"/>
                <a:gd name="T38" fmla="*/ 2 w 83"/>
                <a:gd name="T39" fmla="*/ 0 h 94"/>
                <a:gd name="T40" fmla="*/ 0 w 83"/>
                <a:gd name="T41" fmla="*/ 2 h 94"/>
                <a:gd name="T42" fmla="*/ 0 w 83"/>
                <a:gd name="T43" fmla="*/ 2 h 94"/>
                <a:gd name="T44" fmla="*/ 0 w 83"/>
                <a:gd name="T45" fmla="*/ 2 h 9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3"/>
                <a:gd name="T70" fmla="*/ 0 h 94"/>
                <a:gd name="T71" fmla="*/ 83 w 83"/>
                <a:gd name="T72" fmla="*/ 94 h 9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3" h="94">
                  <a:moveTo>
                    <a:pt x="0" y="27"/>
                  </a:moveTo>
                  <a:lnTo>
                    <a:pt x="0" y="27"/>
                  </a:lnTo>
                  <a:lnTo>
                    <a:pt x="6" y="35"/>
                  </a:lnTo>
                  <a:lnTo>
                    <a:pt x="13" y="44"/>
                  </a:lnTo>
                  <a:lnTo>
                    <a:pt x="19" y="52"/>
                  </a:lnTo>
                  <a:lnTo>
                    <a:pt x="26" y="61"/>
                  </a:lnTo>
                  <a:lnTo>
                    <a:pt x="32" y="69"/>
                  </a:lnTo>
                  <a:lnTo>
                    <a:pt x="38" y="77"/>
                  </a:lnTo>
                  <a:lnTo>
                    <a:pt x="45" y="85"/>
                  </a:lnTo>
                  <a:lnTo>
                    <a:pt x="51" y="94"/>
                  </a:lnTo>
                  <a:lnTo>
                    <a:pt x="83" y="66"/>
                  </a:lnTo>
                  <a:lnTo>
                    <a:pt x="77" y="59"/>
                  </a:lnTo>
                  <a:lnTo>
                    <a:pt x="71" y="50"/>
                  </a:lnTo>
                  <a:lnTo>
                    <a:pt x="65" y="42"/>
                  </a:lnTo>
                  <a:lnTo>
                    <a:pt x="59" y="33"/>
                  </a:lnTo>
                  <a:lnTo>
                    <a:pt x="52" y="26"/>
                  </a:lnTo>
                  <a:lnTo>
                    <a:pt x="46" y="18"/>
                  </a:lnTo>
                  <a:lnTo>
                    <a:pt x="39" y="9"/>
                  </a:lnTo>
                  <a:lnTo>
                    <a:pt x="34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3" name="Freeform 418"/>
            <p:cNvSpPr>
              <a:spLocks/>
            </p:cNvSpPr>
            <p:nvPr/>
          </p:nvSpPr>
          <p:spPr bwMode="auto">
            <a:xfrm>
              <a:off x="2872" y="3154"/>
              <a:ext cx="9" cy="7"/>
            </a:xfrm>
            <a:custGeom>
              <a:avLst/>
              <a:gdLst>
                <a:gd name="T0" fmla="*/ 0 w 37"/>
                <a:gd name="T1" fmla="*/ 1 h 31"/>
                <a:gd name="T2" fmla="*/ 0 w 37"/>
                <a:gd name="T3" fmla="*/ 1 h 31"/>
                <a:gd name="T4" fmla="*/ 0 w 37"/>
                <a:gd name="T5" fmla="*/ 1 h 31"/>
                <a:gd name="T6" fmla="*/ 0 w 37"/>
                <a:gd name="T7" fmla="*/ 1 h 31"/>
                <a:gd name="T8" fmla="*/ 0 w 37"/>
                <a:gd name="T9" fmla="*/ 1 h 31"/>
                <a:gd name="T10" fmla="*/ 0 w 37"/>
                <a:gd name="T11" fmla="*/ 1 h 31"/>
                <a:gd name="T12" fmla="*/ 0 w 37"/>
                <a:gd name="T13" fmla="*/ 2 h 31"/>
                <a:gd name="T14" fmla="*/ 0 w 37"/>
                <a:gd name="T15" fmla="*/ 2 h 31"/>
                <a:gd name="T16" fmla="*/ 0 w 37"/>
                <a:gd name="T17" fmla="*/ 2 h 31"/>
                <a:gd name="T18" fmla="*/ 0 w 37"/>
                <a:gd name="T19" fmla="*/ 2 h 31"/>
                <a:gd name="T20" fmla="*/ 2 w 37"/>
                <a:gd name="T21" fmla="*/ 0 h 31"/>
                <a:gd name="T22" fmla="*/ 2 w 37"/>
                <a:gd name="T23" fmla="*/ 0 h 31"/>
                <a:gd name="T24" fmla="*/ 2 w 37"/>
                <a:gd name="T25" fmla="*/ 0 h 31"/>
                <a:gd name="T26" fmla="*/ 2 w 37"/>
                <a:gd name="T27" fmla="*/ 0 h 31"/>
                <a:gd name="T28" fmla="*/ 2 w 37"/>
                <a:gd name="T29" fmla="*/ 0 h 31"/>
                <a:gd name="T30" fmla="*/ 2 w 37"/>
                <a:gd name="T31" fmla="*/ 0 h 31"/>
                <a:gd name="T32" fmla="*/ 2 w 37"/>
                <a:gd name="T33" fmla="*/ 0 h 31"/>
                <a:gd name="T34" fmla="*/ 2 w 37"/>
                <a:gd name="T35" fmla="*/ 0 h 31"/>
                <a:gd name="T36" fmla="*/ 2 w 37"/>
                <a:gd name="T37" fmla="*/ 0 h 31"/>
                <a:gd name="T38" fmla="*/ 2 w 37"/>
                <a:gd name="T39" fmla="*/ 0 h 31"/>
                <a:gd name="T40" fmla="*/ 0 w 37"/>
                <a:gd name="T41" fmla="*/ 1 h 31"/>
                <a:gd name="T42" fmla="*/ 0 w 37"/>
                <a:gd name="T43" fmla="*/ 1 h 31"/>
                <a:gd name="T44" fmla="*/ 0 w 37"/>
                <a:gd name="T45" fmla="*/ 1 h 3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7"/>
                <a:gd name="T70" fmla="*/ 0 h 31"/>
                <a:gd name="T71" fmla="*/ 37 w 37"/>
                <a:gd name="T72" fmla="*/ 31 h 3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7" h="31">
                  <a:moveTo>
                    <a:pt x="0" y="25"/>
                  </a:moveTo>
                  <a:lnTo>
                    <a:pt x="0" y="25"/>
                  </a:lnTo>
                  <a:lnTo>
                    <a:pt x="0" y="26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2" y="28"/>
                  </a:lnTo>
                  <a:lnTo>
                    <a:pt x="2" y="30"/>
                  </a:lnTo>
                  <a:lnTo>
                    <a:pt x="3" y="31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6" y="3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4" y="1"/>
                  </a:lnTo>
                  <a:lnTo>
                    <a:pt x="33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4" name="Freeform 419"/>
            <p:cNvSpPr>
              <a:spLocks/>
            </p:cNvSpPr>
            <p:nvPr/>
          </p:nvSpPr>
          <p:spPr bwMode="auto">
            <a:xfrm>
              <a:off x="2853" y="3127"/>
              <a:ext cx="27" cy="33"/>
            </a:xfrm>
            <a:custGeom>
              <a:avLst/>
              <a:gdLst>
                <a:gd name="T0" fmla="*/ 0 w 110"/>
                <a:gd name="T1" fmla="*/ 2 h 132"/>
                <a:gd name="T2" fmla="*/ 0 w 110"/>
                <a:gd name="T3" fmla="*/ 2 h 132"/>
                <a:gd name="T4" fmla="*/ 0 w 110"/>
                <a:gd name="T5" fmla="*/ 3 h 132"/>
                <a:gd name="T6" fmla="*/ 1 w 110"/>
                <a:gd name="T7" fmla="*/ 3 h 132"/>
                <a:gd name="T8" fmla="*/ 2 w 110"/>
                <a:gd name="T9" fmla="*/ 4 h 132"/>
                <a:gd name="T10" fmla="*/ 2 w 110"/>
                <a:gd name="T11" fmla="*/ 5 h 132"/>
                <a:gd name="T12" fmla="*/ 3 w 110"/>
                <a:gd name="T13" fmla="*/ 6 h 132"/>
                <a:gd name="T14" fmla="*/ 3 w 110"/>
                <a:gd name="T15" fmla="*/ 7 h 132"/>
                <a:gd name="T16" fmla="*/ 4 w 110"/>
                <a:gd name="T17" fmla="*/ 8 h 132"/>
                <a:gd name="T18" fmla="*/ 5 w 110"/>
                <a:gd name="T19" fmla="*/ 8 h 132"/>
                <a:gd name="T20" fmla="*/ 7 w 110"/>
                <a:gd name="T21" fmla="*/ 7 h 132"/>
                <a:gd name="T22" fmla="*/ 6 w 110"/>
                <a:gd name="T23" fmla="*/ 6 h 132"/>
                <a:gd name="T24" fmla="*/ 5 w 110"/>
                <a:gd name="T25" fmla="*/ 5 h 132"/>
                <a:gd name="T26" fmla="*/ 5 w 110"/>
                <a:gd name="T27" fmla="*/ 4 h 132"/>
                <a:gd name="T28" fmla="*/ 4 w 110"/>
                <a:gd name="T29" fmla="*/ 4 h 132"/>
                <a:gd name="T30" fmla="*/ 4 w 110"/>
                <a:gd name="T31" fmla="*/ 3 h 132"/>
                <a:gd name="T32" fmla="*/ 3 w 110"/>
                <a:gd name="T33" fmla="*/ 2 h 132"/>
                <a:gd name="T34" fmla="*/ 3 w 110"/>
                <a:gd name="T35" fmla="*/ 1 h 132"/>
                <a:gd name="T36" fmla="*/ 2 w 110"/>
                <a:gd name="T37" fmla="*/ 0 h 132"/>
                <a:gd name="T38" fmla="*/ 2 w 110"/>
                <a:gd name="T39" fmla="*/ 0 h 132"/>
                <a:gd name="T40" fmla="*/ 0 w 110"/>
                <a:gd name="T41" fmla="*/ 2 h 132"/>
                <a:gd name="T42" fmla="*/ 0 w 110"/>
                <a:gd name="T43" fmla="*/ 2 h 132"/>
                <a:gd name="T44" fmla="*/ 0 w 110"/>
                <a:gd name="T45" fmla="*/ 2 h 13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10"/>
                <a:gd name="T70" fmla="*/ 0 h 132"/>
                <a:gd name="T71" fmla="*/ 110 w 110"/>
                <a:gd name="T72" fmla="*/ 132 h 13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10" h="132">
                  <a:moveTo>
                    <a:pt x="0" y="25"/>
                  </a:moveTo>
                  <a:lnTo>
                    <a:pt x="0" y="25"/>
                  </a:lnTo>
                  <a:lnTo>
                    <a:pt x="10" y="38"/>
                  </a:lnTo>
                  <a:lnTo>
                    <a:pt x="19" y="53"/>
                  </a:lnTo>
                  <a:lnTo>
                    <a:pt x="29" y="66"/>
                  </a:lnTo>
                  <a:lnTo>
                    <a:pt x="39" y="79"/>
                  </a:lnTo>
                  <a:lnTo>
                    <a:pt x="47" y="92"/>
                  </a:lnTo>
                  <a:lnTo>
                    <a:pt x="57" y="106"/>
                  </a:lnTo>
                  <a:lnTo>
                    <a:pt x="66" y="119"/>
                  </a:lnTo>
                  <a:lnTo>
                    <a:pt x="77" y="132"/>
                  </a:lnTo>
                  <a:lnTo>
                    <a:pt x="110" y="107"/>
                  </a:lnTo>
                  <a:lnTo>
                    <a:pt x="100" y="94"/>
                  </a:lnTo>
                  <a:lnTo>
                    <a:pt x="91" y="80"/>
                  </a:lnTo>
                  <a:lnTo>
                    <a:pt x="81" y="67"/>
                  </a:lnTo>
                  <a:lnTo>
                    <a:pt x="72" y="54"/>
                  </a:lnTo>
                  <a:lnTo>
                    <a:pt x="62" y="41"/>
                  </a:lnTo>
                  <a:lnTo>
                    <a:pt x="53" y="27"/>
                  </a:lnTo>
                  <a:lnTo>
                    <a:pt x="44" y="14"/>
                  </a:lnTo>
                  <a:lnTo>
                    <a:pt x="35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5" name="Freeform 420"/>
            <p:cNvSpPr>
              <a:spLocks/>
            </p:cNvSpPr>
            <p:nvPr/>
          </p:nvSpPr>
          <p:spPr bwMode="auto">
            <a:xfrm>
              <a:off x="2851" y="3124"/>
              <a:ext cx="10" cy="9"/>
            </a:xfrm>
            <a:custGeom>
              <a:avLst/>
              <a:gdLst>
                <a:gd name="T0" fmla="*/ 0 w 42"/>
                <a:gd name="T1" fmla="*/ 2 h 36"/>
                <a:gd name="T2" fmla="*/ 0 w 42"/>
                <a:gd name="T3" fmla="*/ 2 h 36"/>
                <a:gd name="T4" fmla="*/ 0 w 42"/>
                <a:gd name="T5" fmla="*/ 2 h 36"/>
                <a:gd name="T6" fmla="*/ 0 w 42"/>
                <a:gd name="T7" fmla="*/ 2 h 36"/>
                <a:gd name="T8" fmla="*/ 0 w 42"/>
                <a:gd name="T9" fmla="*/ 2 h 36"/>
                <a:gd name="T10" fmla="*/ 0 w 42"/>
                <a:gd name="T11" fmla="*/ 2 h 36"/>
                <a:gd name="T12" fmla="*/ 0 w 42"/>
                <a:gd name="T13" fmla="*/ 2 h 36"/>
                <a:gd name="T14" fmla="*/ 0 w 42"/>
                <a:gd name="T15" fmla="*/ 2 h 36"/>
                <a:gd name="T16" fmla="*/ 0 w 42"/>
                <a:gd name="T17" fmla="*/ 2 h 36"/>
                <a:gd name="T18" fmla="*/ 0 w 42"/>
                <a:gd name="T19" fmla="*/ 2 h 36"/>
                <a:gd name="T20" fmla="*/ 2 w 42"/>
                <a:gd name="T21" fmla="*/ 1 h 36"/>
                <a:gd name="T22" fmla="*/ 2 w 42"/>
                <a:gd name="T23" fmla="*/ 1 h 36"/>
                <a:gd name="T24" fmla="*/ 2 w 42"/>
                <a:gd name="T25" fmla="*/ 1 h 36"/>
                <a:gd name="T26" fmla="*/ 2 w 42"/>
                <a:gd name="T27" fmla="*/ 1 h 36"/>
                <a:gd name="T28" fmla="*/ 2 w 42"/>
                <a:gd name="T29" fmla="*/ 0 h 36"/>
                <a:gd name="T30" fmla="*/ 2 w 42"/>
                <a:gd name="T31" fmla="*/ 0 h 36"/>
                <a:gd name="T32" fmla="*/ 2 w 42"/>
                <a:gd name="T33" fmla="*/ 0 h 36"/>
                <a:gd name="T34" fmla="*/ 2 w 42"/>
                <a:gd name="T35" fmla="*/ 0 h 36"/>
                <a:gd name="T36" fmla="*/ 2 w 42"/>
                <a:gd name="T37" fmla="*/ 0 h 36"/>
                <a:gd name="T38" fmla="*/ 2 w 42"/>
                <a:gd name="T39" fmla="*/ 0 h 36"/>
                <a:gd name="T40" fmla="*/ 0 w 42"/>
                <a:gd name="T41" fmla="*/ 2 h 36"/>
                <a:gd name="T42" fmla="*/ 0 w 42"/>
                <a:gd name="T43" fmla="*/ 2 h 36"/>
                <a:gd name="T44" fmla="*/ 0 w 42"/>
                <a:gd name="T45" fmla="*/ 2 h 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36"/>
                <a:gd name="T71" fmla="*/ 42 w 42"/>
                <a:gd name="T72" fmla="*/ 36 h 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36">
                  <a:moveTo>
                    <a:pt x="0" y="24"/>
                  </a:moveTo>
                  <a:lnTo>
                    <a:pt x="0" y="24"/>
                  </a:lnTo>
                  <a:lnTo>
                    <a:pt x="1" y="25"/>
                  </a:lnTo>
                  <a:lnTo>
                    <a:pt x="2" y="27"/>
                  </a:lnTo>
                  <a:lnTo>
                    <a:pt x="3" y="28"/>
                  </a:lnTo>
                  <a:lnTo>
                    <a:pt x="4" y="31"/>
                  </a:lnTo>
                  <a:lnTo>
                    <a:pt x="5" y="32"/>
                  </a:lnTo>
                  <a:lnTo>
                    <a:pt x="5" y="33"/>
                  </a:lnTo>
                  <a:lnTo>
                    <a:pt x="6" y="35"/>
                  </a:lnTo>
                  <a:lnTo>
                    <a:pt x="7" y="36"/>
                  </a:lnTo>
                  <a:lnTo>
                    <a:pt x="42" y="11"/>
                  </a:lnTo>
                  <a:lnTo>
                    <a:pt x="41" y="10"/>
                  </a:lnTo>
                  <a:lnTo>
                    <a:pt x="40" y="9"/>
                  </a:lnTo>
                  <a:lnTo>
                    <a:pt x="39" y="6"/>
                  </a:lnTo>
                  <a:lnTo>
                    <a:pt x="38" y="5"/>
                  </a:lnTo>
                  <a:lnTo>
                    <a:pt x="37" y="4"/>
                  </a:lnTo>
                  <a:lnTo>
                    <a:pt x="36" y="2"/>
                  </a:lnTo>
                  <a:lnTo>
                    <a:pt x="35" y="1"/>
                  </a:lnTo>
                  <a:lnTo>
                    <a:pt x="3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6" name="Freeform 421"/>
            <p:cNvSpPr>
              <a:spLocks/>
            </p:cNvSpPr>
            <p:nvPr/>
          </p:nvSpPr>
          <p:spPr bwMode="auto">
            <a:xfrm>
              <a:off x="2841" y="3110"/>
              <a:ext cx="18" cy="20"/>
            </a:xfrm>
            <a:custGeom>
              <a:avLst/>
              <a:gdLst>
                <a:gd name="T0" fmla="*/ 0 w 73"/>
                <a:gd name="T1" fmla="*/ 1 h 83"/>
                <a:gd name="T2" fmla="*/ 0 w 73"/>
                <a:gd name="T3" fmla="*/ 1 h 83"/>
                <a:gd name="T4" fmla="*/ 0 w 73"/>
                <a:gd name="T5" fmla="*/ 2 h 83"/>
                <a:gd name="T6" fmla="*/ 0 w 73"/>
                <a:gd name="T7" fmla="*/ 2 h 83"/>
                <a:gd name="T8" fmla="*/ 1 w 73"/>
                <a:gd name="T9" fmla="*/ 3 h 83"/>
                <a:gd name="T10" fmla="*/ 1 w 73"/>
                <a:gd name="T11" fmla="*/ 3 h 83"/>
                <a:gd name="T12" fmla="*/ 1 w 73"/>
                <a:gd name="T13" fmla="*/ 4 h 83"/>
                <a:gd name="T14" fmla="*/ 2 w 73"/>
                <a:gd name="T15" fmla="*/ 4 h 83"/>
                <a:gd name="T16" fmla="*/ 2 w 73"/>
                <a:gd name="T17" fmla="*/ 4 h 83"/>
                <a:gd name="T18" fmla="*/ 2 w 73"/>
                <a:gd name="T19" fmla="*/ 5 h 83"/>
                <a:gd name="T20" fmla="*/ 4 w 73"/>
                <a:gd name="T21" fmla="*/ 3 h 83"/>
                <a:gd name="T22" fmla="*/ 4 w 73"/>
                <a:gd name="T23" fmla="*/ 3 h 83"/>
                <a:gd name="T24" fmla="*/ 4 w 73"/>
                <a:gd name="T25" fmla="*/ 3 h 83"/>
                <a:gd name="T26" fmla="*/ 4 w 73"/>
                <a:gd name="T27" fmla="*/ 2 h 83"/>
                <a:gd name="T28" fmla="*/ 3 w 73"/>
                <a:gd name="T29" fmla="*/ 2 h 83"/>
                <a:gd name="T30" fmla="*/ 3 w 73"/>
                <a:gd name="T31" fmla="*/ 1 h 83"/>
                <a:gd name="T32" fmla="*/ 3 w 73"/>
                <a:gd name="T33" fmla="*/ 1 h 83"/>
                <a:gd name="T34" fmla="*/ 2 w 73"/>
                <a:gd name="T35" fmla="*/ 0 h 83"/>
                <a:gd name="T36" fmla="*/ 2 w 73"/>
                <a:gd name="T37" fmla="*/ 0 h 83"/>
                <a:gd name="T38" fmla="*/ 2 w 73"/>
                <a:gd name="T39" fmla="*/ 0 h 83"/>
                <a:gd name="T40" fmla="*/ 0 w 73"/>
                <a:gd name="T41" fmla="*/ 1 h 83"/>
                <a:gd name="T42" fmla="*/ 0 w 73"/>
                <a:gd name="T43" fmla="*/ 1 h 83"/>
                <a:gd name="T44" fmla="*/ 0 w 73"/>
                <a:gd name="T45" fmla="*/ 1 h 8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3"/>
                <a:gd name="T70" fmla="*/ 0 h 83"/>
                <a:gd name="T71" fmla="*/ 73 w 73"/>
                <a:gd name="T72" fmla="*/ 83 h 8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3" h="83">
                  <a:moveTo>
                    <a:pt x="0" y="23"/>
                  </a:moveTo>
                  <a:lnTo>
                    <a:pt x="0" y="23"/>
                  </a:lnTo>
                  <a:lnTo>
                    <a:pt x="5" y="31"/>
                  </a:lnTo>
                  <a:lnTo>
                    <a:pt x="10" y="39"/>
                  </a:lnTo>
                  <a:lnTo>
                    <a:pt x="14" y="47"/>
                  </a:lnTo>
                  <a:lnTo>
                    <a:pt x="20" y="53"/>
                  </a:lnTo>
                  <a:lnTo>
                    <a:pt x="24" y="61"/>
                  </a:lnTo>
                  <a:lnTo>
                    <a:pt x="29" y="69"/>
                  </a:lnTo>
                  <a:lnTo>
                    <a:pt x="33" y="76"/>
                  </a:lnTo>
                  <a:lnTo>
                    <a:pt x="39" y="83"/>
                  </a:lnTo>
                  <a:lnTo>
                    <a:pt x="73" y="59"/>
                  </a:lnTo>
                  <a:lnTo>
                    <a:pt x="69" y="51"/>
                  </a:lnTo>
                  <a:lnTo>
                    <a:pt x="63" y="44"/>
                  </a:lnTo>
                  <a:lnTo>
                    <a:pt x="59" y="37"/>
                  </a:lnTo>
                  <a:lnTo>
                    <a:pt x="54" y="29"/>
                  </a:lnTo>
                  <a:lnTo>
                    <a:pt x="49" y="22"/>
                  </a:lnTo>
                  <a:lnTo>
                    <a:pt x="44" y="15"/>
                  </a:lnTo>
                  <a:lnTo>
                    <a:pt x="40" y="7"/>
                  </a:lnTo>
                  <a:lnTo>
                    <a:pt x="35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7" name="Freeform 422"/>
            <p:cNvSpPr>
              <a:spLocks/>
            </p:cNvSpPr>
            <p:nvPr/>
          </p:nvSpPr>
          <p:spPr bwMode="auto">
            <a:xfrm>
              <a:off x="2838" y="3105"/>
              <a:ext cx="12" cy="10"/>
            </a:xfrm>
            <a:custGeom>
              <a:avLst/>
              <a:gdLst>
                <a:gd name="T0" fmla="*/ 0 w 45"/>
                <a:gd name="T1" fmla="*/ 2 h 39"/>
                <a:gd name="T2" fmla="*/ 0 w 45"/>
                <a:gd name="T3" fmla="*/ 2 h 39"/>
                <a:gd name="T4" fmla="*/ 0 w 45"/>
                <a:gd name="T5" fmla="*/ 2 h 39"/>
                <a:gd name="T6" fmla="*/ 0 w 45"/>
                <a:gd name="T7" fmla="*/ 2 h 39"/>
                <a:gd name="T8" fmla="*/ 0 w 45"/>
                <a:gd name="T9" fmla="*/ 2 h 39"/>
                <a:gd name="T10" fmla="*/ 0 w 45"/>
                <a:gd name="T11" fmla="*/ 2 h 39"/>
                <a:gd name="T12" fmla="*/ 1 w 45"/>
                <a:gd name="T13" fmla="*/ 2 h 39"/>
                <a:gd name="T14" fmla="*/ 1 w 45"/>
                <a:gd name="T15" fmla="*/ 2 h 39"/>
                <a:gd name="T16" fmla="*/ 1 w 45"/>
                <a:gd name="T17" fmla="*/ 3 h 39"/>
                <a:gd name="T18" fmla="*/ 1 w 45"/>
                <a:gd name="T19" fmla="*/ 3 h 39"/>
                <a:gd name="T20" fmla="*/ 3 w 45"/>
                <a:gd name="T21" fmla="*/ 1 h 39"/>
                <a:gd name="T22" fmla="*/ 3 w 45"/>
                <a:gd name="T23" fmla="*/ 1 h 39"/>
                <a:gd name="T24" fmla="*/ 3 w 45"/>
                <a:gd name="T25" fmla="*/ 1 h 39"/>
                <a:gd name="T26" fmla="*/ 3 w 45"/>
                <a:gd name="T27" fmla="*/ 1 h 39"/>
                <a:gd name="T28" fmla="*/ 3 w 45"/>
                <a:gd name="T29" fmla="*/ 1 h 39"/>
                <a:gd name="T30" fmla="*/ 3 w 45"/>
                <a:gd name="T31" fmla="*/ 0 h 39"/>
                <a:gd name="T32" fmla="*/ 3 w 45"/>
                <a:gd name="T33" fmla="*/ 0 h 39"/>
                <a:gd name="T34" fmla="*/ 3 w 45"/>
                <a:gd name="T35" fmla="*/ 0 h 39"/>
                <a:gd name="T36" fmla="*/ 2 w 45"/>
                <a:gd name="T37" fmla="*/ 0 h 39"/>
                <a:gd name="T38" fmla="*/ 2 w 45"/>
                <a:gd name="T39" fmla="*/ 0 h 39"/>
                <a:gd name="T40" fmla="*/ 0 w 45"/>
                <a:gd name="T41" fmla="*/ 2 h 39"/>
                <a:gd name="T42" fmla="*/ 0 w 45"/>
                <a:gd name="T43" fmla="*/ 2 h 39"/>
                <a:gd name="T44" fmla="*/ 0 w 45"/>
                <a:gd name="T45" fmla="*/ 2 h 3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5"/>
                <a:gd name="T70" fmla="*/ 0 h 39"/>
                <a:gd name="T71" fmla="*/ 45 w 45"/>
                <a:gd name="T72" fmla="*/ 39 h 3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5" h="39">
                  <a:moveTo>
                    <a:pt x="0" y="23"/>
                  </a:moveTo>
                  <a:lnTo>
                    <a:pt x="0" y="23"/>
                  </a:lnTo>
                  <a:lnTo>
                    <a:pt x="1" y="25"/>
                  </a:lnTo>
                  <a:lnTo>
                    <a:pt x="2" y="27"/>
                  </a:lnTo>
                  <a:lnTo>
                    <a:pt x="3" y="29"/>
                  </a:lnTo>
                  <a:lnTo>
                    <a:pt x="5" y="32"/>
                  </a:lnTo>
                  <a:lnTo>
                    <a:pt x="6" y="34"/>
                  </a:lnTo>
                  <a:lnTo>
                    <a:pt x="7" y="36"/>
                  </a:lnTo>
                  <a:lnTo>
                    <a:pt x="8" y="38"/>
                  </a:lnTo>
                  <a:lnTo>
                    <a:pt x="10" y="39"/>
                  </a:lnTo>
                  <a:lnTo>
                    <a:pt x="45" y="16"/>
                  </a:lnTo>
                  <a:lnTo>
                    <a:pt x="43" y="14"/>
                  </a:lnTo>
                  <a:lnTo>
                    <a:pt x="42" y="12"/>
                  </a:lnTo>
                  <a:lnTo>
                    <a:pt x="41" y="10"/>
                  </a:lnTo>
                  <a:lnTo>
                    <a:pt x="39" y="7"/>
                  </a:lnTo>
                  <a:lnTo>
                    <a:pt x="38" y="5"/>
                  </a:lnTo>
                  <a:lnTo>
                    <a:pt x="37" y="4"/>
                  </a:lnTo>
                  <a:lnTo>
                    <a:pt x="36" y="2"/>
                  </a:lnTo>
                  <a:lnTo>
                    <a:pt x="35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8" name="Freeform 423"/>
            <p:cNvSpPr>
              <a:spLocks/>
            </p:cNvSpPr>
            <p:nvPr/>
          </p:nvSpPr>
          <p:spPr bwMode="auto">
            <a:xfrm>
              <a:off x="2830" y="3092"/>
              <a:ext cx="17" cy="19"/>
            </a:xfrm>
            <a:custGeom>
              <a:avLst/>
              <a:gdLst>
                <a:gd name="T0" fmla="*/ 0 w 70"/>
                <a:gd name="T1" fmla="*/ 1 h 78"/>
                <a:gd name="T2" fmla="*/ 0 w 70"/>
                <a:gd name="T3" fmla="*/ 1 h 78"/>
                <a:gd name="T4" fmla="*/ 0 w 70"/>
                <a:gd name="T5" fmla="*/ 2 h 78"/>
                <a:gd name="T6" fmla="*/ 0 w 70"/>
                <a:gd name="T7" fmla="*/ 2 h 78"/>
                <a:gd name="T8" fmla="*/ 1 w 70"/>
                <a:gd name="T9" fmla="*/ 3 h 78"/>
                <a:gd name="T10" fmla="*/ 1 w 70"/>
                <a:gd name="T11" fmla="*/ 3 h 78"/>
                <a:gd name="T12" fmla="*/ 1 w 70"/>
                <a:gd name="T13" fmla="*/ 3 h 78"/>
                <a:gd name="T14" fmla="*/ 1 w 70"/>
                <a:gd name="T15" fmla="*/ 4 h 78"/>
                <a:gd name="T16" fmla="*/ 2 w 70"/>
                <a:gd name="T17" fmla="*/ 4 h 78"/>
                <a:gd name="T18" fmla="*/ 2 w 70"/>
                <a:gd name="T19" fmla="*/ 5 h 78"/>
                <a:gd name="T20" fmla="*/ 4 w 70"/>
                <a:gd name="T21" fmla="*/ 3 h 78"/>
                <a:gd name="T22" fmla="*/ 4 w 70"/>
                <a:gd name="T23" fmla="*/ 3 h 78"/>
                <a:gd name="T24" fmla="*/ 4 w 70"/>
                <a:gd name="T25" fmla="*/ 2 h 78"/>
                <a:gd name="T26" fmla="*/ 3 w 70"/>
                <a:gd name="T27" fmla="*/ 2 h 78"/>
                <a:gd name="T28" fmla="*/ 3 w 70"/>
                <a:gd name="T29" fmla="*/ 2 h 78"/>
                <a:gd name="T30" fmla="*/ 3 w 70"/>
                <a:gd name="T31" fmla="*/ 1 h 78"/>
                <a:gd name="T32" fmla="*/ 3 w 70"/>
                <a:gd name="T33" fmla="*/ 1 h 78"/>
                <a:gd name="T34" fmla="*/ 2 w 70"/>
                <a:gd name="T35" fmla="*/ 0 h 78"/>
                <a:gd name="T36" fmla="*/ 2 w 70"/>
                <a:gd name="T37" fmla="*/ 0 h 78"/>
                <a:gd name="T38" fmla="*/ 2 w 70"/>
                <a:gd name="T39" fmla="*/ 0 h 78"/>
                <a:gd name="T40" fmla="*/ 0 w 70"/>
                <a:gd name="T41" fmla="*/ 1 h 78"/>
                <a:gd name="T42" fmla="*/ 0 w 70"/>
                <a:gd name="T43" fmla="*/ 1 h 78"/>
                <a:gd name="T44" fmla="*/ 0 w 70"/>
                <a:gd name="T45" fmla="*/ 1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0"/>
                <a:gd name="T70" fmla="*/ 0 h 78"/>
                <a:gd name="T71" fmla="*/ 70 w 70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0" h="78">
                  <a:moveTo>
                    <a:pt x="0" y="23"/>
                  </a:moveTo>
                  <a:lnTo>
                    <a:pt x="0" y="23"/>
                  </a:lnTo>
                  <a:lnTo>
                    <a:pt x="4" y="29"/>
                  </a:lnTo>
                  <a:lnTo>
                    <a:pt x="8" y="37"/>
                  </a:lnTo>
                  <a:lnTo>
                    <a:pt x="12" y="44"/>
                  </a:lnTo>
                  <a:lnTo>
                    <a:pt x="17" y="50"/>
                  </a:lnTo>
                  <a:lnTo>
                    <a:pt x="21" y="58"/>
                  </a:lnTo>
                  <a:lnTo>
                    <a:pt x="25" y="65"/>
                  </a:lnTo>
                  <a:lnTo>
                    <a:pt x="31" y="71"/>
                  </a:lnTo>
                  <a:lnTo>
                    <a:pt x="35" y="78"/>
                  </a:lnTo>
                  <a:lnTo>
                    <a:pt x="70" y="55"/>
                  </a:lnTo>
                  <a:lnTo>
                    <a:pt x="66" y="48"/>
                  </a:lnTo>
                  <a:lnTo>
                    <a:pt x="61" y="41"/>
                  </a:lnTo>
                  <a:lnTo>
                    <a:pt x="57" y="34"/>
                  </a:lnTo>
                  <a:lnTo>
                    <a:pt x="53" y="27"/>
                  </a:lnTo>
                  <a:lnTo>
                    <a:pt x="49" y="20"/>
                  </a:lnTo>
                  <a:lnTo>
                    <a:pt x="44" y="14"/>
                  </a:lnTo>
                  <a:lnTo>
                    <a:pt x="40" y="6"/>
                  </a:lnTo>
                  <a:lnTo>
                    <a:pt x="36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89" name="Freeform 424"/>
            <p:cNvSpPr>
              <a:spLocks/>
            </p:cNvSpPr>
            <p:nvPr/>
          </p:nvSpPr>
          <p:spPr bwMode="auto">
            <a:xfrm>
              <a:off x="2827" y="3087"/>
              <a:ext cx="12" cy="10"/>
            </a:xfrm>
            <a:custGeom>
              <a:avLst/>
              <a:gdLst>
                <a:gd name="T0" fmla="*/ 0 w 47"/>
                <a:gd name="T1" fmla="*/ 1 h 41"/>
                <a:gd name="T2" fmla="*/ 0 w 47"/>
                <a:gd name="T3" fmla="*/ 1 h 41"/>
                <a:gd name="T4" fmla="*/ 0 w 47"/>
                <a:gd name="T5" fmla="*/ 1 h 41"/>
                <a:gd name="T6" fmla="*/ 0 w 47"/>
                <a:gd name="T7" fmla="*/ 2 h 41"/>
                <a:gd name="T8" fmla="*/ 0 w 47"/>
                <a:gd name="T9" fmla="*/ 2 h 41"/>
                <a:gd name="T10" fmla="*/ 0 w 47"/>
                <a:gd name="T11" fmla="*/ 2 h 41"/>
                <a:gd name="T12" fmla="*/ 1 w 47"/>
                <a:gd name="T13" fmla="*/ 2 h 41"/>
                <a:gd name="T14" fmla="*/ 1 w 47"/>
                <a:gd name="T15" fmla="*/ 2 h 41"/>
                <a:gd name="T16" fmla="*/ 1 w 47"/>
                <a:gd name="T17" fmla="*/ 2 h 41"/>
                <a:gd name="T18" fmla="*/ 1 w 47"/>
                <a:gd name="T19" fmla="*/ 2 h 41"/>
                <a:gd name="T20" fmla="*/ 3 w 47"/>
                <a:gd name="T21" fmla="*/ 1 h 41"/>
                <a:gd name="T22" fmla="*/ 3 w 47"/>
                <a:gd name="T23" fmla="*/ 1 h 41"/>
                <a:gd name="T24" fmla="*/ 3 w 47"/>
                <a:gd name="T25" fmla="*/ 1 h 41"/>
                <a:gd name="T26" fmla="*/ 3 w 47"/>
                <a:gd name="T27" fmla="*/ 1 h 41"/>
                <a:gd name="T28" fmla="*/ 3 w 47"/>
                <a:gd name="T29" fmla="*/ 0 h 41"/>
                <a:gd name="T30" fmla="*/ 3 w 47"/>
                <a:gd name="T31" fmla="*/ 0 h 41"/>
                <a:gd name="T32" fmla="*/ 3 w 47"/>
                <a:gd name="T33" fmla="*/ 0 h 41"/>
                <a:gd name="T34" fmla="*/ 2 w 47"/>
                <a:gd name="T35" fmla="*/ 0 h 41"/>
                <a:gd name="T36" fmla="*/ 2 w 47"/>
                <a:gd name="T37" fmla="*/ 0 h 41"/>
                <a:gd name="T38" fmla="*/ 2 w 47"/>
                <a:gd name="T39" fmla="*/ 0 h 41"/>
                <a:gd name="T40" fmla="*/ 0 w 47"/>
                <a:gd name="T41" fmla="*/ 1 h 41"/>
                <a:gd name="T42" fmla="*/ 0 w 47"/>
                <a:gd name="T43" fmla="*/ 1 h 41"/>
                <a:gd name="T44" fmla="*/ 0 w 47"/>
                <a:gd name="T45" fmla="*/ 1 h 4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7"/>
                <a:gd name="T70" fmla="*/ 0 h 41"/>
                <a:gd name="T71" fmla="*/ 47 w 47"/>
                <a:gd name="T72" fmla="*/ 41 h 4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7" h="41">
                  <a:moveTo>
                    <a:pt x="0" y="23"/>
                  </a:moveTo>
                  <a:lnTo>
                    <a:pt x="0" y="23"/>
                  </a:lnTo>
                  <a:lnTo>
                    <a:pt x="1" y="25"/>
                  </a:lnTo>
                  <a:lnTo>
                    <a:pt x="3" y="27"/>
                  </a:lnTo>
                  <a:lnTo>
                    <a:pt x="4" y="30"/>
                  </a:lnTo>
                  <a:lnTo>
                    <a:pt x="5" y="32"/>
                  </a:lnTo>
                  <a:lnTo>
                    <a:pt x="8" y="34"/>
                  </a:lnTo>
                  <a:lnTo>
                    <a:pt x="9" y="36"/>
                  </a:lnTo>
                  <a:lnTo>
                    <a:pt x="10" y="38"/>
                  </a:lnTo>
                  <a:lnTo>
                    <a:pt x="11" y="41"/>
                  </a:lnTo>
                  <a:lnTo>
                    <a:pt x="47" y="18"/>
                  </a:lnTo>
                  <a:lnTo>
                    <a:pt x="45" y="15"/>
                  </a:lnTo>
                  <a:lnTo>
                    <a:pt x="44" y="13"/>
                  </a:lnTo>
                  <a:lnTo>
                    <a:pt x="43" y="11"/>
                  </a:lnTo>
                  <a:lnTo>
                    <a:pt x="42" y="9"/>
                  </a:lnTo>
                  <a:lnTo>
                    <a:pt x="39" y="6"/>
                  </a:lnTo>
                  <a:lnTo>
                    <a:pt x="38" y="4"/>
                  </a:lnTo>
                  <a:lnTo>
                    <a:pt x="37" y="2"/>
                  </a:lnTo>
                  <a:lnTo>
                    <a:pt x="36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0" name="Freeform 425"/>
            <p:cNvSpPr>
              <a:spLocks/>
            </p:cNvSpPr>
            <p:nvPr/>
          </p:nvSpPr>
          <p:spPr bwMode="auto">
            <a:xfrm>
              <a:off x="2822" y="3079"/>
              <a:ext cx="14" cy="14"/>
            </a:xfrm>
            <a:custGeom>
              <a:avLst/>
              <a:gdLst>
                <a:gd name="T0" fmla="*/ 0 w 55"/>
                <a:gd name="T1" fmla="*/ 2 h 56"/>
                <a:gd name="T2" fmla="*/ 0 w 55"/>
                <a:gd name="T3" fmla="*/ 2 h 56"/>
                <a:gd name="T4" fmla="*/ 0 w 55"/>
                <a:gd name="T5" fmla="*/ 2 h 56"/>
                <a:gd name="T6" fmla="*/ 0 w 55"/>
                <a:gd name="T7" fmla="*/ 2 h 56"/>
                <a:gd name="T8" fmla="*/ 1 w 55"/>
                <a:gd name="T9" fmla="*/ 2 h 56"/>
                <a:gd name="T10" fmla="*/ 1 w 55"/>
                <a:gd name="T11" fmla="*/ 3 h 56"/>
                <a:gd name="T12" fmla="*/ 1 w 55"/>
                <a:gd name="T13" fmla="*/ 3 h 56"/>
                <a:gd name="T14" fmla="*/ 1 w 55"/>
                <a:gd name="T15" fmla="*/ 3 h 56"/>
                <a:gd name="T16" fmla="*/ 1 w 55"/>
                <a:gd name="T17" fmla="*/ 3 h 56"/>
                <a:gd name="T18" fmla="*/ 1 w 55"/>
                <a:gd name="T19" fmla="*/ 4 h 56"/>
                <a:gd name="T20" fmla="*/ 4 w 55"/>
                <a:gd name="T21" fmla="*/ 2 h 56"/>
                <a:gd name="T22" fmla="*/ 3 w 55"/>
                <a:gd name="T23" fmla="*/ 2 h 56"/>
                <a:gd name="T24" fmla="*/ 3 w 55"/>
                <a:gd name="T25" fmla="*/ 2 h 56"/>
                <a:gd name="T26" fmla="*/ 3 w 55"/>
                <a:gd name="T27" fmla="*/ 1 h 56"/>
                <a:gd name="T28" fmla="*/ 3 w 55"/>
                <a:gd name="T29" fmla="*/ 1 h 56"/>
                <a:gd name="T30" fmla="*/ 3 w 55"/>
                <a:gd name="T31" fmla="*/ 1 h 56"/>
                <a:gd name="T32" fmla="*/ 3 w 55"/>
                <a:gd name="T33" fmla="*/ 1 h 56"/>
                <a:gd name="T34" fmla="*/ 3 w 55"/>
                <a:gd name="T35" fmla="*/ 0 h 56"/>
                <a:gd name="T36" fmla="*/ 2 w 55"/>
                <a:gd name="T37" fmla="*/ 0 h 56"/>
                <a:gd name="T38" fmla="*/ 2 w 55"/>
                <a:gd name="T39" fmla="*/ 0 h 56"/>
                <a:gd name="T40" fmla="*/ 0 w 55"/>
                <a:gd name="T41" fmla="*/ 2 h 56"/>
                <a:gd name="T42" fmla="*/ 0 w 55"/>
                <a:gd name="T43" fmla="*/ 2 h 56"/>
                <a:gd name="T44" fmla="*/ 0 w 55"/>
                <a:gd name="T45" fmla="*/ 2 h 5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5"/>
                <a:gd name="T70" fmla="*/ 0 h 56"/>
                <a:gd name="T71" fmla="*/ 55 w 55"/>
                <a:gd name="T72" fmla="*/ 56 h 5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5" h="56">
                  <a:moveTo>
                    <a:pt x="0" y="22"/>
                  </a:moveTo>
                  <a:lnTo>
                    <a:pt x="0" y="22"/>
                  </a:lnTo>
                  <a:lnTo>
                    <a:pt x="2" y="26"/>
                  </a:lnTo>
                  <a:lnTo>
                    <a:pt x="4" y="31"/>
                  </a:lnTo>
                  <a:lnTo>
                    <a:pt x="7" y="35"/>
                  </a:lnTo>
                  <a:lnTo>
                    <a:pt x="9" y="38"/>
                  </a:lnTo>
                  <a:lnTo>
                    <a:pt x="12" y="43"/>
                  </a:lnTo>
                  <a:lnTo>
                    <a:pt x="15" y="47"/>
                  </a:lnTo>
                  <a:lnTo>
                    <a:pt x="17" y="52"/>
                  </a:lnTo>
                  <a:lnTo>
                    <a:pt x="19" y="56"/>
                  </a:lnTo>
                  <a:lnTo>
                    <a:pt x="55" y="33"/>
                  </a:lnTo>
                  <a:lnTo>
                    <a:pt x="52" y="28"/>
                  </a:lnTo>
                  <a:lnTo>
                    <a:pt x="50" y="25"/>
                  </a:lnTo>
                  <a:lnTo>
                    <a:pt x="48" y="21"/>
                  </a:lnTo>
                  <a:lnTo>
                    <a:pt x="46" y="16"/>
                  </a:lnTo>
                  <a:lnTo>
                    <a:pt x="42" y="12"/>
                  </a:lnTo>
                  <a:lnTo>
                    <a:pt x="40" y="9"/>
                  </a:lnTo>
                  <a:lnTo>
                    <a:pt x="38" y="4"/>
                  </a:lnTo>
                  <a:lnTo>
                    <a:pt x="35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1" name="Freeform 426"/>
            <p:cNvSpPr>
              <a:spLocks/>
            </p:cNvSpPr>
            <p:nvPr/>
          </p:nvSpPr>
          <p:spPr bwMode="auto">
            <a:xfrm>
              <a:off x="2819" y="3073"/>
              <a:ext cx="12" cy="11"/>
            </a:xfrm>
            <a:custGeom>
              <a:avLst/>
              <a:gdLst>
                <a:gd name="T0" fmla="*/ 0 w 49"/>
                <a:gd name="T1" fmla="*/ 1 h 46"/>
                <a:gd name="T2" fmla="*/ 0 w 49"/>
                <a:gd name="T3" fmla="*/ 1 h 46"/>
                <a:gd name="T4" fmla="*/ 0 w 49"/>
                <a:gd name="T5" fmla="*/ 1 h 46"/>
                <a:gd name="T6" fmla="*/ 0 w 49"/>
                <a:gd name="T7" fmla="*/ 2 h 46"/>
                <a:gd name="T8" fmla="*/ 0 w 49"/>
                <a:gd name="T9" fmla="*/ 2 h 46"/>
                <a:gd name="T10" fmla="*/ 0 w 49"/>
                <a:gd name="T11" fmla="*/ 2 h 46"/>
                <a:gd name="T12" fmla="*/ 0 w 49"/>
                <a:gd name="T13" fmla="*/ 2 h 46"/>
                <a:gd name="T14" fmla="*/ 0 w 49"/>
                <a:gd name="T15" fmla="*/ 2 h 46"/>
                <a:gd name="T16" fmla="*/ 1 w 49"/>
                <a:gd name="T17" fmla="*/ 2 h 46"/>
                <a:gd name="T18" fmla="*/ 1 w 49"/>
                <a:gd name="T19" fmla="*/ 3 h 46"/>
                <a:gd name="T20" fmla="*/ 3 w 49"/>
                <a:gd name="T21" fmla="*/ 1 h 46"/>
                <a:gd name="T22" fmla="*/ 3 w 49"/>
                <a:gd name="T23" fmla="*/ 1 h 46"/>
                <a:gd name="T24" fmla="*/ 3 w 49"/>
                <a:gd name="T25" fmla="*/ 1 h 46"/>
                <a:gd name="T26" fmla="*/ 3 w 49"/>
                <a:gd name="T27" fmla="*/ 1 h 46"/>
                <a:gd name="T28" fmla="*/ 3 w 49"/>
                <a:gd name="T29" fmla="*/ 1 h 46"/>
                <a:gd name="T30" fmla="*/ 2 w 49"/>
                <a:gd name="T31" fmla="*/ 0 h 46"/>
                <a:gd name="T32" fmla="*/ 2 w 49"/>
                <a:gd name="T33" fmla="*/ 0 h 46"/>
                <a:gd name="T34" fmla="*/ 2 w 49"/>
                <a:gd name="T35" fmla="*/ 0 h 46"/>
                <a:gd name="T36" fmla="*/ 2 w 49"/>
                <a:gd name="T37" fmla="*/ 0 h 46"/>
                <a:gd name="T38" fmla="*/ 2 w 49"/>
                <a:gd name="T39" fmla="*/ 0 h 46"/>
                <a:gd name="T40" fmla="*/ 0 w 49"/>
                <a:gd name="T41" fmla="*/ 1 h 46"/>
                <a:gd name="T42" fmla="*/ 0 w 49"/>
                <a:gd name="T43" fmla="*/ 1 h 46"/>
                <a:gd name="T44" fmla="*/ 0 w 49"/>
                <a:gd name="T45" fmla="*/ 1 h 4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9"/>
                <a:gd name="T70" fmla="*/ 0 h 46"/>
                <a:gd name="T71" fmla="*/ 49 w 49"/>
                <a:gd name="T72" fmla="*/ 46 h 4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9" h="46">
                  <a:moveTo>
                    <a:pt x="0" y="22"/>
                  </a:moveTo>
                  <a:lnTo>
                    <a:pt x="0" y="22"/>
                  </a:lnTo>
                  <a:lnTo>
                    <a:pt x="1" y="25"/>
                  </a:lnTo>
                  <a:lnTo>
                    <a:pt x="3" y="28"/>
                  </a:lnTo>
                  <a:lnTo>
                    <a:pt x="5" y="32"/>
                  </a:lnTo>
                  <a:lnTo>
                    <a:pt x="6" y="34"/>
                  </a:lnTo>
                  <a:lnTo>
                    <a:pt x="9" y="37"/>
                  </a:lnTo>
                  <a:lnTo>
                    <a:pt x="10" y="40"/>
                  </a:lnTo>
                  <a:lnTo>
                    <a:pt x="12" y="43"/>
                  </a:lnTo>
                  <a:lnTo>
                    <a:pt x="14" y="46"/>
                  </a:lnTo>
                  <a:lnTo>
                    <a:pt x="49" y="24"/>
                  </a:lnTo>
                  <a:lnTo>
                    <a:pt x="48" y="20"/>
                  </a:lnTo>
                  <a:lnTo>
                    <a:pt x="46" y="18"/>
                  </a:lnTo>
                  <a:lnTo>
                    <a:pt x="45" y="15"/>
                  </a:lnTo>
                  <a:lnTo>
                    <a:pt x="43" y="12"/>
                  </a:lnTo>
                  <a:lnTo>
                    <a:pt x="41" y="9"/>
                  </a:lnTo>
                  <a:lnTo>
                    <a:pt x="39" y="6"/>
                  </a:lnTo>
                  <a:lnTo>
                    <a:pt x="37" y="3"/>
                  </a:lnTo>
                  <a:lnTo>
                    <a:pt x="36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2" name="Freeform 427"/>
            <p:cNvSpPr>
              <a:spLocks/>
            </p:cNvSpPr>
            <p:nvPr/>
          </p:nvSpPr>
          <p:spPr bwMode="auto">
            <a:xfrm>
              <a:off x="2812" y="3061"/>
              <a:ext cx="16" cy="17"/>
            </a:xfrm>
            <a:custGeom>
              <a:avLst/>
              <a:gdLst>
                <a:gd name="T0" fmla="*/ 0 w 64"/>
                <a:gd name="T1" fmla="*/ 1 h 71"/>
                <a:gd name="T2" fmla="*/ 0 w 64"/>
                <a:gd name="T3" fmla="*/ 1 h 71"/>
                <a:gd name="T4" fmla="*/ 0 w 64"/>
                <a:gd name="T5" fmla="*/ 2 h 71"/>
                <a:gd name="T6" fmla="*/ 1 w 64"/>
                <a:gd name="T7" fmla="*/ 2 h 71"/>
                <a:gd name="T8" fmla="*/ 1 w 64"/>
                <a:gd name="T9" fmla="*/ 2 h 71"/>
                <a:gd name="T10" fmla="*/ 1 w 64"/>
                <a:gd name="T11" fmla="*/ 3 h 71"/>
                <a:gd name="T12" fmla="*/ 1 w 64"/>
                <a:gd name="T13" fmla="*/ 3 h 71"/>
                <a:gd name="T14" fmla="*/ 1 w 64"/>
                <a:gd name="T15" fmla="*/ 3 h 71"/>
                <a:gd name="T16" fmla="*/ 2 w 64"/>
                <a:gd name="T17" fmla="*/ 4 h 71"/>
                <a:gd name="T18" fmla="*/ 2 w 64"/>
                <a:gd name="T19" fmla="*/ 4 h 71"/>
                <a:gd name="T20" fmla="*/ 4 w 64"/>
                <a:gd name="T21" fmla="*/ 3 h 71"/>
                <a:gd name="T22" fmla="*/ 4 w 64"/>
                <a:gd name="T23" fmla="*/ 2 h 71"/>
                <a:gd name="T24" fmla="*/ 4 w 64"/>
                <a:gd name="T25" fmla="*/ 2 h 71"/>
                <a:gd name="T26" fmla="*/ 4 w 64"/>
                <a:gd name="T27" fmla="*/ 2 h 71"/>
                <a:gd name="T28" fmla="*/ 3 w 64"/>
                <a:gd name="T29" fmla="*/ 1 h 71"/>
                <a:gd name="T30" fmla="*/ 3 w 64"/>
                <a:gd name="T31" fmla="*/ 1 h 71"/>
                <a:gd name="T32" fmla="*/ 3 w 64"/>
                <a:gd name="T33" fmla="*/ 1 h 71"/>
                <a:gd name="T34" fmla="*/ 3 w 64"/>
                <a:gd name="T35" fmla="*/ 0 h 71"/>
                <a:gd name="T36" fmla="*/ 2 w 64"/>
                <a:gd name="T37" fmla="*/ 0 h 71"/>
                <a:gd name="T38" fmla="*/ 2 w 64"/>
                <a:gd name="T39" fmla="*/ 0 h 71"/>
                <a:gd name="T40" fmla="*/ 0 w 64"/>
                <a:gd name="T41" fmla="*/ 1 h 71"/>
                <a:gd name="T42" fmla="*/ 0 w 64"/>
                <a:gd name="T43" fmla="*/ 1 h 71"/>
                <a:gd name="T44" fmla="*/ 0 w 64"/>
                <a:gd name="T45" fmla="*/ 1 h 7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4"/>
                <a:gd name="T70" fmla="*/ 0 h 71"/>
                <a:gd name="T71" fmla="*/ 64 w 64"/>
                <a:gd name="T72" fmla="*/ 71 h 7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4" h="71">
                  <a:moveTo>
                    <a:pt x="0" y="22"/>
                  </a:moveTo>
                  <a:lnTo>
                    <a:pt x="0" y="22"/>
                  </a:lnTo>
                  <a:lnTo>
                    <a:pt x="4" y="28"/>
                  </a:lnTo>
                  <a:lnTo>
                    <a:pt x="7" y="34"/>
                  </a:lnTo>
                  <a:lnTo>
                    <a:pt x="10" y="40"/>
                  </a:lnTo>
                  <a:lnTo>
                    <a:pt x="14" y="46"/>
                  </a:lnTo>
                  <a:lnTo>
                    <a:pt x="17" y="53"/>
                  </a:lnTo>
                  <a:lnTo>
                    <a:pt x="21" y="58"/>
                  </a:lnTo>
                  <a:lnTo>
                    <a:pt x="25" y="65"/>
                  </a:lnTo>
                  <a:lnTo>
                    <a:pt x="28" y="71"/>
                  </a:lnTo>
                  <a:lnTo>
                    <a:pt x="64" y="49"/>
                  </a:lnTo>
                  <a:lnTo>
                    <a:pt x="60" y="43"/>
                  </a:lnTo>
                  <a:lnTo>
                    <a:pt x="57" y="36"/>
                  </a:lnTo>
                  <a:lnTo>
                    <a:pt x="54" y="31"/>
                  </a:lnTo>
                  <a:lnTo>
                    <a:pt x="50" y="24"/>
                  </a:lnTo>
                  <a:lnTo>
                    <a:pt x="47" y="19"/>
                  </a:lnTo>
                  <a:lnTo>
                    <a:pt x="43" y="12"/>
                  </a:lnTo>
                  <a:lnTo>
                    <a:pt x="40" y="7"/>
                  </a:lnTo>
                  <a:lnTo>
                    <a:pt x="37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3" name="Freeform 428"/>
            <p:cNvSpPr>
              <a:spLocks/>
            </p:cNvSpPr>
            <p:nvPr/>
          </p:nvSpPr>
          <p:spPr bwMode="auto">
            <a:xfrm>
              <a:off x="2808" y="3055"/>
              <a:ext cx="13" cy="11"/>
            </a:xfrm>
            <a:custGeom>
              <a:avLst/>
              <a:gdLst>
                <a:gd name="T0" fmla="*/ 0 w 50"/>
                <a:gd name="T1" fmla="*/ 1 h 46"/>
                <a:gd name="T2" fmla="*/ 0 w 50"/>
                <a:gd name="T3" fmla="*/ 1 h 46"/>
                <a:gd name="T4" fmla="*/ 0 w 50"/>
                <a:gd name="T5" fmla="*/ 1 h 46"/>
                <a:gd name="T6" fmla="*/ 0 w 50"/>
                <a:gd name="T7" fmla="*/ 1 h 46"/>
                <a:gd name="T8" fmla="*/ 0 w 50"/>
                <a:gd name="T9" fmla="*/ 2 h 46"/>
                <a:gd name="T10" fmla="*/ 1 w 50"/>
                <a:gd name="T11" fmla="*/ 2 h 46"/>
                <a:gd name="T12" fmla="*/ 1 w 50"/>
                <a:gd name="T13" fmla="*/ 2 h 46"/>
                <a:gd name="T14" fmla="*/ 1 w 50"/>
                <a:gd name="T15" fmla="*/ 2 h 46"/>
                <a:gd name="T16" fmla="*/ 1 w 50"/>
                <a:gd name="T17" fmla="*/ 2 h 46"/>
                <a:gd name="T18" fmla="*/ 1 w 50"/>
                <a:gd name="T19" fmla="*/ 3 h 46"/>
                <a:gd name="T20" fmla="*/ 3 w 50"/>
                <a:gd name="T21" fmla="*/ 1 h 46"/>
                <a:gd name="T22" fmla="*/ 3 w 50"/>
                <a:gd name="T23" fmla="*/ 1 h 46"/>
                <a:gd name="T24" fmla="*/ 3 w 50"/>
                <a:gd name="T25" fmla="*/ 1 h 46"/>
                <a:gd name="T26" fmla="*/ 3 w 50"/>
                <a:gd name="T27" fmla="*/ 1 h 46"/>
                <a:gd name="T28" fmla="*/ 3 w 50"/>
                <a:gd name="T29" fmla="*/ 1 h 46"/>
                <a:gd name="T30" fmla="*/ 3 w 50"/>
                <a:gd name="T31" fmla="*/ 0 h 46"/>
                <a:gd name="T32" fmla="*/ 3 w 50"/>
                <a:gd name="T33" fmla="*/ 0 h 46"/>
                <a:gd name="T34" fmla="*/ 3 w 50"/>
                <a:gd name="T35" fmla="*/ 0 h 46"/>
                <a:gd name="T36" fmla="*/ 3 w 50"/>
                <a:gd name="T37" fmla="*/ 0 h 46"/>
                <a:gd name="T38" fmla="*/ 3 w 50"/>
                <a:gd name="T39" fmla="*/ 0 h 46"/>
                <a:gd name="T40" fmla="*/ 3 w 50"/>
                <a:gd name="T41" fmla="*/ 0 h 46"/>
                <a:gd name="T42" fmla="*/ 3 w 50"/>
                <a:gd name="T43" fmla="*/ 0 h 46"/>
                <a:gd name="T44" fmla="*/ 3 w 50"/>
                <a:gd name="T45" fmla="*/ 0 h 46"/>
                <a:gd name="T46" fmla="*/ 0 w 50"/>
                <a:gd name="T47" fmla="*/ 1 h 4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50"/>
                <a:gd name="T73" fmla="*/ 0 h 46"/>
                <a:gd name="T74" fmla="*/ 50 w 50"/>
                <a:gd name="T75" fmla="*/ 46 h 4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50" h="46">
                  <a:moveTo>
                    <a:pt x="0" y="21"/>
                  </a:moveTo>
                  <a:lnTo>
                    <a:pt x="0" y="21"/>
                  </a:lnTo>
                  <a:lnTo>
                    <a:pt x="2" y="24"/>
                  </a:lnTo>
                  <a:lnTo>
                    <a:pt x="3" y="27"/>
                  </a:lnTo>
                  <a:lnTo>
                    <a:pt x="5" y="29"/>
                  </a:lnTo>
                  <a:lnTo>
                    <a:pt x="7" y="33"/>
                  </a:lnTo>
                  <a:lnTo>
                    <a:pt x="8" y="36"/>
                  </a:lnTo>
                  <a:lnTo>
                    <a:pt x="10" y="39"/>
                  </a:lnTo>
                  <a:lnTo>
                    <a:pt x="11" y="43"/>
                  </a:lnTo>
                  <a:lnTo>
                    <a:pt x="13" y="46"/>
                  </a:lnTo>
                  <a:lnTo>
                    <a:pt x="50" y="24"/>
                  </a:lnTo>
                  <a:lnTo>
                    <a:pt x="49" y="21"/>
                  </a:lnTo>
                  <a:lnTo>
                    <a:pt x="46" y="18"/>
                  </a:lnTo>
                  <a:lnTo>
                    <a:pt x="44" y="15"/>
                  </a:lnTo>
                  <a:lnTo>
                    <a:pt x="43" y="12"/>
                  </a:lnTo>
                  <a:lnTo>
                    <a:pt x="41" y="9"/>
                  </a:lnTo>
                  <a:lnTo>
                    <a:pt x="40" y="6"/>
                  </a:lnTo>
                  <a:lnTo>
                    <a:pt x="38" y="3"/>
                  </a:lnTo>
                  <a:lnTo>
                    <a:pt x="37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4" name="Freeform 429"/>
            <p:cNvSpPr>
              <a:spLocks/>
            </p:cNvSpPr>
            <p:nvPr/>
          </p:nvSpPr>
          <p:spPr bwMode="auto">
            <a:xfrm>
              <a:off x="2803" y="3044"/>
              <a:ext cx="15" cy="16"/>
            </a:xfrm>
            <a:custGeom>
              <a:avLst/>
              <a:gdLst>
                <a:gd name="T0" fmla="*/ 0 w 60"/>
                <a:gd name="T1" fmla="*/ 1 h 63"/>
                <a:gd name="T2" fmla="*/ 0 w 60"/>
                <a:gd name="T3" fmla="*/ 1 h 63"/>
                <a:gd name="T4" fmla="*/ 0 w 60"/>
                <a:gd name="T5" fmla="*/ 2 h 63"/>
                <a:gd name="T6" fmla="*/ 1 w 60"/>
                <a:gd name="T7" fmla="*/ 2 h 63"/>
                <a:gd name="T8" fmla="*/ 1 w 60"/>
                <a:gd name="T9" fmla="*/ 2 h 63"/>
                <a:gd name="T10" fmla="*/ 1 w 60"/>
                <a:gd name="T11" fmla="*/ 3 h 63"/>
                <a:gd name="T12" fmla="*/ 1 w 60"/>
                <a:gd name="T13" fmla="*/ 3 h 63"/>
                <a:gd name="T14" fmla="*/ 1 w 60"/>
                <a:gd name="T15" fmla="*/ 3 h 63"/>
                <a:gd name="T16" fmla="*/ 1 w 60"/>
                <a:gd name="T17" fmla="*/ 4 h 63"/>
                <a:gd name="T18" fmla="*/ 2 w 60"/>
                <a:gd name="T19" fmla="*/ 4 h 63"/>
                <a:gd name="T20" fmla="*/ 4 w 60"/>
                <a:gd name="T21" fmla="*/ 3 h 63"/>
                <a:gd name="T22" fmla="*/ 4 w 60"/>
                <a:gd name="T23" fmla="*/ 2 h 63"/>
                <a:gd name="T24" fmla="*/ 3 w 60"/>
                <a:gd name="T25" fmla="*/ 2 h 63"/>
                <a:gd name="T26" fmla="*/ 3 w 60"/>
                <a:gd name="T27" fmla="*/ 2 h 63"/>
                <a:gd name="T28" fmla="*/ 3 w 60"/>
                <a:gd name="T29" fmla="*/ 1 h 63"/>
                <a:gd name="T30" fmla="*/ 3 w 60"/>
                <a:gd name="T31" fmla="*/ 1 h 63"/>
                <a:gd name="T32" fmla="*/ 3 w 60"/>
                <a:gd name="T33" fmla="*/ 1 h 63"/>
                <a:gd name="T34" fmla="*/ 3 w 60"/>
                <a:gd name="T35" fmla="*/ 0 h 63"/>
                <a:gd name="T36" fmla="*/ 2 w 60"/>
                <a:gd name="T37" fmla="*/ 0 h 63"/>
                <a:gd name="T38" fmla="*/ 2 w 60"/>
                <a:gd name="T39" fmla="*/ 0 h 63"/>
                <a:gd name="T40" fmla="*/ 0 w 60"/>
                <a:gd name="T41" fmla="*/ 1 h 63"/>
                <a:gd name="T42" fmla="*/ 0 w 60"/>
                <a:gd name="T43" fmla="*/ 1 h 63"/>
                <a:gd name="T44" fmla="*/ 0 w 60"/>
                <a:gd name="T45" fmla="*/ 1 h 6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0"/>
                <a:gd name="T70" fmla="*/ 0 h 63"/>
                <a:gd name="T71" fmla="*/ 60 w 60"/>
                <a:gd name="T72" fmla="*/ 63 h 6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0" h="63">
                  <a:moveTo>
                    <a:pt x="0" y="20"/>
                  </a:moveTo>
                  <a:lnTo>
                    <a:pt x="0" y="20"/>
                  </a:lnTo>
                  <a:lnTo>
                    <a:pt x="3" y="25"/>
                  </a:lnTo>
                  <a:lnTo>
                    <a:pt x="6" y="31"/>
                  </a:lnTo>
                  <a:lnTo>
                    <a:pt x="9" y="36"/>
                  </a:lnTo>
                  <a:lnTo>
                    <a:pt x="12" y="42"/>
                  </a:lnTo>
                  <a:lnTo>
                    <a:pt x="14" y="46"/>
                  </a:lnTo>
                  <a:lnTo>
                    <a:pt x="17" y="52"/>
                  </a:lnTo>
                  <a:lnTo>
                    <a:pt x="20" y="57"/>
                  </a:lnTo>
                  <a:lnTo>
                    <a:pt x="23" y="63"/>
                  </a:lnTo>
                  <a:lnTo>
                    <a:pt x="60" y="42"/>
                  </a:lnTo>
                  <a:lnTo>
                    <a:pt x="57" y="36"/>
                  </a:lnTo>
                  <a:lnTo>
                    <a:pt x="53" y="31"/>
                  </a:lnTo>
                  <a:lnTo>
                    <a:pt x="51" y="26"/>
                  </a:lnTo>
                  <a:lnTo>
                    <a:pt x="48" y="21"/>
                  </a:lnTo>
                  <a:lnTo>
                    <a:pt x="46" y="15"/>
                  </a:lnTo>
                  <a:lnTo>
                    <a:pt x="43" y="10"/>
                  </a:lnTo>
                  <a:lnTo>
                    <a:pt x="40" y="4"/>
                  </a:lnTo>
                  <a:lnTo>
                    <a:pt x="37" y="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5" name="Freeform 430"/>
            <p:cNvSpPr>
              <a:spLocks/>
            </p:cNvSpPr>
            <p:nvPr/>
          </p:nvSpPr>
          <p:spPr bwMode="auto">
            <a:xfrm>
              <a:off x="2799" y="3036"/>
              <a:ext cx="13" cy="13"/>
            </a:xfrm>
            <a:custGeom>
              <a:avLst/>
              <a:gdLst>
                <a:gd name="T0" fmla="*/ 0 w 54"/>
                <a:gd name="T1" fmla="*/ 1 h 54"/>
                <a:gd name="T2" fmla="*/ 0 w 54"/>
                <a:gd name="T3" fmla="*/ 1 h 54"/>
                <a:gd name="T4" fmla="*/ 0 w 54"/>
                <a:gd name="T5" fmla="*/ 1 h 54"/>
                <a:gd name="T6" fmla="*/ 0 w 54"/>
                <a:gd name="T7" fmla="*/ 2 h 54"/>
                <a:gd name="T8" fmla="*/ 0 w 54"/>
                <a:gd name="T9" fmla="*/ 2 h 54"/>
                <a:gd name="T10" fmla="*/ 0 w 54"/>
                <a:gd name="T11" fmla="*/ 2 h 54"/>
                <a:gd name="T12" fmla="*/ 1 w 54"/>
                <a:gd name="T13" fmla="*/ 2 h 54"/>
                <a:gd name="T14" fmla="*/ 1 w 54"/>
                <a:gd name="T15" fmla="*/ 3 h 54"/>
                <a:gd name="T16" fmla="*/ 1 w 54"/>
                <a:gd name="T17" fmla="*/ 3 h 54"/>
                <a:gd name="T18" fmla="*/ 1 w 54"/>
                <a:gd name="T19" fmla="*/ 3 h 54"/>
                <a:gd name="T20" fmla="*/ 3 w 54"/>
                <a:gd name="T21" fmla="*/ 2 h 54"/>
                <a:gd name="T22" fmla="*/ 3 w 54"/>
                <a:gd name="T23" fmla="*/ 2 h 54"/>
                <a:gd name="T24" fmla="*/ 3 w 54"/>
                <a:gd name="T25" fmla="*/ 1 h 54"/>
                <a:gd name="T26" fmla="*/ 3 w 54"/>
                <a:gd name="T27" fmla="*/ 1 h 54"/>
                <a:gd name="T28" fmla="*/ 3 w 54"/>
                <a:gd name="T29" fmla="*/ 1 h 54"/>
                <a:gd name="T30" fmla="*/ 3 w 54"/>
                <a:gd name="T31" fmla="*/ 1 h 54"/>
                <a:gd name="T32" fmla="*/ 2 w 54"/>
                <a:gd name="T33" fmla="*/ 0 h 54"/>
                <a:gd name="T34" fmla="*/ 2 w 54"/>
                <a:gd name="T35" fmla="*/ 0 h 54"/>
                <a:gd name="T36" fmla="*/ 2 w 54"/>
                <a:gd name="T37" fmla="*/ 0 h 54"/>
                <a:gd name="T38" fmla="*/ 2 w 54"/>
                <a:gd name="T39" fmla="*/ 0 h 54"/>
                <a:gd name="T40" fmla="*/ 0 w 54"/>
                <a:gd name="T41" fmla="*/ 1 h 54"/>
                <a:gd name="T42" fmla="*/ 0 w 54"/>
                <a:gd name="T43" fmla="*/ 1 h 54"/>
                <a:gd name="T44" fmla="*/ 0 w 54"/>
                <a:gd name="T45" fmla="*/ 1 h 5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4"/>
                <a:gd name="T70" fmla="*/ 0 h 54"/>
                <a:gd name="T71" fmla="*/ 54 w 54"/>
                <a:gd name="T72" fmla="*/ 54 h 5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4" h="54">
                  <a:moveTo>
                    <a:pt x="0" y="19"/>
                  </a:moveTo>
                  <a:lnTo>
                    <a:pt x="0" y="19"/>
                  </a:lnTo>
                  <a:lnTo>
                    <a:pt x="2" y="24"/>
                  </a:lnTo>
                  <a:lnTo>
                    <a:pt x="4" y="28"/>
                  </a:lnTo>
                  <a:lnTo>
                    <a:pt x="7" y="33"/>
                  </a:lnTo>
                  <a:lnTo>
                    <a:pt x="9" y="37"/>
                  </a:lnTo>
                  <a:lnTo>
                    <a:pt x="11" y="42"/>
                  </a:lnTo>
                  <a:lnTo>
                    <a:pt x="13" y="45"/>
                  </a:lnTo>
                  <a:lnTo>
                    <a:pt x="15" y="49"/>
                  </a:lnTo>
                  <a:lnTo>
                    <a:pt x="17" y="54"/>
                  </a:lnTo>
                  <a:lnTo>
                    <a:pt x="54" y="34"/>
                  </a:lnTo>
                  <a:lnTo>
                    <a:pt x="52" y="29"/>
                  </a:lnTo>
                  <a:lnTo>
                    <a:pt x="50" y="25"/>
                  </a:lnTo>
                  <a:lnTo>
                    <a:pt x="48" y="21"/>
                  </a:lnTo>
                  <a:lnTo>
                    <a:pt x="46" y="16"/>
                  </a:lnTo>
                  <a:lnTo>
                    <a:pt x="44" y="12"/>
                  </a:lnTo>
                  <a:lnTo>
                    <a:pt x="42" y="8"/>
                  </a:lnTo>
                  <a:lnTo>
                    <a:pt x="40" y="4"/>
                  </a:lnTo>
                  <a:lnTo>
                    <a:pt x="37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6" name="Freeform 431"/>
            <p:cNvSpPr>
              <a:spLocks/>
            </p:cNvSpPr>
            <p:nvPr/>
          </p:nvSpPr>
          <p:spPr bwMode="auto">
            <a:xfrm>
              <a:off x="2795" y="3028"/>
              <a:ext cx="13" cy="13"/>
            </a:xfrm>
            <a:custGeom>
              <a:avLst/>
              <a:gdLst>
                <a:gd name="T0" fmla="*/ 0 w 52"/>
                <a:gd name="T1" fmla="*/ 1 h 48"/>
                <a:gd name="T2" fmla="*/ 0 w 52"/>
                <a:gd name="T3" fmla="*/ 1 h 48"/>
                <a:gd name="T4" fmla="*/ 0 w 52"/>
                <a:gd name="T5" fmla="*/ 2 h 48"/>
                <a:gd name="T6" fmla="*/ 0 w 52"/>
                <a:gd name="T7" fmla="*/ 2 h 48"/>
                <a:gd name="T8" fmla="*/ 1 w 52"/>
                <a:gd name="T9" fmla="*/ 2 h 48"/>
                <a:gd name="T10" fmla="*/ 1 w 52"/>
                <a:gd name="T11" fmla="*/ 2 h 48"/>
                <a:gd name="T12" fmla="*/ 1 w 52"/>
                <a:gd name="T13" fmla="*/ 3 h 48"/>
                <a:gd name="T14" fmla="*/ 1 w 52"/>
                <a:gd name="T15" fmla="*/ 3 h 48"/>
                <a:gd name="T16" fmla="*/ 1 w 52"/>
                <a:gd name="T17" fmla="*/ 3 h 48"/>
                <a:gd name="T18" fmla="*/ 1 w 52"/>
                <a:gd name="T19" fmla="*/ 4 h 48"/>
                <a:gd name="T20" fmla="*/ 3 w 52"/>
                <a:gd name="T21" fmla="*/ 2 h 48"/>
                <a:gd name="T22" fmla="*/ 3 w 52"/>
                <a:gd name="T23" fmla="*/ 2 h 48"/>
                <a:gd name="T24" fmla="*/ 3 w 52"/>
                <a:gd name="T25" fmla="*/ 2 h 48"/>
                <a:gd name="T26" fmla="*/ 3 w 52"/>
                <a:gd name="T27" fmla="*/ 1 h 48"/>
                <a:gd name="T28" fmla="*/ 3 w 52"/>
                <a:gd name="T29" fmla="*/ 1 h 48"/>
                <a:gd name="T30" fmla="*/ 3 w 52"/>
                <a:gd name="T31" fmla="*/ 1 h 48"/>
                <a:gd name="T32" fmla="*/ 3 w 52"/>
                <a:gd name="T33" fmla="*/ 1 h 48"/>
                <a:gd name="T34" fmla="*/ 3 w 52"/>
                <a:gd name="T35" fmla="*/ 0 h 48"/>
                <a:gd name="T36" fmla="*/ 3 w 52"/>
                <a:gd name="T37" fmla="*/ 0 h 48"/>
                <a:gd name="T38" fmla="*/ 3 w 52"/>
                <a:gd name="T39" fmla="*/ 0 h 48"/>
                <a:gd name="T40" fmla="*/ 0 w 52"/>
                <a:gd name="T41" fmla="*/ 1 h 48"/>
                <a:gd name="T42" fmla="*/ 0 w 52"/>
                <a:gd name="T43" fmla="*/ 1 h 48"/>
                <a:gd name="T44" fmla="*/ 0 w 52"/>
                <a:gd name="T45" fmla="*/ 1 h 4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2"/>
                <a:gd name="T70" fmla="*/ 0 h 48"/>
                <a:gd name="T71" fmla="*/ 52 w 52"/>
                <a:gd name="T72" fmla="*/ 48 h 4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2" h="48">
                  <a:moveTo>
                    <a:pt x="0" y="20"/>
                  </a:moveTo>
                  <a:lnTo>
                    <a:pt x="0" y="20"/>
                  </a:lnTo>
                  <a:lnTo>
                    <a:pt x="2" y="23"/>
                  </a:lnTo>
                  <a:lnTo>
                    <a:pt x="3" y="26"/>
                  </a:lnTo>
                  <a:lnTo>
                    <a:pt x="6" y="31"/>
                  </a:lnTo>
                  <a:lnTo>
                    <a:pt x="8" y="34"/>
                  </a:lnTo>
                  <a:lnTo>
                    <a:pt x="10" y="37"/>
                  </a:lnTo>
                  <a:lnTo>
                    <a:pt x="11" y="42"/>
                  </a:lnTo>
                  <a:lnTo>
                    <a:pt x="13" y="45"/>
                  </a:lnTo>
                  <a:lnTo>
                    <a:pt x="15" y="48"/>
                  </a:lnTo>
                  <a:lnTo>
                    <a:pt x="52" y="29"/>
                  </a:lnTo>
                  <a:lnTo>
                    <a:pt x="50" y="25"/>
                  </a:lnTo>
                  <a:lnTo>
                    <a:pt x="48" y="22"/>
                  </a:lnTo>
                  <a:lnTo>
                    <a:pt x="47" y="18"/>
                  </a:lnTo>
                  <a:lnTo>
                    <a:pt x="45" y="14"/>
                  </a:lnTo>
                  <a:lnTo>
                    <a:pt x="43" y="11"/>
                  </a:lnTo>
                  <a:lnTo>
                    <a:pt x="42" y="7"/>
                  </a:lnTo>
                  <a:lnTo>
                    <a:pt x="40" y="3"/>
                  </a:lnTo>
                  <a:lnTo>
                    <a:pt x="38" y="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7" name="Freeform 432"/>
            <p:cNvSpPr>
              <a:spLocks/>
            </p:cNvSpPr>
            <p:nvPr/>
          </p:nvSpPr>
          <p:spPr bwMode="auto">
            <a:xfrm>
              <a:off x="2789" y="3017"/>
              <a:ext cx="15" cy="16"/>
            </a:xfrm>
            <a:custGeom>
              <a:avLst/>
              <a:gdLst>
                <a:gd name="T0" fmla="*/ 0 w 60"/>
                <a:gd name="T1" fmla="*/ 1 h 68"/>
                <a:gd name="T2" fmla="*/ 0 w 60"/>
                <a:gd name="T3" fmla="*/ 1 h 68"/>
                <a:gd name="T4" fmla="*/ 0 w 60"/>
                <a:gd name="T5" fmla="*/ 1 h 68"/>
                <a:gd name="T6" fmla="*/ 0 w 60"/>
                <a:gd name="T7" fmla="*/ 2 h 68"/>
                <a:gd name="T8" fmla="*/ 1 w 60"/>
                <a:gd name="T9" fmla="*/ 2 h 68"/>
                <a:gd name="T10" fmla="*/ 1 w 60"/>
                <a:gd name="T11" fmla="*/ 2 h 68"/>
                <a:gd name="T12" fmla="*/ 1 w 60"/>
                <a:gd name="T13" fmla="*/ 3 h 68"/>
                <a:gd name="T14" fmla="*/ 1 w 60"/>
                <a:gd name="T15" fmla="*/ 3 h 68"/>
                <a:gd name="T16" fmla="*/ 1 w 60"/>
                <a:gd name="T17" fmla="*/ 3 h 68"/>
                <a:gd name="T18" fmla="*/ 2 w 60"/>
                <a:gd name="T19" fmla="*/ 4 h 68"/>
                <a:gd name="T20" fmla="*/ 4 w 60"/>
                <a:gd name="T21" fmla="*/ 3 h 68"/>
                <a:gd name="T22" fmla="*/ 4 w 60"/>
                <a:gd name="T23" fmla="*/ 2 h 68"/>
                <a:gd name="T24" fmla="*/ 4 w 60"/>
                <a:gd name="T25" fmla="*/ 2 h 68"/>
                <a:gd name="T26" fmla="*/ 3 w 60"/>
                <a:gd name="T27" fmla="*/ 2 h 68"/>
                <a:gd name="T28" fmla="*/ 3 w 60"/>
                <a:gd name="T29" fmla="*/ 1 h 68"/>
                <a:gd name="T30" fmla="*/ 3 w 60"/>
                <a:gd name="T31" fmla="*/ 1 h 68"/>
                <a:gd name="T32" fmla="*/ 3 w 60"/>
                <a:gd name="T33" fmla="*/ 1 h 68"/>
                <a:gd name="T34" fmla="*/ 3 w 60"/>
                <a:gd name="T35" fmla="*/ 0 h 68"/>
                <a:gd name="T36" fmla="*/ 2 w 60"/>
                <a:gd name="T37" fmla="*/ 0 h 68"/>
                <a:gd name="T38" fmla="*/ 2 w 60"/>
                <a:gd name="T39" fmla="*/ 0 h 68"/>
                <a:gd name="T40" fmla="*/ 0 w 60"/>
                <a:gd name="T41" fmla="*/ 1 h 68"/>
                <a:gd name="T42" fmla="*/ 0 w 60"/>
                <a:gd name="T43" fmla="*/ 1 h 68"/>
                <a:gd name="T44" fmla="*/ 0 w 60"/>
                <a:gd name="T45" fmla="*/ 1 h 6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0"/>
                <a:gd name="T70" fmla="*/ 0 h 68"/>
                <a:gd name="T71" fmla="*/ 60 w 60"/>
                <a:gd name="T72" fmla="*/ 68 h 6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0" h="68">
                  <a:moveTo>
                    <a:pt x="0" y="19"/>
                  </a:moveTo>
                  <a:lnTo>
                    <a:pt x="0" y="19"/>
                  </a:lnTo>
                  <a:lnTo>
                    <a:pt x="2" y="26"/>
                  </a:lnTo>
                  <a:lnTo>
                    <a:pt x="5" y="31"/>
                  </a:lnTo>
                  <a:lnTo>
                    <a:pt x="8" y="38"/>
                  </a:lnTo>
                  <a:lnTo>
                    <a:pt x="11" y="43"/>
                  </a:lnTo>
                  <a:lnTo>
                    <a:pt x="14" y="49"/>
                  </a:lnTo>
                  <a:lnTo>
                    <a:pt x="17" y="56"/>
                  </a:lnTo>
                  <a:lnTo>
                    <a:pt x="19" y="61"/>
                  </a:lnTo>
                  <a:lnTo>
                    <a:pt x="22" y="68"/>
                  </a:lnTo>
                  <a:lnTo>
                    <a:pt x="60" y="48"/>
                  </a:lnTo>
                  <a:lnTo>
                    <a:pt x="56" y="42"/>
                  </a:lnTo>
                  <a:lnTo>
                    <a:pt x="54" y="36"/>
                  </a:lnTo>
                  <a:lnTo>
                    <a:pt x="51" y="30"/>
                  </a:lnTo>
                  <a:lnTo>
                    <a:pt x="48" y="25"/>
                  </a:lnTo>
                  <a:lnTo>
                    <a:pt x="46" y="18"/>
                  </a:lnTo>
                  <a:lnTo>
                    <a:pt x="42" y="13"/>
                  </a:lnTo>
                  <a:lnTo>
                    <a:pt x="39" y="7"/>
                  </a:lnTo>
                  <a:lnTo>
                    <a:pt x="37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8" name="Freeform 433"/>
            <p:cNvSpPr>
              <a:spLocks/>
            </p:cNvSpPr>
            <p:nvPr/>
          </p:nvSpPr>
          <p:spPr bwMode="auto">
            <a:xfrm>
              <a:off x="2786" y="3009"/>
              <a:ext cx="13" cy="12"/>
            </a:xfrm>
            <a:custGeom>
              <a:avLst/>
              <a:gdLst>
                <a:gd name="T0" fmla="*/ 0 w 51"/>
                <a:gd name="T1" fmla="*/ 1 h 47"/>
                <a:gd name="T2" fmla="*/ 0 w 51"/>
                <a:gd name="T3" fmla="*/ 1 h 47"/>
                <a:gd name="T4" fmla="*/ 0 w 51"/>
                <a:gd name="T5" fmla="*/ 2 h 47"/>
                <a:gd name="T6" fmla="*/ 0 w 51"/>
                <a:gd name="T7" fmla="*/ 2 h 47"/>
                <a:gd name="T8" fmla="*/ 0 w 51"/>
                <a:gd name="T9" fmla="*/ 2 h 47"/>
                <a:gd name="T10" fmla="*/ 1 w 51"/>
                <a:gd name="T11" fmla="*/ 2 h 47"/>
                <a:gd name="T12" fmla="*/ 1 w 51"/>
                <a:gd name="T13" fmla="*/ 2 h 47"/>
                <a:gd name="T14" fmla="*/ 1 w 51"/>
                <a:gd name="T15" fmla="*/ 3 h 47"/>
                <a:gd name="T16" fmla="*/ 1 w 51"/>
                <a:gd name="T17" fmla="*/ 3 h 47"/>
                <a:gd name="T18" fmla="*/ 1 w 51"/>
                <a:gd name="T19" fmla="*/ 3 h 47"/>
                <a:gd name="T20" fmla="*/ 3 w 51"/>
                <a:gd name="T21" fmla="*/ 2 h 47"/>
                <a:gd name="T22" fmla="*/ 3 w 51"/>
                <a:gd name="T23" fmla="*/ 2 h 47"/>
                <a:gd name="T24" fmla="*/ 3 w 51"/>
                <a:gd name="T25" fmla="*/ 2 h 47"/>
                <a:gd name="T26" fmla="*/ 3 w 51"/>
                <a:gd name="T27" fmla="*/ 1 h 47"/>
                <a:gd name="T28" fmla="*/ 3 w 51"/>
                <a:gd name="T29" fmla="*/ 1 h 47"/>
                <a:gd name="T30" fmla="*/ 3 w 51"/>
                <a:gd name="T31" fmla="*/ 1 h 47"/>
                <a:gd name="T32" fmla="*/ 3 w 51"/>
                <a:gd name="T33" fmla="*/ 1 h 47"/>
                <a:gd name="T34" fmla="*/ 3 w 51"/>
                <a:gd name="T35" fmla="*/ 0 h 47"/>
                <a:gd name="T36" fmla="*/ 3 w 51"/>
                <a:gd name="T37" fmla="*/ 0 h 47"/>
                <a:gd name="T38" fmla="*/ 3 w 51"/>
                <a:gd name="T39" fmla="*/ 0 h 47"/>
                <a:gd name="T40" fmla="*/ 0 w 51"/>
                <a:gd name="T41" fmla="*/ 1 h 47"/>
                <a:gd name="T42" fmla="*/ 0 w 51"/>
                <a:gd name="T43" fmla="*/ 1 h 47"/>
                <a:gd name="T44" fmla="*/ 0 w 51"/>
                <a:gd name="T45" fmla="*/ 1 h 4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1"/>
                <a:gd name="T70" fmla="*/ 0 h 47"/>
                <a:gd name="T71" fmla="*/ 51 w 51"/>
                <a:gd name="T72" fmla="*/ 47 h 4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1" h="47">
                  <a:moveTo>
                    <a:pt x="0" y="19"/>
                  </a:moveTo>
                  <a:lnTo>
                    <a:pt x="0" y="19"/>
                  </a:lnTo>
                  <a:lnTo>
                    <a:pt x="1" y="22"/>
                  </a:lnTo>
                  <a:lnTo>
                    <a:pt x="3" y="26"/>
                  </a:lnTo>
                  <a:lnTo>
                    <a:pt x="5" y="30"/>
                  </a:lnTo>
                  <a:lnTo>
                    <a:pt x="6" y="33"/>
                  </a:lnTo>
                  <a:lnTo>
                    <a:pt x="9" y="37"/>
                  </a:lnTo>
                  <a:lnTo>
                    <a:pt x="10" y="41"/>
                  </a:lnTo>
                  <a:lnTo>
                    <a:pt x="12" y="44"/>
                  </a:lnTo>
                  <a:lnTo>
                    <a:pt x="14" y="47"/>
                  </a:lnTo>
                  <a:lnTo>
                    <a:pt x="51" y="28"/>
                  </a:lnTo>
                  <a:lnTo>
                    <a:pt x="49" y="25"/>
                  </a:lnTo>
                  <a:lnTo>
                    <a:pt x="48" y="22"/>
                  </a:lnTo>
                  <a:lnTo>
                    <a:pt x="46" y="19"/>
                  </a:lnTo>
                  <a:lnTo>
                    <a:pt x="45" y="14"/>
                  </a:lnTo>
                  <a:lnTo>
                    <a:pt x="43" y="11"/>
                  </a:lnTo>
                  <a:lnTo>
                    <a:pt x="42" y="7"/>
                  </a:lnTo>
                  <a:lnTo>
                    <a:pt x="39" y="4"/>
                  </a:lnTo>
                  <a:lnTo>
                    <a:pt x="38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099" name="Freeform 434"/>
            <p:cNvSpPr>
              <a:spLocks/>
            </p:cNvSpPr>
            <p:nvPr/>
          </p:nvSpPr>
          <p:spPr bwMode="auto">
            <a:xfrm>
              <a:off x="2782" y="3001"/>
              <a:ext cx="13" cy="13"/>
            </a:xfrm>
            <a:custGeom>
              <a:avLst/>
              <a:gdLst>
                <a:gd name="T0" fmla="*/ 0 w 54"/>
                <a:gd name="T1" fmla="*/ 1 h 52"/>
                <a:gd name="T2" fmla="*/ 0 w 54"/>
                <a:gd name="T3" fmla="*/ 1 h 52"/>
                <a:gd name="T4" fmla="*/ 0 w 54"/>
                <a:gd name="T5" fmla="*/ 2 h 52"/>
                <a:gd name="T6" fmla="*/ 0 w 54"/>
                <a:gd name="T7" fmla="*/ 2 h 52"/>
                <a:gd name="T8" fmla="*/ 0 w 54"/>
                <a:gd name="T9" fmla="*/ 2 h 52"/>
                <a:gd name="T10" fmla="*/ 0 w 54"/>
                <a:gd name="T11" fmla="*/ 2 h 52"/>
                <a:gd name="T12" fmla="*/ 0 w 54"/>
                <a:gd name="T13" fmla="*/ 3 h 52"/>
                <a:gd name="T14" fmla="*/ 1 w 54"/>
                <a:gd name="T15" fmla="*/ 3 h 52"/>
                <a:gd name="T16" fmla="*/ 1 w 54"/>
                <a:gd name="T17" fmla="*/ 3 h 52"/>
                <a:gd name="T18" fmla="*/ 1 w 54"/>
                <a:gd name="T19" fmla="*/ 3 h 52"/>
                <a:gd name="T20" fmla="*/ 3 w 54"/>
                <a:gd name="T21" fmla="*/ 2 h 52"/>
                <a:gd name="T22" fmla="*/ 3 w 54"/>
                <a:gd name="T23" fmla="*/ 2 h 52"/>
                <a:gd name="T24" fmla="*/ 3 w 54"/>
                <a:gd name="T25" fmla="*/ 2 h 52"/>
                <a:gd name="T26" fmla="*/ 3 w 54"/>
                <a:gd name="T27" fmla="*/ 1 h 52"/>
                <a:gd name="T28" fmla="*/ 3 w 54"/>
                <a:gd name="T29" fmla="*/ 1 h 52"/>
                <a:gd name="T30" fmla="*/ 3 w 54"/>
                <a:gd name="T31" fmla="*/ 1 h 52"/>
                <a:gd name="T32" fmla="*/ 2 w 54"/>
                <a:gd name="T33" fmla="*/ 1 h 52"/>
                <a:gd name="T34" fmla="*/ 2 w 54"/>
                <a:gd name="T35" fmla="*/ 0 h 52"/>
                <a:gd name="T36" fmla="*/ 2 w 54"/>
                <a:gd name="T37" fmla="*/ 0 h 52"/>
                <a:gd name="T38" fmla="*/ 2 w 54"/>
                <a:gd name="T39" fmla="*/ 0 h 52"/>
                <a:gd name="T40" fmla="*/ 0 w 54"/>
                <a:gd name="T41" fmla="*/ 1 h 52"/>
                <a:gd name="T42" fmla="*/ 0 w 54"/>
                <a:gd name="T43" fmla="*/ 1 h 52"/>
                <a:gd name="T44" fmla="*/ 0 w 54"/>
                <a:gd name="T45" fmla="*/ 1 h 5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4"/>
                <a:gd name="T70" fmla="*/ 0 h 52"/>
                <a:gd name="T71" fmla="*/ 54 w 54"/>
                <a:gd name="T72" fmla="*/ 52 h 5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4" h="52">
                  <a:moveTo>
                    <a:pt x="0" y="17"/>
                  </a:moveTo>
                  <a:lnTo>
                    <a:pt x="0" y="17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6" y="31"/>
                  </a:lnTo>
                  <a:lnTo>
                    <a:pt x="9" y="35"/>
                  </a:lnTo>
                  <a:lnTo>
                    <a:pt x="10" y="39"/>
                  </a:lnTo>
                  <a:lnTo>
                    <a:pt x="12" y="43"/>
                  </a:lnTo>
                  <a:lnTo>
                    <a:pt x="14" y="47"/>
                  </a:lnTo>
                  <a:lnTo>
                    <a:pt x="16" y="52"/>
                  </a:lnTo>
                  <a:lnTo>
                    <a:pt x="54" y="33"/>
                  </a:lnTo>
                  <a:lnTo>
                    <a:pt x="52" y="28"/>
                  </a:lnTo>
                  <a:lnTo>
                    <a:pt x="50" y="25"/>
                  </a:lnTo>
                  <a:lnTo>
                    <a:pt x="48" y="21"/>
                  </a:lnTo>
                  <a:lnTo>
                    <a:pt x="46" y="16"/>
                  </a:lnTo>
                  <a:lnTo>
                    <a:pt x="45" y="12"/>
                  </a:lnTo>
                  <a:lnTo>
                    <a:pt x="43" y="7"/>
                  </a:lnTo>
                  <a:lnTo>
                    <a:pt x="41" y="4"/>
                  </a:lnTo>
                  <a:lnTo>
                    <a:pt x="38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0" name="Freeform 435"/>
            <p:cNvSpPr>
              <a:spLocks/>
            </p:cNvSpPr>
            <p:nvPr/>
          </p:nvSpPr>
          <p:spPr bwMode="auto">
            <a:xfrm>
              <a:off x="2778" y="2992"/>
              <a:ext cx="13" cy="14"/>
            </a:xfrm>
            <a:custGeom>
              <a:avLst/>
              <a:gdLst>
                <a:gd name="T0" fmla="*/ 0 w 55"/>
                <a:gd name="T1" fmla="*/ 1 h 56"/>
                <a:gd name="T2" fmla="*/ 0 w 55"/>
                <a:gd name="T3" fmla="*/ 1 h 56"/>
                <a:gd name="T4" fmla="*/ 0 w 55"/>
                <a:gd name="T5" fmla="*/ 2 h 56"/>
                <a:gd name="T6" fmla="*/ 0 w 55"/>
                <a:gd name="T7" fmla="*/ 2 h 56"/>
                <a:gd name="T8" fmla="*/ 0 w 55"/>
                <a:gd name="T9" fmla="*/ 2 h 56"/>
                <a:gd name="T10" fmla="*/ 0 w 55"/>
                <a:gd name="T11" fmla="*/ 2 h 56"/>
                <a:gd name="T12" fmla="*/ 1 w 55"/>
                <a:gd name="T13" fmla="*/ 3 h 56"/>
                <a:gd name="T14" fmla="*/ 1 w 55"/>
                <a:gd name="T15" fmla="*/ 3 h 56"/>
                <a:gd name="T16" fmla="*/ 1 w 55"/>
                <a:gd name="T17" fmla="*/ 3 h 56"/>
                <a:gd name="T18" fmla="*/ 1 w 55"/>
                <a:gd name="T19" fmla="*/ 4 h 56"/>
                <a:gd name="T20" fmla="*/ 3 w 55"/>
                <a:gd name="T21" fmla="*/ 3 h 56"/>
                <a:gd name="T22" fmla="*/ 3 w 55"/>
                <a:gd name="T23" fmla="*/ 2 h 56"/>
                <a:gd name="T24" fmla="*/ 3 w 55"/>
                <a:gd name="T25" fmla="*/ 2 h 56"/>
                <a:gd name="T26" fmla="*/ 3 w 55"/>
                <a:gd name="T27" fmla="*/ 2 h 56"/>
                <a:gd name="T28" fmla="*/ 3 w 55"/>
                <a:gd name="T29" fmla="*/ 1 h 56"/>
                <a:gd name="T30" fmla="*/ 3 w 55"/>
                <a:gd name="T31" fmla="*/ 1 h 56"/>
                <a:gd name="T32" fmla="*/ 2 w 55"/>
                <a:gd name="T33" fmla="*/ 1 h 56"/>
                <a:gd name="T34" fmla="*/ 2 w 55"/>
                <a:gd name="T35" fmla="*/ 0 h 56"/>
                <a:gd name="T36" fmla="*/ 2 w 55"/>
                <a:gd name="T37" fmla="*/ 0 h 56"/>
                <a:gd name="T38" fmla="*/ 2 w 55"/>
                <a:gd name="T39" fmla="*/ 0 h 56"/>
                <a:gd name="T40" fmla="*/ 0 w 55"/>
                <a:gd name="T41" fmla="*/ 1 h 56"/>
                <a:gd name="T42" fmla="*/ 0 w 55"/>
                <a:gd name="T43" fmla="*/ 1 h 56"/>
                <a:gd name="T44" fmla="*/ 0 w 55"/>
                <a:gd name="T45" fmla="*/ 1 h 5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5"/>
                <a:gd name="T70" fmla="*/ 0 h 56"/>
                <a:gd name="T71" fmla="*/ 55 w 55"/>
                <a:gd name="T72" fmla="*/ 56 h 5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5" h="56">
                  <a:moveTo>
                    <a:pt x="0" y="18"/>
                  </a:moveTo>
                  <a:lnTo>
                    <a:pt x="0" y="18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6" y="32"/>
                  </a:lnTo>
                  <a:lnTo>
                    <a:pt x="9" y="36"/>
                  </a:lnTo>
                  <a:lnTo>
                    <a:pt x="11" y="42"/>
                  </a:lnTo>
                  <a:lnTo>
                    <a:pt x="13" y="46"/>
                  </a:lnTo>
                  <a:lnTo>
                    <a:pt x="15" y="52"/>
                  </a:lnTo>
                  <a:lnTo>
                    <a:pt x="17" y="56"/>
                  </a:lnTo>
                  <a:lnTo>
                    <a:pt x="55" y="39"/>
                  </a:lnTo>
                  <a:lnTo>
                    <a:pt x="53" y="33"/>
                  </a:lnTo>
                  <a:lnTo>
                    <a:pt x="51" y="29"/>
                  </a:lnTo>
                  <a:lnTo>
                    <a:pt x="49" y="24"/>
                  </a:lnTo>
                  <a:lnTo>
                    <a:pt x="47" y="19"/>
                  </a:lnTo>
                  <a:lnTo>
                    <a:pt x="45" y="14"/>
                  </a:lnTo>
                  <a:lnTo>
                    <a:pt x="43" y="9"/>
                  </a:lnTo>
                  <a:lnTo>
                    <a:pt x="41" y="4"/>
                  </a:lnTo>
                  <a:lnTo>
                    <a:pt x="38" y="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1" name="Freeform 436"/>
            <p:cNvSpPr>
              <a:spLocks/>
            </p:cNvSpPr>
            <p:nvPr/>
          </p:nvSpPr>
          <p:spPr bwMode="auto">
            <a:xfrm>
              <a:off x="2774" y="2982"/>
              <a:ext cx="13" cy="14"/>
            </a:xfrm>
            <a:custGeom>
              <a:avLst/>
              <a:gdLst>
                <a:gd name="T0" fmla="*/ 0 w 54"/>
                <a:gd name="T1" fmla="*/ 1 h 55"/>
                <a:gd name="T2" fmla="*/ 0 w 54"/>
                <a:gd name="T3" fmla="*/ 1 h 55"/>
                <a:gd name="T4" fmla="*/ 0 w 54"/>
                <a:gd name="T5" fmla="*/ 2 h 55"/>
                <a:gd name="T6" fmla="*/ 0 w 54"/>
                <a:gd name="T7" fmla="*/ 2 h 55"/>
                <a:gd name="T8" fmla="*/ 0 w 54"/>
                <a:gd name="T9" fmla="*/ 2 h 55"/>
                <a:gd name="T10" fmla="*/ 0 w 54"/>
                <a:gd name="T11" fmla="*/ 2 h 55"/>
                <a:gd name="T12" fmla="*/ 1 w 54"/>
                <a:gd name="T13" fmla="*/ 3 h 55"/>
                <a:gd name="T14" fmla="*/ 1 w 54"/>
                <a:gd name="T15" fmla="*/ 3 h 55"/>
                <a:gd name="T16" fmla="*/ 1 w 54"/>
                <a:gd name="T17" fmla="*/ 3 h 55"/>
                <a:gd name="T18" fmla="*/ 1 w 54"/>
                <a:gd name="T19" fmla="*/ 4 h 55"/>
                <a:gd name="T20" fmla="*/ 3 w 54"/>
                <a:gd name="T21" fmla="*/ 2 h 55"/>
                <a:gd name="T22" fmla="*/ 3 w 54"/>
                <a:gd name="T23" fmla="*/ 2 h 55"/>
                <a:gd name="T24" fmla="*/ 3 w 54"/>
                <a:gd name="T25" fmla="*/ 2 h 55"/>
                <a:gd name="T26" fmla="*/ 3 w 54"/>
                <a:gd name="T27" fmla="*/ 2 h 55"/>
                <a:gd name="T28" fmla="*/ 3 w 54"/>
                <a:gd name="T29" fmla="*/ 1 h 55"/>
                <a:gd name="T30" fmla="*/ 3 w 54"/>
                <a:gd name="T31" fmla="*/ 1 h 55"/>
                <a:gd name="T32" fmla="*/ 2 w 54"/>
                <a:gd name="T33" fmla="*/ 1 h 55"/>
                <a:gd name="T34" fmla="*/ 2 w 54"/>
                <a:gd name="T35" fmla="*/ 0 h 55"/>
                <a:gd name="T36" fmla="*/ 2 w 54"/>
                <a:gd name="T37" fmla="*/ 0 h 55"/>
                <a:gd name="T38" fmla="*/ 2 w 54"/>
                <a:gd name="T39" fmla="*/ 0 h 55"/>
                <a:gd name="T40" fmla="*/ 0 w 54"/>
                <a:gd name="T41" fmla="*/ 1 h 55"/>
                <a:gd name="T42" fmla="*/ 0 w 54"/>
                <a:gd name="T43" fmla="*/ 1 h 55"/>
                <a:gd name="T44" fmla="*/ 0 w 54"/>
                <a:gd name="T45" fmla="*/ 1 h 5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4"/>
                <a:gd name="T70" fmla="*/ 0 h 55"/>
                <a:gd name="T71" fmla="*/ 54 w 54"/>
                <a:gd name="T72" fmla="*/ 55 h 5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4" h="55">
                  <a:moveTo>
                    <a:pt x="0" y="17"/>
                  </a:moveTo>
                  <a:lnTo>
                    <a:pt x="0" y="17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6" y="30"/>
                  </a:lnTo>
                  <a:lnTo>
                    <a:pt x="9" y="36"/>
                  </a:lnTo>
                  <a:lnTo>
                    <a:pt x="11" y="40"/>
                  </a:lnTo>
                  <a:lnTo>
                    <a:pt x="13" y="45"/>
                  </a:lnTo>
                  <a:lnTo>
                    <a:pt x="15" y="50"/>
                  </a:lnTo>
                  <a:lnTo>
                    <a:pt x="16" y="55"/>
                  </a:lnTo>
                  <a:lnTo>
                    <a:pt x="54" y="37"/>
                  </a:lnTo>
                  <a:lnTo>
                    <a:pt x="52" y="32"/>
                  </a:lnTo>
                  <a:lnTo>
                    <a:pt x="51" y="27"/>
                  </a:lnTo>
                  <a:lnTo>
                    <a:pt x="49" y="23"/>
                  </a:lnTo>
                  <a:lnTo>
                    <a:pt x="47" y="18"/>
                  </a:lnTo>
                  <a:lnTo>
                    <a:pt x="45" y="14"/>
                  </a:lnTo>
                  <a:lnTo>
                    <a:pt x="43" y="8"/>
                  </a:lnTo>
                  <a:lnTo>
                    <a:pt x="41" y="4"/>
                  </a:lnTo>
                  <a:lnTo>
                    <a:pt x="39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2" name="Freeform 437"/>
            <p:cNvSpPr>
              <a:spLocks/>
            </p:cNvSpPr>
            <p:nvPr/>
          </p:nvSpPr>
          <p:spPr bwMode="auto">
            <a:xfrm>
              <a:off x="2771" y="2975"/>
              <a:ext cx="12" cy="12"/>
            </a:xfrm>
            <a:custGeom>
              <a:avLst/>
              <a:gdLst>
                <a:gd name="T0" fmla="*/ 0 w 50"/>
                <a:gd name="T1" fmla="*/ 1 h 45"/>
                <a:gd name="T2" fmla="*/ 0 w 50"/>
                <a:gd name="T3" fmla="*/ 1 h 45"/>
                <a:gd name="T4" fmla="*/ 0 w 50"/>
                <a:gd name="T5" fmla="*/ 1 h 45"/>
                <a:gd name="T6" fmla="*/ 0 w 50"/>
                <a:gd name="T7" fmla="*/ 2 h 45"/>
                <a:gd name="T8" fmla="*/ 0 w 50"/>
                <a:gd name="T9" fmla="*/ 2 h 45"/>
                <a:gd name="T10" fmla="*/ 0 w 50"/>
                <a:gd name="T11" fmla="*/ 2 h 45"/>
                <a:gd name="T12" fmla="*/ 0 w 50"/>
                <a:gd name="T13" fmla="*/ 2 h 45"/>
                <a:gd name="T14" fmla="*/ 0 w 50"/>
                <a:gd name="T15" fmla="*/ 3 h 45"/>
                <a:gd name="T16" fmla="*/ 0 w 50"/>
                <a:gd name="T17" fmla="*/ 3 h 45"/>
                <a:gd name="T18" fmla="*/ 1 w 50"/>
                <a:gd name="T19" fmla="*/ 3 h 45"/>
                <a:gd name="T20" fmla="*/ 3 w 50"/>
                <a:gd name="T21" fmla="*/ 2 h 45"/>
                <a:gd name="T22" fmla="*/ 3 w 50"/>
                <a:gd name="T23" fmla="*/ 2 h 45"/>
                <a:gd name="T24" fmla="*/ 3 w 50"/>
                <a:gd name="T25" fmla="*/ 2 h 45"/>
                <a:gd name="T26" fmla="*/ 3 w 50"/>
                <a:gd name="T27" fmla="*/ 1 h 45"/>
                <a:gd name="T28" fmla="*/ 3 w 50"/>
                <a:gd name="T29" fmla="*/ 1 h 45"/>
                <a:gd name="T30" fmla="*/ 2 w 50"/>
                <a:gd name="T31" fmla="*/ 1 h 45"/>
                <a:gd name="T32" fmla="*/ 2 w 50"/>
                <a:gd name="T33" fmla="*/ 1 h 45"/>
                <a:gd name="T34" fmla="*/ 2 w 50"/>
                <a:gd name="T35" fmla="*/ 0 h 45"/>
                <a:gd name="T36" fmla="*/ 2 w 50"/>
                <a:gd name="T37" fmla="*/ 0 h 45"/>
                <a:gd name="T38" fmla="*/ 2 w 50"/>
                <a:gd name="T39" fmla="*/ 0 h 45"/>
                <a:gd name="T40" fmla="*/ 0 w 50"/>
                <a:gd name="T41" fmla="*/ 1 h 45"/>
                <a:gd name="T42" fmla="*/ 0 w 50"/>
                <a:gd name="T43" fmla="*/ 1 h 45"/>
                <a:gd name="T44" fmla="*/ 0 w 50"/>
                <a:gd name="T45" fmla="*/ 1 h 4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0"/>
                <a:gd name="T70" fmla="*/ 0 h 45"/>
                <a:gd name="T71" fmla="*/ 50 w 50"/>
                <a:gd name="T72" fmla="*/ 45 h 4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0" h="45">
                  <a:moveTo>
                    <a:pt x="0" y="17"/>
                  </a:moveTo>
                  <a:lnTo>
                    <a:pt x="0" y="17"/>
                  </a:lnTo>
                  <a:lnTo>
                    <a:pt x="2" y="20"/>
                  </a:lnTo>
                  <a:lnTo>
                    <a:pt x="3" y="24"/>
                  </a:lnTo>
                  <a:lnTo>
                    <a:pt x="5" y="28"/>
                  </a:lnTo>
                  <a:lnTo>
                    <a:pt x="6" y="31"/>
                  </a:lnTo>
                  <a:lnTo>
                    <a:pt x="7" y="34"/>
                  </a:lnTo>
                  <a:lnTo>
                    <a:pt x="9" y="37"/>
                  </a:lnTo>
                  <a:lnTo>
                    <a:pt x="10" y="41"/>
                  </a:lnTo>
                  <a:lnTo>
                    <a:pt x="11" y="45"/>
                  </a:lnTo>
                  <a:lnTo>
                    <a:pt x="50" y="28"/>
                  </a:lnTo>
                  <a:lnTo>
                    <a:pt x="48" y="24"/>
                  </a:lnTo>
                  <a:lnTo>
                    <a:pt x="47" y="21"/>
                  </a:lnTo>
                  <a:lnTo>
                    <a:pt x="45" y="18"/>
                  </a:lnTo>
                  <a:lnTo>
                    <a:pt x="44" y="13"/>
                  </a:lnTo>
                  <a:lnTo>
                    <a:pt x="43" y="10"/>
                  </a:lnTo>
                  <a:lnTo>
                    <a:pt x="41" y="7"/>
                  </a:lnTo>
                  <a:lnTo>
                    <a:pt x="40" y="3"/>
                  </a:lnTo>
                  <a:lnTo>
                    <a:pt x="39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3" name="Freeform 438"/>
            <p:cNvSpPr>
              <a:spLocks/>
            </p:cNvSpPr>
            <p:nvPr/>
          </p:nvSpPr>
          <p:spPr bwMode="auto">
            <a:xfrm>
              <a:off x="2766" y="2962"/>
              <a:ext cx="14" cy="17"/>
            </a:xfrm>
            <a:custGeom>
              <a:avLst/>
              <a:gdLst>
                <a:gd name="T0" fmla="*/ 0 w 60"/>
                <a:gd name="T1" fmla="*/ 1 h 69"/>
                <a:gd name="T2" fmla="*/ 0 w 60"/>
                <a:gd name="T3" fmla="*/ 1 h 69"/>
                <a:gd name="T4" fmla="*/ 0 w 60"/>
                <a:gd name="T5" fmla="*/ 1 h 69"/>
                <a:gd name="T6" fmla="*/ 0 w 60"/>
                <a:gd name="T7" fmla="*/ 2 h 69"/>
                <a:gd name="T8" fmla="*/ 0 w 60"/>
                <a:gd name="T9" fmla="*/ 2 h 69"/>
                <a:gd name="T10" fmla="*/ 1 w 60"/>
                <a:gd name="T11" fmla="*/ 3 h 69"/>
                <a:gd name="T12" fmla="*/ 1 w 60"/>
                <a:gd name="T13" fmla="*/ 3 h 69"/>
                <a:gd name="T14" fmla="*/ 1 w 60"/>
                <a:gd name="T15" fmla="*/ 3 h 69"/>
                <a:gd name="T16" fmla="*/ 1 w 60"/>
                <a:gd name="T17" fmla="*/ 4 h 69"/>
                <a:gd name="T18" fmla="*/ 1 w 60"/>
                <a:gd name="T19" fmla="*/ 4 h 69"/>
                <a:gd name="T20" fmla="*/ 3 w 60"/>
                <a:gd name="T21" fmla="*/ 3 h 69"/>
                <a:gd name="T22" fmla="*/ 3 w 60"/>
                <a:gd name="T23" fmla="*/ 3 h 69"/>
                <a:gd name="T24" fmla="*/ 3 w 60"/>
                <a:gd name="T25" fmla="*/ 2 h 69"/>
                <a:gd name="T26" fmla="*/ 3 w 60"/>
                <a:gd name="T27" fmla="*/ 2 h 69"/>
                <a:gd name="T28" fmla="*/ 3 w 60"/>
                <a:gd name="T29" fmla="*/ 2 h 69"/>
                <a:gd name="T30" fmla="*/ 3 w 60"/>
                <a:gd name="T31" fmla="*/ 1 h 69"/>
                <a:gd name="T32" fmla="*/ 2 w 60"/>
                <a:gd name="T33" fmla="*/ 1 h 69"/>
                <a:gd name="T34" fmla="*/ 2 w 60"/>
                <a:gd name="T35" fmla="*/ 0 h 69"/>
                <a:gd name="T36" fmla="*/ 2 w 60"/>
                <a:gd name="T37" fmla="*/ 0 h 69"/>
                <a:gd name="T38" fmla="*/ 2 w 60"/>
                <a:gd name="T39" fmla="*/ 0 h 69"/>
                <a:gd name="T40" fmla="*/ 0 w 60"/>
                <a:gd name="T41" fmla="*/ 1 h 69"/>
                <a:gd name="T42" fmla="*/ 0 w 60"/>
                <a:gd name="T43" fmla="*/ 1 h 69"/>
                <a:gd name="T44" fmla="*/ 0 w 60"/>
                <a:gd name="T45" fmla="*/ 1 h 6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0"/>
                <a:gd name="T70" fmla="*/ 0 h 69"/>
                <a:gd name="T71" fmla="*/ 60 w 60"/>
                <a:gd name="T72" fmla="*/ 69 h 6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0" h="69">
                  <a:moveTo>
                    <a:pt x="0" y="17"/>
                  </a:moveTo>
                  <a:lnTo>
                    <a:pt x="0" y="17"/>
                  </a:lnTo>
                  <a:lnTo>
                    <a:pt x="3" y="23"/>
                  </a:lnTo>
                  <a:lnTo>
                    <a:pt x="5" y="30"/>
                  </a:lnTo>
                  <a:lnTo>
                    <a:pt x="8" y="37"/>
                  </a:lnTo>
                  <a:lnTo>
                    <a:pt x="11" y="43"/>
                  </a:lnTo>
                  <a:lnTo>
                    <a:pt x="13" y="50"/>
                  </a:lnTo>
                  <a:lnTo>
                    <a:pt x="16" y="55"/>
                  </a:lnTo>
                  <a:lnTo>
                    <a:pt x="18" y="62"/>
                  </a:lnTo>
                  <a:lnTo>
                    <a:pt x="21" y="69"/>
                  </a:lnTo>
                  <a:lnTo>
                    <a:pt x="60" y="52"/>
                  </a:lnTo>
                  <a:lnTo>
                    <a:pt x="57" y="45"/>
                  </a:lnTo>
                  <a:lnTo>
                    <a:pt x="54" y="39"/>
                  </a:lnTo>
                  <a:lnTo>
                    <a:pt x="52" y="33"/>
                  </a:lnTo>
                  <a:lnTo>
                    <a:pt x="49" y="27"/>
                  </a:lnTo>
                  <a:lnTo>
                    <a:pt x="47" y="20"/>
                  </a:lnTo>
                  <a:lnTo>
                    <a:pt x="44" y="13"/>
                  </a:lnTo>
                  <a:lnTo>
                    <a:pt x="42" y="7"/>
                  </a:lnTo>
                  <a:lnTo>
                    <a:pt x="40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4" name="Freeform 439"/>
            <p:cNvSpPr>
              <a:spLocks/>
            </p:cNvSpPr>
            <p:nvPr/>
          </p:nvSpPr>
          <p:spPr bwMode="auto">
            <a:xfrm>
              <a:off x="2763" y="2956"/>
              <a:ext cx="12" cy="10"/>
            </a:xfrm>
            <a:custGeom>
              <a:avLst/>
              <a:gdLst>
                <a:gd name="T0" fmla="*/ 0 w 49"/>
                <a:gd name="T1" fmla="*/ 1 h 42"/>
                <a:gd name="T2" fmla="*/ 0 w 49"/>
                <a:gd name="T3" fmla="*/ 1 h 42"/>
                <a:gd name="T4" fmla="*/ 0 w 49"/>
                <a:gd name="T5" fmla="*/ 1 h 42"/>
                <a:gd name="T6" fmla="*/ 0 w 49"/>
                <a:gd name="T7" fmla="*/ 1 h 42"/>
                <a:gd name="T8" fmla="*/ 0 w 49"/>
                <a:gd name="T9" fmla="*/ 1 h 42"/>
                <a:gd name="T10" fmla="*/ 0 w 49"/>
                <a:gd name="T11" fmla="*/ 2 h 42"/>
                <a:gd name="T12" fmla="*/ 0 w 49"/>
                <a:gd name="T13" fmla="*/ 2 h 42"/>
                <a:gd name="T14" fmla="*/ 0 w 49"/>
                <a:gd name="T15" fmla="*/ 2 h 42"/>
                <a:gd name="T16" fmla="*/ 0 w 49"/>
                <a:gd name="T17" fmla="*/ 2 h 42"/>
                <a:gd name="T18" fmla="*/ 0 w 49"/>
                <a:gd name="T19" fmla="*/ 2 h 42"/>
                <a:gd name="T20" fmla="*/ 3 w 49"/>
                <a:gd name="T21" fmla="*/ 1 h 42"/>
                <a:gd name="T22" fmla="*/ 3 w 49"/>
                <a:gd name="T23" fmla="*/ 1 h 42"/>
                <a:gd name="T24" fmla="*/ 3 w 49"/>
                <a:gd name="T25" fmla="*/ 1 h 42"/>
                <a:gd name="T26" fmla="*/ 3 w 49"/>
                <a:gd name="T27" fmla="*/ 1 h 42"/>
                <a:gd name="T28" fmla="*/ 3 w 49"/>
                <a:gd name="T29" fmla="*/ 1 h 42"/>
                <a:gd name="T30" fmla="*/ 2 w 49"/>
                <a:gd name="T31" fmla="*/ 0 h 42"/>
                <a:gd name="T32" fmla="*/ 2 w 49"/>
                <a:gd name="T33" fmla="*/ 0 h 42"/>
                <a:gd name="T34" fmla="*/ 2 w 49"/>
                <a:gd name="T35" fmla="*/ 0 h 42"/>
                <a:gd name="T36" fmla="*/ 2 w 49"/>
                <a:gd name="T37" fmla="*/ 0 h 42"/>
                <a:gd name="T38" fmla="*/ 2 w 49"/>
                <a:gd name="T39" fmla="*/ 0 h 42"/>
                <a:gd name="T40" fmla="*/ 0 w 49"/>
                <a:gd name="T41" fmla="*/ 1 h 42"/>
                <a:gd name="T42" fmla="*/ 0 w 49"/>
                <a:gd name="T43" fmla="*/ 1 h 42"/>
                <a:gd name="T44" fmla="*/ 0 w 49"/>
                <a:gd name="T45" fmla="*/ 1 h 4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9"/>
                <a:gd name="T70" fmla="*/ 0 h 42"/>
                <a:gd name="T71" fmla="*/ 49 w 49"/>
                <a:gd name="T72" fmla="*/ 42 h 4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9" h="42">
                  <a:moveTo>
                    <a:pt x="0" y="15"/>
                  </a:moveTo>
                  <a:lnTo>
                    <a:pt x="0" y="15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3" y="25"/>
                  </a:lnTo>
                  <a:lnTo>
                    <a:pt x="4" y="28"/>
                  </a:lnTo>
                  <a:lnTo>
                    <a:pt x="6" y="32"/>
                  </a:lnTo>
                  <a:lnTo>
                    <a:pt x="7" y="35"/>
                  </a:lnTo>
                  <a:lnTo>
                    <a:pt x="8" y="38"/>
                  </a:lnTo>
                  <a:lnTo>
                    <a:pt x="9" y="42"/>
                  </a:lnTo>
                  <a:lnTo>
                    <a:pt x="49" y="25"/>
                  </a:lnTo>
                  <a:lnTo>
                    <a:pt x="47" y="22"/>
                  </a:lnTo>
                  <a:lnTo>
                    <a:pt x="45" y="20"/>
                  </a:lnTo>
                  <a:lnTo>
                    <a:pt x="44" y="16"/>
                  </a:lnTo>
                  <a:lnTo>
                    <a:pt x="43" y="13"/>
                  </a:lnTo>
                  <a:lnTo>
                    <a:pt x="42" y="10"/>
                  </a:lnTo>
                  <a:lnTo>
                    <a:pt x="41" y="6"/>
                  </a:lnTo>
                  <a:lnTo>
                    <a:pt x="40" y="3"/>
                  </a:lnTo>
                  <a:lnTo>
                    <a:pt x="39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5" name="Freeform 440"/>
            <p:cNvSpPr>
              <a:spLocks/>
            </p:cNvSpPr>
            <p:nvPr/>
          </p:nvSpPr>
          <p:spPr bwMode="auto">
            <a:xfrm>
              <a:off x="2758" y="2944"/>
              <a:ext cx="15" cy="16"/>
            </a:xfrm>
            <a:custGeom>
              <a:avLst/>
              <a:gdLst>
                <a:gd name="T0" fmla="*/ 0 w 59"/>
                <a:gd name="T1" fmla="*/ 1 h 65"/>
                <a:gd name="T2" fmla="*/ 0 w 59"/>
                <a:gd name="T3" fmla="*/ 1 h 65"/>
                <a:gd name="T4" fmla="*/ 0 w 59"/>
                <a:gd name="T5" fmla="*/ 1 h 65"/>
                <a:gd name="T6" fmla="*/ 1 w 59"/>
                <a:gd name="T7" fmla="*/ 2 h 65"/>
                <a:gd name="T8" fmla="*/ 1 w 59"/>
                <a:gd name="T9" fmla="*/ 2 h 65"/>
                <a:gd name="T10" fmla="*/ 1 w 59"/>
                <a:gd name="T11" fmla="*/ 2 h 65"/>
                <a:gd name="T12" fmla="*/ 1 w 59"/>
                <a:gd name="T13" fmla="*/ 3 h 65"/>
                <a:gd name="T14" fmla="*/ 1 w 59"/>
                <a:gd name="T15" fmla="*/ 3 h 65"/>
                <a:gd name="T16" fmla="*/ 1 w 59"/>
                <a:gd name="T17" fmla="*/ 4 h 65"/>
                <a:gd name="T18" fmla="*/ 1 w 59"/>
                <a:gd name="T19" fmla="*/ 4 h 65"/>
                <a:gd name="T20" fmla="*/ 4 w 59"/>
                <a:gd name="T21" fmla="*/ 3 h 65"/>
                <a:gd name="T22" fmla="*/ 4 w 59"/>
                <a:gd name="T23" fmla="*/ 3 h 65"/>
                <a:gd name="T24" fmla="*/ 4 w 59"/>
                <a:gd name="T25" fmla="*/ 2 h 65"/>
                <a:gd name="T26" fmla="*/ 3 w 59"/>
                <a:gd name="T27" fmla="*/ 2 h 65"/>
                <a:gd name="T28" fmla="*/ 3 w 59"/>
                <a:gd name="T29" fmla="*/ 1 h 65"/>
                <a:gd name="T30" fmla="*/ 3 w 59"/>
                <a:gd name="T31" fmla="*/ 1 h 65"/>
                <a:gd name="T32" fmla="*/ 3 w 59"/>
                <a:gd name="T33" fmla="*/ 1 h 65"/>
                <a:gd name="T34" fmla="*/ 3 w 59"/>
                <a:gd name="T35" fmla="*/ 0 h 65"/>
                <a:gd name="T36" fmla="*/ 3 w 59"/>
                <a:gd name="T37" fmla="*/ 0 h 65"/>
                <a:gd name="T38" fmla="*/ 3 w 59"/>
                <a:gd name="T39" fmla="*/ 0 h 65"/>
                <a:gd name="T40" fmla="*/ 0 w 59"/>
                <a:gd name="T41" fmla="*/ 1 h 65"/>
                <a:gd name="T42" fmla="*/ 0 w 59"/>
                <a:gd name="T43" fmla="*/ 1 h 65"/>
                <a:gd name="T44" fmla="*/ 0 w 59"/>
                <a:gd name="T45" fmla="*/ 1 h 6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9"/>
                <a:gd name="T70" fmla="*/ 0 h 65"/>
                <a:gd name="T71" fmla="*/ 59 w 59"/>
                <a:gd name="T72" fmla="*/ 65 h 6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9" h="65">
                  <a:moveTo>
                    <a:pt x="0" y="16"/>
                  </a:moveTo>
                  <a:lnTo>
                    <a:pt x="0" y="16"/>
                  </a:lnTo>
                  <a:lnTo>
                    <a:pt x="4" y="21"/>
                  </a:lnTo>
                  <a:lnTo>
                    <a:pt x="6" y="28"/>
                  </a:lnTo>
                  <a:lnTo>
                    <a:pt x="8" y="34"/>
                  </a:lnTo>
                  <a:lnTo>
                    <a:pt x="10" y="41"/>
                  </a:lnTo>
                  <a:lnTo>
                    <a:pt x="12" y="46"/>
                  </a:lnTo>
                  <a:lnTo>
                    <a:pt x="15" y="53"/>
                  </a:lnTo>
                  <a:lnTo>
                    <a:pt x="17" y="60"/>
                  </a:lnTo>
                  <a:lnTo>
                    <a:pt x="20" y="65"/>
                  </a:lnTo>
                  <a:lnTo>
                    <a:pt x="59" y="50"/>
                  </a:lnTo>
                  <a:lnTo>
                    <a:pt x="56" y="44"/>
                  </a:lnTo>
                  <a:lnTo>
                    <a:pt x="54" y="38"/>
                  </a:lnTo>
                  <a:lnTo>
                    <a:pt x="52" y="31"/>
                  </a:lnTo>
                  <a:lnTo>
                    <a:pt x="49" y="25"/>
                  </a:lnTo>
                  <a:lnTo>
                    <a:pt x="47" y="19"/>
                  </a:lnTo>
                  <a:lnTo>
                    <a:pt x="45" y="12"/>
                  </a:lnTo>
                  <a:lnTo>
                    <a:pt x="42" y="7"/>
                  </a:lnTo>
                  <a:lnTo>
                    <a:pt x="40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6" name="Freeform 441"/>
            <p:cNvSpPr>
              <a:spLocks/>
            </p:cNvSpPr>
            <p:nvPr/>
          </p:nvSpPr>
          <p:spPr bwMode="auto">
            <a:xfrm>
              <a:off x="2756" y="2937"/>
              <a:ext cx="12" cy="10"/>
            </a:xfrm>
            <a:custGeom>
              <a:avLst/>
              <a:gdLst>
                <a:gd name="T0" fmla="*/ 0 w 48"/>
                <a:gd name="T1" fmla="*/ 1 h 41"/>
                <a:gd name="T2" fmla="*/ 0 w 48"/>
                <a:gd name="T3" fmla="*/ 1 h 41"/>
                <a:gd name="T4" fmla="*/ 0 w 48"/>
                <a:gd name="T5" fmla="*/ 1 h 41"/>
                <a:gd name="T6" fmla="*/ 0 w 48"/>
                <a:gd name="T7" fmla="*/ 1 h 41"/>
                <a:gd name="T8" fmla="*/ 0 w 48"/>
                <a:gd name="T9" fmla="*/ 1 h 41"/>
                <a:gd name="T10" fmla="*/ 0 w 48"/>
                <a:gd name="T11" fmla="*/ 2 h 41"/>
                <a:gd name="T12" fmla="*/ 0 w 48"/>
                <a:gd name="T13" fmla="*/ 2 h 41"/>
                <a:gd name="T14" fmla="*/ 1 w 48"/>
                <a:gd name="T15" fmla="*/ 2 h 41"/>
                <a:gd name="T16" fmla="*/ 1 w 48"/>
                <a:gd name="T17" fmla="*/ 2 h 41"/>
                <a:gd name="T18" fmla="*/ 1 w 48"/>
                <a:gd name="T19" fmla="*/ 2 h 41"/>
                <a:gd name="T20" fmla="*/ 3 w 48"/>
                <a:gd name="T21" fmla="*/ 1 h 41"/>
                <a:gd name="T22" fmla="*/ 3 w 48"/>
                <a:gd name="T23" fmla="*/ 1 h 41"/>
                <a:gd name="T24" fmla="*/ 3 w 48"/>
                <a:gd name="T25" fmla="*/ 1 h 41"/>
                <a:gd name="T26" fmla="*/ 3 w 48"/>
                <a:gd name="T27" fmla="*/ 1 h 41"/>
                <a:gd name="T28" fmla="*/ 3 w 48"/>
                <a:gd name="T29" fmla="*/ 1 h 41"/>
                <a:gd name="T30" fmla="*/ 3 w 48"/>
                <a:gd name="T31" fmla="*/ 0 h 41"/>
                <a:gd name="T32" fmla="*/ 3 w 48"/>
                <a:gd name="T33" fmla="*/ 0 h 41"/>
                <a:gd name="T34" fmla="*/ 3 w 48"/>
                <a:gd name="T35" fmla="*/ 0 h 41"/>
                <a:gd name="T36" fmla="*/ 3 w 48"/>
                <a:gd name="T37" fmla="*/ 0 h 41"/>
                <a:gd name="T38" fmla="*/ 3 w 48"/>
                <a:gd name="T39" fmla="*/ 0 h 41"/>
                <a:gd name="T40" fmla="*/ 0 w 48"/>
                <a:gd name="T41" fmla="*/ 1 h 41"/>
                <a:gd name="T42" fmla="*/ 0 w 48"/>
                <a:gd name="T43" fmla="*/ 1 h 41"/>
                <a:gd name="T44" fmla="*/ 0 w 48"/>
                <a:gd name="T45" fmla="*/ 1 h 4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8"/>
                <a:gd name="T70" fmla="*/ 0 h 41"/>
                <a:gd name="T71" fmla="*/ 48 w 48"/>
                <a:gd name="T72" fmla="*/ 41 h 4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8" h="41">
                  <a:moveTo>
                    <a:pt x="0" y="15"/>
                  </a:moveTo>
                  <a:lnTo>
                    <a:pt x="0" y="15"/>
                  </a:lnTo>
                  <a:lnTo>
                    <a:pt x="1" y="18"/>
                  </a:lnTo>
                  <a:lnTo>
                    <a:pt x="2" y="22"/>
                  </a:lnTo>
                  <a:lnTo>
                    <a:pt x="3" y="24"/>
                  </a:lnTo>
                  <a:lnTo>
                    <a:pt x="4" y="27"/>
                  </a:lnTo>
                  <a:lnTo>
                    <a:pt x="5" y="31"/>
                  </a:lnTo>
                  <a:lnTo>
                    <a:pt x="6" y="34"/>
                  </a:lnTo>
                  <a:lnTo>
                    <a:pt x="7" y="37"/>
                  </a:lnTo>
                  <a:lnTo>
                    <a:pt x="8" y="41"/>
                  </a:lnTo>
                  <a:lnTo>
                    <a:pt x="48" y="25"/>
                  </a:lnTo>
                  <a:lnTo>
                    <a:pt x="47" y="22"/>
                  </a:lnTo>
                  <a:lnTo>
                    <a:pt x="46" y="18"/>
                  </a:lnTo>
                  <a:lnTo>
                    <a:pt x="45" y="16"/>
                  </a:lnTo>
                  <a:lnTo>
                    <a:pt x="44" y="13"/>
                  </a:lnTo>
                  <a:lnTo>
                    <a:pt x="42" y="10"/>
                  </a:lnTo>
                  <a:lnTo>
                    <a:pt x="41" y="6"/>
                  </a:lnTo>
                  <a:lnTo>
                    <a:pt x="40" y="3"/>
                  </a:lnTo>
                  <a:lnTo>
                    <a:pt x="39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7" name="Freeform 442"/>
            <p:cNvSpPr>
              <a:spLocks/>
            </p:cNvSpPr>
            <p:nvPr/>
          </p:nvSpPr>
          <p:spPr bwMode="auto">
            <a:xfrm>
              <a:off x="2752" y="2926"/>
              <a:ext cx="14" cy="15"/>
            </a:xfrm>
            <a:custGeom>
              <a:avLst/>
              <a:gdLst>
                <a:gd name="T0" fmla="*/ 0 w 55"/>
                <a:gd name="T1" fmla="*/ 1 h 61"/>
                <a:gd name="T2" fmla="*/ 0 w 55"/>
                <a:gd name="T3" fmla="*/ 1 h 61"/>
                <a:gd name="T4" fmla="*/ 0 w 55"/>
                <a:gd name="T5" fmla="*/ 1 h 61"/>
                <a:gd name="T6" fmla="*/ 0 w 55"/>
                <a:gd name="T7" fmla="*/ 1 h 61"/>
                <a:gd name="T8" fmla="*/ 1 w 55"/>
                <a:gd name="T9" fmla="*/ 2 h 61"/>
                <a:gd name="T10" fmla="*/ 1 w 55"/>
                <a:gd name="T11" fmla="*/ 2 h 61"/>
                <a:gd name="T12" fmla="*/ 1 w 55"/>
                <a:gd name="T13" fmla="*/ 3 h 61"/>
                <a:gd name="T14" fmla="*/ 1 w 55"/>
                <a:gd name="T15" fmla="*/ 3 h 61"/>
                <a:gd name="T16" fmla="*/ 1 w 55"/>
                <a:gd name="T17" fmla="*/ 3 h 61"/>
                <a:gd name="T18" fmla="*/ 1 w 55"/>
                <a:gd name="T19" fmla="*/ 4 h 61"/>
                <a:gd name="T20" fmla="*/ 4 w 55"/>
                <a:gd name="T21" fmla="*/ 3 h 61"/>
                <a:gd name="T22" fmla="*/ 3 w 55"/>
                <a:gd name="T23" fmla="*/ 2 h 61"/>
                <a:gd name="T24" fmla="*/ 3 w 55"/>
                <a:gd name="T25" fmla="*/ 2 h 61"/>
                <a:gd name="T26" fmla="*/ 3 w 55"/>
                <a:gd name="T27" fmla="*/ 2 h 61"/>
                <a:gd name="T28" fmla="*/ 3 w 55"/>
                <a:gd name="T29" fmla="*/ 1 h 61"/>
                <a:gd name="T30" fmla="*/ 3 w 55"/>
                <a:gd name="T31" fmla="*/ 1 h 61"/>
                <a:gd name="T32" fmla="*/ 3 w 55"/>
                <a:gd name="T33" fmla="*/ 1 h 61"/>
                <a:gd name="T34" fmla="*/ 3 w 55"/>
                <a:gd name="T35" fmla="*/ 0 h 61"/>
                <a:gd name="T36" fmla="*/ 3 w 55"/>
                <a:gd name="T37" fmla="*/ 0 h 61"/>
                <a:gd name="T38" fmla="*/ 3 w 55"/>
                <a:gd name="T39" fmla="*/ 0 h 61"/>
                <a:gd name="T40" fmla="*/ 0 w 55"/>
                <a:gd name="T41" fmla="*/ 1 h 61"/>
                <a:gd name="T42" fmla="*/ 0 w 55"/>
                <a:gd name="T43" fmla="*/ 1 h 61"/>
                <a:gd name="T44" fmla="*/ 0 w 55"/>
                <a:gd name="T45" fmla="*/ 1 h 6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5"/>
                <a:gd name="T70" fmla="*/ 0 h 61"/>
                <a:gd name="T71" fmla="*/ 55 w 55"/>
                <a:gd name="T72" fmla="*/ 61 h 6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5" h="61">
                  <a:moveTo>
                    <a:pt x="0" y="14"/>
                  </a:moveTo>
                  <a:lnTo>
                    <a:pt x="0" y="14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6" y="31"/>
                  </a:lnTo>
                  <a:lnTo>
                    <a:pt x="8" y="38"/>
                  </a:lnTo>
                  <a:lnTo>
                    <a:pt x="10" y="44"/>
                  </a:lnTo>
                  <a:lnTo>
                    <a:pt x="12" y="49"/>
                  </a:lnTo>
                  <a:lnTo>
                    <a:pt x="14" y="56"/>
                  </a:lnTo>
                  <a:lnTo>
                    <a:pt x="16" y="61"/>
                  </a:lnTo>
                  <a:lnTo>
                    <a:pt x="55" y="46"/>
                  </a:lnTo>
                  <a:lnTo>
                    <a:pt x="53" y="40"/>
                  </a:lnTo>
                  <a:lnTo>
                    <a:pt x="51" y="35"/>
                  </a:lnTo>
                  <a:lnTo>
                    <a:pt x="50" y="29"/>
                  </a:lnTo>
                  <a:lnTo>
                    <a:pt x="48" y="24"/>
                  </a:lnTo>
                  <a:lnTo>
                    <a:pt x="46" y="17"/>
                  </a:lnTo>
                  <a:lnTo>
                    <a:pt x="44" y="12"/>
                  </a:lnTo>
                  <a:lnTo>
                    <a:pt x="41" y="6"/>
                  </a:lnTo>
                  <a:lnTo>
                    <a:pt x="39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8" name="Freeform 443"/>
            <p:cNvSpPr>
              <a:spLocks/>
            </p:cNvSpPr>
            <p:nvPr/>
          </p:nvSpPr>
          <p:spPr bwMode="auto">
            <a:xfrm>
              <a:off x="2751" y="2921"/>
              <a:ext cx="11" cy="8"/>
            </a:xfrm>
            <a:custGeom>
              <a:avLst/>
              <a:gdLst>
                <a:gd name="T0" fmla="*/ 0 w 45"/>
                <a:gd name="T1" fmla="*/ 1 h 34"/>
                <a:gd name="T2" fmla="*/ 0 w 45"/>
                <a:gd name="T3" fmla="*/ 1 h 34"/>
                <a:gd name="T4" fmla="*/ 0 w 45"/>
                <a:gd name="T5" fmla="*/ 1 h 34"/>
                <a:gd name="T6" fmla="*/ 0 w 45"/>
                <a:gd name="T7" fmla="*/ 1 h 34"/>
                <a:gd name="T8" fmla="*/ 0 w 45"/>
                <a:gd name="T9" fmla="*/ 1 h 34"/>
                <a:gd name="T10" fmla="*/ 0 w 45"/>
                <a:gd name="T11" fmla="*/ 1 h 34"/>
                <a:gd name="T12" fmla="*/ 0 w 45"/>
                <a:gd name="T13" fmla="*/ 1 h 34"/>
                <a:gd name="T14" fmla="*/ 0 w 45"/>
                <a:gd name="T15" fmla="*/ 2 h 34"/>
                <a:gd name="T16" fmla="*/ 0 w 45"/>
                <a:gd name="T17" fmla="*/ 2 h 34"/>
                <a:gd name="T18" fmla="*/ 0 w 45"/>
                <a:gd name="T19" fmla="*/ 2 h 34"/>
                <a:gd name="T20" fmla="*/ 3 w 45"/>
                <a:gd name="T21" fmla="*/ 1 h 34"/>
                <a:gd name="T22" fmla="*/ 3 w 45"/>
                <a:gd name="T23" fmla="*/ 1 h 34"/>
                <a:gd name="T24" fmla="*/ 3 w 45"/>
                <a:gd name="T25" fmla="*/ 1 h 34"/>
                <a:gd name="T26" fmla="*/ 3 w 45"/>
                <a:gd name="T27" fmla="*/ 1 h 34"/>
                <a:gd name="T28" fmla="*/ 2 w 45"/>
                <a:gd name="T29" fmla="*/ 0 h 34"/>
                <a:gd name="T30" fmla="*/ 2 w 45"/>
                <a:gd name="T31" fmla="*/ 0 h 34"/>
                <a:gd name="T32" fmla="*/ 2 w 45"/>
                <a:gd name="T33" fmla="*/ 0 h 34"/>
                <a:gd name="T34" fmla="*/ 2 w 45"/>
                <a:gd name="T35" fmla="*/ 0 h 34"/>
                <a:gd name="T36" fmla="*/ 2 w 45"/>
                <a:gd name="T37" fmla="*/ 0 h 34"/>
                <a:gd name="T38" fmla="*/ 2 w 45"/>
                <a:gd name="T39" fmla="*/ 0 h 34"/>
                <a:gd name="T40" fmla="*/ 0 w 45"/>
                <a:gd name="T41" fmla="*/ 1 h 34"/>
                <a:gd name="T42" fmla="*/ 0 w 45"/>
                <a:gd name="T43" fmla="*/ 1 h 34"/>
                <a:gd name="T44" fmla="*/ 0 w 45"/>
                <a:gd name="T45" fmla="*/ 1 h 3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5"/>
                <a:gd name="T70" fmla="*/ 0 h 34"/>
                <a:gd name="T71" fmla="*/ 45 w 45"/>
                <a:gd name="T72" fmla="*/ 34 h 3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5" h="34">
                  <a:moveTo>
                    <a:pt x="0" y="13"/>
                  </a:moveTo>
                  <a:lnTo>
                    <a:pt x="0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3" y="24"/>
                  </a:lnTo>
                  <a:lnTo>
                    <a:pt x="4" y="26"/>
                  </a:lnTo>
                  <a:lnTo>
                    <a:pt x="4" y="29"/>
                  </a:lnTo>
                  <a:lnTo>
                    <a:pt x="5" y="32"/>
                  </a:lnTo>
                  <a:lnTo>
                    <a:pt x="6" y="34"/>
                  </a:lnTo>
                  <a:lnTo>
                    <a:pt x="45" y="20"/>
                  </a:lnTo>
                  <a:lnTo>
                    <a:pt x="44" y="17"/>
                  </a:lnTo>
                  <a:lnTo>
                    <a:pt x="44" y="15"/>
                  </a:lnTo>
                  <a:lnTo>
                    <a:pt x="43" y="12"/>
                  </a:lnTo>
                  <a:lnTo>
                    <a:pt x="42" y="9"/>
                  </a:lnTo>
                  <a:lnTo>
                    <a:pt x="41" y="7"/>
                  </a:lnTo>
                  <a:lnTo>
                    <a:pt x="40" y="4"/>
                  </a:lnTo>
                  <a:lnTo>
                    <a:pt x="40" y="2"/>
                  </a:lnTo>
                  <a:lnTo>
                    <a:pt x="39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09" name="Freeform 444"/>
            <p:cNvSpPr>
              <a:spLocks/>
            </p:cNvSpPr>
            <p:nvPr/>
          </p:nvSpPr>
          <p:spPr bwMode="auto">
            <a:xfrm>
              <a:off x="2746" y="2906"/>
              <a:ext cx="14" cy="18"/>
            </a:xfrm>
            <a:custGeom>
              <a:avLst/>
              <a:gdLst>
                <a:gd name="T0" fmla="*/ 0 w 59"/>
                <a:gd name="T1" fmla="*/ 1 h 72"/>
                <a:gd name="T2" fmla="*/ 0 w 59"/>
                <a:gd name="T3" fmla="*/ 1 h 72"/>
                <a:gd name="T4" fmla="*/ 0 w 59"/>
                <a:gd name="T5" fmla="*/ 1 h 72"/>
                <a:gd name="T6" fmla="*/ 0 w 59"/>
                <a:gd name="T7" fmla="*/ 2 h 72"/>
                <a:gd name="T8" fmla="*/ 0 w 59"/>
                <a:gd name="T9" fmla="*/ 2 h 72"/>
                <a:gd name="T10" fmla="*/ 0 w 59"/>
                <a:gd name="T11" fmla="*/ 3 h 72"/>
                <a:gd name="T12" fmla="*/ 1 w 59"/>
                <a:gd name="T13" fmla="*/ 3 h 72"/>
                <a:gd name="T14" fmla="*/ 1 w 59"/>
                <a:gd name="T15" fmla="*/ 4 h 72"/>
                <a:gd name="T16" fmla="*/ 1 w 59"/>
                <a:gd name="T17" fmla="*/ 4 h 72"/>
                <a:gd name="T18" fmla="*/ 1 w 59"/>
                <a:gd name="T19" fmla="*/ 5 h 72"/>
                <a:gd name="T20" fmla="*/ 3 w 59"/>
                <a:gd name="T21" fmla="*/ 4 h 72"/>
                <a:gd name="T22" fmla="*/ 3 w 59"/>
                <a:gd name="T23" fmla="*/ 3 h 72"/>
                <a:gd name="T24" fmla="*/ 3 w 59"/>
                <a:gd name="T25" fmla="*/ 3 h 72"/>
                <a:gd name="T26" fmla="*/ 3 w 59"/>
                <a:gd name="T27" fmla="*/ 2 h 72"/>
                <a:gd name="T28" fmla="*/ 3 w 59"/>
                <a:gd name="T29" fmla="*/ 2 h 72"/>
                <a:gd name="T30" fmla="*/ 3 w 59"/>
                <a:gd name="T31" fmla="*/ 2 h 72"/>
                <a:gd name="T32" fmla="*/ 3 w 59"/>
                <a:gd name="T33" fmla="*/ 1 h 72"/>
                <a:gd name="T34" fmla="*/ 2 w 59"/>
                <a:gd name="T35" fmla="*/ 1 h 72"/>
                <a:gd name="T36" fmla="*/ 2 w 59"/>
                <a:gd name="T37" fmla="*/ 0 h 72"/>
                <a:gd name="T38" fmla="*/ 2 w 59"/>
                <a:gd name="T39" fmla="*/ 0 h 72"/>
                <a:gd name="T40" fmla="*/ 0 w 59"/>
                <a:gd name="T41" fmla="*/ 1 h 72"/>
                <a:gd name="T42" fmla="*/ 0 w 59"/>
                <a:gd name="T43" fmla="*/ 1 h 72"/>
                <a:gd name="T44" fmla="*/ 0 w 59"/>
                <a:gd name="T45" fmla="*/ 1 h 7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9"/>
                <a:gd name="T70" fmla="*/ 0 h 72"/>
                <a:gd name="T71" fmla="*/ 59 w 59"/>
                <a:gd name="T72" fmla="*/ 72 h 7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9" h="72">
                  <a:moveTo>
                    <a:pt x="0" y="12"/>
                  </a:moveTo>
                  <a:lnTo>
                    <a:pt x="0" y="12"/>
                  </a:lnTo>
                  <a:lnTo>
                    <a:pt x="3" y="20"/>
                  </a:lnTo>
                  <a:lnTo>
                    <a:pt x="5" y="28"/>
                  </a:lnTo>
                  <a:lnTo>
                    <a:pt x="7" y="35"/>
                  </a:lnTo>
                  <a:lnTo>
                    <a:pt x="10" y="42"/>
                  </a:lnTo>
                  <a:lnTo>
                    <a:pt x="12" y="50"/>
                  </a:lnTo>
                  <a:lnTo>
                    <a:pt x="14" y="57"/>
                  </a:lnTo>
                  <a:lnTo>
                    <a:pt x="16" y="64"/>
                  </a:lnTo>
                  <a:lnTo>
                    <a:pt x="20" y="72"/>
                  </a:lnTo>
                  <a:lnTo>
                    <a:pt x="59" y="59"/>
                  </a:lnTo>
                  <a:lnTo>
                    <a:pt x="57" y="51"/>
                  </a:lnTo>
                  <a:lnTo>
                    <a:pt x="54" y="43"/>
                  </a:lnTo>
                  <a:lnTo>
                    <a:pt x="51" y="36"/>
                  </a:lnTo>
                  <a:lnTo>
                    <a:pt x="49" y="29"/>
                  </a:lnTo>
                  <a:lnTo>
                    <a:pt x="47" y="22"/>
                  </a:lnTo>
                  <a:lnTo>
                    <a:pt x="45" y="14"/>
                  </a:lnTo>
                  <a:lnTo>
                    <a:pt x="43" y="7"/>
                  </a:lnTo>
                  <a:lnTo>
                    <a:pt x="41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0" name="Freeform 445"/>
            <p:cNvSpPr>
              <a:spLocks/>
            </p:cNvSpPr>
            <p:nvPr/>
          </p:nvSpPr>
          <p:spPr bwMode="auto">
            <a:xfrm>
              <a:off x="2744" y="2900"/>
              <a:ext cx="12" cy="9"/>
            </a:xfrm>
            <a:custGeom>
              <a:avLst/>
              <a:gdLst>
                <a:gd name="T0" fmla="*/ 0 w 47"/>
                <a:gd name="T1" fmla="*/ 1 h 34"/>
                <a:gd name="T2" fmla="*/ 0 w 47"/>
                <a:gd name="T3" fmla="*/ 1 h 34"/>
                <a:gd name="T4" fmla="*/ 0 w 47"/>
                <a:gd name="T5" fmla="*/ 1 h 34"/>
                <a:gd name="T6" fmla="*/ 0 w 47"/>
                <a:gd name="T7" fmla="*/ 1 h 34"/>
                <a:gd name="T8" fmla="*/ 0 w 47"/>
                <a:gd name="T9" fmla="*/ 2 h 34"/>
                <a:gd name="T10" fmla="*/ 0 w 47"/>
                <a:gd name="T11" fmla="*/ 2 h 34"/>
                <a:gd name="T12" fmla="*/ 0 w 47"/>
                <a:gd name="T13" fmla="*/ 2 h 34"/>
                <a:gd name="T14" fmla="*/ 0 w 47"/>
                <a:gd name="T15" fmla="*/ 2 h 34"/>
                <a:gd name="T16" fmla="*/ 0 w 47"/>
                <a:gd name="T17" fmla="*/ 2 h 34"/>
                <a:gd name="T18" fmla="*/ 1 w 47"/>
                <a:gd name="T19" fmla="*/ 2 h 34"/>
                <a:gd name="T20" fmla="*/ 3 w 47"/>
                <a:gd name="T21" fmla="*/ 2 h 34"/>
                <a:gd name="T22" fmla="*/ 3 w 47"/>
                <a:gd name="T23" fmla="*/ 1 h 34"/>
                <a:gd name="T24" fmla="*/ 3 w 47"/>
                <a:gd name="T25" fmla="*/ 1 h 34"/>
                <a:gd name="T26" fmla="*/ 3 w 47"/>
                <a:gd name="T27" fmla="*/ 1 h 34"/>
                <a:gd name="T28" fmla="*/ 3 w 47"/>
                <a:gd name="T29" fmla="*/ 1 h 34"/>
                <a:gd name="T30" fmla="*/ 3 w 47"/>
                <a:gd name="T31" fmla="*/ 1 h 34"/>
                <a:gd name="T32" fmla="*/ 3 w 47"/>
                <a:gd name="T33" fmla="*/ 1 h 34"/>
                <a:gd name="T34" fmla="*/ 3 w 47"/>
                <a:gd name="T35" fmla="*/ 0 h 34"/>
                <a:gd name="T36" fmla="*/ 3 w 47"/>
                <a:gd name="T37" fmla="*/ 0 h 34"/>
                <a:gd name="T38" fmla="*/ 3 w 47"/>
                <a:gd name="T39" fmla="*/ 0 h 34"/>
                <a:gd name="T40" fmla="*/ 0 w 47"/>
                <a:gd name="T41" fmla="*/ 1 h 34"/>
                <a:gd name="T42" fmla="*/ 0 w 47"/>
                <a:gd name="T43" fmla="*/ 1 h 34"/>
                <a:gd name="T44" fmla="*/ 0 w 47"/>
                <a:gd name="T45" fmla="*/ 1 h 3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7"/>
                <a:gd name="T70" fmla="*/ 0 h 34"/>
                <a:gd name="T71" fmla="*/ 47 w 47"/>
                <a:gd name="T72" fmla="*/ 34 h 3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7" h="34">
                  <a:moveTo>
                    <a:pt x="0" y="13"/>
                  </a:moveTo>
                  <a:lnTo>
                    <a:pt x="0" y="13"/>
                  </a:lnTo>
                  <a:lnTo>
                    <a:pt x="1" y="15"/>
                  </a:lnTo>
                  <a:lnTo>
                    <a:pt x="1" y="19"/>
                  </a:lnTo>
                  <a:lnTo>
                    <a:pt x="2" y="21"/>
                  </a:lnTo>
                  <a:lnTo>
                    <a:pt x="3" y="24"/>
                  </a:lnTo>
                  <a:lnTo>
                    <a:pt x="4" y="26"/>
                  </a:lnTo>
                  <a:lnTo>
                    <a:pt x="4" y="30"/>
                  </a:lnTo>
                  <a:lnTo>
                    <a:pt x="5" y="32"/>
                  </a:lnTo>
                  <a:lnTo>
                    <a:pt x="6" y="34"/>
                  </a:lnTo>
                  <a:lnTo>
                    <a:pt x="47" y="22"/>
                  </a:lnTo>
                  <a:lnTo>
                    <a:pt x="46" y="19"/>
                  </a:lnTo>
                  <a:lnTo>
                    <a:pt x="45" y="17"/>
                  </a:lnTo>
                  <a:lnTo>
                    <a:pt x="44" y="13"/>
                  </a:lnTo>
                  <a:lnTo>
                    <a:pt x="43" y="11"/>
                  </a:lnTo>
                  <a:lnTo>
                    <a:pt x="43" y="8"/>
                  </a:lnTo>
                  <a:lnTo>
                    <a:pt x="42" y="6"/>
                  </a:lnTo>
                  <a:lnTo>
                    <a:pt x="40" y="2"/>
                  </a:lnTo>
                  <a:lnTo>
                    <a:pt x="39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1" name="Freeform 446"/>
            <p:cNvSpPr>
              <a:spLocks/>
            </p:cNvSpPr>
            <p:nvPr/>
          </p:nvSpPr>
          <p:spPr bwMode="auto">
            <a:xfrm>
              <a:off x="2740" y="2886"/>
              <a:ext cx="14" cy="18"/>
            </a:xfrm>
            <a:custGeom>
              <a:avLst/>
              <a:gdLst>
                <a:gd name="T0" fmla="*/ 0 w 57"/>
                <a:gd name="T1" fmla="*/ 1 h 73"/>
                <a:gd name="T2" fmla="*/ 0 w 57"/>
                <a:gd name="T3" fmla="*/ 1 h 73"/>
                <a:gd name="T4" fmla="*/ 0 w 57"/>
                <a:gd name="T5" fmla="*/ 1 h 73"/>
                <a:gd name="T6" fmla="*/ 0 w 57"/>
                <a:gd name="T7" fmla="*/ 2 h 73"/>
                <a:gd name="T8" fmla="*/ 0 w 57"/>
                <a:gd name="T9" fmla="*/ 2 h 73"/>
                <a:gd name="T10" fmla="*/ 0 w 57"/>
                <a:gd name="T11" fmla="*/ 2 h 73"/>
                <a:gd name="T12" fmla="*/ 1 w 57"/>
                <a:gd name="T13" fmla="*/ 3 h 73"/>
                <a:gd name="T14" fmla="*/ 1 w 57"/>
                <a:gd name="T15" fmla="*/ 3 h 73"/>
                <a:gd name="T16" fmla="*/ 1 w 57"/>
                <a:gd name="T17" fmla="*/ 4 h 73"/>
                <a:gd name="T18" fmla="*/ 1 w 57"/>
                <a:gd name="T19" fmla="*/ 4 h 73"/>
                <a:gd name="T20" fmla="*/ 3 w 57"/>
                <a:gd name="T21" fmla="*/ 4 h 73"/>
                <a:gd name="T22" fmla="*/ 3 w 57"/>
                <a:gd name="T23" fmla="*/ 3 h 73"/>
                <a:gd name="T24" fmla="*/ 3 w 57"/>
                <a:gd name="T25" fmla="*/ 3 h 73"/>
                <a:gd name="T26" fmla="*/ 3 w 57"/>
                <a:gd name="T27" fmla="*/ 2 h 73"/>
                <a:gd name="T28" fmla="*/ 3 w 57"/>
                <a:gd name="T29" fmla="*/ 2 h 73"/>
                <a:gd name="T30" fmla="*/ 3 w 57"/>
                <a:gd name="T31" fmla="*/ 1 h 73"/>
                <a:gd name="T32" fmla="*/ 3 w 57"/>
                <a:gd name="T33" fmla="*/ 1 h 73"/>
                <a:gd name="T34" fmla="*/ 2 w 57"/>
                <a:gd name="T35" fmla="*/ 0 h 73"/>
                <a:gd name="T36" fmla="*/ 2 w 57"/>
                <a:gd name="T37" fmla="*/ 0 h 73"/>
                <a:gd name="T38" fmla="*/ 2 w 57"/>
                <a:gd name="T39" fmla="*/ 0 h 73"/>
                <a:gd name="T40" fmla="*/ 0 w 57"/>
                <a:gd name="T41" fmla="*/ 1 h 73"/>
                <a:gd name="T42" fmla="*/ 0 w 57"/>
                <a:gd name="T43" fmla="*/ 1 h 73"/>
                <a:gd name="T44" fmla="*/ 0 w 57"/>
                <a:gd name="T45" fmla="*/ 1 h 7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7"/>
                <a:gd name="T70" fmla="*/ 0 h 73"/>
                <a:gd name="T71" fmla="*/ 57 w 57"/>
                <a:gd name="T72" fmla="*/ 73 h 7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7" h="73">
                  <a:moveTo>
                    <a:pt x="0" y="13"/>
                  </a:moveTo>
                  <a:lnTo>
                    <a:pt x="0" y="13"/>
                  </a:lnTo>
                  <a:lnTo>
                    <a:pt x="2" y="19"/>
                  </a:lnTo>
                  <a:lnTo>
                    <a:pt x="4" y="27"/>
                  </a:lnTo>
                  <a:lnTo>
                    <a:pt x="6" y="35"/>
                  </a:lnTo>
                  <a:lnTo>
                    <a:pt x="8" y="42"/>
                  </a:lnTo>
                  <a:lnTo>
                    <a:pt x="11" y="50"/>
                  </a:lnTo>
                  <a:lnTo>
                    <a:pt x="14" y="58"/>
                  </a:lnTo>
                  <a:lnTo>
                    <a:pt x="16" y="66"/>
                  </a:lnTo>
                  <a:lnTo>
                    <a:pt x="18" y="73"/>
                  </a:lnTo>
                  <a:lnTo>
                    <a:pt x="57" y="60"/>
                  </a:lnTo>
                  <a:lnTo>
                    <a:pt x="55" y="52"/>
                  </a:lnTo>
                  <a:lnTo>
                    <a:pt x="53" y="45"/>
                  </a:lnTo>
                  <a:lnTo>
                    <a:pt x="51" y="38"/>
                  </a:lnTo>
                  <a:lnTo>
                    <a:pt x="49" y="30"/>
                  </a:lnTo>
                  <a:lnTo>
                    <a:pt x="47" y="22"/>
                  </a:lnTo>
                  <a:lnTo>
                    <a:pt x="45" y="15"/>
                  </a:lnTo>
                  <a:lnTo>
                    <a:pt x="42" y="8"/>
                  </a:lnTo>
                  <a:lnTo>
                    <a:pt x="4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2" name="Freeform 447"/>
            <p:cNvSpPr>
              <a:spLocks/>
            </p:cNvSpPr>
            <p:nvPr/>
          </p:nvSpPr>
          <p:spPr bwMode="auto">
            <a:xfrm>
              <a:off x="2739" y="2881"/>
              <a:ext cx="11" cy="8"/>
            </a:xfrm>
            <a:custGeom>
              <a:avLst/>
              <a:gdLst>
                <a:gd name="T0" fmla="*/ 0 w 44"/>
                <a:gd name="T1" fmla="*/ 1 h 31"/>
                <a:gd name="T2" fmla="*/ 0 w 44"/>
                <a:gd name="T3" fmla="*/ 1 h 31"/>
                <a:gd name="T4" fmla="*/ 0 w 44"/>
                <a:gd name="T5" fmla="*/ 1 h 31"/>
                <a:gd name="T6" fmla="*/ 0 w 44"/>
                <a:gd name="T7" fmla="*/ 1 h 31"/>
                <a:gd name="T8" fmla="*/ 0 w 44"/>
                <a:gd name="T9" fmla="*/ 1 h 31"/>
                <a:gd name="T10" fmla="*/ 0 w 44"/>
                <a:gd name="T11" fmla="*/ 1 h 31"/>
                <a:gd name="T12" fmla="*/ 0 w 44"/>
                <a:gd name="T13" fmla="*/ 2 h 31"/>
                <a:gd name="T14" fmla="*/ 0 w 44"/>
                <a:gd name="T15" fmla="*/ 2 h 31"/>
                <a:gd name="T16" fmla="*/ 0 w 44"/>
                <a:gd name="T17" fmla="*/ 2 h 31"/>
                <a:gd name="T18" fmla="*/ 0 w 44"/>
                <a:gd name="T19" fmla="*/ 2 h 31"/>
                <a:gd name="T20" fmla="*/ 3 w 44"/>
                <a:gd name="T21" fmla="*/ 1 h 31"/>
                <a:gd name="T22" fmla="*/ 3 w 44"/>
                <a:gd name="T23" fmla="*/ 1 h 31"/>
                <a:gd name="T24" fmla="*/ 3 w 44"/>
                <a:gd name="T25" fmla="*/ 1 h 31"/>
                <a:gd name="T26" fmla="*/ 3 w 44"/>
                <a:gd name="T27" fmla="*/ 1 h 31"/>
                <a:gd name="T28" fmla="*/ 3 w 44"/>
                <a:gd name="T29" fmla="*/ 1 h 31"/>
                <a:gd name="T30" fmla="*/ 3 w 44"/>
                <a:gd name="T31" fmla="*/ 1 h 31"/>
                <a:gd name="T32" fmla="*/ 3 w 44"/>
                <a:gd name="T33" fmla="*/ 0 h 31"/>
                <a:gd name="T34" fmla="*/ 3 w 44"/>
                <a:gd name="T35" fmla="*/ 0 h 31"/>
                <a:gd name="T36" fmla="*/ 3 w 44"/>
                <a:gd name="T37" fmla="*/ 0 h 31"/>
                <a:gd name="T38" fmla="*/ 3 w 44"/>
                <a:gd name="T39" fmla="*/ 0 h 31"/>
                <a:gd name="T40" fmla="*/ 0 w 44"/>
                <a:gd name="T41" fmla="*/ 1 h 31"/>
                <a:gd name="T42" fmla="*/ 0 w 44"/>
                <a:gd name="T43" fmla="*/ 1 h 31"/>
                <a:gd name="T44" fmla="*/ 0 w 44"/>
                <a:gd name="T45" fmla="*/ 1 h 3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31"/>
                <a:gd name="T71" fmla="*/ 44 w 44"/>
                <a:gd name="T72" fmla="*/ 31 h 3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31">
                  <a:moveTo>
                    <a:pt x="0" y="12"/>
                  </a:moveTo>
                  <a:lnTo>
                    <a:pt x="0" y="12"/>
                  </a:lnTo>
                  <a:lnTo>
                    <a:pt x="0" y="14"/>
                  </a:lnTo>
                  <a:lnTo>
                    <a:pt x="1" y="16"/>
                  </a:lnTo>
                  <a:lnTo>
                    <a:pt x="1" y="18"/>
                  </a:lnTo>
                  <a:lnTo>
                    <a:pt x="2" y="21"/>
                  </a:lnTo>
                  <a:lnTo>
                    <a:pt x="3" y="23"/>
                  </a:lnTo>
                  <a:lnTo>
                    <a:pt x="3" y="25"/>
                  </a:lnTo>
                  <a:lnTo>
                    <a:pt x="4" y="27"/>
                  </a:lnTo>
                  <a:lnTo>
                    <a:pt x="4" y="31"/>
                  </a:lnTo>
                  <a:lnTo>
                    <a:pt x="44" y="18"/>
                  </a:lnTo>
                  <a:lnTo>
                    <a:pt x="44" y="16"/>
                  </a:lnTo>
                  <a:lnTo>
                    <a:pt x="43" y="14"/>
                  </a:lnTo>
                  <a:lnTo>
                    <a:pt x="42" y="12"/>
                  </a:lnTo>
                  <a:lnTo>
                    <a:pt x="42" y="8"/>
                  </a:lnTo>
                  <a:lnTo>
                    <a:pt x="41" y="6"/>
                  </a:lnTo>
                  <a:lnTo>
                    <a:pt x="41" y="4"/>
                  </a:lnTo>
                  <a:lnTo>
                    <a:pt x="40" y="2"/>
                  </a:lnTo>
                  <a:lnTo>
                    <a:pt x="39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3" name="Freeform 448"/>
            <p:cNvSpPr>
              <a:spLocks/>
            </p:cNvSpPr>
            <p:nvPr/>
          </p:nvSpPr>
          <p:spPr bwMode="auto">
            <a:xfrm>
              <a:off x="2735" y="2867"/>
              <a:ext cx="14" cy="17"/>
            </a:xfrm>
            <a:custGeom>
              <a:avLst/>
              <a:gdLst>
                <a:gd name="T0" fmla="*/ 0 w 55"/>
                <a:gd name="T1" fmla="*/ 1 h 69"/>
                <a:gd name="T2" fmla="*/ 0 w 55"/>
                <a:gd name="T3" fmla="*/ 1 h 69"/>
                <a:gd name="T4" fmla="*/ 0 w 55"/>
                <a:gd name="T5" fmla="*/ 1 h 69"/>
                <a:gd name="T6" fmla="*/ 0 w 55"/>
                <a:gd name="T7" fmla="*/ 1 h 69"/>
                <a:gd name="T8" fmla="*/ 1 w 55"/>
                <a:gd name="T9" fmla="*/ 2 h 69"/>
                <a:gd name="T10" fmla="*/ 1 w 55"/>
                <a:gd name="T11" fmla="*/ 2 h 69"/>
                <a:gd name="T12" fmla="*/ 1 w 55"/>
                <a:gd name="T13" fmla="*/ 3 h 69"/>
                <a:gd name="T14" fmla="*/ 1 w 55"/>
                <a:gd name="T15" fmla="*/ 3 h 69"/>
                <a:gd name="T16" fmla="*/ 1 w 55"/>
                <a:gd name="T17" fmla="*/ 4 h 69"/>
                <a:gd name="T18" fmla="*/ 1 w 55"/>
                <a:gd name="T19" fmla="*/ 4 h 69"/>
                <a:gd name="T20" fmla="*/ 4 w 55"/>
                <a:gd name="T21" fmla="*/ 3 h 69"/>
                <a:gd name="T22" fmla="*/ 4 w 55"/>
                <a:gd name="T23" fmla="*/ 3 h 69"/>
                <a:gd name="T24" fmla="*/ 3 w 55"/>
                <a:gd name="T25" fmla="*/ 2 h 69"/>
                <a:gd name="T26" fmla="*/ 3 w 55"/>
                <a:gd name="T27" fmla="*/ 2 h 69"/>
                <a:gd name="T28" fmla="*/ 3 w 55"/>
                <a:gd name="T29" fmla="*/ 2 h 69"/>
                <a:gd name="T30" fmla="*/ 3 w 55"/>
                <a:gd name="T31" fmla="*/ 1 h 69"/>
                <a:gd name="T32" fmla="*/ 3 w 55"/>
                <a:gd name="T33" fmla="*/ 1 h 69"/>
                <a:gd name="T34" fmla="*/ 3 w 55"/>
                <a:gd name="T35" fmla="*/ 0 h 69"/>
                <a:gd name="T36" fmla="*/ 3 w 55"/>
                <a:gd name="T37" fmla="*/ 0 h 69"/>
                <a:gd name="T38" fmla="*/ 3 w 55"/>
                <a:gd name="T39" fmla="*/ 0 h 69"/>
                <a:gd name="T40" fmla="*/ 0 w 55"/>
                <a:gd name="T41" fmla="*/ 1 h 69"/>
                <a:gd name="T42" fmla="*/ 0 w 55"/>
                <a:gd name="T43" fmla="*/ 1 h 69"/>
                <a:gd name="T44" fmla="*/ 0 w 55"/>
                <a:gd name="T45" fmla="*/ 1 h 6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5"/>
                <a:gd name="T70" fmla="*/ 0 h 69"/>
                <a:gd name="T71" fmla="*/ 55 w 55"/>
                <a:gd name="T72" fmla="*/ 69 h 6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5" h="69">
                  <a:moveTo>
                    <a:pt x="0" y="11"/>
                  </a:moveTo>
                  <a:lnTo>
                    <a:pt x="0" y="11"/>
                  </a:lnTo>
                  <a:lnTo>
                    <a:pt x="2" y="18"/>
                  </a:lnTo>
                  <a:lnTo>
                    <a:pt x="4" y="26"/>
                  </a:lnTo>
                  <a:lnTo>
                    <a:pt x="6" y="32"/>
                  </a:lnTo>
                  <a:lnTo>
                    <a:pt x="7" y="40"/>
                  </a:lnTo>
                  <a:lnTo>
                    <a:pt x="9" y="47"/>
                  </a:lnTo>
                  <a:lnTo>
                    <a:pt x="11" y="54"/>
                  </a:lnTo>
                  <a:lnTo>
                    <a:pt x="14" y="61"/>
                  </a:lnTo>
                  <a:lnTo>
                    <a:pt x="16" y="69"/>
                  </a:lnTo>
                  <a:lnTo>
                    <a:pt x="55" y="57"/>
                  </a:lnTo>
                  <a:lnTo>
                    <a:pt x="54" y="50"/>
                  </a:lnTo>
                  <a:lnTo>
                    <a:pt x="52" y="42"/>
                  </a:lnTo>
                  <a:lnTo>
                    <a:pt x="50" y="36"/>
                  </a:lnTo>
                  <a:lnTo>
                    <a:pt x="48" y="28"/>
                  </a:lnTo>
                  <a:lnTo>
                    <a:pt x="47" y="21"/>
                  </a:lnTo>
                  <a:lnTo>
                    <a:pt x="44" y="15"/>
                  </a:lnTo>
                  <a:lnTo>
                    <a:pt x="42" y="7"/>
                  </a:lnTo>
                  <a:lnTo>
                    <a:pt x="41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4" name="Freeform 449"/>
            <p:cNvSpPr>
              <a:spLocks/>
            </p:cNvSpPr>
            <p:nvPr/>
          </p:nvSpPr>
          <p:spPr bwMode="auto">
            <a:xfrm>
              <a:off x="2734" y="2864"/>
              <a:ext cx="11" cy="6"/>
            </a:xfrm>
            <a:custGeom>
              <a:avLst/>
              <a:gdLst>
                <a:gd name="T0" fmla="*/ 0 w 43"/>
                <a:gd name="T1" fmla="*/ 1 h 23"/>
                <a:gd name="T2" fmla="*/ 0 w 43"/>
                <a:gd name="T3" fmla="*/ 1 h 23"/>
                <a:gd name="T4" fmla="*/ 0 w 43"/>
                <a:gd name="T5" fmla="*/ 1 h 23"/>
                <a:gd name="T6" fmla="*/ 0 w 43"/>
                <a:gd name="T7" fmla="*/ 1 h 23"/>
                <a:gd name="T8" fmla="*/ 0 w 43"/>
                <a:gd name="T9" fmla="*/ 1 h 23"/>
                <a:gd name="T10" fmla="*/ 0 w 43"/>
                <a:gd name="T11" fmla="*/ 1 h 23"/>
                <a:gd name="T12" fmla="*/ 0 w 43"/>
                <a:gd name="T13" fmla="*/ 1 h 23"/>
                <a:gd name="T14" fmla="*/ 0 w 43"/>
                <a:gd name="T15" fmla="*/ 1 h 23"/>
                <a:gd name="T16" fmla="*/ 0 w 43"/>
                <a:gd name="T17" fmla="*/ 1 h 23"/>
                <a:gd name="T18" fmla="*/ 0 w 43"/>
                <a:gd name="T19" fmla="*/ 2 h 23"/>
                <a:gd name="T20" fmla="*/ 3 w 43"/>
                <a:gd name="T21" fmla="*/ 1 h 23"/>
                <a:gd name="T22" fmla="*/ 3 w 43"/>
                <a:gd name="T23" fmla="*/ 1 h 23"/>
                <a:gd name="T24" fmla="*/ 3 w 43"/>
                <a:gd name="T25" fmla="*/ 1 h 23"/>
                <a:gd name="T26" fmla="*/ 3 w 43"/>
                <a:gd name="T27" fmla="*/ 1 h 23"/>
                <a:gd name="T28" fmla="*/ 3 w 43"/>
                <a:gd name="T29" fmla="*/ 1 h 23"/>
                <a:gd name="T30" fmla="*/ 3 w 43"/>
                <a:gd name="T31" fmla="*/ 0 h 23"/>
                <a:gd name="T32" fmla="*/ 3 w 43"/>
                <a:gd name="T33" fmla="*/ 0 h 23"/>
                <a:gd name="T34" fmla="*/ 3 w 43"/>
                <a:gd name="T35" fmla="*/ 0 h 23"/>
                <a:gd name="T36" fmla="*/ 3 w 43"/>
                <a:gd name="T37" fmla="*/ 0 h 23"/>
                <a:gd name="T38" fmla="*/ 3 w 43"/>
                <a:gd name="T39" fmla="*/ 0 h 23"/>
                <a:gd name="T40" fmla="*/ 3 w 43"/>
                <a:gd name="T41" fmla="*/ 0 h 23"/>
                <a:gd name="T42" fmla="*/ 3 w 43"/>
                <a:gd name="T43" fmla="*/ 0 h 23"/>
                <a:gd name="T44" fmla="*/ 3 w 43"/>
                <a:gd name="T45" fmla="*/ 0 h 23"/>
                <a:gd name="T46" fmla="*/ 0 w 43"/>
                <a:gd name="T47" fmla="*/ 1 h 2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"/>
                <a:gd name="T73" fmla="*/ 0 h 23"/>
                <a:gd name="T74" fmla="*/ 43 w 43"/>
                <a:gd name="T75" fmla="*/ 23 h 2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" h="23">
                  <a:moveTo>
                    <a:pt x="0" y="11"/>
                  </a:moveTo>
                  <a:lnTo>
                    <a:pt x="0" y="11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1" y="19"/>
                  </a:lnTo>
                  <a:lnTo>
                    <a:pt x="2" y="20"/>
                  </a:lnTo>
                  <a:lnTo>
                    <a:pt x="2" y="21"/>
                  </a:lnTo>
                  <a:lnTo>
                    <a:pt x="2" y="23"/>
                  </a:lnTo>
                  <a:lnTo>
                    <a:pt x="43" y="12"/>
                  </a:lnTo>
                  <a:lnTo>
                    <a:pt x="42" y="10"/>
                  </a:lnTo>
                  <a:lnTo>
                    <a:pt x="42" y="9"/>
                  </a:lnTo>
                  <a:lnTo>
                    <a:pt x="41" y="8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0" y="2"/>
                  </a:lnTo>
                  <a:lnTo>
                    <a:pt x="40" y="1"/>
                  </a:lnTo>
                  <a:lnTo>
                    <a:pt x="4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5" name="Freeform 450"/>
            <p:cNvSpPr>
              <a:spLocks/>
            </p:cNvSpPr>
            <p:nvPr/>
          </p:nvSpPr>
          <p:spPr bwMode="auto">
            <a:xfrm>
              <a:off x="2730" y="2847"/>
              <a:ext cx="14" cy="20"/>
            </a:xfrm>
            <a:custGeom>
              <a:avLst/>
              <a:gdLst>
                <a:gd name="T0" fmla="*/ 0 w 56"/>
                <a:gd name="T1" fmla="*/ 1 h 77"/>
                <a:gd name="T2" fmla="*/ 0 w 56"/>
                <a:gd name="T3" fmla="*/ 1 h 77"/>
                <a:gd name="T4" fmla="*/ 0 w 56"/>
                <a:gd name="T5" fmla="*/ 1 h 77"/>
                <a:gd name="T6" fmla="*/ 0 w 56"/>
                <a:gd name="T7" fmla="*/ 2 h 77"/>
                <a:gd name="T8" fmla="*/ 0 w 56"/>
                <a:gd name="T9" fmla="*/ 2 h 77"/>
                <a:gd name="T10" fmla="*/ 1 w 56"/>
                <a:gd name="T11" fmla="*/ 3 h 77"/>
                <a:gd name="T12" fmla="*/ 1 w 56"/>
                <a:gd name="T13" fmla="*/ 4 h 77"/>
                <a:gd name="T14" fmla="*/ 1 w 56"/>
                <a:gd name="T15" fmla="*/ 4 h 77"/>
                <a:gd name="T16" fmla="*/ 1 w 56"/>
                <a:gd name="T17" fmla="*/ 5 h 77"/>
                <a:gd name="T18" fmla="*/ 1 w 56"/>
                <a:gd name="T19" fmla="*/ 5 h 77"/>
                <a:gd name="T20" fmla="*/ 4 w 56"/>
                <a:gd name="T21" fmla="*/ 4 h 77"/>
                <a:gd name="T22" fmla="*/ 4 w 56"/>
                <a:gd name="T23" fmla="*/ 4 h 77"/>
                <a:gd name="T24" fmla="*/ 3 w 56"/>
                <a:gd name="T25" fmla="*/ 3 h 77"/>
                <a:gd name="T26" fmla="*/ 3 w 56"/>
                <a:gd name="T27" fmla="*/ 3 h 77"/>
                <a:gd name="T28" fmla="*/ 3 w 56"/>
                <a:gd name="T29" fmla="*/ 2 h 77"/>
                <a:gd name="T30" fmla="*/ 3 w 56"/>
                <a:gd name="T31" fmla="*/ 2 h 77"/>
                <a:gd name="T32" fmla="*/ 3 w 56"/>
                <a:gd name="T33" fmla="*/ 1 h 77"/>
                <a:gd name="T34" fmla="*/ 3 w 56"/>
                <a:gd name="T35" fmla="*/ 1 h 77"/>
                <a:gd name="T36" fmla="*/ 3 w 56"/>
                <a:gd name="T37" fmla="*/ 0 h 77"/>
                <a:gd name="T38" fmla="*/ 3 w 56"/>
                <a:gd name="T39" fmla="*/ 0 h 77"/>
                <a:gd name="T40" fmla="*/ 0 w 56"/>
                <a:gd name="T41" fmla="*/ 1 h 77"/>
                <a:gd name="T42" fmla="*/ 0 w 56"/>
                <a:gd name="T43" fmla="*/ 1 h 77"/>
                <a:gd name="T44" fmla="*/ 0 w 56"/>
                <a:gd name="T45" fmla="*/ 1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6"/>
                <a:gd name="T70" fmla="*/ 0 h 77"/>
                <a:gd name="T71" fmla="*/ 56 w 56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6" h="77">
                  <a:moveTo>
                    <a:pt x="0" y="10"/>
                  </a:moveTo>
                  <a:lnTo>
                    <a:pt x="0" y="10"/>
                  </a:lnTo>
                  <a:lnTo>
                    <a:pt x="1" y="19"/>
                  </a:lnTo>
                  <a:lnTo>
                    <a:pt x="3" y="27"/>
                  </a:lnTo>
                  <a:lnTo>
                    <a:pt x="5" y="35"/>
                  </a:lnTo>
                  <a:lnTo>
                    <a:pt x="7" y="43"/>
                  </a:lnTo>
                  <a:lnTo>
                    <a:pt x="9" y="52"/>
                  </a:lnTo>
                  <a:lnTo>
                    <a:pt x="11" y="60"/>
                  </a:lnTo>
                  <a:lnTo>
                    <a:pt x="13" y="68"/>
                  </a:lnTo>
                  <a:lnTo>
                    <a:pt x="16" y="77"/>
                  </a:lnTo>
                  <a:lnTo>
                    <a:pt x="56" y="66"/>
                  </a:lnTo>
                  <a:lnTo>
                    <a:pt x="54" y="57"/>
                  </a:lnTo>
                  <a:lnTo>
                    <a:pt x="52" y="50"/>
                  </a:lnTo>
                  <a:lnTo>
                    <a:pt x="50" y="41"/>
                  </a:lnTo>
                  <a:lnTo>
                    <a:pt x="47" y="33"/>
                  </a:lnTo>
                  <a:lnTo>
                    <a:pt x="45" y="25"/>
                  </a:lnTo>
                  <a:lnTo>
                    <a:pt x="44" y="17"/>
                  </a:lnTo>
                  <a:lnTo>
                    <a:pt x="42" y="9"/>
                  </a:lnTo>
                  <a:lnTo>
                    <a:pt x="40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6" name="Freeform 451"/>
            <p:cNvSpPr>
              <a:spLocks/>
            </p:cNvSpPr>
            <p:nvPr/>
          </p:nvSpPr>
          <p:spPr bwMode="auto">
            <a:xfrm>
              <a:off x="2729" y="2843"/>
              <a:ext cx="11" cy="7"/>
            </a:xfrm>
            <a:custGeom>
              <a:avLst/>
              <a:gdLst>
                <a:gd name="T0" fmla="*/ 0 w 45"/>
                <a:gd name="T1" fmla="*/ 1 h 26"/>
                <a:gd name="T2" fmla="*/ 0 w 45"/>
                <a:gd name="T3" fmla="*/ 1 h 26"/>
                <a:gd name="T4" fmla="*/ 0 w 45"/>
                <a:gd name="T5" fmla="*/ 1 h 26"/>
                <a:gd name="T6" fmla="*/ 0 w 45"/>
                <a:gd name="T7" fmla="*/ 1 h 26"/>
                <a:gd name="T8" fmla="*/ 0 w 45"/>
                <a:gd name="T9" fmla="*/ 1 h 26"/>
                <a:gd name="T10" fmla="*/ 0 w 45"/>
                <a:gd name="T11" fmla="*/ 1 h 26"/>
                <a:gd name="T12" fmla="*/ 0 w 45"/>
                <a:gd name="T13" fmla="*/ 1 h 26"/>
                <a:gd name="T14" fmla="*/ 0 w 45"/>
                <a:gd name="T15" fmla="*/ 2 h 26"/>
                <a:gd name="T16" fmla="*/ 0 w 45"/>
                <a:gd name="T17" fmla="*/ 2 h 26"/>
                <a:gd name="T18" fmla="*/ 0 w 45"/>
                <a:gd name="T19" fmla="*/ 2 h 26"/>
                <a:gd name="T20" fmla="*/ 3 w 45"/>
                <a:gd name="T21" fmla="*/ 1 h 26"/>
                <a:gd name="T22" fmla="*/ 3 w 45"/>
                <a:gd name="T23" fmla="*/ 1 h 26"/>
                <a:gd name="T24" fmla="*/ 3 w 45"/>
                <a:gd name="T25" fmla="*/ 1 h 26"/>
                <a:gd name="T26" fmla="*/ 3 w 45"/>
                <a:gd name="T27" fmla="*/ 1 h 26"/>
                <a:gd name="T28" fmla="*/ 3 w 45"/>
                <a:gd name="T29" fmla="*/ 1 h 26"/>
                <a:gd name="T30" fmla="*/ 3 w 45"/>
                <a:gd name="T31" fmla="*/ 1 h 26"/>
                <a:gd name="T32" fmla="*/ 2 w 45"/>
                <a:gd name="T33" fmla="*/ 0 h 26"/>
                <a:gd name="T34" fmla="*/ 2 w 45"/>
                <a:gd name="T35" fmla="*/ 0 h 26"/>
                <a:gd name="T36" fmla="*/ 2 w 45"/>
                <a:gd name="T37" fmla="*/ 0 h 26"/>
                <a:gd name="T38" fmla="*/ 2 w 45"/>
                <a:gd name="T39" fmla="*/ 0 h 26"/>
                <a:gd name="T40" fmla="*/ 0 w 45"/>
                <a:gd name="T41" fmla="*/ 1 h 26"/>
                <a:gd name="T42" fmla="*/ 0 w 45"/>
                <a:gd name="T43" fmla="*/ 1 h 26"/>
                <a:gd name="T44" fmla="*/ 0 w 45"/>
                <a:gd name="T45" fmla="*/ 1 h 2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5"/>
                <a:gd name="T70" fmla="*/ 0 h 26"/>
                <a:gd name="T71" fmla="*/ 45 w 45"/>
                <a:gd name="T72" fmla="*/ 26 h 2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5" h="26">
                  <a:moveTo>
                    <a:pt x="0" y="9"/>
                  </a:moveTo>
                  <a:lnTo>
                    <a:pt x="0" y="9"/>
                  </a:lnTo>
                  <a:lnTo>
                    <a:pt x="1" y="12"/>
                  </a:lnTo>
                  <a:lnTo>
                    <a:pt x="1" y="14"/>
                  </a:lnTo>
                  <a:lnTo>
                    <a:pt x="1" y="16"/>
                  </a:lnTo>
                  <a:lnTo>
                    <a:pt x="2" y="17"/>
                  </a:lnTo>
                  <a:lnTo>
                    <a:pt x="2" y="19"/>
                  </a:lnTo>
                  <a:lnTo>
                    <a:pt x="4" y="22"/>
                  </a:lnTo>
                  <a:lnTo>
                    <a:pt x="4" y="24"/>
                  </a:lnTo>
                  <a:lnTo>
                    <a:pt x="5" y="26"/>
                  </a:lnTo>
                  <a:lnTo>
                    <a:pt x="45" y="16"/>
                  </a:lnTo>
                  <a:lnTo>
                    <a:pt x="45" y="14"/>
                  </a:lnTo>
                  <a:lnTo>
                    <a:pt x="44" y="12"/>
                  </a:lnTo>
                  <a:lnTo>
                    <a:pt x="44" y="9"/>
                  </a:lnTo>
                  <a:lnTo>
                    <a:pt x="43" y="8"/>
                  </a:lnTo>
                  <a:lnTo>
                    <a:pt x="43" y="6"/>
                  </a:lnTo>
                  <a:lnTo>
                    <a:pt x="42" y="4"/>
                  </a:lnTo>
                  <a:lnTo>
                    <a:pt x="42" y="2"/>
                  </a:lnTo>
                  <a:lnTo>
                    <a:pt x="42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7" name="Freeform 452"/>
            <p:cNvSpPr>
              <a:spLocks/>
            </p:cNvSpPr>
            <p:nvPr/>
          </p:nvSpPr>
          <p:spPr bwMode="auto">
            <a:xfrm>
              <a:off x="2726" y="2827"/>
              <a:ext cx="13" cy="19"/>
            </a:xfrm>
            <a:custGeom>
              <a:avLst/>
              <a:gdLst>
                <a:gd name="T0" fmla="*/ 0 w 56"/>
                <a:gd name="T1" fmla="*/ 1 h 75"/>
                <a:gd name="T2" fmla="*/ 0 w 56"/>
                <a:gd name="T3" fmla="*/ 1 h 75"/>
                <a:gd name="T4" fmla="*/ 0 w 56"/>
                <a:gd name="T5" fmla="*/ 1 h 75"/>
                <a:gd name="T6" fmla="*/ 0 w 56"/>
                <a:gd name="T7" fmla="*/ 2 h 75"/>
                <a:gd name="T8" fmla="*/ 0 w 56"/>
                <a:gd name="T9" fmla="*/ 2 h 75"/>
                <a:gd name="T10" fmla="*/ 0 w 56"/>
                <a:gd name="T11" fmla="*/ 3 h 75"/>
                <a:gd name="T12" fmla="*/ 0 w 56"/>
                <a:gd name="T13" fmla="*/ 3 h 75"/>
                <a:gd name="T14" fmla="*/ 1 w 56"/>
                <a:gd name="T15" fmla="*/ 4 h 75"/>
                <a:gd name="T16" fmla="*/ 1 w 56"/>
                <a:gd name="T17" fmla="*/ 4 h 75"/>
                <a:gd name="T18" fmla="*/ 1 w 56"/>
                <a:gd name="T19" fmla="*/ 5 h 75"/>
                <a:gd name="T20" fmla="*/ 3 w 56"/>
                <a:gd name="T21" fmla="*/ 4 h 75"/>
                <a:gd name="T22" fmla="*/ 3 w 56"/>
                <a:gd name="T23" fmla="*/ 4 h 75"/>
                <a:gd name="T24" fmla="*/ 3 w 56"/>
                <a:gd name="T25" fmla="*/ 3 h 75"/>
                <a:gd name="T26" fmla="*/ 3 w 56"/>
                <a:gd name="T27" fmla="*/ 3 h 75"/>
                <a:gd name="T28" fmla="*/ 3 w 56"/>
                <a:gd name="T29" fmla="*/ 2 h 75"/>
                <a:gd name="T30" fmla="*/ 3 w 56"/>
                <a:gd name="T31" fmla="*/ 2 h 75"/>
                <a:gd name="T32" fmla="*/ 2 w 56"/>
                <a:gd name="T33" fmla="*/ 1 h 75"/>
                <a:gd name="T34" fmla="*/ 2 w 56"/>
                <a:gd name="T35" fmla="*/ 1 h 75"/>
                <a:gd name="T36" fmla="*/ 2 w 56"/>
                <a:gd name="T37" fmla="*/ 0 h 75"/>
                <a:gd name="T38" fmla="*/ 2 w 56"/>
                <a:gd name="T39" fmla="*/ 0 h 75"/>
                <a:gd name="T40" fmla="*/ 0 w 56"/>
                <a:gd name="T41" fmla="*/ 1 h 75"/>
                <a:gd name="T42" fmla="*/ 0 w 56"/>
                <a:gd name="T43" fmla="*/ 1 h 75"/>
                <a:gd name="T44" fmla="*/ 0 w 56"/>
                <a:gd name="T45" fmla="*/ 1 h 7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6"/>
                <a:gd name="T70" fmla="*/ 0 h 75"/>
                <a:gd name="T71" fmla="*/ 56 w 56"/>
                <a:gd name="T72" fmla="*/ 75 h 7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6" h="75">
                  <a:moveTo>
                    <a:pt x="0" y="9"/>
                  </a:moveTo>
                  <a:lnTo>
                    <a:pt x="0" y="9"/>
                  </a:lnTo>
                  <a:lnTo>
                    <a:pt x="3" y="18"/>
                  </a:lnTo>
                  <a:lnTo>
                    <a:pt x="4" y="26"/>
                  </a:lnTo>
                  <a:lnTo>
                    <a:pt x="6" y="35"/>
                  </a:lnTo>
                  <a:lnTo>
                    <a:pt x="7" y="42"/>
                  </a:lnTo>
                  <a:lnTo>
                    <a:pt x="9" y="51"/>
                  </a:lnTo>
                  <a:lnTo>
                    <a:pt x="11" y="59"/>
                  </a:lnTo>
                  <a:lnTo>
                    <a:pt x="12" y="67"/>
                  </a:lnTo>
                  <a:lnTo>
                    <a:pt x="14" y="75"/>
                  </a:lnTo>
                  <a:lnTo>
                    <a:pt x="56" y="66"/>
                  </a:lnTo>
                  <a:lnTo>
                    <a:pt x="54" y="58"/>
                  </a:lnTo>
                  <a:lnTo>
                    <a:pt x="52" y="49"/>
                  </a:lnTo>
                  <a:lnTo>
                    <a:pt x="51" y="41"/>
                  </a:lnTo>
                  <a:lnTo>
                    <a:pt x="48" y="34"/>
                  </a:lnTo>
                  <a:lnTo>
                    <a:pt x="46" y="25"/>
                  </a:lnTo>
                  <a:lnTo>
                    <a:pt x="45" y="17"/>
                  </a:lnTo>
                  <a:lnTo>
                    <a:pt x="43" y="9"/>
                  </a:lnTo>
                  <a:lnTo>
                    <a:pt x="42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8" name="Freeform 453"/>
            <p:cNvSpPr>
              <a:spLocks/>
            </p:cNvSpPr>
            <p:nvPr/>
          </p:nvSpPr>
          <p:spPr bwMode="auto">
            <a:xfrm>
              <a:off x="2725" y="2822"/>
              <a:ext cx="11" cy="7"/>
            </a:xfrm>
            <a:custGeom>
              <a:avLst/>
              <a:gdLst>
                <a:gd name="T0" fmla="*/ 0 w 45"/>
                <a:gd name="T1" fmla="*/ 1 h 26"/>
                <a:gd name="T2" fmla="*/ 0 w 45"/>
                <a:gd name="T3" fmla="*/ 1 h 26"/>
                <a:gd name="T4" fmla="*/ 0 w 45"/>
                <a:gd name="T5" fmla="*/ 1 h 26"/>
                <a:gd name="T6" fmla="*/ 0 w 45"/>
                <a:gd name="T7" fmla="*/ 1 h 26"/>
                <a:gd name="T8" fmla="*/ 0 w 45"/>
                <a:gd name="T9" fmla="*/ 1 h 26"/>
                <a:gd name="T10" fmla="*/ 0 w 45"/>
                <a:gd name="T11" fmla="*/ 1 h 26"/>
                <a:gd name="T12" fmla="*/ 0 w 45"/>
                <a:gd name="T13" fmla="*/ 1 h 26"/>
                <a:gd name="T14" fmla="*/ 0 w 45"/>
                <a:gd name="T15" fmla="*/ 2 h 26"/>
                <a:gd name="T16" fmla="*/ 0 w 45"/>
                <a:gd name="T17" fmla="*/ 2 h 26"/>
                <a:gd name="T18" fmla="*/ 0 w 45"/>
                <a:gd name="T19" fmla="*/ 2 h 26"/>
                <a:gd name="T20" fmla="*/ 3 w 45"/>
                <a:gd name="T21" fmla="*/ 1 h 26"/>
                <a:gd name="T22" fmla="*/ 3 w 45"/>
                <a:gd name="T23" fmla="*/ 1 h 26"/>
                <a:gd name="T24" fmla="*/ 3 w 45"/>
                <a:gd name="T25" fmla="*/ 1 h 26"/>
                <a:gd name="T26" fmla="*/ 3 w 45"/>
                <a:gd name="T27" fmla="*/ 1 h 26"/>
                <a:gd name="T28" fmla="*/ 3 w 45"/>
                <a:gd name="T29" fmla="*/ 1 h 26"/>
                <a:gd name="T30" fmla="*/ 3 w 45"/>
                <a:gd name="T31" fmla="*/ 1 h 26"/>
                <a:gd name="T32" fmla="*/ 2 w 45"/>
                <a:gd name="T33" fmla="*/ 0 h 26"/>
                <a:gd name="T34" fmla="*/ 2 w 45"/>
                <a:gd name="T35" fmla="*/ 0 h 26"/>
                <a:gd name="T36" fmla="*/ 2 w 45"/>
                <a:gd name="T37" fmla="*/ 0 h 26"/>
                <a:gd name="T38" fmla="*/ 2 w 45"/>
                <a:gd name="T39" fmla="*/ 0 h 26"/>
                <a:gd name="T40" fmla="*/ 2 w 45"/>
                <a:gd name="T41" fmla="*/ 0 h 26"/>
                <a:gd name="T42" fmla="*/ 2 w 45"/>
                <a:gd name="T43" fmla="*/ 0 h 26"/>
                <a:gd name="T44" fmla="*/ 2 w 45"/>
                <a:gd name="T45" fmla="*/ 0 h 26"/>
                <a:gd name="T46" fmla="*/ 0 w 45"/>
                <a:gd name="T47" fmla="*/ 1 h 2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5"/>
                <a:gd name="T73" fmla="*/ 0 h 26"/>
                <a:gd name="T74" fmla="*/ 45 w 45"/>
                <a:gd name="T75" fmla="*/ 26 h 2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5" h="26">
                  <a:moveTo>
                    <a:pt x="0" y="9"/>
                  </a:moveTo>
                  <a:lnTo>
                    <a:pt x="0" y="9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1" y="15"/>
                  </a:lnTo>
                  <a:lnTo>
                    <a:pt x="1" y="17"/>
                  </a:lnTo>
                  <a:lnTo>
                    <a:pt x="2" y="20"/>
                  </a:lnTo>
                  <a:lnTo>
                    <a:pt x="2" y="22"/>
                  </a:lnTo>
                  <a:lnTo>
                    <a:pt x="3" y="24"/>
                  </a:lnTo>
                  <a:lnTo>
                    <a:pt x="3" y="26"/>
                  </a:lnTo>
                  <a:lnTo>
                    <a:pt x="45" y="17"/>
                  </a:lnTo>
                  <a:lnTo>
                    <a:pt x="44" y="15"/>
                  </a:lnTo>
                  <a:lnTo>
                    <a:pt x="44" y="13"/>
                  </a:lnTo>
                  <a:lnTo>
                    <a:pt x="43" y="11"/>
                  </a:lnTo>
                  <a:lnTo>
                    <a:pt x="43" y="9"/>
                  </a:lnTo>
                  <a:lnTo>
                    <a:pt x="43" y="6"/>
                  </a:lnTo>
                  <a:lnTo>
                    <a:pt x="42" y="4"/>
                  </a:lnTo>
                  <a:lnTo>
                    <a:pt x="42" y="2"/>
                  </a:lnTo>
                  <a:lnTo>
                    <a:pt x="41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19" name="Freeform 454"/>
            <p:cNvSpPr>
              <a:spLocks/>
            </p:cNvSpPr>
            <p:nvPr/>
          </p:nvSpPr>
          <p:spPr bwMode="auto">
            <a:xfrm>
              <a:off x="2722" y="2806"/>
              <a:ext cx="13" cy="19"/>
            </a:xfrm>
            <a:custGeom>
              <a:avLst/>
              <a:gdLst>
                <a:gd name="T0" fmla="*/ 0 w 53"/>
                <a:gd name="T1" fmla="*/ 0 h 77"/>
                <a:gd name="T2" fmla="*/ 0 w 53"/>
                <a:gd name="T3" fmla="*/ 0 h 77"/>
                <a:gd name="T4" fmla="*/ 0 w 53"/>
                <a:gd name="T5" fmla="*/ 1 h 77"/>
                <a:gd name="T6" fmla="*/ 0 w 53"/>
                <a:gd name="T7" fmla="*/ 1 h 77"/>
                <a:gd name="T8" fmla="*/ 0 w 53"/>
                <a:gd name="T9" fmla="*/ 2 h 77"/>
                <a:gd name="T10" fmla="*/ 0 w 53"/>
                <a:gd name="T11" fmla="*/ 2 h 77"/>
                <a:gd name="T12" fmla="*/ 0 w 53"/>
                <a:gd name="T13" fmla="*/ 3 h 77"/>
                <a:gd name="T14" fmla="*/ 0 w 53"/>
                <a:gd name="T15" fmla="*/ 4 h 77"/>
                <a:gd name="T16" fmla="*/ 0 w 53"/>
                <a:gd name="T17" fmla="*/ 4 h 77"/>
                <a:gd name="T18" fmla="*/ 1 w 53"/>
                <a:gd name="T19" fmla="*/ 5 h 77"/>
                <a:gd name="T20" fmla="*/ 3 w 53"/>
                <a:gd name="T21" fmla="*/ 4 h 77"/>
                <a:gd name="T22" fmla="*/ 3 w 53"/>
                <a:gd name="T23" fmla="*/ 4 h 77"/>
                <a:gd name="T24" fmla="*/ 3 w 53"/>
                <a:gd name="T25" fmla="*/ 3 h 77"/>
                <a:gd name="T26" fmla="*/ 3 w 53"/>
                <a:gd name="T27" fmla="*/ 2 h 77"/>
                <a:gd name="T28" fmla="*/ 3 w 53"/>
                <a:gd name="T29" fmla="*/ 2 h 77"/>
                <a:gd name="T30" fmla="*/ 3 w 53"/>
                <a:gd name="T31" fmla="*/ 1 h 77"/>
                <a:gd name="T32" fmla="*/ 3 w 53"/>
                <a:gd name="T33" fmla="*/ 1 h 77"/>
                <a:gd name="T34" fmla="*/ 2 w 53"/>
                <a:gd name="T35" fmla="*/ 0 h 77"/>
                <a:gd name="T36" fmla="*/ 2 w 53"/>
                <a:gd name="T37" fmla="*/ 0 h 77"/>
                <a:gd name="T38" fmla="*/ 2 w 53"/>
                <a:gd name="T39" fmla="*/ 0 h 77"/>
                <a:gd name="T40" fmla="*/ 0 w 53"/>
                <a:gd name="T41" fmla="*/ 0 h 77"/>
                <a:gd name="T42" fmla="*/ 0 w 53"/>
                <a:gd name="T43" fmla="*/ 0 h 77"/>
                <a:gd name="T44" fmla="*/ 0 w 53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3"/>
                <a:gd name="T70" fmla="*/ 0 h 77"/>
                <a:gd name="T71" fmla="*/ 53 w 53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3" h="77">
                  <a:moveTo>
                    <a:pt x="0" y="8"/>
                  </a:moveTo>
                  <a:lnTo>
                    <a:pt x="0" y="8"/>
                  </a:lnTo>
                  <a:lnTo>
                    <a:pt x="1" y="17"/>
                  </a:lnTo>
                  <a:lnTo>
                    <a:pt x="3" y="25"/>
                  </a:lnTo>
                  <a:lnTo>
                    <a:pt x="4" y="34"/>
                  </a:lnTo>
                  <a:lnTo>
                    <a:pt x="6" y="42"/>
                  </a:lnTo>
                  <a:lnTo>
                    <a:pt x="7" y="51"/>
                  </a:lnTo>
                  <a:lnTo>
                    <a:pt x="9" y="59"/>
                  </a:lnTo>
                  <a:lnTo>
                    <a:pt x="10" y="68"/>
                  </a:lnTo>
                  <a:lnTo>
                    <a:pt x="12" y="77"/>
                  </a:lnTo>
                  <a:lnTo>
                    <a:pt x="53" y="68"/>
                  </a:lnTo>
                  <a:lnTo>
                    <a:pt x="52" y="60"/>
                  </a:lnTo>
                  <a:lnTo>
                    <a:pt x="50" y="51"/>
                  </a:lnTo>
                  <a:lnTo>
                    <a:pt x="48" y="42"/>
                  </a:lnTo>
                  <a:lnTo>
                    <a:pt x="46" y="35"/>
                  </a:lnTo>
                  <a:lnTo>
                    <a:pt x="45" y="26"/>
                  </a:lnTo>
                  <a:lnTo>
                    <a:pt x="43" y="17"/>
                  </a:lnTo>
                  <a:lnTo>
                    <a:pt x="42" y="8"/>
                  </a:lnTo>
                  <a:lnTo>
                    <a:pt x="41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0" name="Freeform 455"/>
            <p:cNvSpPr>
              <a:spLocks/>
            </p:cNvSpPr>
            <p:nvPr/>
          </p:nvSpPr>
          <p:spPr bwMode="auto">
            <a:xfrm>
              <a:off x="2721" y="2804"/>
              <a:ext cx="11" cy="4"/>
            </a:xfrm>
            <a:custGeom>
              <a:avLst/>
              <a:gdLst>
                <a:gd name="T0" fmla="*/ 0 w 43"/>
                <a:gd name="T1" fmla="*/ 1 h 14"/>
                <a:gd name="T2" fmla="*/ 0 w 43"/>
                <a:gd name="T3" fmla="*/ 1 h 14"/>
                <a:gd name="T4" fmla="*/ 0 w 43"/>
                <a:gd name="T5" fmla="*/ 1 h 14"/>
                <a:gd name="T6" fmla="*/ 0 w 43"/>
                <a:gd name="T7" fmla="*/ 1 h 14"/>
                <a:gd name="T8" fmla="*/ 0 w 43"/>
                <a:gd name="T9" fmla="*/ 1 h 14"/>
                <a:gd name="T10" fmla="*/ 0 w 43"/>
                <a:gd name="T11" fmla="*/ 1 h 14"/>
                <a:gd name="T12" fmla="*/ 0 w 43"/>
                <a:gd name="T13" fmla="*/ 1 h 14"/>
                <a:gd name="T14" fmla="*/ 0 w 43"/>
                <a:gd name="T15" fmla="*/ 1 h 14"/>
                <a:gd name="T16" fmla="*/ 0 w 43"/>
                <a:gd name="T17" fmla="*/ 1 h 14"/>
                <a:gd name="T18" fmla="*/ 0 w 43"/>
                <a:gd name="T19" fmla="*/ 1 h 14"/>
                <a:gd name="T20" fmla="*/ 3 w 43"/>
                <a:gd name="T21" fmla="*/ 1 h 14"/>
                <a:gd name="T22" fmla="*/ 3 w 43"/>
                <a:gd name="T23" fmla="*/ 0 h 14"/>
                <a:gd name="T24" fmla="*/ 3 w 43"/>
                <a:gd name="T25" fmla="*/ 0 h 14"/>
                <a:gd name="T26" fmla="*/ 3 w 43"/>
                <a:gd name="T27" fmla="*/ 0 h 14"/>
                <a:gd name="T28" fmla="*/ 3 w 43"/>
                <a:gd name="T29" fmla="*/ 0 h 14"/>
                <a:gd name="T30" fmla="*/ 3 w 43"/>
                <a:gd name="T31" fmla="*/ 0 h 14"/>
                <a:gd name="T32" fmla="*/ 3 w 43"/>
                <a:gd name="T33" fmla="*/ 0 h 14"/>
                <a:gd name="T34" fmla="*/ 3 w 43"/>
                <a:gd name="T35" fmla="*/ 0 h 14"/>
                <a:gd name="T36" fmla="*/ 3 w 43"/>
                <a:gd name="T37" fmla="*/ 0 h 14"/>
                <a:gd name="T38" fmla="*/ 3 w 43"/>
                <a:gd name="T39" fmla="*/ 0 h 14"/>
                <a:gd name="T40" fmla="*/ 0 w 43"/>
                <a:gd name="T41" fmla="*/ 1 h 14"/>
                <a:gd name="T42" fmla="*/ 0 w 43"/>
                <a:gd name="T43" fmla="*/ 1 h 14"/>
                <a:gd name="T44" fmla="*/ 0 w 43"/>
                <a:gd name="T45" fmla="*/ 1 h 1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14"/>
                <a:gd name="T71" fmla="*/ 43 w 43"/>
                <a:gd name="T72" fmla="*/ 14 h 1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14">
                  <a:moveTo>
                    <a:pt x="0" y="8"/>
                  </a:moveTo>
                  <a:lnTo>
                    <a:pt x="0" y="8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2" y="12"/>
                  </a:lnTo>
                  <a:lnTo>
                    <a:pt x="2" y="13"/>
                  </a:lnTo>
                  <a:lnTo>
                    <a:pt x="2" y="14"/>
                  </a:lnTo>
                  <a:lnTo>
                    <a:pt x="43" y="6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2" y="3"/>
                  </a:lnTo>
                  <a:lnTo>
                    <a:pt x="42" y="2"/>
                  </a:lnTo>
                  <a:lnTo>
                    <a:pt x="42" y="1"/>
                  </a:lnTo>
                  <a:lnTo>
                    <a:pt x="42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1" name="Freeform 456"/>
            <p:cNvSpPr>
              <a:spLocks/>
            </p:cNvSpPr>
            <p:nvPr/>
          </p:nvSpPr>
          <p:spPr bwMode="auto">
            <a:xfrm>
              <a:off x="2719" y="2787"/>
              <a:ext cx="13" cy="19"/>
            </a:xfrm>
            <a:custGeom>
              <a:avLst/>
              <a:gdLst>
                <a:gd name="T0" fmla="*/ 0 w 52"/>
                <a:gd name="T1" fmla="*/ 1 h 74"/>
                <a:gd name="T2" fmla="*/ 0 w 52"/>
                <a:gd name="T3" fmla="*/ 1 h 74"/>
                <a:gd name="T4" fmla="*/ 0 w 52"/>
                <a:gd name="T5" fmla="*/ 1 h 74"/>
                <a:gd name="T6" fmla="*/ 0 w 52"/>
                <a:gd name="T7" fmla="*/ 2 h 74"/>
                <a:gd name="T8" fmla="*/ 0 w 52"/>
                <a:gd name="T9" fmla="*/ 2 h 74"/>
                <a:gd name="T10" fmla="*/ 0 w 52"/>
                <a:gd name="T11" fmla="*/ 3 h 74"/>
                <a:gd name="T12" fmla="*/ 1 w 52"/>
                <a:gd name="T13" fmla="*/ 3 h 74"/>
                <a:gd name="T14" fmla="*/ 1 w 52"/>
                <a:gd name="T15" fmla="*/ 4 h 74"/>
                <a:gd name="T16" fmla="*/ 1 w 52"/>
                <a:gd name="T17" fmla="*/ 4 h 74"/>
                <a:gd name="T18" fmla="*/ 1 w 52"/>
                <a:gd name="T19" fmla="*/ 5 h 74"/>
                <a:gd name="T20" fmla="*/ 3 w 52"/>
                <a:gd name="T21" fmla="*/ 4 h 74"/>
                <a:gd name="T22" fmla="*/ 3 w 52"/>
                <a:gd name="T23" fmla="*/ 4 h 74"/>
                <a:gd name="T24" fmla="*/ 3 w 52"/>
                <a:gd name="T25" fmla="*/ 3 h 74"/>
                <a:gd name="T26" fmla="*/ 3 w 52"/>
                <a:gd name="T27" fmla="*/ 3 h 74"/>
                <a:gd name="T28" fmla="*/ 3 w 52"/>
                <a:gd name="T29" fmla="*/ 2 h 74"/>
                <a:gd name="T30" fmla="*/ 3 w 52"/>
                <a:gd name="T31" fmla="*/ 2 h 74"/>
                <a:gd name="T32" fmla="*/ 3 w 52"/>
                <a:gd name="T33" fmla="*/ 1 h 74"/>
                <a:gd name="T34" fmla="*/ 3 w 52"/>
                <a:gd name="T35" fmla="*/ 1 h 74"/>
                <a:gd name="T36" fmla="*/ 3 w 52"/>
                <a:gd name="T37" fmla="*/ 0 h 74"/>
                <a:gd name="T38" fmla="*/ 3 w 52"/>
                <a:gd name="T39" fmla="*/ 0 h 74"/>
                <a:gd name="T40" fmla="*/ 0 w 52"/>
                <a:gd name="T41" fmla="*/ 1 h 74"/>
                <a:gd name="T42" fmla="*/ 0 w 52"/>
                <a:gd name="T43" fmla="*/ 1 h 74"/>
                <a:gd name="T44" fmla="*/ 0 w 52"/>
                <a:gd name="T45" fmla="*/ 1 h 7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2"/>
                <a:gd name="T70" fmla="*/ 0 h 74"/>
                <a:gd name="T71" fmla="*/ 52 w 52"/>
                <a:gd name="T72" fmla="*/ 74 h 7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2" h="74">
                  <a:moveTo>
                    <a:pt x="0" y="6"/>
                  </a:moveTo>
                  <a:lnTo>
                    <a:pt x="0" y="6"/>
                  </a:lnTo>
                  <a:lnTo>
                    <a:pt x="1" y="15"/>
                  </a:lnTo>
                  <a:lnTo>
                    <a:pt x="2" y="23"/>
                  </a:lnTo>
                  <a:lnTo>
                    <a:pt x="3" y="32"/>
                  </a:lnTo>
                  <a:lnTo>
                    <a:pt x="5" y="39"/>
                  </a:lnTo>
                  <a:lnTo>
                    <a:pt x="6" y="48"/>
                  </a:lnTo>
                  <a:lnTo>
                    <a:pt x="7" y="57"/>
                  </a:lnTo>
                  <a:lnTo>
                    <a:pt x="8" y="65"/>
                  </a:lnTo>
                  <a:lnTo>
                    <a:pt x="10" y="74"/>
                  </a:lnTo>
                  <a:lnTo>
                    <a:pt x="52" y="66"/>
                  </a:lnTo>
                  <a:lnTo>
                    <a:pt x="50" y="57"/>
                  </a:lnTo>
                  <a:lnTo>
                    <a:pt x="49" y="49"/>
                  </a:lnTo>
                  <a:lnTo>
                    <a:pt x="48" y="40"/>
                  </a:lnTo>
                  <a:lnTo>
                    <a:pt x="46" y="33"/>
                  </a:lnTo>
                  <a:lnTo>
                    <a:pt x="45" y="24"/>
                  </a:lnTo>
                  <a:lnTo>
                    <a:pt x="43" y="16"/>
                  </a:lnTo>
                  <a:lnTo>
                    <a:pt x="42" y="7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2" name="Freeform 457"/>
            <p:cNvSpPr>
              <a:spLocks/>
            </p:cNvSpPr>
            <p:nvPr/>
          </p:nvSpPr>
          <p:spPr bwMode="auto">
            <a:xfrm>
              <a:off x="2718" y="2784"/>
              <a:ext cx="11" cy="5"/>
            </a:xfrm>
            <a:custGeom>
              <a:avLst/>
              <a:gdLst>
                <a:gd name="T0" fmla="*/ 0 w 43"/>
                <a:gd name="T1" fmla="*/ 0 h 21"/>
                <a:gd name="T2" fmla="*/ 0 w 43"/>
                <a:gd name="T3" fmla="*/ 0 h 21"/>
                <a:gd name="T4" fmla="*/ 0 w 43"/>
                <a:gd name="T5" fmla="*/ 0 h 21"/>
                <a:gd name="T6" fmla="*/ 0 w 43"/>
                <a:gd name="T7" fmla="*/ 0 h 21"/>
                <a:gd name="T8" fmla="*/ 0 w 43"/>
                <a:gd name="T9" fmla="*/ 1 h 21"/>
                <a:gd name="T10" fmla="*/ 0 w 43"/>
                <a:gd name="T11" fmla="*/ 1 h 21"/>
                <a:gd name="T12" fmla="*/ 0 w 43"/>
                <a:gd name="T13" fmla="*/ 1 h 21"/>
                <a:gd name="T14" fmla="*/ 0 w 43"/>
                <a:gd name="T15" fmla="*/ 1 h 21"/>
                <a:gd name="T16" fmla="*/ 0 w 43"/>
                <a:gd name="T17" fmla="*/ 1 h 21"/>
                <a:gd name="T18" fmla="*/ 0 w 43"/>
                <a:gd name="T19" fmla="*/ 1 h 21"/>
                <a:gd name="T20" fmla="*/ 3 w 43"/>
                <a:gd name="T21" fmla="*/ 1 h 21"/>
                <a:gd name="T22" fmla="*/ 3 w 43"/>
                <a:gd name="T23" fmla="*/ 1 h 21"/>
                <a:gd name="T24" fmla="*/ 3 w 43"/>
                <a:gd name="T25" fmla="*/ 1 h 21"/>
                <a:gd name="T26" fmla="*/ 3 w 43"/>
                <a:gd name="T27" fmla="*/ 0 h 21"/>
                <a:gd name="T28" fmla="*/ 3 w 43"/>
                <a:gd name="T29" fmla="*/ 0 h 21"/>
                <a:gd name="T30" fmla="*/ 3 w 43"/>
                <a:gd name="T31" fmla="*/ 0 h 21"/>
                <a:gd name="T32" fmla="*/ 3 w 43"/>
                <a:gd name="T33" fmla="*/ 0 h 21"/>
                <a:gd name="T34" fmla="*/ 3 w 43"/>
                <a:gd name="T35" fmla="*/ 0 h 21"/>
                <a:gd name="T36" fmla="*/ 3 w 43"/>
                <a:gd name="T37" fmla="*/ 0 h 21"/>
                <a:gd name="T38" fmla="*/ 3 w 43"/>
                <a:gd name="T39" fmla="*/ 0 h 21"/>
                <a:gd name="T40" fmla="*/ 0 w 43"/>
                <a:gd name="T41" fmla="*/ 0 h 21"/>
                <a:gd name="T42" fmla="*/ 0 w 43"/>
                <a:gd name="T43" fmla="*/ 0 h 21"/>
                <a:gd name="T44" fmla="*/ 0 w 43"/>
                <a:gd name="T45" fmla="*/ 0 h 2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21"/>
                <a:gd name="T71" fmla="*/ 43 w 43"/>
                <a:gd name="T72" fmla="*/ 21 h 2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21">
                  <a:moveTo>
                    <a:pt x="0" y="7"/>
                  </a:moveTo>
                  <a:lnTo>
                    <a:pt x="0" y="7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4"/>
                  </a:lnTo>
                  <a:lnTo>
                    <a:pt x="1" y="16"/>
                  </a:lnTo>
                  <a:lnTo>
                    <a:pt x="1" y="18"/>
                  </a:lnTo>
                  <a:lnTo>
                    <a:pt x="1" y="20"/>
                  </a:lnTo>
                  <a:lnTo>
                    <a:pt x="2" y="21"/>
                  </a:lnTo>
                  <a:lnTo>
                    <a:pt x="43" y="15"/>
                  </a:lnTo>
                  <a:lnTo>
                    <a:pt x="42" y="12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2" y="7"/>
                  </a:lnTo>
                  <a:lnTo>
                    <a:pt x="41" y="6"/>
                  </a:lnTo>
                  <a:lnTo>
                    <a:pt x="41" y="4"/>
                  </a:lnTo>
                  <a:lnTo>
                    <a:pt x="41" y="3"/>
                  </a:lnTo>
                  <a:lnTo>
                    <a:pt x="41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3" name="Freeform 458"/>
            <p:cNvSpPr>
              <a:spLocks/>
            </p:cNvSpPr>
            <p:nvPr/>
          </p:nvSpPr>
          <p:spPr bwMode="auto">
            <a:xfrm>
              <a:off x="2716" y="2766"/>
              <a:ext cx="13" cy="19"/>
            </a:xfrm>
            <a:custGeom>
              <a:avLst/>
              <a:gdLst>
                <a:gd name="T0" fmla="*/ 0 w 51"/>
                <a:gd name="T1" fmla="*/ 0 h 76"/>
                <a:gd name="T2" fmla="*/ 0 w 51"/>
                <a:gd name="T3" fmla="*/ 0 h 76"/>
                <a:gd name="T4" fmla="*/ 0 w 51"/>
                <a:gd name="T5" fmla="*/ 1 h 76"/>
                <a:gd name="T6" fmla="*/ 0 w 51"/>
                <a:gd name="T7" fmla="*/ 2 h 76"/>
                <a:gd name="T8" fmla="*/ 0 w 51"/>
                <a:gd name="T9" fmla="*/ 2 h 76"/>
                <a:gd name="T10" fmla="*/ 0 w 51"/>
                <a:gd name="T11" fmla="*/ 3 h 76"/>
                <a:gd name="T12" fmla="*/ 0 w 51"/>
                <a:gd name="T13" fmla="*/ 3 h 76"/>
                <a:gd name="T14" fmla="*/ 1 w 51"/>
                <a:gd name="T15" fmla="*/ 4 h 76"/>
                <a:gd name="T16" fmla="*/ 1 w 51"/>
                <a:gd name="T17" fmla="*/ 4 h 76"/>
                <a:gd name="T18" fmla="*/ 1 w 51"/>
                <a:gd name="T19" fmla="*/ 5 h 76"/>
                <a:gd name="T20" fmla="*/ 3 w 51"/>
                <a:gd name="T21" fmla="*/ 4 h 76"/>
                <a:gd name="T22" fmla="*/ 3 w 51"/>
                <a:gd name="T23" fmla="*/ 4 h 76"/>
                <a:gd name="T24" fmla="*/ 3 w 51"/>
                <a:gd name="T25" fmla="*/ 3 h 76"/>
                <a:gd name="T26" fmla="*/ 3 w 51"/>
                <a:gd name="T27" fmla="*/ 3 h 76"/>
                <a:gd name="T28" fmla="*/ 3 w 51"/>
                <a:gd name="T29" fmla="*/ 2 h 76"/>
                <a:gd name="T30" fmla="*/ 3 w 51"/>
                <a:gd name="T31" fmla="*/ 2 h 76"/>
                <a:gd name="T32" fmla="*/ 3 w 51"/>
                <a:gd name="T33" fmla="*/ 1 h 76"/>
                <a:gd name="T34" fmla="*/ 3 w 51"/>
                <a:gd name="T35" fmla="*/ 1 h 76"/>
                <a:gd name="T36" fmla="*/ 3 w 51"/>
                <a:gd name="T37" fmla="*/ 0 h 76"/>
                <a:gd name="T38" fmla="*/ 3 w 51"/>
                <a:gd name="T39" fmla="*/ 0 h 76"/>
                <a:gd name="T40" fmla="*/ 3 w 51"/>
                <a:gd name="T41" fmla="*/ 0 h 76"/>
                <a:gd name="T42" fmla="*/ 3 w 51"/>
                <a:gd name="T43" fmla="*/ 0 h 76"/>
                <a:gd name="T44" fmla="*/ 3 w 51"/>
                <a:gd name="T45" fmla="*/ 0 h 76"/>
                <a:gd name="T46" fmla="*/ 0 w 51"/>
                <a:gd name="T47" fmla="*/ 0 h 7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51"/>
                <a:gd name="T73" fmla="*/ 0 h 76"/>
                <a:gd name="T74" fmla="*/ 51 w 51"/>
                <a:gd name="T75" fmla="*/ 76 h 7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51" h="76">
                  <a:moveTo>
                    <a:pt x="0" y="5"/>
                  </a:moveTo>
                  <a:lnTo>
                    <a:pt x="0" y="5"/>
                  </a:lnTo>
                  <a:lnTo>
                    <a:pt x="1" y="14"/>
                  </a:lnTo>
                  <a:lnTo>
                    <a:pt x="2" y="23"/>
                  </a:lnTo>
                  <a:lnTo>
                    <a:pt x="3" y="32"/>
                  </a:lnTo>
                  <a:lnTo>
                    <a:pt x="4" y="41"/>
                  </a:lnTo>
                  <a:lnTo>
                    <a:pt x="5" y="49"/>
                  </a:lnTo>
                  <a:lnTo>
                    <a:pt x="6" y="58"/>
                  </a:lnTo>
                  <a:lnTo>
                    <a:pt x="8" y="67"/>
                  </a:lnTo>
                  <a:lnTo>
                    <a:pt x="10" y="76"/>
                  </a:lnTo>
                  <a:lnTo>
                    <a:pt x="51" y="69"/>
                  </a:lnTo>
                  <a:lnTo>
                    <a:pt x="49" y="61"/>
                  </a:lnTo>
                  <a:lnTo>
                    <a:pt x="48" y="52"/>
                  </a:lnTo>
                  <a:lnTo>
                    <a:pt x="47" y="43"/>
                  </a:lnTo>
                  <a:lnTo>
                    <a:pt x="46" y="35"/>
                  </a:lnTo>
                  <a:lnTo>
                    <a:pt x="45" y="26"/>
                  </a:lnTo>
                  <a:lnTo>
                    <a:pt x="44" y="17"/>
                  </a:lnTo>
                  <a:lnTo>
                    <a:pt x="43" y="9"/>
                  </a:lnTo>
                  <a:lnTo>
                    <a:pt x="42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4" name="Freeform 459"/>
            <p:cNvSpPr>
              <a:spLocks/>
            </p:cNvSpPr>
            <p:nvPr/>
          </p:nvSpPr>
          <p:spPr bwMode="auto">
            <a:xfrm>
              <a:off x="2715" y="2763"/>
              <a:ext cx="11" cy="5"/>
            </a:xfrm>
            <a:custGeom>
              <a:avLst/>
              <a:gdLst>
                <a:gd name="T0" fmla="*/ 0 w 44"/>
                <a:gd name="T1" fmla="*/ 1 h 20"/>
                <a:gd name="T2" fmla="*/ 0 w 44"/>
                <a:gd name="T3" fmla="*/ 1 h 20"/>
                <a:gd name="T4" fmla="*/ 0 w 44"/>
                <a:gd name="T5" fmla="*/ 1 h 20"/>
                <a:gd name="T6" fmla="*/ 0 w 44"/>
                <a:gd name="T7" fmla="*/ 1 h 20"/>
                <a:gd name="T8" fmla="*/ 0 w 44"/>
                <a:gd name="T9" fmla="*/ 1 h 20"/>
                <a:gd name="T10" fmla="*/ 0 w 44"/>
                <a:gd name="T11" fmla="*/ 1 h 20"/>
                <a:gd name="T12" fmla="*/ 0 w 44"/>
                <a:gd name="T13" fmla="*/ 1 h 20"/>
                <a:gd name="T14" fmla="*/ 0 w 44"/>
                <a:gd name="T15" fmla="*/ 1 h 20"/>
                <a:gd name="T16" fmla="*/ 0 w 44"/>
                <a:gd name="T17" fmla="*/ 1 h 20"/>
                <a:gd name="T18" fmla="*/ 0 w 44"/>
                <a:gd name="T19" fmla="*/ 1 h 20"/>
                <a:gd name="T20" fmla="*/ 3 w 44"/>
                <a:gd name="T21" fmla="*/ 1 h 20"/>
                <a:gd name="T22" fmla="*/ 3 w 44"/>
                <a:gd name="T23" fmla="*/ 1 h 20"/>
                <a:gd name="T24" fmla="*/ 3 w 44"/>
                <a:gd name="T25" fmla="*/ 1 h 20"/>
                <a:gd name="T26" fmla="*/ 3 w 44"/>
                <a:gd name="T27" fmla="*/ 1 h 20"/>
                <a:gd name="T28" fmla="*/ 3 w 44"/>
                <a:gd name="T29" fmla="*/ 1 h 20"/>
                <a:gd name="T30" fmla="*/ 3 w 44"/>
                <a:gd name="T31" fmla="*/ 1 h 20"/>
                <a:gd name="T32" fmla="*/ 3 w 44"/>
                <a:gd name="T33" fmla="*/ 0 h 20"/>
                <a:gd name="T34" fmla="*/ 3 w 44"/>
                <a:gd name="T35" fmla="*/ 0 h 20"/>
                <a:gd name="T36" fmla="*/ 3 w 44"/>
                <a:gd name="T37" fmla="*/ 0 h 20"/>
                <a:gd name="T38" fmla="*/ 3 w 44"/>
                <a:gd name="T39" fmla="*/ 0 h 20"/>
                <a:gd name="T40" fmla="*/ 0 w 44"/>
                <a:gd name="T41" fmla="*/ 1 h 20"/>
                <a:gd name="T42" fmla="*/ 0 w 44"/>
                <a:gd name="T43" fmla="*/ 1 h 20"/>
                <a:gd name="T44" fmla="*/ 0 w 44"/>
                <a:gd name="T45" fmla="*/ 1 h 2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20"/>
                <a:gd name="T71" fmla="*/ 44 w 44"/>
                <a:gd name="T72" fmla="*/ 20 h 2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20">
                  <a:moveTo>
                    <a:pt x="0" y="6"/>
                  </a:moveTo>
                  <a:lnTo>
                    <a:pt x="0" y="6"/>
                  </a:lnTo>
                  <a:lnTo>
                    <a:pt x="0" y="8"/>
                  </a:lnTo>
                  <a:lnTo>
                    <a:pt x="0" y="9"/>
                  </a:lnTo>
                  <a:lnTo>
                    <a:pt x="1" y="12"/>
                  </a:lnTo>
                  <a:lnTo>
                    <a:pt x="1" y="14"/>
                  </a:lnTo>
                  <a:lnTo>
                    <a:pt x="1" y="15"/>
                  </a:lnTo>
                  <a:lnTo>
                    <a:pt x="1" y="17"/>
                  </a:lnTo>
                  <a:lnTo>
                    <a:pt x="2" y="19"/>
                  </a:lnTo>
                  <a:lnTo>
                    <a:pt x="2" y="20"/>
                  </a:lnTo>
                  <a:lnTo>
                    <a:pt x="44" y="15"/>
                  </a:lnTo>
                  <a:lnTo>
                    <a:pt x="43" y="14"/>
                  </a:lnTo>
                  <a:lnTo>
                    <a:pt x="43" y="12"/>
                  </a:lnTo>
                  <a:lnTo>
                    <a:pt x="43" y="9"/>
                  </a:lnTo>
                  <a:lnTo>
                    <a:pt x="43" y="8"/>
                  </a:lnTo>
                  <a:lnTo>
                    <a:pt x="43" y="6"/>
                  </a:lnTo>
                  <a:lnTo>
                    <a:pt x="41" y="4"/>
                  </a:lnTo>
                  <a:lnTo>
                    <a:pt x="41" y="3"/>
                  </a:lnTo>
                  <a:lnTo>
                    <a:pt x="4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5" name="Freeform 460"/>
            <p:cNvSpPr>
              <a:spLocks/>
            </p:cNvSpPr>
            <p:nvPr/>
          </p:nvSpPr>
          <p:spPr bwMode="auto">
            <a:xfrm>
              <a:off x="2713" y="2745"/>
              <a:ext cx="13" cy="19"/>
            </a:xfrm>
            <a:custGeom>
              <a:avLst/>
              <a:gdLst>
                <a:gd name="T0" fmla="*/ 0 w 48"/>
                <a:gd name="T1" fmla="*/ 0 h 76"/>
                <a:gd name="T2" fmla="*/ 0 w 48"/>
                <a:gd name="T3" fmla="*/ 0 h 76"/>
                <a:gd name="T4" fmla="*/ 0 w 48"/>
                <a:gd name="T5" fmla="*/ 1 h 76"/>
                <a:gd name="T6" fmla="*/ 0 w 48"/>
                <a:gd name="T7" fmla="*/ 2 h 76"/>
                <a:gd name="T8" fmla="*/ 0 w 48"/>
                <a:gd name="T9" fmla="*/ 2 h 76"/>
                <a:gd name="T10" fmla="*/ 0 w 48"/>
                <a:gd name="T11" fmla="*/ 3 h 76"/>
                <a:gd name="T12" fmla="*/ 0 w 48"/>
                <a:gd name="T13" fmla="*/ 3 h 76"/>
                <a:gd name="T14" fmla="*/ 0 w 48"/>
                <a:gd name="T15" fmla="*/ 4 h 76"/>
                <a:gd name="T16" fmla="*/ 1 w 48"/>
                <a:gd name="T17" fmla="*/ 4 h 76"/>
                <a:gd name="T18" fmla="*/ 1 w 48"/>
                <a:gd name="T19" fmla="*/ 5 h 76"/>
                <a:gd name="T20" fmla="*/ 4 w 48"/>
                <a:gd name="T21" fmla="*/ 5 h 76"/>
                <a:gd name="T22" fmla="*/ 4 w 48"/>
                <a:gd name="T23" fmla="*/ 4 h 76"/>
                <a:gd name="T24" fmla="*/ 3 w 48"/>
                <a:gd name="T25" fmla="*/ 3 h 76"/>
                <a:gd name="T26" fmla="*/ 3 w 48"/>
                <a:gd name="T27" fmla="*/ 3 h 76"/>
                <a:gd name="T28" fmla="*/ 3 w 48"/>
                <a:gd name="T29" fmla="*/ 2 h 76"/>
                <a:gd name="T30" fmla="*/ 3 w 48"/>
                <a:gd name="T31" fmla="*/ 2 h 76"/>
                <a:gd name="T32" fmla="*/ 3 w 48"/>
                <a:gd name="T33" fmla="*/ 1 h 76"/>
                <a:gd name="T34" fmla="*/ 3 w 48"/>
                <a:gd name="T35" fmla="*/ 1 h 76"/>
                <a:gd name="T36" fmla="*/ 3 w 48"/>
                <a:gd name="T37" fmla="*/ 0 h 76"/>
                <a:gd name="T38" fmla="*/ 3 w 48"/>
                <a:gd name="T39" fmla="*/ 0 h 76"/>
                <a:gd name="T40" fmla="*/ 0 w 48"/>
                <a:gd name="T41" fmla="*/ 0 h 76"/>
                <a:gd name="T42" fmla="*/ 0 w 48"/>
                <a:gd name="T43" fmla="*/ 0 h 76"/>
                <a:gd name="T44" fmla="*/ 0 w 48"/>
                <a:gd name="T45" fmla="*/ 0 h 7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8"/>
                <a:gd name="T70" fmla="*/ 0 h 76"/>
                <a:gd name="T71" fmla="*/ 48 w 48"/>
                <a:gd name="T72" fmla="*/ 76 h 7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8" h="76">
                  <a:moveTo>
                    <a:pt x="0" y="4"/>
                  </a:moveTo>
                  <a:lnTo>
                    <a:pt x="0" y="4"/>
                  </a:lnTo>
                  <a:lnTo>
                    <a:pt x="0" y="13"/>
                  </a:lnTo>
                  <a:lnTo>
                    <a:pt x="1" y="22"/>
                  </a:lnTo>
                  <a:lnTo>
                    <a:pt x="2" y="31"/>
                  </a:lnTo>
                  <a:lnTo>
                    <a:pt x="3" y="41"/>
                  </a:lnTo>
                  <a:lnTo>
                    <a:pt x="4" y="50"/>
                  </a:lnTo>
                  <a:lnTo>
                    <a:pt x="5" y="58"/>
                  </a:lnTo>
                  <a:lnTo>
                    <a:pt x="6" y="67"/>
                  </a:lnTo>
                  <a:lnTo>
                    <a:pt x="7" y="76"/>
                  </a:lnTo>
                  <a:lnTo>
                    <a:pt x="48" y="70"/>
                  </a:lnTo>
                  <a:lnTo>
                    <a:pt x="47" y="62"/>
                  </a:lnTo>
                  <a:lnTo>
                    <a:pt x="46" y="53"/>
                  </a:lnTo>
                  <a:lnTo>
                    <a:pt x="45" y="44"/>
                  </a:lnTo>
                  <a:lnTo>
                    <a:pt x="44" y="35"/>
                  </a:lnTo>
                  <a:lnTo>
                    <a:pt x="43" y="26"/>
                  </a:lnTo>
                  <a:lnTo>
                    <a:pt x="42" y="18"/>
                  </a:lnTo>
                  <a:lnTo>
                    <a:pt x="42" y="9"/>
                  </a:lnTo>
                  <a:lnTo>
                    <a:pt x="41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6" name="Freeform 461"/>
            <p:cNvSpPr>
              <a:spLocks/>
            </p:cNvSpPr>
            <p:nvPr/>
          </p:nvSpPr>
          <p:spPr bwMode="auto">
            <a:xfrm>
              <a:off x="2713" y="2742"/>
              <a:ext cx="11" cy="4"/>
            </a:xfrm>
            <a:custGeom>
              <a:avLst/>
              <a:gdLst>
                <a:gd name="T0" fmla="*/ 0 w 43"/>
                <a:gd name="T1" fmla="*/ 0 h 15"/>
                <a:gd name="T2" fmla="*/ 0 w 43"/>
                <a:gd name="T3" fmla="*/ 0 h 15"/>
                <a:gd name="T4" fmla="*/ 0 w 43"/>
                <a:gd name="T5" fmla="*/ 0 h 15"/>
                <a:gd name="T6" fmla="*/ 0 w 43"/>
                <a:gd name="T7" fmla="*/ 1 h 15"/>
                <a:gd name="T8" fmla="*/ 0 w 43"/>
                <a:gd name="T9" fmla="*/ 1 h 15"/>
                <a:gd name="T10" fmla="*/ 0 w 43"/>
                <a:gd name="T11" fmla="*/ 1 h 15"/>
                <a:gd name="T12" fmla="*/ 0 w 43"/>
                <a:gd name="T13" fmla="*/ 1 h 15"/>
                <a:gd name="T14" fmla="*/ 0 w 43"/>
                <a:gd name="T15" fmla="*/ 1 h 15"/>
                <a:gd name="T16" fmla="*/ 0 w 43"/>
                <a:gd name="T17" fmla="*/ 1 h 15"/>
                <a:gd name="T18" fmla="*/ 0 w 43"/>
                <a:gd name="T19" fmla="*/ 1 h 15"/>
                <a:gd name="T20" fmla="*/ 3 w 43"/>
                <a:gd name="T21" fmla="*/ 1 h 15"/>
                <a:gd name="T22" fmla="*/ 3 w 43"/>
                <a:gd name="T23" fmla="*/ 1 h 15"/>
                <a:gd name="T24" fmla="*/ 3 w 43"/>
                <a:gd name="T25" fmla="*/ 1 h 15"/>
                <a:gd name="T26" fmla="*/ 3 w 43"/>
                <a:gd name="T27" fmla="*/ 1 h 15"/>
                <a:gd name="T28" fmla="*/ 3 w 43"/>
                <a:gd name="T29" fmla="*/ 0 h 15"/>
                <a:gd name="T30" fmla="*/ 3 w 43"/>
                <a:gd name="T31" fmla="*/ 0 h 15"/>
                <a:gd name="T32" fmla="*/ 3 w 43"/>
                <a:gd name="T33" fmla="*/ 0 h 15"/>
                <a:gd name="T34" fmla="*/ 3 w 43"/>
                <a:gd name="T35" fmla="*/ 0 h 15"/>
                <a:gd name="T36" fmla="*/ 3 w 43"/>
                <a:gd name="T37" fmla="*/ 0 h 15"/>
                <a:gd name="T38" fmla="*/ 3 w 43"/>
                <a:gd name="T39" fmla="*/ 0 h 15"/>
                <a:gd name="T40" fmla="*/ 0 w 43"/>
                <a:gd name="T41" fmla="*/ 0 h 15"/>
                <a:gd name="T42" fmla="*/ 0 w 43"/>
                <a:gd name="T43" fmla="*/ 0 h 15"/>
                <a:gd name="T44" fmla="*/ 0 w 43"/>
                <a:gd name="T45" fmla="*/ 0 h 1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15"/>
                <a:gd name="T71" fmla="*/ 43 w 43"/>
                <a:gd name="T72" fmla="*/ 15 h 1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15">
                  <a:moveTo>
                    <a:pt x="0" y="3"/>
                  </a:moveTo>
                  <a:lnTo>
                    <a:pt x="0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2" y="15"/>
                  </a:lnTo>
                  <a:lnTo>
                    <a:pt x="43" y="11"/>
                  </a:lnTo>
                  <a:lnTo>
                    <a:pt x="43" y="10"/>
                  </a:lnTo>
                  <a:lnTo>
                    <a:pt x="42" y="8"/>
                  </a:lnTo>
                  <a:lnTo>
                    <a:pt x="42" y="6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2" y="2"/>
                  </a:lnTo>
                  <a:lnTo>
                    <a:pt x="42" y="1"/>
                  </a:lnTo>
                  <a:lnTo>
                    <a:pt x="42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7" name="Freeform 462"/>
            <p:cNvSpPr>
              <a:spLocks/>
            </p:cNvSpPr>
            <p:nvPr/>
          </p:nvSpPr>
          <p:spPr bwMode="auto">
            <a:xfrm>
              <a:off x="2712" y="2725"/>
              <a:ext cx="11" cy="18"/>
            </a:xfrm>
            <a:custGeom>
              <a:avLst/>
              <a:gdLst>
                <a:gd name="T0" fmla="*/ 0 w 48"/>
                <a:gd name="T1" fmla="*/ 0 h 72"/>
                <a:gd name="T2" fmla="*/ 0 w 48"/>
                <a:gd name="T3" fmla="*/ 0 h 72"/>
                <a:gd name="T4" fmla="*/ 0 w 48"/>
                <a:gd name="T5" fmla="*/ 1 h 72"/>
                <a:gd name="T6" fmla="*/ 0 w 48"/>
                <a:gd name="T7" fmla="*/ 1 h 72"/>
                <a:gd name="T8" fmla="*/ 0 w 48"/>
                <a:gd name="T9" fmla="*/ 2 h 72"/>
                <a:gd name="T10" fmla="*/ 0 w 48"/>
                <a:gd name="T11" fmla="*/ 3 h 72"/>
                <a:gd name="T12" fmla="*/ 0 w 48"/>
                <a:gd name="T13" fmla="*/ 3 h 72"/>
                <a:gd name="T14" fmla="*/ 0 w 48"/>
                <a:gd name="T15" fmla="*/ 4 h 72"/>
                <a:gd name="T16" fmla="*/ 0 w 48"/>
                <a:gd name="T17" fmla="*/ 4 h 72"/>
                <a:gd name="T18" fmla="*/ 0 w 48"/>
                <a:gd name="T19" fmla="*/ 5 h 72"/>
                <a:gd name="T20" fmla="*/ 3 w 48"/>
                <a:gd name="T21" fmla="*/ 4 h 72"/>
                <a:gd name="T22" fmla="*/ 3 w 48"/>
                <a:gd name="T23" fmla="*/ 4 h 72"/>
                <a:gd name="T24" fmla="*/ 3 w 48"/>
                <a:gd name="T25" fmla="*/ 3 h 72"/>
                <a:gd name="T26" fmla="*/ 2 w 48"/>
                <a:gd name="T27" fmla="*/ 3 h 72"/>
                <a:gd name="T28" fmla="*/ 2 w 48"/>
                <a:gd name="T29" fmla="*/ 2 h 72"/>
                <a:gd name="T30" fmla="*/ 2 w 48"/>
                <a:gd name="T31" fmla="*/ 2 h 72"/>
                <a:gd name="T32" fmla="*/ 2 w 48"/>
                <a:gd name="T33" fmla="*/ 1 h 72"/>
                <a:gd name="T34" fmla="*/ 2 w 48"/>
                <a:gd name="T35" fmla="*/ 1 h 72"/>
                <a:gd name="T36" fmla="*/ 2 w 48"/>
                <a:gd name="T37" fmla="*/ 0 h 72"/>
                <a:gd name="T38" fmla="*/ 2 w 48"/>
                <a:gd name="T39" fmla="*/ 0 h 72"/>
                <a:gd name="T40" fmla="*/ 0 w 48"/>
                <a:gd name="T41" fmla="*/ 0 h 72"/>
                <a:gd name="T42" fmla="*/ 0 w 48"/>
                <a:gd name="T43" fmla="*/ 0 h 72"/>
                <a:gd name="T44" fmla="*/ 0 w 48"/>
                <a:gd name="T45" fmla="*/ 0 h 7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8"/>
                <a:gd name="T70" fmla="*/ 0 h 72"/>
                <a:gd name="T71" fmla="*/ 48 w 48"/>
                <a:gd name="T72" fmla="*/ 72 h 7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8" h="72">
                  <a:moveTo>
                    <a:pt x="0" y="4"/>
                  </a:moveTo>
                  <a:lnTo>
                    <a:pt x="0" y="4"/>
                  </a:lnTo>
                  <a:lnTo>
                    <a:pt x="1" y="13"/>
                  </a:lnTo>
                  <a:lnTo>
                    <a:pt x="1" y="21"/>
                  </a:lnTo>
                  <a:lnTo>
                    <a:pt x="2" y="30"/>
                  </a:lnTo>
                  <a:lnTo>
                    <a:pt x="3" y="38"/>
                  </a:lnTo>
                  <a:lnTo>
                    <a:pt x="3" y="47"/>
                  </a:lnTo>
                  <a:lnTo>
                    <a:pt x="4" y="56"/>
                  </a:lnTo>
                  <a:lnTo>
                    <a:pt x="5" y="64"/>
                  </a:lnTo>
                  <a:lnTo>
                    <a:pt x="6" y="72"/>
                  </a:lnTo>
                  <a:lnTo>
                    <a:pt x="48" y="69"/>
                  </a:lnTo>
                  <a:lnTo>
                    <a:pt x="47" y="60"/>
                  </a:lnTo>
                  <a:lnTo>
                    <a:pt x="46" y="51"/>
                  </a:lnTo>
                  <a:lnTo>
                    <a:pt x="45" y="43"/>
                  </a:lnTo>
                  <a:lnTo>
                    <a:pt x="45" y="35"/>
                  </a:lnTo>
                  <a:lnTo>
                    <a:pt x="44" y="26"/>
                  </a:lnTo>
                  <a:lnTo>
                    <a:pt x="43" y="18"/>
                  </a:lnTo>
                  <a:lnTo>
                    <a:pt x="43" y="9"/>
                  </a:lnTo>
                  <a:lnTo>
                    <a:pt x="42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8" name="Freeform 463"/>
            <p:cNvSpPr>
              <a:spLocks/>
            </p:cNvSpPr>
            <p:nvPr/>
          </p:nvSpPr>
          <p:spPr bwMode="auto">
            <a:xfrm>
              <a:off x="2711" y="2723"/>
              <a:ext cx="11" cy="3"/>
            </a:xfrm>
            <a:custGeom>
              <a:avLst/>
              <a:gdLst>
                <a:gd name="T0" fmla="*/ 0 w 43"/>
                <a:gd name="T1" fmla="*/ 0 h 12"/>
                <a:gd name="T2" fmla="*/ 0 w 43"/>
                <a:gd name="T3" fmla="*/ 0 h 12"/>
                <a:gd name="T4" fmla="*/ 0 w 43"/>
                <a:gd name="T5" fmla="*/ 0 h 12"/>
                <a:gd name="T6" fmla="*/ 0 w 43"/>
                <a:gd name="T7" fmla="*/ 0 h 12"/>
                <a:gd name="T8" fmla="*/ 0 w 43"/>
                <a:gd name="T9" fmla="*/ 1 h 12"/>
                <a:gd name="T10" fmla="*/ 0 w 43"/>
                <a:gd name="T11" fmla="*/ 1 h 12"/>
                <a:gd name="T12" fmla="*/ 0 w 43"/>
                <a:gd name="T13" fmla="*/ 1 h 12"/>
                <a:gd name="T14" fmla="*/ 0 w 43"/>
                <a:gd name="T15" fmla="*/ 1 h 12"/>
                <a:gd name="T16" fmla="*/ 0 w 43"/>
                <a:gd name="T17" fmla="*/ 1 h 12"/>
                <a:gd name="T18" fmla="*/ 0 w 43"/>
                <a:gd name="T19" fmla="*/ 1 h 12"/>
                <a:gd name="T20" fmla="*/ 3 w 43"/>
                <a:gd name="T21" fmla="*/ 1 h 12"/>
                <a:gd name="T22" fmla="*/ 3 w 43"/>
                <a:gd name="T23" fmla="*/ 1 h 12"/>
                <a:gd name="T24" fmla="*/ 3 w 43"/>
                <a:gd name="T25" fmla="*/ 1 h 12"/>
                <a:gd name="T26" fmla="*/ 3 w 43"/>
                <a:gd name="T27" fmla="*/ 0 h 12"/>
                <a:gd name="T28" fmla="*/ 3 w 43"/>
                <a:gd name="T29" fmla="*/ 0 h 12"/>
                <a:gd name="T30" fmla="*/ 3 w 43"/>
                <a:gd name="T31" fmla="*/ 0 h 12"/>
                <a:gd name="T32" fmla="*/ 3 w 43"/>
                <a:gd name="T33" fmla="*/ 0 h 12"/>
                <a:gd name="T34" fmla="*/ 3 w 43"/>
                <a:gd name="T35" fmla="*/ 0 h 12"/>
                <a:gd name="T36" fmla="*/ 3 w 43"/>
                <a:gd name="T37" fmla="*/ 0 h 12"/>
                <a:gd name="T38" fmla="*/ 3 w 43"/>
                <a:gd name="T39" fmla="*/ 0 h 12"/>
                <a:gd name="T40" fmla="*/ 0 w 43"/>
                <a:gd name="T41" fmla="*/ 0 h 12"/>
                <a:gd name="T42" fmla="*/ 0 w 43"/>
                <a:gd name="T43" fmla="*/ 0 h 12"/>
                <a:gd name="T44" fmla="*/ 0 w 43"/>
                <a:gd name="T45" fmla="*/ 0 h 1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12"/>
                <a:gd name="T71" fmla="*/ 43 w 43"/>
                <a:gd name="T72" fmla="*/ 12 h 1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12">
                  <a:moveTo>
                    <a:pt x="0" y="3"/>
                  </a:move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2"/>
                  </a:lnTo>
                  <a:lnTo>
                    <a:pt x="43" y="8"/>
                  </a:lnTo>
                  <a:lnTo>
                    <a:pt x="43" y="7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43" y="4"/>
                  </a:lnTo>
                  <a:lnTo>
                    <a:pt x="43" y="3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4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29" name="Freeform 464"/>
            <p:cNvSpPr>
              <a:spLocks/>
            </p:cNvSpPr>
            <p:nvPr/>
          </p:nvSpPr>
          <p:spPr bwMode="auto">
            <a:xfrm>
              <a:off x="2710" y="2705"/>
              <a:ext cx="12" cy="19"/>
            </a:xfrm>
            <a:custGeom>
              <a:avLst/>
              <a:gdLst>
                <a:gd name="T0" fmla="*/ 0 w 47"/>
                <a:gd name="T1" fmla="*/ 0 h 76"/>
                <a:gd name="T2" fmla="*/ 0 w 47"/>
                <a:gd name="T3" fmla="*/ 0 h 76"/>
                <a:gd name="T4" fmla="*/ 0 w 47"/>
                <a:gd name="T5" fmla="*/ 1 h 76"/>
                <a:gd name="T6" fmla="*/ 0 w 47"/>
                <a:gd name="T7" fmla="*/ 1 h 76"/>
                <a:gd name="T8" fmla="*/ 0 w 47"/>
                <a:gd name="T9" fmla="*/ 2 h 76"/>
                <a:gd name="T10" fmla="*/ 0 w 47"/>
                <a:gd name="T11" fmla="*/ 3 h 76"/>
                <a:gd name="T12" fmla="*/ 0 w 47"/>
                <a:gd name="T13" fmla="*/ 3 h 76"/>
                <a:gd name="T14" fmla="*/ 0 w 47"/>
                <a:gd name="T15" fmla="*/ 4 h 76"/>
                <a:gd name="T16" fmla="*/ 0 w 47"/>
                <a:gd name="T17" fmla="*/ 4 h 76"/>
                <a:gd name="T18" fmla="*/ 0 w 47"/>
                <a:gd name="T19" fmla="*/ 5 h 76"/>
                <a:gd name="T20" fmla="*/ 3 w 47"/>
                <a:gd name="T21" fmla="*/ 5 h 76"/>
                <a:gd name="T22" fmla="*/ 3 w 47"/>
                <a:gd name="T23" fmla="*/ 4 h 76"/>
                <a:gd name="T24" fmla="*/ 3 w 47"/>
                <a:gd name="T25" fmla="*/ 4 h 76"/>
                <a:gd name="T26" fmla="*/ 3 w 47"/>
                <a:gd name="T27" fmla="*/ 3 h 76"/>
                <a:gd name="T28" fmla="*/ 3 w 47"/>
                <a:gd name="T29" fmla="*/ 2 h 76"/>
                <a:gd name="T30" fmla="*/ 3 w 47"/>
                <a:gd name="T31" fmla="*/ 2 h 76"/>
                <a:gd name="T32" fmla="*/ 3 w 47"/>
                <a:gd name="T33" fmla="*/ 1 h 76"/>
                <a:gd name="T34" fmla="*/ 3 w 47"/>
                <a:gd name="T35" fmla="*/ 1 h 76"/>
                <a:gd name="T36" fmla="*/ 3 w 47"/>
                <a:gd name="T37" fmla="*/ 0 h 76"/>
                <a:gd name="T38" fmla="*/ 3 w 47"/>
                <a:gd name="T39" fmla="*/ 0 h 76"/>
                <a:gd name="T40" fmla="*/ 0 w 47"/>
                <a:gd name="T41" fmla="*/ 0 h 76"/>
                <a:gd name="T42" fmla="*/ 0 w 47"/>
                <a:gd name="T43" fmla="*/ 0 h 76"/>
                <a:gd name="T44" fmla="*/ 0 w 47"/>
                <a:gd name="T45" fmla="*/ 0 h 7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7"/>
                <a:gd name="T70" fmla="*/ 0 h 76"/>
                <a:gd name="T71" fmla="*/ 47 w 47"/>
                <a:gd name="T72" fmla="*/ 76 h 7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7" h="76">
                  <a:moveTo>
                    <a:pt x="0" y="2"/>
                  </a:moveTo>
                  <a:lnTo>
                    <a:pt x="0" y="2"/>
                  </a:lnTo>
                  <a:lnTo>
                    <a:pt x="0" y="12"/>
                  </a:lnTo>
                  <a:lnTo>
                    <a:pt x="1" y="21"/>
                  </a:lnTo>
                  <a:lnTo>
                    <a:pt x="1" y="30"/>
                  </a:lnTo>
                  <a:lnTo>
                    <a:pt x="2" y="40"/>
                  </a:lnTo>
                  <a:lnTo>
                    <a:pt x="2" y="48"/>
                  </a:lnTo>
                  <a:lnTo>
                    <a:pt x="3" y="57"/>
                  </a:lnTo>
                  <a:lnTo>
                    <a:pt x="4" y="67"/>
                  </a:lnTo>
                  <a:lnTo>
                    <a:pt x="4" y="76"/>
                  </a:lnTo>
                  <a:lnTo>
                    <a:pt x="47" y="73"/>
                  </a:lnTo>
                  <a:lnTo>
                    <a:pt x="46" y="64"/>
                  </a:lnTo>
                  <a:lnTo>
                    <a:pt x="44" y="55"/>
                  </a:lnTo>
                  <a:lnTo>
                    <a:pt x="44" y="45"/>
                  </a:lnTo>
                  <a:lnTo>
                    <a:pt x="43" y="36"/>
                  </a:lnTo>
                  <a:lnTo>
                    <a:pt x="43" y="27"/>
                  </a:lnTo>
                  <a:lnTo>
                    <a:pt x="42" y="19"/>
                  </a:lnTo>
                  <a:lnTo>
                    <a:pt x="42" y="10"/>
                  </a:lnTo>
                  <a:lnTo>
                    <a:pt x="41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0" name="Freeform 465"/>
            <p:cNvSpPr>
              <a:spLocks/>
            </p:cNvSpPr>
            <p:nvPr/>
          </p:nvSpPr>
          <p:spPr bwMode="auto">
            <a:xfrm>
              <a:off x="2710" y="2701"/>
              <a:ext cx="11" cy="5"/>
            </a:xfrm>
            <a:custGeom>
              <a:avLst/>
              <a:gdLst>
                <a:gd name="T0" fmla="*/ 0 w 42"/>
                <a:gd name="T1" fmla="*/ 0 h 17"/>
                <a:gd name="T2" fmla="*/ 0 w 42"/>
                <a:gd name="T3" fmla="*/ 0 h 17"/>
                <a:gd name="T4" fmla="*/ 0 w 42"/>
                <a:gd name="T5" fmla="*/ 0 h 17"/>
                <a:gd name="T6" fmla="*/ 0 w 42"/>
                <a:gd name="T7" fmla="*/ 1 h 17"/>
                <a:gd name="T8" fmla="*/ 0 w 42"/>
                <a:gd name="T9" fmla="*/ 1 h 17"/>
                <a:gd name="T10" fmla="*/ 0 w 42"/>
                <a:gd name="T11" fmla="*/ 1 h 17"/>
                <a:gd name="T12" fmla="*/ 0 w 42"/>
                <a:gd name="T13" fmla="*/ 1 h 17"/>
                <a:gd name="T14" fmla="*/ 0 w 42"/>
                <a:gd name="T15" fmla="*/ 1 h 17"/>
                <a:gd name="T16" fmla="*/ 0 w 42"/>
                <a:gd name="T17" fmla="*/ 1 h 17"/>
                <a:gd name="T18" fmla="*/ 0 w 42"/>
                <a:gd name="T19" fmla="*/ 1 h 17"/>
                <a:gd name="T20" fmla="*/ 3 w 42"/>
                <a:gd name="T21" fmla="*/ 1 h 17"/>
                <a:gd name="T22" fmla="*/ 3 w 42"/>
                <a:gd name="T23" fmla="*/ 1 h 17"/>
                <a:gd name="T24" fmla="*/ 3 w 42"/>
                <a:gd name="T25" fmla="*/ 1 h 17"/>
                <a:gd name="T26" fmla="*/ 3 w 42"/>
                <a:gd name="T27" fmla="*/ 1 h 17"/>
                <a:gd name="T28" fmla="*/ 3 w 42"/>
                <a:gd name="T29" fmla="*/ 1 h 17"/>
                <a:gd name="T30" fmla="*/ 3 w 42"/>
                <a:gd name="T31" fmla="*/ 1 h 17"/>
                <a:gd name="T32" fmla="*/ 3 w 42"/>
                <a:gd name="T33" fmla="*/ 0 h 17"/>
                <a:gd name="T34" fmla="*/ 3 w 42"/>
                <a:gd name="T35" fmla="*/ 0 h 17"/>
                <a:gd name="T36" fmla="*/ 3 w 42"/>
                <a:gd name="T37" fmla="*/ 0 h 17"/>
                <a:gd name="T38" fmla="*/ 3 w 42"/>
                <a:gd name="T39" fmla="*/ 0 h 17"/>
                <a:gd name="T40" fmla="*/ 3 w 42"/>
                <a:gd name="T41" fmla="*/ 0 h 17"/>
                <a:gd name="T42" fmla="*/ 3 w 42"/>
                <a:gd name="T43" fmla="*/ 0 h 17"/>
                <a:gd name="T44" fmla="*/ 3 w 42"/>
                <a:gd name="T45" fmla="*/ 0 h 17"/>
                <a:gd name="T46" fmla="*/ 0 w 42"/>
                <a:gd name="T47" fmla="*/ 0 h 1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2"/>
                <a:gd name="T73" fmla="*/ 0 h 17"/>
                <a:gd name="T74" fmla="*/ 42 w 42"/>
                <a:gd name="T75" fmla="*/ 17 h 1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2" h="17">
                  <a:moveTo>
                    <a:pt x="0" y="3"/>
                  </a:moveTo>
                  <a:lnTo>
                    <a:pt x="0" y="3"/>
                  </a:lnTo>
                  <a:lnTo>
                    <a:pt x="0" y="4"/>
                  </a:lnTo>
                  <a:lnTo>
                    <a:pt x="0" y="6"/>
                  </a:lnTo>
                  <a:lnTo>
                    <a:pt x="1" y="8"/>
                  </a:lnTo>
                  <a:lnTo>
                    <a:pt x="1" y="10"/>
                  </a:lnTo>
                  <a:lnTo>
                    <a:pt x="1" y="12"/>
                  </a:lnTo>
                  <a:lnTo>
                    <a:pt x="1" y="14"/>
                  </a:lnTo>
                  <a:lnTo>
                    <a:pt x="1" y="16"/>
                  </a:lnTo>
                  <a:lnTo>
                    <a:pt x="1" y="17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2" y="9"/>
                  </a:lnTo>
                  <a:lnTo>
                    <a:pt x="42" y="8"/>
                  </a:lnTo>
                  <a:lnTo>
                    <a:pt x="42" y="6"/>
                  </a:lnTo>
                  <a:lnTo>
                    <a:pt x="42" y="4"/>
                  </a:lnTo>
                  <a:lnTo>
                    <a:pt x="42" y="3"/>
                  </a:lnTo>
                  <a:lnTo>
                    <a:pt x="42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1" name="Freeform 466"/>
            <p:cNvSpPr>
              <a:spLocks/>
            </p:cNvSpPr>
            <p:nvPr/>
          </p:nvSpPr>
          <p:spPr bwMode="auto">
            <a:xfrm>
              <a:off x="2709" y="2683"/>
              <a:ext cx="12" cy="19"/>
            </a:xfrm>
            <a:custGeom>
              <a:avLst/>
              <a:gdLst>
                <a:gd name="T0" fmla="*/ 0 w 44"/>
                <a:gd name="T1" fmla="*/ 0 h 74"/>
                <a:gd name="T2" fmla="*/ 0 w 44"/>
                <a:gd name="T3" fmla="*/ 0 h 74"/>
                <a:gd name="T4" fmla="*/ 0 w 44"/>
                <a:gd name="T5" fmla="*/ 1 h 74"/>
                <a:gd name="T6" fmla="*/ 0 w 44"/>
                <a:gd name="T7" fmla="*/ 1 h 74"/>
                <a:gd name="T8" fmla="*/ 0 w 44"/>
                <a:gd name="T9" fmla="*/ 2 h 74"/>
                <a:gd name="T10" fmla="*/ 0 w 44"/>
                <a:gd name="T11" fmla="*/ 3 h 74"/>
                <a:gd name="T12" fmla="*/ 0 w 44"/>
                <a:gd name="T13" fmla="*/ 3 h 74"/>
                <a:gd name="T14" fmla="*/ 0 w 44"/>
                <a:gd name="T15" fmla="*/ 4 h 74"/>
                <a:gd name="T16" fmla="*/ 0 w 44"/>
                <a:gd name="T17" fmla="*/ 4 h 74"/>
                <a:gd name="T18" fmla="*/ 0 w 44"/>
                <a:gd name="T19" fmla="*/ 5 h 74"/>
                <a:gd name="T20" fmla="*/ 3 w 44"/>
                <a:gd name="T21" fmla="*/ 5 h 74"/>
                <a:gd name="T22" fmla="*/ 3 w 44"/>
                <a:gd name="T23" fmla="*/ 4 h 74"/>
                <a:gd name="T24" fmla="*/ 3 w 44"/>
                <a:gd name="T25" fmla="*/ 4 h 74"/>
                <a:gd name="T26" fmla="*/ 3 w 44"/>
                <a:gd name="T27" fmla="*/ 3 h 74"/>
                <a:gd name="T28" fmla="*/ 3 w 44"/>
                <a:gd name="T29" fmla="*/ 2 h 74"/>
                <a:gd name="T30" fmla="*/ 3 w 44"/>
                <a:gd name="T31" fmla="*/ 2 h 74"/>
                <a:gd name="T32" fmla="*/ 3 w 44"/>
                <a:gd name="T33" fmla="*/ 1 h 74"/>
                <a:gd name="T34" fmla="*/ 3 w 44"/>
                <a:gd name="T35" fmla="*/ 1 h 74"/>
                <a:gd name="T36" fmla="*/ 3 w 44"/>
                <a:gd name="T37" fmla="*/ 0 h 74"/>
                <a:gd name="T38" fmla="*/ 3 w 44"/>
                <a:gd name="T39" fmla="*/ 0 h 74"/>
                <a:gd name="T40" fmla="*/ 0 w 44"/>
                <a:gd name="T41" fmla="*/ 0 h 74"/>
                <a:gd name="T42" fmla="*/ 0 w 44"/>
                <a:gd name="T43" fmla="*/ 0 h 74"/>
                <a:gd name="T44" fmla="*/ 0 w 44"/>
                <a:gd name="T45" fmla="*/ 0 h 7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74"/>
                <a:gd name="T71" fmla="*/ 44 w 44"/>
                <a:gd name="T72" fmla="*/ 74 h 7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74">
                  <a:moveTo>
                    <a:pt x="0" y="1"/>
                  </a:moveTo>
                  <a:lnTo>
                    <a:pt x="0" y="1"/>
                  </a:lnTo>
                  <a:lnTo>
                    <a:pt x="0" y="10"/>
                  </a:lnTo>
                  <a:lnTo>
                    <a:pt x="0" y="20"/>
                  </a:lnTo>
                  <a:lnTo>
                    <a:pt x="1" y="28"/>
                  </a:lnTo>
                  <a:lnTo>
                    <a:pt x="1" y="37"/>
                  </a:lnTo>
                  <a:lnTo>
                    <a:pt x="1" y="46"/>
                  </a:lnTo>
                  <a:lnTo>
                    <a:pt x="2" y="55"/>
                  </a:lnTo>
                  <a:lnTo>
                    <a:pt x="2" y="65"/>
                  </a:lnTo>
                  <a:lnTo>
                    <a:pt x="2" y="74"/>
                  </a:lnTo>
                  <a:lnTo>
                    <a:pt x="44" y="71"/>
                  </a:lnTo>
                  <a:lnTo>
                    <a:pt x="43" y="63"/>
                  </a:lnTo>
                  <a:lnTo>
                    <a:pt x="43" y="54"/>
                  </a:lnTo>
                  <a:lnTo>
                    <a:pt x="42" y="45"/>
                  </a:lnTo>
                  <a:lnTo>
                    <a:pt x="42" y="36"/>
                  </a:lnTo>
                  <a:lnTo>
                    <a:pt x="42" y="26"/>
                  </a:lnTo>
                  <a:lnTo>
                    <a:pt x="42" y="17"/>
                  </a:lnTo>
                  <a:lnTo>
                    <a:pt x="41" y="9"/>
                  </a:lnTo>
                  <a:lnTo>
                    <a:pt x="41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2" name="Freeform 467"/>
            <p:cNvSpPr>
              <a:spLocks/>
            </p:cNvSpPr>
            <p:nvPr/>
          </p:nvSpPr>
          <p:spPr bwMode="auto">
            <a:xfrm>
              <a:off x="2709" y="2680"/>
              <a:ext cx="11" cy="4"/>
            </a:xfrm>
            <a:custGeom>
              <a:avLst/>
              <a:gdLst>
                <a:gd name="T0" fmla="*/ 0 w 43"/>
                <a:gd name="T1" fmla="*/ 0 h 14"/>
                <a:gd name="T2" fmla="*/ 0 w 43"/>
                <a:gd name="T3" fmla="*/ 0 h 14"/>
                <a:gd name="T4" fmla="*/ 0 w 43"/>
                <a:gd name="T5" fmla="*/ 0 h 14"/>
                <a:gd name="T6" fmla="*/ 0 w 43"/>
                <a:gd name="T7" fmla="*/ 0 h 14"/>
                <a:gd name="T8" fmla="*/ 0 w 43"/>
                <a:gd name="T9" fmla="*/ 0 h 14"/>
                <a:gd name="T10" fmla="*/ 0 w 43"/>
                <a:gd name="T11" fmla="*/ 1 h 14"/>
                <a:gd name="T12" fmla="*/ 0 w 43"/>
                <a:gd name="T13" fmla="*/ 1 h 14"/>
                <a:gd name="T14" fmla="*/ 0 w 43"/>
                <a:gd name="T15" fmla="*/ 1 h 14"/>
                <a:gd name="T16" fmla="*/ 0 w 43"/>
                <a:gd name="T17" fmla="*/ 1 h 14"/>
                <a:gd name="T18" fmla="*/ 0 w 43"/>
                <a:gd name="T19" fmla="*/ 1 h 14"/>
                <a:gd name="T20" fmla="*/ 3 w 43"/>
                <a:gd name="T21" fmla="*/ 1 h 14"/>
                <a:gd name="T22" fmla="*/ 3 w 43"/>
                <a:gd name="T23" fmla="*/ 1 h 14"/>
                <a:gd name="T24" fmla="*/ 3 w 43"/>
                <a:gd name="T25" fmla="*/ 1 h 14"/>
                <a:gd name="T26" fmla="*/ 3 w 43"/>
                <a:gd name="T27" fmla="*/ 1 h 14"/>
                <a:gd name="T28" fmla="*/ 3 w 43"/>
                <a:gd name="T29" fmla="*/ 1 h 14"/>
                <a:gd name="T30" fmla="*/ 3 w 43"/>
                <a:gd name="T31" fmla="*/ 0 h 14"/>
                <a:gd name="T32" fmla="*/ 3 w 43"/>
                <a:gd name="T33" fmla="*/ 0 h 14"/>
                <a:gd name="T34" fmla="*/ 3 w 43"/>
                <a:gd name="T35" fmla="*/ 0 h 14"/>
                <a:gd name="T36" fmla="*/ 3 w 43"/>
                <a:gd name="T37" fmla="*/ 0 h 14"/>
                <a:gd name="T38" fmla="*/ 3 w 43"/>
                <a:gd name="T39" fmla="*/ 0 h 14"/>
                <a:gd name="T40" fmla="*/ 3 w 43"/>
                <a:gd name="T41" fmla="*/ 0 h 14"/>
                <a:gd name="T42" fmla="*/ 3 w 43"/>
                <a:gd name="T43" fmla="*/ 0 h 14"/>
                <a:gd name="T44" fmla="*/ 3 w 43"/>
                <a:gd name="T45" fmla="*/ 0 h 14"/>
                <a:gd name="T46" fmla="*/ 0 w 43"/>
                <a:gd name="T47" fmla="*/ 0 h 1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"/>
                <a:gd name="T73" fmla="*/ 0 h 14"/>
                <a:gd name="T74" fmla="*/ 43 w 43"/>
                <a:gd name="T75" fmla="*/ 14 h 1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" h="14">
                  <a:moveTo>
                    <a:pt x="0" y="1"/>
                  </a:moveTo>
                  <a:lnTo>
                    <a:pt x="0" y="1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8"/>
                  </a:lnTo>
                  <a:lnTo>
                    <a:pt x="2" y="11"/>
                  </a:lnTo>
                  <a:lnTo>
                    <a:pt x="2" y="13"/>
                  </a:lnTo>
                  <a:lnTo>
                    <a:pt x="2" y="14"/>
                  </a:lnTo>
                  <a:lnTo>
                    <a:pt x="43" y="13"/>
                  </a:lnTo>
                  <a:lnTo>
                    <a:pt x="43" y="12"/>
                  </a:lnTo>
                  <a:lnTo>
                    <a:pt x="43" y="9"/>
                  </a:lnTo>
                  <a:lnTo>
                    <a:pt x="43" y="8"/>
                  </a:lnTo>
                  <a:lnTo>
                    <a:pt x="43" y="6"/>
                  </a:lnTo>
                  <a:lnTo>
                    <a:pt x="43" y="4"/>
                  </a:lnTo>
                  <a:lnTo>
                    <a:pt x="43" y="3"/>
                  </a:lnTo>
                  <a:lnTo>
                    <a:pt x="43" y="1"/>
                  </a:lnTo>
                  <a:lnTo>
                    <a:pt x="43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3" name="Freeform 468"/>
            <p:cNvSpPr>
              <a:spLocks/>
            </p:cNvSpPr>
            <p:nvPr/>
          </p:nvSpPr>
          <p:spPr bwMode="auto">
            <a:xfrm>
              <a:off x="2709" y="2661"/>
              <a:ext cx="11" cy="19"/>
            </a:xfrm>
            <a:custGeom>
              <a:avLst/>
              <a:gdLst>
                <a:gd name="T0" fmla="*/ 0 w 43"/>
                <a:gd name="T1" fmla="*/ 0 h 78"/>
                <a:gd name="T2" fmla="*/ 0 w 43"/>
                <a:gd name="T3" fmla="*/ 0 h 78"/>
                <a:gd name="T4" fmla="*/ 0 w 43"/>
                <a:gd name="T5" fmla="*/ 0 h 78"/>
                <a:gd name="T6" fmla="*/ 0 w 43"/>
                <a:gd name="T7" fmla="*/ 1 h 78"/>
                <a:gd name="T8" fmla="*/ 0 w 43"/>
                <a:gd name="T9" fmla="*/ 2 h 78"/>
                <a:gd name="T10" fmla="*/ 0 w 43"/>
                <a:gd name="T11" fmla="*/ 2 h 78"/>
                <a:gd name="T12" fmla="*/ 0 w 43"/>
                <a:gd name="T13" fmla="*/ 3 h 78"/>
                <a:gd name="T14" fmla="*/ 0 w 43"/>
                <a:gd name="T15" fmla="*/ 3 h 78"/>
                <a:gd name="T16" fmla="*/ 0 w 43"/>
                <a:gd name="T17" fmla="*/ 4 h 78"/>
                <a:gd name="T18" fmla="*/ 0 w 43"/>
                <a:gd name="T19" fmla="*/ 5 h 78"/>
                <a:gd name="T20" fmla="*/ 3 w 43"/>
                <a:gd name="T21" fmla="*/ 5 h 78"/>
                <a:gd name="T22" fmla="*/ 3 w 43"/>
                <a:gd name="T23" fmla="*/ 4 h 78"/>
                <a:gd name="T24" fmla="*/ 3 w 43"/>
                <a:gd name="T25" fmla="*/ 3 h 78"/>
                <a:gd name="T26" fmla="*/ 3 w 43"/>
                <a:gd name="T27" fmla="*/ 3 h 78"/>
                <a:gd name="T28" fmla="*/ 3 w 43"/>
                <a:gd name="T29" fmla="*/ 2 h 78"/>
                <a:gd name="T30" fmla="*/ 3 w 43"/>
                <a:gd name="T31" fmla="*/ 2 h 78"/>
                <a:gd name="T32" fmla="*/ 3 w 43"/>
                <a:gd name="T33" fmla="*/ 1 h 78"/>
                <a:gd name="T34" fmla="*/ 3 w 43"/>
                <a:gd name="T35" fmla="*/ 0 h 78"/>
                <a:gd name="T36" fmla="*/ 3 w 43"/>
                <a:gd name="T37" fmla="*/ 0 h 78"/>
                <a:gd name="T38" fmla="*/ 3 w 43"/>
                <a:gd name="T39" fmla="*/ 0 h 78"/>
                <a:gd name="T40" fmla="*/ 0 w 43"/>
                <a:gd name="T41" fmla="*/ 0 h 78"/>
                <a:gd name="T42" fmla="*/ 0 w 43"/>
                <a:gd name="T43" fmla="*/ 0 h 78"/>
                <a:gd name="T44" fmla="*/ 0 w 43"/>
                <a:gd name="T45" fmla="*/ 0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78"/>
                <a:gd name="T71" fmla="*/ 43 w 43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78">
                  <a:moveTo>
                    <a:pt x="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0" y="20"/>
                  </a:lnTo>
                  <a:lnTo>
                    <a:pt x="0" y="29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0" y="78"/>
                  </a:lnTo>
                  <a:lnTo>
                    <a:pt x="43" y="77"/>
                  </a:lnTo>
                  <a:lnTo>
                    <a:pt x="43" y="67"/>
                  </a:lnTo>
                  <a:lnTo>
                    <a:pt x="43" y="58"/>
                  </a:lnTo>
                  <a:lnTo>
                    <a:pt x="42" y="48"/>
                  </a:lnTo>
                  <a:lnTo>
                    <a:pt x="42" y="39"/>
                  </a:lnTo>
                  <a:lnTo>
                    <a:pt x="42" y="29"/>
                  </a:lnTo>
                  <a:lnTo>
                    <a:pt x="42" y="19"/>
                  </a:lnTo>
                  <a:lnTo>
                    <a:pt x="42" y="10"/>
                  </a:lnTo>
                  <a:lnTo>
                    <a:pt x="4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4" name="Freeform 469"/>
            <p:cNvSpPr>
              <a:spLocks/>
            </p:cNvSpPr>
            <p:nvPr/>
          </p:nvSpPr>
          <p:spPr bwMode="auto">
            <a:xfrm>
              <a:off x="2709" y="2641"/>
              <a:ext cx="11" cy="20"/>
            </a:xfrm>
            <a:custGeom>
              <a:avLst/>
              <a:gdLst>
                <a:gd name="T0" fmla="*/ 0 w 43"/>
                <a:gd name="T1" fmla="*/ 0 h 81"/>
                <a:gd name="T2" fmla="*/ 0 w 43"/>
                <a:gd name="T3" fmla="*/ 0 h 81"/>
                <a:gd name="T4" fmla="*/ 0 w 43"/>
                <a:gd name="T5" fmla="*/ 0 h 81"/>
                <a:gd name="T6" fmla="*/ 0 w 43"/>
                <a:gd name="T7" fmla="*/ 1 h 81"/>
                <a:gd name="T8" fmla="*/ 0 w 43"/>
                <a:gd name="T9" fmla="*/ 2 h 81"/>
                <a:gd name="T10" fmla="*/ 0 w 43"/>
                <a:gd name="T11" fmla="*/ 2 h 81"/>
                <a:gd name="T12" fmla="*/ 0 w 43"/>
                <a:gd name="T13" fmla="*/ 3 h 81"/>
                <a:gd name="T14" fmla="*/ 0 w 43"/>
                <a:gd name="T15" fmla="*/ 4 h 81"/>
                <a:gd name="T16" fmla="*/ 0 w 43"/>
                <a:gd name="T17" fmla="*/ 4 h 81"/>
                <a:gd name="T18" fmla="*/ 0 w 43"/>
                <a:gd name="T19" fmla="*/ 5 h 81"/>
                <a:gd name="T20" fmla="*/ 3 w 43"/>
                <a:gd name="T21" fmla="*/ 5 h 81"/>
                <a:gd name="T22" fmla="*/ 3 w 43"/>
                <a:gd name="T23" fmla="*/ 4 h 81"/>
                <a:gd name="T24" fmla="*/ 3 w 43"/>
                <a:gd name="T25" fmla="*/ 4 h 81"/>
                <a:gd name="T26" fmla="*/ 3 w 43"/>
                <a:gd name="T27" fmla="*/ 3 h 81"/>
                <a:gd name="T28" fmla="*/ 3 w 43"/>
                <a:gd name="T29" fmla="*/ 2 h 81"/>
                <a:gd name="T30" fmla="*/ 3 w 43"/>
                <a:gd name="T31" fmla="*/ 2 h 81"/>
                <a:gd name="T32" fmla="*/ 3 w 43"/>
                <a:gd name="T33" fmla="*/ 1 h 81"/>
                <a:gd name="T34" fmla="*/ 3 w 43"/>
                <a:gd name="T35" fmla="*/ 1 h 81"/>
                <a:gd name="T36" fmla="*/ 3 w 43"/>
                <a:gd name="T37" fmla="*/ 0 h 81"/>
                <a:gd name="T38" fmla="*/ 3 w 43"/>
                <a:gd name="T39" fmla="*/ 0 h 81"/>
                <a:gd name="T40" fmla="*/ 3 w 43"/>
                <a:gd name="T41" fmla="*/ 0 h 81"/>
                <a:gd name="T42" fmla="*/ 3 w 43"/>
                <a:gd name="T43" fmla="*/ 0 h 81"/>
                <a:gd name="T44" fmla="*/ 3 w 43"/>
                <a:gd name="T45" fmla="*/ 0 h 81"/>
                <a:gd name="T46" fmla="*/ 0 w 43"/>
                <a:gd name="T47" fmla="*/ 0 h 8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"/>
                <a:gd name="T73" fmla="*/ 0 h 81"/>
                <a:gd name="T74" fmla="*/ 43 w 43"/>
                <a:gd name="T75" fmla="*/ 81 h 81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" h="81">
                  <a:moveTo>
                    <a:pt x="2" y="0"/>
                  </a:moveTo>
                  <a:lnTo>
                    <a:pt x="2" y="0"/>
                  </a:lnTo>
                  <a:lnTo>
                    <a:pt x="0" y="10"/>
                  </a:lnTo>
                  <a:lnTo>
                    <a:pt x="0" y="20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0" y="51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0" y="81"/>
                  </a:lnTo>
                  <a:lnTo>
                    <a:pt x="42" y="81"/>
                  </a:lnTo>
                  <a:lnTo>
                    <a:pt x="42" y="71"/>
                  </a:lnTo>
                  <a:lnTo>
                    <a:pt x="42" y="62"/>
                  </a:lnTo>
                  <a:lnTo>
                    <a:pt x="42" y="52"/>
                  </a:lnTo>
                  <a:lnTo>
                    <a:pt x="42" y="41"/>
                  </a:lnTo>
                  <a:lnTo>
                    <a:pt x="42" y="31"/>
                  </a:lnTo>
                  <a:lnTo>
                    <a:pt x="43" y="21"/>
                  </a:lnTo>
                  <a:lnTo>
                    <a:pt x="43" y="11"/>
                  </a:lnTo>
                  <a:lnTo>
                    <a:pt x="43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5" name="Freeform 470"/>
            <p:cNvSpPr>
              <a:spLocks/>
            </p:cNvSpPr>
            <p:nvPr/>
          </p:nvSpPr>
          <p:spPr bwMode="auto">
            <a:xfrm>
              <a:off x="2709" y="2640"/>
              <a:ext cx="11" cy="1"/>
            </a:xfrm>
            <a:custGeom>
              <a:avLst/>
              <a:gdLst>
                <a:gd name="T0" fmla="*/ 0 w 41"/>
                <a:gd name="T1" fmla="*/ 0 h 6"/>
                <a:gd name="T2" fmla="*/ 0 w 41"/>
                <a:gd name="T3" fmla="*/ 0 h 6"/>
                <a:gd name="T4" fmla="*/ 0 w 41"/>
                <a:gd name="T5" fmla="*/ 0 h 6"/>
                <a:gd name="T6" fmla="*/ 0 w 41"/>
                <a:gd name="T7" fmla="*/ 0 h 6"/>
                <a:gd name="T8" fmla="*/ 0 w 41"/>
                <a:gd name="T9" fmla="*/ 0 h 6"/>
                <a:gd name="T10" fmla="*/ 0 w 41"/>
                <a:gd name="T11" fmla="*/ 0 h 6"/>
                <a:gd name="T12" fmla="*/ 0 w 41"/>
                <a:gd name="T13" fmla="*/ 0 h 6"/>
                <a:gd name="T14" fmla="*/ 0 w 41"/>
                <a:gd name="T15" fmla="*/ 0 h 6"/>
                <a:gd name="T16" fmla="*/ 0 w 41"/>
                <a:gd name="T17" fmla="*/ 0 h 6"/>
                <a:gd name="T18" fmla="*/ 0 w 41"/>
                <a:gd name="T19" fmla="*/ 0 h 6"/>
                <a:gd name="T20" fmla="*/ 3 w 41"/>
                <a:gd name="T21" fmla="*/ 0 h 6"/>
                <a:gd name="T22" fmla="*/ 3 w 41"/>
                <a:gd name="T23" fmla="*/ 0 h 6"/>
                <a:gd name="T24" fmla="*/ 3 w 41"/>
                <a:gd name="T25" fmla="*/ 0 h 6"/>
                <a:gd name="T26" fmla="*/ 3 w 41"/>
                <a:gd name="T27" fmla="*/ 0 h 6"/>
                <a:gd name="T28" fmla="*/ 3 w 41"/>
                <a:gd name="T29" fmla="*/ 0 h 6"/>
                <a:gd name="T30" fmla="*/ 3 w 41"/>
                <a:gd name="T31" fmla="*/ 0 h 6"/>
                <a:gd name="T32" fmla="*/ 3 w 41"/>
                <a:gd name="T33" fmla="*/ 0 h 6"/>
                <a:gd name="T34" fmla="*/ 3 w 41"/>
                <a:gd name="T35" fmla="*/ 0 h 6"/>
                <a:gd name="T36" fmla="*/ 3 w 41"/>
                <a:gd name="T37" fmla="*/ 0 h 6"/>
                <a:gd name="T38" fmla="*/ 3 w 41"/>
                <a:gd name="T39" fmla="*/ 0 h 6"/>
                <a:gd name="T40" fmla="*/ 0 w 41"/>
                <a:gd name="T41" fmla="*/ 0 h 6"/>
                <a:gd name="T42" fmla="*/ 0 w 41"/>
                <a:gd name="T43" fmla="*/ 0 h 6"/>
                <a:gd name="T44" fmla="*/ 0 w 41"/>
                <a:gd name="T45" fmla="*/ 0 h 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1"/>
                <a:gd name="T70" fmla="*/ 0 h 6"/>
                <a:gd name="T71" fmla="*/ 41 w 41"/>
                <a:gd name="T72" fmla="*/ 6 h 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1" h="6">
                  <a:moveTo>
                    <a:pt x="0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1" y="4"/>
                  </a:lnTo>
                  <a:lnTo>
                    <a:pt x="41" y="3"/>
                  </a:lnTo>
                  <a:lnTo>
                    <a:pt x="41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6" name="Freeform 471"/>
            <p:cNvSpPr>
              <a:spLocks/>
            </p:cNvSpPr>
            <p:nvPr/>
          </p:nvSpPr>
          <p:spPr bwMode="auto">
            <a:xfrm>
              <a:off x="2709" y="2620"/>
              <a:ext cx="12" cy="20"/>
            </a:xfrm>
            <a:custGeom>
              <a:avLst/>
              <a:gdLst>
                <a:gd name="T0" fmla="*/ 0 w 44"/>
                <a:gd name="T1" fmla="*/ 0 h 79"/>
                <a:gd name="T2" fmla="*/ 0 w 44"/>
                <a:gd name="T3" fmla="*/ 0 h 79"/>
                <a:gd name="T4" fmla="*/ 0 w 44"/>
                <a:gd name="T5" fmla="*/ 1 h 79"/>
                <a:gd name="T6" fmla="*/ 0 w 44"/>
                <a:gd name="T7" fmla="*/ 1 h 79"/>
                <a:gd name="T8" fmla="*/ 0 w 44"/>
                <a:gd name="T9" fmla="*/ 2 h 79"/>
                <a:gd name="T10" fmla="*/ 0 w 44"/>
                <a:gd name="T11" fmla="*/ 3 h 79"/>
                <a:gd name="T12" fmla="*/ 0 w 44"/>
                <a:gd name="T13" fmla="*/ 3 h 79"/>
                <a:gd name="T14" fmla="*/ 0 w 44"/>
                <a:gd name="T15" fmla="*/ 4 h 79"/>
                <a:gd name="T16" fmla="*/ 0 w 44"/>
                <a:gd name="T17" fmla="*/ 4 h 79"/>
                <a:gd name="T18" fmla="*/ 0 w 44"/>
                <a:gd name="T19" fmla="*/ 5 h 79"/>
                <a:gd name="T20" fmla="*/ 3 w 44"/>
                <a:gd name="T21" fmla="*/ 5 h 79"/>
                <a:gd name="T22" fmla="*/ 3 w 44"/>
                <a:gd name="T23" fmla="*/ 5 h 79"/>
                <a:gd name="T24" fmla="*/ 3 w 44"/>
                <a:gd name="T25" fmla="*/ 4 h 79"/>
                <a:gd name="T26" fmla="*/ 3 w 44"/>
                <a:gd name="T27" fmla="*/ 3 h 79"/>
                <a:gd name="T28" fmla="*/ 3 w 44"/>
                <a:gd name="T29" fmla="*/ 3 h 79"/>
                <a:gd name="T30" fmla="*/ 3 w 44"/>
                <a:gd name="T31" fmla="*/ 2 h 79"/>
                <a:gd name="T32" fmla="*/ 3 w 44"/>
                <a:gd name="T33" fmla="*/ 1 h 79"/>
                <a:gd name="T34" fmla="*/ 3 w 44"/>
                <a:gd name="T35" fmla="*/ 1 h 79"/>
                <a:gd name="T36" fmla="*/ 3 w 44"/>
                <a:gd name="T37" fmla="*/ 0 h 79"/>
                <a:gd name="T38" fmla="*/ 3 w 44"/>
                <a:gd name="T39" fmla="*/ 0 h 79"/>
                <a:gd name="T40" fmla="*/ 3 w 44"/>
                <a:gd name="T41" fmla="*/ 0 h 79"/>
                <a:gd name="T42" fmla="*/ 3 w 44"/>
                <a:gd name="T43" fmla="*/ 0 h 79"/>
                <a:gd name="T44" fmla="*/ 3 w 44"/>
                <a:gd name="T45" fmla="*/ 0 h 79"/>
                <a:gd name="T46" fmla="*/ 0 w 44"/>
                <a:gd name="T47" fmla="*/ 0 h 7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4"/>
                <a:gd name="T73" fmla="*/ 0 h 79"/>
                <a:gd name="T74" fmla="*/ 44 w 44"/>
                <a:gd name="T75" fmla="*/ 79 h 7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4" h="79">
                  <a:moveTo>
                    <a:pt x="2" y="0"/>
                  </a:moveTo>
                  <a:lnTo>
                    <a:pt x="2" y="0"/>
                  </a:lnTo>
                  <a:lnTo>
                    <a:pt x="2" y="10"/>
                  </a:lnTo>
                  <a:lnTo>
                    <a:pt x="2" y="20"/>
                  </a:lnTo>
                  <a:lnTo>
                    <a:pt x="1" y="29"/>
                  </a:lnTo>
                  <a:lnTo>
                    <a:pt x="1" y="39"/>
                  </a:lnTo>
                  <a:lnTo>
                    <a:pt x="1" y="49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0" y="78"/>
                  </a:lnTo>
                  <a:lnTo>
                    <a:pt x="41" y="79"/>
                  </a:lnTo>
                  <a:lnTo>
                    <a:pt x="41" y="70"/>
                  </a:lnTo>
                  <a:lnTo>
                    <a:pt x="41" y="61"/>
                  </a:lnTo>
                  <a:lnTo>
                    <a:pt x="42" y="51"/>
                  </a:lnTo>
                  <a:lnTo>
                    <a:pt x="42" y="41"/>
                  </a:lnTo>
                  <a:lnTo>
                    <a:pt x="42" y="31"/>
                  </a:lnTo>
                  <a:lnTo>
                    <a:pt x="43" y="21"/>
                  </a:lnTo>
                  <a:lnTo>
                    <a:pt x="43" y="11"/>
                  </a:lnTo>
                  <a:lnTo>
                    <a:pt x="44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7" name="Freeform 472"/>
            <p:cNvSpPr>
              <a:spLocks/>
            </p:cNvSpPr>
            <p:nvPr/>
          </p:nvSpPr>
          <p:spPr bwMode="auto">
            <a:xfrm>
              <a:off x="2710" y="2618"/>
              <a:ext cx="11" cy="3"/>
            </a:xfrm>
            <a:custGeom>
              <a:avLst/>
              <a:gdLst>
                <a:gd name="T0" fmla="*/ 0 w 42"/>
                <a:gd name="T1" fmla="*/ 0 h 9"/>
                <a:gd name="T2" fmla="*/ 0 w 42"/>
                <a:gd name="T3" fmla="*/ 0 h 9"/>
                <a:gd name="T4" fmla="*/ 0 w 42"/>
                <a:gd name="T5" fmla="*/ 0 h 9"/>
                <a:gd name="T6" fmla="*/ 0 w 42"/>
                <a:gd name="T7" fmla="*/ 0 h 9"/>
                <a:gd name="T8" fmla="*/ 0 w 42"/>
                <a:gd name="T9" fmla="*/ 0 h 9"/>
                <a:gd name="T10" fmla="*/ 0 w 42"/>
                <a:gd name="T11" fmla="*/ 0 h 9"/>
                <a:gd name="T12" fmla="*/ 0 w 42"/>
                <a:gd name="T13" fmla="*/ 1 h 9"/>
                <a:gd name="T14" fmla="*/ 0 w 42"/>
                <a:gd name="T15" fmla="*/ 1 h 9"/>
                <a:gd name="T16" fmla="*/ 0 w 42"/>
                <a:gd name="T17" fmla="*/ 1 h 9"/>
                <a:gd name="T18" fmla="*/ 0 w 42"/>
                <a:gd name="T19" fmla="*/ 1 h 9"/>
                <a:gd name="T20" fmla="*/ 3 w 42"/>
                <a:gd name="T21" fmla="*/ 1 h 9"/>
                <a:gd name="T22" fmla="*/ 3 w 42"/>
                <a:gd name="T23" fmla="*/ 1 h 9"/>
                <a:gd name="T24" fmla="*/ 3 w 42"/>
                <a:gd name="T25" fmla="*/ 1 h 9"/>
                <a:gd name="T26" fmla="*/ 3 w 42"/>
                <a:gd name="T27" fmla="*/ 1 h 9"/>
                <a:gd name="T28" fmla="*/ 3 w 42"/>
                <a:gd name="T29" fmla="*/ 1 h 9"/>
                <a:gd name="T30" fmla="*/ 3 w 42"/>
                <a:gd name="T31" fmla="*/ 1 h 9"/>
                <a:gd name="T32" fmla="*/ 3 w 42"/>
                <a:gd name="T33" fmla="*/ 0 h 9"/>
                <a:gd name="T34" fmla="*/ 3 w 42"/>
                <a:gd name="T35" fmla="*/ 0 h 9"/>
                <a:gd name="T36" fmla="*/ 3 w 42"/>
                <a:gd name="T37" fmla="*/ 0 h 9"/>
                <a:gd name="T38" fmla="*/ 3 w 42"/>
                <a:gd name="T39" fmla="*/ 0 h 9"/>
                <a:gd name="T40" fmla="*/ 0 w 42"/>
                <a:gd name="T41" fmla="*/ 0 h 9"/>
                <a:gd name="T42" fmla="*/ 0 w 42"/>
                <a:gd name="T43" fmla="*/ 0 h 9"/>
                <a:gd name="T44" fmla="*/ 0 w 42"/>
                <a:gd name="T45" fmla="*/ 0 h 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9"/>
                <a:gd name="T71" fmla="*/ 42 w 42"/>
                <a:gd name="T72" fmla="*/ 9 h 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9">
                  <a:moveTo>
                    <a:pt x="1" y="0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42" y="9"/>
                  </a:lnTo>
                  <a:lnTo>
                    <a:pt x="42" y="8"/>
                  </a:lnTo>
                  <a:lnTo>
                    <a:pt x="42" y="7"/>
                  </a:lnTo>
                  <a:lnTo>
                    <a:pt x="42" y="6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2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8" name="Freeform 473"/>
            <p:cNvSpPr>
              <a:spLocks/>
            </p:cNvSpPr>
            <p:nvPr/>
          </p:nvSpPr>
          <p:spPr bwMode="auto">
            <a:xfrm>
              <a:off x="2710" y="2599"/>
              <a:ext cx="12" cy="20"/>
            </a:xfrm>
            <a:custGeom>
              <a:avLst/>
              <a:gdLst>
                <a:gd name="T0" fmla="*/ 0 w 46"/>
                <a:gd name="T1" fmla="*/ 0 h 79"/>
                <a:gd name="T2" fmla="*/ 0 w 46"/>
                <a:gd name="T3" fmla="*/ 0 h 79"/>
                <a:gd name="T4" fmla="*/ 0 w 46"/>
                <a:gd name="T5" fmla="*/ 1 h 79"/>
                <a:gd name="T6" fmla="*/ 0 w 46"/>
                <a:gd name="T7" fmla="*/ 1 h 79"/>
                <a:gd name="T8" fmla="*/ 0 w 46"/>
                <a:gd name="T9" fmla="*/ 2 h 79"/>
                <a:gd name="T10" fmla="*/ 0 w 46"/>
                <a:gd name="T11" fmla="*/ 3 h 79"/>
                <a:gd name="T12" fmla="*/ 0 w 46"/>
                <a:gd name="T13" fmla="*/ 3 h 79"/>
                <a:gd name="T14" fmla="*/ 0 w 46"/>
                <a:gd name="T15" fmla="*/ 4 h 79"/>
                <a:gd name="T16" fmla="*/ 0 w 46"/>
                <a:gd name="T17" fmla="*/ 4 h 79"/>
                <a:gd name="T18" fmla="*/ 0 w 46"/>
                <a:gd name="T19" fmla="*/ 5 h 79"/>
                <a:gd name="T20" fmla="*/ 3 w 46"/>
                <a:gd name="T21" fmla="*/ 5 h 79"/>
                <a:gd name="T22" fmla="*/ 3 w 46"/>
                <a:gd name="T23" fmla="*/ 4 h 79"/>
                <a:gd name="T24" fmla="*/ 3 w 46"/>
                <a:gd name="T25" fmla="*/ 4 h 79"/>
                <a:gd name="T26" fmla="*/ 3 w 46"/>
                <a:gd name="T27" fmla="*/ 3 h 79"/>
                <a:gd name="T28" fmla="*/ 3 w 46"/>
                <a:gd name="T29" fmla="*/ 3 h 79"/>
                <a:gd name="T30" fmla="*/ 3 w 46"/>
                <a:gd name="T31" fmla="*/ 2 h 79"/>
                <a:gd name="T32" fmla="*/ 3 w 46"/>
                <a:gd name="T33" fmla="*/ 2 h 79"/>
                <a:gd name="T34" fmla="*/ 3 w 46"/>
                <a:gd name="T35" fmla="*/ 1 h 79"/>
                <a:gd name="T36" fmla="*/ 3 w 46"/>
                <a:gd name="T37" fmla="*/ 0 h 79"/>
                <a:gd name="T38" fmla="*/ 3 w 46"/>
                <a:gd name="T39" fmla="*/ 0 h 79"/>
                <a:gd name="T40" fmla="*/ 0 w 46"/>
                <a:gd name="T41" fmla="*/ 0 h 79"/>
                <a:gd name="T42" fmla="*/ 0 w 46"/>
                <a:gd name="T43" fmla="*/ 0 h 79"/>
                <a:gd name="T44" fmla="*/ 0 w 46"/>
                <a:gd name="T45" fmla="*/ 0 h 7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6"/>
                <a:gd name="T70" fmla="*/ 0 h 79"/>
                <a:gd name="T71" fmla="*/ 46 w 46"/>
                <a:gd name="T72" fmla="*/ 79 h 7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6" h="79">
                  <a:moveTo>
                    <a:pt x="4" y="0"/>
                  </a:moveTo>
                  <a:lnTo>
                    <a:pt x="4" y="0"/>
                  </a:lnTo>
                  <a:lnTo>
                    <a:pt x="3" y="9"/>
                  </a:lnTo>
                  <a:lnTo>
                    <a:pt x="3" y="19"/>
                  </a:lnTo>
                  <a:lnTo>
                    <a:pt x="2" y="29"/>
                  </a:lnTo>
                  <a:lnTo>
                    <a:pt x="2" y="38"/>
                  </a:lnTo>
                  <a:lnTo>
                    <a:pt x="1" y="48"/>
                  </a:lnTo>
                  <a:lnTo>
                    <a:pt x="1" y="58"/>
                  </a:lnTo>
                  <a:lnTo>
                    <a:pt x="0" y="66"/>
                  </a:lnTo>
                  <a:lnTo>
                    <a:pt x="0" y="76"/>
                  </a:lnTo>
                  <a:lnTo>
                    <a:pt x="41" y="79"/>
                  </a:lnTo>
                  <a:lnTo>
                    <a:pt x="41" y="69"/>
                  </a:lnTo>
                  <a:lnTo>
                    <a:pt x="42" y="60"/>
                  </a:lnTo>
                  <a:lnTo>
                    <a:pt x="42" y="50"/>
                  </a:lnTo>
                  <a:lnTo>
                    <a:pt x="43" y="41"/>
                  </a:lnTo>
                  <a:lnTo>
                    <a:pt x="43" y="31"/>
                  </a:lnTo>
                  <a:lnTo>
                    <a:pt x="44" y="22"/>
                  </a:lnTo>
                  <a:lnTo>
                    <a:pt x="46" y="12"/>
                  </a:lnTo>
                  <a:lnTo>
                    <a:pt x="46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39" name="Freeform 474"/>
            <p:cNvSpPr>
              <a:spLocks/>
            </p:cNvSpPr>
            <p:nvPr/>
          </p:nvSpPr>
          <p:spPr bwMode="auto">
            <a:xfrm>
              <a:off x="2711" y="2597"/>
              <a:ext cx="11" cy="3"/>
            </a:xfrm>
            <a:custGeom>
              <a:avLst/>
              <a:gdLst>
                <a:gd name="T0" fmla="*/ 0 w 43"/>
                <a:gd name="T1" fmla="*/ 0 h 13"/>
                <a:gd name="T2" fmla="*/ 0 w 43"/>
                <a:gd name="T3" fmla="*/ 0 h 13"/>
                <a:gd name="T4" fmla="*/ 0 w 43"/>
                <a:gd name="T5" fmla="*/ 0 h 13"/>
                <a:gd name="T6" fmla="*/ 0 w 43"/>
                <a:gd name="T7" fmla="*/ 0 h 13"/>
                <a:gd name="T8" fmla="*/ 0 w 43"/>
                <a:gd name="T9" fmla="*/ 0 h 13"/>
                <a:gd name="T10" fmla="*/ 0 w 43"/>
                <a:gd name="T11" fmla="*/ 0 h 13"/>
                <a:gd name="T12" fmla="*/ 0 w 43"/>
                <a:gd name="T13" fmla="*/ 0 h 13"/>
                <a:gd name="T14" fmla="*/ 0 w 43"/>
                <a:gd name="T15" fmla="*/ 0 h 13"/>
                <a:gd name="T16" fmla="*/ 0 w 43"/>
                <a:gd name="T17" fmla="*/ 0 h 13"/>
                <a:gd name="T18" fmla="*/ 0 w 43"/>
                <a:gd name="T19" fmla="*/ 0 h 13"/>
                <a:gd name="T20" fmla="*/ 3 w 43"/>
                <a:gd name="T21" fmla="*/ 1 h 13"/>
                <a:gd name="T22" fmla="*/ 3 w 43"/>
                <a:gd name="T23" fmla="*/ 1 h 13"/>
                <a:gd name="T24" fmla="*/ 3 w 43"/>
                <a:gd name="T25" fmla="*/ 0 h 13"/>
                <a:gd name="T26" fmla="*/ 3 w 43"/>
                <a:gd name="T27" fmla="*/ 0 h 13"/>
                <a:gd name="T28" fmla="*/ 3 w 43"/>
                <a:gd name="T29" fmla="*/ 0 h 13"/>
                <a:gd name="T30" fmla="*/ 3 w 43"/>
                <a:gd name="T31" fmla="*/ 0 h 13"/>
                <a:gd name="T32" fmla="*/ 3 w 43"/>
                <a:gd name="T33" fmla="*/ 0 h 13"/>
                <a:gd name="T34" fmla="*/ 3 w 43"/>
                <a:gd name="T35" fmla="*/ 0 h 13"/>
                <a:gd name="T36" fmla="*/ 3 w 43"/>
                <a:gd name="T37" fmla="*/ 0 h 13"/>
                <a:gd name="T38" fmla="*/ 3 w 43"/>
                <a:gd name="T39" fmla="*/ 0 h 13"/>
                <a:gd name="T40" fmla="*/ 0 w 43"/>
                <a:gd name="T41" fmla="*/ 0 h 13"/>
                <a:gd name="T42" fmla="*/ 0 w 43"/>
                <a:gd name="T43" fmla="*/ 0 h 13"/>
                <a:gd name="T44" fmla="*/ 0 w 43"/>
                <a:gd name="T45" fmla="*/ 0 h 1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13"/>
                <a:gd name="T71" fmla="*/ 43 w 43"/>
                <a:gd name="T72" fmla="*/ 13 h 1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13">
                  <a:moveTo>
                    <a:pt x="1" y="0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9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3" y="10"/>
                  </a:lnTo>
                  <a:lnTo>
                    <a:pt x="43" y="9"/>
                  </a:lnTo>
                  <a:lnTo>
                    <a:pt x="43" y="8"/>
                  </a:lnTo>
                  <a:lnTo>
                    <a:pt x="43" y="7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43" y="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0" name="Freeform 475"/>
            <p:cNvSpPr>
              <a:spLocks/>
            </p:cNvSpPr>
            <p:nvPr/>
          </p:nvSpPr>
          <p:spPr bwMode="auto">
            <a:xfrm>
              <a:off x="2712" y="2579"/>
              <a:ext cx="11" cy="19"/>
            </a:xfrm>
            <a:custGeom>
              <a:avLst/>
              <a:gdLst>
                <a:gd name="T0" fmla="*/ 0 w 48"/>
                <a:gd name="T1" fmla="*/ 0 h 77"/>
                <a:gd name="T2" fmla="*/ 0 w 48"/>
                <a:gd name="T3" fmla="*/ 0 h 77"/>
                <a:gd name="T4" fmla="*/ 0 w 48"/>
                <a:gd name="T5" fmla="*/ 0 h 77"/>
                <a:gd name="T6" fmla="*/ 0 w 48"/>
                <a:gd name="T7" fmla="*/ 1 h 77"/>
                <a:gd name="T8" fmla="*/ 0 w 48"/>
                <a:gd name="T9" fmla="*/ 2 h 77"/>
                <a:gd name="T10" fmla="*/ 0 w 48"/>
                <a:gd name="T11" fmla="*/ 2 h 77"/>
                <a:gd name="T12" fmla="*/ 0 w 48"/>
                <a:gd name="T13" fmla="*/ 3 h 77"/>
                <a:gd name="T14" fmla="*/ 0 w 48"/>
                <a:gd name="T15" fmla="*/ 3 h 77"/>
                <a:gd name="T16" fmla="*/ 0 w 48"/>
                <a:gd name="T17" fmla="*/ 4 h 77"/>
                <a:gd name="T18" fmla="*/ 0 w 48"/>
                <a:gd name="T19" fmla="*/ 4 h 77"/>
                <a:gd name="T20" fmla="*/ 2 w 48"/>
                <a:gd name="T21" fmla="*/ 5 h 77"/>
                <a:gd name="T22" fmla="*/ 2 w 48"/>
                <a:gd name="T23" fmla="*/ 4 h 77"/>
                <a:gd name="T24" fmla="*/ 2 w 48"/>
                <a:gd name="T25" fmla="*/ 3 h 77"/>
                <a:gd name="T26" fmla="*/ 2 w 48"/>
                <a:gd name="T27" fmla="*/ 3 h 77"/>
                <a:gd name="T28" fmla="*/ 2 w 48"/>
                <a:gd name="T29" fmla="*/ 2 h 77"/>
                <a:gd name="T30" fmla="*/ 2 w 48"/>
                <a:gd name="T31" fmla="*/ 2 h 77"/>
                <a:gd name="T32" fmla="*/ 3 w 48"/>
                <a:gd name="T33" fmla="*/ 1 h 77"/>
                <a:gd name="T34" fmla="*/ 3 w 48"/>
                <a:gd name="T35" fmla="*/ 1 h 77"/>
                <a:gd name="T36" fmla="*/ 3 w 48"/>
                <a:gd name="T37" fmla="*/ 0 h 77"/>
                <a:gd name="T38" fmla="*/ 3 w 48"/>
                <a:gd name="T39" fmla="*/ 0 h 77"/>
                <a:gd name="T40" fmla="*/ 3 w 48"/>
                <a:gd name="T41" fmla="*/ 0 h 77"/>
                <a:gd name="T42" fmla="*/ 3 w 48"/>
                <a:gd name="T43" fmla="*/ 0 h 77"/>
                <a:gd name="T44" fmla="*/ 3 w 48"/>
                <a:gd name="T45" fmla="*/ 0 h 77"/>
                <a:gd name="T46" fmla="*/ 0 w 48"/>
                <a:gd name="T47" fmla="*/ 0 h 7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"/>
                <a:gd name="T73" fmla="*/ 0 h 77"/>
                <a:gd name="T74" fmla="*/ 48 w 48"/>
                <a:gd name="T75" fmla="*/ 77 h 7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" h="77">
                  <a:moveTo>
                    <a:pt x="6" y="0"/>
                  </a:moveTo>
                  <a:lnTo>
                    <a:pt x="6" y="0"/>
                  </a:lnTo>
                  <a:lnTo>
                    <a:pt x="5" y="8"/>
                  </a:lnTo>
                  <a:lnTo>
                    <a:pt x="4" y="17"/>
                  </a:lnTo>
                  <a:lnTo>
                    <a:pt x="3" y="27"/>
                  </a:lnTo>
                  <a:lnTo>
                    <a:pt x="3" y="36"/>
                  </a:lnTo>
                  <a:lnTo>
                    <a:pt x="2" y="45"/>
                  </a:lnTo>
                  <a:lnTo>
                    <a:pt x="1" y="55"/>
                  </a:lnTo>
                  <a:lnTo>
                    <a:pt x="0" y="64"/>
                  </a:lnTo>
                  <a:lnTo>
                    <a:pt x="0" y="73"/>
                  </a:lnTo>
                  <a:lnTo>
                    <a:pt x="42" y="77"/>
                  </a:lnTo>
                  <a:lnTo>
                    <a:pt x="43" y="67"/>
                  </a:lnTo>
                  <a:lnTo>
                    <a:pt x="43" y="58"/>
                  </a:lnTo>
                  <a:lnTo>
                    <a:pt x="44" y="49"/>
                  </a:lnTo>
                  <a:lnTo>
                    <a:pt x="45" y="40"/>
                  </a:lnTo>
                  <a:lnTo>
                    <a:pt x="45" y="30"/>
                  </a:lnTo>
                  <a:lnTo>
                    <a:pt x="46" y="22"/>
                  </a:lnTo>
                  <a:lnTo>
                    <a:pt x="47" y="13"/>
                  </a:lnTo>
                  <a:lnTo>
                    <a:pt x="48" y="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1" name="Freeform 476"/>
            <p:cNvSpPr>
              <a:spLocks/>
            </p:cNvSpPr>
            <p:nvPr/>
          </p:nvSpPr>
          <p:spPr bwMode="auto">
            <a:xfrm>
              <a:off x="2713" y="2576"/>
              <a:ext cx="11" cy="3"/>
            </a:xfrm>
            <a:custGeom>
              <a:avLst/>
              <a:gdLst>
                <a:gd name="T0" fmla="*/ 0 w 43"/>
                <a:gd name="T1" fmla="*/ 0 h 14"/>
                <a:gd name="T2" fmla="*/ 0 w 43"/>
                <a:gd name="T3" fmla="*/ 0 h 14"/>
                <a:gd name="T4" fmla="*/ 0 w 43"/>
                <a:gd name="T5" fmla="*/ 0 h 14"/>
                <a:gd name="T6" fmla="*/ 0 w 43"/>
                <a:gd name="T7" fmla="*/ 0 h 14"/>
                <a:gd name="T8" fmla="*/ 0 w 43"/>
                <a:gd name="T9" fmla="*/ 0 h 14"/>
                <a:gd name="T10" fmla="*/ 0 w 43"/>
                <a:gd name="T11" fmla="*/ 0 h 14"/>
                <a:gd name="T12" fmla="*/ 0 w 43"/>
                <a:gd name="T13" fmla="*/ 0 h 14"/>
                <a:gd name="T14" fmla="*/ 0 w 43"/>
                <a:gd name="T15" fmla="*/ 0 h 14"/>
                <a:gd name="T16" fmla="*/ 0 w 43"/>
                <a:gd name="T17" fmla="*/ 0 h 14"/>
                <a:gd name="T18" fmla="*/ 0 w 43"/>
                <a:gd name="T19" fmla="*/ 0 h 14"/>
                <a:gd name="T20" fmla="*/ 3 w 43"/>
                <a:gd name="T21" fmla="*/ 1 h 14"/>
                <a:gd name="T22" fmla="*/ 3 w 43"/>
                <a:gd name="T23" fmla="*/ 1 h 14"/>
                <a:gd name="T24" fmla="*/ 3 w 43"/>
                <a:gd name="T25" fmla="*/ 1 h 14"/>
                <a:gd name="T26" fmla="*/ 3 w 43"/>
                <a:gd name="T27" fmla="*/ 0 h 14"/>
                <a:gd name="T28" fmla="*/ 3 w 43"/>
                <a:gd name="T29" fmla="*/ 0 h 14"/>
                <a:gd name="T30" fmla="*/ 3 w 43"/>
                <a:gd name="T31" fmla="*/ 0 h 14"/>
                <a:gd name="T32" fmla="*/ 3 w 43"/>
                <a:gd name="T33" fmla="*/ 0 h 14"/>
                <a:gd name="T34" fmla="*/ 3 w 43"/>
                <a:gd name="T35" fmla="*/ 0 h 14"/>
                <a:gd name="T36" fmla="*/ 3 w 43"/>
                <a:gd name="T37" fmla="*/ 0 h 14"/>
                <a:gd name="T38" fmla="*/ 3 w 43"/>
                <a:gd name="T39" fmla="*/ 0 h 14"/>
                <a:gd name="T40" fmla="*/ 0 w 43"/>
                <a:gd name="T41" fmla="*/ 0 h 14"/>
                <a:gd name="T42" fmla="*/ 0 w 43"/>
                <a:gd name="T43" fmla="*/ 0 h 14"/>
                <a:gd name="T44" fmla="*/ 0 w 43"/>
                <a:gd name="T45" fmla="*/ 0 h 14"/>
                <a:gd name="T46" fmla="*/ 0 w 43"/>
                <a:gd name="T47" fmla="*/ 0 h 1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"/>
                <a:gd name="T73" fmla="*/ 0 h 14"/>
                <a:gd name="T74" fmla="*/ 43 w 43"/>
                <a:gd name="T75" fmla="*/ 14 h 1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" h="14">
                  <a:moveTo>
                    <a:pt x="2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1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2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2" y="8"/>
                  </a:lnTo>
                  <a:lnTo>
                    <a:pt x="42" y="7"/>
                  </a:lnTo>
                  <a:lnTo>
                    <a:pt x="43" y="6"/>
                  </a:lnTo>
                  <a:lnTo>
                    <a:pt x="43" y="4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2" name="Freeform 477"/>
            <p:cNvSpPr>
              <a:spLocks/>
            </p:cNvSpPr>
            <p:nvPr/>
          </p:nvSpPr>
          <p:spPr bwMode="auto">
            <a:xfrm>
              <a:off x="2713" y="2558"/>
              <a:ext cx="13" cy="19"/>
            </a:xfrm>
            <a:custGeom>
              <a:avLst/>
              <a:gdLst>
                <a:gd name="T0" fmla="*/ 1 w 48"/>
                <a:gd name="T1" fmla="*/ 0 h 77"/>
                <a:gd name="T2" fmla="*/ 1 w 48"/>
                <a:gd name="T3" fmla="*/ 0 h 77"/>
                <a:gd name="T4" fmla="*/ 1 w 48"/>
                <a:gd name="T5" fmla="*/ 0 h 77"/>
                <a:gd name="T6" fmla="*/ 0 w 48"/>
                <a:gd name="T7" fmla="*/ 1 h 77"/>
                <a:gd name="T8" fmla="*/ 0 w 48"/>
                <a:gd name="T9" fmla="*/ 2 h 77"/>
                <a:gd name="T10" fmla="*/ 0 w 48"/>
                <a:gd name="T11" fmla="*/ 2 h 77"/>
                <a:gd name="T12" fmla="*/ 0 w 48"/>
                <a:gd name="T13" fmla="*/ 3 h 77"/>
                <a:gd name="T14" fmla="*/ 0 w 48"/>
                <a:gd name="T15" fmla="*/ 3 h 77"/>
                <a:gd name="T16" fmla="*/ 0 w 48"/>
                <a:gd name="T17" fmla="*/ 4 h 77"/>
                <a:gd name="T18" fmla="*/ 0 w 48"/>
                <a:gd name="T19" fmla="*/ 4 h 77"/>
                <a:gd name="T20" fmla="*/ 3 w 48"/>
                <a:gd name="T21" fmla="*/ 5 h 77"/>
                <a:gd name="T22" fmla="*/ 3 w 48"/>
                <a:gd name="T23" fmla="*/ 4 h 77"/>
                <a:gd name="T24" fmla="*/ 3 w 48"/>
                <a:gd name="T25" fmla="*/ 4 h 77"/>
                <a:gd name="T26" fmla="*/ 3 w 48"/>
                <a:gd name="T27" fmla="*/ 3 h 77"/>
                <a:gd name="T28" fmla="*/ 3 w 48"/>
                <a:gd name="T29" fmla="*/ 2 h 77"/>
                <a:gd name="T30" fmla="*/ 3 w 48"/>
                <a:gd name="T31" fmla="*/ 2 h 77"/>
                <a:gd name="T32" fmla="*/ 3 w 48"/>
                <a:gd name="T33" fmla="*/ 1 h 77"/>
                <a:gd name="T34" fmla="*/ 4 w 48"/>
                <a:gd name="T35" fmla="*/ 1 h 77"/>
                <a:gd name="T36" fmla="*/ 4 w 48"/>
                <a:gd name="T37" fmla="*/ 0 h 77"/>
                <a:gd name="T38" fmla="*/ 4 w 48"/>
                <a:gd name="T39" fmla="*/ 0 h 77"/>
                <a:gd name="T40" fmla="*/ 1 w 48"/>
                <a:gd name="T41" fmla="*/ 0 h 77"/>
                <a:gd name="T42" fmla="*/ 1 w 48"/>
                <a:gd name="T43" fmla="*/ 0 h 77"/>
                <a:gd name="T44" fmla="*/ 1 w 48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8"/>
                <a:gd name="T70" fmla="*/ 0 h 77"/>
                <a:gd name="T71" fmla="*/ 48 w 48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8" h="77">
                  <a:moveTo>
                    <a:pt x="7" y="0"/>
                  </a:moveTo>
                  <a:lnTo>
                    <a:pt x="7" y="0"/>
                  </a:lnTo>
                  <a:lnTo>
                    <a:pt x="6" y="10"/>
                  </a:lnTo>
                  <a:lnTo>
                    <a:pt x="5" y="18"/>
                  </a:lnTo>
                  <a:lnTo>
                    <a:pt x="4" y="27"/>
                  </a:lnTo>
                  <a:lnTo>
                    <a:pt x="3" y="36"/>
                  </a:lnTo>
                  <a:lnTo>
                    <a:pt x="2" y="46"/>
                  </a:lnTo>
                  <a:lnTo>
                    <a:pt x="1" y="55"/>
                  </a:lnTo>
                  <a:lnTo>
                    <a:pt x="0" y="64"/>
                  </a:lnTo>
                  <a:lnTo>
                    <a:pt x="0" y="73"/>
                  </a:lnTo>
                  <a:lnTo>
                    <a:pt x="41" y="77"/>
                  </a:lnTo>
                  <a:lnTo>
                    <a:pt x="42" y="68"/>
                  </a:lnTo>
                  <a:lnTo>
                    <a:pt x="42" y="59"/>
                  </a:lnTo>
                  <a:lnTo>
                    <a:pt x="43" y="50"/>
                  </a:lnTo>
                  <a:lnTo>
                    <a:pt x="44" y="42"/>
                  </a:lnTo>
                  <a:lnTo>
                    <a:pt x="45" y="33"/>
                  </a:lnTo>
                  <a:lnTo>
                    <a:pt x="46" y="24"/>
                  </a:lnTo>
                  <a:lnTo>
                    <a:pt x="47" y="14"/>
                  </a:lnTo>
                  <a:lnTo>
                    <a:pt x="48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3" name="Freeform 478"/>
            <p:cNvSpPr>
              <a:spLocks/>
            </p:cNvSpPr>
            <p:nvPr/>
          </p:nvSpPr>
          <p:spPr bwMode="auto">
            <a:xfrm>
              <a:off x="2715" y="2555"/>
              <a:ext cx="11" cy="4"/>
            </a:xfrm>
            <a:custGeom>
              <a:avLst/>
              <a:gdLst>
                <a:gd name="T0" fmla="*/ 0 w 43"/>
                <a:gd name="T1" fmla="*/ 0 h 15"/>
                <a:gd name="T2" fmla="*/ 0 w 43"/>
                <a:gd name="T3" fmla="*/ 0 h 15"/>
                <a:gd name="T4" fmla="*/ 0 w 43"/>
                <a:gd name="T5" fmla="*/ 0 h 15"/>
                <a:gd name="T6" fmla="*/ 0 w 43"/>
                <a:gd name="T7" fmla="*/ 0 h 15"/>
                <a:gd name="T8" fmla="*/ 0 w 43"/>
                <a:gd name="T9" fmla="*/ 0 h 15"/>
                <a:gd name="T10" fmla="*/ 0 w 43"/>
                <a:gd name="T11" fmla="*/ 0 h 15"/>
                <a:gd name="T12" fmla="*/ 0 w 43"/>
                <a:gd name="T13" fmla="*/ 1 h 15"/>
                <a:gd name="T14" fmla="*/ 0 w 43"/>
                <a:gd name="T15" fmla="*/ 1 h 15"/>
                <a:gd name="T16" fmla="*/ 0 w 43"/>
                <a:gd name="T17" fmla="*/ 1 h 15"/>
                <a:gd name="T18" fmla="*/ 0 w 43"/>
                <a:gd name="T19" fmla="*/ 1 h 15"/>
                <a:gd name="T20" fmla="*/ 3 w 43"/>
                <a:gd name="T21" fmla="*/ 1 h 15"/>
                <a:gd name="T22" fmla="*/ 3 w 43"/>
                <a:gd name="T23" fmla="*/ 1 h 15"/>
                <a:gd name="T24" fmla="*/ 3 w 43"/>
                <a:gd name="T25" fmla="*/ 1 h 15"/>
                <a:gd name="T26" fmla="*/ 3 w 43"/>
                <a:gd name="T27" fmla="*/ 1 h 15"/>
                <a:gd name="T28" fmla="*/ 3 w 43"/>
                <a:gd name="T29" fmla="*/ 1 h 15"/>
                <a:gd name="T30" fmla="*/ 3 w 43"/>
                <a:gd name="T31" fmla="*/ 1 h 15"/>
                <a:gd name="T32" fmla="*/ 3 w 43"/>
                <a:gd name="T33" fmla="*/ 1 h 15"/>
                <a:gd name="T34" fmla="*/ 3 w 43"/>
                <a:gd name="T35" fmla="*/ 1 h 15"/>
                <a:gd name="T36" fmla="*/ 3 w 43"/>
                <a:gd name="T37" fmla="*/ 0 h 15"/>
                <a:gd name="T38" fmla="*/ 3 w 43"/>
                <a:gd name="T39" fmla="*/ 0 h 15"/>
                <a:gd name="T40" fmla="*/ 0 w 43"/>
                <a:gd name="T41" fmla="*/ 0 h 15"/>
                <a:gd name="T42" fmla="*/ 0 w 43"/>
                <a:gd name="T43" fmla="*/ 0 h 15"/>
                <a:gd name="T44" fmla="*/ 0 w 43"/>
                <a:gd name="T45" fmla="*/ 0 h 1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15"/>
                <a:gd name="T71" fmla="*/ 43 w 43"/>
                <a:gd name="T72" fmla="*/ 15 h 1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15">
                  <a:moveTo>
                    <a:pt x="1" y="0"/>
                  </a:moveTo>
                  <a:lnTo>
                    <a:pt x="1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0"/>
                  </a:lnTo>
                  <a:lnTo>
                    <a:pt x="41" y="15"/>
                  </a:lnTo>
                  <a:lnTo>
                    <a:pt x="41" y="14"/>
                  </a:lnTo>
                  <a:lnTo>
                    <a:pt x="43" y="13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3" y="9"/>
                  </a:lnTo>
                  <a:lnTo>
                    <a:pt x="43" y="7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4" name="Freeform 479"/>
            <p:cNvSpPr>
              <a:spLocks/>
            </p:cNvSpPr>
            <p:nvPr/>
          </p:nvSpPr>
          <p:spPr bwMode="auto">
            <a:xfrm>
              <a:off x="2716" y="2537"/>
              <a:ext cx="12" cy="20"/>
            </a:xfrm>
            <a:custGeom>
              <a:avLst/>
              <a:gdLst>
                <a:gd name="T0" fmla="*/ 0 w 51"/>
                <a:gd name="T1" fmla="*/ 0 h 77"/>
                <a:gd name="T2" fmla="*/ 0 w 51"/>
                <a:gd name="T3" fmla="*/ 0 h 77"/>
                <a:gd name="T4" fmla="*/ 0 w 51"/>
                <a:gd name="T5" fmla="*/ 1 h 77"/>
                <a:gd name="T6" fmla="*/ 0 w 51"/>
                <a:gd name="T7" fmla="*/ 1 h 77"/>
                <a:gd name="T8" fmla="*/ 0 w 51"/>
                <a:gd name="T9" fmla="*/ 2 h 77"/>
                <a:gd name="T10" fmla="*/ 0 w 51"/>
                <a:gd name="T11" fmla="*/ 2 h 77"/>
                <a:gd name="T12" fmla="*/ 0 w 51"/>
                <a:gd name="T13" fmla="*/ 3 h 77"/>
                <a:gd name="T14" fmla="*/ 0 w 51"/>
                <a:gd name="T15" fmla="*/ 4 h 77"/>
                <a:gd name="T16" fmla="*/ 0 w 51"/>
                <a:gd name="T17" fmla="*/ 4 h 77"/>
                <a:gd name="T18" fmla="*/ 0 w 51"/>
                <a:gd name="T19" fmla="*/ 5 h 77"/>
                <a:gd name="T20" fmla="*/ 2 w 51"/>
                <a:gd name="T21" fmla="*/ 5 h 77"/>
                <a:gd name="T22" fmla="*/ 2 w 51"/>
                <a:gd name="T23" fmla="*/ 5 h 77"/>
                <a:gd name="T24" fmla="*/ 2 w 51"/>
                <a:gd name="T25" fmla="*/ 4 h 77"/>
                <a:gd name="T26" fmla="*/ 3 w 51"/>
                <a:gd name="T27" fmla="*/ 3 h 77"/>
                <a:gd name="T28" fmla="*/ 3 w 51"/>
                <a:gd name="T29" fmla="*/ 3 h 77"/>
                <a:gd name="T30" fmla="*/ 3 w 51"/>
                <a:gd name="T31" fmla="*/ 2 h 77"/>
                <a:gd name="T32" fmla="*/ 3 w 51"/>
                <a:gd name="T33" fmla="*/ 2 h 77"/>
                <a:gd name="T34" fmla="*/ 3 w 51"/>
                <a:gd name="T35" fmla="*/ 1 h 77"/>
                <a:gd name="T36" fmla="*/ 3 w 51"/>
                <a:gd name="T37" fmla="*/ 1 h 77"/>
                <a:gd name="T38" fmla="*/ 3 w 51"/>
                <a:gd name="T39" fmla="*/ 1 h 77"/>
                <a:gd name="T40" fmla="*/ 0 w 51"/>
                <a:gd name="T41" fmla="*/ 0 h 77"/>
                <a:gd name="T42" fmla="*/ 0 w 51"/>
                <a:gd name="T43" fmla="*/ 0 h 77"/>
                <a:gd name="T44" fmla="*/ 0 w 51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1"/>
                <a:gd name="T70" fmla="*/ 0 h 77"/>
                <a:gd name="T71" fmla="*/ 51 w 51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1" h="77">
                  <a:moveTo>
                    <a:pt x="10" y="0"/>
                  </a:moveTo>
                  <a:lnTo>
                    <a:pt x="10" y="0"/>
                  </a:lnTo>
                  <a:lnTo>
                    <a:pt x="9" y="9"/>
                  </a:lnTo>
                  <a:lnTo>
                    <a:pt x="7" y="18"/>
                  </a:lnTo>
                  <a:lnTo>
                    <a:pt x="6" y="28"/>
                  </a:lnTo>
                  <a:lnTo>
                    <a:pt x="5" y="36"/>
                  </a:lnTo>
                  <a:lnTo>
                    <a:pt x="4" y="45"/>
                  </a:lnTo>
                  <a:lnTo>
                    <a:pt x="2" y="54"/>
                  </a:lnTo>
                  <a:lnTo>
                    <a:pt x="1" y="63"/>
                  </a:lnTo>
                  <a:lnTo>
                    <a:pt x="0" y="72"/>
                  </a:lnTo>
                  <a:lnTo>
                    <a:pt x="42" y="77"/>
                  </a:lnTo>
                  <a:lnTo>
                    <a:pt x="43" y="68"/>
                  </a:lnTo>
                  <a:lnTo>
                    <a:pt x="44" y="60"/>
                  </a:lnTo>
                  <a:lnTo>
                    <a:pt x="46" y="51"/>
                  </a:lnTo>
                  <a:lnTo>
                    <a:pt x="47" y="42"/>
                  </a:lnTo>
                  <a:lnTo>
                    <a:pt x="48" y="33"/>
                  </a:lnTo>
                  <a:lnTo>
                    <a:pt x="49" y="24"/>
                  </a:lnTo>
                  <a:lnTo>
                    <a:pt x="50" y="16"/>
                  </a:lnTo>
                  <a:lnTo>
                    <a:pt x="51" y="7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5" name="Freeform 480"/>
            <p:cNvSpPr>
              <a:spLocks/>
            </p:cNvSpPr>
            <p:nvPr/>
          </p:nvSpPr>
          <p:spPr bwMode="auto">
            <a:xfrm>
              <a:off x="2718" y="2534"/>
              <a:ext cx="11" cy="5"/>
            </a:xfrm>
            <a:custGeom>
              <a:avLst/>
              <a:gdLst>
                <a:gd name="T0" fmla="*/ 0 w 43"/>
                <a:gd name="T1" fmla="*/ 0 h 19"/>
                <a:gd name="T2" fmla="*/ 0 w 43"/>
                <a:gd name="T3" fmla="*/ 0 h 19"/>
                <a:gd name="T4" fmla="*/ 0 w 43"/>
                <a:gd name="T5" fmla="*/ 0 h 19"/>
                <a:gd name="T6" fmla="*/ 0 w 43"/>
                <a:gd name="T7" fmla="*/ 0 h 19"/>
                <a:gd name="T8" fmla="*/ 0 w 43"/>
                <a:gd name="T9" fmla="*/ 0 h 19"/>
                <a:gd name="T10" fmla="*/ 0 w 43"/>
                <a:gd name="T11" fmla="*/ 1 h 19"/>
                <a:gd name="T12" fmla="*/ 0 w 43"/>
                <a:gd name="T13" fmla="*/ 1 h 19"/>
                <a:gd name="T14" fmla="*/ 0 w 43"/>
                <a:gd name="T15" fmla="*/ 1 h 19"/>
                <a:gd name="T16" fmla="*/ 0 w 43"/>
                <a:gd name="T17" fmla="*/ 1 h 19"/>
                <a:gd name="T18" fmla="*/ 0 w 43"/>
                <a:gd name="T19" fmla="*/ 1 h 19"/>
                <a:gd name="T20" fmla="*/ 3 w 43"/>
                <a:gd name="T21" fmla="*/ 1 h 19"/>
                <a:gd name="T22" fmla="*/ 3 w 43"/>
                <a:gd name="T23" fmla="*/ 1 h 19"/>
                <a:gd name="T24" fmla="*/ 3 w 43"/>
                <a:gd name="T25" fmla="*/ 1 h 19"/>
                <a:gd name="T26" fmla="*/ 3 w 43"/>
                <a:gd name="T27" fmla="*/ 1 h 19"/>
                <a:gd name="T28" fmla="*/ 3 w 43"/>
                <a:gd name="T29" fmla="*/ 1 h 19"/>
                <a:gd name="T30" fmla="*/ 3 w 43"/>
                <a:gd name="T31" fmla="*/ 1 h 19"/>
                <a:gd name="T32" fmla="*/ 3 w 43"/>
                <a:gd name="T33" fmla="*/ 1 h 19"/>
                <a:gd name="T34" fmla="*/ 3 w 43"/>
                <a:gd name="T35" fmla="*/ 1 h 19"/>
                <a:gd name="T36" fmla="*/ 3 w 43"/>
                <a:gd name="T37" fmla="*/ 1 h 19"/>
                <a:gd name="T38" fmla="*/ 3 w 43"/>
                <a:gd name="T39" fmla="*/ 1 h 19"/>
                <a:gd name="T40" fmla="*/ 0 w 43"/>
                <a:gd name="T41" fmla="*/ 0 h 19"/>
                <a:gd name="T42" fmla="*/ 0 w 43"/>
                <a:gd name="T43" fmla="*/ 0 h 19"/>
                <a:gd name="T44" fmla="*/ 0 w 43"/>
                <a:gd name="T45" fmla="*/ 0 h 1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19"/>
                <a:gd name="T71" fmla="*/ 43 w 43"/>
                <a:gd name="T72" fmla="*/ 19 h 1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19">
                  <a:moveTo>
                    <a:pt x="2" y="0"/>
                  </a:moveTo>
                  <a:lnTo>
                    <a:pt x="2" y="0"/>
                  </a:lnTo>
                  <a:lnTo>
                    <a:pt x="2" y="2"/>
                  </a:lnTo>
                  <a:lnTo>
                    <a:pt x="2" y="3"/>
                  </a:lnTo>
                  <a:lnTo>
                    <a:pt x="1" y="5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41" y="19"/>
                  </a:lnTo>
                  <a:lnTo>
                    <a:pt x="42" y="18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3" y="10"/>
                  </a:lnTo>
                  <a:lnTo>
                    <a:pt x="43" y="9"/>
                  </a:lnTo>
                  <a:lnTo>
                    <a:pt x="43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6" name="Freeform 481"/>
            <p:cNvSpPr>
              <a:spLocks/>
            </p:cNvSpPr>
            <p:nvPr/>
          </p:nvSpPr>
          <p:spPr bwMode="auto">
            <a:xfrm>
              <a:off x="2718" y="2517"/>
              <a:ext cx="13" cy="19"/>
            </a:xfrm>
            <a:custGeom>
              <a:avLst/>
              <a:gdLst>
                <a:gd name="T0" fmla="*/ 1 w 52"/>
                <a:gd name="T1" fmla="*/ 0 h 77"/>
                <a:gd name="T2" fmla="*/ 1 w 52"/>
                <a:gd name="T3" fmla="*/ 0 h 77"/>
                <a:gd name="T4" fmla="*/ 1 w 52"/>
                <a:gd name="T5" fmla="*/ 0 h 77"/>
                <a:gd name="T6" fmla="*/ 1 w 52"/>
                <a:gd name="T7" fmla="*/ 1 h 77"/>
                <a:gd name="T8" fmla="*/ 1 w 52"/>
                <a:gd name="T9" fmla="*/ 2 h 77"/>
                <a:gd name="T10" fmla="*/ 0 w 52"/>
                <a:gd name="T11" fmla="*/ 2 h 77"/>
                <a:gd name="T12" fmla="*/ 0 w 52"/>
                <a:gd name="T13" fmla="*/ 3 h 77"/>
                <a:gd name="T14" fmla="*/ 0 w 52"/>
                <a:gd name="T15" fmla="*/ 3 h 77"/>
                <a:gd name="T16" fmla="*/ 0 w 52"/>
                <a:gd name="T17" fmla="*/ 4 h 77"/>
                <a:gd name="T18" fmla="*/ 0 w 52"/>
                <a:gd name="T19" fmla="*/ 4 h 77"/>
                <a:gd name="T20" fmla="*/ 3 w 52"/>
                <a:gd name="T21" fmla="*/ 5 h 77"/>
                <a:gd name="T22" fmla="*/ 3 w 52"/>
                <a:gd name="T23" fmla="*/ 4 h 77"/>
                <a:gd name="T24" fmla="*/ 3 w 52"/>
                <a:gd name="T25" fmla="*/ 4 h 77"/>
                <a:gd name="T26" fmla="*/ 3 w 52"/>
                <a:gd name="T27" fmla="*/ 3 h 77"/>
                <a:gd name="T28" fmla="*/ 3 w 52"/>
                <a:gd name="T29" fmla="*/ 2 h 77"/>
                <a:gd name="T30" fmla="*/ 3 w 52"/>
                <a:gd name="T31" fmla="*/ 2 h 77"/>
                <a:gd name="T32" fmla="*/ 3 w 52"/>
                <a:gd name="T33" fmla="*/ 1 h 77"/>
                <a:gd name="T34" fmla="*/ 3 w 52"/>
                <a:gd name="T35" fmla="*/ 1 h 77"/>
                <a:gd name="T36" fmla="*/ 3 w 52"/>
                <a:gd name="T37" fmla="*/ 0 h 77"/>
                <a:gd name="T38" fmla="*/ 3 w 52"/>
                <a:gd name="T39" fmla="*/ 0 h 77"/>
                <a:gd name="T40" fmla="*/ 1 w 52"/>
                <a:gd name="T41" fmla="*/ 0 h 77"/>
                <a:gd name="T42" fmla="*/ 1 w 52"/>
                <a:gd name="T43" fmla="*/ 0 h 77"/>
                <a:gd name="T44" fmla="*/ 1 w 52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2"/>
                <a:gd name="T70" fmla="*/ 0 h 77"/>
                <a:gd name="T71" fmla="*/ 52 w 52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2" h="77">
                  <a:moveTo>
                    <a:pt x="11" y="0"/>
                  </a:moveTo>
                  <a:lnTo>
                    <a:pt x="11" y="0"/>
                  </a:lnTo>
                  <a:lnTo>
                    <a:pt x="9" y="9"/>
                  </a:lnTo>
                  <a:lnTo>
                    <a:pt x="8" y="18"/>
                  </a:lnTo>
                  <a:lnTo>
                    <a:pt x="6" y="27"/>
                  </a:lnTo>
                  <a:lnTo>
                    <a:pt x="5" y="36"/>
                  </a:lnTo>
                  <a:lnTo>
                    <a:pt x="4" y="45"/>
                  </a:lnTo>
                  <a:lnTo>
                    <a:pt x="3" y="53"/>
                  </a:lnTo>
                  <a:lnTo>
                    <a:pt x="1" y="62"/>
                  </a:lnTo>
                  <a:lnTo>
                    <a:pt x="0" y="70"/>
                  </a:lnTo>
                  <a:lnTo>
                    <a:pt x="41" y="77"/>
                  </a:lnTo>
                  <a:lnTo>
                    <a:pt x="42" y="69"/>
                  </a:lnTo>
                  <a:lnTo>
                    <a:pt x="43" y="60"/>
                  </a:lnTo>
                  <a:lnTo>
                    <a:pt x="46" y="51"/>
                  </a:lnTo>
                  <a:lnTo>
                    <a:pt x="47" y="42"/>
                  </a:lnTo>
                  <a:lnTo>
                    <a:pt x="48" y="34"/>
                  </a:lnTo>
                  <a:lnTo>
                    <a:pt x="50" y="26"/>
                  </a:lnTo>
                  <a:lnTo>
                    <a:pt x="51" y="17"/>
                  </a:lnTo>
                  <a:lnTo>
                    <a:pt x="52" y="8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7" name="Freeform 482"/>
            <p:cNvSpPr>
              <a:spLocks/>
            </p:cNvSpPr>
            <p:nvPr/>
          </p:nvSpPr>
          <p:spPr bwMode="auto">
            <a:xfrm>
              <a:off x="2721" y="2514"/>
              <a:ext cx="11" cy="5"/>
            </a:xfrm>
            <a:custGeom>
              <a:avLst/>
              <a:gdLst>
                <a:gd name="T0" fmla="*/ 0 w 43"/>
                <a:gd name="T1" fmla="*/ 0 h 20"/>
                <a:gd name="T2" fmla="*/ 0 w 43"/>
                <a:gd name="T3" fmla="*/ 0 h 20"/>
                <a:gd name="T4" fmla="*/ 0 w 43"/>
                <a:gd name="T5" fmla="*/ 0 h 20"/>
                <a:gd name="T6" fmla="*/ 0 w 43"/>
                <a:gd name="T7" fmla="*/ 0 h 20"/>
                <a:gd name="T8" fmla="*/ 0 w 43"/>
                <a:gd name="T9" fmla="*/ 0 h 20"/>
                <a:gd name="T10" fmla="*/ 0 w 43"/>
                <a:gd name="T11" fmla="*/ 1 h 20"/>
                <a:gd name="T12" fmla="*/ 0 w 43"/>
                <a:gd name="T13" fmla="*/ 1 h 20"/>
                <a:gd name="T14" fmla="*/ 0 w 43"/>
                <a:gd name="T15" fmla="*/ 1 h 20"/>
                <a:gd name="T16" fmla="*/ 0 w 43"/>
                <a:gd name="T17" fmla="*/ 1 h 20"/>
                <a:gd name="T18" fmla="*/ 0 w 43"/>
                <a:gd name="T19" fmla="*/ 1 h 20"/>
                <a:gd name="T20" fmla="*/ 3 w 43"/>
                <a:gd name="T21" fmla="*/ 1 h 20"/>
                <a:gd name="T22" fmla="*/ 3 w 43"/>
                <a:gd name="T23" fmla="*/ 1 h 20"/>
                <a:gd name="T24" fmla="*/ 3 w 43"/>
                <a:gd name="T25" fmla="*/ 1 h 20"/>
                <a:gd name="T26" fmla="*/ 3 w 43"/>
                <a:gd name="T27" fmla="*/ 1 h 20"/>
                <a:gd name="T28" fmla="*/ 3 w 43"/>
                <a:gd name="T29" fmla="*/ 1 h 20"/>
                <a:gd name="T30" fmla="*/ 3 w 43"/>
                <a:gd name="T31" fmla="*/ 1 h 20"/>
                <a:gd name="T32" fmla="*/ 3 w 43"/>
                <a:gd name="T33" fmla="*/ 1 h 20"/>
                <a:gd name="T34" fmla="*/ 3 w 43"/>
                <a:gd name="T35" fmla="*/ 1 h 20"/>
                <a:gd name="T36" fmla="*/ 3 w 43"/>
                <a:gd name="T37" fmla="*/ 1 h 20"/>
                <a:gd name="T38" fmla="*/ 3 w 43"/>
                <a:gd name="T39" fmla="*/ 1 h 20"/>
                <a:gd name="T40" fmla="*/ 0 w 43"/>
                <a:gd name="T41" fmla="*/ 0 h 20"/>
                <a:gd name="T42" fmla="*/ 0 w 43"/>
                <a:gd name="T43" fmla="*/ 0 h 20"/>
                <a:gd name="T44" fmla="*/ 0 w 43"/>
                <a:gd name="T45" fmla="*/ 0 h 2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20"/>
                <a:gd name="T71" fmla="*/ 43 w 43"/>
                <a:gd name="T72" fmla="*/ 20 h 2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20">
                  <a:moveTo>
                    <a:pt x="3" y="0"/>
                  </a:moveTo>
                  <a:lnTo>
                    <a:pt x="3" y="0"/>
                  </a:lnTo>
                  <a:lnTo>
                    <a:pt x="2" y="1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41" y="20"/>
                  </a:lnTo>
                  <a:lnTo>
                    <a:pt x="42" y="19"/>
                  </a:lnTo>
                  <a:lnTo>
                    <a:pt x="42" y="17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3" y="10"/>
                  </a:lnTo>
                  <a:lnTo>
                    <a:pt x="43" y="8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8" name="Freeform 483"/>
            <p:cNvSpPr>
              <a:spLocks/>
            </p:cNvSpPr>
            <p:nvPr/>
          </p:nvSpPr>
          <p:spPr bwMode="auto">
            <a:xfrm>
              <a:off x="2722" y="2497"/>
              <a:ext cx="13" cy="19"/>
            </a:xfrm>
            <a:custGeom>
              <a:avLst/>
              <a:gdLst>
                <a:gd name="T0" fmla="*/ 1 w 53"/>
                <a:gd name="T1" fmla="*/ 0 h 76"/>
                <a:gd name="T2" fmla="*/ 1 w 53"/>
                <a:gd name="T3" fmla="*/ 0 h 76"/>
                <a:gd name="T4" fmla="*/ 0 w 53"/>
                <a:gd name="T5" fmla="*/ 1 h 76"/>
                <a:gd name="T6" fmla="*/ 0 w 53"/>
                <a:gd name="T7" fmla="*/ 1 h 76"/>
                <a:gd name="T8" fmla="*/ 0 w 53"/>
                <a:gd name="T9" fmla="*/ 2 h 76"/>
                <a:gd name="T10" fmla="*/ 0 w 53"/>
                <a:gd name="T11" fmla="*/ 2 h 76"/>
                <a:gd name="T12" fmla="*/ 0 w 53"/>
                <a:gd name="T13" fmla="*/ 3 h 76"/>
                <a:gd name="T14" fmla="*/ 0 w 53"/>
                <a:gd name="T15" fmla="*/ 3 h 76"/>
                <a:gd name="T16" fmla="*/ 0 w 53"/>
                <a:gd name="T17" fmla="*/ 4 h 76"/>
                <a:gd name="T18" fmla="*/ 0 w 53"/>
                <a:gd name="T19" fmla="*/ 4 h 76"/>
                <a:gd name="T20" fmla="*/ 2 w 53"/>
                <a:gd name="T21" fmla="*/ 5 h 76"/>
                <a:gd name="T22" fmla="*/ 2 w 53"/>
                <a:gd name="T23" fmla="*/ 4 h 76"/>
                <a:gd name="T24" fmla="*/ 3 w 53"/>
                <a:gd name="T25" fmla="*/ 4 h 76"/>
                <a:gd name="T26" fmla="*/ 3 w 53"/>
                <a:gd name="T27" fmla="*/ 3 h 76"/>
                <a:gd name="T28" fmla="*/ 3 w 53"/>
                <a:gd name="T29" fmla="*/ 3 h 76"/>
                <a:gd name="T30" fmla="*/ 3 w 53"/>
                <a:gd name="T31" fmla="*/ 2 h 76"/>
                <a:gd name="T32" fmla="*/ 3 w 53"/>
                <a:gd name="T33" fmla="*/ 2 h 76"/>
                <a:gd name="T34" fmla="*/ 3 w 53"/>
                <a:gd name="T35" fmla="*/ 1 h 76"/>
                <a:gd name="T36" fmla="*/ 3 w 53"/>
                <a:gd name="T37" fmla="*/ 1 h 76"/>
                <a:gd name="T38" fmla="*/ 3 w 53"/>
                <a:gd name="T39" fmla="*/ 1 h 76"/>
                <a:gd name="T40" fmla="*/ 1 w 53"/>
                <a:gd name="T41" fmla="*/ 0 h 76"/>
                <a:gd name="T42" fmla="*/ 1 w 53"/>
                <a:gd name="T43" fmla="*/ 0 h 76"/>
                <a:gd name="T44" fmla="*/ 1 w 53"/>
                <a:gd name="T45" fmla="*/ 0 h 7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3"/>
                <a:gd name="T70" fmla="*/ 0 h 76"/>
                <a:gd name="T71" fmla="*/ 53 w 53"/>
                <a:gd name="T72" fmla="*/ 76 h 7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3" h="76">
                  <a:moveTo>
                    <a:pt x="12" y="0"/>
                  </a:moveTo>
                  <a:lnTo>
                    <a:pt x="12" y="0"/>
                  </a:lnTo>
                  <a:lnTo>
                    <a:pt x="10" y="9"/>
                  </a:lnTo>
                  <a:lnTo>
                    <a:pt x="8" y="16"/>
                  </a:lnTo>
                  <a:lnTo>
                    <a:pt x="7" y="25"/>
                  </a:lnTo>
                  <a:lnTo>
                    <a:pt x="5" y="34"/>
                  </a:lnTo>
                  <a:lnTo>
                    <a:pt x="4" y="43"/>
                  </a:lnTo>
                  <a:lnTo>
                    <a:pt x="2" y="52"/>
                  </a:lnTo>
                  <a:lnTo>
                    <a:pt x="1" y="59"/>
                  </a:lnTo>
                  <a:lnTo>
                    <a:pt x="0" y="68"/>
                  </a:lnTo>
                  <a:lnTo>
                    <a:pt x="40" y="76"/>
                  </a:lnTo>
                  <a:lnTo>
                    <a:pt x="42" y="67"/>
                  </a:lnTo>
                  <a:lnTo>
                    <a:pt x="43" y="59"/>
                  </a:lnTo>
                  <a:lnTo>
                    <a:pt x="45" y="51"/>
                  </a:lnTo>
                  <a:lnTo>
                    <a:pt x="46" y="42"/>
                  </a:lnTo>
                  <a:lnTo>
                    <a:pt x="49" y="34"/>
                  </a:lnTo>
                  <a:lnTo>
                    <a:pt x="50" y="25"/>
                  </a:lnTo>
                  <a:lnTo>
                    <a:pt x="52" y="16"/>
                  </a:lnTo>
                  <a:lnTo>
                    <a:pt x="53" y="9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49" name="Freeform 484"/>
            <p:cNvSpPr>
              <a:spLocks/>
            </p:cNvSpPr>
            <p:nvPr/>
          </p:nvSpPr>
          <p:spPr bwMode="auto">
            <a:xfrm>
              <a:off x="2725" y="2493"/>
              <a:ext cx="11" cy="6"/>
            </a:xfrm>
            <a:custGeom>
              <a:avLst/>
              <a:gdLst>
                <a:gd name="T0" fmla="*/ 0 w 43"/>
                <a:gd name="T1" fmla="*/ 0 h 22"/>
                <a:gd name="T2" fmla="*/ 0 w 43"/>
                <a:gd name="T3" fmla="*/ 0 h 22"/>
                <a:gd name="T4" fmla="*/ 0 w 43"/>
                <a:gd name="T5" fmla="*/ 0 h 22"/>
                <a:gd name="T6" fmla="*/ 0 w 43"/>
                <a:gd name="T7" fmla="*/ 0 h 22"/>
                <a:gd name="T8" fmla="*/ 0 w 43"/>
                <a:gd name="T9" fmla="*/ 0 h 22"/>
                <a:gd name="T10" fmla="*/ 0 w 43"/>
                <a:gd name="T11" fmla="*/ 1 h 22"/>
                <a:gd name="T12" fmla="*/ 0 w 43"/>
                <a:gd name="T13" fmla="*/ 1 h 22"/>
                <a:gd name="T14" fmla="*/ 0 w 43"/>
                <a:gd name="T15" fmla="*/ 1 h 22"/>
                <a:gd name="T16" fmla="*/ 0 w 43"/>
                <a:gd name="T17" fmla="*/ 1 h 22"/>
                <a:gd name="T18" fmla="*/ 0 w 43"/>
                <a:gd name="T19" fmla="*/ 1 h 22"/>
                <a:gd name="T20" fmla="*/ 3 w 43"/>
                <a:gd name="T21" fmla="*/ 2 h 22"/>
                <a:gd name="T22" fmla="*/ 3 w 43"/>
                <a:gd name="T23" fmla="*/ 1 h 22"/>
                <a:gd name="T24" fmla="*/ 3 w 43"/>
                <a:gd name="T25" fmla="*/ 1 h 22"/>
                <a:gd name="T26" fmla="*/ 3 w 43"/>
                <a:gd name="T27" fmla="*/ 1 h 22"/>
                <a:gd name="T28" fmla="*/ 3 w 43"/>
                <a:gd name="T29" fmla="*/ 1 h 22"/>
                <a:gd name="T30" fmla="*/ 3 w 43"/>
                <a:gd name="T31" fmla="*/ 1 h 22"/>
                <a:gd name="T32" fmla="*/ 3 w 43"/>
                <a:gd name="T33" fmla="*/ 1 h 22"/>
                <a:gd name="T34" fmla="*/ 3 w 43"/>
                <a:gd name="T35" fmla="*/ 1 h 22"/>
                <a:gd name="T36" fmla="*/ 3 w 43"/>
                <a:gd name="T37" fmla="*/ 1 h 22"/>
                <a:gd name="T38" fmla="*/ 3 w 43"/>
                <a:gd name="T39" fmla="*/ 1 h 22"/>
                <a:gd name="T40" fmla="*/ 0 w 43"/>
                <a:gd name="T41" fmla="*/ 0 h 22"/>
                <a:gd name="T42" fmla="*/ 0 w 43"/>
                <a:gd name="T43" fmla="*/ 0 h 22"/>
                <a:gd name="T44" fmla="*/ 0 w 43"/>
                <a:gd name="T45" fmla="*/ 0 h 2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22"/>
                <a:gd name="T71" fmla="*/ 43 w 43"/>
                <a:gd name="T72" fmla="*/ 22 h 2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22">
                  <a:moveTo>
                    <a:pt x="2" y="0"/>
                  </a:moveTo>
                  <a:lnTo>
                    <a:pt x="2" y="0"/>
                  </a:lnTo>
                  <a:lnTo>
                    <a:pt x="2" y="2"/>
                  </a:lnTo>
                  <a:lnTo>
                    <a:pt x="1" y="3"/>
                  </a:lnTo>
                  <a:lnTo>
                    <a:pt x="1" y="5"/>
                  </a:lnTo>
                  <a:lnTo>
                    <a:pt x="1" y="6"/>
                  </a:lnTo>
                  <a:lnTo>
                    <a:pt x="0" y="7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41" y="22"/>
                  </a:lnTo>
                  <a:lnTo>
                    <a:pt x="41" y="20"/>
                  </a:lnTo>
                  <a:lnTo>
                    <a:pt x="42" y="18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3" y="13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3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0" name="Freeform 485"/>
            <p:cNvSpPr>
              <a:spLocks/>
            </p:cNvSpPr>
            <p:nvPr/>
          </p:nvSpPr>
          <p:spPr bwMode="auto">
            <a:xfrm>
              <a:off x="2726" y="2476"/>
              <a:ext cx="13" cy="20"/>
            </a:xfrm>
            <a:custGeom>
              <a:avLst/>
              <a:gdLst>
                <a:gd name="T0" fmla="*/ 1 w 56"/>
                <a:gd name="T1" fmla="*/ 0 h 77"/>
                <a:gd name="T2" fmla="*/ 1 w 56"/>
                <a:gd name="T3" fmla="*/ 0 h 77"/>
                <a:gd name="T4" fmla="*/ 1 w 56"/>
                <a:gd name="T5" fmla="*/ 1 h 77"/>
                <a:gd name="T6" fmla="*/ 1 w 56"/>
                <a:gd name="T7" fmla="*/ 1 h 77"/>
                <a:gd name="T8" fmla="*/ 0 w 56"/>
                <a:gd name="T9" fmla="*/ 2 h 77"/>
                <a:gd name="T10" fmla="*/ 0 w 56"/>
                <a:gd name="T11" fmla="*/ 2 h 77"/>
                <a:gd name="T12" fmla="*/ 0 w 56"/>
                <a:gd name="T13" fmla="*/ 3 h 77"/>
                <a:gd name="T14" fmla="*/ 0 w 56"/>
                <a:gd name="T15" fmla="*/ 4 h 77"/>
                <a:gd name="T16" fmla="*/ 0 w 56"/>
                <a:gd name="T17" fmla="*/ 4 h 77"/>
                <a:gd name="T18" fmla="*/ 0 w 56"/>
                <a:gd name="T19" fmla="*/ 5 h 77"/>
                <a:gd name="T20" fmla="*/ 2 w 56"/>
                <a:gd name="T21" fmla="*/ 5 h 77"/>
                <a:gd name="T22" fmla="*/ 2 w 56"/>
                <a:gd name="T23" fmla="*/ 5 h 77"/>
                <a:gd name="T24" fmla="*/ 2 w 56"/>
                <a:gd name="T25" fmla="*/ 4 h 77"/>
                <a:gd name="T26" fmla="*/ 3 w 56"/>
                <a:gd name="T27" fmla="*/ 4 h 77"/>
                <a:gd name="T28" fmla="*/ 3 w 56"/>
                <a:gd name="T29" fmla="*/ 3 h 77"/>
                <a:gd name="T30" fmla="*/ 3 w 56"/>
                <a:gd name="T31" fmla="*/ 2 h 77"/>
                <a:gd name="T32" fmla="*/ 3 w 56"/>
                <a:gd name="T33" fmla="*/ 2 h 77"/>
                <a:gd name="T34" fmla="*/ 3 w 56"/>
                <a:gd name="T35" fmla="*/ 1 h 77"/>
                <a:gd name="T36" fmla="*/ 3 w 56"/>
                <a:gd name="T37" fmla="*/ 1 h 77"/>
                <a:gd name="T38" fmla="*/ 3 w 56"/>
                <a:gd name="T39" fmla="*/ 1 h 77"/>
                <a:gd name="T40" fmla="*/ 1 w 56"/>
                <a:gd name="T41" fmla="*/ 0 h 77"/>
                <a:gd name="T42" fmla="*/ 1 w 56"/>
                <a:gd name="T43" fmla="*/ 0 h 77"/>
                <a:gd name="T44" fmla="*/ 1 w 56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6"/>
                <a:gd name="T70" fmla="*/ 0 h 77"/>
                <a:gd name="T71" fmla="*/ 56 w 56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6" h="77">
                  <a:moveTo>
                    <a:pt x="14" y="0"/>
                  </a:moveTo>
                  <a:lnTo>
                    <a:pt x="14" y="0"/>
                  </a:lnTo>
                  <a:lnTo>
                    <a:pt x="13" y="9"/>
                  </a:lnTo>
                  <a:lnTo>
                    <a:pt x="11" y="18"/>
                  </a:lnTo>
                  <a:lnTo>
                    <a:pt x="9" y="27"/>
                  </a:lnTo>
                  <a:lnTo>
                    <a:pt x="8" y="34"/>
                  </a:lnTo>
                  <a:lnTo>
                    <a:pt x="6" y="43"/>
                  </a:lnTo>
                  <a:lnTo>
                    <a:pt x="4" y="52"/>
                  </a:lnTo>
                  <a:lnTo>
                    <a:pt x="3" y="61"/>
                  </a:lnTo>
                  <a:lnTo>
                    <a:pt x="0" y="69"/>
                  </a:lnTo>
                  <a:lnTo>
                    <a:pt x="41" y="77"/>
                  </a:lnTo>
                  <a:lnTo>
                    <a:pt x="43" y="70"/>
                  </a:lnTo>
                  <a:lnTo>
                    <a:pt x="45" y="61"/>
                  </a:lnTo>
                  <a:lnTo>
                    <a:pt x="46" y="52"/>
                  </a:lnTo>
                  <a:lnTo>
                    <a:pt x="48" y="44"/>
                  </a:lnTo>
                  <a:lnTo>
                    <a:pt x="51" y="36"/>
                  </a:lnTo>
                  <a:lnTo>
                    <a:pt x="52" y="27"/>
                  </a:lnTo>
                  <a:lnTo>
                    <a:pt x="54" y="19"/>
                  </a:lnTo>
                  <a:lnTo>
                    <a:pt x="56" y="1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1" name="Freeform 486"/>
            <p:cNvSpPr>
              <a:spLocks/>
            </p:cNvSpPr>
            <p:nvPr/>
          </p:nvSpPr>
          <p:spPr bwMode="auto">
            <a:xfrm>
              <a:off x="2729" y="2473"/>
              <a:ext cx="11" cy="6"/>
            </a:xfrm>
            <a:custGeom>
              <a:avLst/>
              <a:gdLst>
                <a:gd name="T0" fmla="*/ 0 w 44"/>
                <a:gd name="T1" fmla="*/ 0 h 22"/>
                <a:gd name="T2" fmla="*/ 0 w 44"/>
                <a:gd name="T3" fmla="*/ 0 h 22"/>
                <a:gd name="T4" fmla="*/ 0 w 44"/>
                <a:gd name="T5" fmla="*/ 0 h 22"/>
                <a:gd name="T6" fmla="*/ 0 w 44"/>
                <a:gd name="T7" fmla="*/ 0 h 22"/>
                <a:gd name="T8" fmla="*/ 0 w 44"/>
                <a:gd name="T9" fmla="*/ 1 h 22"/>
                <a:gd name="T10" fmla="*/ 0 w 44"/>
                <a:gd name="T11" fmla="*/ 1 h 22"/>
                <a:gd name="T12" fmla="*/ 0 w 44"/>
                <a:gd name="T13" fmla="*/ 1 h 22"/>
                <a:gd name="T14" fmla="*/ 0 w 44"/>
                <a:gd name="T15" fmla="*/ 1 h 22"/>
                <a:gd name="T16" fmla="*/ 0 w 44"/>
                <a:gd name="T17" fmla="*/ 1 h 22"/>
                <a:gd name="T18" fmla="*/ 0 w 44"/>
                <a:gd name="T19" fmla="*/ 1 h 22"/>
                <a:gd name="T20" fmla="*/ 3 w 44"/>
                <a:gd name="T21" fmla="*/ 2 h 22"/>
                <a:gd name="T22" fmla="*/ 3 w 44"/>
                <a:gd name="T23" fmla="*/ 2 h 22"/>
                <a:gd name="T24" fmla="*/ 3 w 44"/>
                <a:gd name="T25" fmla="*/ 1 h 22"/>
                <a:gd name="T26" fmla="*/ 3 w 44"/>
                <a:gd name="T27" fmla="*/ 1 h 22"/>
                <a:gd name="T28" fmla="*/ 3 w 44"/>
                <a:gd name="T29" fmla="*/ 1 h 22"/>
                <a:gd name="T30" fmla="*/ 3 w 44"/>
                <a:gd name="T31" fmla="*/ 1 h 22"/>
                <a:gd name="T32" fmla="*/ 3 w 44"/>
                <a:gd name="T33" fmla="*/ 1 h 22"/>
                <a:gd name="T34" fmla="*/ 3 w 44"/>
                <a:gd name="T35" fmla="*/ 1 h 22"/>
                <a:gd name="T36" fmla="*/ 3 w 44"/>
                <a:gd name="T37" fmla="*/ 1 h 22"/>
                <a:gd name="T38" fmla="*/ 3 w 44"/>
                <a:gd name="T39" fmla="*/ 1 h 22"/>
                <a:gd name="T40" fmla="*/ 0 w 44"/>
                <a:gd name="T41" fmla="*/ 0 h 22"/>
                <a:gd name="T42" fmla="*/ 0 w 44"/>
                <a:gd name="T43" fmla="*/ 0 h 22"/>
                <a:gd name="T44" fmla="*/ 0 w 44"/>
                <a:gd name="T45" fmla="*/ 0 h 2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22"/>
                <a:gd name="T71" fmla="*/ 44 w 44"/>
                <a:gd name="T72" fmla="*/ 22 h 2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22">
                  <a:moveTo>
                    <a:pt x="4" y="0"/>
                  </a:moveTo>
                  <a:lnTo>
                    <a:pt x="4" y="0"/>
                  </a:lnTo>
                  <a:lnTo>
                    <a:pt x="4" y="2"/>
                  </a:lnTo>
                  <a:lnTo>
                    <a:pt x="2" y="3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8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2" y="19"/>
                  </a:lnTo>
                  <a:lnTo>
                    <a:pt x="43" y="18"/>
                  </a:lnTo>
                  <a:lnTo>
                    <a:pt x="43" y="17"/>
                  </a:lnTo>
                  <a:lnTo>
                    <a:pt x="43" y="14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4" y="1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2" name="Freeform 487"/>
            <p:cNvSpPr>
              <a:spLocks/>
            </p:cNvSpPr>
            <p:nvPr/>
          </p:nvSpPr>
          <p:spPr bwMode="auto">
            <a:xfrm>
              <a:off x="2730" y="2456"/>
              <a:ext cx="14" cy="20"/>
            </a:xfrm>
            <a:custGeom>
              <a:avLst/>
              <a:gdLst>
                <a:gd name="T0" fmla="*/ 1 w 56"/>
                <a:gd name="T1" fmla="*/ 0 h 77"/>
                <a:gd name="T2" fmla="*/ 1 w 56"/>
                <a:gd name="T3" fmla="*/ 0 h 77"/>
                <a:gd name="T4" fmla="*/ 1 w 56"/>
                <a:gd name="T5" fmla="*/ 1 h 77"/>
                <a:gd name="T6" fmla="*/ 1 w 56"/>
                <a:gd name="T7" fmla="*/ 1 h 77"/>
                <a:gd name="T8" fmla="*/ 1 w 56"/>
                <a:gd name="T9" fmla="*/ 2 h 77"/>
                <a:gd name="T10" fmla="*/ 1 w 56"/>
                <a:gd name="T11" fmla="*/ 2 h 77"/>
                <a:gd name="T12" fmla="*/ 1 w 56"/>
                <a:gd name="T13" fmla="*/ 3 h 77"/>
                <a:gd name="T14" fmla="*/ 0 w 56"/>
                <a:gd name="T15" fmla="*/ 3 h 77"/>
                <a:gd name="T16" fmla="*/ 0 w 56"/>
                <a:gd name="T17" fmla="*/ 4 h 77"/>
                <a:gd name="T18" fmla="*/ 0 w 56"/>
                <a:gd name="T19" fmla="*/ 4 h 77"/>
                <a:gd name="T20" fmla="*/ 3 w 56"/>
                <a:gd name="T21" fmla="*/ 5 h 77"/>
                <a:gd name="T22" fmla="*/ 3 w 56"/>
                <a:gd name="T23" fmla="*/ 5 h 77"/>
                <a:gd name="T24" fmla="*/ 3 w 56"/>
                <a:gd name="T25" fmla="*/ 4 h 77"/>
                <a:gd name="T26" fmla="*/ 3 w 56"/>
                <a:gd name="T27" fmla="*/ 4 h 77"/>
                <a:gd name="T28" fmla="*/ 3 w 56"/>
                <a:gd name="T29" fmla="*/ 3 h 77"/>
                <a:gd name="T30" fmla="*/ 3 w 56"/>
                <a:gd name="T31" fmla="*/ 2 h 77"/>
                <a:gd name="T32" fmla="*/ 3 w 56"/>
                <a:gd name="T33" fmla="*/ 2 h 77"/>
                <a:gd name="T34" fmla="*/ 4 w 56"/>
                <a:gd name="T35" fmla="*/ 1 h 77"/>
                <a:gd name="T36" fmla="*/ 4 w 56"/>
                <a:gd name="T37" fmla="*/ 1 h 77"/>
                <a:gd name="T38" fmla="*/ 4 w 56"/>
                <a:gd name="T39" fmla="*/ 1 h 77"/>
                <a:gd name="T40" fmla="*/ 1 w 56"/>
                <a:gd name="T41" fmla="*/ 0 h 77"/>
                <a:gd name="T42" fmla="*/ 1 w 56"/>
                <a:gd name="T43" fmla="*/ 0 h 77"/>
                <a:gd name="T44" fmla="*/ 1 w 56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6"/>
                <a:gd name="T70" fmla="*/ 0 h 77"/>
                <a:gd name="T71" fmla="*/ 56 w 56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6" h="77">
                  <a:moveTo>
                    <a:pt x="15" y="0"/>
                  </a:moveTo>
                  <a:lnTo>
                    <a:pt x="15" y="0"/>
                  </a:lnTo>
                  <a:lnTo>
                    <a:pt x="13" y="9"/>
                  </a:lnTo>
                  <a:lnTo>
                    <a:pt x="11" y="16"/>
                  </a:lnTo>
                  <a:lnTo>
                    <a:pt x="9" y="25"/>
                  </a:lnTo>
                  <a:lnTo>
                    <a:pt x="7" y="34"/>
                  </a:lnTo>
                  <a:lnTo>
                    <a:pt x="6" y="42"/>
                  </a:lnTo>
                  <a:lnTo>
                    <a:pt x="4" y="51"/>
                  </a:lnTo>
                  <a:lnTo>
                    <a:pt x="2" y="59"/>
                  </a:lnTo>
                  <a:lnTo>
                    <a:pt x="0" y="67"/>
                  </a:lnTo>
                  <a:lnTo>
                    <a:pt x="40" y="77"/>
                  </a:lnTo>
                  <a:lnTo>
                    <a:pt x="42" y="69"/>
                  </a:lnTo>
                  <a:lnTo>
                    <a:pt x="44" y="60"/>
                  </a:lnTo>
                  <a:lnTo>
                    <a:pt x="46" y="53"/>
                  </a:lnTo>
                  <a:lnTo>
                    <a:pt x="48" y="44"/>
                  </a:lnTo>
                  <a:lnTo>
                    <a:pt x="50" y="35"/>
                  </a:lnTo>
                  <a:lnTo>
                    <a:pt x="52" y="27"/>
                  </a:lnTo>
                  <a:lnTo>
                    <a:pt x="54" y="19"/>
                  </a:lnTo>
                  <a:lnTo>
                    <a:pt x="56" y="1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3" name="Freeform 488"/>
            <p:cNvSpPr>
              <a:spLocks/>
            </p:cNvSpPr>
            <p:nvPr/>
          </p:nvSpPr>
          <p:spPr bwMode="auto">
            <a:xfrm>
              <a:off x="2734" y="2453"/>
              <a:ext cx="11" cy="6"/>
            </a:xfrm>
            <a:custGeom>
              <a:avLst/>
              <a:gdLst>
                <a:gd name="T0" fmla="*/ 0 w 44"/>
                <a:gd name="T1" fmla="*/ 0 h 23"/>
                <a:gd name="T2" fmla="*/ 0 w 44"/>
                <a:gd name="T3" fmla="*/ 0 h 23"/>
                <a:gd name="T4" fmla="*/ 0 w 44"/>
                <a:gd name="T5" fmla="*/ 0 h 23"/>
                <a:gd name="T6" fmla="*/ 0 w 44"/>
                <a:gd name="T7" fmla="*/ 0 h 23"/>
                <a:gd name="T8" fmla="*/ 0 w 44"/>
                <a:gd name="T9" fmla="*/ 0 h 23"/>
                <a:gd name="T10" fmla="*/ 0 w 44"/>
                <a:gd name="T11" fmla="*/ 1 h 23"/>
                <a:gd name="T12" fmla="*/ 0 w 44"/>
                <a:gd name="T13" fmla="*/ 1 h 23"/>
                <a:gd name="T14" fmla="*/ 0 w 44"/>
                <a:gd name="T15" fmla="*/ 1 h 23"/>
                <a:gd name="T16" fmla="*/ 0 w 44"/>
                <a:gd name="T17" fmla="*/ 1 h 23"/>
                <a:gd name="T18" fmla="*/ 0 w 44"/>
                <a:gd name="T19" fmla="*/ 1 h 23"/>
                <a:gd name="T20" fmla="*/ 3 w 44"/>
                <a:gd name="T21" fmla="*/ 2 h 23"/>
                <a:gd name="T22" fmla="*/ 3 w 44"/>
                <a:gd name="T23" fmla="*/ 1 h 23"/>
                <a:gd name="T24" fmla="*/ 3 w 44"/>
                <a:gd name="T25" fmla="*/ 1 h 23"/>
                <a:gd name="T26" fmla="*/ 3 w 44"/>
                <a:gd name="T27" fmla="*/ 1 h 23"/>
                <a:gd name="T28" fmla="*/ 3 w 44"/>
                <a:gd name="T29" fmla="*/ 1 h 23"/>
                <a:gd name="T30" fmla="*/ 3 w 44"/>
                <a:gd name="T31" fmla="*/ 1 h 23"/>
                <a:gd name="T32" fmla="*/ 3 w 44"/>
                <a:gd name="T33" fmla="*/ 1 h 23"/>
                <a:gd name="T34" fmla="*/ 3 w 44"/>
                <a:gd name="T35" fmla="*/ 1 h 23"/>
                <a:gd name="T36" fmla="*/ 3 w 44"/>
                <a:gd name="T37" fmla="*/ 1 h 23"/>
                <a:gd name="T38" fmla="*/ 3 w 44"/>
                <a:gd name="T39" fmla="*/ 1 h 23"/>
                <a:gd name="T40" fmla="*/ 0 w 44"/>
                <a:gd name="T41" fmla="*/ 0 h 23"/>
                <a:gd name="T42" fmla="*/ 0 w 44"/>
                <a:gd name="T43" fmla="*/ 0 h 23"/>
                <a:gd name="T44" fmla="*/ 0 w 44"/>
                <a:gd name="T45" fmla="*/ 0 h 2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23"/>
                <a:gd name="T71" fmla="*/ 44 w 44"/>
                <a:gd name="T72" fmla="*/ 23 h 2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23">
                  <a:moveTo>
                    <a:pt x="4" y="0"/>
                  </a:moveTo>
                  <a:lnTo>
                    <a:pt x="4" y="0"/>
                  </a:lnTo>
                  <a:lnTo>
                    <a:pt x="4" y="1"/>
                  </a:lnTo>
                  <a:lnTo>
                    <a:pt x="3" y="3"/>
                  </a:lnTo>
                  <a:lnTo>
                    <a:pt x="3" y="4"/>
                  </a:lnTo>
                  <a:lnTo>
                    <a:pt x="2" y="6"/>
                  </a:lnTo>
                  <a:lnTo>
                    <a:pt x="2" y="7"/>
                  </a:lnTo>
                  <a:lnTo>
                    <a:pt x="2" y="9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41" y="23"/>
                  </a:lnTo>
                  <a:lnTo>
                    <a:pt x="42" y="21"/>
                  </a:lnTo>
                  <a:lnTo>
                    <a:pt x="42" y="20"/>
                  </a:lnTo>
                  <a:lnTo>
                    <a:pt x="42" y="18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4" y="12"/>
                  </a:lnTo>
                  <a:lnTo>
                    <a:pt x="44" y="1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4" name="Freeform 489"/>
            <p:cNvSpPr>
              <a:spLocks/>
            </p:cNvSpPr>
            <p:nvPr/>
          </p:nvSpPr>
          <p:spPr bwMode="auto">
            <a:xfrm>
              <a:off x="2735" y="2437"/>
              <a:ext cx="14" cy="19"/>
            </a:xfrm>
            <a:custGeom>
              <a:avLst/>
              <a:gdLst>
                <a:gd name="T0" fmla="*/ 1 w 57"/>
                <a:gd name="T1" fmla="*/ 0 h 79"/>
                <a:gd name="T2" fmla="*/ 1 w 57"/>
                <a:gd name="T3" fmla="*/ 0 h 79"/>
                <a:gd name="T4" fmla="*/ 1 w 57"/>
                <a:gd name="T5" fmla="*/ 0 h 79"/>
                <a:gd name="T6" fmla="*/ 1 w 57"/>
                <a:gd name="T7" fmla="*/ 1 h 79"/>
                <a:gd name="T8" fmla="*/ 0 w 57"/>
                <a:gd name="T9" fmla="*/ 1 h 79"/>
                <a:gd name="T10" fmla="*/ 0 w 57"/>
                <a:gd name="T11" fmla="*/ 2 h 79"/>
                <a:gd name="T12" fmla="*/ 0 w 57"/>
                <a:gd name="T13" fmla="*/ 2 h 79"/>
                <a:gd name="T14" fmla="*/ 0 w 57"/>
                <a:gd name="T15" fmla="*/ 3 h 79"/>
                <a:gd name="T16" fmla="*/ 0 w 57"/>
                <a:gd name="T17" fmla="*/ 3 h 79"/>
                <a:gd name="T18" fmla="*/ 0 w 57"/>
                <a:gd name="T19" fmla="*/ 4 h 79"/>
                <a:gd name="T20" fmla="*/ 2 w 57"/>
                <a:gd name="T21" fmla="*/ 5 h 79"/>
                <a:gd name="T22" fmla="*/ 2 w 57"/>
                <a:gd name="T23" fmla="*/ 4 h 79"/>
                <a:gd name="T24" fmla="*/ 3 w 57"/>
                <a:gd name="T25" fmla="*/ 4 h 79"/>
                <a:gd name="T26" fmla="*/ 3 w 57"/>
                <a:gd name="T27" fmla="*/ 3 h 79"/>
                <a:gd name="T28" fmla="*/ 3 w 57"/>
                <a:gd name="T29" fmla="*/ 3 h 79"/>
                <a:gd name="T30" fmla="*/ 3 w 57"/>
                <a:gd name="T31" fmla="*/ 2 h 79"/>
                <a:gd name="T32" fmla="*/ 3 w 57"/>
                <a:gd name="T33" fmla="*/ 2 h 79"/>
                <a:gd name="T34" fmla="*/ 3 w 57"/>
                <a:gd name="T35" fmla="*/ 1 h 79"/>
                <a:gd name="T36" fmla="*/ 3 w 57"/>
                <a:gd name="T37" fmla="*/ 1 h 79"/>
                <a:gd name="T38" fmla="*/ 3 w 57"/>
                <a:gd name="T39" fmla="*/ 1 h 79"/>
                <a:gd name="T40" fmla="*/ 1 w 57"/>
                <a:gd name="T41" fmla="*/ 0 h 79"/>
                <a:gd name="T42" fmla="*/ 1 w 57"/>
                <a:gd name="T43" fmla="*/ 0 h 79"/>
                <a:gd name="T44" fmla="*/ 1 w 57"/>
                <a:gd name="T45" fmla="*/ 0 h 7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7"/>
                <a:gd name="T70" fmla="*/ 0 h 79"/>
                <a:gd name="T71" fmla="*/ 57 w 57"/>
                <a:gd name="T72" fmla="*/ 79 h 7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7" h="79">
                  <a:moveTo>
                    <a:pt x="17" y="0"/>
                  </a:moveTo>
                  <a:lnTo>
                    <a:pt x="17" y="0"/>
                  </a:lnTo>
                  <a:lnTo>
                    <a:pt x="15" y="9"/>
                  </a:lnTo>
                  <a:lnTo>
                    <a:pt x="12" y="17"/>
                  </a:lnTo>
                  <a:lnTo>
                    <a:pt x="10" y="26"/>
                  </a:lnTo>
                  <a:lnTo>
                    <a:pt x="8" y="33"/>
                  </a:lnTo>
                  <a:lnTo>
                    <a:pt x="6" y="42"/>
                  </a:lnTo>
                  <a:lnTo>
                    <a:pt x="4" y="51"/>
                  </a:lnTo>
                  <a:lnTo>
                    <a:pt x="2" y="59"/>
                  </a:lnTo>
                  <a:lnTo>
                    <a:pt x="0" y="68"/>
                  </a:lnTo>
                  <a:lnTo>
                    <a:pt x="40" y="79"/>
                  </a:lnTo>
                  <a:lnTo>
                    <a:pt x="42" y="70"/>
                  </a:lnTo>
                  <a:lnTo>
                    <a:pt x="44" y="62"/>
                  </a:lnTo>
                  <a:lnTo>
                    <a:pt x="47" y="53"/>
                  </a:lnTo>
                  <a:lnTo>
                    <a:pt x="49" y="46"/>
                  </a:lnTo>
                  <a:lnTo>
                    <a:pt x="51" y="37"/>
                  </a:lnTo>
                  <a:lnTo>
                    <a:pt x="53" y="29"/>
                  </a:lnTo>
                  <a:lnTo>
                    <a:pt x="55" y="20"/>
                  </a:lnTo>
                  <a:lnTo>
                    <a:pt x="57" y="13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5" name="Freeform 490"/>
            <p:cNvSpPr>
              <a:spLocks/>
            </p:cNvSpPr>
            <p:nvPr/>
          </p:nvSpPr>
          <p:spPr bwMode="auto">
            <a:xfrm>
              <a:off x="2739" y="2434"/>
              <a:ext cx="11" cy="6"/>
            </a:xfrm>
            <a:custGeom>
              <a:avLst/>
              <a:gdLst>
                <a:gd name="T0" fmla="*/ 0 w 43"/>
                <a:gd name="T1" fmla="*/ 0 h 24"/>
                <a:gd name="T2" fmla="*/ 0 w 43"/>
                <a:gd name="T3" fmla="*/ 0 h 24"/>
                <a:gd name="T4" fmla="*/ 0 w 43"/>
                <a:gd name="T5" fmla="*/ 0 h 24"/>
                <a:gd name="T6" fmla="*/ 0 w 43"/>
                <a:gd name="T7" fmla="*/ 0 h 24"/>
                <a:gd name="T8" fmla="*/ 0 w 43"/>
                <a:gd name="T9" fmla="*/ 0 h 24"/>
                <a:gd name="T10" fmla="*/ 0 w 43"/>
                <a:gd name="T11" fmla="*/ 1 h 24"/>
                <a:gd name="T12" fmla="*/ 0 w 43"/>
                <a:gd name="T13" fmla="*/ 1 h 24"/>
                <a:gd name="T14" fmla="*/ 0 w 43"/>
                <a:gd name="T15" fmla="*/ 1 h 24"/>
                <a:gd name="T16" fmla="*/ 0 w 43"/>
                <a:gd name="T17" fmla="*/ 1 h 24"/>
                <a:gd name="T18" fmla="*/ 0 w 43"/>
                <a:gd name="T19" fmla="*/ 1 h 24"/>
                <a:gd name="T20" fmla="*/ 3 w 43"/>
                <a:gd name="T21" fmla="*/ 2 h 24"/>
                <a:gd name="T22" fmla="*/ 3 w 43"/>
                <a:gd name="T23" fmla="*/ 2 h 24"/>
                <a:gd name="T24" fmla="*/ 3 w 43"/>
                <a:gd name="T25" fmla="*/ 1 h 24"/>
                <a:gd name="T26" fmla="*/ 3 w 43"/>
                <a:gd name="T27" fmla="*/ 1 h 24"/>
                <a:gd name="T28" fmla="*/ 3 w 43"/>
                <a:gd name="T29" fmla="*/ 1 h 24"/>
                <a:gd name="T30" fmla="*/ 3 w 43"/>
                <a:gd name="T31" fmla="*/ 1 h 24"/>
                <a:gd name="T32" fmla="*/ 3 w 43"/>
                <a:gd name="T33" fmla="*/ 1 h 24"/>
                <a:gd name="T34" fmla="*/ 3 w 43"/>
                <a:gd name="T35" fmla="*/ 1 h 24"/>
                <a:gd name="T36" fmla="*/ 3 w 43"/>
                <a:gd name="T37" fmla="*/ 1 h 24"/>
                <a:gd name="T38" fmla="*/ 3 w 43"/>
                <a:gd name="T39" fmla="*/ 1 h 24"/>
                <a:gd name="T40" fmla="*/ 0 w 43"/>
                <a:gd name="T41" fmla="*/ 0 h 24"/>
                <a:gd name="T42" fmla="*/ 0 w 43"/>
                <a:gd name="T43" fmla="*/ 0 h 24"/>
                <a:gd name="T44" fmla="*/ 0 w 43"/>
                <a:gd name="T45" fmla="*/ 0 h 2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24"/>
                <a:gd name="T71" fmla="*/ 43 w 43"/>
                <a:gd name="T72" fmla="*/ 24 h 2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24">
                  <a:moveTo>
                    <a:pt x="3" y="0"/>
                  </a:moveTo>
                  <a:lnTo>
                    <a:pt x="3" y="0"/>
                  </a:lnTo>
                  <a:lnTo>
                    <a:pt x="3" y="1"/>
                  </a:lnTo>
                  <a:lnTo>
                    <a:pt x="3" y="3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7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1"/>
                  </a:lnTo>
                  <a:lnTo>
                    <a:pt x="40" y="24"/>
                  </a:lnTo>
                  <a:lnTo>
                    <a:pt x="41" y="22"/>
                  </a:lnTo>
                  <a:lnTo>
                    <a:pt x="41" y="20"/>
                  </a:lnTo>
                  <a:lnTo>
                    <a:pt x="41" y="19"/>
                  </a:lnTo>
                  <a:lnTo>
                    <a:pt x="42" y="18"/>
                  </a:lnTo>
                  <a:lnTo>
                    <a:pt x="42" y="16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3" y="1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6" name="Freeform 491"/>
            <p:cNvSpPr>
              <a:spLocks/>
            </p:cNvSpPr>
            <p:nvPr/>
          </p:nvSpPr>
          <p:spPr bwMode="auto">
            <a:xfrm>
              <a:off x="2740" y="2417"/>
              <a:ext cx="15" cy="20"/>
            </a:xfrm>
            <a:custGeom>
              <a:avLst/>
              <a:gdLst>
                <a:gd name="T0" fmla="*/ 1 w 60"/>
                <a:gd name="T1" fmla="*/ 0 h 78"/>
                <a:gd name="T2" fmla="*/ 1 w 60"/>
                <a:gd name="T3" fmla="*/ 0 h 78"/>
                <a:gd name="T4" fmla="*/ 1 w 60"/>
                <a:gd name="T5" fmla="*/ 1 h 78"/>
                <a:gd name="T6" fmla="*/ 1 w 60"/>
                <a:gd name="T7" fmla="*/ 1 h 78"/>
                <a:gd name="T8" fmla="*/ 1 w 60"/>
                <a:gd name="T9" fmla="*/ 2 h 78"/>
                <a:gd name="T10" fmla="*/ 1 w 60"/>
                <a:gd name="T11" fmla="*/ 2 h 78"/>
                <a:gd name="T12" fmla="*/ 1 w 60"/>
                <a:gd name="T13" fmla="*/ 3 h 78"/>
                <a:gd name="T14" fmla="*/ 0 w 60"/>
                <a:gd name="T15" fmla="*/ 3 h 78"/>
                <a:gd name="T16" fmla="*/ 0 w 60"/>
                <a:gd name="T17" fmla="*/ 4 h 78"/>
                <a:gd name="T18" fmla="*/ 0 w 60"/>
                <a:gd name="T19" fmla="*/ 4 h 78"/>
                <a:gd name="T20" fmla="*/ 3 w 60"/>
                <a:gd name="T21" fmla="*/ 5 h 78"/>
                <a:gd name="T22" fmla="*/ 3 w 60"/>
                <a:gd name="T23" fmla="*/ 5 h 78"/>
                <a:gd name="T24" fmla="*/ 3 w 60"/>
                <a:gd name="T25" fmla="*/ 4 h 78"/>
                <a:gd name="T26" fmla="*/ 3 w 60"/>
                <a:gd name="T27" fmla="*/ 4 h 78"/>
                <a:gd name="T28" fmla="*/ 3 w 60"/>
                <a:gd name="T29" fmla="*/ 3 h 78"/>
                <a:gd name="T30" fmla="*/ 3 w 60"/>
                <a:gd name="T31" fmla="*/ 3 h 78"/>
                <a:gd name="T32" fmla="*/ 4 w 60"/>
                <a:gd name="T33" fmla="*/ 2 h 78"/>
                <a:gd name="T34" fmla="*/ 4 w 60"/>
                <a:gd name="T35" fmla="*/ 1 h 78"/>
                <a:gd name="T36" fmla="*/ 4 w 60"/>
                <a:gd name="T37" fmla="*/ 1 h 78"/>
                <a:gd name="T38" fmla="*/ 4 w 60"/>
                <a:gd name="T39" fmla="*/ 1 h 78"/>
                <a:gd name="T40" fmla="*/ 1 w 60"/>
                <a:gd name="T41" fmla="*/ 0 h 78"/>
                <a:gd name="T42" fmla="*/ 1 w 60"/>
                <a:gd name="T43" fmla="*/ 0 h 78"/>
                <a:gd name="T44" fmla="*/ 1 w 60"/>
                <a:gd name="T45" fmla="*/ 0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0"/>
                <a:gd name="T70" fmla="*/ 0 h 78"/>
                <a:gd name="T71" fmla="*/ 60 w 60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0" h="78">
                  <a:moveTo>
                    <a:pt x="20" y="0"/>
                  </a:moveTo>
                  <a:lnTo>
                    <a:pt x="20" y="0"/>
                  </a:lnTo>
                  <a:lnTo>
                    <a:pt x="17" y="9"/>
                  </a:lnTo>
                  <a:lnTo>
                    <a:pt x="15" y="17"/>
                  </a:lnTo>
                  <a:lnTo>
                    <a:pt x="13" y="25"/>
                  </a:lnTo>
                  <a:lnTo>
                    <a:pt x="9" y="33"/>
                  </a:lnTo>
                  <a:lnTo>
                    <a:pt x="7" y="42"/>
                  </a:lnTo>
                  <a:lnTo>
                    <a:pt x="5" y="50"/>
                  </a:lnTo>
                  <a:lnTo>
                    <a:pt x="3" y="59"/>
                  </a:lnTo>
                  <a:lnTo>
                    <a:pt x="0" y="67"/>
                  </a:lnTo>
                  <a:lnTo>
                    <a:pt x="40" y="78"/>
                  </a:lnTo>
                  <a:lnTo>
                    <a:pt x="42" y="71"/>
                  </a:lnTo>
                  <a:lnTo>
                    <a:pt x="46" y="62"/>
                  </a:lnTo>
                  <a:lnTo>
                    <a:pt x="48" y="54"/>
                  </a:lnTo>
                  <a:lnTo>
                    <a:pt x="50" y="46"/>
                  </a:lnTo>
                  <a:lnTo>
                    <a:pt x="52" y="38"/>
                  </a:lnTo>
                  <a:lnTo>
                    <a:pt x="55" y="30"/>
                  </a:lnTo>
                  <a:lnTo>
                    <a:pt x="57" y="21"/>
                  </a:lnTo>
                  <a:lnTo>
                    <a:pt x="60" y="1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7" name="Freeform 492"/>
            <p:cNvSpPr>
              <a:spLocks/>
            </p:cNvSpPr>
            <p:nvPr/>
          </p:nvSpPr>
          <p:spPr bwMode="auto">
            <a:xfrm>
              <a:off x="2745" y="2414"/>
              <a:ext cx="10" cy="6"/>
            </a:xfrm>
            <a:custGeom>
              <a:avLst/>
              <a:gdLst>
                <a:gd name="T0" fmla="*/ 0 w 43"/>
                <a:gd name="T1" fmla="*/ 0 h 24"/>
                <a:gd name="T2" fmla="*/ 0 w 43"/>
                <a:gd name="T3" fmla="*/ 0 h 24"/>
                <a:gd name="T4" fmla="*/ 0 w 43"/>
                <a:gd name="T5" fmla="*/ 0 h 24"/>
                <a:gd name="T6" fmla="*/ 0 w 43"/>
                <a:gd name="T7" fmla="*/ 0 h 24"/>
                <a:gd name="T8" fmla="*/ 0 w 43"/>
                <a:gd name="T9" fmla="*/ 0 h 24"/>
                <a:gd name="T10" fmla="*/ 0 w 43"/>
                <a:gd name="T11" fmla="*/ 1 h 24"/>
                <a:gd name="T12" fmla="*/ 0 w 43"/>
                <a:gd name="T13" fmla="*/ 1 h 24"/>
                <a:gd name="T14" fmla="*/ 0 w 43"/>
                <a:gd name="T15" fmla="*/ 1 h 24"/>
                <a:gd name="T16" fmla="*/ 0 w 43"/>
                <a:gd name="T17" fmla="*/ 1 h 24"/>
                <a:gd name="T18" fmla="*/ 0 w 43"/>
                <a:gd name="T19" fmla="*/ 1 h 24"/>
                <a:gd name="T20" fmla="*/ 2 w 43"/>
                <a:gd name="T21" fmla="*/ 2 h 24"/>
                <a:gd name="T22" fmla="*/ 2 w 43"/>
                <a:gd name="T23" fmla="*/ 2 h 24"/>
                <a:gd name="T24" fmla="*/ 2 w 43"/>
                <a:gd name="T25" fmla="*/ 1 h 24"/>
                <a:gd name="T26" fmla="*/ 2 w 43"/>
                <a:gd name="T27" fmla="*/ 1 h 24"/>
                <a:gd name="T28" fmla="*/ 2 w 43"/>
                <a:gd name="T29" fmla="*/ 1 h 24"/>
                <a:gd name="T30" fmla="*/ 2 w 43"/>
                <a:gd name="T31" fmla="*/ 1 h 24"/>
                <a:gd name="T32" fmla="*/ 2 w 43"/>
                <a:gd name="T33" fmla="*/ 1 h 24"/>
                <a:gd name="T34" fmla="*/ 2 w 43"/>
                <a:gd name="T35" fmla="*/ 1 h 24"/>
                <a:gd name="T36" fmla="*/ 2 w 43"/>
                <a:gd name="T37" fmla="*/ 1 h 24"/>
                <a:gd name="T38" fmla="*/ 2 w 43"/>
                <a:gd name="T39" fmla="*/ 1 h 24"/>
                <a:gd name="T40" fmla="*/ 2 w 43"/>
                <a:gd name="T41" fmla="*/ 1 h 24"/>
                <a:gd name="T42" fmla="*/ 2 w 43"/>
                <a:gd name="T43" fmla="*/ 1 h 24"/>
                <a:gd name="T44" fmla="*/ 2 w 43"/>
                <a:gd name="T45" fmla="*/ 1 h 24"/>
                <a:gd name="T46" fmla="*/ 0 w 43"/>
                <a:gd name="T47" fmla="*/ 0 h 2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"/>
                <a:gd name="T73" fmla="*/ 0 h 24"/>
                <a:gd name="T74" fmla="*/ 43 w 43"/>
                <a:gd name="T75" fmla="*/ 24 h 2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" h="24">
                  <a:moveTo>
                    <a:pt x="3" y="0"/>
                  </a:moveTo>
                  <a:lnTo>
                    <a:pt x="3" y="0"/>
                  </a:lnTo>
                  <a:lnTo>
                    <a:pt x="2" y="1"/>
                  </a:lnTo>
                  <a:lnTo>
                    <a:pt x="2" y="2"/>
                  </a:lnTo>
                  <a:lnTo>
                    <a:pt x="2" y="4"/>
                  </a:lnTo>
                  <a:lnTo>
                    <a:pt x="1" y="6"/>
                  </a:lnTo>
                  <a:lnTo>
                    <a:pt x="1" y="7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40" y="24"/>
                  </a:lnTo>
                  <a:lnTo>
                    <a:pt x="41" y="23"/>
                  </a:lnTo>
                  <a:lnTo>
                    <a:pt x="41" y="21"/>
                  </a:lnTo>
                  <a:lnTo>
                    <a:pt x="41" y="20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2" y="15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8" name="Freeform 493"/>
            <p:cNvSpPr>
              <a:spLocks/>
            </p:cNvSpPr>
            <p:nvPr/>
          </p:nvSpPr>
          <p:spPr bwMode="auto">
            <a:xfrm>
              <a:off x="2746" y="2397"/>
              <a:ext cx="15" cy="21"/>
            </a:xfrm>
            <a:custGeom>
              <a:avLst/>
              <a:gdLst>
                <a:gd name="T0" fmla="*/ 1 w 61"/>
                <a:gd name="T1" fmla="*/ 0 h 80"/>
                <a:gd name="T2" fmla="*/ 1 w 61"/>
                <a:gd name="T3" fmla="*/ 0 h 80"/>
                <a:gd name="T4" fmla="*/ 1 w 61"/>
                <a:gd name="T5" fmla="*/ 1 h 80"/>
                <a:gd name="T6" fmla="*/ 1 w 61"/>
                <a:gd name="T7" fmla="*/ 1 h 80"/>
                <a:gd name="T8" fmla="*/ 1 w 61"/>
                <a:gd name="T9" fmla="*/ 2 h 80"/>
                <a:gd name="T10" fmla="*/ 0 w 61"/>
                <a:gd name="T11" fmla="*/ 2 h 80"/>
                <a:gd name="T12" fmla="*/ 0 w 61"/>
                <a:gd name="T13" fmla="*/ 3 h 80"/>
                <a:gd name="T14" fmla="*/ 0 w 61"/>
                <a:gd name="T15" fmla="*/ 3 h 80"/>
                <a:gd name="T16" fmla="*/ 0 w 61"/>
                <a:gd name="T17" fmla="*/ 4 h 80"/>
                <a:gd name="T18" fmla="*/ 0 w 61"/>
                <a:gd name="T19" fmla="*/ 5 h 80"/>
                <a:gd name="T20" fmla="*/ 2 w 61"/>
                <a:gd name="T21" fmla="*/ 6 h 80"/>
                <a:gd name="T22" fmla="*/ 3 w 61"/>
                <a:gd name="T23" fmla="*/ 5 h 80"/>
                <a:gd name="T24" fmla="*/ 3 w 61"/>
                <a:gd name="T25" fmla="*/ 4 h 80"/>
                <a:gd name="T26" fmla="*/ 3 w 61"/>
                <a:gd name="T27" fmla="*/ 4 h 80"/>
                <a:gd name="T28" fmla="*/ 3 w 61"/>
                <a:gd name="T29" fmla="*/ 3 h 80"/>
                <a:gd name="T30" fmla="*/ 3 w 61"/>
                <a:gd name="T31" fmla="*/ 3 h 80"/>
                <a:gd name="T32" fmla="*/ 3 w 61"/>
                <a:gd name="T33" fmla="*/ 2 h 80"/>
                <a:gd name="T34" fmla="*/ 3 w 61"/>
                <a:gd name="T35" fmla="*/ 2 h 80"/>
                <a:gd name="T36" fmla="*/ 4 w 61"/>
                <a:gd name="T37" fmla="*/ 1 h 80"/>
                <a:gd name="T38" fmla="*/ 4 w 61"/>
                <a:gd name="T39" fmla="*/ 1 h 80"/>
                <a:gd name="T40" fmla="*/ 4 w 61"/>
                <a:gd name="T41" fmla="*/ 1 h 80"/>
                <a:gd name="T42" fmla="*/ 4 w 61"/>
                <a:gd name="T43" fmla="*/ 1 h 80"/>
                <a:gd name="T44" fmla="*/ 4 w 61"/>
                <a:gd name="T45" fmla="*/ 1 h 80"/>
                <a:gd name="T46" fmla="*/ 1 w 61"/>
                <a:gd name="T47" fmla="*/ 0 h 8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1"/>
                <a:gd name="T73" fmla="*/ 0 h 80"/>
                <a:gd name="T74" fmla="*/ 61 w 61"/>
                <a:gd name="T75" fmla="*/ 80 h 8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1" h="80">
                  <a:moveTo>
                    <a:pt x="21" y="0"/>
                  </a:moveTo>
                  <a:lnTo>
                    <a:pt x="21" y="0"/>
                  </a:lnTo>
                  <a:lnTo>
                    <a:pt x="18" y="9"/>
                  </a:lnTo>
                  <a:lnTo>
                    <a:pt x="15" y="17"/>
                  </a:lnTo>
                  <a:lnTo>
                    <a:pt x="13" y="25"/>
                  </a:lnTo>
                  <a:lnTo>
                    <a:pt x="10" y="34"/>
                  </a:lnTo>
                  <a:lnTo>
                    <a:pt x="8" y="42"/>
                  </a:lnTo>
                  <a:lnTo>
                    <a:pt x="6" y="50"/>
                  </a:lnTo>
                  <a:lnTo>
                    <a:pt x="2" y="58"/>
                  </a:lnTo>
                  <a:lnTo>
                    <a:pt x="0" y="67"/>
                  </a:lnTo>
                  <a:lnTo>
                    <a:pt x="40" y="80"/>
                  </a:lnTo>
                  <a:lnTo>
                    <a:pt x="43" y="71"/>
                  </a:lnTo>
                  <a:lnTo>
                    <a:pt x="45" y="64"/>
                  </a:lnTo>
                  <a:lnTo>
                    <a:pt x="47" y="55"/>
                  </a:lnTo>
                  <a:lnTo>
                    <a:pt x="50" y="47"/>
                  </a:lnTo>
                  <a:lnTo>
                    <a:pt x="52" y="38"/>
                  </a:lnTo>
                  <a:lnTo>
                    <a:pt x="56" y="31"/>
                  </a:lnTo>
                  <a:lnTo>
                    <a:pt x="58" y="22"/>
                  </a:lnTo>
                  <a:lnTo>
                    <a:pt x="61" y="1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59" name="Freeform 494"/>
            <p:cNvSpPr>
              <a:spLocks/>
            </p:cNvSpPr>
            <p:nvPr/>
          </p:nvSpPr>
          <p:spPr bwMode="auto">
            <a:xfrm>
              <a:off x="2751" y="2395"/>
              <a:ext cx="11" cy="6"/>
            </a:xfrm>
            <a:custGeom>
              <a:avLst/>
              <a:gdLst>
                <a:gd name="T0" fmla="*/ 0 w 43"/>
                <a:gd name="T1" fmla="*/ 0 h 24"/>
                <a:gd name="T2" fmla="*/ 0 w 43"/>
                <a:gd name="T3" fmla="*/ 0 h 24"/>
                <a:gd name="T4" fmla="*/ 0 w 43"/>
                <a:gd name="T5" fmla="*/ 0 h 24"/>
                <a:gd name="T6" fmla="*/ 0 w 43"/>
                <a:gd name="T7" fmla="*/ 0 h 24"/>
                <a:gd name="T8" fmla="*/ 0 w 43"/>
                <a:gd name="T9" fmla="*/ 0 h 24"/>
                <a:gd name="T10" fmla="*/ 0 w 43"/>
                <a:gd name="T11" fmla="*/ 0 h 24"/>
                <a:gd name="T12" fmla="*/ 0 w 43"/>
                <a:gd name="T13" fmla="*/ 1 h 24"/>
                <a:gd name="T14" fmla="*/ 0 w 43"/>
                <a:gd name="T15" fmla="*/ 1 h 24"/>
                <a:gd name="T16" fmla="*/ 0 w 43"/>
                <a:gd name="T17" fmla="*/ 1 h 24"/>
                <a:gd name="T18" fmla="*/ 0 w 43"/>
                <a:gd name="T19" fmla="*/ 1 h 24"/>
                <a:gd name="T20" fmla="*/ 3 w 43"/>
                <a:gd name="T21" fmla="*/ 2 h 24"/>
                <a:gd name="T22" fmla="*/ 3 w 43"/>
                <a:gd name="T23" fmla="*/ 2 h 24"/>
                <a:gd name="T24" fmla="*/ 3 w 43"/>
                <a:gd name="T25" fmla="*/ 2 h 24"/>
                <a:gd name="T26" fmla="*/ 3 w 43"/>
                <a:gd name="T27" fmla="*/ 1 h 24"/>
                <a:gd name="T28" fmla="*/ 3 w 43"/>
                <a:gd name="T29" fmla="*/ 1 h 24"/>
                <a:gd name="T30" fmla="*/ 3 w 43"/>
                <a:gd name="T31" fmla="*/ 1 h 24"/>
                <a:gd name="T32" fmla="*/ 3 w 43"/>
                <a:gd name="T33" fmla="*/ 1 h 24"/>
                <a:gd name="T34" fmla="*/ 3 w 43"/>
                <a:gd name="T35" fmla="*/ 1 h 24"/>
                <a:gd name="T36" fmla="*/ 3 w 43"/>
                <a:gd name="T37" fmla="*/ 1 h 24"/>
                <a:gd name="T38" fmla="*/ 3 w 43"/>
                <a:gd name="T39" fmla="*/ 1 h 24"/>
                <a:gd name="T40" fmla="*/ 0 w 43"/>
                <a:gd name="T41" fmla="*/ 0 h 24"/>
                <a:gd name="T42" fmla="*/ 0 w 43"/>
                <a:gd name="T43" fmla="*/ 0 h 24"/>
                <a:gd name="T44" fmla="*/ 0 w 43"/>
                <a:gd name="T45" fmla="*/ 0 h 2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24"/>
                <a:gd name="T71" fmla="*/ 43 w 43"/>
                <a:gd name="T72" fmla="*/ 24 h 2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24">
                  <a:moveTo>
                    <a:pt x="4" y="0"/>
                  </a:moveTo>
                  <a:lnTo>
                    <a:pt x="4" y="0"/>
                  </a:lnTo>
                  <a:lnTo>
                    <a:pt x="3" y="2"/>
                  </a:lnTo>
                  <a:lnTo>
                    <a:pt x="3" y="3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6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10"/>
                  </a:lnTo>
                  <a:lnTo>
                    <a:pt x="40" y="24"/>
                  </a:lnTo>
                  <a:lnTo>
                    <a:pt x="40" y="23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1" y="20"/>
                  </a:lnTo>
                  <a:lnTo>
                    <a:pt x="42" y="19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3" y="1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0" name="Freeform 495"/>
            <p:cNvSpPr>
              <a:spLocks/>
            </p:cNvSpPr>
            <p:nvPr/>
          </p:nvSpPr>
          <p:spPr bwMode="auto">
            <a:xfrm>
              <a:off x="2752" y="2378"/>
              <a:ext cx="15" cy="21"/>
            </a:xfrm>
            <a:custGeom>
              <a:avLst/>
              <a:gdLst>
                <a:gd name="T0" fmla="*/ 1 w 62"/>
                <a:gd name="T1" fmla="*/ 0 h 80"/>
                <a:gd name="T2" fmla="*/ 1 w 62"/>
                <a:gd name="T3" fmla="*/ 0 h 80"/>
                <a:gd name="T4" fmla="*/ 1 w 62"/>
                <a:gd name="T5" fmla="*/ 1 h 80"/>
                <a:gd name="T6" fmla="*/ 1 w 62"/>
                <a:gd name="T7" fmla="*/ 1 h 80"/>
                <a:gd name="T8" fmla="*/ 1 w 62"/>
                <a:gd name="T9" fmla="*/ 2 h 80"/>
                <a:gd name="T10" fmla="*/ 0 w 62"/>
                <a:gd name="T11" fmla="*/ 2 h 80"/>
                <a:gd name="T12" fmla="*/ 0 w 62"/>
                <a:gd name="T13" fmla="*/ 3 h 80"/>
                <a:gd name="T14" fmla="*/ 0 w 62"/>
                <a:gd name="T15" fmla="*/ 3 h 80"/>
                <a:gd name="T16" fmla="*/ 0 w 62"/>
                <a:gd name="T17" fmla="*/ 4 h 80"/>
                <a:gd name="T18" fmla="*/ 0 w 62"/>
                <a:gd name="T19" fmla="*/ 4 h 80"/>
                <a:gd name="T20" fmla="*/ 2 w 62"/>
                <a:gd name="T21" fmla="*/ 6 h 80"/>
                <a:gd name="T22" fmla="*/ 2 w 62"/>
                <a:gd name="T23" fmla="*/ 5 h 80"/>
                <a:gd name="T24" fmla="*/ 3 w 62"/>
                <a:gd name="T25" fmla="*/ 4 h 80"/>
                <a:gd name="T26" fmla="*/ 3 w 62"/>
                <a:gd name="T27" fmla="*/ 4 h 80"/>
                <a:gd name="T28" fmla="*/ 3 w 62"/>
                <a:gd name="T29" fmla="*/ 3 h 80"/>
                <a:gd name="T30" fmla="*/ 3 w 62"/>
                <a:gd name="T31" fmla="*/ 3 h 80"/>
                <a:gd name="T32" fmla="*/ 3 w 62"/>
                <a:gd name="T33" fmla="*/ 2 h 80"/>
                <a:gd name="T34" fmla="*/ 3 w 62"/>
                <a:gd name="T35" fmla="*/ 2 h 80"/>
                <a:gd name="T36" fmla="*/ 4 w 62"/>
                <a:gd name="T37" fmla="*/ 1 h 80"/>
                <a:gd name="T38" fmla="*/ 4 w 62"/>
                <a:gd name="T39" fmla="*/ 1 h 80"/>
                <a:gd name="T40" fmla="*/ 4 w 62"/>
                <a:gd name="T41" fmla="*/ 1 h 80"/>
                <a:gd name="T42" fmla="*/ 4 w 62"/>
                <a:gd name="T43" fmla="*/ 1 h 80"/>
                <a:gd name="T44" fmla="*/ 4 w 62"/>
                <a:gd name="T45" fmla="*/ 1 h 80"/>
                <a:gd name="T46" fmla="*/ 1 w 62"/>
                <a:gd name="T47" fmla="*/ 0 h 8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2"/>
                <a:gd name="T73" fmla="*/ 0 h 80"/>
                <a:gd name="T74" fmla="*/ 62 w 62"/>
                <a:gd name="T75" fmla="*/ 80 h 8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2" h="80">
                  <a:moveTo>
                    <a:pt x="22" y="0"/>
                  </a:moveTo>
                  <a:lnTo>
                    <a:pt x="22" y="0"/>
                  </a:lnTo>
                  <a:lnTo>
                    <a:pt x="19" y="7"/>
                  </a:lnTo>
                  <a:lnTo>
                    <a:pt x="17" y="16"/>
                  </a:lnTo>
                  <a:lnTo>
                    <a:pt x="14" y="25"/>
                  </a:lnTo>
                  <a:lnTo>
                    <a:pt x="10" y="33"/>
                  </a:lnTo>
                  <a:lnTo>
                    <a:pt x="7" y="42"/>
                  </a:lnTo>
                  <a:lnTo>
                    <a:pt x="5" y="49"/>
                  </a:lnTo>
                  <a:lnTo>
                    <a:pt x="2" y="58"/>
                  </a:lnTo>
                  <a:lnTo>
                    <a:pt x="0" y="66"/>
                  </a:lnTo>
                  <a:lnTo>
                    <a:pt x="39" y="80"/>
                  </a:lnTo>
                  <a:lnTo>
                    <a:pt x="41" y="72"/>
                  </a:lnTo>
                  <a:lnTo>
                    <a:pt x="45" y="64"/>
                  </a:lnTo>
                  <a:lnTo>
                    <a:pt x="48" y="56"/>
                  </a:lnTo>
                  <a:lnTo>
                    <a:pt x="50" y="47"/>
                  </a:lnTo>
                  <a:lnTo>
                    <a:pt x="53" y="39"/>
                  </a:lnTo>
                  <a:lnTo>
                    <a:pt x="55" y="30"/>
                  </a:lnTo>
                  <a:lnTo>
                    <a:pt x="58" y="23"/>
                  </a:lnTo>
                  <a:lnTo>
                    <a:pt x="62" y="14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1" name="Freeform 496"/>
            <p:cNvSpPr>
              <a:spLocks/>
            </p:cNvSpPr>
            <p:nvPr/>
          </p:nvSpPr>
          <p:spPr bwMode="auto">
            <a:xfrm>
              <a:off x="2757" y="2376"/>
              <a:ext cx="11" cy="6"/>
            </a:xfrm>
            <a:custGeom>
              <a:avLst/>
              <a:gdLst>
                <a:gd name="T0" fmla="*/ 0 w 43"/>
                <a:gd name="T1" fmla="*/ 0 h 23"/>
                <a:gd name="T2" fmla="*/ 0 w 43"/>
                <a:gd name="T3" fmla="*/ 0 h 23"/>
                <a:gd name="T4" fmla="*/ 0 w 43"/>
                <a:gd name="T5" fmla="*/ 0 h 23"/>
                <a:gd name="T6" fmla="*/ 0 w 43"/>
                <a:gd name="T7" fmla="*/ 0 h 23"/>
                <a:gd name="T8" fmla="*/ 0 w 43"/>
                <a:gd name="T9" fmla="*/ 0 h 23"/>
                <a:gd name="T10" fmla="*/ 0 w 43"/>
                <a:gd name="T11" fmla="*/ 0 h 23"/>
                <a:gd name="T12" fmla="*/ 0 w 43"/>
                <a:gd name="T13" fmla="*/ 0 h 23"/>
                <a:gd name="T14" fmla="*/ 0 w 43"/>
                <a:gd name="T15" fmla="*/ 1 h 23"/>
                <a:gd name="T16" fmla="*/ 0 w 43"/>
                <a:gd name="T17" fmla="*/ 1 h 23"/>
                <a:gd name="T18" fmla="*/ 0 w 43"/>
                <a:gd name="T19" fmla="*/ 1 h 23"/>
                <a:gd name="T20" fmla="*/ 3 w 43"/>
                <a:gd name="T21" fmla="*/ 2 h 23"/>
                <a:gd name="T22" fmla="*/ 3 w 43"/>
                <a:gd name="T23" fmla="*/ 2 h 23"/>
                <a:gd name="T24" fmla="*/ 3 w 43"/>
                <a:gd name="T25" fmla="*/ 1 h 23"/>
                <a:gd name="T26" fmla="*/ 3 w 43"/>
                <a:gd name="T27" fmla="*/ 1 h 23"/>
                <a:gd name="T28" fmla="*/ 3 w 43"/>
                <a:gd name="T29" fmla="*/ 1 h 23"/>
                <a:gd name="T30" fmla="*/ 3 w 43"/>
                <a:gd name="T31" fmla="*/ 1 h 23"/>
                <a:gd name="T32" fmla="*/ 3 w 43"/>
                <a:gd name="T33" fmla="*/ 1 h 23"/>
                <a:gd name="T34" fmla="*/ 3 w 43"/>
                <a:gd name="T35" fmla="*/ 1 h 23"/>
                <a:gd name="T36" fmla="*/ 3 w 43"/>
                <a:gd name="T37" fmla="*/ 1 h 23"/>
                <a:gd name="T38" fmla="*/ 3 w 43"/>
                <a:gd name="T39" fmla="*/ 1 h 23"/>
                <a:gd name="T40" fmla="*/ 0 w 43"/>
                <a:gd name="T41" fmla="*/ 0 h 23"/>
                <a:gd name="T42" fmla="*/ 0 w 43"/>
                <a:gd name="T43" fmla="*/ 0 h 23"/>
                <a:gd name="T44" fmla="*/ 0 w 43"/>
                <a:gd name="T45" fmla="*/ 0 h 2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23"/>
                <a:gd name="T71" fmla="*/ 43 w 43"/>
                <a:gd name="T72" fmla="*/ 23 h 2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23">
                  <a:moveTo>
                    <a:pt x="3" y="0"/>
                  </a:moveTo>
                  <a:lnTo>
                    <a:pt x="3" y="0"/>
                  </a:lnTo>
                  <a:lnTo>
                    <a:pt x="2" y="2"/>
                  </a:lnTo>
                  <a:lnTo>
                    <a:pt x="2" y="3"/>
                  </a:lnTo>
                  <a:lnTo>
                    <a:pt x="2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0" y="7"/>
                  </a:lnTo>
                  <a:lnTo>
                    <a:pt x="0" y="9"/>
                  </a:lnTo>
                  <a:lnTo>
                    <a:pt x="40" y="23"/>
                  </a:lnTo>
                  <a:lnTo>
                    <a:pt x="40" y="22"/>
                  </a:lnTo>
                  <a:lnTo>
                    <a:pt x="41" y="21"/>
                  </a:lnTo>
                  <a:lnTo>
                    <a:pt x="41" y="20"/>
                  </a:lnTo>
                  <a:lnTo>
                    <a:pt x="41" y="19"/>
                  </a:lnTo>
                  <a:lnTo>
                    <a:pt x="42" y="17"/>
                  </a:lnTo>
                  <a:lnTo>
                    <a:pt x="42" y="16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2" name="Freeform 497"/>
            <p:cNvSpPr>
              <a:spLocks/>
            </p:cNvSpPr>
            <p:nvPr/>
          </p:nvSpPr>
          <p:spPr bwMode="auto">
            <a:xfrm>
              <a:off x="2758" y="2359"/>
              <a:ext cx="16" cy="21"/>
            </a:xfrm>
            <a:custGeom>
              <a:avLst/>
              <a:gdLst>
                <a:gd name="T0" fmla="*/ 2 w 64"/>
                <a:gd name="T1" fmla="*/ 0 h 83"/>
                <a:gd name="T2" fmla="*/ 2 w 64"/>
                <a:gd name="T3" fmla="*/ 0 h 83"/>
                <a:gd name="T4" fmla="*/ 2 w 64"/>
                <a:gd name="T5" fmla="*/ 1 h 83"/>
                <a:gd name="T6" fmla="*/ 1 w 64"/>
                <a:gd name="T7" fmla="*/ 1 h 83"/>
                <a:gd name="T8" fmla="*/ 1 w 64"/>
                <a:gd name="T9" fmla="*/ 2 h 83"/>
                <a:gd name="T10" fmla="*/ 1 w 64"/>
                <a:gd name="T11" fmla="*/ 2 h 83"/>
                <a:gd name="T12" fmla="*/ 1 w 64"/>
                <a:gd name="T13" fmla="*/ 3 h 83"/>
                <a:gd name="T14" fmla="*/ 1 w 64"/>
                <a:gd name="T15" fmla="*/ 3 h 83"/>
                <a:gd name="T16" fmla="*/ 0 w 64"/>
                <a:gd name="T17" fmla="*/ 4 h 83"/>
                <a:gd name="T18" fmla="*/ 0 w 64"/>
                <a:gd name="T19" fmla="*/ 4 h 83"/>
                <a:gd name="T20" fmla="*/ 3 w 64"/>
                <a:gd name="T21" fmla="*/ 5 h 83"/>
                <a:gd name="T22" fmla="*/ 3 w 64"/>
                <a:gd name="T23" fmla="*/ 5 h 83"/>
                <a:gd name="T24" fmla="*/ 3 w 64"/>
                <a:gd name="T25" fmla="*/ 4 h 83"/>
                <a:gd name="T26" fmla="*/ 3 w 64"/>
                <a:gd name="T27" fmla="*/ 4 h 83"/>
                <a:gd name="T28" fmla="*/ 3 w 64"/>
                <a:gd name="T29" fmla="*/ 3 h 83"/>
                <a:gd name="T30" fmla="*/ 4 w 64"/>
                <a:gd name="T31" fmla="*/ 3 h 83"/>
                <a:gd name="T32" fmla="*/ 4 w 64"/>
                <a:gd name="T33" fmla="*/ 2 h 83"/>
                <a:gd name="T34" fmla="*/ 4 w 64"/>
                <a:gd name="T35" fmla="*/ 2 h 83"/>
                <a:gd name="T36" fmla="*/ 4 w 64"/>
                <a:gd name="T37" fmla="*/ 1 h 83"/>
                <a:gd name="T38" fmla="*/ 4 w 64"/>
                <a:gd name="T39" fmla="*/ 1 h 83"/>
                <a:gd name="T40" fmla="*/ 2 w 64"/>
                <a:gd name="T41" fmla="*/ 0 h 83"/>
                <a:gd name="T42" fmla="*/ 2 w 64"/>
                <a:gd name="T43" fmla="*/ 0 h 83"/>
                <a:gd name="T44" fmla="*/ 2 w 64"/>
                <a:gd name="T45" fmla="*/ 0 h 83"/>
                <a:gd name="T46" fmla="*/ 2 w 64"/>
                <a:gd name="T47" fmla="*/ 0 h 8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4"/>
                <a:gd name="T73" fmla="*/ 0 h 83"/>
                <a:gd name="T74" fmla="*/ 64 w 64"/>
                <a:gd name="T75" fmla="*/ 83 h 8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4" h="83">
                  <a:moveTo>
                    <a:pt x="25" y="0"/>
                  </a:moveTo>
                  <a:lnTo>
                    <a:pt x="25" y="1"/>
                  </a:lnTo>
                  <a:lnTo>
                    <a:pt x="22" y="9"/>
                  </a:lnTo>
                  <a:lnTo>
                    <a:pt x="18" y="18"/>
                  </a:lnTo>
                  <a:lnTo>
                    <a:pt x="15" y="26"/>
                  </a:lnTo>
                  <a:lnTo>
                    <a:pt x="13" y="35"/>
                  </a:lnTo>
                  <a:lnTo>
                    <a:pt x="10" y="43"/>
                  </a:lnTo>
                  <a:lnTo>
                    <a:pt x="7" y="51"/>
                  </a:lnTo>
                  <a:lnTo>
                    <a:pt x="4" y="60"/>
                  </a:lnTo>
                  <a:lnTo>
                    <a:pt x="0" y="69"/>
                  </a:lnTo>
                  <a:lnTo>
                    <a:pt x="40" y="83"/>
                  </a:lnTo>
                  <a:lnTo>
                    <a:pt x="43" y="75"/>
                  </a:lnTo>
                  <a:lnTo>
                    <a:pt x="46" y="67"/>
                  </a:lnTo>
                  <a:lnTo>
                    <a:pt x="48" y="58"/>
                  </a:lnTo>
                  <a:lnTo>
                    <a:pt x="51" y="50"/>
                  </a:lnTo>
                  <a:lnTo>
                    <a:pt x="55" y="41"/>
                  </a:lnTo>
                  <a:lnTo>
                    <a:pt x="58" y="33"/>
                  </a:lnTo>
                  <a:lnTo>
                    <a:pt x="61" y="25"/>
                  </a:lnTo>
                  <a:lnTo>
                    <a:pt x="64" y="17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3" name="Freeform 498"/>
            <p:cNvSpPr>
              <a:spLocks/>
            </p:cNvSpPr>
            <p:nvPr/>
          </p:nvSpPr>
          <p:spPr bwMode="auto">
            <a:xfrm>
              <a:off x="2764" y="2358"/>
              <a:ext cx="11" cy="5"/>
            </a:xfrm>
            <a:custGeom>
              <a:avLst/>
              <a:gdLst>
                <a:gd name="T0" fmla="*/ 0 w 41"/>
                <a:gd name="T1" fmla="*/ 0 h 22"/>
                <a:gd name="T2" fmla="*/ 0 w 41"/>
                <a:gd name="T3" fmla="*/ 0 h 22"/>
                <a:gd name="T4" fmla="*/ 0 w 41"/>
                <a:gd name="T5" fmla="*/ 0 h 22"/>
                <a:gd name="T6" fmla="*/ 0 w 41"/>
                <a:gd name="T7" fmla="*/ 0 h 22"/>
                <a:gd name="T8" fmla="*/ 0 w 41"/>
                <a:gd name="T9" fmla="*/ 0 h 22"/>
                <a:gd name="T10" fmla="*/ 0 w 41"/>
                <a:gd name="T11" fmla="*/ 0 h 22"/>
                <a:gd name="T12" fmla="*/ 0 w 41"/>
                <a:gd name="T13" fmla="*/ 0 h 22"/>
                <a:gd name="T14" fmla="*/ 0 w 41"/>
                <a:gd name="T15" fmla="*/ 0 h 22"/>
                <a:gd name="T16" fmla="*/ 0 w 41"/>
                <a:gd name="T17" fmla="*/ 0 h 22"/>
                <a:gd name="T18" fmla="*/ 0 w 41"/>
                <a:gd name="T19" fmla="*/ 0 h 22"/>
                <a:gd name="T20" fmla="*/ 3 w 41"/>
                <a:gd name="T21" fmla="*/ 1 h 22"/>
                <a:gd name="T22" fmla="*/ 3 w 41"/>
                <a:gd name="T23" fmla="*/ 1 h 22"/>
                <a:gd name="T24" fmla="*/ 3 w 41"/>
                <a:gd name="T25" fmla="*/ 1 h 22"/>
                <a:gd name="T26" fmla="*/ 3 w 41"/>
                <a:gd name="T27" fmla="*/ 1 h 22"/>
                <a:gd name="T28" fmla="*/ 3 w 41"/>
                <a:gd name="T29" fmla="*/ 1 h 22"/>
                <a:gd name="T30" fmla="*/ 3 w 41"/>
                <a:gd name="T31" fmla="*/ 1 h 22"/>
                <a:gd name="T32" fmla="*/ 3 w 41"/>
                <a:gd name="T33" fmla="*/ 1 h 22"/>
                <a:gd name="T34" fmla="*/ 3 w 41"/>
                <a:gd name="T35" fmla="*/ 1 h 22"/>
                <a:gd name="T36" fmla="*/ 3 w 41"/>
                <a:gd name="T37" fmla="*/ 1 h 22"/>
                <a:gd name="T38" fmla="*/ 3 w 41"/>
                <a:gd name="T39" fmla="*/ 1 h 22"/>
                <a:gd name="T40" fmla="*/ 0 w 41"/>
                <a:gd name="T41" fmla="*/ 0 h 22"/>
                <a:gd name="T42" fmla="*/ 0 w 41"/>
                <a:gd name="T43" fmla="*/ 0 h 22"/>
                <a:gd name="T44" fmla="*/ 0 w 41"/>
                <a:gd name="T45" fmla="*/ 0 h 2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1"/>
                <a:gd name="T70" fmla="*/ 0 h 22"/>
                <a:gd name="T71" fmla="*/ 41 w 41"/>
                <a:gd name="T72" fmla="*/ 22 h 2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1" h="22">
                  <a:moveTo>
                    <a:pt x="3" y="0"/>
                  </a:moveTo>
                  <a:lnTo>
                    <a:pt x="3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2"/>
                  </a:lnTo>
                  <a:lnTo>
                    <a:pt x="1" y="3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5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40" y="20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1" y="15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4" name="Freeform 499"/>
            <p:cNvSpPr>
              <a:spLocks/>
            </p:cNvSpPr>
            <p:nvPr/>
          </p:nvSpPr>
          <p:spPr bwMode="auto">
            <a:xfrm>
              <a:off x="2765" y="2341"/>
              <a:ext cx="16" cy="21"/>
            </a:xfrm>
            <a:custGeom>
              <a:avLst/>
              <a:gdLst>
                <a:gd name="T0" fmla="*/ 2 w 64"/>
                <a:gd name="T1" fmla="*/ 0 h 81"/>
                <a:gd name="T2" fmla="*/ 2 w 64"/>
                <a:gd name="T3" fmla="*/ 0 h 81"/>
                <a:gd name="T4" fmla="*/ 2 w 64"/>
                <a:gd name="T5" fmla="*/ 1 h 81"/>
                <a:gd name="T6" fmla="*/ 1 w 64"/>
                <a:gd name="T7" fmla="*/ 1 h 81"/>
                <a:gd name="T8" fmla="*/ 1 w 64"/>
                <a:gd name="T9" fmla="*/ 2 h 81"/>
                <a:gd name="T10" fmla="*/ 1 w 64"/>
                <a:gd name="T11" fmla="*/ 2 h 81"/>
                <a:gd name="T12" fmla="*/ 1 w 64"/>
                <a:gd name="T13" fmla="*/ 3 h 81"/>
                <a:gd name="T14" fmla="*/ 1 w 64"/>
                <a:gd name="T15" fmla="*/ 3 h 81"/>
                <a:gd name="T16" fmla="*/ 0 w 64"/>
                <a:gd name="T17" fmla="*/ 4 h 81"/>
                <a:gd name="T18" fmla="*/ 0 w 64"/>
                <a:gd name="T19" fmla="*/ 4 h 81"/>
                <a:gd name="T20" fmla="*/ 3 w 64"/>
                <a:gd name="T21" fmla="*/ 5 h 81"/>
                <a:gd name="T22" fmla="*/ 3 w 64"/>
                <a:gd name="T23" fmla="*/ 5 h 81"/>
                <a:gd name="T24" fmla="*/ 3 w 64"/>
                <a:gd name="T25" fmla="*/ 4 h 81"/>
                <a:gd name="T26" fmla="*/ 3 w 64"/>
                <a:gd name="T27" fmla="*/ 4 h 81"/>
                <a:gd name="T28" fmla="*/ 3 w 64"/>
                <a:gd name="T29" fmla="*/ 3 h 81"/>
                <a:gd name="T30" fmla="*/ 4 w 64"/>
                <a:gd name="T31" fmla="*/ 3 h 81"/>
                <a:gd name="T32" fmla="*/ 4 w 64"/>
                <a:gd name="T33" fmla="*/ 2 h 81"/>
                <a:gd name="T34" fmla="*/ 4 w 64"/>
                <a:gd name="T35" fmla="*/ 2 h 81"/>
                <a:gd name="T36" fmla="*/ 4 w 64"/>
                <a:gd name="T37" fmla="*/ 1 h 81"/>
                <a:gd name="T38" fmla="*/ 4 w 64"/>
                <a:gd name="T39" fmla="*/ 1 h 81"/>
                <a:gd name="T40" fmla="*/ 4 w 64"/>
                <a:gd name="T41" fmla="*/ 1 h 81"/>
                <a:gd name="T42" fmla="*/ 4 w 64"/>
                <a:gd name="T43" fmla="*/ 1 h 81"/>
                <a:gd name="T44" fmla="*/ 4 w 64"/>
                <a:gd name="T45" fmla="*/ 1 h 81"/>
                <a:gd name="T46" fmla="*/ 2 w 64"/>
                <a:gd name="T47" fmla="*/ 0 h 8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4"/>
                <a:gd name="T73" fmla="*/ 0 h 81"/>
                <a:gd name="T74" fmla="*/ 64 w 64"/>
                <a:gd name="T75" fmla="*/ 81 h 81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4" h="81">
                  <a:moveTo>
                    <a:pt x="26" y="0"/>
                  </a:moveTo>
                  <a:lnTo>
                    <a:pt x="26" y="0"/>
                  </a:lnTo>
                  <a:lnTo>
                    <a:pt x="22" y="7"/>
                  </a:lnTo>
                  <a:lnTo>
                    <a:pt x="19" y="16"/>
                  </a:lnTo>
                  <a:lnTo>
                    <a:pt x="16" y="24"/>
                  </a:lnTo>
                  <a:lnTo>
                    <a:pt x="13" y="33"/>
                  </a:lnTo>
                  <a:lnTo>
                    <a:pt x="10" y="40"/>
                  </a:lnTo>
                  <a:lnTo>
                    <a:pt x="6" y="49"/>
                  </a:lnTo>
                  <a:lnTo>
                    <a:pt x="3" y="57"/>
                  </a:lnTo>
                  <a:lnTo>
                    <a:pt x="0" y="66"/>
                  </a:lnTo>
                  <a:lnTo>
                    <a:pt x="38" y="81"/>
                  </a:lnTo>
                  <a:lnTo>
                    <a:pt x="42" y="74"/>
                  </a:lnTo>
                  <a:lnTo>
                    <a:pt x="45" y="65"/>
                  </a:lnTo>
                  <a:lnTo>
                    <a:pt x="48" y="57"/>
                  </a:lnTo>
                  <a:lnTo>
                    <a:pt x="51" y="49"/>
                  </a:lnTo>
                  <a:lnTo>
                    <a:pt x="54" y="40"/>
                  </a:lnTo>
                  <a:lnTo>
                    <a:pt x="58" y="33"/>
                  </a:lnTo>
                  <a:lnTo>
                    <a:pt x="61" y="25"/>
                  </a:lnTo>
                  <a:lnTo>
                    <a:pt x="64" y="1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5" name="Freeform 500"/>
            <p:cNvSpPr>
              <a:spLocks/>
            </p:cNvSpPr>
            <p:nvPr/>
          </p:nvSpPr>
          <p:spPr bwMode="auto">
            <a:xfrm>
              <a:off x="2771" y="2339"/>
              <a:ext cx="11" cy="6"/>
            </a:xfrm>
            <a:custGeom>
              <a:avLst/>
              <a:gdLst>
                <a:gd name="T0" fmla="*/ 0 w 41"/>
                <a:gd name="T1" fmla="*/ 0 h 24"/>
                <a:gd name="T2" fmla="*/ 0 w 41"/>
                <a:gd name="T3" fmla="*/ 0 h 24"/>
                <a:gd name="T4" fmla="*/ 0 w 41"/>
                <a:gd name="T5" fmla="*/ 0 h 24"/>
                <a:gd name="T6" fmla="*/ 0 w 41"/>
                <a:gd name="T7" fmla="*/ 0 h 24"/>
                <a:gd name="T8" fmla="*/ 0 w 41"/>
                <a:gd name="T9" fmla="*/ 0 h 24"/>
                <a:gd name="T10" fmla="*/ 0 w 41"/>
                <a:gd name="T11" fmla="*/ 0 h 24"/>
                <a:gd name="T12" fmla="*/ 0 w 41"/>
                <a:gd name="T13" fmla="*/ 0 h 24"/>
                <a:gd name="T14" fmla="*/ 0 w 41"/>
                <a:gd name="T15" fmla="*/ 0 h 24"/>
                <a:gd name="T16" fmla="*/ 0 w 41"/>
                <a:gd name="T17" fmla="*/ 1 h 24"/>
                <a:gd name="T18" fmla="*/ 0 w 41"/>
                <a:gd name="T19" fmla="*/ 1 h 24"/>
                <a:gd name="T20" fmla="*/ 3 w 41"/>
                <a:gd name="T21" fmla="*/ 2 h 24"/>
                <a:gd name="T22" fmla="*/ 3 w 41"/>
                <a:gd name="T23" fmla="*/ 2 h 24"/>
                <a:gd name="T24" fmla="*/ 3 w 41"/>
                <a:gd name="T25" fmla="*/ 2 h 24"/>
                <a:gd name="T26" fmla="*/ 3 w 41"/>
                <a:gd name="T27" fmla="*/ 2 h 24"/>
                <a:gd name="T28" fmla="*/ 3 w 41"/>
                <a:gd name="T29" fmla="*/ 1 h 24"/>
                <a:gd name="T30" fmla="*/ 3 w 41"/>
                <a:gd name="T31" fmla="*/ 1 h 24"/>
                <a:gd name="T32" fmla="*/ 3 w 41"/>
                <a:gd name="T33" fmla="*/ 1 h 24"/>
                <a:gd name="T34" fmla="*/ 3 w 41"/>
                <a:gd name="T35" fmla="*/ 1 h 24"/>
                <a:gd name="T36" fmla="*/ 3 w 41"/>
                <a:gd name="T37" fmla="*/ 1 h 24"/>
                <a:gd name="T38" fmla="*/ 3 w 41"/>
                <a:gd name="T39" fmla="*/ 1 h 24"/>
                <a:gd name="T40" fmla="*/ 0 w 41"/>
                <a:gd name="T41" fmla="*/ 0 h 24"/>
                <a:gd name="T42" fmla="*/ 0 w 41"/>
                <a:gd name="T43" fmla="*/ 0 h 24"/>
                <a:gd name="T44" fmla="*/ 0 w 41"/>
                <a:gd name="T45" fmla="*/ 0 h 2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1"/>
                <a:gd name="T70" fmla="*/ 0 h 24"/>
                <a:gd name="T71" fmla="*/ 41 w 41"/>
                <a:gd name="T72" fmla="*/ 24 h 2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1" h="24">
                  <a:moveTo>
                    <a:pt x="3" y="0"/>
                  </a:moveTo>
                  <a:lnTo>
                    <a:pt x="3" y="0"/>
                  </a:lnTo>
                  <a:lnTo>
                    <a:pt x="3" y="1"/>
                  </a:lnTo>
                  <a:lnTo>
                    <a:pt x="2" y="2"/>
                  </a:lnTo>
                  <a:lnTo>
                    <a:pt x="2" y="3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7"/>
                  </a:lnTo>
                  <a:lnTo>
                    <a:pt x="0" y="8"/>
                  </a:lnTo>
                  <a:lnTo>
                    <a:pt x="38" y="24"/>
                  </a:lnTo>
                  <a:lnTo>
                    <a:pt x="39" y="23"/>
                  </a:lnTo>
                  <a:lnTo>
                    <a:pt x="39" y="22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0" y="20"/>
                  </a:lnTo>
                  <a:lnTo>
                    <a:pt x="41" y="19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6" name="Freeform 501"/>
            <p:cNvSpPr>
              <a:spLocks/>
            </p:cNvSpPr>
            <p:nvPr/>
          </p:nvSpPr>
          <p:spPr bwMode="auto">
            <a:xfrm>
              <a:off x="2772" y="2323"/>
              <a:ext cx="17" cy="20"/>
            </a:xfrm>
            <a:custGeom>
              <a:avLst/>
              <a:gdLst>
                <a:gd name="T0" fmla="*/ 2 w 66"/>
                <a:gd name="T1" fmla="*/ 0 h 81"/>
                <a:gd name="T2" fmla="*/ 2 w 66"/>
                <a:gd name="T3" fmla="*/ 0 h 81"/>
                <a:gd name="T4" fmla="*/ 2 w 66"/>
                <a:gd name="T5" fmla="*/ 0 h 81"/>
                <a:gd name="T6" fmla="*/ 1 w 66"/>
                <a:gd name="T7" fmla="*/ 1 h 81"/>
                <a:gd name="T8" fmla="*/ 1 w 66"/>
                <a:gd name="T9" fmla="*/ 1 h 81"/>
                <a:gd name="T10" fmla="*/ 1 w 66"/>
                <a:gd name="T11" fmla="*/ 2 h 81"/>
                <a:gd name="T12" fmla="*/ 1 w 66"/>
                <a:gd name="T13" fmla="*/ 2 h 81"/>
                <a:gd name="T14" fmla="*/ 1 w 66"/>
                <a:gd name="T15" fmla="*/ 3 h 81"/>
                <a:gd name="T16" fmla="*/ 0 w 66"/>
                <a:gd name="T17" fmla="*/ 3 h 81"/>
                <a:gd name="T18" fmla="*/ 0 w 66"/>
                <a:gd name="T19" fmla="*/ 4 h 81"/>
                <a:gd name="T20" fmla="*/ 3 w 66"/>
                <a:gd name="T21" fmla="*/ 5 h 81"/>
                <a:gd name="T22" fmla="*/ 3 w 66"/>
                <a:gd name="T23" fmla="*/ 4 h 81"/>
                <a:gd name="T24" fmla="*/ 3 w 66"/>
                <a:gd name="T25" fmla="*/ 4 h 81"/>
                <a:gd name="T26" fmla="*/ 3 w 66"/>
                <a:gd name="T27" fmla="*/ 3 h 81"/>
                <a:gd name="T28" fmla="*/ 3 w 66"/>
                <a:gd name="T29" fmla="*/ 3 h 81"/>
                <a:gd name="T30" fmla="*/ 4 w 66"/>
                <a:gd name="T31" fmla="*/ 2 h 81"/>
                <a:gd name="T32" fmla="*/ 4 w 66"/>
                <a:gd name="T33" fmla="*/ 2 h 81"/>
                <a:gd name="T34" fmla="*/ 4 w 66"/>
                <a:gd name="T35" fmla="*/ 1 h 81"/>
                <a:gd name="T36" fmla="*/ 4 w 66"/>
                <a:gd name="T37" fmla="*/ 1 h 81"/>
                <a:gd name="T38" fmla="*/ 4 w 66"/>
                <a:gd name="T39" fmla="*/ 1 h 81"/>
                <a:gd name="T40" fmla="*/ 2 w 66"/>
                <a:gd name="T41" fmla="*/ 0 h 81"/>
                <a:gd name="T42" fmla="*/ 2 w 66"/>
                <a:gd name="T43" fmla="*/ 0 h 81"/>
                <a:gd name="T44" fmla="*/ 2 w 66"/>
                <a:gd name="T45" fmla="*/ 0 h 8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6"/>
                <a:gd name="T70" fmla="*/ 0 h 81"/>
                <a:gd name="T71" fmla="*/ 66 w 66"/>
                <a:gd name="T72" fmla="*/ 81 h 8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6" h="81">
                  <a:moveTo>
                    <a:pt x="27" y="0"/>
                  </a:moveTo>
                  <a:lnTo>
                    <a:pt x="27" y="0"/>
                  </a:lnTo>
                  <a:lnTo>
                    <a:pt x="24" y="8"/>
                  </a:lnTo>
                  <a:lnTo>
                    <a:pt x="20" y="16"/>
                  </a:lnTo>
                  <a:lnTo>
                    <a:pt x="17" y="24"/>
                  </a:lnTo>
                  <a:lnTo>
                    <a:pt x="14" y="32"/>
                  </a:lnTo>
                  <a:lnTo>
                    <a:pt x="10" y="41"/>
                  </a:lnTo>
                  <a:lnTo>
                    <a:pt x="6" y="48"/>
                  </a:lnTo>
                  <a:lnTo>
                    <a:pt x="3" y="57"/>
                  </a:lnTo>
                  <a:lnTo>
                    <a:pt x="0" y="65"/>
                  </a:lnTo>
                  <a:lnTo>
                    <a:pt x="38" y="81"/>
                  </a:lnTo>
                  <a:lnTo>
                    <a:pt x="41" y="74"/>
                  </a:lnTo>
                  <a:lnTo>
                    <a:pt x="46" y="66"/>
                  </a:lnTo>
                  <a:lnTo>
                    <a:pt x="49" y="57"/>
                  </a:lnTo>
                  <a:lnTo>
                    <a:pt x="52" y="49"/>
                  </a:lnTo>
                  <a:lnTo>
                    <a:pt x="55" y="42"/>
                  </a:lnTo>
                  <a:lnTo>
                    <a:pt x="58" y="34"/>
                  </a:lnTo>
                  <a:lnTo>
                    <a:pt x="63" y="25"/>
                  </a:lnTo>
                  <a:lnTo>
                    <a:pt x="66" y="18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7" name="Freeform 502"/>
            <p:cNvSpPr>
              <a:spLocks/>
            </p:cNvSpPr>
            <p:nvPr/>
          </p:nvSpPr>
          <p:spPr bwMode="auto">
            <a:xfrm>
              <a:off x="2779" y="2321"/>
              <a:ext cx="10" cy="6"/>
            </a:xfrm>
            <a:custGeom>
              <a:avLst/>
              <a:gdLst>
                <a:gd name="T0" fmla="*/ 0 w 42"/>
                <a:gd name="T1" fmla="*/ 0 h 25"/>
                <a:gd name="T2" fmla="*/ 0 w 42"/>
                <a:gd name="T3" fmla="*/ 0 h 25"/>
                <a:gd name="T4" fmla="*/ 0 w 42"/>
                <a:gd name="T5" fmla="*/ 0 h 25"/>
                <a:gd name="T6" fmla="*/ 0 w 42"/>
                <a:gd name="T7" fmla="*/ 0 h 25"/>
                <a:gd name="T8" fmla="*/ 0 w 42"/>
                <a:gd name="T9" fmla="*/ 0 h 25"/>
                <a:gd name="T10" fmla="*/ 0 w 42"/>
                <a:gd name="T11" fmla="*/ 0 h 25"/>
                <a:gd name="T12" fmla="*/ 0 w 42"/>
                <a:gd name="T13" fmla="*/ 0 h 25"/>
                <a:gd name="T14" fmla="*/ 0 w 42"/>
                <a:gd name="T15" fmla="*/ 0 h 25"/>
                <a:gd name="T16" fmla="*/ 0 w 42"/>
                <a:gd name="T17" fmla="*/ 0 h 25"/>
                <a:gd name="T18" fmla="*/ 0 w 42"/>
                <a:gd name="T19" fmla="*/ 0 h 25"/>
                <a:gd name="T20" fmla="*/ 2 w 42"/>
                <a:gd name="T21" fmla="*/ 1 h 25"/>
                <a:gd name="T22" fmla="*/ 2 w 42"/>
                <a:gd name="T23" fmla="*/ 1 h 25"/>
                <a:gd name="T24" fmla="*/ 2 w 42"/>
                <a:gd name="T25" fmla="*/ 1 h 25"/>
                <a:gd name="T26" fmla="*/ 2 w 42"/>
                <a:gd name="T27" fmla="*/ 1 h 25"/>
                <a:gd name="T28" fmla="*/ 2 w 42"/>
                <a:gd name="T29" fmla="*/ 1 h 25"/>
                <a:gd name="T30" fmla="*/ 2 w 42"/>
                <a:gd name="T31" fmla="*/ 1 h 25"/>
                <a:gd name="T32" fmla="*/ 2 w 42"/>
                <a:gd name="T33" fmla="*/ 1 h 25"/>
                <a:gd name="T34" fmla="*/ 2 w 42"/>
                <a:gd name="T35" fmla="*/ 1 h 25"/>
                <a:gd name="T36" fmla="*/ 2 w 42"/>
                <a:gd name="T37" fmla="*/ 1 h 25"/>
                <a:gd name="T38" fmla="*/ 2 w 42"/>
                <a:gd name="T39" fmla="*/ 1 h 25"/>
                <a:gd name="T40" fmla="*/ 2 w 42"/>
                <a:gd name="T41" fmla="*/ 1 h 25"/>
                <a:gd name="T42" fmla="*/ 2 w 42"/>
                <a:gd name="T43" fmla="*/ 1 h 25"/>
                <a:gd name="T44" fmla="*/ 2 w 42"/>
                <a:gd name="T45" fmla="*/ 1 h 25"/>
                <a:gd name="T46" fmla="*/ 0 w 42"/>
                <a:gd name="T47" fmla="*/ 0 h 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2"/>
                <a:gd name="T73" fmla="*/ 0 h 25"/>
                <a:gd name="T74" fmla="*/ 42 w 42"/>
                <a:gd name="T75" fmla="*/ 25 h 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2" h="25">
                  <a:moveTo>
                    <a:pt x="4" y="0"/>
                  </a:moveTo>
                  <a:lnTo>
                    <a:pt x="4" y="0"/>
                  </a:lnTo>
                  <a:lnTo>
                    <a:pt x="3" y="1"/>
                  </a:lnTo>
                  <a:lnTo>
                    <a:pt x="3" y="2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7"/>
                  </a:lnTo>
                  <a:lnTo>
                    <a:pt x="39" y="25"/>
                  </a:lnTo>
                  <a:lnTo>
                    <a:pt x="39" y="23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1" y="20"/>
                  </a:lnTo>
                  <a:lnTo>
                    <a:pt x="41" y="19"/>
                  </a:lnTo>
                  <a:lnTo>
                    <a:pt x="42" y="18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8" name="Freeform 503"/>
            <p:cNvSpPr>
              <a:spLocks/>
            </p:cNvSpPr>
            <p:nvPr/>
          </p:nvSpPr>
          <p:spPr bwMode="auto">
            <a:xfrm>
              <a:off x="2780" y="2305"/>
              <a:ext cx="16" cy="21"/>
            </a:xfrm>
            <a:custGeom>
              <a:avLst/>
              <a:gdLst>
                <a:gd name="T0" fmla="*/ 2 w 66"/>
                <a:gd name="T1" fmla="*/ 0 h 82"/>
                <a:gd name="T2" fmla="*/ 2 w 66"/>
                <a:gd name="T3" fmla="*/ 0 h 82"/>
                <a:gd name="T4" fmla="*/ 1 w 66"/>
                <a:gd name="T5" fmla="*/ 1 h 82"/>
                <a:gd name="T6" fmla="*/ 1 w 66"/>
                <a:gd name="T7" fmla="*/ 1 h 82"/>
                <a:gd name="T8" fmla="*/ 1 w 66"/>
                <a:gd name="T9" fmla="*/ 2 h 82"/>
                <a:gd name="T10" fmla="*/ 1 w 66"/>
                <a:gd name="T11" fmla="*/ 2 h 82"/>
                <a:gd name="T12" fmla="*/ 0 w 66"/>
                <a:gd name="T13" fmla="*/ 3 h 82"/>
                <a:gd name="T14" fmla="*/ 0 w 66"/>
                <a:gd name="T15" fmla="*/ 3 h 82"/>
                <a:gd name="T16" fmla="*/ 0 w 66"/>
                <a:gd name="T17" fmla="*/ 4 h 82"/>
                <a:gd name="T18" fmla="*/ 0 w 66"/>
                <a:gd name="T19" fmla="*/ 4 h 82"/>
                <a:gd name="T20" fmla="*/ 2 w 66"/>
                <a:gd name="T21" fmla="*/ 5 h 82"/>
                <a:gd name="T22" fmla="*/ 2 w 66"/>
                <a:gd name="T23" fmla="*/ 5 h 82"/>
                <a:gd name="T24" fmla="*/ 3 w 66"/>
                <a:gd name="T25" fmla="*/ 4 h 82"/>
                <a:gd name="T26" fmla="*/ 3 w 66"/>
                <a:gd name="T27" fmla="*/ 4 h 82"/>
                <a:gd name="T28" fmla="*/ 3 w 66"/>
                <a:gd name="T29" fmla="*/ 3 h 82"/>
                <a:gd name="T30" fmla="*/ 3 w 66"/>
                <a:gd name="T31" fmla="*/ 3 h 82"/>
                <a:gd name="T32" fmla="*/ 3 w 66"/>
                <a:gd name="T33" fmla="*/ 2 h 82"/>
                <a:gd name="T34" fmla="*/ 4 w 66"/>
                <a:gd name="T35" fmla="*/ 2 h 82"/>
                <a:gd name="T36" fmla="*/ 4 w 66"/>
                <a:gd name="T37" fmla="*/ 1 h 82"/>
                <a:gd name="T38" fmla="*/ 4 w 66"/>
                <a:gd name="T39" fmla="*/ 1 h 82"/>
                <a:gd name="T40" fmla="*/ 4 w 66"/>
                <a:gd name="T41" fmla="*/ 1 h 82"/>
                <a:gd name="T42" fmla="*/ 4 w 66"/>
                <a:gd name="T43" fmla="*/ 1 h 82"/>
                <a:gd name="T44" fmla="*/ 4 w 66"/>
                <a:gd name="T45" fmla="*/ 1 h 82"/>
                <a:gd name="T46" fmla="*/ 2 w 66"/>
                <a:gd name="T47" fmla="*/ 0 h 8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6"/>
                <a:gd name="T73" fmla="*/ 0 h 82"/>
                <a:gd name="T74" fmla="*/ 66 w 66"/>
                <a:gd name="T75" fmla="*/ 82 h 8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6" h="82">
                  <a:moveTo>
                    <a:pt x="28" y="0"/>
                  </a:moveTo>
                  <a:lnTo>
                    <a:pt x="28" y="0"/>
                  </a:lnTo>
                  <a:lnTo>
                    <a:pt x="24" y="9"/>
                  </a:lnTo>
                  <a:lnTo>
                    <a:pt x="21" y="17"/>
                  </a:lnTo>
                  <a:lnTo>
                    <a:pt x="17" y="25"/>
                  </a:lnTo>
                  <a:lnTo>
                    <a:pt x="13" y="32"/>
                  </a:lnTo>
                  <a:lnTo>
                    <a:pt x="10" y="40"/>
                  </a:lnTo>
                  <a:lnTo>
                    <a:pt x="6" y="48"/>
                  </a:lnTo>
                  <a:lnTo>
                    <a:pt x="3" y="57"/>
                  </a:lnTo>
                  <a:lnTo>
                    <a:pt x="0" y="64"/>
                  </a:lnTo>
                  <a:lnTo>
                    <a:pt x="38" y="82"/>
                  </a:lnTo>
                  <a:lnTo>
                    <a:pt x="41" y="74"/>
                  </a:lnTo>
                  <a:lnTo>
                    <a:pt x="44" y="66"/>
                  </a:lnTo>
                  <a:lnTo>
                    <a:pt x="48" y="59"/>
                  </a:lnTo>
                  <a:lnTo>
                    <a:pt x="52" y="51"/>
                  </a:lnTo>
                  <a:lnTo>
                    <a:pt x="55" y="43"/>
                  </a:lnTo>
                  <a:lnTo>
                    <a:pt x="58" y="34"/>
                  </a:lnTo>
                  <a:lnTo>
                    <a:pt x="62" y="27"/>
                  </a:lnTo>
                  <a:lnTo>
                    <a:pt x="66" y="1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69" name="Freeform 504"/>
            <p:cNvSpPr>
              <a:spLocks/>
            </p:cNvSpPr>
            <p:nvPr/>
          </p:nvSpPr>
          <p:spPr bwMode="auto">
            <a:xfrm>
              <a:off x="2787" y="2303"/>
              <a:ext cx="11" cy="7"/>
            </a:xfrm>
            <a:custGeom>
              <a:avLst/>
              <a:gdLst>
                <a:gd name="T0" fmla="*/ 0 w 43"/>
                <a:gd name="T1" fmla="*/ 0 h 29"/>
                <a:gd name="T2" fmla="*/ 0 w 43"/>
                <a:gd name="T3" fmla="*/ 0 h 29"/>
                <a:gd name="T4" fmla="*/ 0 w 43"/>
                <a:gd name="T5" fmla="*/ 0 h 29"/>
                <a:gd name="T6" fmla="*/ 0 w 43"/>
                <a:gd name="T7" fmla="*/ 0 h 29"/>
                <a:gd name="T8" fmla="*/ 0 w 43"/>
                <a:gd name="T9" fmla="*/ 0 h 29"/>
                <a:gd name="T10" fmla="*/ 0 w 43"/>
                <a:gd name="T11" fmla="*/ 0 h 29"/>
                <a:gd name="T12" fmla="*/ 0 w 43"/>
                <a:gd name="T13" fmla="*/ 0 h 29"/>
                <a:gd name="T14" fmla="*/ 0 w 43"/>
                <a:gd name="T15" fmla="*/ 0 h 29"/>
                <a:gd name="T16" fmla="*/ 0 w 43"/>
                <a:gd name="T17" fmla="*/ 0 h 29"/>
                <a:gd name="T18" fmla="*/ 0 w 43"/>
                <a:gd name="T19" fmla="*/ 0 h 29"/>
                <a:gd name="T20" fmla="*/ 3 w 43"/>
                <a:gd name="T21" fmla="*/ 2 h 29"/>
                <a:gd name="T22" fmla="*/ 3 w 43"/>
                <a:gd name="T23" fmla="*/ 2 h 29"/>
                <a:gd name="T24" fmla="*/ 3 w 43"/>
                <a:gd name="T25" fmla="*/ 2 h 29"/>
                <a:gd name="T26" fmla="*/ 3 w 43"/>
                <a:gd name="T27" fmla="*/ 1 h 29"/>
                <a:gd name="T28" fmla="*/ 3 w 43"/>
                <a:gd name="T29" fmla="*/ 1 h 29"/>
                <a:gd name="T30" fmla="*/ 3 w 43"/>
                <a:gd name="T31" fmla="*/ 1 h 29"/>
                <a:gd name="T32" fmla="*/ 3 w 43"/>
                <a:gd name="T33" fmla="*/ 1 h 29"/>
                <a:gd name="T34" fmla="*/ 3 w 43"/>
                <a:gd name="T35" fmla="*/ 1 h 29"/>
                <a:gd name="T36" fmla="*/ 3 w 43"/>
                <a:gd name="T37" fmla="*/ 1 h 29"/>
                <a:gd name="T38" fmla="*/ 3 w 43"/>
                <a:gd name="T39" fmla="*/ 1 h 29"/>
                <a:gd name="T40" fmla="*/ 0 w 43"/>
                <a:gd name="T41" fmla="*/ 0 h 29"/>
                <a:gd name="T42" fmla="*/ 0 w 43"/>
                <a:gd name="T43" fmla="*/ 0 h 29"/>
                <a:gd name="T44" fmla="*/ 0 w 43"/>
                <a:gd name="T45" fmla="*/ 0 h 2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29"/>
                <a:gd name="T71" fmla="*/ 43 w 43"/>
                <a:gd name="T72" fmla="*/ 29 h 2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29">
                  <a:moveTo>
                    <a:pt x="5" y="0"/>
                  </a:moveTo>
                  <a:lnTo>
                    <a:pt x="5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3" y="4"/>
                  </a:lnTo>
                  <a:lnTo>
                    <a:pt x="3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0" y="9"/>
                  </a:lnTo>
                  <a:lnTo>
                    <a:pt x="0" y="10"/>
                  </a:lnTo>
                  <a:lnTo>
                    <a:pt x="38" y="29"/>
                  </a:lnTo>
                  <a:lnTo>
                    <a:pt x="39" y="28"/>
                  </a:lnTo>
                  <a:lnTo>
                    <a:pt x="39" y="27"/>
                  </a:lnTo>
                  <a:lnTo>
                    <a:pt x="40" y="26"/>
                  </a:lnTo>
                  <a:lnTo>
                    <a:pt x="40" y="23"/>
                  </a:lnTo>
                  <a:lnTo>
                    <a:pt x="41" y="22"/>
                  </a:lnTo>
                  <a:lnTo>
                    <a:pt x="42" y="21"/>
                  </a:lnTo>
                  <a:lnTo>
                    <a:pt x="42" y="20"/>
                  </a:lnTo>
                  <a:lnTo>
                    <a:pt x="43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0" name="Freeform 505"/>
            <p:cNvSpPr>
              <a:spLocks/>
            </p:cNvSpPr>
            <p:nvPr/>
          </p:nvSpPr>
          <p:spPr bwMode="auto">
            <a:xfrm>
              <a:off x="2788" y="2287"/>
              <a:ext cx="17" cy="21"/>
            </a:xfrm>
            <a:custGeom>
              <a:avLst/>
              <a:gdLst>
                <a:gd name="T0" fmla="*/ 2 w 67"/>
                <a:gd name="T1" fmla="*/ 0 h 80"/>
                <a:gd name="T2" fmla="*/ 2 w 67"/>
                <a:gd name="T3" fmla="*/ 0 h 80"/>
                <a:gd name="T4" fmla="*/ 2 w 67"/>
                <a:gd name="T5" fmla="*/ 1 h 80"/>
                <a:gd name="T6" fmla="*/ 2 w 67"/>
                <a:gd name="T7" fmla="*/ 1 h 80"/>
                <a:gd name="T8" fmla="*/ 1 w 67"/>
                <a:gd name="T9" fmla="*/ 2 h 80"/>
                <a:gd name="T10" fmla="*/ 1 w 67"/>
                <a:gd name="T11" fmla="*/ 2 h 80"/>
                <a:gd name="T12" fmla="*/ 1 w 67"/>
                <a:gd name="T13" fmla="*/ 3 h 80"/>
                <a:gd name="T14" fmla="*/ 1 w 67"/>
                <a:gd name="T15" fmla="*/ 3 h 80"/>
                <a:gd name="T16" fmla="*/ 0 w 67"/>
                <a:gd name="T17" fmla="*/ 4 h 80"/>
                <a:gd name="T18" fmla="*/ 0 w 67"/>
                <a:gd name="T19" fmla="*/ 4 h 80"/>
                <a:gd name="T20" fmla="*/ 3 w 67"/>
                <a:gd name="T21" fmla="*/ 6 h 80"/>
                <a:gd name="T22" fmla="*/ 3 w 67"/>
                <a:gd name="T23" fmla="*/ 5 h 80"/>
                <a:gd name="T24" fmla="*/ 3 w 67"/>
                <a:gd name="T25" fmla="*/ 4 h 80"/>
                <a:gd name="T26" fmla="*/ 3 w 67"/>
                <a:gd name="T27" fmla="*/ 4 h 80"/>
                <a:gd name="T28" fmla="*/ 3 w 67"/>
                <a:gd name="T29" fmla="*/ 3 h 80"/>
                <a:gd name="T30" fmla="*/ 4 w 67"/>
                <a:gd name="T31" fmla="*/ 3 h 80"/>
                <a:gd name="T32" fmla="*/ 4 w 67"/>
                <a:gd name="T33" fmla="*/ 2 h 80"/>
                <a:gd name="T34" fmla="*/ 4 w 67"/>
                <a:gd name="T35" fmla="*/ 2 h 80"/>
                <a:gd name="T36" fmla="*/ 4 w 67"/>
                <a:gd name="T37" fmla="*/ 1 h 80"/>
                <a:gd name="T38" fmla="*/ 4 w 67"/>
                <a:gd name="T39" fmla="*/ 1 h 80"/>
                <a:gd name="T40" fmla="*/ 2 w 67"/>
                <a:gd name="T41" fmla="*/ 0 h 80"/>
                <a:gd name="T42" fmla="*/ 2 w 67"/>
                <a:gd name="T43" fmla="*/ 0 h 80"/>
                <a:gd name="T44" fmla="*/ 2 w 67"/>
                <a:gd name="T45" fmla="*/ 0 h 8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7"/>
                <a:gd name="T70" fmla="*/ 0 h 80"/>
                <a:gd name="T71" fmla="*/ 67 w 67"/>
                <a:gd name="T72" fmla="*/ 80 h 8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7" h="80">
                  <a:moveTo>
                    <a:pt x="29" y="0"/>
                  </a:moveTo>
                  <a:lnTo>
                    <a:pt x="29" y="0"/>
                  </a:lnTo>
                  <a:lnTo>
                    <a:pt x="25" y="7"/>
                  </a:lnTo>
                  <a:lnTo>
                    <a:pt x="22" y="15"/>
                  </a:lnTo>
                  <a:lnTo>
                    <a:pt x="19" y="23"/>
                  </a:lnTo>
                  <a:lnTo>
                    <a:pt x="15" y="30"/>
                  </a:lnTo>
                  <a:lnTo>
                    <a:pt x="11" y="38"/>
                  </a:lnTo>
                  <a:lnTo>
                    <a:pt x="7" y="46"/>
                  </a:lnTo>
                  <a:lnTo>
                    <a:pt x="4" y="54"/>
                  </a:lnTo>
                  <a:lnTo>
                    <a:pt x="0" y="61"/>
                  </a:lnTo>
                  <a:lnTo>
                    <a:pt x="38" y="80"/>
                  </a:lnTo>
                  <a:lnTo>
                    <a:pt x="41" y="72"/>
                  </a:lnTo>
                  <a:lnTo>
                    <a:pt x="44" y="65"/>
                  </a:lnTo>
                  <a:lnTo>
                    <a:pt x="49" y="57"/>
                  </a:lnTo>
                  <a:lnTo>
                    <a:pt x="52" y="49"/>
                  </a:lnTo>
                  <a:lnTo>
                    <a:pt x="56" y="41"/>
                  </a:lnTo>
                  <a:lnTo>
                    <a:pt x="59" y="35"/>
                  </a:lnTo>
                  <a:lnTo>
                    <a:pt x="64" y="27"/>
                  </a:lnTo>
                  <a:lnTo>
                    <a:pt x="67" y="1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1" name="Freeform 506"/>
            <p:cNvSpPr>
              <a:spLocks/>
            </p:cNvSpPr>
            <p:nvPr/>
          </p:nvSpPr>
          <p:spPr bwMode="auto">
            <a:xfrm>
              <a:off x="2796" y="2285"/>
              <a:ext cx="10" cy="7"/>
            </a:xfrm>
            <a:custGeom>
              <a:avLst/>
              <a:gdLst>
                <a:gd name="T0" fmla="*/ 0 w 43"/>
                <a:gd name="T1" fmla="*/ 0 h 30"/>
                <a:gd name="T2" fmla="*/ 0 w 43"/>
                <a:gd name="T3" fmla="*/ 0 h 30"/>
                <a:gd name="T4" fmla="*/ 0 w 43"/>
                <a:gd name="T5" fmla="*/ 0 h 30"/>
                <a:gd name="T6" fmla="*/ 0 w 43"/>
                <a:gd name="T7" fmla="*/ 0 h 30"/>
                <a:gd name="T8" fmla="*/ 0 w 43"/>
                <a:gd name="T9" fmla="*/ 0 h 30"/>
                <a:gd name="T10" fmla="*/ 0 w 43"/>
                <a:gd name="T11" fmla="*/ 0 h 30"/>
                <a:gd name="T12" fmla="*/ 0 w 43"/>
                <a:gd name="T13" fmla="*/ 0 h 30"/>
                <a:gd name="T14" fmla="*/ 0 w 43"/>
                <a:gd name="T15" fmla="*/ 0 h 30"/>
                <a:gd name="T16" fmla="*/ 0 w 43"/>
                <a:gd name="T17" fmla="*/ 0 h 30"/>
                <a:gd name="T18" fmla="*/ 0 w 43"/>
                <a:gd name="T19" fmla="*/ 1 h 30"/>
                <a:gd name="T20" fmla="*/ 2 w 43"/>
                <a:gd name="T21" fmla="*/ 2 h 30"/>
                <a:gd name="T22" fmla="*/ 2 w 43"/>
                <a:gd name="T23" fmla="*/ 2 h 30"/>
                <a:gd name="T24" fmla="*/ 2 w 43"/>
                <a:gd name="T25" fmla="*/ 1 h 30"/>
                <a:gd name="T26" fmla="*/ 2 w 43"/>
                <a:gd name="T27" fmla="*/ 1 h 30"/>
                <a:gd name="T28" fmla="*/ 2 w 43"/>
                <a:gd name="T29" fmla="*/ 1 h 30"/>
                <a:gd name="T30" fmla="*/ 2 w 43"/>
                <a:gd name="T31" fmla="*/ 1 h 30"/>
                <a:gd name="T32" fmla="*/ 2 w 43"/>
                <a:gd name="T33" fmla="*/ 1 h 30"/>
                <a:gd name="T34" fmla="*/ 2 w 43"/>
                <a:gd name="T35" fmla="*/ 1 h 30"/>
                <a:gd name="T36" fmla="*/ 2 w 43"/>
                <a:gd name="T37" fmla="*/ 1 h 30"/>
                <a:gd name="T38" fmla="*/ 2 w 43"/>
                <a:gd name="T39" fmla="*/ 1 h 30"/>
                <a:gd name="T40" fmla="*/ 0 w 43"/>
                <a:gd name="T41" fmla="*/ 0 h 30"/>
                <a:gd name="T42" fmla="*/ 0 w 43"/>
                <a:gd name="T43" fmla="*/ 0 h 30"/>
                <a:gd name="T44" fmla="*/ 0 w 43"/>
                <a:gd name="T45" fmla="*/ 0 h 3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30"/>
                <a:gd name="T71" fmla="*/ 43 w 43"/>
                <a:gd name="T72" fmla="*/ 30 h 3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30">
                  <a:moveTo>
                    <a:pt x="6" y="0"/>
                  </a:moveTo>
                  <a:lnTo>
                    <a:pt x="6" y="0"/>
                  </a:lnTo>
                  <a:lnTo>
                    <a:pt x="5" y="2"/>
                  </a:lnTo>
                  <a:lnTo>
                    <a:pt x="5" y="3"/>
                  </a:lnTo>
                  <a:lnTo>
                    <a:pt x="4" y="4"/>
                  </a:lnTo>
                  <a:lnTo>
                    <a:pt x="3" y="5"/>
                  </a:lnTo>
                  <a:lnTo>
                    <a:pt x="3" y="6"/>
                  </a:lnTo>
                  <a:lnTo>
                    <a:pt x="2" y="8"/>
                  </a:lnTo>
                  <a:lnTo>
                    <a:pt x="2" y="9"/>
                  </a:lnTo>
                  <a:lnTo>
                    <a:pt x="0" y="11"/>
                  </a:lnTo>
                  <a:lnTo>
                    <a:pt x="38" y="30"/>
                  </a:lnTo>
                  <a:lnTo>
                    <a:pt x="39" y="29"/>
                  </a:lnTo>
                  <a:lnTo>
                    <a:pt x="39" y="27"/>
                  </a:lnTo>
                  <a:lnTo>
                    <a:pt x="40" y="26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3"/>
                  </a:lnTo>
                  <a:lnTo>
                    <a:pt x="42" y="20"/>
                  </a:lnTo>
                  <a:lnTo>
                    <a:pt x="43" y="1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2" name="Freeform 507"/>
            <p:cNvSpPr>
              <a:spLocks/>
            </p:cNvSpPr>
            <p:nvPr/>
          </p:nvSpPr>
          <p:spPr bwMode="auto">
            <a:xfrm>
              <a:off x="2797" y="2270"/>
              <a:ext cx="17" cy="20"/>
            </a:xfrm>
            <a:custGeom>
              <a:avLst/>
              <a:gdLst>
                <a:gd name="T0" fmla="*/ 2 w 67"/>
                <a:gd name="T1" fmla="*/ 0 h 78"/>
                <a:gd name="T2" fmla="*/ 2 w 67"/>
                <a:gd name="T3" fmla="*/ 0 h 78"/>
                <a:gd name="T4" fmla="*/ 2 w 67"/>
                <a:gd name="T5" fmla="*/ 1 h 78"/>
                <a:gd name="T6" fmla="*/ 2 w 67"/>
                <a:gd name="T7" fmla="*/ 1 h 78"/>
                <a:gd name="T8" fmla="*/ 1 w 67"/>
                <a:gd name="T9" fmla="*/ 2 h 78"/>
                <a:gd name="T10" fmla="*/ 1 w 67"/>
                <a:gd name="T11" fmla="*/ 2 h 78"/>
                <a:gd name="T12" fmla="*/ 1 w 67"/>
                <a:gd name="T13" fmla="*/ 2 h 78"/>
                <a:gd name="T14" fmla="*/ 1 w 67"/>
                <a:gd name="T15" fmla="*/ 3 h 78"/>
                <a:gd name="T16" fmla="*/ 0 w 67"/>
                <a:gd name="T17" fmla="*/ 3 h 78"/>
                <a:gd name="T18" fmla="*/ 0 w 67"/>
                <a:gd name="T19" fmla="*/ 4 h 78"/>
                <a:gd name="T20" fmla="*/ 2 w 67"/>
                <a:gd name="T21" fmla="*/ 5 h 78"/>
                <a:gd name="T22" fmla="*/ 3 w 67"/>
                <a:gd name="T23" fmla="*/ 5 h 78"/>
                <a:gd name="T24" fmla="*/ 3 w 67"/>
                <a:gd name="T25" fmla="*/ 4 h 78"/>
                <a:gd name="T26" fmla="*/ 3 w 67"/>
                <a:gd name="T27" fmla="*/ 4 h 78"/>
                <a:gd name="T28" fmla="*/ 3 w 67"/>
                <a:gd name="T29" fmla="*/ 3 h 78"/>
                <a:gd name="T30" fmla="*/ 4 w 67"/>
                <a:gd name="T31" fmla="*/ 3 h 78"/>
                <a:gd name="T32" fmla="*/ 4 w 67"/>
                <a:gd name="T33" fmla="*/ 2 h 78"/>
                <a:gd name="T34" fmla="*/ 4 w 67"/>
                <a:gd name="T35" fmla="*/ 2 h 78"/>
                <a:gd name="T36" fmla="*/ 4 w 67"/>
                <a:gd name="T37" fmla="*/ 1 h 78"/>
                <a:gd name="T38" fmla="*/ 4 w 67"/>
                <a:gd name="T39" fmla="*/ 1 h 78"/>
                <a:gd name="T40" fmla="*/ 2 w 67"/>
                <a:gd name="T41" fmla="*/ 0 h 78"/>
                <a:gd name="T42" fmla="*/ 2 w 67"/>
                <a:gd name="T43" fmla="*/ 0 h 78"/>
                <a:gd name="T44" fmla="*/ 2 w 67"/>
                <a:gd name="T45" fmla="*/ 0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7"/>
                <a:gd name="T70" fmla="*/ 0 h 78"/>
                <a:gd name="T71" fmla="*/ 67 w 67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7" h="78">
                  <a:moveTo>
                    <a:pt x="30" y="0"/>
                  </a:moveTo>
                  <a:lnTo>
                    <a:pt x="30" y="0"/>
                  </a:lnTo>
                  <a:lnTo>
                    <a:pt x="26" y="7"/>
                  </a:lnTo>
                  <a:lnTo>
                    <a:pt x="22" y="14"/>
                  </a:lnTo>
                  <a:lnTo>
                    <a:pt x="19" y="22"/>
                  </a:lnTo>
                  <a:lnTo>
                    <a:pt x="15" y="29"/>
                  </a:lnTo>
                  <a:lnTo>
                    <a:pt x="10" y="36"/>
                  </a:lnTo>
                  <a:lnTo>
                    <a:pt x="7" y="44"/>
                  </a:lnTo>
                  <a:lnTo>
                    <a:pt x="3" y="52"/>
                  </a:lnTo>
                  <a:lnTo>
                    <a:pt x="0" y="59"/>
                  </a:lnTo>
                  <a:lnTo>
                    <a:pt x="37" y="78"/>
                  </a:lnTo>
                  <a:lnTo>
                    <a:pt x="40" y="72"/>
                  </a:lnTo>
                  <a:lnTo>
                    <a:pt x="44" y="64"/>
                  </a:lnTo>
                  <a:lnTo>
                    <a:pt x="48" y="56"/>
                  </a:lnTo>
                  <a:lnTo>
                    <a:pt x="52" y="50"/>
                  </a:lnTo>
                  <a:lnTo>
                    <a:pt x="55" y="42"/>
                  </a:lnTo>
                  <a:lnTo>
                    <a:pt x="59" y="34"/>
                  </a:lnTo>
                  <a:lnTo>
                    <a:pt x="63" y="28"/>
                  </a:lnTo>
                  <a:lnTo>
                    <a:pt x="67" y="2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3" name="Freeform 508"/>
            <p:cNvSpPr>
              <a:spLocks/>
            </p:cNvSpPr>
            <p:nvPr/>
          </p:nvSpPr>
          <p:spPr bwMode="auto">
            <a:xfrm>
              <a:off x="2804" y="2267"/>
              <a:ext cx="11" cy="8"/>
            </a:xfrm>
            <a:custGeom>
              <a:avLst/>
              <a:gdLst>
                <a:gd name="T0" fmla="*/ 1 w 43"/>
                <a:gd name="T1" fmla="*/ 0 h 33"/>
                <a:gd name="T2" fmla="*/ 1 w 43"/>
                <a:gd name="T3" fmla="*/ 0 h 33"/>
                <a:gd name="T4" fmla="*/ 1 w 43"/>
                <a:gd name="T5" fmla="*/ 0 h 33"/>
                <a:gd name="T6" fmla="*/ 0 w 43"/>
                <a:gd name="T7" fmla="*/ 0 h 33"/>
                <a:gd name="T8" fmla="*/ 0 w 43"/>
                <a:gd name="T9" fmla="*/ 0 h 33"/>
                <a:gd name="T10" fmla="*/ 0 w 43"/>
                <a:gd name="T11" fmla="*/ 0 h 33"/>
                <a:gd name="T12" fmla="*/ 0 w 43"/>
                <a:gd name="T13" fmla="*/ 0 h 33"/>
                <a:gd name="T14" fmla="*/ 0 w 43"/>
                <a:gd name="T15" fmla="*/ 0 h 33"/>
                <a:gd name="T16" fmla="*/ 0 w 43"/>
                <a:gd name="T17" fmla="*/ 1 h 33"/>
                <a:gd name="T18" fmla="*/ 0 w 43"/>
                <a:gd name="T19" fmla="*/ 1 h 33"/>
                <a:gd name="T20" fmla="*/ 2 w 43"/>
                <a:gd name="T21" fmla="*/ 2 h 33"/>
                <a:gd name="T22" fmla="*/ 3 w 43"/>
                <a:gd name="T23" fmla="*/ 2 h 33"/>
                <a:gd name="T24" fmla="*/ 3 w 43"/>
                <a:gd name="T25" fmla="*/ 2 h 33"/>
                <a:gd name="T26" fmla="*/ 3 w 43"/>
                <a:gd name="T27" fmla="*/ 2 h 33"/>
                <a:gd name="T28" fmla="*/ 3 w 43"/>
                <a:gd name="T29" fmla="*/ 2 h 33"/>
                <a:gd name="T30" fmla="*/ 3 w 43"/>
                <a:gd name="T31" fmla="*/ 1 h 33"/>
                <a:gd name="T32" fmla="*/ 3 w 43"/>
                <a:gd name="T33" fmla="*/ 1 h 33"/>
                <a:gd name="T34" fmla="*/ 3 w 43"/>
                <a:gd name="T35" fmla="*/ 1 h 33"/>
                <a:gd name="T36" fmla="*/ 3 w 43"/>
                <a:gd name="T37" fmla="*/ 1 h 33"/>
                <a:gd name="T38" fmla="*/ 3 w 43"/>
                <a:gd name="T39" fmla="*/ 1 h 33"/>
                <a:gd name="T40" fmla="*/ 1 w 43"/>
                <a:gd name="T41" fmla="*/ 0 h 33"/>
                <a:gd name="T42" fmla="*/ 1 w 43"/>
                <a:gd name="T43" fmla="*/ 0 h 33"/>
                <a:gd name="T44" fmla="*/ 1 w 43"/>
                <a:gd name="T45" fmla="*/ 0 h 3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33"/>
                <a:gd name="T71" fmla="*/ 43 w 43"/>
                <a:gd name="T72" fmla="*/ 33 h 3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33">
                  <a:moveTo>
                    <a:pt x="6" y="0"/>
                  </a:moveTo>
                  <a:lnTo>
                    <a:pt x="6" y="0"/>
                  </a:lnTo>
                  <a:lnTo>
                    <a:pt x="6" y="2"/>
                  </a:lnTo>
                  <a:lnTo>
                    <a:pt x="5" y="3"/>
                  </a:lnTo>
                  <a:lnTo>
                    <a:pt x="4" y="5"/>
                  </a:lnTo>
                  <a:lnTo>
                    <a:pt x="3" y="6"/>
                  </a:lnTo>
                  <a:lnTo>
                    <a:pt x="3" y="8"/>
                  </a:lnTo>
                  <a:lnTo>
                    <a:pt x="2" y="10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8" y="30"/>
                  </a:lnTo>
                  <a:lnTo>
                    <a:pt x="39" y="28"/>
                  </a:lnTo>
                  <a:lnTo>
                    <a:pt x="40" y="27"/>
                  </a:lnTo>
                  <a:lnTo>
                    <a:pt x="41" y="25"/>
                  </a:lnTo>
                  <a:lnTo>
                    <a:pt x="42" y="24"/>
                  </a:lnTo>
                  <a:lnTo>
                    <a:pt x="42" y="22"/>
                  </a:lnTo>
                  <a:lnTo>
                    <a:pt x="43" y="2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4" name="Freeform 509"/>
            <p:cNvSpPr>
              <a:spLocks/>
            </p:cNvSpPr>
            <p:nvPr/>
          </p:nvSpPr>
          <p:spPr bwMode="auto">
            <a:xfrm>
              <a:off x="2806" y="2252"/>
              <a:ext cx="17" cy="20"/>
            </a:xfrm>
            <a:custGeom>
              <a:avLst/>
              <a:gdLst>
                <a:gd name="T0" fmla="*/ 2 w 68"/>
                <a:gd name="T1" fmla="*/ 0 h 79"/>
                <a:gd name="T2" fmla="*/ 2 w 68"/>
                <a:gd name="T3" fmla="*/ 0 h 79"/>
                <a:gd name="T4" fmla="*/ 2 w 68"/>
                <a:gd name="T5" fmla="*/ 1 h 79"/>
                <a:gd name="T6" fmla="*/ 2 w 68"/>
                <a:gd name="T7" fmla="*/ 1 h 79"/>
                <a:gd name="T8" fmla="*/ 1 w 68"/>
                <a:gd name="T9" fmla="*/ 1 h 79"/>
                <a:gd name="T10" fmla="*/ 1 w 68"/>
                <a:gd name="T11" fmla="*/ 2 h 79"/>
                <a:gd name="T12" fmla="*/ 1 w 68"/>
                <a:gd name="T13" fmla="*/ 2 h 79"/>
                <a:gd name="T14" fmla="*/ 1 w 68"/>
                <a:gd name="T15" fmla="*/ 3 h 79"/>
                <a:gd name="T16" fmla="*/ 0 w 68"/>
                <a:gd name="T17" fmla="*/ 3 h 79"/>
                <a:gd name="T18" fmla="*/ 0 w 68"/>
                <a:gd name="T19" fmla="*/ 4 h 79"/>
                <a:gd name="T20" fmla="*/ 2 w 68"/>
                <a:gd name="T21" fmla="*/ 5 h 79"/>
                <a:gd name="T22" fmla="*/ 3 w 68"/>
                <a:gd name="T23" fmla="*/ 5 h 79"/>
                <a:gd name="T24" fmla="*/ 3 w 68"/>
                <a:gd name="T25" fmla="*/ 4 h 79"/>
                <a:gd name="T26" fmla="*/ 3 w 68"/>
                <a:gd name="T27" fmla="*/ 4 h 79"/>
                <a:gd name="T28" fmla="*/ 3 w 68"/>
                <a:gd name="T29" fmla="*/ 3 h 79"/>
                <a:gd name="T30" fmla="*/ 4 w 68"/>
                <a:gd name="T31" fmla="*/ 3 h 79"/>
                <a:gd name="T32" fmla="*/ 4 w 68"/>
                <a:gd name="T33" fmla="*/ 2 h 79"/>
                <a:gd name="T34" fmla="*/ 4 w 68"/>
                <a:gd name="T35" fmla="*/ 2 h 79"/>
                <a:gd name="T36" fmla="*/ 4 w 68"/>
                <a:gd name="T37" fmla="*/ 1 h 79"/>
                <a:gd name="T38" fmla="*/ 4 w 68"/>
                <a:gd name="T39" fmla="*/ 1 h 79"/>
                <a:gd name="T40" fmla="*/ 2 w 68"/>
                <a:gd name="T41" fmla="*/ 0 h 79"/>
                <a:gd name="T42" fmla="*/ 2 w 68"/>
                <a:gd name="T43" fmla="*/ 0 h 79"/>
                <a:gd name="T44" fmla="*/ 2 w 68"/>
                <a:gd name="T45" fmla="*/ 0 h 7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8"/>
                <a:gd name="T70" fmla="*/ 0 h 79"/>
                <a:gd name="T71" fmla="*/ 68 w 68"/>
                <a:gd name="T72" fmla="*/ 79 h 7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8" h="79">
                  <a:moveTo>
                    <a:pt x="32" y="0"/>
                  </a:moveTo>
                  <a:lnTo>
                    <a:pt x="32" y="0"/>
                  </a:lnTo>
                  <a:lnTo>
                    <a:pt x="28" y="7"/>
                  </a:lnTo>
                  <a:lnTo>
                    <a:pt x="23" y="15"/>
                  </a:lnTo>
                  <a:lnTo>
                    <a:pt x="20" y="21"/>
                  </a:lnTo>
                  <a:lnTo>
                    <a:pt x="16" y="29"/>
                  </a:lnTo>
                  <a:lnTo>
                    <a:pt x="12" y="37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37" y="79"/>
                  </a:lnTo>
                  <a:lnTo>
                    <a:pt x="41" y="72"/>
                  </a:lnTo>
                  <a:lnTo>
                    <a:pt x="45" y="64"/>
                  </a:lnTo>
                  <a:lnTo>
                    <a:pt x="49" y="58"/>
                  </a:lnTo>
                  <a:lnTo>
                    <a:pt x="52" y="50"/>
                  </a:lnTo>
                  <a:lnTo>
                    <a:pt x="56" y="43"/>
                  </a:lnTo>
                  <a:lnTo>
                    <a:pt x="61" y="36"/>
                  </a:lnTo>
                  <a:lnTo>
                    <a:pt x="64" y="29"/>
                  </a:lnTo>
                  <a:lnTo>
                    <a:pt x="68" y="21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5" name="Freeform 510"/>
            <p:cNvSpPr>
              <a:spLocks/>
            </p:cNvSpPr>
            <p:nvPr/>
          </p:nvSpPr>
          <p:spPr bwMode="auto">
            <a:xfrm>
              <a:off x="2814" y="2249"/>
              <a:ext cx="11" cy="9"/>
            </a:xfrm>
            <a:custGeom>
              <a:avLst/>
              <a:gdLst>
                <a:gd name="T0" fmla="*/ 1 w 42"/>
                <a:gd name="T1" fmla="*/ 0 h 33"/>
                <a:gd name="T2" fmla="*/ 1 w 42"/>
                <a:gd name="T3" fmla="*/ 0 h 33"/>
                <a:gd name="T4" fmla="*/ 0 w 42"/>
                <a:gd name="T5" fmla="*/ 0 h 33"/>
                <a:gd name="T6" fmla="*/ 0 w 42"/>
                <a:gd name="T7" fmla="*/ 0 h 33"/>
                <a:gd name="T8" fmla="*/ 0 w 42"/>
                <a:gd name="T9" fmla="*/ 0 h 33"/>
                <a:gd name="T10" fmla="*/ 0 w 42"/>
                <a:gd name="T11" fmla="*/ 1 h 33"/>
                <a:gd name="T12" fmla="*/ 0 w 42"/>
                <a:gd name="T13" fmla="*/ 1 h 33"/>
                <a:gd name="T14" fmla="*/ 0 w 42"/>
                <a:gd name="T15" fmla="*/ 1 h 33"/>
                <a:gd name="T16" fmla="*/ 0 w 42"/>
                <a:gd name="T17" fmla="*/ 1 h 33"/>
                <a:gd name="T18" fmla="*/ 0 w 42"/>
                <a:gd name="T19" fmla="*/ 1 h 33"/>
                <a:gd name="T20" fmla="*/ 2 w 42"/>
                <a:gd name="T21" fmla="*/ 2 h 33"/>
                <a:gd name="T22" fmla="*/ 3 w 42"/>
                <a:gd name="T23" fmla="*/ 2 h 33"/>
                <a:gd name="T24" fmla="*/ 3 w 42"/>
                <a:gd name="T25" fmla="*/ 2 h 33"/>
                <a:gd name="T26" fmla="*/ 3 w 42"/>
                <a:gd name="T27" fmla="*/ 2 h 33"/>
                <a:gd name="T28" fmla="*/ 3 w 42"/>
                <a:gd name="T29" fmla="*/ 2 h 33"/>
                <a:gd name="T30" fmla="*/ 3 w 42"/>
                <a:gd name="T31" fmla="*/ 2 h 33"/>
                <a:gd name="T32" fmla="*/ 3 w 42"/>
                <a:gd name="T33" fmla="*/ 2 h 33"/>
                <a:gd name="T34" fmla="*/ 3 w 42"/>
                <a:gd name="T35" fmla="*/ 2 h 33"/>
                <a:gd name="T36" fmla="*/ 3 w 42"/>
                <a:gd name="T37" fmla="*/ 2 h 33"/>
                <a:gd name="T38" fmla="*/ 3 w 42"/>
                <a:gd name="T39" fmla="*/ 2 h 33"/>
                <a:gd name="T40" fmla="*/ 1 w 42"/>
                <a:gd name="T41" fmla="*/ 0 h 33"/>
                <a:gd name="T42" fmla="*/ 1 w 42"/>
                <a:gd name="T43" fmla="*/ 0 h 33"/>
                <a:gd name="T44" fmla="*/ 1 w 42"/>
                <a:gd name="T45" fmla="*/ 0 h 3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33"/>
                <a:gd name="T71" fmla="*/ 42 w 42"/>
                <a:gd name="T72" fmla="*/ 33 h 3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33">
                  <a:moveTo>
                    <a:pt x="6" y="0"/>
                  </a:moveTo>
                  <a:lnTo>
                    <a:pt x="6" y="0"/>
                  </a:lnTo>
                  <a:lnTo>
                    <a:pt x="5" y="1"/>
                  </a:lnTo>
                  <a:lnTo>
                    <a:pt x="5" y="4"/>
                  </a:lnTo>
                  <a:lnTo>
                    <a:pt x="4" y="5"/>
                  </a:lnTo>
                  <a:lnTo>
                    <a:pt x="3" y="6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2"/>
                  </a:lnTo>
                  <a:lnTo>
                    <a:pt x="36" y="33"/>
                  </a:lnTo>
                  <a:lnTo>
                    <a:pt x="37" y="32"/>
                  </a:lnTo>
                  <a:lnTo>
                    <a:pt x="38" y="31"/>
                  </a:lnTo>
                  <a:lnTo>
                    <a:pt x="38" y="29"/>
                  </a:lnTo>
                  <a:lnTo>
                    <a:pt x="39" y="28"/>
                  </a:lnTo>
                  <a:lnTo>
                    <a:pt x="40" y="27"/>
                  </a:lnTo>
                  <a:lnTo>
                    <a:pt x="41" y="25"/>
                  </a:lnTo>
                  <a:lnTo>
                    <a:pt x="41" y="23"/>
                  </a:lnTo>
                  <a:lnTo>
                    <a:pt x="42" y="2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6" name="Freeform 511"/>
            <p:cNvSpPr>
              <a:spLocks/>
            </p:cNvSpPr>
            <p:nvPr/>
          </p:nvSpPr>
          <p:spPr bwMode="auto">
            <a:xfrm>
              <a:off x="2816" y="2235"/>
              <a:ext cx="17" cy="20"/>
            </a:xfrm>
            <a:custGeom>
              <a:avLst/>
              <a:gdLst>
                <a:gd name="T0" fmla="*/ 2 w 68"/>
                <a:gd name="T1" fmla="*/ 0 h 78"/>
                <a:gd name="T2" fmla="*/ 2 w 68"/>
                <a:gd name="T3" fmla="*/ 0 h 78"/>
                <a:gd name="T4" fmla="*/ 2 w 68"/>
                <a:gd name="T5" fmla="*/ 1 h 78"/>
                <a:gd name="T6" fmla="*/ 2 w 68"/>
                <a:gd name="T7" fmla="*/ 1 h 78"/>
                <a:gd name="T8" fmla="*/ 1 w 68"/>
                <a:gd name="T9" fmla="*/ 1 h 78"/>
                <a:gd name="T10" fmla="*/ 1 w 68"/>
                <a:gd name="T11" fmla="*/ 2 h 78"/>
                <a:gd name="T12" fmla="*/ 1 w 68"/>
                <a:gd name="T13" fmla="*/ 2 h 78"/>
                <a:gd name="T14" fmla="*/ 1 w 68"/>
                <a:gd name="T15" fmla="*/ 3 h 78"/>
                <a:gd name="T16" fmla="*/ 0 w 68"/>
                <a:gd name="T17" fmla="*/ 3 h 78"/>
                <a:gd name="T18" fmla="*/ 0 w 68"/>
                <a:gd name="T19" fmla="*/ 4 h 78"/>
                <a:gd name="T20" fmla="*/ 2 w 68"/>
                <a:gd name="T21" fmla="*/ 5 h 78"/>
                <a:gd name="T22" fmla="*/ 3 w 68"/>
                <a:gd name="T23" fmla="*/ 5 h 78"/>
                <a:gd name="T24" fmla="*/ 3 w 68"/>
                <a:gd name="T25" fmla="*/ 4 h 78"/>
                <a:gd name="T26" fmla="*/ 3 w 68"/>
                <a:gd name="T27" fmla="*/ 4 h 78"/>
                <a:gd name="T28" fmla="*/ 3 w 68"/>
                <a:gd name="T29" fmla="*/ 3 h 78"/>
                <a:gd name="T30" fmla="*/ 4 w 68"/>
                <a:gd name="T31" fmla="*/ 3 h 78"/>
                <a:gd name="T32" fmla="*/ 4 w 68"/>
                <a:gd name="T33" fmla="*/ 2 h 78"/>
                <a:gd name="T34" fmla="*/ 4 w 68"/>
                <a:gd name="T35" fmla="*/ 2 h 78"/>
                <a:gd name="T36" fmla="*/ 4 w 68"/>
                <a:gd name="T37" fmla="*/ 2 h 78"/>
                <a:gd name="T38" fmla="*/ 4 w 68"/>
                <a:gd name="T39" fmla="*/ 2 h 78"/>
                <a:gd name="T40" fmla="*/ 2 w 68"/>
                <a:gd name="T41" fmla="*/ 0 h 78"/>
                <a:gd name="T42" fmla="*/ 2 w 68"/>
                <a:gd name="T43" fmla="*/ 0 h 78"/>
                <a:gd name="T44" fmla="*/ 2 w 68"/>
                <a:gd name="T45" fmla="*/ 0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8"/>
                <a:gd name="T70" fmla="*/ 0 h 78"/>
                <a:gd name="T71" fmla="*/ 68 w 68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8" h="78">
                  <a:moveTo>
                    <a:pt x="32" y="0"/>
                  </a:moveTo>
                  <a:lnTo>
                    <a:pt x="32" y="0"/>
                  </a:lnTo>
                  <a:lnTo>
                    <a:pt x="28" y="7"/>
                  </a:lnTo>
                  <a:lnTo>
                    <a:pt x="25" y="14"/>
                  </a:lnTo>
                  <a:lnTo>
                    <a:pt x="21" y="21"/>
                  </a:lnTo>
                  <a:lnTo>
                    <a:pt x="16" y="28"/>
                  </a:lnTo>
                  <a:lnTo>
                    <a:pt x="12" y="35"/>
                  </a:lnTo>
                  <a:lnTo>
                    <a:pt x="9" y="42"/>
                  </a:lnTo>
                  <a:lnTo>
                    <a:pt x="5" y="50"/>
                  </a:lnTo>
                  <a:lnTo>
                    <a:pt x="0" y="56"/>
                  </a:lnTo>
                  <a:lnTo>
                    <a:pt x="36" y="78"/>
                  </a:lnTo>
                  <a:lnTo>
                    <a:pt x="41" y="71"/>
                  </a:lnTo>
                  <a:lnTo>
                    <a:pt x="44" y="64"/>
                  </a:lnTo>
                  <a:lnTo>
                    <a:pt x="48" y="57"/>
                  </a:lnTo>
                  <a:lnTo>
                    <a:pt x="52" y="50"/>
                  </a:lnTo>
                  <a:lnTo>
                    <a:pt x="57" y="43"/>
                  </a:lnTo>
                  <a:lnTo>
                    <a:pt x="60" y="36"/>
                  </a:lnTo>
                  <a:lnTo>
                    <a:pt x="64" y="30"/>
                  </a:lnTo>
                  <a:lnTo>
                    <a:pt x="68" y="22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7" name="Freeform 512"/>
            <p:cNvSpPr>
              <a:spLocks/>
            </p:cNvSpPr>
            <p:nvPr/>
          </p:nvSpPr>
          <p:spPr bwMode="auto">
            <a:xfrm>
              <a:off x="2824" y="2232"/>
              <a:ext cx="10" cy="9"/>
            </a:xfrm>
            <a:custGeom>
              <a:avLst/>
              <a:gdLst>
                <a:gd name="T0" fmla="*/ 0 w 44"/>
                <a:gd name="T1" fmla="*/ 0 h 35"/>
                <a:gd name="T2" fmla="*/ 0 w 44"/>
                <a:gd name="T3" fmla="*/ 0 h 35"/>
                <a:gd name="T4" fmla="*/ 0 w 44"/>
                <a:gd name="T5" fmla="*/ 0 h 35"/>
                <a:gd name="T6" fmla="*/ 0 w 44"/>
                <a:gd name="T7" fmla="*/ 0 h 35"/>
                <a:gd name="T8" fmla="*/ 0 w 44"/>
                <a:gd name="T9" fmla="*/ 0 h 35"/>
                <a:gd name="T10" fmla="*/ 0 w 44"/>
                <a:gd name="T11" fmla="*/ 1 h 35"/>
                <a:gd name="T12" fmla="*/ 0 w 44"/>
                <a:gd name="T13" fmla="*/ 1 h 35"/>
                <a:gd name="T14" fmla="*/ 0 w 44"/>
                <a:gd name="T15" fmla="*/ 1 h 35"/>
                <a:gd name="T16" fmla="*/ 0 w 44"/>
                <a:gd name="T17" fmla="*/ 1 h 35"/>
                <a:gd name="T18" fmla="*/ 0 w 44"/>
                <a:gd name="T19" fmla="*/ 1 h 35"/>
                <a:gd name="T20" fmla="*/ 2 w 44"/>
                <a:gd name="T21" fmla="*/ 2 h 35"/>
                <a:gd name="T22" fmla="*/ 2 w 44"/>
                <a:gd name="T23" fmla="*/ 2 h 35"/>
                <a:gd name="T24" fmla="*/ 2 w 44"/>
                <a:gd name="T25" fmla="*/ 2 h 35"/>
                <a:gd name="T26" fmla="*/ 2 w 44"/>
                <a:gd name="T27" fmla="*/ 2 h 35"/>
                <a:gd name="T28" fmla="*/ 2 w 44"/>
                <a:gd name="T29" fmla="*/ 2 h 35"/>
                <a:gd name="T30" fmla="*/ 2 w 44"/>
                <a:gd name="T31" fmla="*/ 2 h 35"/>
                <a:gd name="T32" fmla="*/ 2 w 44"/>
                <a:gd name="T33" fmla="*/ 2 h 35"/>
                <a:gd name="T34" fmla="*/ 2 w 44"/>
                <a:gd name="T35" fmla="*/ 2 h 35"/>
                <a:gd name="T36" fmla="*/ 2 w 44"/>
                <a:gd name="T37" fmla="*/ 2 h 35"/>
                <a:gd name="T38" fmla="*/ 2 w 44"/>
                <a:gd name="T39" fmla="*/ 2 h 35"/>
                <a:gd name="T40" fmla="*/ 0 w 44"/>
                <a:gd name="T41" fmla="*/ 0 h 35"/>
                <a:gd name="T42" fmla="*/ 0 w 44"/>
                <a:gd name="T43" fmla="*/ 0 h 35"/>
                <a:gd name="T44" fmla="*/ 0 w 44"/>
                <a:gd name="T45" fmla="*/ 0 h 3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35"/>
                <a:gd name="T71" fmla="*/ 44 w 44"/>
                <a:gd name="T72" fmla="*/ 35 h 3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35">
                  <a:moveTo>
                    <a:pt x="9" y="0"/>
                  </a:moveTo>
                  <a:lnTo>
                    <a:pt x="9" y="0"/>
                  </a:lnTo>
                  <a:lnTo>
                    <a:pt x="8" y="1"/>
                  </a:lnTo>
                  <a:lnTo>
                    <a:pt x="7" y="3"/>
                  </a:lnTo>
                  <a:lnTo>
                    <a:pt x="6" y="4"/>
                  </a:lnTo>
                  <a:lnTo>
                    <a:pt x="4" y="6"/>
                  </a:lnTo>
                  <a:lnTo>
                    <a:pt x="3" y="8"/>
                  </a:lnTo>
                  <a:lnTo>
                    <a:pt x="2" y="10"/>
                  </a:lnTo>
                  <a:lnTo>
                    <a:pt x="1" y="12"/>
                  </a:lnTo>
                  <a:lnTo>
                    <a:pt x="0" y="13"/>
                  </a:lnTo>
                  <a:lnTo>
                    <a:pt x="36" y="35"/>
                  </a:lnTo>
                  <a:lnTo>
                    <a:pt x="37" y="34"/>
                  </a:lnTo>
                  <a:lnTo>
                    <a:pt x="39" y="32"/>
                  </a:lnTo>
                  <a:lnTo>
                    <a:pt x="40" y="31"/>
                  </a:lnTo>
                  <a:lnTo>
                    <a:pt x="41" y="28"/>
                  </a:lnTo>
                  <a:lnTo>
                    <a:pt x="42" y="27"/>
                  </a:lnTo>
                  <a:lnTo>
                    <a:pt x="42" y="25"/>
                  </a:lnTo>
                  <a:lnTo>
                    <a:pt x="43" y="24"/>
                  </a:lnTo>
                  <a:lnTo>
                    <a:pt x="44" y="22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8" name="Freeform 513"/>
            <p:cNvSpPr>
              <a:spLocks/>
            </p:cNvSpPr>
            <p:nvPr/>
          </p:nvSpPr>
          <p:spPr bwMode="auto">
            <a:xfrm>
              <a:off x="2826" y="2218"/>
              <a:ext cx="17" cy="19"/>
            </a:xfrm>
            <a:custGeom>
              <a:avLst/>
              <a:gdLst>
                <a:gd name="T0" fmla="*/ 2 w 68"/>
                <a:gd name="T1" fmla="*/ 0 h 77"/>
                <a:gd name="T2" fmla="*/ 2 w 68"/>
                <a:gd name="T3" fmla="*/ 0 h 77"/>
                <a:gd name="T4" fmla="*/ 2 w 68"/>
                <a:gd name="T5" fmla="*/ 0 h 77"/>
                <a:gd name="T6" fmla="*/ 2 w 68"/>
                <a:gd name="T7" fmla="*/ 1 h 77"/>
                <a:gd name="T8" fmla="*/ 1 w 68"/>
                <a:gd name="T9" fmla="*/ 1 h 77"/>
                <a:gd name="T10" fmla="*/ 1 w 68"/>
                <a:gd name="T11" fmla="*/ 2 h 77"/>
                <a:gd name="T12" fmla="*/ 1 w 68"/>
                <a:gd name="T13" fmla="*/ 2 h 77"/>
                <a:gd name="T14" fmla="*/ 1 w 68"/>
                <a:gd name="T15" fmla="*/ 2 h 77"/>
                <a:gd name="T16" fmla="*/ 0 w 68"/>
                <a:gd name="T17" fmla="*/ 3 h 77"/>
                <a:gd name="T18" fmla="*/ 0 w 68"/>
                <a:gd name="T19" fmla="*/ 3 h 77"/>
                <a:gd name="T20" fmla="*/ 2 w 68"/>
                <a:gd name="T21" fmla="*/ 5 h 77"/>
                <a:gd name="T22" fmla="*/ 3 w 68"/>
                <a:gd name="T23" fmla="*/ 4 h 77"/>
                <a:gd name="T24" fmla="*/ 3 w 68"/>
                <a:gd name="T25" fmla="*/ 4 h 77"/>
                <a:gd name="T26" fmla="*/ 3 w 68"/>
                <a:gd name="T27" fmla="*/ 3 h 77"/>
                <a:gd name="T28" fmla="*/ 3 w 68"/>
                <a:gd name="T29" fmla="*/ 3 h 77"/>
                <a:gd name="T30" fmla="*/ 4 w 68"/>
                <a:gd name="T31" fmla="*/ 3 h 77"/>
                <a:gd name="T32" fmla="*/ 4 w 68"/>
                <a:gd name="T33" fmla="*/ 2 h 77"/>
                <a:gd name="T34" fmla="*/ 4 w 68"/>
                <a:gd name="T35" fmla="*/ 2 h 77"/>
                <a:gd name="T36" fmla="*/ 4 w 68"/>
                <a:gd name="T37" fmla="*/ 1 h 77"/>
                <a:gd name="T38" fmla="*/ 4 w 68"/>
                <a:gd name="T39" fmla="*/ 1 h 77"/>
                <a:gd name="T40" fmla="*/ 4 w 68"/>
                <a:gd name="T41" fmla="*/ 1 h 77"/>
                <a:gd name="T42" fmla="*/ 4 w 68"/>
                <a:gd name="T43" fmla="*/ 1 h 77"/>
                <a:gd name="T44" fmla="*/ 4 w 68"/>
                <a:gd name="T45" fmla="*/ 1 h 77"/>
                <a:gd name="T46" fmla="*/ 2 w 68"/>
                <a:gd name="T47" fmla="*/ 0 h 7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8"/>
                <a:gd name="T73" fmla="*/ 0 h 77"/>
                <a:gd name="T74" fmla="*/ 68 w 68"/>
                <a:gd name="T75" fmla="*/ 77 h 7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8" h="77">
                  <a:moveTo>
                    <a:pt x="33" y="0"/>
                  </a:moveTo>
                  <a:lnTo>
                    <a:pt x="33" y="0"/>
                  </a:lnTo>
                  <a:lnTo>
                    <a:pt x="28" y="6"/>
                  </a:lnTo>
                  <a:lnTo>
                    <a:pt x="24" y="13"/>
                  </a:lnTo>
                  <a:lnTo>
                    <a:pt x="20" y="19"/>
                  </a:lnTo>
                  <a:lnTo>
                    <a:pt x="16" y="27"/>
                  </a:lnTo>
                  <a:lnTo>
                    <a:pt x="11" y="34"/>
                  </a:lnTo>
                  <a:lnTo>
                    <a:pt x="7" y="40"/>
                  </a:lnTo>
                  <a:lnTo>
                    <a:pt x="4" y="47"/>
                  </a:lnTo>
                  <a:lnTo>
                    <a:pt x="0" y="55"/>
                  </a:lnTo>
                  <a:lnTo>
                    <a:pt x="35" y="77"/>
                  </a:lnTo>
                  <a:lnTo>
                    <a:pt x="39" y="70"/>
                  </a:lnTo>
                  <a:lnTo>
                    <a:pt x="43" y="64"/>
                  </a:lnTo>
                  <a:lnTo>
                    <a:pt x="48" y="57"/>
                  </a:lnTo>
                  <a:lnTo>
                    <a:pt x="52" y="50"/>
                  </a:lnTo>
                  <a:lnTo>
                    <a:pt x="55" y="43"/>
                  </a:lnTo>
                  <a:lnTo>
                    <a:pt x="59" y="36"/>
                  </a:lnTo>
                  <a:lnTo>
                    <a:pt x="64" y="29"/>
                  </a:lnTo>
                  <a:lnTo>
                    <a:pt x="68" y="2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79" name="Freeform 514"/>
            <p:cNvSpPr>
              <a:spLocks/>
            </p:cNvSpPr>
            <p:nvPr/>
          </p:nvSpPr>
          <p:spPr bwMode="auto">
            <a:xfrm>
              <a:off x="2834" y="2215"/>
              <a:ext cx="11" cy="9"/>
            </a:xfrm>
            <a:custGeom>
              <a:avLst/>
              <a:gdLst>
                <a:gd name="T0" fmla="*/ 1 w 42"/>
                <a:gd name="T1" fmla="*/ 0 h 37"/>
                <a:gd name="T2" fmla="*/ 1 w 42"/>
                <a:gd name="T3" fmla="*/ 0 h 37"/>
                <a:gd name="T4" fmla="*/ 1 w 42"/>
                <a:gd name="T5" fmla="*/ 0 h 37"/>
                <a:gd name="T6" fmla="*/ 0 w 42"/>
                <a:gd name="T7" fmla="*/ 0 h 37"/>
                <a:gd name="T8" fmla="*/ 0 w 42"/>
                <a:gd name="T9" fmla="*/ 0 h 37"/>
                <a:gd name="T10" fmla="*/ 0 w 42"/>
                <a:gd name="T11" fmla="*/ 0 h 37"/>
                <a:gd name="T12" fmla="*/ 0 w 42"/>
                <a:gd name="T13" fmla="*/ 0 h 37"/>
                <a:gd name="T14" fmla="*/ 0 w 42"/>
                <a:gd name="T15" fmla="*/ 0 h 37"/>
                <a:gd name="T16" fmla="*/ 0 w 42"/>
                <a:gd name="T17" fmla="*/ 1 h 37"/>
                <a:gd name="T18" fmla="*/ 0 w 42"/>
                <a:gd name="T19" fmla="*/ 1 h 37"/>
                <a:gd name="T20" fmla="*/ 2 w 42"/>
                <a:gd name="T21" fmla="*/ 2 h 37"/>
                <a:gd name="T22" fmla="*/ 2 w 42"/>
                <a:gd name="T23" fmla="*/ 2 h 37"/>
                <a:gd name="T24" fmla="*/ 3 w 42"/>
                <a:gd name="T25" fmla="*/ 2 h 37"/>
                <a:gd name="T26" fmla="*/ 3 w 42"/>
                <a:gd name="T27" fmla="*/ 2 h 37"/>
                <a:gd name="T28" fmla="*/ 3 w 42"/>
                <a:gd name="T29" fmla="*/ 2 h 37"/>
                <a:gd name="T30" fmla="*/ 3 w 42"/>
                <a:gd name="T31" fmla="*/ 2 h 37"/>
                <a:gd name="T32" fmla="*/ 3 w 42"/>
                <a:gd name="T33" fmla="*/ 2 h 37"/>
                <a:gd name="T34" fmla="*/ 3 w 42"/>
                <a:gd name="T35" fmla="*/ 1 h 37"/>
                <a:gd name="T36" fmla="*/ 3 w 42"/>
                <a:gd name="T37" fmla="*/ 1 h 37"/>
                <a:gd name="T38" fmla="*/ 3 w 42"/>
                <a:gd name="T39" fmla="*/ 1 h 37"/>
                <a:gd name="T40" fmla="*/ 1 w 42"/>
                <a:gd name="T41" fmla="*/ 0 h 37"/>
                <a:gd name="T42" fmla="*/ 1 w 42"/>
                <a:gd name="T43" fmla="*/ 0 h 37"/>
                <a:gd name="T44" fmla="*/ 1 w 42"/>
                <a:gd name="T45" fmla="*/ 0 h 3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37"/>
                <a:gd name="T71" fmla="*/ 42 w 42"/>
                <a:gd name="T72" fmla="*/ 37 h 3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37">
                  <a:moveTo>
                    <a:pt x="7" y="0"/>
                  </a:moveTo>
                  <a:lnTo>
                    <a:pt x="7" y="0"/>
                  </a:lnTo>
                  <a:lnTo>
                    <a:pt x="6" y="3"/>
                  </a:lnTo>
                  <a:lnTo>
                    <a:pt x="5" y="4"/>
                  </a:lnTo>
                  <a:lnTo>
                    <a:pt x="4" y="6"/>
                  </a:lnTo>
                  <a:lnTo>
                    <a:pt x="4" y="7"/>
                  </a:lnTo>
                  <a:lnTo>
                    <a:pt x="3" y="9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4"/>
                  </a:lnTo>
                  <a:lnTo>
                    <a:pt x="35" y="37"/>
                  </a:lnTo>
                  <a:lnTo>
                    <a:pt x="36" y="36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9" y="30"/>
                  </a:lnTo>
                  <a:lnTo>
                    <a:pt x="40" y="29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2" y="2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0" name="Freeform 515"/>
            <p:cNvSpPr>
              <a:spLocks/>
            </p:cNvSpPr>
            <p:nvPr/>
          </p:nvSpPr>
          <p:spPr bwMode="auto">
            <a:xfrm>
              <a:off x="2836" y="2202"/>
              <a:ext cx="17" cy="19"/>
            </a:xfrm>
            <a:custGeom>
              <a:avLst/>
              <a:gdLst>
                <a:gd name="T0" fmla="*/ 2 w 69"/>
                <a:gd name="T1" fmla="*/ 0 h 78"/>
                <a:gd name="T2" fmla="*/ 2 w 69"/>
                <a:gd name="T3" fmla="*/ 0 h 78"/>
                <a:gd name="T4" fmla="*/ 2 w 69"/>
                <a:gd name="T5" fmla="*/ 0 h 78"/>
                <a:gd name="T6" fmla="*/ 1 w 69"/>
                <a:gd name="T7" fmla="*/ 1 h 78"/>
                <a:gd name="T8" fmla="*/ 1 w 69"/>
                <a:gd name="T9" fmla="*/ 1 h 78"/>
                <a:gd name="T10" fmla="*/ 1 w 69"/>
                <a:gd name="T11" fmla="*/ 2 h 78"/>
                <a:gd name="T12" fmla="*/ 1 w 69"/>
                <a:gd name="T13" fmla="*/ 2 h 78"/>
                <a:gd name="T14" fmla="*/ 0 w 69"/>
                <a:gd name="T15" fmla="*/ 2 h 78"/>
                <a:gd name="T16" fmla="*/ 0 w 69"/>
                <a:gd name="T17" fmla="*/ 3 h 78"/>
                <a:gd name="T18" fmla="*/ 0 w 69"/>
                <a:gd name="T19" fmla="*/ 3 h 78"/>
                <a:gd name="T20" fmla="*/ 2 w 69"/>
                <a:gd name="T21" fmla="*/ 5 h 78"/>
                <a:gd name="T22" fmla="*/ 2 w 69"/>
                <a:gd name="T23" fmla="*/ 4 h 78"/>
                <a:gd name="T24" fmla="*/ 3 w 69"/>
                <a:gd name="T25" fmla="*/ 4 h 78"/>
                <a:gd name="T26" fmla="*/ 3 w 69"/>
                <a:gd name="T27" fmla="*/ 3 h 78"/>
                <a:gd name="T28" fmla="*/ 3 w 69"/>
                <a:gd name="T29" fmla="*/ 3 h 78"/>
                <a:gd name="T30" fmla="*/ 3 w 69"/>
                <a:gd name="T31" fmla="*/ 3 h 78"/>
                <a:gd name="T32" fmla="*/ 4 w 69"/>
                <a:gd name="T33" fmla="*/ 2 h 78"/>
                <a:gd name="T34" fmla="*/ 4 w 69"/>
                <a:gd name="T35" fmla="*/ 2 h 78"/>
                <a:gd name="T36" fmla="*/ 4 w 69"/>
                <a:gd name="T37" fmla="*/ 1 h 78"/>
                <a:gd name="T38" fmla="*/ 4 w 69"/>
                <a:gd name="T39" fmla="*/ 1 h 78"/>
                <a:gd name="T40" fmla="*/ 2 w 69"/>
                <a:gd name="T41" fmla="*/ 0 h 78"/>
                <a:gd name="T42" fmla="*/ 2 w 69"/>
                <a:gd name="T43" fmla="*/ 0 h 78"/>
                <a:gd name="T44" fmla="*/ 2 w 69"/>
                <a:gd name="T45" fmla="*/ 0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9"/>
                <a:gd name="T70" fmla="*/ 0 h 78"/>
                <a:gd name="T71" fmla="*/ 69 w 69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9" h="78">
                  <a:moveTo>
                    <a:pt x="34" y="0"/>
                  </a:moveTo>
                  <a:lnTo>
                    <a:pt x="34" y="0"/>
                  </a:lnTo>
                  <a:lnTo>
                    <a:pt x="30" y="7"/>
                  </a:lnTo>
                  <a:lnTo>
                    <a:pt x="26" y="14"/>
                  </a:lnTo>
                  <a:lnTo>
                    <a:pt x="21" y="20"/>
                  </a:lnTo>
                  <a:lnTo>
                    <a:pt x="17" y="27"/>
                  </a:lnTo>
                  <a:lnTo>
                    <a:pt x="13" y="34"/>
                  </a:lnTo>
                  <a:lnTo>
                    <a:pt x="9" y="40"/>
                  </a:lnTo>
                  <a:lnTo>
                    <a:pt x="4" y="47"/>
                  </a:lnTo>
                  <a:lnTo>
                    <a:pt x="0" y="53"/>
                  </a:lnTo>
                  <a:lnTo>
                    <a:pt x="35" y="78"/>
                  </a:lnTo>
                  <a:lnTo>
                    <a:pt x="40" y="71"/>
                  </a:lnTo>
                  <a:lnTo>
                    <a:pt x="44" y="64"/>
                  </a:lnTo>
                  <a:lnTo>
                    <a:pt x="48" y="58"/>
                  </a:lnTo>
                  <a:lnTo>
                    <a:pt x="52" y="51"/>
                  </a:lnTo>
                  <a:lnTo>
                    <a:pt x="57" y="45"/>
                  </a:lnTo>
                  <a:lnTo>
                    <a:pt x="61" y="38"/>
                  </a:lnTo>
                  <a:lnTo>
                    <a:pt x="65" y="31"/>
                  </a:lnTo>
                  <a:lnTo>
                    <a:pt x="69" y="25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1" name="Freeform 516"/>
            <p:cNvSpPr>
              <a:spLocks/>
            </p:cNvSpPr>
            <p:nvPr/>
          </p:nvSpPr>
          <p:spPr bwMode="auto">
            <a:xfrm>
              <a:off x="2844" y="2198"/>
              <a:ext cx="11" cy="10"/>
            </a:xfrm>
            <a:custGeom>
              <a:avLst/>
              <a:gdLst>
                <a:gd name="T0" fmla="*/ 1 w 44"/>
                <a:gd name="T1" fmla="*/ 0 h 39"/>
                <a:gd name="T2" fmla="*/ 1 w 44"/>
                <a:gd name="T3" fmla="*/ 0 h 39"/>
                <a:gd name="T4" fmla="*/ 1 w 44"/>
                <a:gd name="T5" fmla="*/ 0 h 39"/>
                <a:gd name="T6" fmla="*/ 1 w 44"/>
                <a:gd name="T7" fmla="*/ 0 h 39"/>
                <a:gd name="T8" fmla="*/ 1 w 44"/>
                <a:gd name="T9" fmla="*/ 1 h 39"/>
                <a:gd name="T10" fmla="*/ 0 w 44"/>
                <a:gd name="T11" fmla="*/ 1 h 39"/>
                <a:gd name="T12" fmla="*/ 0 w 44"/>
                <a:gd name="T13" fmla="*/ 1 h 39"/>
                <a:gd name="T14" fmla="*/ 0 w 44"/>
                <a:gd name="T15" fmla="*/ 1 h 39"/>
                <a:gd name="T16" fmla="*/ 0 w 44"/>
                <a:gd name="T17" fmla="*/ 1 h 39"/>
                <a:gd name="T18" fmla="*/ 0 w 44"/>
                <a:gd name="T19" fmla="*/ 1 h 39"/>
                <a:gd name="T20" fmla="*/ 2 w 44"/>
                <a:gd name="T21" fmla="*/ 3 h 39"/>
                <a:gd name="T22" fmla="*/ 2 w 44"/>
                <a:gd name="T23" fmla="*/ 2 h 39"/>
                <a:gd name="T24" fmla="*/ 3 w 44"/>
                <a:gd name="T25" fmla="*/ 2 h 39"/>
                <a:gd name="T26" fmla="*/ 3 w 44"/>
                <a:gd name="T27" fmla="*/ 2 h 39"/>
                <a:gd name="T28" fmla="*/ 3 w 44"/>
                <a:gd name="T29" fmla="*/ 2 h 39"/>
                <a:gd name="T30" fmla="*/ 3 w 44"/>
                <a:gd name="T31" fmla="*/ 2 h 39"/>
                <a:gd name="T32" fmla="*/ 3 w 44"/>
                <a:gd name="T33" fmla="*/ 2 h 39"/>
                <a:gd name="T34" fmla="*/ 3 w 44"/>
                <a:gd name="T35" fmla="*/ 2 h 39"/>
                <a:gd name="T36" fmla="*/ 3 w 44"/>
                <a:gd name="T37" fmla="*/ 2 h 39"/>
                <a:gd name="T38" fmla="*/ 3 w 44"/>
                <a:gd name="T39" fmla="*/ 2 h 39"/>
                <a:gd name="T40" fmla="*/ 1 w 44"/>
                <a:gd name="T41" fmla="*/ 0 h 39"/>
                <a:gd name="T42" fmla="*/ 1 w 44"/>
                <a:gd name="T43" fmla="*/ 0 h 39"/>
                <a:gd name="T44" fmla="*/ 1 w 44"/>
                <a:gd name="T45" fmla="*/ 0 h 3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39"/>
                <a:gd name="T71" fmla="*/ 44 w 44"/>
                <a:gd name="T72" fmla="*/ 39 h 3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39">
                  <a:moveTo>
                    <a:pt x="10" y="0"/>
                  </a:moveTo>
                  <a:lnTo>
                    <a:pt x="10" y="0"/>
                  </a:lnTo>
                  <a:lnTo>
                    <a:pt x="9" y="2"/>
                  </a:lnTo>
                  <a:lnTo>
                    <a:pt x="8" y="3"/>
                  </a:lnTo>
                  <a:lnTo>
                    <a:pt x="7" y="6"/>
                  </a:lnTo>
                  <a:lnTo>
                    <a:pt x="5" y="8"/>
                  </a:lnTo>
                  <a:lnTo>
                    <a:pt x="3" y="9"/>
                  </a:lnTo>
                  <a:lnTo>
                    <a:pt x="2" y="11"/>
                  </a:lnTo>
                  <a:lnTo>
                    <a:pt x="1" y="12"/>
                  </a:lnTo>
                  <a:lnTo>
                    <a:pt x="0" y="14"/>
                  </a:lnTo>
                  <a:lnTo>
                    <a:pt x="35" y="39"/>
                  </a:lnTo>
                  <a:lnTo>
                    <a:pt x="36" y="37"/>
                  </a:lnTo>
                  <a:lnTo>
                    <a:pt x="38" y="35"/>
                  </a:lnTo>
                  <a:lnTo>
                    <a:pt x="39" y="33"/>
                  </a:lnTo>
                  <a:lnTo>
                    <a:pt x="40" y="32"/>
                  </a:lnTo>
                  <a:lnTo>
                    <a:pt x="41" y="30"/>
                  </a:lnTo>
                  <a:lnTo>
                    <a:pt x="42" y="28"/>
                  </a:lnTo>
                  <a:lnTo>
                    <a:pt x="43" y="27"/>
                  </a:lnTo>
                  <a:lnTo>
                    <a:pt x="44" y="24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2" name="Freeform 517"/>
            <p:cNvSpPr>
              <a:spLocks/>
            </p:cNvSpPr>
            <p:nvPr/>
          </p:nvSpPr>
          <p:spPr bwMode="auto">
            <a:xfrm>
              <a:off x="2847" y="2185"/>
              <a:ext cx="17" cy="19"/>
            </a:xfrm>
            <a:custGeom>
              <a:avLst/>
              <a:gdLst>
                <a:gd name="T0" fmla="*/ 2 w 69"/>
                <a:gd name="T1" fmla="*/ 0 h 77"/>
                <a:gd name="T2" fmla="*/ 2 w 69"/>
                <a:gd name="T3" fmla="*/ 0 h 77"/>
                <a:gd name="T4" fmla="*/ 2 w 69"/>
                <a:gd name="T5" fmla="*/ 0 h 77"/>
                <a:gd name="T6" fmla="*/ 1 w 69"/>
                <a:gd name="T7" fmla="*/ 1 h 77"/>
                <a:gd name="T8" fmla="*/ 1 w 69"/>
                <a:gd name="T9" fmla="*/ 1 h 77"/>
                <a:gd name="T10" fmla="*/ 1 w 69"/>
                <a:gd name="T11" fmla="*/ 2 h 77"/>
                <a:gd name="T12" fmla="*/ 1 w 69"/>
                <a:gd name="T13" fmla="*/ 2 h 77"/>
                <a:gd name="T14" fmla="*/ 0 w 69"/>
                <a:gd name="T15" fmla="*/ 2 h 77"/>
                <a:gd name="T16" fmla="*/ 0 w 69"/>
                <a:gd name="T17" fmla="*/ 3 h 77"/>
                <a:gd name="T18" fmla="*/ 0 w 69"/>
                <a:gd name="T19" fmla="*/ 3 h 77"/>
                <a:gd name="T20" fmla="*/ 2 w 69"/>
                <a:gd name="T21" fmla="*/ 5 h 77"/>
                <a:gd name="T22" fmla="*/ 2 w 69"/>
                <a:gd name="T23" fmla="*/ 4 h 77"/>
                <a:gd name="T24" fmla="*/ 3 w 69"/>
                <a:gd name="T25" fmla="*/ 4 h 77"/>
                <a:gd name="T26" fmla="*/ 3 w 69"/>
                <a:gd name="T27" fmla="*/ 4 h 77"/>
                <a:gd name="T28" fmla="*/ 3 w 69"/>
                <a:gd name="T29" fmla="*/ 3 h 77"/>
                <a:gd name="T30" fmla="*/ 3 w 69"/>
                <a:gd name="T31" fmla="*/ 3 h 77"/>
                <a:gd name="T32" fmla="*/ 4 w 69"/>
                <a:gd name="T33" fmla="*/ 2 h 77"/>
                <a:gd name="T34" fmla="*/ 4 w 69"/>
                <a:gd name="T35" fmla="*/ 2 h 77"/>
                <a:gd name="T36" fmla="*/ 4 w 69"/>
                <a:gd name="T37" fmla="*/ 1 h 77"/>
                <a:gd name="T38" fmla="*/ 4 w 69"/>
                <a:gd name="T39" fmla="*/ 1 h 77"/>
                <a:gd name="T40" fmla="*/ 4 w 69"/>
                <a:gd name="T41" fmla="*/ 1 h 77"/>
                <a:gd name="T42" fmla="*/ 4 w 69"/>
                <a:gd name="T43" fmla="*/ 1 h 77"/>
                <a:gd name="T44" fmla="*/ 4 w 69"/>
                <a:gd name="T45" fmla="*/ 1 h 77"/>
                <a:gd name="T46" fmla="*/ 2 w 69"/>
                <a:gd name="T47" fmla="*/ 0 h 7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9"/>
                <a:gd name="T73" fmla="*/ 0 h 77"/>
                <a:gd name="T74" fmla="*/ 69 w 69"/>
                <a:gd name="T75" fmla="*/ 77 h 7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9" h="77">
                  <a:moveTo>
                    <a:pt x="35" y="0"/>
                  </a:moveTo>
                  <a:lnTo>
                    <a:pt x="35" y="0"/>
                  </a:lnTo>
                  <a:lnTo>
                    <a:pt x="31" y="7"/>
                  </a:lnTo>
                  <a:lnTo>
                    <a:pt x="26" y="13"/>
                  </a:lnTo>
                  <a:lnTo>
                    <a:pt x="21" y="20"/>
                  </a:lnTo>
                  <a:lnTo>
                    <a:pt x="17" y="27"/>
                  </a:lnTo>
                  <a:lnTo>
                    <a:pt x="13" y="33"/>
                  </a:lnTo>
                  <a:lnTo>
                    <a:pt x="8" y="40"/>
                  </a:lnTo>
                  <a:lnTo>
                    <a:pt x="4" y="46"/>
                  </a:lnTo>
                  <a:lnTo>
                    <a:pt x="0" y="53"/>
                  </a:lnTo>
                  <a:lnTo>
                    <a:pt x="34" y="77"/>
                  </a:lnTo>
                  <a:lnTo>
                    <a:pt x="38" y="71"/>
                  </a:lnTo>
                  <a:lnTo>
                    <a:pt x="43" y="64"/>
                  </a:lnTo>
                  <a:lnTo>
                    <a:pt x="48" y="59"/>
                  </a:lnTo>
                  <a:lnTo>
                    <a:pt x="52" y="52"/>
                  </a:lnTo>
                  <a:lnTo>
                    <a:pt x="56" y="45"/>
                  </a:lnTo>
                  <a:lnTo>
                    <a:pt x="61" y="39"/>
                  </a:lnTo>
                  <a:lnTo>
                    <a:pt x="65" y="32"/>
                  </a:lnTo>
                  <a:lnTo>
                    <a:pt x="69" y="26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3" name="Freeform 518"/>
            <p:cNvSpPr>
              <a:spLocks/>
            </p:cNvSpPr>
            <p:nvPr/>
          </p:nvSpPr>
          <p:spPr bwMode="auto">
            <a:xfrm>
              <a:off x="2855" y="2182"/>
              <a:ext cx="11" cy="9"/>
            </a:xfrm>
            <a:custGeom>
              <a:avLst/>
              <a:gdLst>
                <a:gd name="T0" fmla="*/ 1 w 43"/>
                <a:gd name="T1" fmla="*/ 0 h 38"/>
                <a:gd name="T2" fmla="*/ 1 w 43"/>
                <a:gd name="T3" fmla="*/ 0 h 38"/>
                <a:gd name="T4" fmla="*/ 1 w 43"/>
                <a:gd name="T5" fmla="*/ 0 h 38"/>
                <a:gd name="T6" fmla="*/ 1 w 43"/>
                <a:gd name="T7" fmla="*/ 0 h 38"/>
                <a:gd name="T8" fmla="*/ 0 w 43"/>
                <a:gd name="T9" fmla="*/ 0 h 38"/>
                <a:gd name="T10" fmla="*/ 0 w 43"/>
                <a:gd name="T11" fmla="*/ 0 h 38"/>
                <a:gd name="T12" fmla="*/ 0 w 43"/>
                <a:gd name="T13" fmla="*/ 0 h 38"/>
                <a:gd name="T14" fmla="*/ 0 w 43"/>
                <a:gd name="T15" fmla="*/ 0 h 38"/>
                <a:gd name="T16" fmla="*/ 0 w 43"/>
                <a:gd name="T17" fmla="*/ 1 h 38"/>
                <a:gd name="T18" fmla="*/ 0 w 43"/>
                <a:gd name="T19" fmla="*/ 1 h 38"/>
                <a:gd name="T20" fmla="*/ 2 w 43"/>
                <a:gd name="T21" fmla="*/ 2 h 38"/>
                <a:gd name="T22" fmla="*/ 2 w 43"/>
                <a:gd name="T23" fmla="*/ 2 h 38"/>
                <a:gd name="T24" fmla="*/ 2 w 43"/>
                <a:gd name="T25" fmla="*/ 2 h 38"/>
                <a:gd name="T26" fmla="*/ 2 w 43"/>
                <a:gd name="T27" fmla="*/ 2 h 38"/>
                <a:gd name="T28" fmla="*/ 3 w 43"/>
                <a:gd name="T29" fmla="*/ 2 h 38"/>
                <a:gd name="T30" fmla="*/ 3 w 43"/>
                <a:gd name="T31" fmla="*/ 2 h 38"/>
                <a:gd name="T32" fmla="*/ 3 w 43"/>
                <a:gd name="T33" fmla="*/ 2 h 38"/>
                <a:gd name="T34" fmla="*/ 3 w 43"/>
                <a:gd name="T35" fmla="*/ 2 h 38"/>
                <a:gd name="T36" fmla="*/ 3 w 43"/>
                <a:gd name="T37" fmla="*/ 1 h 38"/>
                <a:gd name="T38" fmla="*/ 3 w 43"/>
                <a:gd name="T39" fmla="*/ 1 h 38"/>
                <a:gd name="T40" fmla="*/ 1 w 43"/>
                <a:gd name="T41" fmla="*/ 0 h 38"/>
                <a:gd name="T42" fmla="*/ 1 w 43"/>
                <a:gd name="T43" fmla="*/ 0 h 38"/>
                <a:gd name="T44" fmla="*/ 1 w 43"/>
                <a:gd name="T45" fmla="*/ 0 h 3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38"/>
                <a:gd name="T71" fmla="*/ 43 w 43"/>
                <a:gd name="T72" fmla="*/ 38 h 3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38">
                  <a:moveTo>
                    <a:pt x="8" y="0"/>
                  </a:moveTo>
                  <a:lnTo>
                    <a:pt x="8" y="0"/>
                  </a:lnTo>
                  <a:lnTo>
                    <a:pt x="7" y="2"/>
                  </a:lnTo>
                  <a:lnTo>
                    <a:pt x="6" y="3"/>
                  </a:lnTo>
                  <a:lnTo>
                    <a:pt x="5" y="4"/>
                  </a:lnTo>
                  <a:lnTo>
                    <a:pt x="4" y="7"/>
                  </a:lnTo>
                  <a:lnTo>
                    <a:pt x="3" y="8"/>
                  </a:lnTo>
                  <a:lnTo>
                    <a:pt x="2" y="10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34" y="38"/>
                  </a:lnTo>
                  <a:lnTo>
                    <a:pt x="35" y="36"/>
                  </a:lnTo>
                  <a:lnTo>
                    <a:pt x="36" y="34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9" y="30"/>
                  </a:lnTo>
                  <a:lnTo>
                    <a:pt x="40" y="29"/>
                  </a:lnTo>
                  <a:lnTo>
                    <a:pt x="41" y="28"/>
                  </a:lnTo>
                  <a:lnTo>
                    <a:pt x="43" y="25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4" name="Freeform 519"/>
            <p:cNvSpPr>
              <a:spLocks/>
            </p:cNvSpPr>
            <p:nvPr/>
          </p:nvSpPr>
          <p:spPr bwMode="auto">
            <a:xfrm>
              <a:off x="2858" y="2169"/>
              <a:ext cx="17" cy="19"/>
            </a:xfrm>
            <a:custGeom>
              <a:avLst/>
              <a:gdLst>
                <a:gd name="T0" fmla="*/ 2 w 71"/>
                <a:gd name="T1" fmla="*/ 0 h 77"/>
                <a:gd name="T2" fmla="*/ 2 w 71"/>
                <a:gd name="T3" fmla="*/ 0 h 77"/>
                <a:gd name="T4" fmla="*/ 2 w 71"/>
                <a:gd name="T5" fmla="*/ 0 h 77"/>
                <a:gd name="T6" fmla="*/ 2 w 71"/>
                <a:gd name="T7" fmla="*/ 1 h 77"/>
                <a:gd name="T8" fmla="*/ 1 w 71"/>
                <a:gd name="T9" fmla="*/ 1 h 77"/>
                <a:gd name="T10" fmla="*/ 1 w 71"/>
                <a:gd name="T11" fmla="*/ 2 h 77"/>
                <a:gd name="T12" fmla="*/ 1 w 71"/>
                <a:gd name="T13" fmla="*/ 2 h 77"/>
                <a:gd name="T14" fmla="*/ 0 w 71"/>
                <a:gd name="T15" fmla="*/ 2 h 77"/>
                <a:gd name="T16" fmla="*/ 0 w 71"/>
                <a:gd name="T17" fmla="*/ 3 h 77"/>
                <a:gd name="T18" fmla="*/ 0 w 71"/>
                <a:gd name="T19" fmla="*/ 3 h 77"/>
                <a:gd name="T20" fmla="*/ 2 w 71"/>
                <a:gd name="T21" fmla="*/ 5 h 77"/>
                <a:gd name="T22" fmla="*/ 2 w 71"/>
                <a:gd name="T23" fmla="*/ 4 h 77"/>
                <a:gd name="T24" fmla="*/ 2 w 71"/>
                <a:gd name="T25" fmla="*/ 4 h 77"/>
                <a:gd name="T26" fmla="*/ 3 w 71"/>
                <a:gd name="T27" fmla="*/ 4 h 77"/>
                <a:gd name="T28" fmla="*/ 3 w 71"/>
                <a:gd name="T29" fmla="*/ 3 h 77"/>
                <a:gd name="T30" fmla="*/ 3 w 71"/>
                <a:gd name="T31" fmla="*/ 3 h 77"/>
                <a:gd name="T32" fmla="*/ 4 w 71"/>
                <a:gd name="T33" fmla="*/ 2 h 77"/>
                <a:gd name="T34" fmla="*/ 4 w 71"/>
                <a:gd name="T35" fmla="*/ 2 h 77"/>
                <a:gd name="T36" fmla="*/ 4 w 71"/>
                <a:gd name="T37" fmla="*/ 2 h 77"/>
                <a:gd name="T38" fmla="*/ 4 w 71"/>
                <a:gd name="T39" fmla="*/ 2 h 77"/>
                <a:gd name="T40" fmla="*/ 2 w 71"/>
                <a:gd name="T41" fmla="*/ 0 h 77"/>
                <a:gd name="T42" fmla="*/ 2 w 71"/>
                <a:gd name="T43" fmla="*/ 0 h 77"/>
                <a:gd name="T44" fmla="*/ 2 w 71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1"/>
                <a:gd name="T70" fmla="*/ 0 h 77"/>
                <a:gd name="T71" fmla="*/ 71 w 71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1" h="77">
                  <a:moveTo>
                    <a:pt x="37" y="0"/>
                  </a:moveTo>
                  <a:lnTo>
                    <a:pt x="37" y="0"/>
                  </a:lnTo>
                  <a:lnTo>
                    <a:pt x="32" y="7"/>
                  </a:lnTo>
                  <a:lnTo>
                    <a:pt x="28" y="13"/>
                  </a:lnTo>
                  <a:lnTo>
                    <a:pt x="23" y="20"/>
                  </a:lnTo>
                  <a:lnTo>
                    <a:pt x="19" y="27"/>
                  </a:lnTo>
                  <a:lnTo>
                    <a:pt x="14" y="33"/>
                  </a:lnTo>
                  <a:lnTo>
                    <a:pt x="9" y="40"/>
                  </a:lnTo>
                  <a:lnTo>
                    <a:pt x="5" y="45"/>
                  </a:lnTo>
                  <a:lnTo>
                    <a:pt x="0" y="52"/>
                  </a:lnTo>
                  <a:lnTo>
                    <a:pt x="35" y="77"/>
                  </a:lnTo>
                  <a:lnTo>
                    <a:pt x="39" y="71"/>
                  </a:lnTo>
                  <a:lnTo>
                    <a:pt x="43" y="64"/>
                  </a:lnTo>
                  <a:lnTo>
                    <a:pt x="48" y="59"/>
                  </a:lnTo>
                  <a:lnTo>
                    <a:pt x="53" y="52"/>
                  </a:lnTo>
                  <a:lnTo>
                    <a:pt x="57" y="45"/>
                  </a:lnTo>
                  <a:lnTo>
                    <a:pt x="61" y="39"/>
                  </a:lnTo>
                  <a:lnTo>
                    <a:pt x="66" y="32"/>
                  </a:lnTo>
                  <a:lnTo>
                    <a:pt x="71" y="27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5" name="Freeform 520"/>
            <p:cNvSpPr>
              <a:spLocks/>
            </p:cNvSpPr>
            <p:nvPr/>
          </p:nvSpPr>
          <p:spPr bwMode="auto">
            <a:xfrm>
              <a:off x="2867" y="2165"/>
              <a:ext cx="11" cy="10"/>
            </a:xfrm>
            <a:custGeom>
              <a:avLst/>
              <a:gdLst>
                <a:gd name="T0" fmla="*/ 1 w 43"/>
                <a:gd name="T1" fmla="*/ 0 h 40"/>
                <a:gd name="T2" fmla="*/ 1 w 43"/>
                <a:gd name="T3" fmla="*/ 0 h 40"/>
                <a:gd name="T4" fmla="*/ 1 w 43"/>
                <a:gd name="T5" fmla="*/ 0 h 40"/>
                <a:gd name="T6" fmla="*/ 1 w 43"/>
                <a:gd name="T7" fmla="*/ 0 h 40"/>
                <a:gd name="T8" fmla="*/ 1 w 43"/>
                <a:gd name="T9" fmla="*/ 0 h 40"/>
                <a:gd name="T10" fmla="*/ 0 w 43"/>
                <a:gd name="T11" fmla="*/ 1 h 40"/>
                <a:gd name="T12" fmla="*/ 0 w 43"/>
                <a:gd name="T13" fmla="*/ 1 h 40"/>
                <a:gd name="T14" fmla="*/ 0 w 43"/>
                <a:gd name="T15" fmla="*/ 1 h 40"/>
                <a:gd name="T16" fmla="*/ 0 w 43"/>
                <a:gd name="T17" fmla="*/ 1 h 40"/>
                <a:gd name="T18" fmla="*/ 0 w 43"/>
                <a:gd name="T19" fmla="*/ 1 h 40"/>
                <a:gd name="T20" fmla="*/ 2 w 43"/>
                <a:gd name="T21" fmla="*/ 3 h 40"/>
                <a:gd name="T22" fmla="*/ 2 w 43"/>
                <a:gd name="T23" fmla="*/ 2 h 40"/>
                <a:gd name="T24" fmla="*/ 2 w 43"/>
                <a:gd name="T25" fmla="*/ 2 h 40"/>
                <a:gd name="T26" fmla="*/ 2 w 43"/>
                <a:gd name="T27" fmla="*/ 2 h 40"/>
                <a:gd name="T28" fmla="*/ 3 w 43"/>
                <a:gd name="T29" fmla="*/ 2 h 40"/>
                <a:gd name="T30" fmla="*/ 3 w 43"/>
                <a:gd name="T31" fmla="*/ 2 h 40"/>
                <a:gd name="T32" fmla="*/ 3 w 43"/>
                <a:gd name="T33" fmla="*/ 2 h 40"/>
                <a:gd name="T34" fmla="*/ 3 w 43"/>
                <a:gd name="T35" fmla="*/ 2 h 40"/>
                <a:gd name="T36" fmla="*/ 3 w 43"/>
                <a:gd name="T37" fmla="*/ 2 h 40"/>
                <a:gd name="T38" fmla="*/ 3 w 43"/>
                <a:gd name="T39" fmla="*/ 2 h 40"/>
                <a:gd name="T40" fmla="*/ 3 w 43"/>
                <a:gd name="T41" fmla="*/ 2 h 40"/>
                <a:gd name="T42" fmla="*/ 3 w 43"/>
                <a:gd name="T43" fmla="*/ 2 h 40"/>
                <a:gd name="T44" fmla="*/ 3 w 43"/>
                <a:gd name="T45" fmla="*/ 2 h 40"/>
                <a:gd name="T46" fmla="*/ 1 w 43"/>
                <a:gd name="T47" fmla="*/ 0 h 4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"/>
                <a:gd name="T73" fmla="*/ 0 h 40"/>
                <a:gd name="T74" fmla="*/ 43 w 43"/>
                <a:gd name="T75" fmla="*/ 40 h 4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" h="40">
                  <a:moveTo>
                    <a:pt x="9" y="0"/>
                  </a:moveTo>
                  <a:lnTo>
                    <a:pt x="9" y="0"/>
                  </a:lnTo>
                  <a:lnTo>
                    <a:pt x="8" y="2"/>
                  </a:lnTo>
                  <a:lnTo>
                    <a:pt x="7" y="3"/>
                  </a:lnTo>
                  <a:lnTo>
                    <a:pt x="6" y="5"/>
                  </a:lnTo>
                  <a:lnTo>
                    <a:pt x="5" y="7"/>
                  </a:lnTo>
                  <a:lnTo>
                    <a:pt x="4" y="9"/>
                  </a:lnTo>
                  <a:lnTo>
                    <a:pt x="3" y="10"/>
                  </a:lnTo>
                  <a:lnTo>
                    <a:pt x="1" y="12"/>
                  </a:lnTo>
                  <a:lnTo>
                    <a:pt x="0" y="13"/>
                  </a:lnTo>
                  <a:lnTo>
                    <a:pt x="34" y="40"/>
                  </a:lnTo>
                  <a:lnTo>
                    <a:pt x="35" y="37"/>
                  </a:lnTo>
                  <a:lnTo>
                    <a:pt x="36" y="36"/>
                  </a:lnTo>
                  <a:lnTo>
                    <a:pt x="37" y="34"/>
                  </a:lnTo>
                  <a:lnTo>
                    <a:pt x="38" y="33"/>
                  </a:lnTo>
                  <a:lnTo>
                    <a:pt x="39" y="31"/>
                  </a:lnTo>
                  <a:lnTo>
                    <a:pt x="40" y="30"/>
                  </a:lnTo>
                  <a:lnTo>
                    <a:pt x="41" y="29"/>
                  </a:lnTo>
                  <a:lnTo>
                    <a:pt x="43" y="26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6" name="Freeform 521"/>
            <p:cNvSpPr>
              <a:spLocks/>
            </p:cNvSpPr>
            <p:nvPr/>
          </p:nvSpPr>
          <p:spPr bwMode="auto">
            <a:xfrm>
              <a:off x="2869" y="2153"/>
              <a:ext cx="18" cy="19"/>
            </a:xfrm>
            <a:custGeom>
              <a:avLst/>
              <a:gdLst>
                <a:gd name="T0" fmla="*/ 3 w 72"/>
                <a:gd name="T1" fmla="*/ 0 h 77"/>
                <a:gd name="T2" fmla="*/ 3 w 72"/>
                <a:gd name="T3" fmla="*/ 0 h 77"/>
                <a:gd name="T4" fmla="*/ 2 w 72"/>
                <a:gd name="T5" fmla="*/ 0 h 77"/>
                <a:gd name="T6" fmla="*/ 2 w 72"/>
                <a:gd name="T7" fmla="*/ 1 h 77"/>
                <a:gd name="T8" fmla="*/ 2 w 72"/>
                <a:gd name="T9" fmla="*/ 1 h 77"/>
                <a:gd name="T10" fmla="*/ 1 w 72"/>
                <a:gd name="T11" fmla="*/ 1 h 77"/>
                <a:gd name="T12" fmla="*/ 1 w 72"/>
                <a:gd name="T13" fmla="*/ 2 h 77"/>
                <a:gd name="T14" fmla="*/ 1 w 72"/>
                <a:gd name="T15" fmla="*/ 2 h 77"/>
                <a:gd name="T16" fmla="*/ 1 w 72"/>
                <a:gd name="T17" fmla="*/ 3 h 77"/>
                <a:gd name="T18" fmla="*/ 0 w 72"/>
                <a:gd name="T19" fmla="*/ 3 h 77"/>
                <a:gd name="T20" fmla="*/ 2 w 72"/>
                <a:gd name="T21" fmla="*/ 5 h 77"/>
                <a:gd name="T22" fmla="*/ 3 w 72"/>
                <a:gd name="T23" fmla="*/ 4 h 77"/>
                <a:gd name="T24" fmla="*/ 3 w 72"/>
                <a:gd name="T25" fmla="*/ 4 h 77"/>
                <a:gd name="T26" fmla="*/ 3 w 72"/>
                <a:gd name="T27" fmla="*/ 4 h 77"/>
                <a:gd name="T28" fmla="*/ 3 w 72"/>
                <a:gd name="T29" fmla="*/ 3 h 77"/>
                <a:gd name="T30" fmla="*/ 4 w 72"/>
                <a:gd name="T31" fmla="*/ 3 h 77"/>
                <a:gd name="T32" fmla="*/ 4 w 72"/>
                <a:gd name="T33" fmla="*/ 2 h 77"/>
                <a:gd name="T34" fmla="*/ 4 w 72"/>
                <a:gd name="T35" fmla="*/ 2 h 77"/>
                <a:gd name="T36" fmla="*/ 5 w 72"/>
                <a:gd name="T37" fmla="*/ 2 h 77"/>
                <a:gd name="T38" fmla="*/ 5 w 72"/>
                <a:gd name="T39" fmla="*/ 2 h 77"/>
                <a:gd name="T40" fmla="*/ 3 w 72"/>
                <a:gd name="T41" fmla="*/ 0 h 77"/>
                <a:gd name="T42" fmla="*/ 3 w 72"/>
                <a:gd name="T43" fmla="*/ 0 h 77"/>
                <a:gd name="T44" fmla="*/ 3 w 72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2"/>
                <a:gd name="T70" fmla="*/ 0 h 77"/>
                <a:gd name="T71" fmla="*/ 72 w 72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2" h="77">
                  <a:moveTo>
                    <a:pt x="39" y="0"/>
                  </a:moveTo>
                  <a:lnTo>
                    <a:pt x="39" y="0"/>
                  </a:lnTo>
                  <a:lnTo>
                    <a:pt x="33" y="7"/>
                  </a:lnTo>
                  <a:lnTo>
                    <a:pt x="29" y="12"/>
                  </a:lnTo>
                  <a:lnTo>
                    <a:pt x="24" y="19"/>
                  </a:lnTo>
                  <a:lnTo>
                    <a:pt x="19" y="26"/>
                  </a:lnTo>
                  <a:lnTo>
                    <a:pt x="14" y="32"/>
                  </a:lnTo>
                  <a:lnTo>
                    <a:pt x="10" y="39"/>
                  </a:lnTo>
                  <a:lnTo>
                    <a:pt x="6" y="45"/>
                  </a:lnTo>
                  <a:lnTo>
                    <a:pt x="0" y="51"/>
                  </a:lnTo>
                  <a:lnTo>
                    <a:pt x="34" y="77"/>
                  </a:lnTo>
                  <a:lnTo>
                    <a:pt x="39" y="71"/>
                  </a:lnTo>
                  <a:lnTo>
                    <a:pt x="43" y="64"/>
                  </a:lnTo>
                  <a:lnTo>
                    <a:pt x="48" y="59"/>
                  </a:lnTo>
                  <a:lnTo>
                    <a:pt x="52" y="52"/>
                  </a:lnTo>
                  <a:lnTo>
                    <a:pt x="58" y="45"/>
                  </a:lnTo>
                  <a:lnTo>
                    <a:pt x="62" y="39"/>
                  </a:lnTo>
                  <a:lnTo>
                    <a:pt x="66" y="33"/>
                  </a:lnTo>
                  <a:lnTo>
                    <a:pt x="72" y="27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7" name="Freeform 522"/>
            <p:cNvSpPr>
              <a:spLocks/>
            </p:cNvSpPr>
            <p:nvPr/>
          </p:nvSpPr>
          <p:spPr bwMode="auto">
            <a:xfrm>
              <a:off x="2879" y="2150"/>
              <a:ext cx="10" cy="9"/>
            </a:xfrm>
            <a:custGeom>
              <a:avLst/>
              <a:gdLst>
                <a:gd name="T0" fmla="*/ 1 w 40"/>
                <a:gd name="T1" fmla="*/ 0 h 38"/>
                <a:gd name="T2" fmla="*/ 1 w 40"/>
                <a:gd name="T3" fmla="*/ 0 h 38"/>
                <a:gd name="T4" fmla="*/ 1 w 40"/>
                <a:gd name="T5" fmla="*/ 0 h 38"/>
                <a:gd name="T6" fmla="*/ 1 w 40"/>
                <a:gd name="T7" fmla="*/ 0 h 38"/>
                <a:gd name="T8" fmla="*/ 0 w 40"/>
                <a:gd name="T9" fmla="*/ 0 h 38"/>
                <a:gd name="T10" fmla="*/ 0 w 40"/>
                <a:gd name="T11" fmla="*/ 0 h 38"/>
                <a:gd name="T12" fmla="*/ 0 w 40"/>
                <a:gd name="T13" fmla="*/ 0 h 38"/>
                <a:gd name="T14" fmla="*/ 0 w 40"/>
                <a:gd name="T15" fmla="*/ 0 h 38"/>
                <a:gd name="T16" fmla="*/ 0 w 40"/>
                <a:gd name="T17" fmla="*/ 0 h 38"/>
                <a:gd name="T18" fmla="*/ 0 w 40"/>
                <a:gd name="T19" fmla="*/ 1 h 38"/>
                <a:gd name="T20" fmla="*/ 2 w 40"/>
                <a:gd name="T21" fmla="*/ 2 h 38"/>
                <a:gd name="T22" fmla="*/ 2 w 40"/>
                <a:gd name="T23" fmla="*/ 2 h 38"/>
                <a:gd name="T24" fmla="*/ 2 w 40"/>
                <a:gd name="T25" fmla="*/ 2 h 38"/>
                <a:gd name="T26" fmla="*/ 2 w 40"/>
                <a:gd name="T27" fmla="*/ 2 h 38"/>
                <a:gd name="T28" fmla="*/ 2 w 40"/>
                <a:gd name="T29" fmla="*/ 2 h 38"/>
                <a:gd name="T30" fmla="*/ 3 w 40"/>
                <a:gd name="T31" fmla="*/ 2 h 38"/>
                <a:gd name="T32" fmla="*/ 3 w 40"/>
                <a:gd name="T33" fmla="*/ 2 h 38"/>
                <a:gd name="T34" fmla="*/ 3 w 40"/>
                <a:gd name="T35" fmla="*/ 2 h 38"/>
                <a:gd name="T36" fmla="*/ 3 w 40"/>
                <a:gd name="T37" fmla="*/ 1 h 38"/>
                <a:gd name="T38" fmla="*/ 3 w 40"/>
                <a:gd name="T39" fmla="*/ 1 h 38"/>
                <a:gd name="T40" fmla="*/ 1 w 40"/>
                <a:gd name="T41" fmla="*/ 0 h 38"/>
                <a:gd name="T42" fmla="*/ 1 w 40"/>
                <a:gd name="T43" fmla="*/ 0 h 38"/>
                <a:gd name="T44" fmla="*/ 1 w 40"/>
                <a:gd name="T45" fmla="*/ 0 h 3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0"/>
                <a:gd name="T70" fmla="*/ 0 h 38"/>
                <a:gd name="T71" fmla="*/ 40 w 40"/>
                <a:gd name="T72" fmla="*/ 38 h 3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0" h="38">
                  <a:moveTo>
                    <a:pt x="8" y="0"/>
                  </a:moveTo>
                  <a:lnTo>
                    <a:pt x="8" y="0"/>
                  </a:lnTo>
                  <a:lnTo>
                    <a:pt x="7" y="1"/>
                  </a:lnTo>
                  <a:lnTo>
                    <a:pt x="6" y="2"/>
                  </a:lnTo>
                  <a:lnTo>
                    <a:pt x="5" y="5"/>
                  </a:lnTo>
                  <a:lnTo>
                    <a:pt x="4" y="6"/>
                  </a:lnTo>
                  <a:lnTo>
                    <a:pt x="3" y="7"/>
                  </a:lnTo>
                  <a:lnTo>
                    <a:pt x="2" y="8"/>
                  </a:lnTo>
                  <a:lnTo>
                    <a:pt x="1" y="10"/>
                  </a:lnTo>
                  <a:lnTo>
                    <a:pt x="0" y="11"/>
                  </a:lnTo>
                  <a:lnTo>
                    <a:pt x="33" y="38"/>
                  </a:lnTo>
                  <a:lnTo>
                    <a:pt x="34" y="37"/>
                  </a:lnTo>
                  <a:lnTo>
                    <a:pt x="35" y="35"/>
                  </a:lnTo>
                  <a:lnTo>
                    <a:pt x="36" y="33"/>
                  </a:lnTo>
                  <a:lnTo>
                    <a:pt x="37" y="32"/>
                  </a:lnTo>
                  <a:lnTo>
                    <a:pt x="38" y="31"/>
                  </a:lnTo>
                  <a:lnTo>
                    <a:pt x="39" y="30"/>
                  </a:lnTo>
                  <a:lnTo>
                    <a:pt x="40" y="29"/>
                  </a:lnTo>
                  <a:lnTo>
                    <a:pt x="40" y="2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8" name="Freeform 523"/>
            <p:cNvSpPr>
              <a:spLocks/>
            </p:cNvSpPr>
            <p:nvPr/>
          </p:nvSpPr>
          <p:spPr bwMode="auto">
            <a:xfrm>
              <a:off x="2881" y="2137"/>
              <a:ext cx="18" cy="20"/>
            </a:xfrm>
            <a:custGeom>
              <a:avLst/>
              <a:gdLst>
                <a:gd name="T0" fmla="*/ 3 w 71"/>
                <a:gd name="T1" fmla="*/ 0 h 78"/>
                <a:gd name="T2" fmla="*/ 3 w 71"/>
                <a:gd name="T3" fmla="*/ 0 h 78"/>
                <a:gd name="T4" fmla="*/ 2 w 71"/>
                <a:gd name="T5" fmla="*/ 1 h 78"/>
                <a:gd name="T6" fmla="*/ 2 w 71"/>
                <a:gd name="T7" fmla="*/ 1 h 78"/>
                <a:gd name="T8" fmla="*/ 2 w 71"/>
                <a:gd name="T9" fmla="*/ 1 h 78"/>
                <a:gd name="T10" fmla="*/ 1 w 71"/>
                <a:gd name="T11" fmla="*/ 2 h 78"/>
                <a:gd name="T12" fmla="*/ 1 w 71"/>
                <a:gd name="T13" fmla="*/ 2 h 78"/>
                <a:gd name="T14" fmla="*/ 1 w 71"/>
                <a:gd name="T15" fmla="*/ 3 h 78"/>
                <a:gd name="T16" fmla="*/ 0 w 71"/>
                <a:gd name="T17" fmla="*/ 3 h 78"/>
                <a:gd name="T18" fmla="*/ 0 w 71"/>
                <a:gd name="T19" fmla="*/ 3 h 78"/>
                <a:gd name="T20" fmla="*/ 2 w 71"/>
                <a:gd name="T21" fmla="*/ 5 h 78"/>
                <a:gd name="T22" fmla="*/ 2 w 71"/>
                <a:gd name="T23" fmla="*/ 5 h 78"/>
                <a:gd name="T24" fmla="*/ 3 w 71"/>
                <a:gd name="T25" fmla="*/ 4 h 78"/>
                <a:gd name="T26" fmla="*/ 3 w 71"/>
                <a:gd name="T27" fmla="*/ 4 h 78"/>
                <a:gd name="T28" fmla="*/ 3 w 71"/>
                <a:gd name="T29" fmla="*/ 3 h 78"/>
                <a:gd name="T30" fmla="*/ 4 w 71"/>
                <a:gd name="T31" fmla="*/ 3 h 78"/>
                <a:gd name="T32" fmla="*/ 4 w 71"/>
                <a:gd name="T33" fmla="*/ 3 h 78"/>
                <a:gd name="T34" fmla="*/ 4 w 71"/>
                <a:gd name="T35" fmla="*/ 2 h 78"/>
                <a:gd name="T36" fmla="*/ 5 w 71"/>
                <a:gd name="T37" fmla="*/ 2 h 78"/>
                <a:gd name="T38" fmla="*/ 5 w 71"/>
                <a:gd name="T39" fmla="*/ 2 h 78"/>
                <a:gd name="T40" fmla="*/ 3 w 71"/>
                <a:gd name="T41" fmla="*/ 0 h 78"/>
                <a:gd name="T42" fmla="*/ 3 w 71"/>
                <a:gd name="T43" fmla="*/ 0 h 78"/>
                <a:gd name="T44" fmla="*/ 3 w 71"/>
                <a:gd name="T45" fmla="*/ 0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1"/>
                <a:gd name="T70" fmla="*/ 0 h 78"/>
                <a:gd name="T71" fmla="*/ 71 w 71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1" h="78">
                  <a:moveTo>
                    <a:pt x="39" y="0"/>
                  </a:moveTo>
                  <a:lnTo>
                    <a:pt x="39" y="0"/>
                  </a:lnTo>
                  <a:lnTo>
                    <a:pt x="34" y="6"/>
                  </a:lnTo>
                  <a:lnTo>
                    <a:pt x="30" y="13"/>
                  </a:lnTo>
                  <a:lnTo>
                    <a:pt x="25" y="19"/>
                  </a:lnTo>
                  <a:lnTo>
                    <a:pt x="19" y="26"/>
                  </a:lnTo>
                  <a:lnTo>
                    <a:pt x="15" y="32"/>
                  </a:lnTo>
                  <a:lnTo>
                    <a:pt x="10" y="38"/>
                  </a:lnTo>
                  <a:lnTo>
                    <a:pt x="4" y="45"/>
                  </a:lnTo>
                  <a:lnTo>
                    <a:pt x="0" y="51"/>
                  </a:lnTo>
                  <a:lnTo>
                    <a:pt x="32" y="78"/>
                  </a:lnTo>
                  <a:lnTo>
                    <a:pt x="37" y="72"/>
                  </a:lnTo>
                  <a:lnTo>
                    <a:pt x="43" y="65"/>
                  </a:lnTo>
                  <a:lnTo>
                    <a:pt x="47" y="59"/>
                  </a:lnTo>
                  <a:lnTo>
                    <a:pt x="52" y="52"/>
                  </a:lnTo>
                  <a:lnTo>
                    <a:pt x="56" y="47"/>
                  </a:lnTo>
                  <a:lnTo>
                    <a:pt x="62" y="40"/>
                  </a:lnTo>
                  <a:lnTo>
                    <a:pt x="67" y="33"/>
                  </a:lnTo>
                  <a:lnTo>
                    <a:pt x="71" y="2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89" name="Freeform 524"/>
            <p:cNvSpPr>
              <a:spLocks/>
            </p:cNvSpPr>
            <p:nvPr/>
          </p:nvSpPr>
          <p:spPr bwMode="auto">
            <a:xfrm>
              <a:off x="2891" y="2134"/>
              <a:ext cx="10" cy="10"/>
            </a:xfrm>
            <a:custGeom>
              <a:avLst/>
              <a:gdLst>
                <a:gd name="T0" fmla="*/ 0 w 42"/>
                <a:gd name="T1" fmla="*/ 0 h 40"/>
                <a:gd name="T2" fmla="*/ 0 w 42"/>
                <a:gd name="T3" fmla="*/ 0 h 40"/>
                <a:gd name="T4" fmla="*/ 0 w 42"/>
                <a:gd name="T5" fmla="*/ 0 h 40"/>
                <a:gd name="T6" fmla="*/ 0 w 42"/>
                <a:gd name="T7" fmla="*/ 0 h 40"/>
                <a:gd name="T8" fmla="*/ 0 w 42"/>
                <a:gd name="T9" fmla="*/ 0 h 40"/>
                <a:gd name="T10" fmla="*/ 0 w 42"/>
                <a:gd name="T11" fmla="*/ 1 h 40"/>
                <a:gd name="T12" fmla="*/ 0 w 42"/>
                <a:gd name="T13" fmla="*/ 1 h 40"/>
                <a:gd name="T14" fmla="*/ 0 w 42"/>
                <a:gd name="T15" fmla="*/ 1 h 40"/>
                <a:gd name="T16" fmla="*/ 0 w 42"/>
                <a:gd name="T17" fmla="*/ 1 h 40"/>
                <a:gd name="T18" fmla="*/ 0 w 42"/>
                <a:gd name="T19" fmla="*/ 1 h 40"/>
                <a:gd name="T20" fmla="*/ 2 w 42"/>
                <a:gd name="T21" fmla="*/ 3 h 40"/>
                <a:gd name="T22" fmla="*/ 2 w 42"/>
                <a:gd name="T23" fmla="*/ 3 h 40"/>
                <a:gd name="T24" fmla="*/ 2 w 42"/>
                <a:gd name="T25" fmla="*/ 2 h 40"/>
                <a:gd name="T26" fmla="*/ 2 w 42"/>
                <a:gd name="T27" fmla="*/ 2 h 40"/>
                <a:gd name="T28" fmla="*/ 2 w 42"/>
                <a:gd name="T29" fmla="*/ 2 h 40"/>
                <a:gd name="T30" fmla="*/ 2 w 42"/>
                <a:gd name="T31" fmla="*/ 2 h 40"/>
                <a:gd name="T32" fmla="*/ 2 w 42"/>
                <a:gd name="T33" fmla="*/ 2 h 40"/>
                <a:gd name="T34" fmla="*/ 2 w 42"/>
                <a:gd name="T35" fmla="*/ 2 h 40"/>
                <a:gd name="T36" fmla="*/ 2 w 42"/>
                <a:gd name="T37" fmla="*/ 2 h 40"/>
                <a:gd name="T38" fmla="*/ 2 w 42"/>
                <a:gd name="T39" fmla="*/ 2 h 40"/>
                <a:gd name="T40" fmla="*/ 0 w 42"/>
                <a:gd name="T41" fmla="*/ 0 h 40"/>
                <a:gd name="T42" fmla="*/ 0 w 42"/>
                <a:gd name="T43" fmla="*/ 0 h 40"/>
                <a:gd name="T44" fmla="*/ 0 w 42"/>
                <a:gd name="T45" fmla="*/ 0 h 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40"/>
                <a:gd name="T71" fmla="*/ 42 w 42"/>
                <a:gd name="T72" fmla="*/ 40 h 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40">
                  <a:moveTo>
                    <a:pt x="10" y="0"/>
                  </a:moveTo>
                  <a:lnTo>
                    <a:pt x="10" y="0"/>
                  </a:lnTo>
                  <a:lnTo>
                    <a:pt x="8" y="2"/>
                  </a:lnTo>
                  <a:lnTo>
                    <a:pt x="7" y="4"/>
                  </a:lnTo>
                  <a:lnTo>
                    <a:pt x="6" y="5"/>
                  </a:lnTo>
                  <a:lnTo>
                    <a:pt x="5" y="6"/>
                  </a:lnTo>
                  <a:lnTo>
                    <a:pt x="4" y="8"/>
                  </a:lnTo>
                  <a:lnTo>
                    <a:pt x="3" y="9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32" y="40"/>
                  </a:lnTo>
                  <a:lnTo>
                    <a:pt x="33" y="39"/>
                  </a:lnTo>
                  <a:lnTo>
                    <a:pt x="35" y="37"/>
                  </a:lnTo>
                  <a:lnTo>
                    <a:pt x="36" y="36"/>
                  </a:lnTo>
                  <a:lnTo>
                    <a:pt x="37" y="34"/>
                  </a:lnTo>
                  <a:lnTo>
                    <a:pt x="39" y="32"/>
                  </a:lnTo>
                  <a:lnTo>
                    <a:pt x="40" y="31"/>
                  </a:lnTo>
                  <a:lnTo>
                    <a:pt x="41" y="30"/>
                  </a:lnTo>
                  <a:lnTo>
                    <a:pt x="42" y="29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0" name="Freeform 525"/>
            <p:cNvSpPr>
              <a:spLocks/>
            </p:cNvSpPr>
            <p:nvPr/>
          </p:nvSpPr>
          <p:spPr bwMode="auto">
            <a:xfrm>
              <a:off x="2893" y="2122"/>
              <a:ext cx="18" cy="19"/>
            </a:xfrm>
            <a:custGeom>
              <a:avLst/>
              <a:gdLst>
                <a:gd name="T0" fmla="*/ 3 w 72"/>
                <a:gd name="T1" fmla="*/ 0 h 79"/>
                <a:gd name="T2" fmla="*/ 3 w 72"/>
                <a:gd name="T3" fmla="*/ 0 h 79"/>
                <a:gd name="T4" fmla="*/ 2 w 72"/>
                <a:gd name="T5" fmla="*/ 0 h 79"/>
                <a:gd name="T6" fmla="*/ 2 w 72"/>
                <a:gd name="T7" fmla="*/ 1 h 79"/>
                <a:gd name="T8" fmla="*/ 2 w 72"/>
                <a:gd name="T9" fmla="*/ 1 h 79"/>
                <a:gd name="T10" fmla="*/ 1 w 72"/>
                <a:gd name="T11" fmla="*/ 1 h 79"/>
                <a:gd name="T12" fmla="*/ 1 w 72"/>
                <a:gd name="T13" fmla="*/ 2 h 79"/>
                <a:gd name="T14" fmla="*/ 1 w 72"/>
                <a:gd name="T15" fmla="*/ 2 h 79"/>
                <a:gd name="T16" fmla="*/ 0 w 72"/>
                <a:gd name="T17" fmla="*/ 3 h 79"/>
                <a:gd name="T18" fmla="*/ 0 w 72"/>
                <a:gd name="T19" fmla="*/ 3 h 79"/>
                <a:gd name="T20" fmla="*/ 2 w 72"/>
                <a:gd name="T21" fmla="*/ 5 h 79"/>
                <a:gd name="T22" fmla="*/ 2 w 72"/>
                <a:gd name="T23" fmla="*/ 4 h 79"/>
                <a:gd name="T24" fmla="*/ 3 w 72"/>
                <a:gd name="T25" fmla="*/ 4 h 79"/>
                <a:gd name="T26" fmla="*/ 3 w 72"/>
                <a:gd name="T27" fmla="*/ 3 h 79"/>
                <a:gd name="T28" fmla="*/ 3 w 72"/>
                <a:gd name="T29" fmla="*/ 3 h 79"/>
                <a:gd name="T30" fmla="*/ 4 w 72"/>
                <a:gd name="T31" fmla="*/ 3 h 79"/>
                <a:gd name="T32" fmla="*/ 4 w 72"/>
                <a:gd name="T33" fmla="*/ 2 h 79"/>
                <a:gd name="T34" fmla="*/ 4 w 72"/>
                <a:gd name="T35" fmla="*/ 2 h 79"/>
                <a:gd name="T36" fmla="*/ 5 w 72"/>
                <a:gd name="T37" fmla="*/ 2 h 79"/>
                <a:gd name="T38" fmla="*/ 5 w 72"/>
                <a:gd name="T39" fmla="*/ 2 h 79"/>
                <a:gd name="T40" fmla="*/ 3 w 72"/>
                <a:gd name="T41" fmla="*/ 0 h 79"/>
                <a:gd name="T42" fmla="*/ 3 w 72"/>
                <a:gd name="T43" fmla="*/ 0 h 79"/>
                <a:gd name="T44" fmla="*/ 3 w 72"/>
                <a:gd name="T45" fmla="*/ 0 h 7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2"/>
                <a:gd name="T70" fmla="*/ 0 h 79"/>
                <a:gd name="T71" fmla="*/ 72 w 72"/>
                <a:gd name="T72" fmla="*/ 79 h 7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2" h="79">
                  <a:moveTo>
                    <a:pt x="40" y="0"/>
                  </a:moveTo>
                  <a:lnTo>
                    <a:pt x="40" y="0"/>
                  </a:lnTo>
                  <a:lnTo>
                    <a:pt x="35" y="6"/>
                  </a:lnTo>
                  <a:lnTo>
                    <a:pt x="31" y="13"/>
                  </a:lnTo>
                  <a:lnTo>
                    <a:pt x="26" y="19"/>
                  </a:lnTo>
                  <a:lnTo>
                    <a:pt x="20" y="25"/>
                  </a:lnTo>
                  <a:lnTo>
                    <a:pt x="15" y="31"/>
                  </a:lnTo>
                  <a:lnTo>
                    <a:pt x="10" y="38"/>
                  </a:lnTo>
                  <a:lnTo>
                    <a:pt x="4" y="45"/>
                  </a:lnTo>
                  <a:lnTo>
                    <a:pt x="0" y="50"/>
                  </a:lnTo>
                  <a:lnTo>
                    <a:pt x="32" y="79"/>
                  </a:lnTo>
                  <a:lnTo>
                    <a:pt x="37" y="72"/>
                  </a:lnTo>
                  <a:lnTo>
                    <a:pt x="42" y="66"/>
                  </a:lnTo>
                  <a:lnTo>
                    <a:pt x="47" y="59"/>
                  </a:lnTo>
                  <a:lnTo>
                    <a:pt x="52" y="54"/>
                  </a:lnTo>
                  <a:lnTo>
                    <a:pt x="58" y="47"/>
                  </a:lnTo>
                  <a:lnTo>
                    <a:pt x="62" y="40"/>
                  </a:lnTo>
                  <a:lnTo>
                    <a:pt x="67" y="35"/>
                  </a:lnTo>
                  <a:lnTo>
                    <a:pt x="72" y="28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1" name="Freeform 526"/>
            <p:cNvSpPr>
              <a:spLocks/>
            </p:cNvSpPr>
            <p:nvPr/>
          </p:nvSpPr>
          <p:spPr bwMode="auto">
            <a:xfrm>
              <a:off x="2903" y="2120"/>
              <a:ext cx="10" cy="9"/>
            </a:xfrm>
            <a:custGeom>
              <a:avLst/>
              <a:gdLst>
                <a:gd name="T0" fmla="*/ 1 w 40"/>
                <a:gd name="T1" fmla="*/ 0 h 36"/>
                <a:gd name="T2" fmla="*/ 1 w 40"/>
                <a:gd name="T3" fmla="*/ 0 h 36"/>
                <a:gd name="T4" fmla="*/ 1 w 40"/>
                <a:gd name="T5" fmla="*/ 0 h 36"/>
                <a:gd name="T6" fmla="*/ 1 w 40"/>
                <a:gd name="T7" fmla="*/ 0 h 36"/>
                <a:gd name="T8" fmla="*/ 1 w 40"/>
                <a:gd name="T9" fmla="*/ 0 h 36"/>
                <a:gd name="T10" fmla="*/ 0 w 40"/>
                <a:gd name="T11" fmla="*/ 0 h 36"/>
                <a:gd name="T12" fmla="*/ 0 w 40"/>
                <a:gd name="T13" fmla="*/ 0 h 36"/>
                <a:gd name="T14" fmla="*/ 0 w 40"/>
                <a:gd name="T15" fmla="*/ 0 h 36"/>
                <a:gd name="T16" fmla="*/ 0 w 40"/>
                <a:gd name="T17" fmla="*/ 1 h 36"/>
                <a:gd name="T18" fmla="*/ 0 w 40"/>
                <a:gd name="T19" fmla="*/ 1 h 36"/>
                <a:gd name="T20" fmla="*/ 2 w 40"/>
                <a:gd name="T21" fmla="*/ 2 h 36"/>
                <a:gd name="T22" fmla="*/ 2 w 40"/>
                <a:gd name="T23" fmla="*/ 2 h 36"/>
                <a:gd name="T24" fmla="*/ 2 w 40"/>
                <a:gd name="T25" fmla="*/ 2 h 36"/>
                <a:gd name="T26" fmla="*/ 2 w 40"/>
                <a:gd name="T27" fmla="*/ 2 h 36"/>
                <a:gd name="T28" fmla="*/ 2 w 40"/>
                <a:gd name="T29" fmla="*/ 2 h 36"/>
                <a:gd name="T30" fmla="*/ 2 w 40"/>
                <a:gd name="T31" fmla="*/ 2 h 36"/>
                <a:gd name="T32" fmla="*/ 3 w 40"/>
                <a:gd name="T33" fmla="*/ 2 h 36"/>
                <a:gd name="T34" fmla="*/ 3 w 40"/>
                <a:gd name="T35" fmla="*/ 2 h 36"/>
                <a:gd name="T36" fmla="*/ 3 w 40"/>
                <a:gd name="T37" fmla="*/ 2 h 36"/>
                <a:gd name="T38" fmla="*/ 3 w 40"/>
                <a:gd name="T39" fmla="*/ 2 h 36"/>
                <a:gd name="T40" fmla="*/ 1 w 40"/>
                <a:gd name="T41" fmla="*/ 0 h 36"/>
                <a:gd name="T42" fmla="*/ 1 w 40"/>
                <a:gd name="T43" fmla="*/ 0 h 36"/>
                <a:gd name="T44" fmla="*/ 1 w 40"/>
                <a:gd name="T45" fmla="*/ 0 h 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0"/>
                <a:gd name="T70" fmla="*/ 0 h 36"/>
                <a:gd name="T71" fmla="*/ 40 w 40"/>
                <a:gd name="T72" fmla="*/ 36 h 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0" h="36">
                  <a:moveTo>
                    <a:pt x="8" y="0"/>
                  </a:moveTo>
                  <a:lnTo>
                    <a:pt x="8" y="0"/>
                  </a:lnTo>
                  <a:lnTo>
                    <a:pt x="7" y="1"/>
                  </a:lnTo>
                  <a:lnTo>
                    <a:pt x="6" y="2"/>
                  </a:lnTo>
                  <a:lnTo>
                    <a:pt x="5" y="4"/>
                  </a:lnTo>
                  <a:lnTo>
                    <a:pt x="4" y="4"/>
                  </a:lnTo>
                  <a:lnTo>
                    <a:pt x="3" y="5"/>
                  </a:lnTo>
                  <a:lnTo>
                    <a:pt x="2" y="8"/>
                  </a:lnTo>
                  <a:lnTo>
                    <a:pt x="0" y="8"/>
                  </a:lnTo>
                  <a:lnTo>
                    <a:pt x="32" y="36"/>
                  </a:lnTo>
                  <a:lnTo>
                    <a:pt x="33" y="35"/>
                  </a:lnTo>
                  <a:lnTo>
                    <a:pt x="35" y="34"/>
                  </a:lnTo>
                  <a:lnTo>
                    <a:pt x="36" y="33"/>
                  </a:lnTo>
                  <a:lnTo>
                    <a:pt x="36" y="32"/>
                  </a:lnTo>
                  <a:lnTo>
                    <a:pt x="37" y="31"/>
                  </a:lnTo>
                  <a:lnTo>
                    <a:pt x="38" y="31"/>
                  </a:lnTo>
                  <a:lnTo>
                    <a:pt x="39" y="28"/>
                  </a:lnTo>
                  <a:lnTo>
                    <a:pt x="40" y="2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2" name="Freeform 527"/>
            <p:cNvSpPr>
              <a:spLocks/>
            </p:cNvSpPr>
            <p:nvPr/>
          </p:nvSpPr>
          <p:spPr bwMode="auto">
            <a:xfrm>
              <a:off x="2905" y="2107"/>
              <a:ext cx="19" cy="20"/>
            </a:xfrm>
            <a:custGeom>
              <a:avLst/>
              <a:gdLst>
                <a:gd name="T0" fmla="*/ 3 w 74"/>
                <a:gd name="T1" fmla="*/ 0 h 79"/>
                <a:gd name="T2" fmla="*/ 3 w 74"/>
                <a:gd name="T3" fmla="*/ 0 h 79"/>
                <a:gd name="T4" fmla="*/ 3 w 74"/>
                <a:gd name="T5" fmla="*/ 1 h 79"/>
                <a:gd name="T6" fmla="*/ 2 w 74"/>
                <a:gd name="T7" fmla="*/ 1 h 79"/>
                <a:gd name="T8" fmla="*/ 2 w 74"/>
                <a:gd name="T9" fmla="*/ 1 h 79"/>
                <a:gd name="T10" fmla="*/ 2 w 74"/>
                <a:gd name="T11" fmla="*/ 2 h 79"/>
                <a:gd name="T12" fmla="*/ 1 w 74"/>
                <a:gd name="T13" fmla="*/ 2 h 79"/>
                <a:gd name="T14" fmla="*/ 1 w 74"/>
                <a:gd name="T15" fmla="*/ 3 h 79"/>
                <a:gd name="T16" fmla="*/ 0 w 74"/>
                <a:gd name="T17" fmla="*/ 3 h 79"/>
                <a:gd name="T18" fmla="*/ 0 w 74"/>
                <a:gd name="T19" fmla="*/ 3 h 79"/>
                <a:gd name="T20" fmla="*/ 2 w 74"/>
                <a:gd name="T21" fmla="*/ 5 h 79"/>
                <a:gd name="T22" fmla="*/ 3 w 74"/>
                <a:gd name="T23" fmla="*/ 5 h 79"/>
                <a:gd name="T24" fmla="*/ 3 w 74"/>
                <a:gd name="T25" fmla="*/ 4 h 79"/>
                <a:gd name="T26" fmla="*/ 3 w 74"/>
                <a:gd name="T27" fmla="*/ 4 h 79"/>
                <a:gd name="T28" fmla="*/ 4 w 74"/>
                <a:gd name="T29" fmla="*/ 4 h 79"/>
                <a:gd name="T30" fmla="*/ 4 w 74"/>
                <a:gd name="T31" fmla="*/ 3 h 79"/>
                <a:gd name="T32" fmla="*/ 4 w 74"/>
                <a:gd name="T33" fmla="*/ 3 h 79"/>
                <a:gd name="T34" fmla="*/ 5 w 74"/>
                <a:gd name="T35" fmla="*/ 2 h 79"/>
                <a:gd name="T36" fmla="*/ 5 w 74"/>
                <a:gd name="T37" fmla="*/ 2 h 79"/>
                <a:gd name="T38" fmla="*/ 5 w 74"/>
                <a:gd name="T39" fmla="*/ 2 h 79"/>
                <a:gd name="T40" fmla="*/ 3 w 74"/>
                <a:gd name="T41" fmla="*/ 0 h 79"/>
                <a:gd name="T42" fmla="*/ 3 w 74"/>
                <a:gd name="T43" fmla="*/ 0 h 79"/>
                <a:gd name="T44" fmla="*/ 3 w 74"/>
                <a:gd name="T45" fmla="*/ 0 h 7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4"/>
                <a:gd name="T70" fmla="*/ 0 h 79"/>
                <a:gd name="T71" fmla="*/ 74 w 74"/>
                <a:gd name="T72" fmla="*/ 79 h 7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4" h="79">
                  <a:moveTo>
                    <a:pt x="44" y="0"/>
                  </a:moveTo>
                  <a:lnTo>
                    <a:pt x="44" y="0"/>
                  </a:lnTo>
                  <a:lnTo>
                    <a:pt x="38" y="7"/>
                  </a:lnTo>
                  <a:lnTo>
                    <a:pt x="33" y="13"/>
                  </a:lnTo>
                  <a:lnTo>
                    <a:pt x="28" y="20"/>
                  </a:lnTo>
                  <a:lnTo>
                    <a:pt x="22" y="25"/>
                  </a:lnTo>
                  <a:lnTo>
                    <a:pt x="17" y="32"/>
                  </a:lnTo>
                  <a:lnTo>
                    <a:pt x="11" y="39"/>
                  </a:lnTo>
                  <a:lnTo>
                    <a:pt x="5" y="45"/>
                  </a:lnTo>
                  <a:lnTo>
                    <a:pt x="0" y="52"/>
                  </a:lnTo>
                  <a:lnTo>
                    <a:pt x="32" y="79"/>
                  </a:lnTo>
                  <a:lnTo>
                    <a:pt x="37" y="74"/>
                  </a:lnTo>
                  <a:lnTo>
                    <a:pt x="43" y="67"/>
                  </a:lnTo>
                  <a:lnTo>
                    <a:pt x="48" y="61"/>
                  </a:lnTo>
                  <a:lnTo>
                    <a:pt x="53" y="55"/>
                  </a:lnTo>
                  <a:lnTo>
                    <a:pt x="58" y="48"/>
                  </a:lnTo>
                  <a:lnTo>
                    <a:pt x="64" y="42"/>
                  </a:lnTo>
                  <a:lnTo>
                    <a:pt x="69" y="36"/>
                  </a:lnTo>
                  <a:lnTo>
                    <a:pt x="74" y="3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3" name="Freeform 528"/>
            <p:cNvSpPr>
              <a:spLocks/>
            </p:cNvSpPr>
            <p:nvPr/>
          </p:nvSpPr>
          <p:spPr bwMode="auto">
            <a:xfrm>
              <a:off x="2916" y="2105"/>
              <a:ext cx="9" cy="9"/>
            </a:xfrm>
            <a:custGeom>
              <a:avLst/>
              <a:gdLst>
                <a:gd name="T0" fmla="*/ 0 w 38"/>
                <a:gd name="T1" fmla="*/ 0 h 38"/>
                <a:gd name="T2" fmla="*/ 0 w 38"/>
                <a:gd name="T3" fmla="*/ 0 h 38"/>
                <a:gd name="T4" fmla="*/ 0 w 38"/>
                <a:gd name="T5" fmla="*/ 0 h 38"/>
                <a:gd name="T6" fmla="*/ 0 w 38"/>
                <a:gd name="T7" fmla="*/ 0 h 38"/>
                <a:gd name="T8" fmla="*/ 0 w 38"/>
                <a:gd name="T9" fmla="*/ 0 h 38"/>
                <a:gd name="T10" fmla="*/ 0 w 38"/>
                <a:gd name="T11" fmla="*/ 0 h 38"/>
                <a:gd name="T12" fmla="*/ 0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0 w 38"/>
                <a:gd name="T19" fmla="*/ 0 h 38"/>
                <a:gd name="T20" fmla="*/ 2 w 38"/>
                <a:gd name="T21" fmla="*/ 2 h 38"/>
                <a:gd name="T22" fmla="*/ 2 w 38"/>
                <a:gd name="T23" fmla="*/ 2 h 38"/>
                <a:gd name="T24" fmla="*/ 2 w 38"/>
                <a:gd name="T25" fmla="*/ 2 h 38"/>
                <a:gd name="T26" fmla="*/ 2 w 38"/>
                <a:gd name="T27" fmla="*/ 2 h 38"/>
                <a:gd name="T28" fmla="*/ 2 w 38"/>
                <a:gd name="T29" fmla="*/ 2 h 38"/>
                <a:gd name="T30" fmla="*/ 2 w 38"/>
                <a:gd name="T31" fmla="*/ 2 h 38"/>
                <a:gd name="T32" fmla="*/ 2 w 38"/>
                <a:gd name="T33" fmla="*/ 2 h 38"/>
                <a:gd name="T34" fmla="*/ 2 w 38"/>
                <a:gd name="T35" fmla="*/ 2 h 38"/>
                <a:gd name="T36" fmla="*/ 2 w 38"/>
                <a:gd name="T37" fmla="*/ 2 h 38"/>
                <a:gd name="T38" fmla="*/ 2 w 38"/>
                <a:gd name="T39" fmla="*/ 2 h 38"/>
                <a:gd name="T40" fmla="*/ 0 w 38"/>
                <a:gd name="T41" fmla="*/ 0 h 38"/>
                <a:gd name="T42" fmla="*/ 0 w 38"/>
                <a:gd name="T43" fmla="*/ 0 h 38"/>
                <a:gd name="T44" fmla="*/ 0 w 38"/>
                <a:gd name="T45" fmla="*/ 0 h 3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8"/>
                <a:gd name="T70" fmla="*/ 0 h 38"/>
                <a:gd name="T71" fmla="*/ 38 w 38"/>
                <a:gd name="T72" fmla="*/ 38 h 3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8" h="38">
                  <a:moveTo>
                    <a:pt x="7" y="0"/>
                  </a:moveTo>
                  <a:lnTo>
                    <a:pt x="7" y="0"/>
                  </a:lnTo>
                  <a:lnTo>
                    <a:pt x="6" y="1"/>
                  </a:lnTo>
                  <a:lnTo>
                    <a:pt x="6" y="2"/>
                  </a:lnTo>
                  <a:lnTo>
                    <a:pt x="5" y="4"/>
                  </a:lnTo>
                  <a:lnTo>
                    <a:pt x="4" y="5"/>
                  </a:lnTo>
                  <a:lnTo>
                    <a:pt x="3" y="5"/>
                  </a:lnTo>
                  <a:lnTo>
                    <a:pt x="2" y="6"/>
                  </a:lnTo>
                  <a:lnTo>
                    <a:pt x="1" y="7"/>
                  </a:lnTo>
                  <a:lnTo>
                    <a:pt x="0" y="8"/>
                  </a:lnTo>
                  <a:lnTo>
                    <a:pt x="30" y="38"/>
                  </a:lnTo>
                  <a:lnTo>
                    <a:pt x="32" y="37"/>
                  </a:lnTo>
                  <a:lnTo>
                    <a:pt x="33" y="36"/>
                  </a:lnTo>
                  <a:lnTo>
                    <a:pt x="34" y="34"/>
                  </a:lnTo>
                  <a:lnTo>
                    <a:pt x="35" y="33"/>
                  </a:lnTo>
                  <a:lnTo>
                    <a:pt x="36" y="32"/>
                  </a:lnTo>
                  <a:lnTo>
                    <a:pt x="37" y="31"/>
                  </a:lnTo>
                  <a:lnTo>
                    <a:pt x="37" y="30"/>
                  </a:lnTo>
                  <a:lnTo>
                    <a:pt x="38" y="2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4" name="Freeform 529"/>
            <p:cNvSpPr>
              <a:spLocks/>
            </p:cNvSpPr>
            <p:nvPr/>
          </p:nvSpPr>
          <p:spPr bwMode="auto">
            <a:xfrm>
              <a:off x="2918" y="2092"/>
              <a:ext cx="19" cy="20"/>
            </a:xfrm>
            <a:custGeom>
              <a:avLst/>
              <a:gdLst>
                <a:gd name="T0" fmla="*/ 3 w 77"/>
                <a:gd name="T1" fmla="*/ 0 h 80"/>
                <a:gd name="T2" fmla="*/ 3 w 77"/>
                <a:gd name="T3" fmla="*/ 0 h 80"/>
                <a:gd name="T4" fmla="*/ 2 w 77"/>
                <a:gd name="T5" fmla="*/ 1 h 80"/>
                <a:gd name="T6" fmla="*/ 2 w 77"/>
                <a:gd name="T7" fmla="*/ 1 h 80"/>
                <a:gd name="T8" fmla="*/ 2 w 77"/>
                <a:gd name="T9" fmla="*/ 1 h 80"/>
                <a:gd name="T10" fmla="*/ 1 w 77"/>
                <a:gd name="T11" fmla="*/ 2 h 80"/>
                <a:gd name="T12" fmla="*/ 1 w 77"/>
                <a:gd name="T13" fmla="*/ 2 h 80"/>
                <a:gd name="T14" fmla="*/ 1 w 77"/>
                <a:gd name="T15" fmla="*/ 3 h 80"/>
                <a:gd name="T16" fmla="*/ 0 w 77"/>
                <a:gd name="T17" fmla="*/ 3 h 80"/>
                <a:gd name="T18" fmla="*/ 0 w 77"/>
                <a:gd name="T19" fmla="*/ 3 h 80"/>
                <a:gd name="T20" fmla="*/ 2 w 77"/>
                <a:gd name="T21" fmla="*/ 5 h 80"/>
                <a:gd name="T22" fmla="*/ 2 w 77"/>
                <a:gd name="T23" fmla="*/ 5 h 80"/>
                <a:gd name="T24" fmla="*/ 3 w 77"/>
                <a:gd name="T25" fmla="*/ 4 h 80"/>
                <a:gd name="T26" fmla="*/ 3 w 77"/>
                <a:gd name="T27" fmla="*/ 4 h 80"/>
                <a:gd name="T28" fmla="*/ 3 w 77"/>
                <a:gd name="T29" fmla="*/ 4 h 80"/>
                <a:gd name="T30" fmla="*/ 4 w 77"/>
                <a:gd name="T31" fmla="*/ 3 h 80"/>
                <a:gd name="T32" fmla="*/ 4 w 77"/>
                <a:gd name="T33" fmla="*/ 3 h 80"/>
                <a:gd name="T34" fmla="*/ 4 w 77"/>
                <a:gd name="T35" fmla="*/ 2 h 80"/>
                <a:gd name="T36" fmla="*/ 5 w 77"/>
                <a:gd name="T37" fmla="*/ 2 h 80"/>
                <a:gd name="T38" fmla="*/ 5 w 77"/>
                <a:gd name="T39" fmla="*/ 2 h 80"/>
                <a:gd name="T40" fmla="*/ 3 w 77"/>
                <a:gd name="T41" fmla="*/ 0 h 80"/>
                <a:gd name="T42" fmla="*/ 3 w 77"/>
                <a:gd name="T43" fmla="*/ 0 h 80"/>
                <a:gd name="T44" fmla="*/ 3 w 77"/>
                <a:gd name="T45" fmla="*/ 0 h 8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7"/>
                <a:gd name="T70" fmla="*/ 0 h 80"/>
                <a:gd name="T71" fmla="*/ 77 w 77"/>
                <a:gd name="T72" fmla="*/ 80 h 8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7" h="80">
                  <a:moveTo>
                    <a:pt x="46" y="0"/>
                  </a:moveTo>
                  <a:lnTo>
                    <a:pt x="46" y="0"/>
                  </a:lnTo>
                  <a:lnTo>
                    <a:pt x="40" y="7"/>
                  </a:lnTo>
                  <a:lnTo>
                    <a:pt x="34" y="13"/>
                  </a:lnTo>
                  <a:lnTo>
                    <a:pt x="29" y="19"/>
                  </a:lnTo>
                  <a:lnTo>
                    <a:pt x="23" y="26"/>
                  </a:lnTo>
                  <a:lnTo>
                    <a:pt x="17" y="32"/>
                  </a:lnTo>
                  <a:lnTo>
                    <a:pt x="12" y="38"/>
                  </a:lnTo>
                  <a:lnTo>
                    <a:pt x="6" y="45"/>
                  </a:lnTo>
                  <a:lnTo>
                    <a:pt x="0" y="51"/>
                  </a:lnTo>
                  <a:lnTo>
                    <a:pt x="31" y="80"/>
                  </a:lnTo>
                  <a:lnTo>
                    <a:pt x="37" y="74"/>
                  </a:lnTo>
                  <a:lnTo>
                    <a:pt x="43" y="68"/>
                  </a:lnTo>
                  <a:lnTo>
                    <a:pt x="48" y="61"/>
                  </a:lnTo>
                  <a:lnTo>
                    <a:pt x="53" y="56"/>
                  </a:lnTo>
                  <a:lnTo>
                    <a:pt x="60" y="49"/>
                  </a:lnTo>
                  <a:lnTo>
                    <a:pt x="65" y="42"/>
                  </a:lnTo>
                  <a:lnTo>
                    <a:pt x="70" y="37"/>
                  </a:lnTo>
                  <a:lnTo>
                    <a:pt x="77" y="3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5" name="Freeform 530"/>
            <p:cNvSpPr>
              <a:spLocks/>
            </p:cNvSpPr>
            <p:nvPr/>
          </p:nvSpPr>
          <p:spPr bwMode="auto">
            <a:xfrm>
              <a:off x="2929" y="2091"/>
              <a:ext cx="9" cy="9"/>
            </a:xfrm>
            <a:custGeom>
              <a:avLst/>
              <a:gdLst>
                <a:gd name="T0" fmla="*/ 0 w 36"/>
                <a:gd name="T1" fmla="*/ 0 h 35"/>
                <a:gd name="T2" fmla="*/ 0 w 36"/>
                <a:gd name="T3" fmla="*/ 0 h 35"/>
                <a:gd name="T4" fmla="*/ 0 w 36"/>
                <a:gd name="T5" fmla="*/ 0 h 35"/>
                <a:gd name="T6" fmla="*/ 0 w 36"/>
                <a:gd name="T7" fmla="*/ 0 h 35"/>
                <a:gd name="T8" fmla="*/ 0 w 36"/>
                <a:gd name="T9" fmla="*/ 0 h 35"/>
                <a:gd name="T10" fmla="*/ 0 w 36"/>
                <a:gd name="T11" fmla="*/ 0 h 35"/>
                <a:gd name="T12" fmla="*/ 0 w 36"/>
                <a:gd name="T13" fmla="*/ 0 h 35"/>
                <a:gd name="T14" fmla="*/ 0 w 36"/>
                <a:gd name="T15" fmla="*/ 0 h 35"/>
                <a:gd name="T16" fmla="*/ 0 w 36"/>
                <a:gd name="T17" fmla="*/ 0 h 35"/>
                <a:gd name="T18" fmla="*/ 0 w 36"/>
                <a:gd name="T19" fmla="*/ 0 h 35"/>
                <a:gd name="T20" fmla="*/ 2 w 36"/>
                <a:gd name="T21" fmla="*/ 2 h 35"/>
                <a:gd name="T22" fmla="*/ 2 w 36"/>
                <a:gd name="T23" fmla="*/ 2 h 35"/>
                <a:gd name="T24" fmla="*/ 2 w 36"/>
                <a:gd name="T25" fmla="*/ 2 h 35"/>
                <a:gd name="T26" fmla="*/ 2 w 36"/>
                <a:gd name="T27" fmla="*/ 2 h 35"/>
                <a:gd name="T28" fmla="*/ 2 w 36"/>
                <a:gd name="T29" fmla="*/ 2 h 35"/>
                <a:gd name="T30" fmla="*/ 2 w 36"/>
                <a:gd name="T31" fmla="*/ 2 h 35"/>
                <a:gd name="T32" fmla="*/ 2 w 36"/>
                <a:gd name="T33" fmla="*/ 2 h 35"/>
                <a:gd name="T34" fmla="*/ 2 w 36"/>
                <a:gd name="T35" fmla="*/ 2 h 35"/>
                <a:gd name="T36" fmla="*/ 2 w 36"/>
                <a:gd name="T37" fmla="*/ 2 h 35"/>
                <a:gd name="T38" fmla="*/ 2 w 36"/>
                <a:gd name="T39" fmla="*/ 2 h 35"/>
                <a:gd name="T40" fmla="*/ 0 w 36"/>
                <a:gd name="T41" fmla="*/ 0 h 35"/>
                <a:gd name="T42" fmla="*/ 0 w 36"/>
                <a:gd name="T43" fmla="*/ 0 h 35"/>
                <a:gd name="T44" fmla="*/ 0 w 36"/>
                <a:gd name="T45" fmla="*/ 0 h 3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6"/>
                <a:gd name="T70" fmla="*/ 0 h 35"/>
                <a:gd name="T71" fmla="*/ 36 w 36"/>
                <a:gd name="T72" fmla="*/ 35 h 3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6" h="3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4" y="1"/>
                  </a:lnTo>
                  <a:lnTo>
                    <a:pt x="3" y="1"/>
                  </a:lnTo>
                  <a:lnTo>
                    <a:pt x="3" y="2"/>
                  </a:lnTo>
                  <a:lnTo>
                    <a:pt x="2" y="3"/>
                  </a:lnTo>
                  <a:lnTo>
                    <a:pt x="1" y="3"/>
                  </a:lnTo>
                  <a:lnTo>
                    <a:pt x="1" y="4"/>
                  </a:lnTo>
                  <a:lnTo>
                    <a:pt x="0" y="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3"/>
                  </a:lnTo>
                  <a:lnTo>
                    <a:pt x="33" y="32"/>
                  </a:lnTo>
                  <a:lnTo>
                    <a:pt x="34" y="32"/>
                  </a:lnTo>
                  <a:lnTo>
                    <a:pt x="34" y="31"/>
                  </a:lnTo>
                  <a:lnTo>
                    <a:pt x="35" y="31"/>
                  </a:lnTo>
                  <a:lnTo>
                    <a:pt x="36" y="3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6" name="Freeform 531"/>
            <p:cNvSpPr>
              <a:spLocks/>
            </p:cNvSpPr>
            <p:nvPr/>
          </p:nvSpPr>
          <p:spPr bwMode="auto">
            <a:xfrm>
              <a:off x="2931" y="2079"/>
              <a:ext cx="18" cy="19"/>
            </a:xfrm>
            <a:custGeom>
              <a:avLst/>
              <a:gdLst>
                <a:gd name="T0" fmla="*/ 3 w 75"/>
                <a:gd name="T1" fmla="*/ 0 h 77"/>
                <a:gd name="T2" fmla="*/ 3 w 75"/>
                <a:gd name="T3" fmla="*/ 0 h 77"/>
                <a:gd name="T4" fmla="*/ 2 w 75"/>
                <a:gd name="T5" fmla="*/ 0 h 77"/>
                <a:gd name="T6" fmla="*/ 2 w 75"/>
                <a:gd name="T7" fmla="*/ 1 h 77"/>
                <a:gd name="T8" fmla="*/ 2 w 75"/>
                <a:gd name="T9" fmla="*/ 1 h 77"/>
                <a:gd name="T10" fmla="*/ 1 w 75"/>
                <a:gd name="T11" fmla="*/ 1 h 77"/>
                <a:gd name="T12" fmla="*/ 1 w 75"/>
                <a:gd name="T13" fmla="*/ 2 h 77"/>
                <a:gd name="T14" fmla="*/ 1 w 75"/>
                <a:gd name="T15" fmla="*/ 2 h 77"/>
                <a:gd name="T16" fmla="*/ 0 w 75"/>
                <a:gd name="T17" fmla="*/ 2 h 77"/>
                <a:gd name="T18" fmla="*/ 0 w 75"/>
                <a:gd name="T19" fmla="*/ 3 h 77"/>
                <a:gd name="T20" fmla="*/ 2 w 75"/>
                <a:gd name="T21" fmla="*/ 5 h 77"/>
                <a:gd name="T22" fmla="*/ 2 w 75"/>
                <a:gd name="T23" fmla="*/ 4 h 77"/>
                <a:gd name="T24" fmla="*/ 2 w 75"/>
                <a:gd name="T25" fmla="*/ 4 h 77"/>
                <a:gd name="T26" fmla="*/ 3 w 75"/>
                <a:gd name="T27" fmla="*/ 4 h 77"/>
                <a:gd name="T28" fmla="*/ 3 w 75"/>
                <a:gd name="T29" fmla="*/ 3 h 77"/>
                <a:gd name="T30" fmla="*/ 3 w 75"/>
                <a:gd name="T31" fmla="*/ 3 h 77"/>
                <a:gd name="T32" fmla="*/ 4 w 75"/>
                <a:gd name="T33" fmla="*/ 2 h 77"/>
                <a:gd name="T34" fmla="*/ 4 w 75"/>
                <a:gd name="T35" fmla="*/ 2 h 77"/>
                <a:gd name="T36" fmla="*/ 4 w 75"/>
                <a:gd name="T37" fmla="*/ 2 h 77"/>
                <a:gd name="T38" fmla="*/ 4 w 75"/>
                <a:gd name="T39" fmla="*/ 2 h 77"/>
                <a:gd name="T40" fmla="*/ 3 w 75"/>
                <a:gd name="T41" fmla="*/ 0 h 77"/>
                <a:gd name="T42" fmla="*/ 3 w 75"/>
                <a:gd name="T43" fmla="*/ 0 h 77"/>
                <a:gd name="T44" fmla="*/ 3 w 75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5"/>
                <a:gd name="T70" fmla="*/ 0 h 77"/>
                <a:gd name="T71" fmla="*/ 75 w 75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5" h="77">
                  <a:moveTo>
                    <a:pt x="45" y="0"/>
                  </a:moveTo>
                  <a:lnTo>
                    <a:pt x="45" y="0"/>
                  </a:lnTo>
                  <a:lnTo>
                    <a:pt x="38" y="5"/>
                  </a:lnTo>
                  <a:lnTo>
                    <a:pt x="33" y="12"/>
                  </a:lnTo>
                  <a:lnTo>
                    <a:pt x="28" y="17"/>
                  </a:lnTo>
                  <a:lnTo>
                    <a:pt x="22" y="23"/>
                  </a:lnTo>
                  <a:lnTo>
                    <a:pt x="17" y="29"/>
                  </a:lnTo>
                  <a:lnTo>
                    <a:pt x="11" y="35"/>
                  </a:lnTo>
                  <a:lnTo>
                    <a:pt x="5" y="40"/>
                  </a:lnTo>
                  <a:lnTo>
                    <a:pt x="0" y="47"/>
                  </a:lnTo>
                  <a:lnTo>
                    <a:pt x="31" y="77"/>
                  </a:lnTo>
                  <a:lnTo>
                    <a:pt x="36" y="71"/>
                  </a:lnTo>
                  <a:lnTo>
                    <a:pt x="42" y="65"/>
                  </a:lnTo>
                  <a:lnTo>
                    <a:pt x="47" y="59"/>
                  </a:lnTo>
                  <a:lnTo>
                    <a:pt x="52" y="54"/>
                  </a:lnTo>
                  <a:lnTo>
                    <a:pt x="58" y="47"/>
                  </a:lnTo>
                  <a:lnTo>
                    <a:pt x="63" y="41"/>
                  </a:lnTo>
                  <a:lnTo>
                    <a:pt x="68" y="36"/>
                  </a:lnTo>
                  <a:lnTo>
                    <a:pt x="75" y="3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7" name="Freeform 532"/>
            <p:cNvSpPr>
              <a:spLocks/>
            </p:cNvSpPr>
            <p:nvPr/>
          </p:nvSpPr>
          <p:spPr bwMode="auto">
            <a:xfrm>
              <a:off x="2942" y="2076"/>
              <a:ext cx="10" cy="11"/>
            </a:xfrm>
            <a:custGeom>
              <a:avLst/>
              <a:gdLst>
                <a:gd name="T0" fmla="*/ 1 w 39"/>
                <a:gd name="T1" fmla="*/ 0 h 40"/>
                <a:gd name="T2" fmla="*/ 1 w 39"/>
                <a:gd name="T3" fmla="*/ 0 h 40"/>
                <a:gd name="T4" fmla="*/ 1 w 39"/>
                <a:gd name="T5" fmla="*/ 0 h 40"/>
                <a:gd name="T6" fmla="*/ 1 w 39"/>
                <a:gd name="T7" fmla="*/ 0 h 40"/>
                <a:gd name="T8" fmla="*/ 1 w 39"/>
                <a:gd name="T9" fmla="*/ 0 h 40"/>
                <a:gd name="T10" fmla="*/ 0 w 39"/>
                <a:gd name="T11" fmla="*/ 0 h 40"/>
                <a:gd name="T12" fmla="*/ 0 w 39"/>
                <a:gd name="T13" fmla="*/ 1 h 40"/>
                <a:gd name="T14" fmla="*/ 0 w 39"/>
                <a:gd name="T15" fmla="*/ 1 h 40"/>
                <a:gd name="T16" fmla="*/ 0 w 39"/>
                <a:gd name="T17" fmla="*/ 1 h 40"/>
                <a:gd name="T18" fmla="*/ 0 w 39"/>
                <a:gd name="T19" fmla="*/ 1 h 40"/>
                <a:gd name="T20" fmla="*/ 2 w 39"/>
                <a:gd name="T21" fmla="*/ 3 h 40"/>
                <a:gd name="T22" fmla="*/ 2 w 39"/>
                <a:gd name="T23" fmla="*/ 3 h 40"/>
                <a:gd name="T24" fmla="*/ 2 w 39"/>
                <a:gd name="T25" fmla="*/ 3 h 40"/>
                <a:gd name="T26" fmla="*/ 2 w 39"/>
                <a:gd name="T27" fmla="*/ 3 h 40"/>
                <a:gd name="T28" fmla="*/ 2 w 39"/>
                <a:gd name="T29" fmla="*/ 3 h 40"/>
                <a:gd name="T30" fmla="*/ 2 w 39"/>
                <a:gd name="T31" fmla="*/ 2 h 40"/>
                <a:gd name="T32" fmla="*/ 2 w 39"/>
                <a:gd name="T33" fmla="*/ 2 h 40"/>
                <a:gd name="T34" fmla="*/ 3 w 39"/>
                <a:gd name="T35" fmla="*/ 2 h 40"/>
                <a:gd name="T36" fmla="*/ 3 w 39"/>
                <a:gd name="T37" fmla="*/ 2 h 40"/>
                <a:gd name="T38" fmla="*/ 3 w 39"/>
                <a:gd name="T39" fmla="*/ 2 h 40"/>
                <a:gd name="T40" fmla="*/ 1 w 39"/>
                <a:gd name="T41" fmla="*/ 0 h 40"/>
                <a:gd name="T42" fmla="*/ 1 w 39"/>
                <a:gd name="T43" fmla="*/ 0 h 40"/>
                <a:gd name="T44" fmla="*/ 1 w 39"/>
                <a:gd name="T45" fmla="*/ 0 h 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9"/>
                <a:gd name="T70" fmla="*/ 0 h 40"/>
                <a:gd name="T71" fmla="*/ 39 w 39"/>
                <a:gd name="T72" fmla="*/ 40 h 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9" h="40">
                  <a:moveTo>
                    <a:pt x="9" y="0"/>
                  </a:moveTo>
                  <a:lnTo>
                    <a:pt x="9" y="0"/>
                  </a:lnTo>
                  <a:lnTo>
                    <a:pt x="8" y="1"/>
                  </a:lnTo>
                  <a:lnTo>
                    <a:pt x="7" y="2"/>
                  </a:lnTo>
                  <a:lnTo>
                    <a:pt x="6" y="3"/>
                  </a:lnTo>
                  <a:lnTo>
                    <a:pt x="4" y="4"/>
                  </a:lnTo>
                  <a:lnTo>
                    <a:pt x="3" y="6"/>
                  </a:lnTo>
                  <a:lnTo>
                    <a:pt x="2" y="7"/>
                  </a:lnTo>
                  <a:lnTo>
                    <a:pt x="1" y="8"/>
                  </a:lnTo>
                  <a:lnTo>
                    <a:pt x="0" y="10"/>
                  </a:lnTo>
                  <a:lnTo>
                    <a:pt x="30" y="40"/>
                  </a:lnTo>
                  <a:lnTo>
                    <a:pt x="31" y="39"/>
                  </a:lnTo>
                  <a:lnTo>
                    <a:pt x="32" y="37"/>
                  </a:lnTo>
                  <a:lnTo>
                    <a:pt x="33" y="36"/>
                  </a:lnTo>
                  <a:lnTo>
                    <a:pt x="34" y="35"/>
                  </a:lnTo>
                  <a:lnTo>
                    <a:pt x="35" y="34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9" y="29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8" name="Freeform 533"/>
            <p:cNvSpPr>
              <a:spLocks/>
            </p:cNvSpPr>
            <p:nvPr/>
          </p:nvSpPr>
          <p:spPr bwMode="auto">
            <a:xfrm>
              <a:off x="2944" y="2065"/>
              <a:ext cx="19" cy="19"/>
            </a:xfrm>
            <a:custGeom>
              <a:avLst/>
              <a:gdLst>
                <a:gd name="T0" fmla="*/ 3 w 75"/>
                <a:gd name="T1" fmla="*/ 0 h 76"/>
                <a:gd name="T2" fmla="*/ 3 w 75"/>
                <a:gd name="T3" fmla="*/ 0 h 76"/>
                <a:gd name="T4" fmla="*/ 3 w 75"/>
                <a:gd name="T5" fmla="*/ 1 h 76"/>
                <a:gd name="T6" fmla="*/ 2 w 75"/>
                <a:gd name="T7" fmla="*/ 1 h 76"/>
                <a:gd name="T8" fmla="*/ 2 w 75"/>
                <a:gd name="T9" fmla="*/ 1 h 76"/>
                <a:gd name="T10" fmla="*/ 2 w 75"/>
                <a:gd name="T11" fmla="*/ 2 h 76"/>
                <a:gd name="T12" fmla="*/ 1 w 75"/>
                <a:gd name="T13" fmla="*/ 2 h 76"/>
                <a:gd name="T14" fmla="*/ 1 w 75"/>
                <a:gd name="T15" fmla="*/ 2 h 76"/>
                <a:gd name="T16" fmla="*/ 1 w 75"/>
                <a:gd name="T17" fmla="*/ 3 h 76"/>
                <a:gd name="T18" fmla="*/ 0 w 75"/>
                <a:gd name="T19" fmla="*/ 3 h 76"/>
                <a:gd name="T20" fmla="*/ 2 w 75"/>
                <a:gd name="T21" fmla="*/ 5 h 76"/>
                <a:gd name="T22" fmla="*/ 2 w 75"/>
                <a:gd name="T23" fmla="*/ 5 h 76"/>
                <a:gd name="T24" fmla="*/ 3 w 75"/>
                <a:gd name="T25" fmla="*/ 4 h 76"/>
                <a:gd name="T26" fmla="*/ 3 w 75"/>
                <a:gd name="T27" fmla="*/ 4 h 76"/>
                <a:gd name="T28" fmla="*/ 3 w 75"/>
                <a:gd name="T29" fmla="*/ 4 h 76"/>
                <a:gd name="T30" fmla="*/ 4 w 75"/>
                <a:gd name="T31" fmla="*/ 3 h 76"/>
                <a:gd name="T32" fmla="*/ 4 w 75"/>
                <a:gd name="T33" fmla="*/ 3 h 76"/>
                <a:gd name="T34" fmla="*/ 5 w 75"/>
                <a:gd name="T35" fmla="*/ 2 h 76"/>
                <a:gd name="T36" fmla="*/ 5 w 75"/>
                <a:gd name="T37" fmla="*/ 2 h 76"/>
                <a:gd name="T38" fmla="*/ 5 w 75"/>
                <a:gd name="T39" fmla="*/ 2 h 76"/>
                <a:gd name="T40" fmla="*/ 3 w 75"/>
                <a:gd name="T41" fmla="*/ 0 h 76"/>
                <a:gd name="T42" fmla="*/ 3 w 75"/>
                <a:gd name="T43" fmla="*/ 0 h 76"/>
                <a:gd name="T44" fmla="*/ 3 w 75"/>
                <a:gd name="T45" fmla="*/ 0 h 7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5"/>
                <a:gd name="T70" fmla="*/ 0 h 76"/>
                <a:gd name="T71" fmla="*/ 75 w 75"/>
                <a:gd name="T72" fmla="*/ 76 h 7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5" h="76">
                  <a:moveTo>
                    <a:pt x="46" y="0"/>
                  </a:moveTo>
                  <a:lnTo>
                    <a:pt x="46" y="0"/>
                  </a:lnTo>
                  <a:lnTo>
                    <a:pt x="41" y="6"/>
                  </a:lnTo>
                  <a:lnTo>
                    <a:pt x="34" y="11"/>
                  </a:lnTo>
                  <a:lnTo>
                    <a:pt x="29" y="17"/>
                  </a:lnTo>
                  <a:lnTo>
                    <a:pt x="24" y="22"/>
                  </a:lnTo>
                  <a:lnTo>
                    <a:pt x="17" y="29"/>
                  </a:lnTo>
                  <a:lnTo>
                    <a:pt x="12" y="34"/>
                  </a:lnTo>
                  <a:lnTo>
                    <a:pt x="6" y="40"/>
                  </a:lnTo>
                  <a:lnTo>
                    <a:pt x="0" y="47"/>
                  </a:lnTo>
                  <a:lnTo>
                    <a:pt x="30" y="76"/>
                  </a:lnTo>
                  <a:lnTo>
                    <a:pt x="36" y="71"/>
                  </a:lnTo>
                  <a:lnTo>
                    <a:pt x="41" y="65"/>
                  </a:lnTo>
                  <a:lnTo>
                    <a:pt x="47" y="60"/>
                  </a:lnTo>
                  <a:lnTo>
                    <a:pt x="53" y="54"/>
                  </a:lnTo>
                  <a:lnTo>
                    <a:pt x="58" y="48"/>
                  </a:lnTo>
                  <a:lnTo>
                    <a:pt x="64" y="42"/>
                  </a:lnTo>
                  <a:lnTo>
                    <a:pt x="70" y="37"/>
                  </a:lnTo>
                  <a:lnTo>
                    <a:pt x="75" y="31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199" name="Freeform 534"/>
            <p:cNvSpPr>
              <a:spLocks/>
            </p:cNvSpPr>
            <p:nvPr/>
          </p:nvSpPr>
          <p:spPr bwMode="auto">
            <a:xfrm>
              <a:off x="2956" y="2063"/>
              <a:ext cx="8" cy="10"/>
            </a:xfrm>
            <a:custGeom>
              <a:avLst/>
              <a:gdLst>
                <a:gd name="T0" fmla="*/ 0 w 35"/>
                <a:gd name="T1" fmla="*/ 0 h 37"/>
                <a:gd name="T2" fmla="*/ 0 w 35"/>
                <a:gd name="T3" fmla="*/ 0 h 37"/>
                <a:gd name="T4" fmla="*/ 0 w 35"/>
                <a:gd name="T5" fmla="*/ 0 h 37"/>
                <a:gd name="T6" fmla="*/ 0 w 35"/>
                <a:gd name="T7" fmla="*/ 0 h 37"/>
                <a:gd name="T8" fmla="*/ 0 w 35"/>
                <a:gd name="T9" fmla="*/ 0 h 37"/>
                <a:gd name="T10" fmla="*/ 0 w 35"/>
                <a:gd name="T11" fmla="*/ 0 h 37"/>
                <a:gd name="T12" fmla="*/ 0 w 35"/>
                <a:gd name="T13" fmla="*/ 0 h 37"/>
                <a:gd name="T14" fmla="*/ 0 w 35"/>
                <a:gd name="T15" fmla="*/ 0 h 37"/>
                <a:gd name="T16" fmla="*/ 0 w 35"/>
                <a:gd name="T17" fmla="*/ 0 h 37"/>
                <a:gd name="T18" fmla="*/ 0 w 35"/>
                <a:gd name="T19" fmla="*/ 1 h 37"/>
                <a:gd name="T20" fmla="*/ 2 w 35"/>
                <a:gd name="T21" fmla="*/ 3 h 37"/>
                <a:gd name="T22" fmla="*/ 2 w 35"/>
                <a:gd name="T23" fmla="*/ 3 h 37"/>
                <a:gd name="T24" fmla="*/ 2 w 35"/>
                <a:gd name="T25" fmla="*/ 3 h 37"/>
                <a:gd name="T26" fmla="*/ 2 w 35"/>
                <a:gd name="T27" fmla="*/ 2 h 37"/>
                <a:gd name="T28" fmla="*/ 2 w 35"/>
                <a:gd name="T29" fmla="*/ 2 h 37"/>
                <a:gd name="T30" fmla="*/ 2 w 35"/>
                <a:gd name="T31" fmla="*/ 2 h 37"/>
                <a:gd name="T32" fmla="*/ 2 w 35"/>
                <a:gd name="T33" fmla="*/ 2 h 37"/>
                <a:gd name="T34" fmla="*/ 2 w 35"/>
                <a:gd name="T35" fmla="*/ 2 h 37"/>
                <a:gd name="T36" fmla="*/ 2 w 35"/>
                <a:gd name="T37" fmla="*/ 2 h 37"/>
                <a:gd name="T38" fmla="*/ 2 w 35"/>
                <a:gd name="T39" fmla="*/ 2 h 37"/>
                <a:gd name="T40" fmla="*/ 2 w 35"/>
                <a:gd name="T41" fmla="*/ 2 h 37"/>
                <a:gd name="T42" fmla="*/ 2 w 35"/>
                <a:gd name="T43" fmla="*/ 2 h 37"/>
                <a:gd name="T44" fmla="*/ 2 w 35"/>
                <a:gd name="T45" fmla="*/ 2 h 37"/>
                <a:gd name="T46" fmla="*/ 0 w 35"/>
                <a:gd name="T47" fmla="*/ 0 h 3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5"/>
                <a:gd name="T73" fmla="*/ 0 h 37"/>
                <a:gd name="T74" fmla="*/ 35 w 35"/>
                <a:gd name="T75" fmla="*/ 37 h 3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5" h="37">
                  <a:moveTo>
                    <a:pt x="6" y="1"/>
                  </a:moveTo>
                  <a:lnTo>
                    <a:pt x="6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2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6"/>
                  </a:lnTo>
                  <a:lnTo>
                    <a:pt x="29" y="37"/>
                  </a:lnTo>
                  <a:lnTo>
                    <a:pt x="30" y="36"/>
                  </a:lnTo>
                  <a:lnTo>
                    <a:pt x="31" y="36"/>
                  </a:lnTo>
                  <a:lnTo>
                    <a:pt x="31" y="35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3"/>
                  </a:lnTo>
                  <a:lnTo>
                    <a:pt x="34" y="32"/>
                  </a:lnTo>
                  <a:lnTo>
                    <a:pt x="35" y="32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0" name="Freeform 535"/>
            <p:cNvSpPr>
              <a:spLocks/>
            </p:cNvSpPr>
            <p:nvPr/>
          </p:nvSpPr>
          <p:spPr bwMode="auto">
            <a:xfrm>
              <a:off x="2957" y="2060"/>
              <a:ext cx="8" cy="11"/>
            </a:xfrm>
            <a:custGeom>
              <a:avLst/>
              <a:gdLst>
                <a:gd name="T0" fmla="*/ 2 w 30"/>
                <a:gd name="T1" fmla="*/ 1 h 47"/>
                <a:gd name="T2" fmla="*/ 0 w 30"/>
                <a:gd name="T3" fmla="*/ 1 h 47"/>
                <a:gd name="T4" fmla="*/ 0 w 30"/>
                <a:gd name="T5" fmla="*/ 1 h 47"/>
                <a:gd name="T6" fmla="*/ 0 w 30"/>
                <a:gd name="T7" fmla="*/ 1 h 47"/>
                <a:gd name="T8" fmla="*/ 0 w 30"/>
                <a:gd name="T9" fmla="*/ 1 h 47"/>
                <a:gd name="T10" fmla="*/ 0 w 30"/>
                <a:gd name="T11" fmla="*/ 1 h 47"/>
                <a:gd name="T12" fmla="*/ 0 w 30"/>
                <a:gd name="T13" fmla="*/ 1 h 47"/>
                <a:gd name="T14" fmla="*/ 0 w 30"/>
                <a:gd name="T15" fmla="*/ 1 h 47"/>
                <a:gd name="T16" fmla="*/ 0 w 30"/>
                <a:gd name="T17" fmla="*/ 1 h 47"/>
                <a:gd name="T18" fmla="*/ 0 w 30"/>
                <a:gd name="T19" fmla="*/ 1 h 47"/>
                <a:gd name="T20" fmla="*/ 2 w 30"/>
                <a:gd name="T21" fmla="*/ 3 h 47"/>
                <a:gd name="T22" fmla="*/ 2 w 30"/>
                <a:gd name="T23" fmla="*/ 3 h 47"/>
                <a:gd name="T24" fmla="*/ 2 w 30"/>
                <a:gd name="T25" fmla="*/ 3 h 47"/>
                <a:gd name="T26" fmla="*/ 2 w 30"/>
                <a:gd name="T27" fmla="*/ 3 h 47"/>
                <a:gd name="T28" fmla="*/ 2 w 30"/>
                <a:gd name="T29" fmla="*/ 3 h 47"/>
                <a:gd name="T30" fmla="*/ 2 w 30"/>
                <a:gd name="T31" fmla="*/ 3 h 47"/>
                <a:gd name="T32" fmla="*/ 2 w 30"/>
                <a:gd name="T33" fmla="*/ 3 h 47"/>
                <a:gd name="T34" fmla="*/ 2 w 30"/>
                <a:gd name="T35" fmla="*/ 3 h 47"/>
                <a:gd name="T36" fmla="*/ 2 w 30"/>
                <a:gd name="T37" fmla="*/ 3 h 47"/>
                <a:gd name="T38" fmla="*/ 0 w 30"/>
                <a:gd name="T39" fmla="*/ 3 h 47"/>
                <a:gd name="T40" fmla="*/ 2 w 30"/>
                <a:gd name="T41" fmla="*/ 1 h 47"/>
                <a:gd name="T42" fmla="*/ 1 w 30"/>
                <a:gd name="T43" fmla="*/ 0 h 47"/>
                <a:gd name="T44" fmla="*/ 0 w 30"/>
                <a:gd name="T45" fmla="*/ 1 h 47"/>
                <a:gd name="T46" fmla="*/ 2 w 30"/>
                <a:gd name="T47" fmla="*/ 1 h 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0"/>
                <a:gd name="T73" fmla="*/ 0 h 47"/>
                <a:gd name="T74" fmla="*/ 30 w 30"/>
                <a:gd name="T75" fmla="*/ 47 h 4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0" h="47">
                  <a:moveTo>
                    <a:pt x="28" y="13"/>
                  </a:moveTo>
                  <a:lnTo>
                    <a:pt x="1" y="14"/>
                  </a:lnTo>
                  <a:lnTo>
                    <a:pt x="0" y="14"/>
                  </a:lnTo>
                  <a:lnTo>
                    <a:pt x="1" y="14"/>
                  </a:lnTo>
                  <a:lnTo>
                    <a:pt x="0" y="14"/>
                  </a:lnTo>
                  <a:lnTo>
                    <a:pt x="1" y="13"/>
                  </a:lnTo>
                  <a:lnTo>
                    <a:pt x="0" y="15"/>
                  </a:lnTo>
                  <a:lnTo>
                    <a:pt x="29" y="46"/>
                  </a:lnTo>
                  <a:lnTo>
                    <a:pt x="28" y="47"/>
                  </a:lnTo>
                  <a:lnTo>
                    <a:pt x="30" y="46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29" y="46"/>
                  </a:lnTo>
                  <a:lnTo>
                    <a:pt x="29" y="45"/>
                  </a:lnTo>
                  <a:lnTo>
                    <a:pt x="3" y="47"/>
                  </a:lnTo>
                  <a:lnTo>
                    <a:pt x="28" y="13"/>
                  </a:lnTo>
                  <a:lnTo>
                    <a:pt x="13" y="0"/>
                  </a:lnTo>
                  <a:lnTo>
                    <a:pt x="1" y="14"/>
                  </a:lnTo>
                  <a:lnTo>
                    <a:pt x="28" y="1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1" name="Freeform 536"/>
            <p:cNvSpPr>
              <a:spLocks/>
            </p:cNvSpPr>
            <p:nvPr/>
          </p:nvSpPr>
          <p:spPr bwMode="auto">
            <a:xfrm>
              <a:off x="2958" y="2063"/>
              <a:ext cx="319" cy="655"/>
            </a:xfrm>
            <a:custGeom>
              <a:avLst/>
              <a:gdLst>
                <a:gd name="T0" fmla="*/ 80 w 1276"/>
                <a:gd name="T1" fmla="*/ 161 h 2621"/>
                <a:gd name="T2" fmla="*/ 80 w 1276"/>
                <a:gd name="T3" fmla="*/ 151 h 2621"/>
                <a:gd name="T4" fmla="*/ 79 w 1276"/>
                <a:gd name="T5" fmla="*/ 142 h 2621"/>
                <a:gd name="T6" fmla="*/ 78 w 1276"/>
                <a:gd name="T7" fmla="*/ 133 h 2621"/>
                <a:gd name="T8" fmla="*/ 76 w 1276"/>
                <a:gd name="T9" fmla="*/ 124 h 2621"/>
                <a:gd name="T10" fmla="*/ 74 w 1276"/>
                <a:gd name="T11" fmla="*/ 115 h 2621"/>
                <a:gd name="T12" fmla="*/ 72 w 1276"/>
                <a:gd name="T13" fmla="*/ 107 h 2621"/>
                <a:gd name="T14" fmla="*/ 70 w 1276"/>
                <a:gd name="T15" fmla="*/ 98 h 2621"/>
                <a:gd name="T16" fmla="*/ 67 w 1276"/>
                <a:gd name="T17" fmla="*/ 90 h 2621"/>
                <a:gd name="T18" fmla="*/ 63 w 1276"/>
                <a:gd name="T19" fmla="*/ 82 h 2621"/>
                <a:gd name="T20" fmla="*/ 60 w 1276"/>
                <a:gd name="T21" fmla="*/ 74 h 2621"/>
                <a:gd name="T22" fmla="*/ 56 w 1276"/>
                <a:gd name="T23" fmla="*/ 66 h 2621"/>
                <a:gd name="T24" fmla="*/ 52 w 1276"/>
                <a:gd name="T25" fmla="*/ 58 h 2621"/>
                <a:gd name="T26" fmla="*/ 47 w 1276"/>
                <a:gd name="T27" fmla="*/ 51 h 2621"/>
                <a:gd name="T28" fmla="*/ 43 w 1276"/>
                <a:gd name="T29" fmla="*/ 43 h 2621"/>
                <a:gd name="T30" fmla="*/ 37 w 1276"/>
                <a:gd name="T31" fmla="*/ 36 h 2621"/>
                <a:gd name="T32" fmla="*/ 32 w 1276"/>
                <a:gd name="T33" fmla="*/ 30 h 2621"/>
                <a:gd name="T34" fmla="*/ 27 w 1276"/>
                <a:gd name="T35" fmla="*/ 23 h 2621"/>
                <a:gd name="T36" fmla="*/ 21 w 1276"/>
                <a:gd name="T37" fmla="*/ 17 h 2621"/>
                <a:gd name="T38" fmla="*/ 15 w 1276"/>
                <a:gd name="T39" fmla="*/ 11 h 2621"/>
                <a:gd name="T40" fmla="*/ 8 w 1276"/>
                <a:gd name="T41" fmla="*/ 5 h 2621"/>
                <a:gd name="T42" fmla="*/ 2 w 1276"/>
                <a:gd name="T43" fmla="*/ 0 h 2621"/>
                <a:gd name="T44" fmla="*/ 4 w 1276"/>
                <a:gd name="T45" fmla="*/ 5 h 2621"/>
                <a:gd name="T46" fmla="*/ 11 w 1276"/>
                <a:gd name="T47" fmla="*/ 11 h 2621"/>
                <a:gd name="T48" fmla="*/ 17 w 1276"/>
                <a:gd name="T49" fmla="*/ 17 h 2621"/>
                <a:gd name="T50" fmla="*/ 23 w 1276"/>
                <a:gd name="T51" fmla="*/ 23 h 2621"/>
                <a:gd name="T52" fmla="*/ 28 w 1276"/>
                <a:gd name="T53" fmla="*/ 29 h 2621"/>
                <a:gd name="T54" fmla="*/ 34 w 1276"/>
                <a:gd name="T55" fmla="*/ 36 h 2621"/>
                <a:gd name="T56" fmla="*/ 39 w 1276"/>
                <a:gd name="T57" fmla="*/ 43 h 2621"/>
                <a:gd name="T58" fmla="*/ 44 w 1276"/>
                <a:gd name="T59" fmla="*/ 50 h 2621"/>
                <a:gd name="T60" fmla="*/ 48 w 1276"/>
                <a:gd name="T61" fmla="*/ 57 h 2621"/>
                <a:gd name="T62" fmla="*/ 52 w 1276"/>
                <a:gd name="T63" fmla="*/ 64 h 2621"/>
                <a:gd name="T64" fmla="*/ 56 w 1276"/>
                <a:gd name="T65" fmla="*/ 72 h 2621"/>
                <a:gd name="T66" fmla="*/ 60 w 1276"/>
                <a:gd name="T67" fmla="*/ 80 h 2621"/>
                <a:gd name="T68" fmla="*/ 63 w 1276"/>
                <a:gd name="T69" fmla="*/ 88 h 2621"/>
                <a:gd name="T70" fmla="*/ 66 w 1276"/>
                <a:gd name="T71" fmla="*/ 96 h 2621"/>
                <a:gd name="T72" fmla="*/ 69 w 1276"/>
                <a:gd name="T73" fmla="*/ 104 h 2621"/>
                <a:gd name="T74" fmla="*/ 71 w 1276"/>
                <a:gd name="T75" fmla="*/ 113 h 2621"/>
                <a:gd name="T76" fmla="*/ 73 w 1276"/>
                <a:gd name="T77" fmla="*/ 122 h 2621"/>
                <a:gd name="T78" fmla="*/ 75 w 1276"/>
                <a:gd name="T79" fmla="*/ 130 h 2621"/>
                <a:gd name="T80" fmla="*/ 76 w 1276"/>
                <a:gd name="T81" fmla="*/ 139 h 2621"/>
                <a:gd name="T82" fmla="*/ 77 w 1276"/>
                <a:gd name="T83" fmla="*/ 148 h 2621"/>
                <a:gd name="T84" fmla="*/ 77 w 1276"/>
                <a:gd name="T85" fmla="*/ 158 h 2621"/>
                <a:gd name="T86" fmla="*/ 77 w 1276"/>
                <a:gd name="T87" fmla="*/ 164 h 2621"/>
                <a:gd name="T88" fmla="*/ 80 w 1276"/>
                <a:gd name="T89" fmla="*/ 164 h 262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276"/>
                <a:gd name="T136" fmla="*/ 0 h 2621"/>
                <a:gd name="T137" fmla="*/ 1276 w 1276"/>
                <a:gd name="T138" fmla="*/ 2621 h 2621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276" h="2621">
                  <a:moveTo>
                    <a:pt x="1276" y="2621"/>
                  </a:moveTo>
                  <a:lnTo>
                    <a:pt x="1276" y="2621"/>
                  </a:lnTo>
                  <a:lnTo>
                    <a:pt x="1276" y="2571"/>
                  </a:lnTo>
                  <a:lnTo>
                    <a:pt x="1275" y="2520"/>
                  </a:lnTo>
                  <a:lnTo>
                    <a:pt x="1273" y="2472"/>
                  </a:lnTo>
                  <a:lnTo>
                    <a:pt x="1271" y="2422"/>
                  </a:lnTo>
                  <a:lnTo>
                    <a:pt x="1268" y="2373"/>
                  </a:lnTo>
                  <a:lnTo>
                    <a:pt x="1263" y="2324"/>
                  </a:lnTo>
                  <a:lnTo>
                    <a:pt x="1259" y="2275"/>
                  </a:lnTo>
                  <a:lnTo>
                    <a:pt x="1254" y="2227"/>
                  </a:lnTo>
                  <a:lnTo>
                    <a:pt x="1247" y="2178"/>
                  </a:lnTo>
                  <a:lnTo>
                    <a:pt x="1241" y="2130"/>
                  </a:lnTo>
                  <a:lnTo>
                    <a:pt x="1233" y="2082"/>
                  </a:lnTo>
                  <a:lnTo>
                    <a:pt x="1226" y="2035"/>
                  </a:lnTo>
                  <a:lnTo>
                    <a:pt x="1218" y="1988"/>
                  </a:lnTo>
                  <a:lnTo>
                    <a:pt x="1208" y="1940"/>
                  </a:lnTo>
                  <a:lnTo>
                    <a:pt x="1198" y="1893"/>
                  </a:lnTo>
                  <a:lnTo>
                    <a:pt x="1188" y="1846"/>
                  </a:lnTo>
                  <a:lnTo>
                    <a:pt x="1176" y="1800"/>
                  </a:lnTo>
                  <a:lnTo>
                    <a:pt x="1164" y="1754"/>
                  </a:lnTo>
                  <a:lnTo>
                    <a:pt x="1152" y="1707"/>
                  </a:lnTo>
                  <a:lnTo>
                    <a:pt x="1139" y="1662"/>
                  </a:lnTo>
                  <a:lnTo>
                    <a:pt x="1125" y="1617"/>
                  </a:lnTo>
                  <a:lnTo>
                    <a:pt x="1111" y="1572"/>
                  </a:lnTo>
                  <a:lnTo>
                    <a:pt x="1096" y="1526"/>
                  </a:lnTo>
                  <a:lnTo>
                    <a:pt x="1080" y="1482"/>
                  </a:lnTo>
                  <a:lnTo>
                    <a:pt x="1064" y="1438"/>
                  </a:lnTo>
                  <a:lnTo>
                    <a:pt x="1047" y="1394"/>
                  </a:lnTo>
                  <a:lnTo>
                    <a:pt x="1030" y="1350"/>
                  </a:lnTo>
                  <a:lnTo>
                    <a:pt x="1012" y="1307"/>
                  </a:lnTo>
                  <a:lnTo>
                    <a:pt x="994" y="1264"/>
                  </a:lnTo>
                  <a:lnTo>
                    <a:pt x="975" y="1221"/>
                  </a:lnTo>
                  <a:lnTo>
                    <a:pt x="956" y="1179"/>
                  </a:lnTo>
                  <a:lnTo>
                    <a:pt x="935" y="1137"/>
                  </a:lnTo>
                  <a:lnTo>
                    <a:pt x="914" y="1095"/>
                  </a:lnTo>
                  <a:lnTo>
                    <a:pt x="893" y="1054"/>
                  </a:lnTo>
                  <a:lnTo>
                    <a:pt x="872" y="1012"/>
                  </a:lnTo>
                  <a:lnTo>
                    <a:pt x="849" y="973"/>
                  </a:lnTo>
                  <a:lnTo>
                    <a:pt x="827" y="932"/>
                  </a:lnTo>
                  <a:lnTo>
                    <a:pt x="803" y="892"/>
                  </a:lnTo>
                  <a:lnTo>
                    <a:pt x="779" y="852"/>
                  </a:lnTo>
                  <a:lnTo>
                    <a:pt x="754" y="814"/>
                  </a:lnTo>
                  <a:lnTo>
                    <a:pt x="730" y="774"/>
                  </a:lnTo>
                  <a:lnTo>
                    <a:pt x="704" y="736"/>
                  </a:lnTo>
                  <a:lnTo>
                    <a:pt x="678" y="698"/>
                  </a:lnTo>
                  <a:lnTo>
                    <a:pt x="651" y="660"/>
                  </a:lnTo>
                  <a:lnTo>
                    <a:pt x="625" y="623"/>
                  </a:lnTo>
                  <a:lnTo>
                    <a:pt x="597" y="586"/>
                  </a:lnTo>
                  <a:lnTo>
                    <a:pt x="569" y="550"/>
                  </a:lnTo>
                  <a:lnTo>
                    <a:pt x="540" y="514"/>
                  </a:lnTo>
                  <a:lnTo>
                    <a:pt x="512" y="478"/>
                  </a:lnTo>
                  <a:lnTo>
                    <a:pt x="483" y="443"/>
                  </a:lnTo>
                  <a:lnTo>
                    <a:pt x="452" y="409"/>
                  </a:lnTo>
                  <a:lnTo>
                    <a:pt x="422" y="375"/>
                  </a:lnTo>
                  <a:lnTo>
                    <a:pt x="391" y="340"/>
                  </a:lnTo>
                  <a:lnTo>
                    <a:pt x="361" y="307"/>
                  </a:lnTo>
                  <a:lnTo>
                    <a:pt x="329" y="274"/>
                  </a:lnTo>
                  <a:lnTo>
                    <a:pt x="297" y="241"/>
                  </a:lnTo>
                  <a:lnTo>
                    <a:pt x="264" y="209"/>
                  </a:lnTo>
                  <a:lnTo>
                    <a:pt x="231" y="178"/>
                  </a:lnTo>
                  <a:lnTo>
                    <a:pt x="198" y="147"/>
                  </a:lnTo>
                  <a:lnTo>
                    <a:pt x="164" y="116"/>
                  </a:lnTo>
                  <a:lnTo>
                    <a:pt x="130" y="87"/>
                  </a:lnTo>
                  <a:lnTo>
                    <a:pt x="96" y="57"/>
                  </a:lnTo>
                  <a:lnTo>
                    <a:pt x="60" y="28"/>
                  </a:lnTo>
                  <a:lnTo>
                    <a:pt x="25" y="0"/>
                  </a:lnTo>
                  <a:lnTo>
                    <a:pt x="0" y="34"/>
                  </a:lnTo>
                  <a:lnTo>
                    <a:pt x="34" y="61"/>
                  </a:lnTo>
                  <a:lnTo>
                    <a:pt x="69" y="90"/>
                  </a:lnTo>
                  <a:lnTo>
                    <a:pt x="103" y="120"/>
                  </a:lnTo>
                  <a:lnTo>
                    <a:pt x="137" y="150"/>
                  </a:lnTo>
                  <a:lnTo>
                    <a:pt x="170" y="179"/>
                  </a:lnTo>
                  <a:lnTo>
                    <a:pt x="203" y="210"/>
                  </a:lnTo>
                  <a:lnTo>
                    <a:pt x="236" y="241"/>
                  </a:lnTo>
                  <a:lnTo>
                    <a:pt x="268" y="273"/>
                  </a:lnTo>
                  <a:lnTo>
                    <a:pt x="299" y="305"/>
                  </a:lnTo>
                  <a:lnTo>
                    <a:pt x="331" y="337"/>
                  </a:lnTo>
                  <a:lnTo>
                    <a:pt x="362" y="370"/>
                  </a:lnTo>
                  <a:lnTo>
                    <a:pt x="391" y="403"/>
                  </a:lnTo>
                  <a:lnTo>
                    <a:pt x="421" y="437"/>
                  </a:lnTo>
                  <a:lnTo>
                    <a:pt x="451" y="472"/>
                  </a:lnTo>
                  <a:lnTo>
                    <a:pt x="480" y="507"/>
                  </a:lnTo>
                  <a:lnTo>
                    <a:pt x="509" y="541"/>
                  </a:lnTo>
                  <a:lnTo>
                    <a:pt x="536" y="578"/>
                  </a:lnTo>
                  <a:lnTo>
                    <a:pt x="564" y="613"/>
                  </a:lnTo>
                  <a:lnTo>
                    <a:pt x="592" y="649"/>
                  </a:lnTo>
                  <a:lnTo>
                    <a:pt x="618" y="686"/>
                  </a:lnTo>
                  <a:lnTo>
                    <a:pt x="644" y="723"/>
                  </a:lnTo>
                  <a:lnTo>
                    <a:pt x="669" y="761"/>
                  </a:lnTo>
                  <a:lnTo>
                    <a:pt x="695" y="798"/>
                  </a:lnTo>
                  <a:lnTo>
                    <a:pt x="719" y="837"/>
                  </a:lnTo>
                  <a:lnTo>
                    <a:pt x="744" y="875"/>
                  </a:lnTo>
                  <a:lnTo>
                    <a:pt x="767" y="915"/>
                  </a:lnTo>
                  <a:lnTo>
                    <a:pt x="791" y="954"/>
                  </a:lnTo>
                  <a:lnTo>
                    <a:pt x="813" y="994"/>
                  </a:lnTo>
                  <a:lnTo>
                    <a:pt x="835" y="1034"/>
                  </a:lnTo>
                  <a:lnTo>
                    <a:pt x="857" y="1074"/>
                  </a:lnTo>
                  <a:lnTo>
                    <a:pt x="878" y="1115"/>
                  </a:lnTo>
                  <a:lnTo>
                    <a:pt x="898" y="1157"/>
                  </a:lnTo>
                  <a:lnTo>
                    <a:pt x="917" y="1198"/>
                  </a:lnTo>
                  <a:lnTo>
                    <a:pt x="938" y="1240"/>
                  </a:lnTo>
                  <a:lnTo>
                    <a:pt x="956" y="1281"/>
                  </a:lnTo>
                  <a:lnTo>
                    <a:pt x="974" y="1324"/>
                  </a:lnTo>
                  <a:lnTo>
                    <a:pt x="992" y="1368"/>
                  </a:lnTo>
                  <a:lnTo>
                    <a:pt x="1009" y="1411"/>
                  </a:lnTo>
                  <a:lnTo>
                    <a:pt x="1025" y="1454"/>
                  </a:lnTo>
                  <a:lnTo>
                    <a:pt x="1041" y="1497"/>
                  </a:lnTo>
                  <a:lnTo>
                    <a:pt x="1057" y="1541"/>
                  </a:lnTo>
                  <a:lnTo>
                    <a:pt x="1071" y="1585"/>
                  </a:lnTo>
                  <a:lnTo>
                    <a:pt x="1086" y="1630"/>
                  </a:lnTo>
                  <a:lnTo>
                    <a:pt x="1098" y="1674"/>
                  </a:lnTo>
                  <a:lnTo>
                    <a:pt x="1112" y="1719"/>
                  </a:lnTo>
                  <a:lnTo>
                    <a:pt x="1124" y="1765"/>
                  </a:lnTo>
                  <a:lnTo>
                    <a:pt x="1136" y="1811"/>
                  </a:lnTo>
                  <a:lnTo>
                    <a:pt x="1146" y="1856"/>
                  </a:lnTo>
                  <a:lnTo>
                    <a:pt x="1157" y="1903"/>
                  </a:lnTo>
                  <a:lnTo>
                    <a:pt x="1166" y="1949"/>
                  </a:lnTo>
                  <a:lnTo>
                    <a:pt x="1176" y="1995"/>
                  </a:lnTo>
                  <a:lnTo>
                    <a:pt x="1185" y="2043"/>
                  </a:lnTo>
                  <a:lnTo>
                    <a:pt x="1192" y="2089"/>
                  </a:lnTo>
                  <a:lnTo>
                    <a:pt x="1199" y="2136"/>
                  </a:lnTo>
                  <a:lnTo>
                    <a:pt x="1206" y="2184"/>
                  </a:lnTo>
                  <a:lnTo>
                    <a:pt x="1212" y="2231"/>
                  </a:lnTo>
                  <a:lnTo>
                    <a:pt x="1216" y="2280"/>
                  </a:lnTo>
                  <a:lnTo>
                    <a:pt x="1222" y="2327"/>
                  </a:lnTo>
                  <a:lnTo>
                    <a:pt x="1225" y="2376"/>
                  </a:lnTo>
                  <a:lnTo>
                    <a:pt x="1228" y="2424"/>
                  </a:lnTo>
                  <a:lnTo>
                    <a:pt x="1231" y="2473"/>
                  </a:lnTo>
                  <a:lnTo>
                    <a:pt x="1232" y="2523"/>
                  </a:lnTo>
                  <a:lnTo>
                    <a:pt x="1233" y="2571"/>
                  </a:lnTo>
                  <a:lnTo>
                    <a:pt x="1235" y="2621"/>
                  </a:lnTo>
                  <a:lnTo>
                    <a:pt x="1276" y="2621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2" name="Freeform 537"/>
            <p:cNvSpPr>
              <a:spLocks/>
            </p:cNvSpPr>
            <p:nvPr/>
          </p:nvSpPr>
          <p:spPr bwMode="auto">
            <a:xfrm>
              <a:off x="3021" y="2718"/>
              <a:ext cx="256" cy="601"/>
            </a:xfrm>
            <a:custGeom>
              <a:avLst/>
              <a:gdLst>
                <a:gd name="T0" fmla="*/ 2 w 1022"/>
                <a:gd name="T1" fmla="*/ 149 h 2405"/>
                <a:gd name="T2" fmla="*/ 9 w 1022"/>
                <a:gd name="T3" fmla="*/ 142 h 2405"/>
                <a:gd name="T4" fmla="*/ 16 w 1022"/>
                <a:gd name="T5" fmla="*/ 134 h 2405"/>
                <a:gd name="T6" fmla="*/ 22 w 1022"/>
                <a:gd name="T7" fmla="*/ 127 h 2405"/>
                <a:gd name="T8" fmla="*/ 28 w 1022"/>
                <a:gd name="T9" fmla="*/ 118 h 2405"/>
                <a:gd name="T10" fmla="*/ 33 w 1022"/>
                <a:gd name="T11" fmla="*/ 110 h 2405"/>
                <a:gd name="T12" fmla="*/ 38 w 1022"/>
                <a:gd name="T13" fmla="*/ 101 h 2405"/>
                <a:gd name="T14" fmla="*/ 43 w 1022"/>
                <a:gd name="T15" fmla="*/ 92 h 2405"/>
                <a:gd name="T16" fmla="*/ 47 w 1022"/>
                <a:gd name="T17" fmla="*/ 82 h 2405"/>
                <a:gd name="T18" fmla="*/ 51 w 1022"/>
                <a:gd name="T19" fmla="*/ 73 h 2405"/>
                <a:gd name="T20" fmla="*/ 55 w 1022"/>
                <a:gd name="T21" fmla="*/ 63 h 2405"/>
                <a:gd name="T22" fmla="*/ 57 w 1022"/>
                <a:gd name="T23" fmla="*/ 53 h 2405"/>
                <a:gd name="T24" fmla="*/ 60 w 1022"/>
                <a:gd name="T25" fmla="*/ 43 h 2405"/>
                <a:gd name="T26" fmla="*/ 62 w 1022"/>
                <a:gd name="T27" fmla="*/ 32 h 2405"/>
                <a:gd name="T28" fmla="*/ 62 w 1022"/>
                <a:gd name="T29" fmla="*/ 27 h 2405"/>
                <a:gd name="T30" fmla="*/ 63 w 1022"/>
                <a:gd name="T31" fmla="*/ 22 h 2405"/>
                <a:gd name="T32" fmla="*/ 63 w 1022"/>
                <a:gd name="T33" fmla="*/ 16 h 2405"/>
                <a:gd name="T34" fmla="*/ 64 w 1022"/>
                <a:gd name="T35" fmla="*/ 11 h 2405"/>
                <a:gd name="T36" fmla="*/ 64 w 1022"/>
                <a:gd name="T37" fmla="*/ 5 h 2405"/>
                <a:gd name="T38" fmla="*/ 64 w 1022"/>
                <a:gd name="T39" fmla="*/ 0 h 2405"/>
                <a:gd name="T40" fmla="*/ 61 w 1022"/>
                <a:gd name="T41" fmla="*/ 3 h 2405"/>
                <a:gd name="T42" fmla="*/ 61 w 1022"/>
                <a:gd name="T43" fmla="*/ 8 h 2405"/>
                <a:gd name="T44" fmla="*/ 61 w 1022"/>
                <a:gd name="T45" fmla="*/ 13 h 2405"/>
                <a:gd name="T46" fmla="*/ 61 w 1022"/>
                <a:gd name="T47" fmla="*/ 19 h 2405"/>
                <a:gd name="T48" fmla="*/ 60 w 1022"/>
                <a:gd name="T49" fmla="*/ 24 h 2405"/>
                <a:gd name="T50" fmla="*/ 59 w 1022"/>
                <a:gd name="T51" fmla="*/ 29 h 2405"/>
                <a:gd name="T52" fmla="*/ 58 w 1022"/>
                <a:gd name="T53" fmla="*/ 37 h 2405"/>
                <a:gd name="T54" fmla="*/ 56 w 1022"/>
                <a:gd name="T55" fmla="*/ 47 h 2405"/>
                <a:gd name="T56" fmla="*/ 54 w 1022"/>
                <a:gd name="T57" fmla="*/ 57 h 2405"/>
                <a:gd name="T58" fmla="*/ 50 w 1022"/>
                <a:gd name="T59" fmla="*/ 67 h 2405"/>
                <a:gd name="T60" fmla="*/ 47 w 1022"/>
                <a:gd name="T61" fmla="*/ 77 h 2405"/>
                <a:gd name="T62" fmla="*/ 43 w 1022"/>
                <a:gd name="T63" fmla="*/ 86 h 2405"/>
                <a:gd name="T64" fmla="*/ 39 w 1022"/>
                <a:gd name="T65" fmla="*/ 95 h 2405"/>
                <a:gd name="T66" fmla="*/ 34 w 1022"/>
                <a:gd name="T67" fmla="*/ 104 h 2405"/>
                <a:gd name="T68" fmla="*/ 28 w 1022"/>
                <a:gd name="T69" fmla="*/ 113 h 2405"/>
                <a:gd name="T70" fmla="*/ 23 w 1022"/>
                <a:gd name="T71" fmla="*/ 121 h 2405"/>
                <a:gd name="T72" fmla="*/ 17 w 1022"/>
                <a:gd name="T73" fmla="*/ 129 h 2405"/>
                <a:gd name="T74" fmla="*/ 10 w 1022"/>
                <a:gd name="T75" fmla="*/ 136 h 2405"/>
                <a:gd name="T76" fmla="*/ 4 w 1022"/>
                <a:gd name="T77" fmla="*/ 144 h 2405"/>
                <a:gd name="T78" fmla="*/ 2 w 1022"/>
                <a:gd name="T79" fmla="*/ 147 h 2405"/>
                <a:gd name="T80" fmla="*/ 1 w 1022"/>
                <a:gd name="T81" fmla="*/ 150 h 2405"/>
                <a:gd name="T82" fmla="*/ 0 w 1022"/>
                <a:gd name="T83" fmla="*/ 149 h 240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22"/>
                <a:gd name="T127" fmla="*/ 0 h 2405"/>
                <a:gd name="T128" fmla="*/ 1022 w 1022"/>
                <a:gd name="T129" fmla="*/ 2405 h 240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22" h="2405">
                  <a:moveTo>
                    <a:pt x="2" y="2393"/>
                  </a:moveTo>
                  <a:lnTo>
                    <a:pt x="30" y="2392"/>
                  </a:lnTo>
                  <a:lnTo>
                    <a:pt x="86" y="2334"/>
                  </a:lnTo>
                  <a:lnTo>
                    <a:pt x="142" y="2276"/>
                  </a:lnTo>
                  <a:lnTo>
                    <a:pt x="195" y="2216"/>
                  </a:lnTo>
                  <a:lnTo>
                    <a:pt x="247" y="2154"/>
                  </a:lnTo>
                  <a:lnTo>
                    <a:pt x="298" y="2091"/>
                  </a:lnTo>
                  <a:lnTo>
                    <a:pt x="348" y="2027"/>
                  </a:lnTo>
                  <a:lnTo>
                    <a:pt x="396" y="1962"/>
                  </a:lnTo>
                  <a:lnTo>
                    <a:pt x="442" y="1896"/>
                  </a:lnTo>
                  <a:lnTo>
                    <a:pt x="487" y="1828"/>
                  </a:lnTo>
                  <a:lnTo>
                    <a:pt x="530" y="1759"/>
                  </a:lnTo>
                  <a:lnTo>
                    <a:pt x="572" y="1689"/>
                  </a:lnTo>
                  <a:lnTo>
                    <a:pt x="612" y="1617"/>
                  </a:lnTo>
                  <a:lnTo>
                    <a:pt x="651" y="1545"/>
                  </a:lnTo>
                  <a:lnTo>
                    <a:pt x="687" y="1471"/>
                  </a:lnTo>
                  <a:lnTo>
                    <a:pt x="722" y="1398"/>
                  </a:lnTo>
                  <a:lnTo>
                    <a:pt x="755" y="1321"/>
                  </a:lnTo>
                  <a:lnTo>
                    <a:pt x="786" y="1245"/>
                  </a:lnTo>
                  <a:lnTo>
                    <a:pt x="816" y="1168"/>
                  </a:lnTo>
                  <a:lnTo>
                    <a:pt x="843" y="1090"/>
                  </a:lnTo>
                  <a:lnTo>
                    <a:pt x="869" y="1010"/>
                  </a:lnTo>
                  <a:lnTo>
                    <a:pt x="893" y="930"/>
                  </a:lnTo>
                  <a:lnTo>
                    <a:pt x="915" y="849"/>
                  </a:lnTo>
                  <a:lnTo>
                    <a:pt x="935" y="768"/>
                  </a:lnTo>
                  <a:lnTo>
                    <a:pt x="953" y="685"/>
                  </a:lnTo>
                  <a:lnTo>
                    <a:pt x="969" y="601"/>
                  </a:lnTo>
                  <a:lnTo>
                    <a:pt x="983" y="517"/>
                  </a:lnTo>
                  <a:lnTo>
                    <a:pt x="989" y="475"/>
                  </a:lnTo>
                  <a:lnTo>
                    <a:pt x="994" y="432"/>
                  </a:lnTo>
                  <a:lnTo>
                    <a:pt x="1000" y="390"/>
                  </a:lnTo>
                  <a:lnTo>
                    <a:pt x="1004" y="347"/>
                  </a:lnTo>
                  <a:lnTo>
                    <a:pt x="1008" y="304"/>
                  </a:lnTo>
                  <a:lnTo>
                    <a:pt x="1012" y="261"/>
                  </a:lnTo>
                  <a:lnTo>
                    <a:pt x="1015" y="218"/>
                  </a:lnTo>
                  <a:lnTo>
                    <a:pt x="1018" y="174"/>
                  </a:lnTo>
                  <a:lnTo>
                    <a:pt x="1020" y="131"/>
                  </a:lnTo>
                  <a:lnTo>
                    <a:pt x="1021" y="87"/>
                  </a:lnTo>
                  <a:lnTo>
                    <a:pt x="1022" y="44"/>
                  </a:lnTo>
                  <a:lnTo>
                    <a:pt x="1022" y="0"/>
                  </a:lnTo>
                  <a:lnTo>
                    <a:pt x="981" y="0"/>
                  </a:lnTo>
                  <a:lnTo>
                    <a:pt x="979" y="43"/>
                  </a:lnTo>
                  <a:lnTo>
                    <a:pt x="979" y="86"/>
                  </a:lnTo>
                  <a:lnTo>
                    <a:pt x="977" y="129"/>
                  </a:lnTo>
                  <a:lnTo>
                    <a:pt x="975" y="172"/>
                  </a:lnTo>
                  <a:lnTo>
                    <a:pt x="973" y="215"/>
                  </a:lnTo>
                  <a:lnTo>
                    <a:pt x="970" y="258"/>
                  </a:lnTo>
                  <a:lnTo>
                    <a:pt x="967" y="300"/>
                  </a:lnTo>
                  <a:lnTo>
                    <a:pt x="962" y="343"/>
                  </a:lnTo>
                  <a:lnTo>
                    <a:pt x="958" y="385"/>
                  </a:lnTo>
                  <a:lnTo>
                    <a:pt x="953" y="427"/>
                  </a:lnTo>
                  <a:lnTo>
                    <a:pt x="948" y="469"/>
                  </a:lnTo>
                  <a:lnTo>
                    <a:pt x="941" y="511"/>
                  </a:lnTo>
                  <a:lnTo>
                    <a:pt x="927" y="593"/>
                  </a:lnTo>
                  <a:lnTo>
                    <a:pt x="911" y="676"/>
                  </a:lnTo>
                  <a:lnTo>
                    <a:pt x="894" y="758"/>
                  </a:lnTo>
                  <a:lnTo>
                    <a:pt x="874" y="838"/>
                  </a:lnTo>
                  <a:lnTo>
                    <a:pt x="853" y="918"/>
                  </a:lnTo>
                  <a:lnTo>
                    <a:pt x="829" y="997"/>
                  </a:lnTo>
                  <a:lnTo>
                    <a:pt x="804" y="1075"/>
                  </a:lnTo>
                  <a:lnTo>
                    <a:pt x="776" y="1153"/>
                  </a:lnTo>
                  <a:lnTo>
                    <a:pt x="747" y="1229"/>
                  </a:lnTo>
                  <a:lnTo>
                    <a:pt x="717" y="1305"/>
                  </a:lnTo>
                  <a:lnTo>
                    <a:pt x="684" y="1379"/>
                  </a:lnTo>
                  <a:lnTo>
                    <a:pt x="649" y="1453"/>
                  </a:lnTo>
                  <a:lnTo>
                    <a:pt x="613" y="1524"/>
                  </a:lnTo>
                  <a:lnTo>
                    <a:pt x="575" y="1596"/>
                  </a:lnTo>
                  <a:lnTo>
                    <a:pt x="536" y="1667"/>
                  </a:lnTo>
                  <a:lnTo>
                    <a:pt x="495" y="1736"/>
                  </a:lnTo>
                  <a:lnTo>
                    <a:pt x="453" y="1804"/>
                  </a:lnTo>
                  <a:lnTo>
                    <a:pt x="408" y="1871"/>
                  </a:lnTo>
                  <a:lnTo>
                    <a:pt x="362" y="1936"/>
                  </a:lnTo>
                  <a:lnTo>
                    <a:pt x="315" y="2001"/>
                  </a:lnTo>
                  <a:lnTo>
                    <a:pt x="266" y="2064"/>
                  </a:lnTo>
                  <a:lnTo>
                    <a:pt x="216" y="2126"/>
                  </a:lnTo>
                  <a:lnTo>
                    <a:pt x="164" y="2186"/>
                  </a:lnTo>
                  <a:lnTo>
                    <a:pt x="111" y="2246"/>
                  </a:lnTo>
                  <a:lnTo>
                    <a:pt x="57" y="2303"/>
                  </a:lnTo>
                  <a:lnTo>
                    <a:pt x="0" y="2361"/>
                  </a:lnTo>
                  <a:lnTo>
                    <a:pt x="28" y="2358"/>
                  </a:lnTo>
                  <a:lnTo>
                    <a:pt x="2" y="2393"/>
                  </a:lnTo>
                  <a:lnTo>
                    <a:pt x="16" y="2405"/>
                  </a:lnTo>
                  <a:lnTo>
                    <a:pt x="30" y="2392"/>
                  </a:lnTo>
                  <a:lnTo>
                    <a:pt x="2" y="239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3" name="Freeform 538"/>
            <p:cNvSpPr>
              <a:spLocks/>
            </p:cNvSpPr>
            <p:nvPr/>
          </p:nvSpPr>
          <p:spPr bwMode="auto">
            <a:xfrm>
              <a:off x="2709" y="2661"/>
              <a:ext cx="319" cy="655"/>
            </a:xfrm>
            <a:custGeom>
              <a:avLst/>
              <a:gdLst>
                <a:gd name="T0" fmla="*/ 0 w 1277"/>
                <a:gd name="T1" fmla="*/ 3 h 2622"/>
                <a:gd name="T2" fmla="*/ 0 w 1277"/>
                <a:gd name="T3" fmla="*/ 12 h 2622"/>
                <a:gd name="T4" fmla="*/ 1 w 1277"/>
                <a:gd name="T5" fmla="*/ 21 h 2622"/>
                <a:gd name="T6" fmla="*/ 2 w 1277"/>
                <a:gd name="T7" fmla="*/ 31 h 2622"/>
                <a:gd name="T8" fmla="*/ 4 w 1277"/>
                <a:gd name="T9" fmla="*/ 39 h 2622"/>
                <a:gd name="T10" fmla="*/ 5 w 1277"/>
                <a:gd name="T11" fmla="*/ 48 h 2622"/>
                <a:gd name="T12" fmla="*/ 8 w 1277"/>
                <a:gd name="T13" fmla="*/ 57 h 2622"/>
                <a:gd name="T14" fmla="*/ 10 w 1277"/>
                <a:gd name="T15" fmla="*/ 65 h 2622"/>
                <a:gd name="T16" fmla="*/ 13 w 1277"/>
                <a:gd name="T17" fmla="*/ 74 h 2622"/>
                <a:gd name="T18" fmla="*/ 16 w 1277"/>
                <a:gd name="T19" fmla="*/ 82 h 2622"/>
                <a:gd name="T20" fmla="*/ 20 w 1277"/>
                <a:gd name="T21" fmla="*/ 90 h 2622"/>
                <a:gd name="T22" fmla="*/ 24 w 1277"/>
                <a:gd name="T23" fmla="*/ 98 h 2622"/>
                <a:gd name="T24" fmla="*/ 28 w 1277"/>
                <a:gd name="T25" fmla="*/ 105 h 2622"/>
                <a:gd name="T26" fmla="*/ 32 w 1277"/>
                <a:gd name="T27" fmla="*/ 113 h 2622"/>
                <a:gd name="T28" fmla="*/ 37 w 1277"/>
                <a:gd name="T29" fmla="*/ 120 h 2622"/>
                <a:gd name="T30" fmla="*/ 42 w 1277"/>
                <a:gd name="T31" fmla="*/ 127 h 2622"/>
                <a:gd name="T32" fmla="*/ 48 w 1277"/>
                <a:gd name="T33" fmla="*/ 134 h 2622"/>
                <a:gd name="T34" fmla="*/ 53 w 1277"/>
                <a:gd name="T35" fmla="*/ 140 h 2622"/>
                <a:gd name="T36" fmla="*/ 59 w 1277"/>
                <a:gd name="T37" fmla="*/ 146 h 2622"/>
                <a:gd name="T38" fmla="*/ 65 w 1277"/>
                <a:gd name="T39" fmla="*/ 152 h 2622"/>
                <a:gd name="T40" fmla="*/ 71 w 1277"/>
                <a:gd name="T41" fmla="*/ 158 h 2622"/>
                <a:gd name="T42" fmla="*/ 78 w 1277"/>
                <a:gd name="T43" fmla="*/ 164 h 2622"/>
                <a:gd name="T44" fmla="*/ 75 w 1277"/>
                <a:gd name="T45" fmla="*/ 158 h 2622"/>
                <a:gd name="T46" fmla="*/ 69 w 1277"/>
                <a:gd name="T47" fmla="*/ 152 h 2622"/>
                <a:gd name="T48" fmla="*/ 63 w 1277"/>
                <a:gd name="T49" fmla="*/ 147 h 2622"/>
                <a:gd name="T50" fmla="*/ 57 w 1277"/>
                <a:gd name="T51" fmla="*/ 140 h 2622"/>
                <a:gd name="T52" fmla="*/ 51 w 1277"/>
                <a:gd name="T53" fmla="*/ 134 h 2622"/>
                <a:gd name="T54" fmla="*/ 46 w 1277"/>
                <a:gd name="T55" fmla="*/ 128 h 2622"/>
                <a:gd name="T56" fmla="*/ 41 w 1277"/>
                <a:gd name="T57" fmla="*/ 121 h 2622"/>
                <a:gd name="T58" fmla="*/ 36 w 1277"/>
                <a:gd name="T59" fmla="*/ 114 h 2622"/>
                <a:gd name="T60" fmla="*/ 32 w 1277"/>
                <a:gd name="T61" fmla="*/ 106 h 2622"/>
                <a:gd name="T62" fmla="*/ 27 w 1277"/>
                <a:gd name="T63" fmla="*/ 99 h 2622"/>
                <a:gd name="T64" fmla="*/ 23 w 1277"/>
                <a:gd name="T65" fmla="*/ 91 h 2622"/>
                <a:gd name="T66" fmla="*/ 20 w 1277"/>
                <a:gd name="T67" fmla="*/ 84 h 2622"/>
                <a:gd name="T68" fmla="*/ 17 w 1277"/>
                <a:gd name="T69" fmla="*/ 76 h 2622"/>
                <a:gd name="T70" fmla="*/ 14 w 1277"/>
                <a:gd name="T71" fmla="*/ 67 h 2622"/>
                <a:gd name="T72" fmla="*/ 11 w 1277"/>
                <a:gd name="T73" fmla="*/ 59 h 2622"/>
                <a:gd name="T74" fmla="*/ 9 w 1277"/>
                <a:gd name="T75" fmla="*/ 50 h 2622"/>
                <a:gd name="T76" fmla="*/ 7 w 1277"/>
                <a:gd name="T77" fmla="*/ 42 h 2622"/>
                <a:gd name="T78" fmla="*/ 5 w 1277"/>
                <a:gd name="T79" fmla="*/ 33 h 2622"/>
                <a:gd name="T80" fmla="*/ 4 w 1277"/>
                <a:gd name="T81" fmla="*/ 24 h 2622"/>
                <a:gd name="T82" fmla="*/ 3 w 1277"/>
                <a:gd name="T83" fmla="*/ 15 h 2622"/>
                <a:gd name="T84" fmla="*/ 3 w 1277"/>
                <a:gd name="T85" fmla="*/ 6 h 2622"/>
                <a:gd name="T86" fmla="*/ 2 w 1277"/>
                <a:gd name="T87" fmla="*/ 0 h 2622"/>
                <a:gd name="T88" fmla="*/ 0 w 1277"/>
                <a:gd name="T89" fmla="*/ 0 h 262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277"/>
                <a:gd name="T136" fmla="*/ 0 h 2622"/>
                <a:gd name="T137" fmla="*/ 1277 w 1277"/>
                <a:gd name="T138" fmla="*/ 2622 h 262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277" h="2622">
                  <a:moveTo>
                    <a:pt x="0" y="0"/>
                  </a:moveTo>
                  <a:lnTo>
                    <a:pt x="0" y="0"/>
                  </a:lnTo>
                  <a:lnTo>
                    <a:pt x="0" y="50"/>
                  </a:lnTo>
                  <a:lnTo>
                    <a:pt x="2" y="100"/>
                  </a:lnTo>
                  <a:lnTo>
                    <a:pt x="4" y="149"/>
                  </a:lnTo>
                  <a:lnTo>
                    <a:pt x="6" y="199"/>
                  </a:lnTo>
                  <a:lnTo>
                    <a:pt x="9" y="249"/>
                  </a:lnTo>
                  <a:lnTo>
                    <a:pt x="13" y="297"/>
                  </a:lnTo>
                  <a:lnTo>
                    <a:pt x="18" y="346"/>
                  </a:lnTo>
                  <a:lnTo>
                    <a:pt x="23" y="394"/>
                  </a:lnTo>
                  <a:lnTo>
                    <a:pt x="28" y="443"/>
                  </a:lnTo>
                  <a:lnTo>
                    <a:pt x="36" y="491"/>
                  </a:lnTo>
                  <a:lnTo>
                    <a:pt x="42" y="539"/>
                  </a:lnTo>
                  <a:lnTo>
                    <a:pt x="51" y="586"/>
                  </a:lnTo>
                  <a:lnTo>
                    <a:pt x="59" y="634"/>
                  </a:lnTo>
                  <a:lnTo>
                    <a:pt x="69" y="681"/>
                  </a:lnTo>
                  <a:lnTo>
                    <a:pt x="78" y="729"/>
                  </a:lnTo>
                  <a:lnTo>
                    <a:pt x="89" y="775"/>
                  </a:lnTo>
                  <a:lnTo>
                    <a:pt x="99" y="821"/>
                  </a:lnTo>
                  <a:lnTo>
                    <a:pt x="112" y="868"/>
                  </a:lnTo>
                  <a:lnTo>
                    <a:pt x="124" y="914"/>
                  </a:lnTo>
                  <a:lnTo>
                    <a:pt x="138" y="959"/>
                  </a:lnTo>
                  <a:lnTo>
                    <a:pt x="151" y="1004"/>
                  </a:lnTo>
                  <a:lnTo>
                    <a:pt x="165" y="1050"/>
                  </a:lnTo>
                  <a:lnTo>
                    <a:pt x="180" y="1095"/>
                  </a:lnTo>
                  <a:lnTo>
                    <a:pt x="195" y="1139"/>
                  </a:lnTo>
                  <a:lnTo>
                    <a:pt x="212" y="1183"/>
                  </a:lnTo>
                  <a:lnTo>
                    <a:pt x="228" y="1227"/>
                  </a:lnTo>
                  <a:lnTo>
                    <a:pt x="245" y="1271"/>
                  </a:lnTo>
                  <a:lnTo>
                    <a:pt x="263" y="1314"/>
                  </a:lnTo>
                  <a:lnTo>
                    <a:pt x="282" y="1357"/>
                  </a:lnTo>
                  <a:lnTo>
                    <a:pt x="301" y="1400"/>
                  </a:lnTo>
                  <a:lnTo>
                    <a:pt x="321" y="1442"/>
                  </a:lnTo>
                  <a:lnTo>
                    <a:pt x="341" y="1484"/>
                  </a:lnTo>
                  <a:lnTo>
                    <a:pt x="361" y="1526"/>
                  </a:lnTo>
                  <a:lnTo>
                    <a:pt x="383" y="1567"/>
                  </a:lnTo>
                  <a:lnTo>
                    <a:pt x="405" y="1609"/>
                  </a:lnTo>
                  <a:lnTo>
                    <a:pt x="427" y="1649"/>
                  </a:lnTo>
                  <a:lnTo>
                    <a:pt x="450" y="1689"/>
                  </a:lnTo>
                  <a:lnTo>
                    <a:pt x="473" y="1729"/>
                  </a:lnTo>
                  <a:lnTo>
                    <a:pt x="498" y="1769"/>
                  </a:lnTo>
                  <a:lnTo>
                    <a:pt x="522" y="1807"/>
                  </a:lnTo>
                  <a:lnTo>
                    <a:pt x="547" y="1847"/>
                  </a:lnTo>
                  <a:lnTo>
                    <a:pt x="572" y="1885"/>
                  </a:lnTo>
                  <a:lnTo>
                    <a:pt x="598" y="1923"/>
                  </a:lnTo>
                  <a:lnTo>
                    <a:pt x="624" y="1961"/>
                  </a:lnTo>
                  <a:lnTo>
                    <a:pt x="652" y="1998"/>
                  </a:lnTo>
                  <a:lnTo>
                    <a:pt x="679" y="2035"/>
                  </a:lnTo>
                  <a:lnTo>
                    <a:pt x="707" y="2071"/>
                  </a:lnTo>
                  <a:lnTo>
                    <a:pt x="735" y="2108"/>
                  </a:lnTo>
                  <a:lnTo>
                    <a:pt x="764" y="2143"/>
                  </a:lnTo>
                  <a:lnTo>
                    <a:pt x="794" y="2178"/>
                  </a:lnTo>
                  <a:lnTo>
                    <a:pt x="823" y="2212"/>
                  </a:lnTo>
                  <a:lnTo>
                    <a:pt x="854" y="2247"/>
                  </a:lnTo>
                  <a:lnTo>
                    <a:pt x="884" y="2281"/>
                  </a:lnTo>
                  <a:lnTo>
                    <a:pt x="916" y="2314"/>
                  </a:lnTo>
                  <a:lnTo>
                    <a:pt x="947" y="2347"/>
                  </a:lnTo>
                  <a:lnTo>
                    <a:pt x="980" y="2379"/>
                  </a:lnTo>
                  <a:lnTo>
                    <a:pt x="1012" y="2411"/>
                  </a:lnTo>
                  <a:lnTo>
                    <a:pt x="1045" y="2443"/>
                  </a:lnTo>
                  <a:lnTo>
                    <a:pt x="1078" y="2474"/>
                  </a:lnTo>
                  <a:lnTo>
                    <a:pt x="1112" y="2505"/>
                  </a:lnTo>
                  <a:lnTo>
                    <a:pt x="1146" y="2535"/>
                  </a:lnTo>
                  <a:lnTo>
                    <a:pt x="1181" y="2564"/>
                  </a:lnTo>
                  <a:lnTo>
                    <a:pt x="1216" y="2593"/>
                  </a:lnTo>
                  <a:lnTo>
                    <a:pt x="1251" y="2622"/>
                  </a:lnTo>
                  <a:lnTo>
                    <a:pt x="1277" y="2587"/>
                  </a:lnTo>
                  <a:lnTo>
                    <a:pt x="1242" y="2560"/>
                  </a:lnTo>
                  <a:lnTo>
                    <a:pt x="1208" y="2531"/>
                  </a:lnTo>
                  <a:lnTo>
                    <a:pt x="1174" y="2501"/>
                  </a:lnTo>
                  <a:lnTo>
                    <a:pt x="1139" y="2472"/>
                  </a:lnTo>
                  <a:lnTo>
                    <a:pt x="1106" y="2442"/>
                  </a:lnTo>
                  <a:lnTo>
                    <a:pt x="1073" y="2411"/>
                  </a:lnTo>
                  <a:lnTo>
                    <a:pt x="1040" y="2380"/>
                  </a:lnTo>
                  <a:lnTo>
                    <a:pt x="1009" y="2348"/>
                  </a:lnTo>
                  <a:lnTo>
                    <a:pt x="977" y="2316"/>
                  </a:lnTo>
                  <a:lnTo>
                    <a:pt x="946" y="2284"/>
                  </a:lnTo>
                  <a:lnTo>
                    <a:pt x="915" y="2251"/>
                  </a:lnTo>
                  <a:lnTo>
                    <a:pt x="884" y="2218"/>
                  </a:lnTo>
                  <a:lnTo>
                    <a:pt x="854" y="2184"/>
                  </a:lnTo>
                  <a:lnTo>
                    <a:pt x="825" y="2149"/>
                  </a:lnTo>
                  <a:lnTo>
                    <a:pt x="796" y="2114"/>
                  </a:lnTo>
                  <a:lnTo>
                    <a:pt x="767" y="2080"/>
                  </a:lnTo>
                  <a:lnTo>
                    <a:pt x="739" y="2044"/>
                  </a:lnTo>
                  <a:lnTo>
                    <a:pt x="712" y="2008"/>
                  </a:lnTo>
                  <a:lnTo>
                    <a:pt x="685" y="1972"/>
                  </a:lnTo>
                  <a:lnTo>
                    <a:pt x="658" y="1935"/>
                  </a:lnTo>
                  <a:lnTo>
                    <a:pt x="632" y="1898"/>
                  </a:lnTo>
                  <a:lnTo>
                    <a:pt x="606" y="1860"/>
                  </a:lnTo>
                  <a:lnTo>
                    <a:pt x="581" y="1823"/>
                  </a:lnTo>
                  <a:lnTo>
                    <a:pt x="556" y="1784"/>
                  </a:lnTo>
                  <a:lnTo>
                    <a:pt x="533" y="1746"/>
                  </a:lnTo>
                  <a:lnTo>
                    <a:pt x="508" y="1706"/>
                  </a:lnTo>
                  <a:lnTo>
                    <a:pt x="486" y="1667"/>
                  </a:lnTo>
                  <a:lnTo>
                    <a:pt x="464" y="1628"/>
                  </a:lnTo>
                  <a:lnTo>
                    <a:pt x="441" y="1587"/>
                  </a:lnTo>
                  <a:lnTo>
                    <a:pt x="420" y="1547"/>
                  </a:lnTo>
                  <a:lnTo>
                    <a:pt x="399" y="1506"/>
                  </a:lnTo>
                  <a:lnTo>
                    <a:pt x="378" y="1464"/>
                  </a:lnTo>
                  <a:lnTo>
                    <a:pt x="358" y="1424"/>
                  </a:lnTo>
                  <a:lnTo>
                    <a:pt x="339" y="1382"/>
                  </a:lnTo>
                  <a:lnTo>
                    <a:pt x="320" y="1340"/>
                  </a:lnTo>
                  <a:lnTo>
                    <a:pt x="302" y="1297"/>
                  </a:lnTo>
                  <a:lnTo>
                    <a:pt x="285" y="1254"/>
                  </a:lnTo>
                  <a:lnTo>
                    <a:pt x="268" y="1211"/>
                  </a:lnTo>
                  <a:lnTo>
                    <a:pt x="251" y="1168"/>
                  </a:lnTo>
                  <a:lnTo>
                    <a:pt x="235" y="1125"/>
                  </a:lnTo>
                  <a:lnTo>
                    <a:pt x="220" y="1080"/>
                  </a:lnTo>
                  <a:lnTo>
                    <a:pt x="205" y="1036"/>
                  </a:lnTo>
                  <a:lnTo>
                    <a:pt x="191" y="991"/>
                  </a:lnTo>
                  <a:lnTo>
                    <a:pt x="177" y="947"/>
                  </a:lnTo>
                  <a:lnTo>
                    <a:pt x="164" y="902"/>
                  </a:lnTo>
                  <a:lnTo>
                    <a:pt x="152" y="857"/>
                  </a:lnTo>
                  <a:lnTo>
                    <a:pt x="140" y="810"/>
                  </a:lnTo>
                  <a:lnTo>
                    <a:pt x="129" y="765"/>
                  </a:lnTo>
                  <a:lnTo>
                    <a:pt x="119" y="719"/>
                  </a:lnTo>
                  <a:lnTo>
                    <a:pt x="109" y="672"/>
                  </a:lnTo>
                  <a:lnTo>
                    <a:pt x="101" y="626"/>
                  </a:lnTo>
                  <a:lnTo>
                    <a:pt x="92" y="578"/>
                  </a:lnTo>
                  <a:lnTo>
                    <a:pt x="84" y="532"/>
                  </a:lnTo>
                  <a:lnTo>
                    <a:pt x="77" y="485"/>
                  </a:lnTo>
                  <a:lnTo>
                    <a:pt x="70" y="437"/>
                  </a:lnTo>
                  <a:lnTo>
                    <a:pt x="64" y="390"/>
                  </a:lnTo>
                  <a:lnTo>
                    <a:pt x="59" y="341"/>
                  </a:lnTo>
                  <a:lnTo>
                    <a:pt x="55" y="294"/>
                  </a:lnTo>
                  <a:lnTo>
                    <a:pt x="51" y="245"/>
                  </a:lnTo>
                  <a:lnTo>
                    <a:pt x="47" y="197"/>
                  </a:lnTo>
                  <a:lnTo>
                    <a:pt x="45" y="148"/>
                  </a:lnTo>
                  <a:lnTo>
                    <a:pt x="43" y="99"/>
                  </a:lnTo>
                  <a:lnTo>
                    <a:pt x="42" y="50"/>
                  </a:lnTo>
                  <a:lnTo>
                    <a:pt x="4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4" name="Freeform 539"/>
            <p:cNvSpPr>
              <a:spLocks/>
            </p:cNvSpPr>
            <p:nvPr/>
          </p:nvSpPr>
          <p:spPr bwMode="auto">
            <a:xfrm>
              <a:off x="2709" y="2060"/>
              <a:ext cx="255" cy="601"/>
            </a:xfrm>
            <a:custGeom>
              <a:avLst/>
              <a:gdLst>
                <a:gd name="T0" fmla="*/ 62 w 1021"/>
                <a:gd name="T1" fmla="*/ 1 h 2405"/>
                <a:gd name="T2" fmla="*/ 55 w 1021"/>
                <a:gd name="T3" fmla="*/ 8 h 2405"/>
                <a:gd name="T4" fmla="*/ 48 w 1021"/>
                <a:gd name="T5" fmla="*/ 16 h 2405"/>
                <a:gd name="T6" fmla="*/ 42 w 1021"/>
                <a:gd name="T7" fmla="*/ 23 h 2405"/>
                <a:gd name="T8" fmla="*/ 36 w 1021"/>
                <a:gd name="T9" fmla="*/ 32 h 2405"/>
                <a:gd name="T10" fmla="*/ 31 w 1021"/>
                <a:gd name="T11" fmla="*/ 40 h 2405"/>
                <a:gd name="T12" fmla="*/ 25 w 1021"/>
                <a:gd name="T13" fmla="*/ 49 h 2405"/>
                <a:gd name="T14" fmla="*/ 21 w 1021"/>
                <a:gd name="T15" fmla="*/ 58 h 2405"/>
                <a:gd name="T16" fmla="*/ 17 w 1021"/>
                <a:gd name="T17" fmla="*/ 68 h 2405"/>
                <a:gd name="T18" fmla="*/ 13 w 1021"/>
                <a:gd name="T19" fmla="*/ 77 h 2405"/>
                <a:gd name="T20" fmla="*/ 9 w 1021"/>
                <a:gd name="T21" fmla="*/ 87 h 2405"/>
                <a:gd name="T22" fmla="*/ 7 w 1021"/>
                <a:gd name="T23" fmla="*/ 97 h 2405"/>
                <a:gd name="T24" fmla="*/ 4 w 1021"/>
                <a:gd name="T25" fmla="*/ 107 h 2405"/>
                <a:gd name="T26" fmla="*/ 3 w 1021"/>
                <a:gd name="T27" fmla="*/ 113 h 2405"/>
                <a:gd name="T28" fmla="*/ 2 w 1021"/>
                <a:gd name="T29" fmla="*/ 118 h 2405"/>
                <a:gd name="T30" fmla="*/ 2 w 1021"/>
                <a:gd name="T31" fmla="*/ 123 h 2405"/>
                <a:gd name="T32" fmla="*/ 1 w 1021"/>
                <a:gd name="T33" fmla="*/ 128 h 2405"/>
                <a:gd name="T34" fmla="*/ 0 w 1021"/>
                <a:gd name="T35" fmla="*/ 134 h 2405"/>
                <a:gd name="T36" fmla="*/ 0 w 1021"/>
                <a:gd name="T37" fmla="*/ 139 h 2405"/>
                <a:gd name="T38" fmla="*/ 0 w 1021"/>
                <a:gd name="T39" fmla="*/ 145 h 2405"/>
                <a:gd name="T40" fmla="*/ 0 w 1021"/>
                <a:gd name="T41" fmla="*/ 150 h 2405"/>
                <a:gd name="T42" fmla="*/ 2 w 1021"/>
                <a:gd name="T43" fmla="*/ 147 h 2405"/>
                <a:gd name="T44" fmla="*/ 3 w 1021"/>
                <a:gd name="T45" fmla="*/ 142 h 2405"/>
                <a:gd name="T46" fmla="*/ 3 w 1021"/>
                <a:gd name="T47" fmla="*/ 137 h 2405"/>
                <a:gd name="T48" fmla="*/ 3 w 1021"/>
                <a:gd name="T49" fmla="*/ 131 h 2405"/>
                <a:gd name="T50" fmla="*/ 4 w 1021"/>
                <a:gd name="T51" fmla="*/ 126 h 2405"/>
                <a:gd name="T52" fmla="*/ 5 w 1021"/>
                <a:gd name="T53" fmla="*/ 121 h 2405"/>
                <a:gd name="T54" fmla="*/ 5 w 1021"/>
                <a:gd name="T55" fmla="*/ 116 h 2405"/>
                <a:gd name="T56" fmla="*/ 6 w 1021"/>
                <a:gd name="T57" fmla="*/ 110 h 2405"/>
                <a:gd name="T58" fmla="*/ 8 w 1021"/>
                <a:gd name="T59" fmla="*/ 103 h 2405"/>
                <a:gd name="T60" fmla="*/ 10 w 1021"/>
                <a:gd name="T61" fmla="*/ 93 h 2405"/>
                <a:gd name="T62" fmla="*/ 14 w 1021"/>
                <a:gd name="T63" fmla="*/ 83 h 2405"/>
                <a:gd name="T64" fmla="*/ 17 w 1021"/>
                <a:gd name="T65" fmla="*/ 73 h 2405"/>
                <a:gd name="T66" fmla="*/ 21 w 1021"/>
                <a:gd name="T67" fmla="*/ 64 h 2405"/>
                <a:gd name="T68" fmla="*/ 25 w 1021"/>
                <a:gd name="T69" fmla="*/ 55 h 2405"/>
                <a:gd name="T70" fmla="*/ 30 w 1021"/>
                <a:gd name="T71" fmla="*/ 46 h 2405"/>
                <a:gd name="T72" fmla="*/ 35 w 1021"/>
                <a:gd name="T73" fmla="*/ 37 h 2405"/>
                <a:gd name="T74" fmla="*/ 41 w 1021"/>
                <a:gd name="T75" fmla="*/ 29 h 2405"/>
                <a:gd name="T76" fmla="*/ 47 w 1021"/>
                <a:gd name="T77" fmla="*/ 21 h 2405"/>
                <a:gd name="T78" fmla="*/ 53 w 1021"/>
                <a:gd name="T79" fmla="*/ 14 h 2405"/>
                <a:gd name="T80" fmla="*/ 60 w 1021"/>
                <a:gd name="T81" fmla="*/ 6 h 2405"/>
                <a:gd name="T82" fmla="*/ 62 w 1021"/>
                <a:gd name="T83" fmla="*/ 3 h 2405"/>
                <a:gd name="T84" fmla="*/ 63 w 1021"/>
                <a:gd name="T85" fmla="*/ 0 h 2405"/>
                <a:gd name="T86" fmla="*/ 64 w 1021"/>
                <a:gd name="T87" fmla="*/ 1 h 24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021"/>
                <a:gd name="T133" fmla="*/ 0 h 2405"/>
                <a:gd name="T134" fmla="*/ 1021 w 1021"/>
                <a:gd name="T135" fmla="*/ 2405 h 24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021" h="2405">
                  <a:moveTo>
                    <a:pt x="1020" y="13"/>
                  </a:moveTo>
                  <a:lnTo>
                    <a:pt x="993" y="14"/>
                  </a:lnTo>
                  <a:lnTo>
                    <a:pt x="936" y="71"/>
                  </a:lnTo>
                  <a:lnTo>
                    <a:pt x="881" y="129"/>
                  </a:lnTo>
                  <a:lnTo>
                    <a:pt x="827" y="189"/>
                  </a:lnTo>
                  <a:lnTo>
                    <a:pt x="774" y="251"/>
                  </a:lnTo>
                  <a:lnTo>
                    <a:pt x="723" y="314"/>
                  </a:lnTo>
                  <a:lnTo>
                    <a:pt x="674" y="378"/>
                  </a:lnTo>
                  <a:lnTo>
                    <a:pt x="626" y="443"/>
                  </a:lnTo>
                  <a:lnTo>
                    <a:pt x="580" y="509"/>
                  </a:lnTo>
                  <a:lnTo>
                    <a:pt x="535" y="577"/>
                  </a:lnTo>
                  <a:lnTo>
                    <a:pt x="492" y="646"/>
                  </a:lnTo>
                  <a:lnTo>
                    <a:pt x="450" y="716"/>
                  </a:lnTo>
                  <a:lnTo>
                    <a:pt x="410" y="788"/>
                  </a:lnTo>
                  <a:lnTo>
                    <a:pt x="372" y="860"/>
                  </a:lnTo>
                  <a:lnTo>
                    <a:pt x="336" y="934"/>
                  </a:lnTo>
                  <a:lnTo>
                    <a:pt x="301" y="1008"/>
                  </a:lnTo>
                  <a:lnTo>
                    <a:pt x="268" y="1084"/>
                  </a:lnTo>
                  <a:lnTo>
                    <a:pt x="236" y="1160"/>
                  </a:lnTo>
                  <a:lnTo>
                    <a:pt x="207" y="1237"/>
                  </a:lnTo>
                  <a:lnTo>
                    <a:pt x="179" y="1315"/>
                  </a:lnTo>
                  <a:lnTo>
                    <a:pt x="153" y="1395"/>
                  </a:lnTo>
                  <a:lnTo>
                    <a:pt x="129" y="1475"/>
                  </a:lnTo>
                  <a:lnTo>
                    <a:pt x="107" y="1556"/>
                  </a:lnTo>
                  <a:lnTo>
                    <a:pt x="88" y="1638"/>
                  </a:lnTo>
                  <a:lnTo>
                    <a:pt x="70" y="1720"/>
                  </a:lnTo>
                  <a:lnTo>
                    <a:pt x="61" y="1762"/>
                  </a:lnTo>
                  <a:lnTo>
                    <a:pt x="54" y="1804"/>
                  </a:lnTo>
                  <a:lnTo>
                    <a:pt x="46" y="1846"/>
                  </a:lnTo>
                  <a:lnTo>
                    <a:pt x="40" y="1888"/>
                  </a:lnTo>
                  <a:lnTo>
                    <a:pt x="33" y="1930"/>
                  </a:lnTo>
                  <a:lnTo>
                    <a:pt x="27" y="1973"/>
                  </a:lnTo>
                  <a:lnTo>
                    <a:pt x="22" y="2015"/>
                  </a:lnTo>
                  <a:lnTo>
                    <a:pt x="18" y="2058"/>
                  </a:lnTo>
                  <a:lnTo>
                    <a:pt x="13" y="2101"/>
                  </a:lnTo>
                  <a:lnTo>
                    <a:pt x="10" y="2144"/>
                  </a:lnTo>
                  <a:lnTo>
                    <a:pt x="7" y="2187"/>
                  </a:lnTo>
                  <a:lnTo>
                    <a:pt x="5" y="2231"/>
                  </a:lnTo>
                  <a:lnTo>
                    <a:pt x="3" y="2274"/>
                  </a:lnTo>
                  <a:lnTo>
                    <a:pt x="2" y="2318"/>
                  </a:lnTo>
                  <a:lnTo>
                    <a:pt x="0" y="2361"/>
                  </a:lnTo>
                  <a:lnTo>
                    <a:pt x="0" y="2405"/>
                  </a:lnTo>
                  <a:lnTo>
                    <a:pt x="42" y="2405"/>
                  </a:lnTo>
                  <a:lnTo>
                    <a:pt x="42" y="2362"/>
                  </a:lnTo>
                  <a:lnTo>
                    <a:pt x="43" y="2319"/>
                  </a:lnTo>
                  <a:lnTo>
                    <a:pt x="44" y="2276"/>
                  </a:lnTo>
                  <a:lnTo>
                    <a:pt x="46" y="2233"/>
                  </a:lnTo>
                  <a:lnTo>
                    <a:pt x="48" y="2190"/>
                  </a:lnTo>
                  <a:lnTo>
                    <a:pt x="52" y="2147"/>
                  </a:lnTo>
                  <a:lnTo>
                    <a:pt x="55" y="2105"/>
                  </a:lnTo>
                  <a:lnTo>
                    <a:pt x="59" y="2062"/>
                  </a:lnTo>
                  <a:lnTo>
                    <a:pt x="64" y="2020"/>
                  </a:lnTo>
                  <a:lnTo>
                    <a:pt x="69" y="1978"/>
                  </a:lnTo>
                  <a:lnTo>
                    <a:pt x="75" y="1937"/>
                  </a:lnTo>
                  <a:lnTo>
                    <a:pt x="80" y="1895"/>
                  </a:lnTo>
                  <a:lnTo>
                    <a:pt x="88" y="1853"/>
                  </a:lnTo>
                  <a:lnTo>
                    <a:pt x="94" y="1812"/>
                  </a:lnTo>
                  <a:lnTo>
                    <a:pt x="103" y="1770"/>
                  </a:lnTo>
                  <a:lnTo>
                    <a:pt x="110" y="1729"/>
                  </a:lnTo>
                  <a:lnTo>
                    <a:pt x="128" y="1647"/>
                  </a:lnTo>
                  <a:lnTo>
                    <a:pt x="147" y="1567"/>
                  </a:lnTo>
                  <a:lnTo>
                    <a:pt x="170" y="1488"/>
                  </a:lnTo>
                  <a:lnTo>
                    <a:pt x="193" y="1408"/>
                  </a:lnTo>
                  <a:lnTo>
                    <a:pt x="219" y="1330"/>
                  </a:lnTo>
                  <a:lnTo>
                    <a:pt x="245" y="1253"/>
                  </a:lnTo>
                  <a:lnTo>
                    <a:pt x="275" y="1176"/>
                  </a:lnTo>
                  <a:lnTo>
                    <a:pt x="306" y="1100"/>
                  </a:lnTo>
                  <a:lnTo>
                    <a:pt x="338" y="1026"/>
                  </a:lnTo>
                  <a:lnTo>
                    <a:pt x="373" y="952"/>
                  </a:lnTo>
                  <a:lnTo>
                    <a:pt x="409" y="881"/>
                  </a:lnTo>
                  <a:lnTo>
                    <a:pt x="447" y="809"/>
                  </a:lnTo>
                  <a:lnTo>
                    <a:pt x="486" y="738"/>
                  </a:lnTo>
                  <a:lnTo>
                    <a:pt x="527" y="669"/>
                  </a:lnTo>
                  <a:lnTo>
                    <a:pt x="570" y="602"/>
                  </a:lnTo>
                  <a:lnTo>
                    <a:pt x="614" y="534"/>
                  </a:lnTo>
                  <a:lnTo>
                    <a:pt x="659" y="468"/>
                  </a:lnTo>
                  <a:lnTo>
                    <a:pt x="707" y="404"/>
                  </a:lnTo>
                  <a:lnTo>
                    <a:pt x="756" y="341"/>
                  </a:lnTo>
                  <a:lnTo>
                    <a:pt x="806" y="279"/>
                  </a:lnTo>
                  <a:lnTo>
                    <a:pt x="858" y="219"/>
                  </a:lnTo>
                  <a:lnTo>
                    <a:pt x="911" y="159"/>
                  </a:lnTo>
                  <a:lnTo>
                    <a:pt x="966" y="102"/>
                  </a:lnTo>
                  <a:lnTo>
                    <a:pt x="1021" y="45"/>
                  </a:lnTo>
                  <a:lnTo>
                    <a:pt x="995" y="47"/>
                  </a:lnTo>
                  <a:lnTo>
                    <a:pt x="1020" y="13"/>
                  </a:lnTo>
                  <a:lnTo>
                    <a:pt x="1005" y="0"/>
                  </a:lnTo>
                  <a:lnTo>
                    <a:pt x="993" y="14"/>
                  </a:lnTo>
                  <a:lnTo>
                    <a:pt x="1020" y="1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5" name="Freeform 540"/>
            <p:cNvSpPr>
              <a:spLocks/>
            </p:cNvSpPr>
            <p:nvPr/>
          </p:nvSpPr>
          <p:spPr bwMode="auto">
            <a:xfrm>
              <a:off x="2958" y="2063"/>
              <a:ext cx="319" cy="655"/>
            </a:xfrm>
            <a:custGeom>
              <a:avLst/>
              <a:gdLst>
                <a:gd name="T0" fmla="*/ 80 w 1276"/>
                <a:gd name="T1" fmla="*/ 161 h 2621"/>
                <a:gd name="T2" fmla="*/ 80 w 1276"/>
                <a:gd name="T3" fmla="*/ 151 h 2621"/>
                <a:gd name="T4" fmla="*/ 79 w 1276"/>
                <a:gd name="T5" fmla="*/ 142 h 2621"/>
                <a:gd name="T6" fmla="*/ 78 w 1276"/>
                <a:gd name="T7" fmla="*/ 133 h 2621"/>
                <a:gd name="T8" fmla="*/ 76 w 1276"/>
                <a:gd name="T9" fmla="*/ 124 h 2621"/>
                <a:gd name="T10" fmla="*/ 74 w 1276"/>
                <a:gd name="T11" fmla="*/ 115 h 2621"/>
                <a:gd name="T12" fmla="*/ 72 w 1276"/>
                <a:gd name="T13" fmla="*/ 107 h 2621"/>
                <a:gd name="T14" fmla="*/ 70 w 1276"/>
                <a:gd name="T15" fmla="*/ 98 h 2621"/>
                <a:gd name="T16" fmla="*/ 67 w 1276"/>
                <a:gd name="T17" fmla="*/ 90 h 2621"/>
                <a:gd name="T18" fmla="*/ 63 w 1276"/>
                <a:gd name="T19" fmla="*/ 82 h 2621"/>
                <a:gd name="T20" fmla="*/ 60 w 1276"/>
                <a:gd name="T21" fmla="*/ 74 h 2621"/>
                <a:gd name="T22" fmla="*/ 56 w 1276"/>
                <a:gd name="T23" fmla="*/ 66 h 2621"/>
                <a:gd name="T24" fmla="*/ 52 w 1276"/>
                <a:gd name="T25" fmla="*/ 58 h 2621"/>
                <a:gd name="T26" fmla="*/ 47 w 1276"/>
                <a:gd name="T27" fmla="*/ 51 h 2621"/>
                <a:gd name="T28" fmla="*/ 43 w 1276"/>
                <a:gd name="T29" fmla="*/ 43 h 2621"/>
                <a:gd name="T30" fmla="*/ 37 w 1276"/>
                <a:gd name="T31" fmla="*/ 36 h 2621"/>
                <a:gd name="T32" fmla="*/ 32 w 1276"/>
                <a:gd name="T33" fmla="*/ 30 h 2621"/>
                <a:gd name="T34" fmla="*/ 27 w 1276"/>
                <a:gd name="T35" fmla="*/ 23 h 2621"/>
                <a:gd name="T36" fmla="*/ 21 w 1276"/>
                <a:gd name="T37" fmla="*/ 17 h 2621"/>
                <a:gd name="T38" fmla="*/ 15 w 1276"/>
                <a:gd name="T39" fmla="*/ 11 h 2621"/>
                <a:gd name="T40" fmla="*/ 8 w 1276"/>
                <a:gd name="T41" fmla="*/ 5 h 2621"/>
                <a:gd name="T42" fmla="*/ 2 w 1276"/>
                <a:gd name="T43" fmla="*/ 0 h 2621"/>
                <a:gd name="T44" fmla="*/ 4 w 1276"/>
                <a:gd name="T45" fmla="*/ 5 h 2621"/>
                <a:gd name="T46" fmla="*/ 11 w 1276"/>
                <a:gd name="T47" fmla="*/ 11 h 2621"/>
                <a:gd name="T48" fmla="*/ 17 w 1276"/>
                <a:gd name="T49" fmla="*/ 17 h 2621"/>
                <a:gd name="T50" fmla="*/ 23 w 1276"/>
                <a:gd name="T51" fmla="*/ 23 h 2621"/>
                <a:gd name="T52" fmla="*/ 28 w 1276"/>
                <a:gd name="T53" fmla="*/ 29 h 2621"/>
                <a:gd name="T54" fmla="*/ 34 w 1276"/>
                <a:gd name="T55" fmla="*/ 36 h 2621"/>
                <a:gd name="T56" fmla="*/ 39 w 1276"/>
                <a:gd name="T57" fmla="*/ 43 h 2621"/>
                <a:gd name="T58" fmla="*/ 44 w 1276"/>
                <a:gd name="T59" fmla="*/ 50 h 2621"/>
                <a:gd name="T60" fmla="*/ 48 w 1276"/>
                <a:gd name="T61" fmla="*/ 57 h 2621"/>
                <a:gd name="T62" fmla="*/ 52 w 1276"/>
                <a:gd name="T63" fmla="*/ 64 h 2621"/>
                <a:gd name="T64" fmla="*/ 56 w 1276"/>
                <a:gd name="T65" fmla="*/ 72 h 2621"/>
                <a:gd name="T66" fmla="*/ 60 w 1276"/>
                <a:gd name="T67" fmla="*/ 80 h 2621"/>
                <a:gd name="T68" fmla="*/ 63 w 1276"/>
                <a:gd name="T69" fmla="*/ 88 h 2621"/>
                <a:gd name="T70" fmla="*/ 66 w 1276"/>
                <a:gd name="T71" fmla="*/ 96 h 2621"/>
                <a:gd name="T72" fmla="*/ 69 w 1276"/>
                <a:gd name="T73" fmla="*/ 104 h 2621"/>
                <a:gd name="T74" fmla="*/ 71 w 1276"/>
                <a:gd name="T75" fmla="*/ 113 h 2621"/>
                <a:gd name="T76" fmla="*/ 73 w 1276"/>
                <a:gd name="T77" fmla="*/ 122 h 2621"/>
                <a:gd name="T78" fmla="*/ 75 w 1276"/>
                <a:gd name="T79" fmla="*/ 130 h 2621"/>
                <a:gd name="T80" fmla="*/ 76 w 1276"/>
                <a:gd name="T81" fmla="*/ 139 h 2621"/>
                <a:gd name="T82" fmla="*/ 77 w 1276"/>
                <a:gd name="T83" fmla="*/ 148 h 2621"/>
                <a:gd name="T84" fmla="*/ 77 w 1276"/>
                <a:gd name="T85" fmla="*/ 158 h 2621"/>
                <a:gd name="T86" fmla="*/ 77 w 1276"/>
                <a:gd name="T87" fmla="*/ 164 h 2621"/>
                <a:gd name="T88" fmla="*/ 80 w 1276"/>
                <a:gd name="T89" fmla="*/ 164 h 262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276"/>
                <a:gd name="T136" fmla="*/ 0 h 2621"/>
                <a:gd name="T137" fmla="*/ 1276 w 1276"/>
                <a:gd name="T138" fmla="*/ 2621 h 2621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276" h="2621">
                  <a:moveTo>
                    <a:pt x="1276" y="2621"/>
                  </a:moveTo>
                  <a:lnTo>
                    <a:pt x="1276" y="2621"/>
                  </a:lnTo>
                  <a:lnTo>
                    <a:pt x="1276" y="2571"/>
                  </a:lnTo>
                  <a:lnTo>
                    <a:pt x="1275" y="2520"/>
                  </a:lnTo>
                  <a:lnTo>
                    <a:pt x="1273" y="2472"/>
                  </a:lnTo>
                  <a:lnTo>
                    <a:pt x="1271" y="2422"/>
                  </a:lnTo>
                  <a:lnTo>
                    <a:pt x="1268" y="2373"/>
                  </a:lnTo>
                  <a:lnTo>
                    <a:pt x="1263" y="2324"/>
                  </a:lnTo>
                  <a:lnTo>
                    <a:pt x="1259" y="2275"/>
                  </a:lnTo>
                  <a:lnTo>
                    <a:pt x="1254" y="2227"/>
                  </a:lnTo>
                  <a:lnTo>
                    <a:pt x="1247" y="2178"/>
                  </a:lnTo>
                  <a:lnTo>
                    <a:pt x="1241" y="2130"/>
                  </a:lnTo>
                  <a:lnTo>
                    <a:pt x="1233" y="2082"/>
                  </a:lnTo>
                  <a:lnTo>
                    <a:pt x="1226" y="2035"/>
                  </a:lnTo>
                  <a:lnTo>
                    <a:pt x="1218" y="1988"/>
                  </a:lnTo>
                  <a:lnTo>
                    <a:pt x="1208" y="1940"/>
                  </a:lnTo>
                  <a:lnTo>
                    <a:pt x="1198" y="1893"/>
                  </a:lnTo>
                  <a:lnTo>
                    <a:pt x="1188" y="1846"/>
                  </a:lnTo>
                  <a:lnTo>
                    <a:pt x="1176" y="1800"/>
                  </a:lnTo>
                  <a:lnTo>
                    <a:pt x="1164" y="1754"/>
                  </a:lnTo>
                  <a:lnTo>
                    <a:pt x="1152" y="1707"/>
                  </a:lnTo>
                  <a:lnTo>
                    <a:pt x="1139" y="1662"/>
                  </a:lnTo>
                  <a:lnTo>
                    <a:pt x="1125" y="1617"/>
                  </a:lnTo>
                  <a:lnTo>
                    <a:pt x="1111" y="1572"/>
                  </a:lnTo>
                  <a:lnTo>
                    <a:pt x="1096" y="1526"/>
                  </a:lnTo>
                  <a:lnTo>
                    <a:pt x="1080" y="1482"/>
                  </a:lnTo>
                  <a:lnTo>
                    <a:pt x="1064" y="1438"/>
                  </a:lnTo>
                  <a:lnTo>
                    <a:pt x="1047" y="1394"/>
                  </a:lnTo>
                  <a:lnTo>
                    <a:pt x="1030" y="1350"/>
                  </a:lnTo>
                  <a:lnTo>
                    <a:pt x="1012" y="1307"/>
                  </a:lnTo>
                  <a:lnTo>
                    <a:pt x="994" y="1264"/>
                  </a:lnTo>
                  <a:lnTo>
                    <a:pt x="975" y="1221"/>
                  </a:lnTo>
                  <a:lnTo>
                    <a:pt x="956" y="1179"/>
                  </a:lnTo>
                  <a:lnTo>
                    <a:pt x="935" y="1137"/>
                  </a:lnTo>
                  <a:lnTo>
                    <a:pt x="914" y="1095"/>
                  </a:lnTo>
                  <a:lnTo>
                    <a:pt x="893" y="1054"/>
                  </a:lnTo>
                  <a:lnTo>
                    <a:pt x="872" y="1012"/>
                  </a:lnTo>
                  <a:lnTo>
                    <a:pt x="849" y="973"/>
                  </a:lnTo>
                  <a:lnTo>
                    <a:pt x="826" y="932"/>
                  </a:lnTo>
                  <a:lnTo>
                    <a:pt x="803" y="892"/>
                  </a:lnTo>
                  <a:lnTo>
                    <a:pt x="779" y="852"/>
                  </a:lnTo>
                  <a:lnTo>
                    <a:pt x="754" y="814"/>
                  </a:lnTo>
                  <a:lnTo>
                    <a:pt x="730" y="774"/>
                  </a:lnTo>
                  <a:lnTo>
                    <a:pt x="704" y="736"/>
                  </a:lnTo>
                  <a:lnTo>
                    <a:pt x="678" y="698"/>
                  </a:lnTo>
                  <a:lnTo>
                    <a:pt x="651" y="660"/>
                  </a:lnTo>
                  <a:lnTo>
                    <a:pt x="625" y="623"/>
                  </a:lnTo>
                  <a:lnTo>
                    <a:pt x="597" y="586"/>
                  </a:lnTo>
                  <a:lnTo>
                    <a:pt x="569" y="550"/>
                  </a:lnTo>
                  <a:lnTo>
                    <a:pt x="540" y="514"/>
                  </a:lnTo>
                  <a:lnTo>
                    <a:pt x="512" y="478"/>
                  </a:lnTo>
                  <a:lnTo>
                    <a:pt x="483" y="443"/>
                  </a:lnTo>
                  <a:lnTo>
                    <a:pt x="452" y="409"/>
                  </a:lnTo>
                  <a:lnTo>
                    <a:pt x="422" y="375"/>
                  </a:lnTo>
                  <a:lnTo>
                    <a:pt x="391" y="340"/>
                  </a:lnTo>
                  <a:lnTo>
                    <a:pt x="361" y="307"/>
                  </a:lnTo>
                  <a:lnTo>
                    <a:pt x="329" y="274"/>
                  </a:lnTo>
                  <a:lnTo>
                    <a:pt x="297" y="241"/>
                  </a:lnTo>
                  <a:lnTo>
                    <a:pt x="264" y="209"/>
                  </a:lnTo>
                  <a:lnTo>
                    <a:pt x="231" y="178"/>
                  </a:lnTo>
                  <a:lnTo>
                    <a:pt x="198" y="147"/>
                  </a:lnTo>
                  <a:lnTo>
                    <a:pt x="164" y="116"/>
                  </a:lnTo>
                  <a:lnTo>
                    <a:pt x="130" y="87"/>
                  </a:lnTo>
                  <a:lnTo>
                    <a:pt x="96" y="57"/>
                  </a:lnTo>
                  <a:lnTo>
                    <a:pt x="60" y="28"/>
                  </a:lnTo>
                  <a:lnTo>
                    <a:pt x="25" y="0"/>
                  </a:lnTo>
                  <a:lnTo>
                    <a:pt x="0" y="34"/>
                  </a:lnTo>
                  <a:lnTo>
                    <a:pt x="34" y="61"/>
                  </a:lnTo>
                  <a:lnTo>
                    <a:pt x="69" y="90"/>
                  </a:lnTo>
                  <a:lnTo>
                    <a:pt x="103" y="120"/>
                  </a:lnTo>
                  <a:lnTo>
                    <a:pt x="137" y="150"/>
                  </a:lnTo>
                  <a:lnTo>
                    <a:pt x="170" y="179"/>
                  </a:lnTo>
                  <a:lnTo>
                    <a:pt x="203" y="210"/>
                  </a:lnTo>
                  <a:lnTo>
                    <a:pt x="236" y="241"/>
                  </a:lnTo>
                  <a:lnTo>
                    <a:pt x="268" y="273"/>
                  </a:lnTo>
                  <a:lnTo>
                    <a:pt x="299" y="305"/>
                  </a:lnTo>
                  <a:lnTo>
                    <a:pt x="331" y="337"/>
                  </a:lnTo>
                  <a:lnTo>
                    <a:pt x="362" y="370"/>
                  </a:lnTo>
                  <a:lnTo>
                    <a:pt x="391" y="403"/>
                  </a:lnTo>
                  <a:lnTo>
                    <a:pt x="421" y="437"/>
                  </a:lnTo>
                  <a:lnTo>
                    <a:pt x="451" y="472"/>
                  </a:lnTo>
                  <a:lnTo>
                    <a:pt x="480" y="507"/>
                  </a:lnTo>
                  <a:lnTo>
                    <a:pt x="509" y="541"/>
                  </a:lnTo>
                  <a:lnTo>
                    <a:pt x="536" y="578"/>
                  </a:lnTo>
                  <a:lnTo>
                    <a:pt x="564" y="613"/>
                  </a:lnTo>
                  <a:lnTo>
                    <a:pt x="592" y="649"/>
                  </a:lnTo>
                  <a:lnTo>
                    <a:pt x="618" y="686"/>
                  </a:lnTo>
                  <a:lnTo>
                    <a:pt x="644" y="723"/>
                  </a:lnTo>
                  <a:lnTo>
                    <a:pt x="669" y="761"/>
                  </a:lnTo>
                  <a:lnTo>
                    <a:pt x="695" y="798"/>
                  </a:lnTo>
                  <a:lnTo>
                    <a:pt x="719" y="837"/>
                  </a:lnTo>
                  <a:lnTo>
                    <a:pt x="744" y="875"/>
                  </a:lnTo>
                  <a:lnTo>
                    <a:pt x="767" y="915"/>
                  </a:lnTo>
                  <a:lnTo>
                    <a:pt x="791" y="954"/>
                  </a:lnTo>
                  <a:lnTo>
                    <a:pt x="813" y="994"/>
                  </a:lnTo>
                  <a:lnTo>
                    <a:pt x="835" y="1034"/>
                  </a:lnTo>
                  <a:lnTo>
                    <a:pt x="857" y="1074"/>
                  </a:lnTo>
                  <a:lnTo>
                    <a:pt x="878" y="1115"/>
                  </a:lnTo>
                  <a:lnTo>
                    <a:pt x="898" y="1157"/>
                  </a:lnTo>
                  <a:lnTo>
                    <a:pt x="917" y="1198"/>
                  </a:lnTo>
                  <a:lnTo>
                    <a:pt x="938" y="1240"/>
                  </a:lnTo>
                  <a:lnTo>
                    <a:pt x="956" y="1281"/>
                  </a:lnTo>
                  <a:lnTo>
                    <a:pt x="974" y="1324"/>
                  </a:lnTo>
                  <a:lnTo>
                    <a:pt x="992" y="1368"/>
                  </a:lnTo>
                  <a:lnTo>
                    <a:pt x="1009" y="1411"/>
                  </a:lnTo>
                  <a:lnTo>
                    <a:pt x="1025" y="1454"/>
                  </a:lnTo>
                  <a:lnTo>
                    <a:pt x="1041" y="1497"/>
                  </a:lnTo>
                  <a:lnTo>
                    <a:pt x="1057" y="1541"/>
                  </a:lnTo>
                  <a:lnTo>
                    <a:pt x="1071" y="1585"/>
                  </a:lnTo>
                  <a:lnTo>
                    <a:pt x="1086" y="1630"/>
                  </a:lnTo>
                  <a:lnTo>
                    <a:pt x="1098" y="1674"/>
                  </a:lnTo>
                  <a:lnTo>
                    <a:pt x="1112" y="1719"/>
                  </a:lnTo>
                  <a:lnTo>
                    <a:pt x="1124" y="1765"/>
                  </a:lnTo>
                  <a:lnTo>
                    <a:pt x="1136" y="1811"/>
                  </a:lnTo>
                  <a:lnTo>
                    <a:pt x="1146" y="1856"/>
                  </a:lnTo>
                  <a:lnTo>
                    <a:pt x="1157" y="1903"/>
                  </a:lnTo>
                  <a:lnTo>
                    <a:pt x="1166" y="1949"/>
                  </a:lnTo>
                  <a:lnTo>
                    <a:pt x="1176" y="1995"/>
                  </a:lnTo>
                  <a:lnTo>
                    <a:pt x="1185" y="2043"/>
                  </a:lnTo>
                  <a:lnTo>
                    <a:pt x="1192" y="2089"/>
                  </a:lnTo>
                  <a:lnTo>
                    <a:pt x="1199" y="2136"/>
                  </a:lnTo>
                  <a:lnTo>
                    <a:pt x="1206" y="2184"/>
                  </a:lnTo>
                  <a:lnTo>
                    <a:pt x="1212" y="2231"/>
                  </a:lnTo>
                  <a:lnTo>
                    <a:pt x="1216" y="2280"/>
                  </a:lnTo>
                  <a:lnTo>
                    <a:pt x="1222" y="2327"/>
                  </a:lnTo>
                  <a:lnTo>
                    <a:pt x="1225" y="2376"/>
                  </a:lnTo>
                  <a:lnTo>
                    <a:pt x="1228" y="2424"/>
                  </a:lnTo>
                  <a:lnTo>
                    <a:pt x="1231" y="2473"/>
                  </a:lnTo>
                  <a:lnTo>
                    <a:pt x="1232" y="2523"/>
                  </a:lnTo>
                  <a:lnTo>
                    <a:pt x="1233" y="2571"/>
                  </a:lnTo>
                  <a:lnTo>
                    <a:pt x="1235" y="2621"/>
                  </a:lnTo>
                  <a:lnTo>
                    <a:pt x="1276" y="2621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6" name="Freeform 541"/>
            <p:cNvSpPr>
              <a:spLocks/>
            </p:cNvSpPr>
            <p:nvPr/>
          </p:nvSpPr>
          <p:spPr bwMode="auto">
            <a:xfrm>
              <a:off x="3021" y="2718"/>
              <a:ext cx="256" cy="601"/>
            </a:xfrm>
            <a:custGeom>
              <a:avLst/>
              <a:gdLst>
                <a:gd name="T0" fmla="*/ 2 w 1022"/>
                <a:gd name="T1" fmla="*/ 149 h 2405"/>
                <a:gd name="T2" fmla="*/ 9 w 1022"/>
                <a:gd name="T3" fmla="*/ 142 h 2405"/>
                <a:gd name="T4" fmla="*/ 16 w 1022"/>
                <a:gd name="T5" fmla="*/ 134 h 2405"/>
                <a:gd name="T6" fmla="*/ 22 w 1022"/>
                <a:gd name="T7" fmla="*/ 127 h 2405"/>
                <a:gd name="T8" fmla="*/ 28 w 1022"/>
                <a:gd name="T9" fmla="*/ 118 h 2405"/>
                <a:gd name="T10" fmla="*/ 33 w 1022"/>
                <a:gd name="T11" fmla="*/ 110 h 2405"/>
                <a:gd name="T12" fmla="*/ 38 w 1022"/>
                <a:gd name="T13" fmla="*/ 101 h 2405"/>
                <a:gd name="T14" fmla="*/ 43 w 1022"/>
                <a:gd name="T15" fmla="*/ 92 h 2405"/>
                <a:gd name="T16" fmla="*/ 47 w 1022"/>
                <a:gd name="T17" fmla="*/ 82 h 2405"/>
                <a:gd name="T18" fmla="*/ 51 w 1022"/>
                <a:gd name="T19" fmla="*/ 73 h 2405"/>
                <a:gd name="T20" fmla="*/ 55 w 1022"/>
                <a:gd name="T21" fmla="*/ 63 h 2405"/>
                <a:gd name="T22" fmla="*/ 57 w 1022"/>
                <a:gd name="T23" fmla="*/ 53 h 2405"/>
                <a:gd name="T24" fmla="*/ 60 w 1022"/>
                <a:gd name="T25" fmla="*/ 43 h 2405"/>
                <a:gd name="T26" fmla="*/ 62 w 1022"/>
                <a:gd name="T27" fmla="*/ 32 h 2405"/>
                <a:gd name="T28" fmla="*/ 62 w 1022"/>
                <a:gd name="T29" fmla="*/ 27 h 2405"/>
                <a:gd name="T30" fmla="*/ 63 w 1022"/>
                <a:gd name="T31" fmla="*/ 22 h 2405"/>
                <a:gd name="T32" fmla="*/ 63 w 1022"/>
                <a:gd name="T33" fmla="*/ 16 h 2405"/>
                <a:gd name="T34" fmla="*/ 64 w 1022"/>
                <a:gd name="T35" fmla="*/ 11 h 2405"/>
                <a:gd name="T36" fmla="*/ 64 w 1022"/>
                <a:gd name="T37" fmla="*/ 5 h 2405"/>
                <a:gd name="T38" fmla="*/ 64 w 1022"/>
                <a:gd name="T39" fmla="*/ 0 h 2405"/>
                <a:gd name="T40" fmla="*/ 61 w 1022"/>
                <a:gd name="T41" fmla="*/ 3 h 2405"/>
                <a:gd name="T42" fmla="*/ 61 w 1022"/>
                <a:gd name="T43" fmla="*/ 8 h 2405"/>
                <a:gd name="T44" fmla="*/ 61 w 1022"/>
                <a:gd name="T45" fmla="*/ 13 h 2405"/>
                <a:gd name="T46" fmla="*/ 61 w 1022"/>
                <a:gd name="T47" fmla="*/ 19 h 2405"/>
                <a:gd name="T48" fmla="*/ 60 w 1022"/>
                <a:gd name="T49" fmla="*/ 24 h 2405"/>
                <a:gd name="T50" fmla="*/ 59 w 1022"/>
                <a:gd name="T51" fmla="*/ 29 h 2405"/>
                <a:gd name="T52" fmla="*/ 58 w 1022"/>
                <a:gd name="T53" fmla="*/ 37 h 2405"/>
                <a:gd name="T54" fmla="*/ 56 w 1022"/>
                <a:gd name="T55" fmla="*/ 47 h 2405"/>
                <a:gd name="T56" fmla="*/ 54 w 1022"/>
                <a:gd name="T57" fmla="*/ 57 h 2405"/>
                <a:gd name="T58" fmla="*/ 50 w 1022"/>
                <a:gd name="T59" fmla="*/ 67 h 2405"/>
                <a:gd name="T60" fmla="*/ 47 w 1022"/>
                <a:gd name="T61" fmla="*/ 77 h 2405"/>
                <a:gd name="T62" fmla="*/ 43 w 1022"/>
                <a:gd name="T63" fmla="*/ 86 h 2405"/>
                <a:gd name="T64" fmla="*/ 39 w 1022"/>
                <a:gd name="T65" fmla="*/ 95 h 2405"/>
                <a:gd name="T66" fmla="*/ 34 w 1022"/>
                <a:gd name="T67" fmla="*/ 104 h 2405"/>
                <a:gd name="T68" fmla="*/ 28 w 1022"/>
                <a:gd name="T69" fmla="*/ 113 h 2405"/>
                <a:gd name="T70" fmla="*/ 23 w 1022"/>
                <a:gd name="T71" fmla="*/ 121 h 2405"/>
                <a:gd name="T72" fmla="*/ 17 w 1022"/>
                <a:gd name="T73" fmla="*/ 129 h 2405"/>
                <a:gd name="T74" fmla="*/ 10 w 1022"/>
                <a:gd name="T75" fmla="*/ 136 h 2405"/>
                <a:gd name="T76" fmla="*/ 4 w 1022"/>
                <a:gd name="T77" fmla="*/ 144 h 2405"/>
                <a:gd name="T78" fmla="*/ 2 w 1022"/>
                <a:gd name="T79" fmla="*/ 147 h 2405"/>
                <a:gd name="T80" fmla="*/ 1 w 1022"/>
                <a:gd name="T81" fmla="*/ 150 h 2405"/>
                <a:gd name="T82" fmla="*/ 0 w 1022"/>
                <a:gd name="T83" fmla="*/ 149 h 240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22"/>
                <a:gd name="T127" fmla="*/ 0 h 2405"/>
                <a:gd name="T128" fmla="*/ 1022 w 1022"/>
                <a:gd name="T129" fmla="*/ 2405 h 240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22" h="2405">
                  <a:moveTo>
                    <a:pt x="2" y="2393"/>
                  </a:moveTo>
                  <a:lnTo>
                    <a:pt x="30" y="2392"/>
                  </a:lnTo>
                  <a:lnTo>
                    <a:pt x="86" y="2334"/>
                  </a:lnTo>
                  <a:lnTo>
                    <a:pt x="142" y="2276"/>
                  </a:lnTo>
                  <a:lnTo>
                    <a:pt x="195" y="2216"/>
                  </a:lnTo>
                  <a:lnTo>
                    <a:pt x="247" y="2154"/>
                  </a:lnTo>
                  <a:lnTo>
                    <a:pt x="298" y="2091"/>
                  </a:lnTo>
                  <a:lnTo>
                    <a:pt x="348" y="2027"/>
                  </a:lnTo>
                  <a:lnTo>
                    <a:pt x="396" y="1962"/>
                  </a:lnTo>
                  <a:lnTo>
                    <a:pt x="442" y="1896"/>
                  </a:lnTo>
                  <a:lnTo>
                    <a:pt x="487" y="1828"/>
                  </a:lnTo>
                  <a:lnTo>
                    <a:pt x="530" y="1759"/>
                  </a:lnTo>
                  <a:lnTo>
                    <a:pt x="572" y="1689"/>
                  </a:lnTo>
                  <a:lnTo>
                    <a:pt x="612" y="1617"/>
                  </a:lnTo>
                  <a:lnTo>
                    <a:pt x="651" y="1545"/>
                  </a:lnTo>
                  <a:lnTo>
                    <a:pt x="687" y="1471"/>
                  </a:lnTo>
                  <a:lnTo>
                    <a:pt x="722" y="1398"/>
                  </a:lnTo>
                  <a:lnTo>
                    <a:pt x="755" y="1321"/>
                  </a:lnTo>
                  <a:lnTo>
                    <a:pt x="786" y="1245"/>
                  </a:lnTo>
                  <a:lnTo>
                    <a:pt x="816" y="1168"/>
                  </a:lnTo>
                  <a:lnTo>
                    <a:pt x="843" y="1090"/>
                  </a:lnTo>
                  <a:lnTo>
                    <a:pt x="869" y="1010"/>
                  </a:lnTo>
                  <a:lnTo>
                    <a:pt x="893" y="930"/>
                  </a:lnTo>
                  <a:lnTo>
                    <a:pt x="915" y="849"/>
                  </a:lnTo>
                  <a:lnTo>
                    <a:pt x="935" y="768"/>
                  </a:lnTo>
                  <a:lnTo>
                    <a:pt x="953" y="685"/>
                  </a:lnTo>
                  <a:lnTo>
                    <a:pt x="969" y="601"/>
                  </a:lnTo>
                  <a:lnTo>
                    <a:pt x="983" y="517"/>
                  </a:lnTo>
                  <a:lnTo>
                    <a:pt x="989" y="475"/>
                  </a:lnTo>
                  <a:lnTo>
                    <a:pt x="994" y="432"/>
                  </a:lnTo>
                  <a:lnTo>
                    <a:pt x="1000" y="390"/>
                  </a:lnTo>
                  <a:lnTo>
                    <a:pt x="1004" y="347"/>
                  </a:lnTo>
                  <a:lnTo>
                    <a:pt x="1008" y="304"/>
                  </a:lnTo>
                  <a:lnTo>
                    <a:pt x="1012" y="261"/>
                  </a:lnTo>
                  <a:lnTo>
                    <a:pt x="1015" y="218"/>
                  </a:lnTo>
                  <a:lnTo>
                    <a:pt x="1018" y="174"/>
                  </a:lnTo>
                  <a:lnTo>
                    <a:pt x="1020" y="131"/>
                  </a:lnTo>
                  <a:lnTo>
                    <a:pt x="1021" y="87"/>
                  </a:lnTo>
                  <a:lnTo>
                    <a:pt x="1022" y="44"/>
                  </a:lnTo>
                  <a:lnTo>
                    <a:pt x="1022" y="0"/>
                  </a:lnTo>
                  <a:lnTo>
                    <a:pt x="981" y="0"/>
                  </a:lnTo>
                  <a:lnTo>
                    <a:pt x="979" y="43"/>
                  </a:lnTo>
                  <a:lnTo>
                    <a:pt x="979" y="86"/>
                  </a:lnTo>
                  <a:lnTo>
                    <a:pt x="977" y="129"/>
                  </a:lnTo>
                  <a:lnTo>
                    <a:pt x="975" y="172"/>
                  </a:lnTo>
                  <a:lnTo>
                    <a:pt x="973" y="215"/>
                  </a:lnTo>
                  <a:lnTo>
                    <a:pt x="970" y="258"/>
                  </a:lnTo>
                  <a:lnTo>
                    <a:pt x="967" y="300"/>
                  </a:lnTo>
                  <a:lnTo>
                    <a:pt x="962" y="343"/>
                  </a:lnTo>
                  <a:lnTo>
                    <a:pt x="958" y="385"/>
                  </a:lnTo>
                  <a:lnTo>
                    <a:pt x="953" y="427"/>
                  </a:lnTo>
                  <a:lnTo>
                    <a:pt x="948" y="469"/>
                  </a:lnTo>
                  <a:lnTo>
                    <a:pt x="941" y="511"/>
                  </a:lnTo>
                  <a:lnTo>
                    <a:pt x="927" y="593"/>
                  </a:lnTo>
                  <a:lnTo>
                    <a:pt x="911" y="676"/>
                  </a:lnTo>
                  <a:lnTo>
                    <a:pt x="894" y="758"/>
                  </a:lnTo>
                  <a:lnTo>
                    <a:pt x="874" y="838"/>
                  </a:lnTo>
                  <a:lnTo>
                    <a:pt x="853" y="918"/>
                  </a:lnTo>
                  <a:lnTo>
                    <a:pt x="829" y="997"/>
                  </a:lnTo>
                  <a:lnTo>
                    <a:pt x="804" y="1075"/>
                  </a:lnTo>
                  <a:lnTo>
                    <a:pt x="776" y="1153"/>
                  </a:lnTo>
                  <a:lnTo>
                    <a:pt x="747" y="1229"/>
                  </a:lnTo>
                  <a:lnTo>
                    <a:pt x="717" y="1305"/>
                  </a:lnTo>
                  <a:lnTo>
                    <a:pt x="684" y="1379"/>
                  </a:lnTo>
                  <a:lnTo>
                    <a:pt x="649" y="1453"/>
                  </a:lnTo>
                  <a:lnTo>
                    <a:pt x="613" y="1524"/>
                  </a:lnTo>
                  <a:lnTo>
                    <a:pt x="575" y="1596"/>
                  </a:lnTo>
                  <a:lnTo>
                    <a:pt x="536" y="1667"/>
                  </a:lnTo>
                  <a:lnTo>
                    <a:pt x="495" y="1736"/>
                  </a:lnTo>
                  <a:lnTo>
                    <a:pt x="453" y="1804"/>
                  </a:lnTo>
                  <a:lnTo>
                    <a:pt x="408" y="1871"/>
                  </a:lnTo>
                  <a:lnTo>
                    <a:pt x="362" y="1936"/>
                  </a:lnTo>
                  <a:lnTo>
                    <a:pt x="315" y="2001"/>
                  </a:lnTo>
                  <a:lnTo>
                    <a:pt x="266" y="2064"/>
                  </a:lnTo>
                  <a:lnTo>
                    <a:pt x="216" y="2126"/>
                  </a:lnTo>
                  <a:lnTo>
                    <a:pt x="164" y="2186"/>
                  </a:lnTo>
                  <a:lnTo>
                    <a:pt x="111" y="2246"/>
                  </a:lnTo>
                  <a:lnTo>
                    <a:pt x="57" y="2303"/>
                  </a:lnTo>
                  <a:lnTo>
                    <a:pt x="0" y="2361"/>
                  </a:lnTo>
                  <a:lnTo>
                    <a:pt x="28" y="2358"/>
                  </a:lnTo>
                  <a:lnTo>
                    <a:pt x="2" y="2393"/>
                  </a:lnTo>
                  <a:lnTo>
                    <a:pt x="16" y="2405"/>
                  </a:lnTo>
                  <a:lnTo>
                    <a:pt x="30" y="2392"/>
                  </a:lnTo>
                  <a:lnTo>
                    <a:pt x="2" y="239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7" name="Freeform 542"/>
            <p:cNvSpPr>
              <a:spLocks/>
            </p:cNvSpPr>
            <p:nvPr/>
          </p:nvSpPr>
          <p:spPr bwMode="auto">
            <a:xfrm>
              <a:off x="3506" y="1835"/>
              <a:ext cx="797" cy="826"/>
            </a:xfrm>
            <a:custGeom>
              <a:avLst/>
              <a:gdLst>
                <a:gd name="T0" fmla="*/ 199 w 3189"/>
                <a:gd name="T1" fmla="*/ 201 h 3306"/>
                <a:gd name="T2" fmla="*/ 198 w 3189"/>
                <a:gd name="T3" fmla="*/ 185 h 3306"/>
                <a:gd name="T4" fmla="*/ 196 w 3189"/>
                <a:gd name="T5" fmla="*/ 170 h 3306"/>
                <a:gd name="T6" fmla="*/ 193 w 3189"/>
                <a:gd name="T7" fmla="*/ 155 h 3306"/>
                <a:gd name="T8" fmla="*/ 189 w 3189"/>
                <a:gd name="T9" fmla="*/ 140 h 3306"/>
                <a:gd name="T10" fmla="*/ 183 w 3189"/>
                <a:gd name="T11" fmla="*/ 126 h 3306"/>
                <a:gd name="T12" fmla="*/ 177 w 3189"/>
                <a:gd name="T13" fmla="*/ 113 h 3306"/>
                <a:gd name="T14" fmla="*/ 170 w 3189"/>
                <a:gd name="T15" fmla="*/ 99 h 3306"/>
                <a:gd name="T16" fmla="*/ 162 w 3189"/>
                <a:gd name="T17" fmla="*/ 87 h 3306"/>
                <a:gd name="T18" fmla="*/ 154 w 3189"/>
                <a:gd name="T19" fmla="*/ 75 h 3306"/>
                <a:gd name="T20" fmla="*/ 144 w 3189"/>
                <a:gd name="T21" fmla="*/ 64 h 3306"/>
                <a:gd name="T22" fmla="*/ 134 w 3189"/>
                <a:gd name="T23" fmla="*/ 54 h 3306"/>
                <a:gd name="T24" fmla="*/ 123 w 3189"/>
                <a:gd name="T25" fmla="*/ 44 h 3306"/>
                <a:gd name="T26" fmla="*/ 111 w 3189"/>
                <a:gd name="T27" fmla="*/ 35 h 3306"/>
                <a:gd name="T28" fmla="*/ 99 w 3189"/>
                <a:gd name="T29" fmla="*/ 27 h 3306"/>
                <a:gd name="T30" fmla="*/ 86 w 3189"/>
                <a:gd name="T31" fmla="*/ 20 h 3306"/>
                <a:gd name="T32" fmla="*/ 73 w 3189"/>
                <a:gd name="T33" fmla="*/ 14 h 3306"/>
                <a:gd name="T34" fmla="*/ 59 w 3189"/>
                <a:gd name="T35" fmla="*/ 9 h 3306"/>
                <a:gd name="T36" fmla="*/ 45 w 3189"/>
                <a:gd name="T37" fmla="*/ 5 h 3306"/>
                <a:gd name="T38" fmla="*/ 30 w 3189"/>
                <a:gd name="T39" fmla="*/ 2 h 3306"/>
                <a:gd name="T40" fmla="*/ 15 w 3189"/>
                <a:gd name="T41" fmla="*/ 0 h 3306"/>
                <a:gd name="T42" fmla="*/ 0 w 3189"/>
                <a:gd name="T43" fmla="*/ 0 h 3306"/>
                <a:gd name="T44" fmla="*/ 10 w 3189"/>
                <a:gd name="T45" fmla="*/ 3 h 3306"/>
                <a:gd name="T46" fmla="*/ 25 w 3189"/>
                <a:gd name="T47" fmla="*/ 4 h 3306"/>
                <a:gd name="T48" fmla="*/ 39 w 3189"/>
                <a:gd name="T49" fmla="*/ 7 h 3306"/>
                <a:gd name="T50" fmla="*/ 54 w 3189"/>
                <a:gd name="T51" fmla="*/ 11 h 3306"/>
                <a:gd name="T52" fmla="*/ 67 w 3189"/>
                <a:gd name="T53" fmla="*/ 15 h 3306"/>
                <a:gd name="T54" fmla="*/ 81 w 3189"/>
                <a:gd name="T55" fmla="*/ 21 h 3306"/>
                <a:gd name="T56" fmla="*/ 93 w 3189"/>
                <a:gd name="T57" fmla="*/ 27 h 3306"/>
                <a:gd name="T58" fmla="*/ 106 w 3189"/>
                <a:gd name="T59" fmla="*/ 35 h 3306"/>
                <a:gd name="T60" fmla="*/ 117 w 3189"/>
                <a:gd name="T61" fmla="*/ 43 h 3306"/>
                <a:gd name="T62" fmla="*/ 128 w 3189"/>
                <a:gd name="T63" fmla="*/ 53 h 3306"/>
                <a:gd name="T64" fmla="*/ 139 w 3189"/>
                <a:gd name="T65" fmla="*/ 63 h 3306"/>
                <a:gd name="T66" fmla="*/ 148 w 3189"/>
                <a:gd name="T67" fmla="*/ 73 h 3306"/>
                <a:gd name="T68" fmla="*/ 157 w 3189"/>
                <a:gd name="T69" fmla="*/ 85 h 3306"/>
                <a:gd name="T70" fmla="*/ 165 w 3189"/>
                <a:gd name="T71" fmla="*/ 97 h 3306"/>
                <a:gd name="T72" fmla="*/ 173 w 3189"/>
                <a:gd name="T73" fmla="*/ 109 h 3306"/>
                <a:gd name="T74" fmla="*/ 179 w 3189"/>
                <a:gd name="T75" fmla="*/ 123 h 3306"/>
                <a:gd name="T76" fmla="*/ 184 w 3189"/>
                <a:gd name="T77" fmla="*/ 137 h 3306"/>
                <a:gd name="T78" fmla="*/ 189 w 3189"/>
                <a:gd name="T79" fmla="*/ 151 h 3306"/>
                <a:gd name="T80" fmla="*/ 192 w 3189"/>
                <a:gd name="T81" fmla="*/ 165 h 3306"/>
                <a:gd name="T82" fmla="*/ 195 w 3189"/>
                <a:gd name="T83" fmla="*/ 181 h 3306"/>
                <a:gd name="T84" fmla="*/ 196 w 3189"/>
                <a:gd name="T85" fmla="*/ 196 h 3306"/>
                <a:gd name="T86" fmla="*/ 196 w 3189"/>
                <a:gd name="T87" fmla="*/ 206 h 330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189"/>
                <a:gd name="T133" fmla="*/ 0 h 3306"/>
                <a:gd name="T134" fmla="*/ 3189 w 3189"/>
                <a:gd name="T135" fmla="*/ 3306 h 330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189" h="3306">
                  <a:moveTo>
                    <a:pt x="3189" y="3306"/>
                  </a:moveTo>
                  <a:lnTo>
                    <a:pt x="3189" y="3306"/>
                  </a:lnTo>
                  <a:lnTo>
                    <a:pt x="3188" y="3221"/>
                  </a:lnTo>
                  <a:lnTo>
                    <a:pt x="3186" y="3137"/>
                  </a:lnTo>
                  <a:lnTo>
                    <a:pt x="3180" y="3053"/>
                  </a:lnTo>
                  <a:lnTo>
                    <a:pt x="3173" y="2970"/>
                  </a:lnTo>
                  <a:lnTo>
                    <a:pt x="3163" y="2887"/>
                  </a:lnTo>
                  <a:lnTo>
                    <a:pt x="3153" y="2804"/>
                  </a:lnTo>
                  <a:lnTo>
                    <a:pt x="3139" y="2723"/>
                  </a:lnTo>
                  <a:lnTo>
                    <a:pt x="3124" y="2642"/>
                  </a:lnTo>
                  <a:lnTo>
                    <a:pt x="3107" y="2562"/>
                  </a:lnTo>
                  <a:lnTo>
                    <a:pt x="3089" y="2482"/>
                  </a:lnTo>
                  <a:lnTo>
                    <a:pt x="3068" y="2403"/>
                  </a:lnTo>
                  <a:lnTo>
                    <a:pt x="3045" y="2326"/>
                  </a:lnTo>
                  <a:lnTo>
                    <a:pt x="3022" y="2248"/>
                  </a:lnTo>
                  <a:lnTo>
                    <a:pt x="2995" y="2172"/>
                  </a:lnTo>
                  <a:lnTo>
                    <a:pt x="2967" y="2096"/>
                  </a:lnTo>
                  <a:lnTo>
                    <a:pt x="2938" y="2022"/>
                  </a:lnTo>
                  <a:lnTo>
                    <a:pt x="2907" y="1948"/>
                  </a:lnTo>
                  <a:lnTo>
                    <a:pt x="2874" y="1876"/>
                  </a:lnTo>
                  <a:lnTo>
                    <a:pt x="2840" y="1804"/>
                  </a:lnTo>
                  <a:lnTo>
                    <a:pt x="2804" y="1733"/>
                  </a:lnTo>
                  <a:lnTo>
                    <a:pt x="2765" y="1664"/>
                  </a:lnTo>
                  <a:lnTo>
                    <a:pt x="2726" y="1594"/>
                  </a:lnTo>
                  <a:lnTo>
                    <a:pt x="2685" y="1527"/>
                  </a:lnTo>
                  <a:lnTo>
                    <a:pt x="2643" y="1461"/>
                  </a:lnTo>
                  <a:lnTo>
                    <a:pt x="2599" y="1395"/>
                  </a:lnTo>
                  <a:lnTo>
                    <a:pt x="2554" y="1331"/>
                  </a:lnTo>
                  <a:lnTo>
                    <a:pt x="2508" y="1268"/>
                  </a:lnTo>
                  <a:lnTo>
                    <a:pt x="2460" y="1206"/>
                  </a:lnTo>
                  <a:lnTo>
                    <a:pt x="2410" y="1145"/>
                  </a:lnTo>
                  <a:lnTo>
                    <a:pt x="2359" y="1086"/>
                  </a:lnTo>
                  <a:lnTo>
                    <a:pt x="2306" y="1027"/>
                  </a:lnTo>
                  <a:lnTo>
                    <a:pt x="2253" y="971"/>
                  </a:lnTo>
                  <a:lnTo>
                    <a:pt x="2199" y="916"/>
                  </a:lnTo>
                  <a:lnTo>
                    <a:pt x="2142" y="862"/>
                  </a:lnTo>
                  <a:lnTo>
                    <a:pt x="2085" y="809"/>
                  </a:lnTo>
                  <a:lnTo>
                    <a:pt x="2026" y="757"/>
                  </a:lnTo>
                  <a:lnTo>
                    <a:pt x="1967" y="707"/>
                  </a:lnTo>
                  <a:lnTo>
                    <a:pt x="1906" y="659"/>
                  </a:lnTo>
                  <a:lnTo>
                    <a:pt x="1844" y="612"/>
                  </a:lnTo>
                  <a:lnTo>
                    <a:pt x="1781" y="566"/>
                  </a:lnTo>
                  <a:lnTo>
                    <a:pt x="1717" y="523"/>
                  </a:lnTo>
                  <a:lnTo>
                    <a:pt x="1652" y="480"/>
                  </a:lnTo>
                  <a:lnTo>
                    <a:pt x="1585" y="440"/>
                  </a:lnTo>
                  <a:lnTo>
                    <a:pt x="1518" y="401"/>
                  </a:lnTo>
                  <a:lnTo>
                    <a:pt x="1450" y="363"/>
                  </a:lnTo>
                  <a:lnTo>
                    <a:pt x="1380" y="328"/>
                  </a:lnTo>
                  <a:lnTo>
                    <a:pt x="1310" y="294"/>
                  </a:lnTo>
                  <a:lnTo>
                    <a:pt x="1239" y="262"/>
                  </a:lnTo>
                  <a:lnTo>
                    <a:pt x="1167" y="231"/>
                  </a:lnTo>
                  <a:lnTo>
                    <a:pt x="1094" y="202"/>
                  </a:lnTo>
                  <a:lnTo>
                    <a:pt x="1021" y="174"/>
                  </a:lnTo>
                  <a:lnTo>
                    <a:pt x="946" y="150"/>
                  </a:lnTo>
                  <a:lnTo>
                    <a:pt x="871" y="126"/>
                  </a:lnTo>
                  <a:lnTo>
                    <a:pt x="795" y="105"/>
                  </a:lnTo>
                  <a:lnTo>
                    <a:pt x="718" y="85"/>
                  </a:lnTo>
                  <a:lnTo>
                    <a:pt x="640" y="68"/>
                  </a:lnTo>
                  <a:lnTo>
                    <a:pt x="563" y="52"/>
                  </a:lnTo>
                  <a:lnTo>
                    <a:pt x="484" y="39"/>
                  </a:lnTo>
                  <a:lnTo>
                    <a:pt x="404" y="28"/>
                  </a:lnTo>
                  <a:lnTo>
                    <a:pt x="324" y="18"/>
                  </a:lnTo>
                  <a:lnTo>
                    <a:pt x="244" y="10"/>
                  </a:lnTo>
                  <a:lnTo>
                    <a:pt x="164" y="4"/>
                  </a:lnTo>
                  <a:lnTo>
                    <a:pt x="82" y="1"/>
                  </a:lnTo>
                  <a:lnTo>
                    <a:pt x="0" y="0"/>
                  </a:lnTo>
                  <a:lnTo>
                    <a:pt x="0" y="47"/>
                  </a:lnTo>
                  <a:lnTo>
                    <a:pt x="81" y="49"/>
                  </a:lnTo>
                  <a:lnTo>
                    <a:pt x="160" y="52"/>
                  </a:lnTo>
                  <a:lnTo>
                    <a:pt x="241" y="57"/>
                  </a:lnTo>
                  <a:lnTo>
                    <a:pt x="320" y="64"/>
                  </a:lnTo>
                  <a:lnTo>
                    <a:pt x="399" y="74"/>
                  </a:lnTo>
                  <a:lnTo>
                    <a:pt x="478" y="85"/>
                  </a:lnTo>
                  <a:lnTo>
                    <a:pt x="555" y="98"/>
                  </a:lnTo>
                  <a:lnTo>
                    <a:pt x="632" y="114"/>
                  </a:lnTo>
                  <a:lnTo>
                    <a:pt x="709" y="131"/>
                  </a:lnTo>
                  <a:lnTo>
                    <a:pt x="784" y="150"/>
                  </a:lnTo>
                  <a:lnTo>
                    <a:pt x="859" y="171"/>
                  </a:lnTo>
                  <a:lnTo>
                    <a:pt x="933" y="194"/>
                  </a:lnTo>
                  <a:lnTo>
                    <a:pt x="1007" y="220"/>
                  </a:lnTo>
                  <a:lnTo>
                    <a:pt x="1079" y="246"/>
                  </a:lnTo>
                  <a:lnTo>
                    <a:pt x="1150" y="274"/>
                  </a:lnTo>
                  <a:lnTo>
                    <a:pt x="1222" y="305"/>
                  </a:lnTo>
                  <a:lnTo>
                    <a:pt x="1292" y="337"/>
                  </a:lnTo>
                  <a:lnTo>
                    <a:pt x="1361" y="370"/>
                  </a:lnTo>
                  <a:lnTo>
                    <a:pt x="1429" y="405"/>
                  </a:lnTo>
                  <a:lnTo>
                    <a:pt x="1496" y="441"/>
                  </a:lnTo>
                  <a:lnTo>
                    <a:pt x="1562" y="480"/>
                  </a:lnTo>
                  <a:lnTo>
                    <a:pt x="1628" y="521"/>
                  </a:lnTo>
                  <a:lnTo>
                    <a:pt x="1692" y="563"/>
                  </a:lnTo>
                  <a:lnTo>
                    <a:pt x="1755" y="606"/>
                  </a:lnTo>
                  <a:lnTo>
                    <a:pt x="1818" y="650"/>
                  </a:lnTo>
                  <a:lnTo>
                    <a:pt x="1878" y="696"/>
                  </a:lnTo>
                  <a:lnTo>
                    <a:pt x="1939" y="744"/>
                  </a:lnTo>
                  <a:lnTo>
                    <a:pt x="1998" y="793"/>
                  </a:lnTo>
                  <a:lnTo>
                    <a:pt x="2055" y="844"/>
                  </a:lnTo>
                  <a:lnTo>
                    <a:pt x="2112" y="896"/>
                  </a:lnTo>
                  <a:lnTo>
                    <a:pt x="2167" y="949"/>
                  </a:lnTo>
                  <a:lnTo>
                    <a:pt x="2221" y="1004"/>
                  </a:lnTo>
                  <a:lnTo>
                    <a:pt x="2274" y="1060"/>
                  </a:lnTo>
                  <a:lnTo>
                    <a:pt x="2326" y="1118"/>
                  </a:lnTo>
                  <a:lnTo>
                    <a:pt x="2376" y="1176"/>
                  </a:lnTo>
                  <a:lnTo>
                    <a:pt x="2425" y="1236"/>
                  </a:lnTo>
                  <a:lnTo>
                    <a:pt x="2471" y="1296"/>
                  </a:lnTo>
                  <a:lnTo>
                    <a:pt x="2518" y="1359"/>
                  </a:lnTo>
                  <a:lnTo>
                    <a:pt x="2563" y="1422"/>
                  </a:lnTo>
                  <a:lnTo>
                    <a:pt x="2606" y="1486"/>
                  </a:lnTo>
                  <a:lnTo>
                    <a:pt x="2647" y="1552"/>
                  </a:lnTo>
                  <a:lnTo>
                    <a:pt x="2688" y="1618"/>
                  </a:lnTo>
                  <a:lnTo>
                    <a:pt x="2727" y="1687"/>
                  </a:lnTo>
                  <a:lnTo>
                    <a:pt x="2764" y="1755"/>
                  </a:lnTo>
                  <a:lnTo>
                    <a:pt x="2799" y="1825"/>
                  </a:lnTo>
                  <a:lnTo>
                    <a:pt x="2833" y="1895"/>
                  </a:lnTo>
                  <a:lnTo>
                    <a:pt x="2865" y="1967"/>
                  </a:lnTo>
                  <a:lnTo>
                    <a:pt x="2896" y="2040"/>
                  </a:lnTo>
                  <a:lnTo>
                    <a:pt x="2925" y="2114"/>
                  </a:lnTo>
                  <a:lnTo>
                    <a:pt x="2953" y="2188"/>
                  </a:lnTo>
                  <a:lnTo>
                    <a:pt x="2978" y="2263"/>
                  </a:lnTo>
                  <a:lnTo>
                    <a:pt x="3003" y="2339"/>
                  </a:lnTo>
                  <a:lnTo>
                    <a:pt x="3025" y="2416"/>
                  </a:lnTo>
                  <a:lnTo>
                    <a:pt x="3045" y="2493"/>
                  </a:lnTo>
                  <a:lnTo>
                    <a:pt x="3063" y="2572"/>
                  </a:lnTo>
                  <a:lnTo>
                    <a:pt x="3080" y="2651"/>
                  </a:lnTo>
                  <a:lnTo>
                    <a:pt x="3095" y="2731"/>
                  </a:lnTo>
                  <a:lnTo>
                    <a:pt x="3108" y="2811"/>
                  </a:lnTo>
                  <a:lnTo>
                    <a:pt x="3119" y="2893"/>
                  </a:lnTo>
                  <a:lnTo>
                    <a:pt x="3128" y="2974"/>
                  </a:lnTo>
                  <a:lnTo>
                    <a:pt x="3135" y="3056"/>
                  </a:lnTo>
                  <a:lnTo>
                    <a:pt x="3140" y="3140"/>
                  </a:lnTo>
                  <a:lnTo>
                    <a:pt x="3143" y="3223"/>
                  </a:lnTo>
                  <a:lnTo>
                    <a:pt x="3144" y="3306"/>
                  </a:lnTo>
                  <a:lnTo>
                    <a:pt x="3189" y="3306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8" name="Freeform 543"/>
            <p:cNvSpPr>
              <a:spLocks/>
            </p:cNvSpPr>
            <p:nvPr/>
          </p:nvSpPr>
          <p:spPr bwMode="auto">
            <a:xfrm>
              <a:off x="3506" y="2661"/>
              <a:ext cx="797" cy="827"/>
            </a:xfrm>
            <a:custGeom>
              <a:avLst/>
              <a:gdLst>
                <a:gd name="T0" fmla="*/ 5 w 3189"/>
                <a:gd name="T1" fmla="*/ 207 h 3307"/>
                <a:gd name="T2" fmla="*/ 20 w 3189"/>
                <a:gd name="T3" fmla="*/ 206 h 3307"/>
                <a:gd name="T4" fmla="*/ 35 w 3189"/>
                <a:gd name="T5" fmla="*/ 204 h 3307"/>
                <a:gd name="T6" fmla="*/ 50 w 3189"/>
                <a:gd name="T7" fmla="*/ 200 h 3307"/>
                <a:gd name="T8" fmla="*/ 64 w 3189"/>
                <a:gd name="T9" fmla="*/ 196 h 3307"/>
                <a:gd name="T10" fmla="*/ 77 w 3189"/>
                <a:gd name="T11" fmla="*/ 191 h 3307"/>
                <a:gd name="T12" fmla="*/ 90 w 3189"/>
                <a:gd name="T13" fmla="*/ 184 h 3307"/>
                <a:gd name="T14" fmla="*/ 103 w 3189"/>
                <a:gd name="T15" fmla="*/ 177 h 3307"/>
                <a:gd name="T16" fmla="*/ 115 w 3189"/>
                <a:gd name="T17" fmla="*/ 169 h 3307"/>
                <a:gd name="T18" fmla="*/ 126 w 3189"/>
                <a:gd name="T19" fmla="*/ 160 h 3307"/>
                <a:gd name="T20" fmla="*/ 137 w 3189"/>
                <a:gd name="T21" fmla="*/ 150 h 3307"/>
                <a:gd name="T22" fmla="*/ 147 w 3189"/>
                <a:gd name="T23" fmla="*/ 139 h 3307"/>
                <a:gd name="T24" fmla="*/ 157 w 3189"/>
                <a:gd name="T25" fmla="*/ 128 h 3307"/>
                <a:gd name="T26" fmla="*/ 165 w 3189"/>
                <a:gd name="T27" fmla="*/ 116 h 3307"/>
                <a:gd name="T28" fmla="*/ 173 w 3189"/>
                <a:gd name="T29" fmla="*/ 103 h 3307"/>
                <a:gd name="T30" fmla="*/ 179 w 3189"/>
                <a:gd name="T31" fmla="*/ 90 h 3307"/>
                <a:gd name="T32" fmla="*/ 185 w 3189"/>
                <a:gd name="T33" fmla="*/ 76 h 3307"/>
                <a:gd name="T34" fmla="*/ 190 w 3189"/>
                <a:gd name="T35" fmla="*/ 62 h 3307"/>
                <a:gd name="T36" fmla="*/ 194 w 3189"/>
                <a:gd name="T37" fmla="*/ 47 h 3307"/>
                <a:gd name="T38" fmla="*/ 197 w 3189"/>
                <a:gd name="T39" fmla="*/ 32 h 3307"/>
                <a:gd name="T40" fmla="*/ 199 w 3189"/>
                <a:gd name="T41" fmla="*/ 16 h 3307"/>
                <a:gd name="T42" fmla="*/ 199 w 3189"/>
                <a:gd name="T43" fmla="*/ 0 h 3307"/>
                <a:gd name="T44" fmla="*/ 196 w 3189"/>
                <a:gd name="T45" fmla="*/ 11 h 3307"/>
                <a:gd name="T46" fmla="*/ 195 w 3189"/>
                <a:gd name="T47" fmla="*/ 26 h 3307"/>
                <a:gd name="T48" fmla="*/ 192 w 3189"/>
                <a:gd name="T49" fmla="*/ 41 h 3307"/>
                <a:gd name="T50" fmla="*/ 189 w 3189"/>
                <a:gd name="T51" fmla="*/ 56 h 3307"/>
                <a:gd name="T52" fmla="*/ 184 w 3189"/>
                <a:gd name="T53" fmla="*/ 70 h 3307"/>
                <a:gd name="T54" fmla="*/ 179 w 3189"/>
                <a:gd name="T55" fmla="*/ 84 h 3307"/>
                <a:gd name="T56" fmla="*/ 173 w 3189"/>
                <a:gd name="T57" fmla="*/ 97 h 3307"/>
                <a:gd name="T58" fmla="*/ 165 w 3189"/>
                <a:gd name="T59" fmla="*/ 110 h 3307"/>
                <a:gd name="T60" fmla="*/ 157 w 3189"/>
                <a:gd name="T61" fmla="*/ 122 h 3307"/>
                <a:gd name="T62" fmla="*/ 148 w 3189"/>
                <a:gd name="T63" fmla="*/ 133 h 3307"/>
                <a:gd name="T64" fmla="*/ 139 w 3189"/>
                <a:gd name="T65" fmla="*/ 144 h 3307"/>
                <a:gd name="T66" fmla="*/ 128 w 3189"/>
                <a:gd name="T67" fmla="*/ 154 h 3307"/>
                <a:gd name="T68" fmla="*/ 117 w 3189"/>
                <a:gd name="T69" fmla="*/ 163 h 3307"/>
                <a:gd name="T70" fmla="*/ 106 w 3189"/>
                <a:gd name="T71" fmla="*/ 172 h 3307"/>
                <a:gd name="T72" fmla="*/ 93 w 3189"/>
                <a:gd name="T73" fmla="*/ 179 h 3307"/>
                <a:gd name="T74" fmla="*/ 81 w 3189"/>
                <a:gd name="T75" fmla="*/ 186 h 3307"/>
                <a:gd name="T76" fmla="*/ 67 w 3189"/>
                <a:gd name="T77" fmla="*/ 192 h 3307"/>
                <a:gd name="T78" fmla="*/ 54 w 3189"/>
                <a:gd name="T79" fmla="*/ 196 h 3307"/>
                <a:gd name="T80" fmla="*/ 39 w 3189"/>
                <a:gd name="T81" fmla="*/ 200 h 3307"/>
                <a:gd name="T82" fmla="*/ 25 w 3189"/>
                <a:gd name="T83" fmla="*/ 202 h 3307"/>
                <a:gd name="T84" fmla="*/ 10 w 3189"/>
                <a:gd name="T85" fmla="*/ 204 h 3307"/>
                <a:gd name="T86" fmla="*/ 0 w 3189"/>
                <a:gd name="T87" fmla="*/ 204 h 330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189"/>
                <a:gd name="T133" fmla="*/ 0 h 3307"/>
                <a:gd name="T134" fmla="*/ 3189 w 3189"/>
                <a:gd name="T135" fmla="*/ 3307 h 330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189" h="3307">
                  <a:moveTo>
                    <a:pt x="0" y="3307"/>
                  </a:moveTo>
                  <a:lnTo>
                    <a:pt x="0" y="3307"/>
                  </a:lnTo>
                  <a:lnTo>
                    <a:pt x="82" y="3306"/>
                  </a:lnTo>
                  <a:lnTo>
                    <a:pt x="164" y="3302"/>
                  </a:lnTo>
                  <a:lnTo>
                    <a:pt x="244" y="3297"/>
                  </a:lnTo>
                  <a:lnTo>
                    <a:pt x="324" y="3290"/>
                  </a:lnTo>
                  <a:lnTo>
                    <a:pt x="404" y="3280"/>
                  </a:lnTo>
                  <a:lnTo>
                    <a:pt x="484" y="3268"/>
                  </a:lnTo>
                  <a:lnTo>
                    <a:pt x="563" y="3255"/>
                  </a:lnTo>
                  <a:lnTo>
                    <a:pt x="640" y="3239"/>
                  </a:lnTo>
                  <a:lnTo>
                    <a:pt x="718" y="3222"/>
                  </a:lnTo>
                  <a:lnTo>
                    <a:pt x="795" y="3202"/>
                  </a:lnTo>
                  <a:lnTo>
                    <a:pt x="871" y="3181"/>
                  </a:lnTo>
                  <a:lnTo>
                    <a:pt x="946" y="3158"/>
                  </a:lnTo>
                  <a:lnTo>
                    <a:pt x="1021" y="3132"/>
                  </a:lnTo>
                  <a:lnTo>
                    <a:pt x="1094" y="3106"/>
                  </a:lnTo>
                  <a:lnTo>
                    <a:pt x="1167" y="3077"/>
                  </a:lnTo>
                  <a:lnTo>
                    <a:pt x="1239" y="3046"/>
                  </a:lnTo>
                  <a:lnTo>
                    <a:pt x="1310" y="3014"/>
                  </a:lnTo>
                  <a:lnTo>
                    <a:pt x="1380" y="2980"/>
                  </a:lnTo>
                  <a:lnTo>
                    <a:pt x="1450" y="2944"/>
                  </a:lnTo>
                  <a:lnTo>
                    <a:pt x="1518" y="2906"/>
                  </a:lnTo>
                  <a:lnTo>
                    <a:pt x="1585" y="2868"/>
                  </a:lnTo>
                  <a:lnTo>
                    <a:pt x="1652" y="2827"/>
                  </a:lnTo>
                  <a:lnTo>
                    <a:pt x="1717" y="2785"/>
                  </a:lnTo>
                  <a:lnTo>
                    <a:pt x="1781" y="2741"/>
                  </a:lnTo>
                  <a:lnTo>
                    <a:pt x="1844" y="2696"/>
                  </a:lnTo>
                  <a:lnTo>
                    <a:pt x="1906" y="2648"/>
                  </a:lnTo>
                  <a:lnTo>
                    <a:pt x="1967" y="2601"/>
                  </a:lnTo>
                  <a:lnTo>
                    <a:pt x="2026" y="2550"/>
                  </a:lnTo>
                  <a:lnTo>
                    <a:pt x="2085" y="2499"/>
                  </a:lnTo>
                  <a:lnTo>
                    <a:pt x="2142" y="2446"/>
                  </a:lnTo>
                  <a:lnTo>
                    <a:pt x="2199" y="2392"/>
                  </a:lnTo>
                  <a:lnTo>
                    <a:pt x="2253" y="2337"/>
                  </a:lnTo>
                  <a:lnTo>
                    <a:pt x="2306" y="2280"/>
                  </a:lnTo>
                  <a:lnTo>
                    <a:pt x="2359" y="2221"/>
                  </a:lnTo>
                  <a:lnTo>
                    <a:pt x="2410" y="2163"/>
                  </a:lnTo>
                  <a:lnTo>
                    <a:pt x="2460" y="2102"/>
                  </a:lnTo>
                  <a:lnTo>
                    <a:pt x="2508" y="2040"/>
                  </a:lnTo>
                  <a:lnTo>
                    <a:pt x="2554" y="1976"/>
                  </a:lnTo>
                  <a:lnTo>
                    <a:pt x="2599" y="1912"/>
                  </a:lnTo>
                  <a:lnTo>
                    <a:pt x="2643" y="1847"/>
                  </a:lnTo>
                  <a:lnTo>
                    <a:pt x="2685" y="1781"/>
                  </a:lnTo>
                  <a:lnTo>
                    <a:pt x="2726" y="1713"/>
                  </a:lnTo>
                  <a:lnTo>
                    <a:pt x="2765" y="1644"/>
                  </a:lnTo>
                  <a:lnTo>
                    <a:pt x="2804" y="1575"/>
                  </a:lnTo>
                  <a:lnTo>
                    <a:pt x="2840" y="1504"/>
                  </a:lnTo>
                  <a:lnTo>
                    <a:pt x="2874" y="1432"/>
                  </a:lnTo>
                  <a:lnTo>
                    <a:pt x="2907" y="1360"/>
                  </a:lnTo>
                  <a:lnTo>
                    <a:pt x="2938" y="1286"/>
                  </a:lnTo>
                  <a:lnTo>
                    <a:pt x="2967" y="1211"/>
                  </a:lnTo>
                  <a:lnTo>
                    <a:pt x="2995" y="1136"/>
                  </a:lnTo>
                  <a:lnTo>
                    <a:pt x="3022" y="1059"/>
                  </a:lnTo>
                  <a:lnTo>
                    <a:pt x="3045" y="982"/>
                  </a:lnTo>
                  <a:lnTo>
                    <a:pt x="3068" y="904"/>
                  </a:lnTo>
                  <a:lnTo>
                    <a:pt x="3089" y="826"/>
                  </a:lnTo>
                  <a:lnTo>
                    <a:pt x="3107" y="746"/>
                  </a:lnTo>
                  <a:lnTo>
                    <a:pt x="3124" y="666"/>
                  </a:lnTo>
                  <a:lnTo>
                    <a:pt x="3139" y="585"/>
                  </a:lnTo>
                  <a:lnTo>
                    <a:pt x="3153" y="503"/>
                  </a:lnTo>
                  <a:lnTo>
                    <a:pt x="3163" y="421"/>
                  </a:lnTo>
                  <a:lnTo>
                    <a:pt x="3173" y="338"/>
                  </a:lnTo>
                  <a:lnTo>
                    <a:pt x="3180" y="254"/>
                  </a:lnTo>
                  <a:lnTo>
                    <a:pt x="3186" y="170"/>
                  </a:lnTo>
                  <a:lnTo>
                    <a:pt x="3188" y="85"/>
                  </a:lnTo>
                  <a:lnTo>
                    <a:pt x="3189" y="0"/>
                  </a:lnTo>
                  <a:lnTo>
                    <a:pt x="3144" y="0"/>
                  </a:lnTo>
                  <a:lnTo>
                    <a:pt x="3143" y="84"/>
                  </a:lnTo>
                  <a:lnTo>
                    <a:pt x="3140" y="168"/>
                  </a:lnTo>
                  <a:lnTo>
                    <a:pt x="3135" y="251"/>
                  </a:lnTo>
                  <a:lnTo>
                    <a:pt x="3128" y="334"/>
                  </a:lnTo>
                  <a:lnTo>
                    <a:pt x="3119" y="415"/>
                  </a:lnTo>
                  <a:lnTo>
                    <a:pt x="3108" y="496"/>
                  </a:lnTo>
                  <a:lnTo>
                    <a:pt x="3095" y="576"/>
                  </a:lnTo>
                  <a:lnTo>
                    <a:pt x="3080" y="656"/>
                  </a:lnTo>
                  <a:lnTo>
                    <a:pt x="3063" y="735"/>
                  </a:lnTo>
                  <a:lnTo>
                    <a:pt x="3045" y="813"/>
                  </a:lnTo>
                  <a:lnTo>
                    <a:pt x="3025" y="891"/>
                  </a:lnTo>
                  <a:lnTo>
                    <a:pt x="3003" y="968"/>
                  </a:lnTo>
                  <a:lnTo>
                    <a:pt x="2978" y="1044"/>
                  </a:lnTo>
                  <a:lnTo>
                    <a:pt x="2953" y="1119"/>
                  </a:lnTo>
                  <a:lnTo>
                    <a:pt x="2925" y="1194"/>
                  </a:lnTo>
                  <a:lnTo>
                    <a:pt x="2896" y="1267"/>
                  </a:lnTo>
                  <a:lnTo>
                    <a:pt x="2865" y="1340"/>
                  </a:lnTo>
                  <a:lnTo>
                    <a:pt x="2833" y="1411"/>
                  </a:lnTo>
                  <a:lnTo>
                    <a:pt x="2799" y="1482"/>
                  </a:lnTo>
                  <a:lnTo>
                    <a:pt x="2764" y="1552"/>
                  </a:lnTo>
                  <a:lnTo>
                    <a:pt x="2727" y="1621"/>
                  </a:lnTo>
                  <a:lnTo>
                    <a:pt x="2688" y="1688"/>
                  </a:lnTo>
                  <a:lnTo>
                    <a:pt x="2647" y="1756"/>
                  </a:lnTo>
                  <a:lnTo>
                    <a:pt x="2606" y="1821"/>
                  </a:lnTo>
                  <a:lnTo>
                    <a:pt x="2563" y="1886"/>
                  </a:lnTo>
                  <a:lnTo>
                    <a:pt x="2518" y="1949"/>
                  </a:lnTo>
                  <a:lnTo>
                    <a:pt x="2471" y="2010"/>
                  </a:lnTo>
                  <a:lnTo>
                    <a:pt x="2425" y="2072"/>
                  </a:lnTo>
                  <a:lnTo>
                    <a:pt x="2376" y="2132"/>
                  </a:lnTo>
                  <a:lnTo>
                    <a:pt x="2326" y="2190"/>
                  </a:lnTo>
                  <a:lnTo>
                    <a:pt x="2274" y="2248"/>
                  </a:lnTo>
                  <a:lnTo>
                    <a:pt x="2221" y="2304"/>
                  </a:lnTo>
                  <a:lnTo>
                    <a:pt x="2167" y="2358"/>
                  </a:lnTo>
                  <a:lnTo>
                    <a:pt x="2112" y="2412"/>
                  </a:lnTo>
                  <a:lnTo>
                    <a:pt x="2055" y="2464"/>
                  </a:lnTo>
                  <a:lnTo>
                    <a:pt x="1998" y="2515"/>
                  </a:lnTo>
                  <a:lnTo>
                    <a:pt x="1939" y="2563"/>
                  </a:lnTo>
                  <a:lnTo>
                    <a:pt x="1878" y="2611"/>
                  </a:lnTo>
                  <a:lnTo>
                    <a:pt x="1818" y="2657"/>
                  </a:lnTo>
                  <a:lnTo>
                    <a:pt x="1755" y="2702"/>
                  </a:lnTo>
                  <a:lnTo>
                    <a:pt x="1692" y="2745"/>
                  </a:lnTo>
                  <a:lnTo>
                    <a:pt x="1628" y="2787"/>
                  </a:lnTo>
                  <a:lnTo>
                    <a:pt x="1562" y="2827"/>
                  </a:lnTo>
                  <a:lnTo>
                    <a:pt x="1496" y="2865"/>
                  </a:lnTo>
                  <a:lnTo>
                    <a:pt x="1429" y="2903"/>
                  </a:lnTo>
                  <a:lnTo>
                    <a:pt x="1361" y="2938"/>
                  </a:lnTo>
                  <a:lnTo>
                    <a:pt x="1292" y="2971"/>
                  </a:lnTo>
                  <a:lnTo>
                    <a:pt x="1222" y="3003"/>
                  </a:lnTo>
                  <a:lnTo>
                    <a:pt x="1150" y="3033"/>
                  </a:lnTo>
                  <a:lnTo>
                    <a:pt x="1079" y="3062"/>
                  </a:lnTo>
                  <a:lnTo>
                    <a:pt x="1007" y="3088"/>
                  </a:lnTo>
                  <a:lnTo>
                    <a:pt x="933" y="3113"/>
                  </a:lnTo>
                  <a:lnTo>
                    <a:pt x="859" y="3136"/>
                  </a:lnTo>
                  <a:lnTo>
                    <a:pt x="784" y="3157"/>
                  </a:lnTo>
                  <a:lnTo>
                    <a:pt x="709" y="3177"/>
                  </a:lnTo>
                  <a:lnTo>
                    <a:pt x="632" y="3193"/>
                  </a:lnTo>
                  <a:lnTo>
                    <a:pt x="555" y="3209"/>
                  </a:lnTo>
                  <a:lnTo>
                    <a:pt x="478" y="3222"/>
                  </a:lnTo>
                  <a:lnTo>
                    <a:pt x="399" y="3234"/>
                  </a:lnTo>
                  <a:lnTo>
                    <a:pt x="320" y="3243"/>
                  </a:lnTo>
                  <a:lnTo>
                    <a:pt x="241" y="3250"/>
                  </a:lnTo>
                  <a:lnTo>
                    <a:pt x="160" y="3256"/>
                  </a:lnTo>
                  <a:lnTo>
                    <a:pt x="81" y="3259"/>
                  </a:lnTo>
                  <a:lnTo>
                    <a:pt x="0" y="3260"/>
                  </a:lnTo>
                  <a:lnTo>
                    <a:pt x="0" y="3307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09" name="Freeform 544"/>
            <p:cNvSpPr>
              <a:spLocks/>
            </p:cNvSpPr>
            <p:nvPr/>
          </p:nvSpPr>
          <p:spPr bwMode="auto">
            <a:xfrm>
              <a:off x="2709" y="2661"/>
              <a:ext cx="797" cy="827"/>
            </a:xfrm>
            <a:custGeom>
              <a:avLst/>
              <a:gdLst>
                <a:gd name="T0" fmla="*/ 0 w 3191"/>
                <a:gd name="T1" fmla="*/ 5 h 3307"/>
                <a:gd name="T2" fmla="*/ 1 w 3191"/>
                <a:gd name="T3" fmla="*/ 21 h 3307"/>
                <a:gd name="T4" fmla="*/ 3 w 3191"/>
                <a:gd name="T5" fmla="*/ 37 h 3307"/>
                <a:gd name="T6" fmla="*/ 6 w 3191"/>
                <a:gd name="T7" fmla="*/ 52 h 3307"/>
                <a:gd name="T8" fmla="*/ 10 w 3191"/>
                <a:gd name="T9" fmla="*/ 66 h 3307"/>
                <a:gd name="T10" fmla="*/ 16 w 3191"/>
                <a:gd name="T11" fmla="*/ 81 h 3307"/>
                <a:gd name="T12" fmla="*/ 22 w 3191"/>
                <a:gd name="T13" fmla="*/ 94 h 3307"/>
                <a:gd name="T14" fmla="*/ 29 w 3191"/>
                <a:gd name="T15" fmla="*/ 107 h 3307"/>
                <a:gd name="T16" fmla="*/ 37 w 3191"/>
                <a:gd name="T17" fmla="*/ 120 h 3307"/>
                <a:gd name="T18" fmla="*/ 46 w 3191"/>
                <a:gd name="T19" fmla="*/ 132 h 3307"/>
                <a:gd name="T20" fmla="*/ 55 w 3191"/>
                <a:gd name="T21" fmla="*/ 143 h 3307"/>
                <a:gd name="T22" fmla="*/ 65 w 3191"/>
                <a:gd name="T23" fmla="*/ 153 h 3307"/>
                <a:gd name="T24" fmla="*/ 76 w 3191"/>
                <a:gd name="T25" fmla="*/ 163 h 3307"/>
                <a:gd name="T26" fmla="*/ 88 w 3191"/>
                <a:gd name="T27" fmla="*/ 171 h 3307"/>
                <a:gd name="T28" fmla="*/ 100 w 3191"/>
                <a:gd name="T29" fmla="*/ 179 h 3307"/>
                <a:gd name="T30" fmla="*/ 113 w 3191"/>
                <a:gd name="T31" fmla="*/ 186 h 3307"/>
                <a:gd name="T32" fmla="*/ 126 w 3191"/>
                <a:gd name="T33" fmla="*/ 192 h 3307"/>
                <a:gd name="T34" fmla="*/ 140 w 3191"/>
                <a:gd name="T35" fmla="*/ 198 h 3307"/>
                <a:gd name="T36" fmla="*/ 154 w 3191"/>
                <a:gd name="T37" fmla="*/ 202 h 3307"/>
                <a:gd name="T38" fmla="*/ 169 w 3191"/>
                <a:gd name="T39" fmla="*/ 204 h 3307"/>
                <a:gd name="T40" fmla="*/ 184 w 3191"/>
                <a:gd name="T41" fmla="*/ 206 h 3307"/>
                <a:gd name="T42" fmla="*/ 199 w 3191"/>
                <a:gd name="T43" fmla="*/ 207 h 3307"/>
                <a:gd name="T44" fmla="*/ 189 w 3191"/>
                <a:gd name="T45" fmla="*/ 204 h 3307"/>
                <a:gd name="T46" fmla="*/ 174 w 3191"/>
                <a:gd name="T47" fmla="*/ 202 h 3307"/>
                <a:gd name="T48" fmla="*/ 160 w 3191"/>
                <a:gd name="T49" fmla="*/ 200 h 3307"/>
                <a:gd name="T50" fmla="*/ 145 w 3191"/>
                <a:gd name="T51" fmla="*/ 196 h 3307"/>
                <a:gd name="T52" fmla="*/ 132 w 3191"/>
                <a:gd name="T53" fmla="*/ 192 h 3307"/>
                <a:gd name="T54" fmla="*/ 118 w 3191"/>
                <a:gd name="T55" fmla="*/ 186 h 3307"/>
                <a:gd name="T56" fmla="*/ 106 w 3191"/>
                <a:gd name="T57" fmla="*/ 179 h 3307"/>
                <a:gd name="T58" fmla="*/ 93 w 3191"/>
                <a:gd name="T59" fmla="*/ 172 h 3307"/>
                <a:gd name="T60" fmla="*/ 82 w 3191"/>
                <a:gd name="T61" fmla="*/ 163 h 3307"/>
                <a:gd name="T62" fmla="*/ 71 w 3191"/>
                <a:gd name="T63" fmla="*/ 154 h 3307"/>
                <a:gd name="T64" fmla="*/ 60 w 3191"/>
                <a:gd name="T65" fmla="*/ 144 h 3307"/>
                <a:gd name="T66" fmla="*/ 51 w 3191"/>
                <a:gd name="T67" fmla="*/ 133 h 3307"/>
                <a:gd name="T68" fmla="*/ 42 w 3191"/>
                <a:gd name="T69" fmla="*/ 122 h 3307"/>
                <a:gd name="T70" fmla="*/ 34 w 3191"/>
                <a:gd name="T71" fmla="*/ 110 h 3307"/>
                <a:gd name="T72" fmla="*/ 26 w 3191"/>
                <a:gd name="T73" fmla="*/ 97 h 3307"/>
                <a:gd name="T74" fmla="*/ 20 w 3191"/>
                <a:gd name="T75" fmla="*/ 84 h 3307"/>
                <a:gd name="T76" fmla="*/ 15 w 3191"/>
                <a:gd name="T77" fmla="*/ 70 h 3307"/>
                <a:gd name="T78" fmla="*/ 10 w 3191"/>
                <a:gd name="T79" fmla="*/ 56 h 3307"/>
                <a:gd name="T80" fmla="*/ 7 w 3191"/>
                <a:gd name="T81" fmla="*/ 41 h 3307"/>
                <a:gd name="T82" fmla="*/ 4 w 3191"/>
                <a:gd name="T83" fmla="*/ 26 h 3307"/>
                <a:gd name="T84" fmla="*/ 3 w 3191"/>
                <a:gd name="T85" fmla="*/ 11 h 3307"/>
                <a:gd name="T86" fmla="*/ 3 w 3191"/>
                <a:gd name="T87" fmla="*/ 0 h 330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191"/>
                <a:gd name="T133" fmla="*/ 0 h 3307"/>
                <a:gd name="T134" fmla="*/ 3191 w 3191"/>
                <a:gd name="T135" fmla="*/ 3307 h 330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191" h="3307">
                  <a:moveTo>
                    <a:pt x="0" y="0"/>
                  </a:moveTo>
                  <a:lnTo>
                    <a:pt x="0" y="0"/>
                  </a:lnTo>
                  <a:lnTo>
                    <a:pt x="1" y="85"/>
                  </a:lnTo>
                  <a:lnTo>
                    <a:pt x="5" y="170"/>
                  </a:lnTo>
                  <a:lnTo>
                    <a:pt x="10" y="254"/>
                  </a:lnTo>
                  <a:lnTo>
                    <a:pt x="17" y="338"/>
                  </a:lnTo>
                  <a:lnTo>
                    <a:pt x="26" y="421"/>
                  </a:lnTo>
                  <a:lnTo>
                    <a:pt x="38" y="503"/>
                  </a:lnTo>
                  <a:lnTo>
                    <a:pt x="50" y="585"/>
                  </a:lnTo>
                  <a:lnTo>
                    <a:pt x="65" y="666"/>
                  </a:lnTo>
                  <a:lnTo>
                    <a:pt x="82" y="746"/>
                  </a:lnTo>
                  <a:lnTo>
                    <a:pt x="101" y="826"/>
                  </a:lnTo>
                  <a:lnTo>
                    <a:pt x="122" y="904"/>
                  </a:lnTo>
                  <a:lnTo>
                    <a:pt x="144" y="982"/>
                  </a:lnTo>
                  <a:lnTo>
                    <a:pt x="169" y="1059"/>
                  </a:lnTo>
                  <a:lnTo>
                    <a:pt x="194" y="1136"/>
                  </a:lnTo>
                  <a:lnTo>
                    <a:pt x="222" y="1211"/>
                  </a:lnTo>
                  <a:lnTo>
                    <a:pt x="252" y="1286"/>
                  </a:lnTo>
                  <a:lnTo>
                    <a:pt x="282" y="1360"/>
                  </a:lnTo>
                  <a:lnTo>
                    <a:pt x="315" y="1432"/>
                  </a:lnTo>
                  <a:lnTo>
                    <a:pt x="351" y="1504"/>
                  </a:lnTo>
                  <a:lnTo>
                    <a:pt x="387" y="1575"/>
                  </a:lnTo>
                  <a:lnTo>
                    <a:pt x="424" y="1644"/>
                  </a:lnTo>
                  <a:lnTo>
                    <a:pt x="463" y="1713"/>
                  </a:lnTo>
                  <a:lnTo>
                    <a:pt x="504" y="1781"/>
                  </a:lnTo>
                  <a:lnTo>
                    <a:pt x="546" y="1847"/>
                  </a:lnTo>
                  <a:lnTo>
                    <a:pt x="590" y="1912"/>
                  </a:lnTo>
                  <a:lnTo>
                    <a:pt x="636" y="1976"/>
                  </a:lnTo>
                  <a:lnTo>
                    <a:pt x="683" y="2040"/>
                  </a:lnTo>
                  <a:lnTo>
                    <a:pt x="731" y="2102"/>
                  </a:lnTo>
                  <a:lnTo>
                    <a:pt x="780" y="2163"/>
                  </a:lnTo>
                  <a:lnTo>
                    <a:pt x="831" y="2221"/>
                  </a:lnTo>
                  <a:lnTo>
                    <a:pt x="883" y="2280"/>
                  </a:lnTo>
                  <a:lnTo>
                    <a:pt x="936" y="2337"/>
                  </a:lnTo>
                  <a:lnTo>
                    <a:pt x="991" y="2392"/>
                  </a:lnTo>
                  <a:lnTo>
                    <a:pt x="1048" y="2446"/>
                  </a:lnTo>
                  <a:lnTo>
                    <a:pt x="1104" y="2499"/>
                  </a:lnTo>
                  <a:lnTo>
                    <a:pt x="1163" y="2550"/>
                  </a:lnTo>
                  <a:lnTo>
                    <a:pt x="1223" y="2601"/>
                  </a:lnTo>
                  <a:lnTo>
                    <a:pt x="1284" y="2648"/>
                  </a:lnTo>
                  <a:lnTo>
                    <a:pt x="1346" y="2696"/>
                  </a:lnTo>
                  <a:lnTo>
                    <a:pt x="1409" y="2741"/>
                  </a:lnTo>
                  <a:lnTo>
                    <a:pt x="1474" y="2785"/>
                  </a:lnTo>
                  <a:lnTo>
                    <a:pt x="1539" y="2827"/>
                  </a:lnTo>
                  <a:lnTo>
                    <a:pt x="1605" y="2868"/>
                  </a:lnTo>
                  <a:lnTo>
                    <a:pt x="1672" y="2906"/>
                  </a:lnTo>
                  <a:lnTo>
                    <a:pt x="1740" y="2944"/>
                  </a:lnTo>
                  <a:lnTo>
                    <a:pt x="1809" y="2980"/>
                  </a:lnTo>
                  <a:lnTo>
                    <a:pt x="1879" y="3014"/>
                  </a:lnTo>
                  <a:lnTo>
                    <a:pt x="1951" y="3046"/>
                  </a:lnTo>
                  <a:lnTo>
                    <a:pt x="2023" y="3077"/>
                  </a:lnTo>
                  <a:lnTo>
                    <a:pt x="2095" y="3106"/>
                  </a:lnTo>
                  <a:lnTo>
                    <a:pt x="2169" y="3132"/>
                  </a:lnTo>
                  <a:lnTo>
                    <a:pt x="2243" y="3158"/>
                  </a:lnTo>
                  <a:lnTo>
                    <a:pt x="2319" y="3181"/>
                  </a:lnTo>
                  <a:lnTo>
                    <a:pt x="2394" y="3202"/>
                  </a:lnTo>
                  <a:lnTo>
                    <a:pt x="2471" y="3222"/>
                  </a:lnTo>
                  <a:lnTo>
                    <a:pt x="2549" y="3239"/>
                  </a:lnTo>
                  <a:lnTo>
                    <a:pt x="2626" y="3255"/>
                  </a:lnTo>
                  <a:lnTo>
                    <a:pt x="2705" y="3268"/>
                  </a:lnTo>
                  <a:lnTo>
                    <a:pt x="2785" y="3280"/>
                  </a:lnTo>
                  <a:lnTo>
                    <a:pt x="2865" y="3290"/>
                  </a:lnTo>
                  <a:lnTo>
                    <a:pt x="2946" y="3297"/>
                  </a:lnTo>
                  <a:lnTo>
                    <a:pt x="3027" y="3302"/>
                  </a:lnTo>
                  <a:lnTo>
                    <a:pt x="3109" y="3306"/>
                  </a:lnTo>
                  <a:lnTo>
                    <a:pt x="3191" y="3307"/>
                  </a:lnTo>
                  <a:lnTo>
                    <a:pt x="3191" y="3260"/>
                  </a:lnTo>
                  <a:lnTo>
                    <a:pt x="3110" y="3259"/>
                  </a:lnTo>
                  <a:lnTo>
                    <a:pt x="3029" y="3256"/>
                  </a:lnTo>
                  <a:lnTo>
                    <a:pt x="2949" y="3250"/>
                  </a:lnTo>
                  <a:lnTo>
                    <a:pt x="2869" y="3243"/>
                  </a:lnTo>
                  <a:lnTo>
                    <a:pt x="2790" y="3234"/>
                  </a:lnTo>
                  <a:lnTo>
                    <a:pt x="2713" y="3222"/>
                  </a:lnTo>
                  <a:lnTo>
                    <a:pt x="2635" y="3209"/>
                  </a:lnTo>
                  <a:lnTo>
                    <a:pt x="2558" y="3193"/>
                  </a:lnTo>
                  <a:lnTo>
                    <a:pt x="2482" y="3177"/>
                  </a:lnTo>
                  <a:lnTo>
                    <a:pt x="2406" y="3157"/>
                  </a:lnTo>
                  <a:lnTo>
                    <a:pt x="2332" y="3136"/>
                  </a:lnTo>
                  <a:lnTo>
                    <a:pt x="2257" y="3113"/>
                  </a:lnTo>
                  <a:lnTo>
                    <a:pt x="2184" y="3088"/>
                  </a:lnTo>
                  <a:lnTo>
                    <a:pt x="2111" y="3062"/>
                  </a:lnTo>
                  <a:lnTo>
                    <a:pt x="2039" y="3033"/>
                  </a:lnTo>
                  <a:lnTo>
                    <a:pt x="1969" y="3003"/>
                  </a:lnTo>
                  <a:lnTo>
                    <a:pt x="1898" y="2971"/>
                  </a:lnTo>
                  <a:lnTo>
                    <a:pt x="1829" y="2938"/>
                  </a:lnTo>
                  <a:lnTo>
                    <a:pt x="1761" y="2903"/>
                  </a:lnTo>
                  <a:lnTo>
                    <a:pt x="1694" y="2865"/>
                  </a:lnTo>
                  <a:lnTo>
                    <a:pt x="1627" y="2827"/>
                  </a:lnTo>
                  <a:lnTo>
                    <a:pt x="1562" y="2787"/>
                  </a:lnTo>
                  <a:lnTo>
                    <a:pt x="1497" y="2745"/>
                  </a:lnTo>
                  <a:lnTo>
                    <a:pt x="1434" y="2702"/>
                  </a:lnTo>
                  <a:lnTo>
                    <a:pt x="1372" y="2657"/>
                  </a:lnTo>
                  <a:lnTo>
                    <a:pt x="1311" y="2611"/>
                  </a:lnTo>
                  <a:lnTo>
                    <a:pt x="1251" y="2563"/>
                  </a:lnTo>
                  <a:lnTo>
                    <a:pt x="1193" y="2515"/>
                  </a:lnTo>
                  <a:lnTo>
                    <a:pt x="1134" y="2464"/>
                  </a:lnTo>
                  <a:lnTo>
                    <a:pt x="1078" y="2412"/>
                  </a:lnTo>
                  <a:lnTo>
                    <a:pt x="1022" y="2358"/>
                  </a:lnTo>
                  <a:lnTo>
                    <a:pt x="969" y="2304"/>
                  </a:lnTo>
                  <a:lnTo>
                    <a:pt x="916" y="2248"/>
                  </a:lnTo>
                  <a:lnTo>
                    <a:pt x="865" y="2190"/>
                  </a:lnTo>
                  <a:lnTo>
                    <a:pt x="814" y="2132"/>
                  </a:lnTo>
                  <a:lnTo>
                    <a:pt x="766" y="2072"/>
                  </a:lnTo>
                  <a:lnTo>
                    <a:pt x="718" y="2010"/>
                  </a:lnTo>
                  <a:lnTo>
                    <a:pt x="672" y="1949"/>
                  </a:lnTo>
                  <a:lnTo>
                    <a:pt x="627" y="1886"/>
                  </a:lnTo>
                  <a:lnTo>
                    <a:pt x="584" y="1821"/>
                  </a:lnTo>
                  <a:lnTo>
                    <a:pt x="542" y="1756"/>
                  </a:lnTo>
                  <a:lnTo>
                    <a:pt x="502" y="1688"/>
                  </a:lnTo>
                  <a:lnTo>
                    <a:pt x="463" y="1621"/>
                  </a:lnTo>
                  <a:lnTo>
                    <a:pt x="426" y="1552"/>
                  </a:lnTo>
                  <a:lnTo>
                    <a:pt x="391" y="1482"/>
                  </a:lnTo>
                  <a:lnTo>
                    <a:pt x="357" y="1411"/>
                  </a:lnTo>
                  <a:lnTo>
                    <a:pt x="324" y="1340"/>
                  </a:lnTo>
                  <a:lnTo>
                    <a:pt x="293" y="1267"/>
                  </a:lnTo>
                  <a:lnTo>
                    <a:pt x="264" y="1194"/>
                  </a:lnTo>
                  <a:lnTo>
                    <a:pt x="237" y="1119"/>
                  </a:lnTo>
                  <a:lnTo>
                    <a:pt x="211" y="1044"/>
                  </a:lnTo>
                  <a:lnTo>
                    <a:pt x="188" y="968"/>
                  </a:lnTo>
                  <a:lnTo>
                    <a:pt x="165" y="891"/>
                  </a:lnTo>
                  <a:lnTo>
                    <a:pt x="145" y="813"/>
                  </a:lnTo>
                  <a:lnTo>
                    <a:pt x="126" y="735"/>
                  </a:lnTo>
                  <a:lnTo>
                    <a:pt x="110" y="656"/>
                  </a:lnTo>
                  <a:lnTo>
                    <a:pt x="95" y="576"/>
                  </a:lnTo>
                  <a:lnTo>
                    <a:pt x="82" y="496"/>
                  </a:lnTo>
                  <a:lnTo>
                    <a:pt x="71" y="415"/>
                  </a:lnTo>
                  <a:lnTo>
                    <a:pt x="62" y="334"/>
                  </a:lnTo>
                  <a:lnTo>
                    <a:pt x="55" y="251"/>
                  </a:lnTo>
                  <a:lnTo>
                    <a:pt x="49" y="168"/>
                  </a:lnTo>
                  <a:lnTo>
                    <a:pt x="46" y="84"/>
                  </a:lnTo>
                  <a:lnTo>
                    <a:pt x="4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0" name="Freeform 545"/>
            <p:cNvSpPr>
              <a:spLocks/>
            </p:cNvSpPr>
            <p:nvPr/>
          </p:nvSpPr>
          <p:spPr bwMode="auto">
            <a:xfrm>
              <a:off x="2709" y="1835"/>
              <a:ext cx="797" cy="826"/>
            </a:xfrm>
            <a:custGeom>
              <a:avLst/>
              <a:gdLst>
                <a:gd name="T0" fmla="*/ 194 w 3191"/>
                <a:gd name="T1" fmla="*/ 0 h 3306"/>
                <a:gd name="T2" fmla="*/ 179 w 3191"/>
                <a:gd name="T3" fmla="*/ 1 h 3306"/>
                <a:gd name="T4" fmla="*/ 164 w 3191"/>
                <a:gd name="T5" fmla="*/ 3 h 3306"/>
                <a:gd name="T6" fmla="*/ 149 w 3191"/>
                <a:gd name="T7" fmla="*/ 6 h 3306"/>
                <a:gd name="T8" fmla="*/ 135 w 3191"/>
                <a:gd name="T9" fmla="*/ 11 h 3306"/>
                <a:gd name="T10" fmla="*/ 122 w 3191"/>
                <a:gd name="T11" fmla="*/ 16 h 3306"/>
                <a:gd name="T12" fmla="*/ 109 w 3191"/>
                <a:gd name="T13" fmla="*/ 23 h 3306"/>
                <a:gd name="T14" fmla="*/ 96 w 3191"/>
                <a:gd name="T15" fmla="*/ 30 h 3306"/>
                <a:gd name="T16" fmla="*/ 84 w 3191"/>
                <a:gd name="T17" fmla="*/ 38 h 3306"/>
                <a:gd name="T18" fmla="*/ 72 w 3191"/>
                <a:gd name="T19" fmla="*/ 47 h 3306"/>
                <a:gd name="T20" fmla="*/ 62 w 3191"/>
                <a:gd name="T21" fmla="*/ 57 h 3306"/>
                <a:gd name="T22" fmla="*/ 52 w 3191"/>
                <a:gd name="T23" fmla="*/ 68 h 3306"/>
                <a:gd name="T24" fmla="*/ 43 w 3191"/>
                <a:gd name="T25" fmla="*/ 79 h 3306"/>
                <a:gd name="T26" fmla="*/ 34 w 3191"/>
                <a:gd name="T27" fmla="*/ 91 h 3306"/>
                <a:gd name="T28" fmla="*/ 26 w 3191"/>
                <a:gd name="T29" fmla="*/ 104 h 3306"/>
                <a:gd name="T30" fmla="*/ 20 w 3191"/>
                <a:gd name="T31" fmla="*/ 117 h 3306"/>
                <a:gd name="T32" fmla="*/ 14 w 3191"/>
                <a:gd name="T33" fmla="*/ 131 h 3306"/>
                <a:gd name="T34" fmla="*/ 9 w 3191"/>
                <a:gd name="T35" fmla="*/ 145 h 3306"/>
                <a:gd name="T36" fmla="*/ 5 w 3191"/>
                <a:gd name="T37" fmla="*/ 160 h 3306"/>
                <a:gd name="T38" fmla="*/ 2 w 3191"/>
                <a:gd name="T39" fmla="*/ 175 h 3306"/>
                <a:gd name="T40" fmla="*/ 0 w 3191"/>
                <a:gd name="T41" fmla="*/ 191 h 3306"/>
                <a:gd name="T42" fmla="*/ 0 w 3191"/>
                <a:gd name="T43" fmla="*/ 206 h 3306"/>
                <a:gd name="T44" fmla="*/ 3 w 3191"/>
                <a:gd name="T45" fmla="*/ 196 h 3306"/>
                <a:gd name="T46" fmla="*/ 4 w 3191"/>
                <a:gd name="T47" fmla="*/ 181 h 3306"/>
                <a:gd name="T48" fmla="*/ 7 w 3191"/>
                <a:gd name="T49" fmla="*/ 165 h 3306"/>
                <a:gd name="T50" fmla="*/ 10 w 3191"/>
                <a:gd name="T51" fmla="*/ 151 h 3306"/>
                <a:gd name="T52" fmla="*/ 15 w 3191"/>
                <a:gd name="T53" fmla="*/ 137 h 3306"/>
                <a:gd name="T54" fmla="*/ 20 w 3191"/>
                <a:gd name="T55" fmla="*/ 123 h 3306"/>
                <a:gd name="T56" fmla="*/ 26 w 3191"/>
                <a:gd name="T57" fmla="*/ 109 h 3306"/>
                <a:gd name="T58" fmla="*/ 34 w 3191"/>
                <a:gd name="T59" fmla="*/ 97 h 3306"/>
                <a:gd name="T60" fmla="*/ 42 w 3191"/>
                <a:gd name="T61" fmla="*/ 85 h 3306"/>
                <a:gd name="T62" fmla="*/ 51 w 3191"/>
                <a:gd name="T63" fmla="*/ 73 h 3306"/>
                <a:gd name="T64" fmla="*/ 60 w 3191"/>
                <a:gd name="T65" fmla="*/ 63 h 3306"/>
                <a:gd name="T66" fmla="*/ 71 w 3191"/>
                <a:gd name="T67" fmla="*/ 53 h 3306"/>
                <a:gd name="T68" fmla="*/ 82 w 3191"/>
                <a:gd name="T69" fmla="*/ 43 h 3306"/>
                <a:gd name="T70" fmla="*/ 93 w 3191"/>
                <a:gd name="T71" fmla="*/ 35 h 3306"/>
                <a:gd name="T72" fmla="*/ 106 w 3191"/>
                <a:gd name="T73" fmla="*/ 27 h 3306"/>
                <a:gd name="T74" fmla="*/ 118 w 3191"/>
                <a:gd name="T75" fmla="*/ 21 h 3306"/>
                <a:gd name="T76" fmla="*/ 132 w 3191"/>
                <a:gd name="T77" fmla="*/ 15 h 3306"/>
                <a:gd name="T78" fmla="*/ 145 w 3191"/>
                <a:gd name="T79" fmla="*/ 11 h 3306"/>
                <a:gd name="T80" fmla="*/ 160 w 3191"/>
                <a:gd name="T81" fmla="*/ 7 h 3306"/>
                <a:gd name="T82" fmla="*/ 174 w 3191"/>
                <a:gd name="T83" fmla="*/ 4 h 3306"/>
                <a:gd name="T84" fmla="*/ 189 w 3191"/>
                <a:gd name="T85" fmla="*/ 3 h 3306"/>
                <a:gd name="T86" fmla="*/ 199 w 3191"/>
                <a:gd name="T87" fmla="*/ 3 h 330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191"/>
                <a:gd name="T133" fmla="*/ 0 h 3306"/>
                <a:gd name="T134" fmla="*/ 3191 w 3191"/>
                <a:gd name="T135" fmla="*/ 3306 h 330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191" h="3306">
                  <a:moveTo>
                    <a:pt x="3191" y="0"/>
                  </a:moveTo>
                  <a:lnTo>
                    <a:pt x="3191" y="0"/>
                  </a:lnTo>
                  <a:lnTo>
                    <a:pt x="3109" y="1"/>
                  </a:lnTo>
                  <a:lnTo>
                    <a:pt x="3027" y="4"/>
                  </a:lnTo>
                  <a:lnTo>
                    <a:pt x="2946" y="10"/>
                  </a:lnTo>
                  <a:lnTo>
                    <a:pt x="2865" y="18"/>
                  </a:lnTo>
                  <a:lnTo>
                    <a:pt x="2785" y="28"/>
                  </a:lnTo>
                  <a:lnTo>
                    <a:pt x="2705" y="39"/>
                  </a:lnTo>
                  <a:lnTo>
                    <a:pt x="2626" y="52"/>
                  </a:lnTo>
                  <a:lnTo>
                    <a:pt x="2549" y="68"/>
                  </a:lnTo>
                  <a:lnTo>
                    <a:pt x="2471" y="85"/>
                  </a:lnTo>
                  <a:lnTo>
                    <a:pt x="2394" y="105"/>
                  </a:lnTo>
                  <a:lnTo>
                    <a:pt x="2319" y="126"/>
                  </a:lnTo>
                  <a:lnTo>
                    <a:pt x="2243" y="150"/>
                  </a:lnTo>
                  <a:lnTo>
                    <a:pt x="2169" y="174"/>
                  </a:lnTo>
                  <a:lnTo>
                    <a:pt x="2095" y="202"/>
                  </a:lnTo>
                  <a:lnTo>
                    <a:pt x="2023" y="231"/>
                  </a:lnTo>
                  <a:lnTo>
                    <a:pt x="1951" y="262"/>
                  </a:lnTo>
                  <a:lnTo>
                    <a:pt x="1879" y="294"/>
                  </a:lnTo>
                  <a:lnTo>
                    <a:pt x="1809" y="328"/>
                  </a:lnTo>
                  <a:lnTo>
                    <a:pt x="1740" y="363"/>
                  </a:lnTo>
                  <a:lnTo>
                    <a:pt x="1672" y="401"/>
                  </a:lnTo>
                  <a:lnTo>
                    <a:pt x="1605" y="440"/>
                  </a:lnTo>
                  <a:lnTo>
                    <a:pt x="1539" y="480"/>
                  </a:lnTo>
                  <a:lnTo>
                    <a:pt x="1474" y="523"/>
                  </a:lnTo>
                  <a:lnTo>
                    <a:pt x="1409" y="566"/>
                  </a:lnTo>
                  <a:lnTo>
                    <a:pt x="1346" y="612"/>
                  </a:lnTo>
                  <a:lnTo>
                    <a:pt x="1284" y="659"/>
                  </a:lnTo>
                  <a:lnTo>
                    <a:pt x="1223" y="707"/>
                  </a:lnTo>
                  <a:lnTo>
                    <a:pt x="1163" y="757"/>
                  </a:lnTo>
                  <a:lnTo>
                    <a:pt x="1104" y="809"/>
                  </a:lnTo>
                  <a:lnTo>
                    <a:pt x="1048" y="862"/>
                  </a:lnTo>
                  <a:lnTo>
                    <a:pt x="991" y="916"/>
                  </a:lnTo>
                  <a:lnTo>
                    <a:pt x="936" y="971"/>
                  </a:lnTo>
                  <a:lnTo>
                    <a:pt x="883" y="1027"/>
                  </a:lnTo>
                  <a:lnTo>
                    <a:pt x="831" y="1086"/>
                  </a:lnTo>
                  <a:lnTo>
                    <a:pt x="780" y="1145"/>
                  </a:lnTo>
                  <a:lnTo>
                    <a:pt x="731" y="1206"/>
                  </a:lnTo>
                  <a:lnTo>
                    <a:pt x="683" y="1268"/>
                  </a:lnTo>
                  <a:lnTo>
                    <a:pt x="636" y="1331"/>
                  </a:lnTo>
                  <a:lnTo>
                    <a:pt x="590" y="1395"/>
                  </a:lnTo>
                  <a:lnTo>
                    <a:pt x="546" y="1461"/>
                  </a:lnTo>
                  <a:lnTo>
                    <a:pt x="504" y="1527"/>
                  </a:lnTo>
                  <a:lnTo>
                    <a:pt x="463" y="1594"/>
                  </a:lnTo>
                  <a:lnTo>
                    <a:pt x="424" y="1664"/>
                  </a:lnTo>
                  <a:lnTo>
                    <a:pt x="387" y="1733"/>
                  </a:lnTo>
                  <a:lnTo>
                    <a:pt x="351" y="1804"/>
                  </a:lnTo>
                  <a:lnTo>
                    <a:pt x="315" y="1876"/>
                  </a:lnTo>
                  <a:lnTo>
                    <a:pt x="282" y="1948"/>
                  </a:lnTo>
                  <a:lnTo>
                    <a:pt x="252" y="2022"/>
                  </a:lnTo>
                  <a:lnTo>
                    <a:pt x="222" y="2096"/>
                  </a:lnTo>
                  <a:lnTo>
                    <a:pt x="194" y="2172"/>
                  </a:lnTo>
                  <a:lnTo>
                    <a:pt x="169" y="2248"/>
                  </a:lnTo>
                  <a:lnTo>
                    <a:pt x="144" y="2326"/>
                  </a:lnTo>
                  <a:lnTo>
                    <a:pt x="122" y="2403"/>
                  </a:lnTo>
                  <a:lnTo>
                    <a:pt x="101" y="2482"/>
                  </a:lnTo>
                  <a:lnTo>
                    <a:pt x="82" y="2562"/>
                  </a:lnTo>
                  <a:lnTo>
                    <a:pt x="65" y="2642"/>
                  </a:lnTo>
                  <a:lnTo>
                    <a:pt x="50" y="2723"/>
                  </a:lnTo>
                  <a:lnTo>
                    <a:pt x="38" y="2804"/>
                  </a:lnTo>
                  <a:lnTo>
                    <a:pt x="26" y="2887"/>
                  </a:lnTo>
                  <a:lnTo>
                    <a:pt x="17" y="2970"/>
                  </a:lnTo>
                  <a:lnTo>
                    <a:pt x="10" y="3053"/>
                  </a:lnTo>
                  <a:lnTo>
                    <a:pt x="5" y="3137"/>
                  </a:lnTo>
                  <a:lnTo>
                    <a:pt x="1" y="3221"/>
                  </a:lnTo>
                  <a:lnTo>
                    <a:pt x="0" y="3306"/>
                  </a:lnTo>
                  <a:lnTo>
                    <a:pt x="46" y="3306"/>
                  </a:lnTo>
                  <a:lnTo>
                    <a:pt x="46" y="3223"/>
                  </a:lnTo>
                  <a:lnTo>
                    <a:pt x="49" y="3140"/>
                  </a:lnTo>
                  <a:lnTo>
                    <a:pt x="55" y="3056"/>
                  </a:lnTo>
                  <a:lnTo>
                    <a:pt x="62" y="2974"/>
                  </a:lnTo>
                  <a:lnTo>
                    <a:pt x="71" y="2893"/>
                  </a:lnTo>
                  <a:lnTo>
                    <a:pt x="82" y="2811"/>
                  </a:lnTo>
                  <a:lnTo>
                    <a:pt x="95" y="2731"/>
                  </a:lnTo>
                  <a:lnTo>
                    <a:pt x="110" y="2651"/>
                  </a:lnTo>
                  <a:lnTo>
                    <a:pt x="126" y="2572"/>
                  </a:lnTo>
                  <a:lnTo>
                    <a:pt x="145" y="2493"/>
                  </a:lnTo>
                  <a:lnTo>
                    <a:pt x="165" y="2416"/>
                  </a:lnTo>
                  <a:lnTo>
                    <a:pt x="188" y="2339"/>
                  </a:lnTo>
                  <a:lnTo>
                    <a:pt x="211" y="2263"/>
                  </a:lnTo>
                  <a:lnTo>
                    <a:pt x="237" y="2188"/>
                  </a:lnTo>
                  <a:lnTo>
                    <a:pt x="264" y="2114"/>
                  </a:lnTo>
                  <a:lnTo>
                    <a:pt x="293" y="2040"/>
                  </a:lnTo>
                  <a:lnTo>
                    <a:pt x="324" y="1967"/>
                  </a:lnTo>
                  <a:lnTo>
                    <a:pt x="357" y="1895"/>
                  </a:lnTo>
                  <a:lnTo>
                    <a:pt x="391" y="1825"/>
                  </a:lnTo>
                  <a:lnTo>
                    <a:pt x="426" y="1755"/>
                  </a:lnTo>
                  <a:lnTo>
                    <a:pt x="463" y="1687"/>
                  </a:lnTo>
                  <a:lnTo>
                    <a:pt x="502" y="1618"/>
                  </a:lnTo>
                  <a:lnTo>
                    <a:pt x="542" y="1552"/>
                  </a:lnTo>
                  <a:lnTo>
                    <a:pt x="584" y="1486"/>
                  </a:lnTo>
                  <a:lnTo>
                    <a:pt x="627" y="1422"/>
                  </a:lnTo>
                  <a:lnTo>
                    <a:pt x="672" y="1359"/>
                  </a:lnTo>
                  <a:lnTo>
                    <a:pt x="718" y="1296"/>
                  </a:lnTo>
                  <a:lnTo>
                    <a:pt x="766" y="1236"/>
                  </a:lnTo>
                  <a:lnTo>
                    <a:pt x="814" y="1176"/>
                  </a:lnTo>
                  <a:lnTo>
                    <a:pt x="865" y="1118"/>
                  </a:lnTo>
                  <a:lnTo>
                    <a:pt x="916" y="1060"/>
                  </a:lnTo>
                  <a:lnTo>
                    <a:pt x="969" y="1004"/>
                  </a:lnTo>
                  <a:lnTo>
                    <a:pt x="1022" y="949"/>
                  </a:lnTo>
                  <a:lnTo>
                    <a:pt x="1078" y="896"/>
                  </a:lnTo>
                  <a:lnTo>
                    <a:pt x="1134" y="844"/>
                  </a:lnTo>
                  <a:lnTo>
                    <a:pt x="1193" y="793"/>
                  </a:lnTo>
                  <a:lnTo>
                    <a:pt x="1251" y="744"/>
                  </a:lnTo>
                  <a:lnTo>
                    <a:pt x="1311" y="696"/>
                  </a:lnTo>
                  <a:lnTo>
                    <a:pt x="1372" y="650"/>
                  </a:lnTo>
                  <a:lnTo>
                    <a:pt x="1434" y="606"/>
                  </a:lnTo>
                  <a:lnTo>
                    <a:pt x="1497" y="563"/>
                  </a:lnTo>
                  <a:lnTo>
                    <a:pt x="1562" y="521"/>
                  </a:lnTo>
                  <a:lnTo>
                    <a:pt x="1627" y="480"/>
                  </a:lnTo>
                  <a:lnTo>
                    <a:pt x="1694" y="441"/>
                  </a:lnTo>
                  <a:lnTo>
                    <a:pt x="1761" y="405"/>
                  </a:lnTo>
                  <a:lnTo>
                    <a:pt x="1829" y="370"/>
                  </a:lnTo>
                  <a:lnTo>
                    <a:pt x="1898" y="337"/>
                  </a:lnTo>
                  <a:lnTo>
                    <a:pt x="1969" y="305"/>
                  </a:lnTo>
                  <a:lnTo>
                    <a:pt x="2039" y="274"/>
                  </a:lnTo>
                  <a:lnTo>
                    <a:pt x="2111" y="246"/>
                  </a:lnTo>
                  <a:lnTo>
                    <a:pt x="2184" y="220"/>
                  </a:lnTo>
                  <a:lnTo>
                    <a:pt x="2257" y="194"/>
                  </a:lnTo>
                  <a:lnTo>
                    <a:pt x="2332" y="171"/>
                  </a:lnTo>
                  <a:lnTo>
                    <a:pt x="2406" y="150"/>
                  </a:lnTo>
                  <a:lnTo>
                    <a:pt x="2482" y="131"/>
                  </a:lnTo>
                  <a:lnTo>
                    <a:pt x="2558" y="114"/>
                  </a:lnTo>
                  <a:lnTo>
                    <a:pt x="2635" y="98"/>
                  </a:lnTo>
                  <a:lnTo>
                    <a:pt x="2713" y="85"/>
                  </a:lnTo>
                  <a:lnTo>
                    <a:pt x="2790" y="74"/>
                  </a:lnTo>
                  <a:lnTo>
                    <a:pt x="2869" y="64"/>
                  </a:lnTo>
                  <a:lnTo>
                    <a:pt x="2949" y="57"/>
                  </a:lnTo>
                  <a:lnTo>
                    <a:pt x="3029" y="52"/>
                  </a:lnTo>
                  <a:lnTo>
                    <a:pt x="3110" y="49"/>
                  </a:lnTo>
                  <a:lnTo>
                    <a:pt x="3191" y="47"/>
                  </a:lnTo>
                  <a:lnTo>
                    <a:pt x="319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1" name="Freeform 546"/>
            <p:cNvSpPr>
              <a:spLocks/>
            </p:cNvSpPr>
            <p:nvPr/>
          </p:nvSpPr>
          <p:spPr bwMode="auto">
            <a:xfrm>
              <a:off x="2716" y="2067"/>
              <a:ext cx="538" cy="563"/>
            </a:xfrm>
            <a:custGeom>
              <a:avLst/>
              <a:gdLst>
                <a:gd name="T0" fmla="*/ 0 w 2152"/>
                <a:gd name="T1" fmla="*/ 132 h 2253"/>
                <a:gd name="T2" fmla="*/ 1 w 2152"/>
                <a:gd name="T3" fmla="*/ 128 h 2253"/>
                <a:gd name="T4" fmla="*/ 1 w 2152"/>
                <a:gd name="T5" fmla="*/ 124 h 2253"/>
                <a:gd name="T6" fmla="*/ 1 w 2152"/>
                <a:gd name="T7" fmla="*/ 122 h 2253"/>
                <a:gd name="T8" fmla="*/ 2 w 2152"/>
                <a:gd name="T9" fmla="*/ 117 h 2253"/>
                <a:gd name="T10" fmla="*/ 2 w 2152"/>
                <a:gd name="T11" fmla="*/ 115 h 2253"/>
                <a:gd name="T12" fmla="*/ 3 w 2152"/>
                <a:gd name="T13" fmla="*/ 112 h 2253"/>
                <a:gd name="T14" fmla="*/ 4 w 2152"/>
                <a:gd name="T15" fmla="*/ 108 h 2253"/>
                <a:gd name="T16" fmla="*/ 4 w 2152"/>
                <a:gd name="T17" fmla="*/ 106 h 2253"/>
                <a:gd name="T18" fmla="*/ 5 w 2152"/>
                <a:gd name="T19" fmla="*/ 102 h 2253"/>
                <a:gd name="T20" fmla="*/ 5 w 2152"/>
                <a:gd name="T21" fmla="*/ 99 h 2253"/>
                <a:gd name="T22" fmla="*/ 6 w 2152"/>
                <a:gd name="T23" fmla="*/ 97 h 2253"/>
                <a:gd name="T24" fmla="*/ 7 w 2152"/>
                <a:gd name="T25" fmla="*/ 93 h 2253"/>
                <a:gd name="T26" fmla="*/ 8 w 2152"/>
                <a:gd name="T27" fmla="*/ 90 h 2253"/>
                <a:gd name="T28" fmla="*/ 9 w 2152"/>
                <a:gd name="T29" fmla="*/ 87 h 2253"/>
                <a:gd name="T30" fmla="*/ 10 w 2152"/>
                <a:gd name="T31" fmla="*/ 84 h 2253"/>
                <a:gd name="T32" fmla="*/ 10 w 2152"/>
                <a:gd name="T33" fmla="*/ 82 h 2253"/>
                <a:gd name="T34" fmla="*/ 12 w 2152"/>
                <a:gd name="T35" fmla="*/ 78 h 2253"/>
                <a:gd name="T36" fmla="*/ 13 w 2152"/>
                <a:gd name="T37" fmla="*/ 75 h 2253"/>
                <a:gd name="T38" fmla="*/ 14 w 2152"/>
                <a:gd name="T39" fmla="*/ 73 h 2253"/>
                <a:gd name="T40" fmla="*/ 15 w 2152"/>
                <a:gd name="T41" fmla="*/ 69 h 2253"/>
                <a:gd name="T42" fmla="*/ 16 w 2152"/>
                <a:gd name="T43" fmla="*/ 67 h 2253"/>
                <a:gd name="T44" fmla="*/ 17 w 2152"/>
                <a:gd name="T45" fmla="*/ 64 h 2253"/>
                <a:gd name="T46" fmla="*/ 19 w 2152"/>
                <a:gd name="T47" fmla="*/ 60 h 2253"/>
                <a:gd name="T48" fmla="*/ 20 w 2152"/>
                <a:gd name="T49" fmla="*/ 59 h 2253"/>
                <a:gd name="T50" fmla="*/ 21 w 2152"/>
                <a:gd name="T51" fmla="*/ 55 h 2253"/>
                <a:gd name="T52" fmla="*/ 23 w 2152"/>
                <a:gd name="T53" fmla="*/ 53 h 2253"/>
                <a:gd name="T54" fmla="*/ 24 w 2152"/>
                <a:gd name="T55" fmla="*/ 50 h 2253"/>
                <a:gd name="T56" fmla="*/ 26 w 2152"/>
                <a:gd name="T57" fmla="*/ 47 h 2253"/>
                <a:gd name="T58" fmla="*/ 27 w 2152"/>
                <a:gd name="T59" fmla="*/ 45 h 2253"/>
                <a:gd name="T60" fmla="*/ 28 w 2152"/>
                <a:gd name="T61" fmla="*/ 42 h 2253"/>
                <a:gd name="T62" fmla="*/ 30 w 2152"/>
                <a:gd name="T63" fmla="*/ 39 h 2253"/>
                <a:gd name="T64" fmla="*/ 31 w 2152"/>
                <a:gd name="T65" fmla="*/ 37 h 2253"/>
                <a:gd name="T66" fmla="*/ 34 w 2152"/>
                <a:gd name="T67" fmla="*/ 34 h 2253"/>
                <a:gd name="T68" fmla="*/ 35 w 2152"/>
                <a:gd name="T69" fmla="*/ 31 h 2253"/>
                <a:gd name="T70" fmla="*/ 37 w 2152"/>
                <a:gd name="T71" fmla="*/ 29 h 2253"/>
                <a:gd name="T72" fmla="*/ 39 w 2152"/>
                <a:gd name="T73" fmla="*/ 26 h 2253"/>
                <a:gd name="T74" fmla="*/ 40 w 2152"/>
                <a:gd name="T75" fmla="*/ 24 h 2253"/>
                <a:gd name="T76" fmla="*/ 42 w 2152"/>
                <a:gd name="T77" fmla="*/ 22 h 2253"/>
                <a:gd name="T78" fmla="*/ 44 w 2152"/>
                <a:gd name="T79" fmla="*/ 19 h 2253"/>
                <a:gd name="T80" fmla="*/ 46 w 2152"/>
                <a:gd name="T81" fmla="*/ 17 h 2253"/>
                <a:gd name="T82" fmla="*/ 48 w 2152"/>
                <a:gd name="T83" fmla="*/ 14 h 2253"/>
                <a:gd name="T84" fmla="*/ 50 w 2152"/>
                <a:gd name="T85" fmla="*/ 12 h 2253"/>
                <a:gd name="T86" fmla="*/ 51 w 2152"/>
                <a:gd name="T87" fmla="*/ 10 h 2253"/>
                <a:gd name="T88" fmla="*/ 54 w 2152"/>
                <a:gd name="T89" fmla="*/ 7 h 2253"/>
                <a:gd name="T90" fmla="*/ 56 w 2152"/>
                <a:gd name="T91" fmla="*/ 6 h 2253"/>
                <a:gd name="T92" fmla="*/ 58 w 2152"/>
                <a:gd name="T93" fmla="*/ 3 h 2253"/>
                <a:gd name="T94" fmla="*/ 61 w 2152"/>
                <a:gd name="T95" fmla="*/ 1 h 2253"/>
                <a:gd name="T96" fmla="*/ 61 w 2152"/>
                <a:gd name="T97" fmla="*/ 0 h 2253"/>
                <a:gd name="T98" fmla="*/ 84 w 2152"/>
                <a:gd name="T99" fmla="*/ 21 h 2253"/>
                <a:gd name="T100" fmla="*/ 110 w 2152"/>
                <a:gd name="T101" fmla="*/ 56 h 2253"/>
                <a:gd name="T102" fmla="*/ 129 w 2152"/>
                <a:gd name="T103" fmla="*/ 97 h 2253"/>
                <a:gd name="T104" fmla="*/ 122 w 2152"/>
                <a:gd name="T105" fmla="*/ 125 h 2253"/>
                <a:gd name="T106" fmla="*/ 95 w 2152"/>
                <a:gd name="T107" fmla="*/ 134 h 2253"/>
                <a:gd name="T108" fmla="*/ 67 w 2152"/>
                <a:gd name="T109" fmla="*/ 140 h 2253"/>
                <a:gd name="T110" fmla="*/ 38 w 2152"/>
                <a:gd name="T111" fmla="*/ 140 h 2253"/>
                <a:gd name="T112" fmla="*/ 9 w 2152"/>
                <a:gd name="T113" fmla="*/ 137 h 2253"/>
                <a:gd name="T114" fmla="*/ 0 w 2152"/>
                <a:gd name="T115" fmla="*/ 133 h 225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152"/>
                <a:gd name="T175" fmla="*/ 0 h 2253"/>
                <a:gd name="T176" fmla="*/ 2152 w 2152"/>
                <a:gd name="T177" fmla="*/ 2253 h 2253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152" h="2253">
                  <a:moveTo>
                    <a:pt x="2" y="2131"/>
                  </a:moveTo>
                  <a:lnTo>
                    <a:pt x="2" y="2130"/>
                  </a:lnTo>
                  <a:lnTo>
                    <a:pt x="2" y="2129"/>
                  </a:lnTo>
                  <a:lnTo>
                    <a:pt x="2" y="2128"/>
                  </a:lnTo>
                  <a:lnTo>
                    <a:pt x="2" y="2127"/>
                  </a:lnTo>
                  <a:lnTo>
                    <a:pt x="2" y="2125"/>
                  </a:lnTo>
                  <a:lnTo>
                    <a:pt x="2" y="2124"/>
                  </a:lnTo>
                  <a:lnTo>
                    <a:pt x="2" y="2123"/>
                  </a:lnTo>
                  <a:lnTo>
                    <a:pt x="2" y="2122"/>
                  </a:lnTo>
                  <a:lnTo>
                    <a:pt x="3" y="2112"/>
                  </a:lnTo>
                  <a:lnTo>
                    <a:pt x="4" y="2103"/>
                  </a:lnTo>
                  <a:lnTo>
                    <a:pt x="4" y="2093"/>
                  </a:lnTo>
                  <a:lnTo>
                    <a:pt x="5" y="2084"/>
                  </a:lnTo>
                  <a:lnTo>
                    <a:pt x="7" y="2074"/>
                  </a:lnTo>
                  <a:lnTo>
                    <a:pt x="8" y="2064"/>
                  </a:lnTo>
                  <a:lnTo>
                    <a:pt x="9" y="2055"/>
                  </a:lnTo>
                  <a:lnTo>
                    <a:pt x="9" y="2045"/>
                  </a:lnTo>
                  <a:lnTo>
                    <a:pt x="10" y="2044"/>
                  </a:lnTo>
                  <a:lnTo>
                    <a:pt x="10" y="2043"/>
                  </a:lnTo>
                  <a:lnTo>
                    <a:pt x="10" y="2042"/>
                  </a:lnTo>
                  <a:lnTo>
                    <a:pt x="10" y="2041"/>
                  </a:lnTo>
                  <a:lnTo>
                    <a:pt x="10" y="2040"/>
                  </a:lnTo>
                  <a:lnTo>
                    <a:pt x="11" y="2030"/>
                  </a:lnTo>
                  <a:lnTo>
                    <a:pt x="12" y="2020"/>
                  </a:lnTo>
                  <a:lnTo>
                    <a:pt x="13" y="2011"/>
                  </a:lnTo>
                  <a:lnTo>
                    <a:pt x="14" y="2001"/>
                  </a:lnTo>
                  <a:lnTo>
                    <a:pt x="15" y="1991"/>
                  </a:lnTo>
                  <a:lnTo>
                    <a:pt x="16" y="1981"/>
                  </a:lnTo>
                  <a:lnTo>
                    <a:pt x="17" y="1972"/>
                  </a:lnTo>
                  <a:lnTo>
                    <a:pt x="18" y="1963"/>
                  </a:lnTo>
                  <a:lnTo>
                    <a:pt x="18" y="1962"/>
                  </a:lnTo>
                  <a:lnTo>
                    <a:pt x="18" y="1960"/>
                  </a:lnTo>
                  <a:lnTo>
                    <a:pt x="18" y="1959"/>
                  </a:lnTo>
                  <a:lnTo>
                    <a:pt x="19" y="1958"/>
                  </a:lnTo>
                  <a:lnTo>
                    <a:pt x="19" y="1957"/>
                  </a:lnTo>
                  <a:lnTo>
                    <a:pt x="19" y="1956"/>
                  </a:lnTo>
                  <a:lnTo>
                    <a:pt x="19" y="1954"/>
                  </a:lnTo>
                  <a:lnTo>
                    <a:pt x="19" y="1953"/>
                  </a:lnTo>
                  <a:lnTo>
                    <a:pt x="20" y="1944"/>
                  </a:lnTo>
                  <a:lnTo>
                    <a:pt x="21" y="1935"/>
                  </a:lnTo>
                  <a:lnTo>
                    <a:pt x="23" y="1926"/>
                  </a:lnTo>
                  <a:lnTo>
                    <a:pt x="24" y="1917"/>
                  </a:lnTo>
                  <a:lnTo>
                    <a:pt x="26" y="1909"/>
                  </a:lnTo>
                  <a:lnTo>
                    <a:pt x="27" y="1900"/>
                  </a:lnTo>
                  <a:lnTo>
                    <a:pt x="28" y="1891"/>
                  </a:lnTo>
                  <a:lnTo>
                    <a:pt x="29" y="1882"/>
                  </a:lnTo>
                  <a:lnTo>
                    <a:pt x="29" y="1880"/>
                  </a:lnTo>
                  <a:lnTo>
                    <a:pt x="30" y="1879"/>
                  </a:lnTo>
                  <a:lnTo>
                    <a:pt x="30" y="1878"/>
                  </a:lnTo>
                  <a:lnTo>
                    <a:pt x="30" y="1876"/>
                  </a:lnTo>
                  <a:lnTo>
                    <a:pt x="30" y="1874"/>
                  </a:lnTo>
                  <a:lnTo>
                    <a:pt x="30" y="1873"/>
                  </a:lnTo>
                  <a:lnTo>
                    <a:pt x="31" y="1871"/>
                  </a:lnTo>
                  <a:lnTo>
                    <a:pt x="31" y="1870"/>
                  </a:lnTo>
                  <a:lnTo>
                    <a:pt x="32" y="1861"/>
                  </a:lnTo>
                  <a:lnTo>
                    <a:pt x="33" y="1853"/>
                  </a:lnTo>
                  <a:lnTo>
                    <a:pt x="35" y="1845"/>
                  </a:lnTo>
                  <a:lnTo>
                    <a:pt x="36" y="1836"/>
                  </a:lnTo>
                  <a:lnTo>
                    <a:pt x="37" y="1828"/>
                  </a:lnTo>
                  <a:lnTo>
                    <a:pt x="38" y="1819"/>
                  </a:lnTo>
                  <a:lnTo>
                    <a:pt x="41" y="1810"/>
                  </a:lnTo>
                  <a:lnTo>
                    <a:pt x="42" y="1803"/>
                  </a:lnTo>
                  <a:lnTo>
                    <a:pt x="42" y="1801"/>
                  </a:lnTo>
                  <a:lnTo>
                    <a:pt x="43" y="1799"/>
                  </a:lnTo>
                  <a:lnTo>
                    <a:pt x="43" y="1797"/>
                  </a:lnTo>
                  <a:lnTo>
                    <a:pt x="43" y="1795"/>
                  </a:lnTo>
                  <a:lnTo>
                    <a:pt x="44" y="1794"/>
                  </a:lnTo>
                  <a:lnTo>
                    <a:pt x="44" y="1792"/>
                  </a:lnTo>
                  <a:lnTo>
                    <a:pt x="44" y="1791"/>
                  </a:lnTo>
                  <a:lnTo>
                    <a:pt x="44" y="1788"/>
                  </a:lnTo>
                  <a:lnTo>
                    <a:pt x="46" y="1781"/>
                  </a:lnTo>
                  <a:lnTo>
                    <a:pt x="47" y="1772"/>
                  </a:lnTo>
                  <a:lnTo>
                    <a:pt x="49" y="1764"/>
                  </a:lnTo>
                  <a:lnTo>
                    <a:pt x="50" y="1755"/>
                  </a:lnTo>
                  <a:lnTo>
                    <a:pt x="51" y="1748"/>
                  </a:lnTo>
                  <a:lnTo>
                    <a:pt x="53" y="1739"/>
                  </a:lnTo>
                  <a:lnTo>
                    <a:pt x="54" y="1731"/>
                  </a:lnTo>
                  <a:lnTo>
                    <a:pt x="57" y="1722"/>
                  </a:lnTo>
                  <a:lnTo>
                    <a:pt x="57" y="1721"/>
                  </a:lnTo>
                  <a:lnTo>
                    <a:pt x="58" y="1719"/>
                  </a:lnTo>
                  <a:lnTo>
                    <a:pt x="58" y="1718"/>
                  </a:lnTo>
                  <a:lnTo>
                    <a:pt x="58" y="1716"/>
                  </a:lnTo>
                  <a:lnTo>
                    <a:pt x="59" y="1713"/>
                  </a:lnTo>
                  <a:lnTo>
                    <a:pt x="59" y="1712"/>
                  </a:lnTo>
                  <a:lnTo>
                    <a:pt x="59" y="1710"/>
                  </a:lnTo>
                  <a:lnTo>
                    <a:pt x="60" y="1709"/>
                  </a:lnTo>
                  <a:lnTo>
                    <a:pt x="61" y="1700"/>
                  </a:lnTo>
                  <a:lnTo>
                    <a:pt x="63" y="1692"/>
                  </a:lnTo>
                  <a:lnTo>
                    <a:pt x="64" y="1685"/>
                  </a:lnTo>
                  <a:lnTo>
                    <a:pt x="66" y="1676"/>
                  </a:lnTo>
                  <a:lnTo>
                    <a:pt x="67" y="1668"/>
                  </a:lnTo>
                  <a:lnTo>
                    <a:pt x="69" y="1660"/>
                  </a:lnTo>
                  <a:lnTo>
                    <a:pt x="71" y="1652"/>
                  </a:lnTo>
                  <a:lnTo>
                    <a:pt x="73" y="1644"/>
                  </a:lnTo>
                  <a:lnTo>
                    <a:pt x="74" y="1642"/>
                  </a:lnTo>
                  <a:lnTo>
                    <a:pt x="74" y="1641"/>
                  </a:lnTo>
                  <a:lnTo>
                    <a:pt x="74" y="1638"/>
                  </a:lnTo>
                  <a:lnTo>
                    <a:pt x="75" y="1636"/>
                  </a:lnTo>
                  <a:lnTo>
                    <a:pt x="75" y="1635"/>
                  </a:lnTo>
                  <a:lnTo>
                    <a:pt x="76" y="1633"/>
                  </a:lnTo>
                  <a:lnTo>
                    <a:pt x="76" y="1632"/>
                  </a:lnTo>
                  <a:lnTo>
                    <a:pt x="76" y="1630"/>
                  </a:lnTo>
                  <a:lnTo>
                    <a:pt x="78" y="1622"/>
                  </a:lnTo>
                  <a:lnTo>
                    <a:pt x="80" y="1614"/>
                  </a:lnTo>
                  <a:lnTo>
                    <a:pt x="82" y="1605"/>
                  </a:lnTo>
                  <a:lnTo>
                    <a:pt x="83" y="1598"/>
                  </a:lnTo>
                  <a:lnTo>
                    <a:pt x="85" y="1590"/>
                  </a:lnTo>
                  <a:lnTo>
                    <a:pt x="87" y="1582"/>
                  </a:lnTo>
                  <a:lnTo>
                    <a:pt x="90" y="1574"/>
                  </a:lnTo>
                  <a:lnTo>
                    <a:pt x="91" y="1567"/>
                  </a:lnTo>
                  <a:lnTo>
                    <a:pt x="92" y="1564"/>
                  </a:lnTo>
                  <a:lnTo>
                    <a:pt x="92" y="1562"/>
                  </a:lnTo>
                  <a:lnTo>
                    <a:pt x="93" y="1560"/>
                  </a:lnTo>
                  <a:lnTo>
                    <a:pt x="93" y="1559"/>
                  </a:lnTo>
                  <a:lnTo>
                    <a:pt x="94" y="1557"/>
                  </a:lnTo>
                  <a:lnTo>
                    <a:pt x="94" y="1555"/>
                  </a:lnTo>
                  <a:lnTo>
                    <a:pt x="95" y="1552"/>
                  </a:lnTo>
                  <a:lnTo>
                    <a:pt x="95" y="1551"/>
                  </a:lnTo>
                  <a:lnTo>
                    <a:pt x="97" y="1542"/>
                  </a:lnTo>
                  <a:lnTo>
                    <a:pt x="99" y="1535"/>
                  </a:lnTo>
                  <a:lnTo>
                    <a:pt x="101" y="1527"/>
                  </a:lnTo>
                  <a:lnTo>
                    <a:pt x="103" y="1519"/>
                  </a:lnTo>
                  <a:lnTo>
                    <a:pt x="106" y="1511"/>
                  </a:lnTo>
                  <a:lnTo>
                    <a:pt x="107" y="1504"/>
                  </a:lnTo>
                  <a:lnTo>
                    <a:pt x="109" y="1496"/>
                  </a:lnTo>
                  <a:lnTo>
                    <a:pt x="111" y="1488"/>
                  </a:lnTo>
                  <a:lnTo>
                    <a:pt x="112" y="1486"/>
                  </a:lnTo>
                  <a:lnTo>
                    <a:pt x="112" y="1485"/>
                  </a:lnTo>
                  <a:lnTo>
                    <a:pt x="113" y="1483"/>
                  </a:lnTo>
                  <a:lnTo>
                    <a:pt x="113" y="1481"/>
                  </a:lnTo>
                  <a:lnTo>
                    <a:pt x="114" y="1479"/>
                  </a:lnTo>
                  <a:lnTo>
                    <a:pt x="114" y="1477"/>
                  </a:lnTo>
                  <a:lnTo>
                    <a:pt x="115" y="1476"/>
                  </a:lnTo>
                  <a:lnTo>
                    <a:pt x="115" y="1474"/>
                  </a:lnTo>
                  <a:lnTo>
                    <a:pt x="117" y="1466"/>
                  </a:lnTo>
                  <a:lnTo>
                    <a:pt x="119" y="1459"/>
                  </a:lnTo>
                  <a:lnTo>
                    <a:pt x="122" y="1450"/>
                  </a:lnTo>
                  <a:lnTo>
                    <a:pt x="125" y="1442"/>
                  </a:lnTo>
                  <a:lnTo>
                    <a:pt x="127" y="1434"/>
                  </a:lnTo>
                  <a:lnTo>
                    <a:pt x="129" y="1427"/>
                  </a:lnTo>
                  <a:lnTo>
                    <a:pt x="131" y="1419"/>
                  </a:lnTo>
                  <a:lnTo>
                    <a:pt x="133" y="1411"/>
                  </a:lnTo>
                  <a:lnTo>
                    <a:pt x="134" y="1409"/>
                  </a:lnTo>
                  <a:lnTo>
                    <a:pt x="134" y="1408"/>
                  </a:lnTo>
                  <a:lnTo>
                    <a:pt x="135" y="1406"/>
                  </a:lnTo>
                  <a:lnTo>
                    <a:pt x="135" y="1404"/>
                  </a:lnTo>
                  <a:lnTo>
                    <a:pt x="136" y="1402"/>
                  </a:lnTo>
                  <a:lnTo>
                    <a:pt x="136" y="1401"/>
                  </a:lnTo>
                  <a:lnTo>
                    <a:pt x="136" y="1399"/>
                  </a:lnTo>
                  <a:lnTo>
                    <a:pt x="137" y="1398"/>
                  </a:lnTo>
                  <a:lnTo>
                    <a:pt x="140" y="1389"/>
                  </a:lnTo>
                  <a:lnTo>
                    <a:pt x="143" y="1381"/>
                  </a:lnTo>
                  <a:lnTo>
                    <a:pt x="145" y="1374"/>
                  </a:lnTo>
                  <a:lnTo>
                    <a:pt x="147" y="1366"/>
                  </a:lnTo>
                  <a:lnTo>
                    <a:pt x="150" y="1357"/>
                  </a:lnTo>
                  <a:lnTo>
                    <a:pt x="152" y="1349"/>
                  </a:lnTo>
                  <a:lnTo>
                    <a:pt x="155" y="1342"/>
                  </a:lnTo>
                  <a:lnTo>
                    <a:pt x="158" y="1333"/>
                  </a:lnTo>
                  <a:lnTo>
                    <a:pt x="158" y="1332"/>
                  </a:lnTo>
                  <a:lnTo>
                    <a:pt x="159" y="1331"/>
                  </a:lnTo>
                  <a:lnTo>
                    <a:pt x="159" y="1329"/>
                  </a:lnTo>
                  <a:lnTo>
                    <a:pt x="160" y="1327"/>
                  </a:lnTo>
                  <a:lnTo>
                    <a:pt x="160" y="1326"/>
                  </a:lnTo>
                  <a:lnTo>
                    <a:pt x="160" y="1325"/>
                  </a:lnTo>
                  <a:lnTo>
                    <a:pt x="161" y="1324"/>
                  </a:lnTo>
                  <a:lnTo>
                    <a:pt x="161" y="1323"/>
                  </a:lnTo>
                  <a:lnTo>
                    <a:pt x="164" y="1314"/>
                  </a:lnTo>
                  <a:lnTo>
                    <a:pt x="166" y="1305"/>
                  </a:lnTo>
                  <a:lnTo>
                    <a:pt x="169" y="1297"/>
                  </a:lnTo>
                  <a:lnTo>
                    <a:pt x="173" y="1289"/>
                  </a:lnTo>
                  <a:lnTo>
                    <a:pt x="175" y="1281"/>
                  </a:lnTo>
                  <a:lnTo>
                    <a:pt x="178" y="1272"/>
                  </a:lnTo>
                  <a:lnTo>
                    <a:pt x="181" y="1263"/>
                  </a:lnTo>
                  <a:lnTo>
                    <a:pt x="184" y="1256"/>
                  </a:lnTo>
                  <a:lnTo>
                    <a:pt x="184" y="1254"/>
                  </a:lnTo>
                  <a:lnTo>
                    <a:pt x="184" y="1253"/>
                  </a:lnTo>
                  <a:lnTo>
                    <a:pt x="185" y="1251"/>
                  </a:lnTo>
                  <a:lnTo>
                    <a:pt x="185" y="1250"/>
                  </a:lnTo>
                  <a:lnTo>
                    <a:pt x="186" y="1249"/>
                  </a:lnTo>
                  <a:lnTo>
                    <a:pt x="186" y="1248"/>
                  </a:lnTo>
                  <a:lnTo>
                    <a:pt x="188" y="1247"/>
                  </a:lnTo>
                  <a:lnTo>
                    <a:pt x="188" y="1246"/>
                  </a:lnTo>
                  <a:lnTo>
                    <a:pt x="191" y="1237"/>
                  </a:lnTo>
                  <a:lnTo>
                    <a:pt x="194" y="1228"/>
                  </a:lnTo>
                  <a:lnTo>
                    <a:pt x="197" y="1220"/>
                  </a:lnTo>
                  <a:lnTo>
                    <a:pt x="199" y="1211"/>
                  </a:lnTo>
                  <a:lnTo>
                    <a:pt x="202" y="1203"/>
                  </a:lnTo>
                  <a:lnTo>
                    <a:pt x="206" y="1195"/>
                  </a:lnTo>
                  <a:lnTo>
                    <a:pt x="209" y="1186"/>
                  </a:lnTo>
                  <a:lnTo>
                    <a:pt x="212" y="1178"/>
                  </a:lnTo>
                  <a:lnTo>
                    <a:pt x="213" y="1177"/>
                  </a:lnTo>
                  <a:lnTo>
                    <a:pt x="213" y="1176"/>
                  </a:lnTo>
                  <a:lnTo>
                    <a:pt x="214" y="1175"/>
                  </a:lnTo>
                  <a:lnTo>
                    <a:pt x="214" y="1174"/>
                  </a:lnTo>
                  <a:lnTo>
                    <a:pt x="214" y="1172"/>
                  </a:lnTo>
                  <a:lnTo>
                    <a:pt x="215" y="1171"/>
                  </a:lnTo>
                  <a:lnTo>
                    <a:pt x="215" y="1169"/>
                  </a:lnTo>
                  <a:lnTo>
                    <a:pt x="216" y="1168"/>
                  </a:lnTo>
                  <a:lnTo>
                    <a:pt x="218" y="1161"/>
                  </a:lnTo>
                  <a:lnTo>
                    <a:pt x="222" y="1153"/>
                  </a:lnTo>
                  <a:lnTo>
                    <a:pt x="225" y="1145"/>
                  </a:lnTo>
                  <a:lnTo>
                    <a:pt x="228" y="1136"/>
                  </a:lnTo>
                  <a:lnTo>
                    <a:pt x="231" y="1129"/>
                  </a:lnTo>
                  <a:lnTo>
                    <a:pt x="234" y="1121"/>
                  </a:lnTo>
                  <a:lnTo>
                    <a:pt x="238" y="1113"/>
                  </a:lnTo>
                  <a:lnTo>
                    <a:pt x="241" y="1104"/>
                  </a:lnTo>
                  <a:lnTo>
                    <a:pt x="242" y="1103"/>
                  </a:lnTo>
                  <a:lnTo>
                    <a:pt x="242" y="1102"/>
                  </a:lnTo>
                  <a:lnTo>
                    <a:pt x="243" y="1101"/>
                  </a:lnTo>
                  <a:lnTo>
                    <a:pt x="243" y="1100"/>
                  </a:lnTo>
                  <a:lnTo>
                    <a:pt x="244" y="1098"/>
                  </a:lnTo>
                  <a:lnTo>
                    <a:pt x="244" y="1097"/>
                  </a:lnTo>
                  <a:lnTo>
                    <a:pt x="245" y="1096"/>
                  </a:lnTo>
                  <a:lnTo>
                    <a:pt x="245" y="1094"/>
                  </a:lnTo>
                  <a:lnTo>
                    <a:pt x="248" y="1087"/>
                  </a:lnTo>
                  <a:lnTo>
                    <a:pt x="251" y="1079"/>
                  </a:lnTo>
                  <a:lnTo>
                    <a:pt x="255" y="1071"/>
                  </a:lnTo>
                  <a:lnTo>
                    <a:pt x="259" y="1064"/>
                  </a:lnTo>
                  <a:lnTo>
                    <a:pt x="262" y="1056"/>
                  </a:lnTo>
                  <a:lnTo>
                    <a:pt x="265" y="1048"/>
                  </a:lnTo>
                  <a:lnTo>
                    <a:pt x="268" y="1040"/>
                  </a:lnTo>
                  <a:lnTo>
                    <a:pt x="272" y="1033"/>
                  </a:lnTo>
                  <a:lnTo>
                    <a:pt x="273" y="1032"/>
                  </a:lnTo>
                  <a:lnTo>
                    <a:pt x="273" y="1029"/>
                  </a:lnTo>
                  <a:lnTo>
                    <a:pt x="274" y="1028"/>
                  </a:lnTo>
                  <a:lnTo>
                    <a:pt x="274" y="1027"/>
                  </a:lnTo>
                  <a:lnTo>
                    <a:pt x="275" y="1025"/>
                  </a:lnTo>
                  <a:lnTo>
                    <a:pt x="276" y="1024"/>
                  </a:lnTo>
                  <a:lnTo>
                    <a:pt x="276" y="1022"/>
                  </a:lnTo>
                  <a:lnTo>
                    <a:pt x="277" y="1021"/>
                  </a:lnTo>
                  <a:lnTo>
                    <a:pt x="280" y="1013"/>
                  </a:lnTo>
                  <a:lnTo>
                    <a:pt x="283" y="1006"/>
                  </a:lnTo>
                  <a:lnTo>
                    <a:pt x="287" y="998"/>
                  </a:lnTo>
                  <a:lnTo>
                    <a:pt x="290" y="991"/>
                  </a:lnTo>
                  <a:lnTo>
                    <a:pt x="293" y="984"/>
                  </a:lnTo>
                  <a:lnTo>
                    <a:pt x="297" y="976"/>
                  </a:lnTo>
                  <a:lnTo>
                    <a:pt x="300" y="969"/>
                  </a:lnTo>
                  <a:lnTo>
                    <a:pt x="304" y="962"/>
                  </a:lnTo>
                  <a:lnTo>
                    <a:pt x="305" y="960"/>
                  </a:lnTo>
                  <a:lnTo>
                    <a:pt x="305" y="959"/>
                  </a:lnTo>
                  <a:lnTo>
                    <a:pt x="306" y="957"/>
                  </a:lnTo>
                  <a:lnTo>
                    <a:pt x="307" y="955"/>
                  </a:lnTo>
                  <a:lnTo>
                    <a:pt x="308" y="953"/>
                  </a:lnTo>
                  <a:lnTo>
                    <a:pt x="308" y="952"/>
                  </a:lnTo>
                  <a:lnTo>
                    <a:pt x="309" y="950"/>
                  </a:lnTo>
                  <a:lnTo>
                    <a:pt x="310" y="948"/>
                  </a:lnTo>
                  <a:lnTo>
                    <a:pt x="313" y="941"/>
                  </a:lnTo>
                  <a:lnTo>
                    <a:pt x="316" y="934"/>
                  </a:lnTo>
                  <a:lnTo>
                    <a:pt x="320" y="927"/>
                  </a:lnTo>
                  <a:lnTo>
                    <a:pt x="324" y="920"/>
                  </a:lnTo>
                  <a:lnTo>
                    <a:pt x="327" y="912"/>
                  </a:lnTo>
                  <a:lnTo>
                    <a:pt x="330" y="906"/>
                  </a:lnTo>
                  <a:lnTo>
                    <a:pt x="333" y="898"/>
                  </a:lnTo>
                  <a:lnTo>
                    <a:pt x="338" y="891"/>
                  </a:lnTo>
                  <a:lnTo>
                    <a:pt x="338" y="889"/>
                  </a:lnTo>
                  <a:lnTo>
                    <a:pt x="339" y="888"/>
                  </a:lnTo>
                  <a:lnTo>
                    <a:pt x="340" y="886"/>
                  </a:lnTo>
                  <a:lnTo>
                    <a:pt x="341" y="885"/>
                  </a:lnTo>
                  <a:lnTo>
                    <a:pt x="342" y="883"/>
                  </a:lnTo>
                  <a:lnTo>
                    <a:pt x="342" y="880"/>
                  </a:lnTo>
                  <a:lnTo>
                    <a:pt x="343" y="879"/>
                  </a:lnTo>
                  <a:lnTo>
                    <a:pt x="344" y="877"/>
                  </a:lnTo>
                  <a:lnTo>
                    <a:pt x="347" y="871"/>
                  </a:lnTo>
                  <a:lnTo>
                    <a:pt x="351" y="864"/>
                  </a:lnTo>
                  <a:lnTo>
                    <a:pt x="355" y="856"/>
                  </a:lnTo>
                  <a:lnTo>
                    <a:pt x="358" y="850"/>
                  </a:lnTo>
                  <a:lnTo>
                    <a:pt x="362" y="843"/>
                  </a:lnTo>
                  <a:lnTo>
                    <a:pt x="365" y="835"/>
                  </a:lnTo>
                  <a:lnTo>
                    <a:pt x="368" y="829"/>
                  </a:lnTo>
                  <a:lnTo>
                    <a:pt x="373" y="822"/>
                  </a:lnTo>
                  <a:lnTo>
                    <a:pt x="374" y="820"/>
                  </a:lnTo>
                  <a:lnTo>
                    <a:pt x="374" y="819"/>
                  </a:lnTo>
                  <a:lnTo>
                    <a:pt x="375" y="816"/>
                  </a:lnTo>
                  <a:lnTo>
                    <a:pt x="376" y="815"/>
                  </a:lnTo>
                  <a:lnTo>
                    <a:pt x="377" y="813"/>
                  </a:lnTo>
                  <a:lnTo>
                    <a:pt x="378" y="812"/>
                  </a:lnTo>
                  <a:lnTo>
                    <a:pt x="379" y="810"/>
                  </a:lnTo>
                  <a:lnTo>
                    <a:pt x="379" y="809"/>
                  </a:lnTo>
                  <a:lnTo>
                    <a:pt x="383" y="801"/>
                  </a:lnTo>
                  <a:lnTo>
                    <a:pt x="387" y="794"/>
                  </a:lnTo>
                  <a:lnTo>
                    <a:pt x="391" y="787"/>
                  </a:lnTo>
                  <a:lnTo>
                    <a:pt x="395" y="780"/>
                  </a:lnTo>
                  <a:lnTo>
                    <a:pt x="398" y="773"/>
                  </a:lnTo>
                  <a:lnTo>
                    <a:pt x="403" y="766"/>
                  </a:lnTo>
                  <a:lnTo>
                    <a:pt x="406" y="759"/>
                  </a:lnTo>
                  <a:lnTo>
                    <a:pt x="410" y="752"/>
                  </a:lnTo>
                  <a:lnTo>
                    <a:pt x="411" y="750"/>
                  </a:lnTo>
                  <a:lnTo>
                    <a:pt x="411" y="749"/>
                  </a:lnTo>
                  <a:lnTo>
                    <a:pt x="412" y="748"/>
                  </a:lnTo>
                  <a:lnTo>
                    <a:pt x="413" y="746"/>
                  </a:lnTo>
                  <a:lnTo>
                    <a:pt x="414" y="745"/>
                  </a:lnTo>
                  <a:lnTo>
                    <a:pt x="415" y="744"/>
                  </a:lnTo>
                  <a:lnTo>
                    <a:pt x="415" y="741"/>
                  </a:lnTo>
                  <a:lnTo>
                    <a:pt x="416" y="740"/>
                  </a:lnTo>
                  <a:lnTo>
                    <a:pt x="421" y="733"/>
                  </a:lnTo>
                  <a:lnTo>
                    <a:pt x="424" y="726"/>
                  </a:lnTo>
                  <a:lnTo>
                    <a:pt x="428" y="719"/>
                  </a:lnTo>
                  <a:lnTo>
                    <a:pt x="432" y="712"/>
                  </a:lnTo>
                  <a:lnTo>
                    <a:pt x="437" y="705"/>
                  </a:lnTo>
                  <a:lnTo>
                    <a:pt x="441" y="698"/>
                  </a:lnTo>
                  <a:lnTo>
                    <a:pt x="444" y="691"/>
                  </a:lnTo>
                  <a:lnTo>
                    <a:pt x="448" y="684"/>
                  </a:lnTo>
                  <a:lnTo>
                    <a:pt x="449" y="683"/>
                  </a:lnTo>
                  <a:lnTo>
                    <a:pt x="450" y="681"/>
                  </a:lnTo>
                  <a:lnTo>
                    <a:pt x="450" y="680"/>
                  </a:lnTo>
                  <a:lnTo>
                    <a:pt x="452" y="679"/>
                  </a:lnTo>
                  <a:lnTo>
                    <a:pt x="453" y="677"/>
                  </a:lnTo>
                  <a:lnTo>
                    <a:pt x="454" y="675"/>
                  </a:lnTo>
                  <a:lnTo>
                    <a:pt x="455" y="674"/>
                  </a:lnTo>
                  <a:lnTo>
                    <a:pt x="455" y="673"/>
                  </a:lnTo>
                  <a:lnTo>
                    <a:pt x="459" y="665"/>
                  </a:lnTo>
                  <a:lnTo>
                    <a:pt x="463" y="659"/>
                  </a:lnTo>
                  <a:lnTo>
                    <a:pt x="467" y="651"/>
                  </a:lnTo>
                  <a:lnTo>
                    <a:pt x="472" y="644"/>
                  </a:lnTo>
                  <a:lnTo>
                    <a:pt x="476" y="638"/>
                  </a:lnTo>
                  <a:lnTo>
                    <a:pt x="480" y="630"/>
                  </a:lnTo>
                  <a:lnTo>
                    <a:pt x="485" y="623"/>
                  </a:lnTo>
                  <a:lnTo>
                    <a:pt x="489" y="617"/>
                  </a:lnTo>
                  <a:lnTo>
                    <a:pt x="490" y="616"/>
                  </a:lnTo>
                  <a:lnTo>
                    <a:pt x="491" y="613"/>
                  </a:lnTo>
                  <a:lnTo>
                    <a:pt x="491" y="612"/>
                  </a:lnTo>
                  <a:lnTo>
                    <a:pt x="492" y="611"/>
                  </a:lnTo>
                  <a:lnTo>
                    <a:pt x="493" y="610"/>
                  </a:lnTo>
                  <a:lnTo>
                    <a:pt x="494" y="609"/>
                  </a:lnTo>
                  <a:lnTo>
                    <a:pt x="494" y="608"/>
                  </a:lnTo>
                  <a:lnTo>
                    <a:pt x="495" y="607"/>
                  </a:lnTo>
                  <a:lnTo>
                    <a:pt x="499" y="599"/>
                  </a:lnTo>
                  <a:lnTo>
                    <a:pt x="504" y="592"/>
                  </a:lnTo>
                  <a:lnTo>
                    <a:pt x="509" y="585"/>
                  </a:lnTo>
                  <a:lnTo>
                    <a:pt x="513" y="578"/>
                  </a:lnTo>
                  <a:lnTo>
                    <a:pt x="518" y="570"/>
                  </a:lnTo>
                  <a:lnTo>
                    <a:pt x="523" y="564"/>
                  </a:lnTo>
                  <a:lnTo>
                    <a:pt x="527" y="556"/>
                  </a:lnTo>
                  <a:lnTo>
                    <a:pt x="531" y="549"/>
                  </a:lnTo>
                  <a:lnTo>
                    <a:pt x="532" y="548"/>
                  </a:lnTo>
                  <a:lnTo>
                    <a:pt x="533" y="546"/>
                  </a:lnTo>
                  <a:lnTo>
                    <a:pt x="535" y="545"/>
                  </a:lnTo>
                  <a:lnTo>
                    <a:pt x="536" y="544"/>
                  </a:lnTo>
                  <a:lnTo>
                    <a:pt x="537" y="542"/>
                  </a:lnTo>
                  <a:lnTo>
                    <a:pt x="538" y="541"/>
                  </a:lnTo>
                  <a:lnTo>
                    <a:pt x="538" y="540"/>
                  </a:lnTo>
                  <a:lnTo>
                    <a:pt x="539" y="537"/>
                  </a:lnTo>
                  <a:lnTo>
                    <a:pt x="544" y="531"/>
                  </a:lnTo>
                  <a:lnTo>
                    <a:pt x="548" y="524"/>
                  </a:lnTo>
                  <a:lnTo>
                    <a:pt x="553" y="516"/>
                  </a:lnTo>
                  <a:lnTo>
                    <a:pt x="558" y="510"/>
                  </a:lnTo>
                  <a:lnTo>
                    <a:pt x="562" y="503"/>
                  </a:lnTo>
                  <a:lnTo>
                    <a:pt x="566" y="497"/>
                  </a:lnTo>
                  <a:lnTo>
                    <a:pt x="572" y="489"/>
                  </a:lnTo>
                  <a:lnTo>
                    <a:pt x="576" y="482"/>
                  </a:lnTo>
                  <a:lnTo>
                    <a:pt x="577" y="481"/>
                  </a:lnTo>
                  <a:lnTo>
                    <a:pt x="578" y="480"/>
                  </a:lnTo>
                  <a:lnTo>
                    <a:pt x="579" y="478"/>
                  </a:lnTo>
                  <a:lnTo>
                    <a:pt x="580" y="477"/>
                  </a:lnTo>
                  <a:lnTo>
                    <a:pt x="581" y="476"/>
                  </a:lnTo>
                  <a:lnTo>
                    <a:pt x="582" y="473"/>
                  </a:lnTo>
                  <a:lnTo>
                    <a:pt x="584" y="472"/>
                  </a:lnTo>
                  <a:lnTo>
                    <a:pt x="584" y="471"/>
                  </a:lnTo>
                  <a:lnTo>
                    <a:pt x="589" y="465"/>
                  </a:lnTo>
                  <a:lnTo>
                    <a:pt x="593" y="458"/>
                  </a:lnTo>
                  <a:lnTo>
                    <a:pt x="597" y="451"/>
                  </a:lnTo>
                  <a:lnTo>
                    <a:pt x="603" y="445"/>
                  </a:lnTo>
                  <a:lnTo>
                    <a:pt x="607" y="438"/>
                  </a:lnTo>
                  <a:lnTo>
                    <a:pt x="611" y="433"/>
                  </a:lnTo>
                  <a:lnTo>
                    <a:pt x="615" y="426"/>
                  </a:lnTo>
                  <a:lnTo>
                    <a:pt x="621" y="419"/>
                  </a:lnTo>
                  <a:lnTo>
                    <a:pt x="622" y="418"/>
                  </a:lnTo>
                  <a:lnTo>
                    <a:pt x="623" y="416"/>
                  </a:lnTo>
                  <a:lnTo>
                    <a:pt x="624" y="415"/>
                  </a:lnTo>
                  <a:lnTo>
                    <a:pt x="625" y="413"/>
                  </a:lnTo>
                  <a:lnTo>
                    <a:pt x="626" y="412"/>
                  </a:lnTo>
                  <a:lnTo>
                    <a:pt x="627" y="410"/>
                  </a:lnTo>
                  <a:lnTo>
                    <a:pt x="628" y="408"/>
                  </a:lnTo>
                  <a:lnTo>
                    <a:pt x="629" y="407"/>
                  </a:lnTo>
                  <a:lnTo>
                    <a:pt x="634" y="401"/>
                  </a:lnTo>
                  <a:lnTo>
                    <a:pt x="639" y="395"/>
                  </a:lnTo>
                  <a:lnTo>
                    <a:pt x="643" y="388"/>
                  </a:lnTo>
                  <a:lnTo>
                    <a:pt x="647" y="382"/>
                  </a:lnTo>
                  <a:lnTo>
                    <a:pt x="653" y="376"/>
                  </a:lnTo>
                  <a:lnTo>
                    <a:pt x="657" y="370"/>
                  </a:lnTo>
                  <a:lnTo>
                    <a:pt x="661" y="363"/>
                  </a:lnTo>
                  <a:lnTo>
                    <a:pt x="667" y="358"/>
                  </a:lnTo>
                  <a:lnTo>
                    <a:pt x="668" y="355"/>
                  </a:lnTo>
                  <a:lnTo>
                    <a:pt x="669" y="354"/>
                  </a:lnTo>
                  <a:lnTo>
                    <a:pt x="670" y="353"/>
                  </a:lnTo>
                  <a:lnTo>
                    <a:pt x="671" y="351"/>
                  </a:lnTo>
                  <a:lnTo>
                    <a:pt x="672" y="350"/>
                  </a:lnTo>
                  <a:lnTo>
                    <a:pt x="673" y="348"/>
                  </a:lnTo>
                  <a:lnTo>
                    <a:pt x="674" y="346"/>
                  </a:lnTo>
                  <a:lnTo>
                    <a:pt x="675" y="345"/>
                  </a:lnTo>
                  <a:lnTo>
                    <a:pt x="680" y="339"/>
                  </a:lnTo>
                  <a:lnTo>
                    <a:pt x="685" y="333"/>
                  </a:lnTo>
                  <a:lnTo>
                    <a:pt x="690" y="327"/>
                  </a:lnTo>
                  <a:lnTo>
                    <a:pt x="694" y="320"/>
                  </a:lnTo>
                  <a:lnTo>
                    <a:pt x="700" y="314"/>
                  </a:lnTo>
                  <a:lnTo>
                    <a:pt x="704" y="308"/>
                  </a:lnTo>
                  <a:lnTo>
                    <a:pt x="709" y="302"/>
                  </a:lnTo>
                  <a:lnTo>
                    <a:pt x="713" y="296"/>
                  </a:lnTo>
                  <a:lnTo>
                    <a:pt x="714" y="295"/>
                  </a:lnTo>
                  <a:lnTo>
                    <a:pt x="715" y="294"/>
                  </a:lnTo>
                  <a:lnTo>
                    <a:pt x="718" y="291"/>
                  </a:lnTo>
                  <a:lnTo>
                    <a:pt x="719" y="290"/>
                  </a:lnTo>
                  <a:lnTo>
                    <a:pt x="720" y="289"/>
                  </a:lnTo>
                  <a:lnTo>
                    <a:pt x="721" y="287"/>
                  </a:lnTo>
                  <a:lnTo>
                    <a:pt x="722" y="286"/>
                  </a:lnTo>
                  <a:lnTo>
                    <a:pt x="723" y="285"/>
                  </a:lnTo>
                  <a:lnTo>
                    <a:pt x="728" y="278"/>
                  </a:lnTo>
                  <a:lnTo>
                    <a:pt x="733" y="273"/>
                  </a:lnTo>
                  <a:lnTo>
                    <a:pt x="738" y="266"/>
                  </a:lnTo>
                  <a:lnTo>
                    <a:pt x="742" y="260"/>
                  </a:lnTo>
                  <a:lnTo>
                    <a:pt x="747" y="255"/>
                  </a:lnTo>
                  <a:lnTo>
                    <a:pt x="752" y="248"/>
                  </a:lnTo>
                  <a:lnTo>
                    <a:pt x="757" y="243"/>
                  </a:lnTo>
                  <a:lnTo>
                    <a:pt x="762" y="236"/>
                  </a:lnTo>
                  <a:lnTo>
                    <a:pt x="763" y="235"/>
                  </a:lnTo>
                  <a:lnTo>
                    <a:pt x="764" y="234"/>
                  </a:lnTo>
                  <a:lnTo>
                    <a:pt x="766" y="232"/>
                  </a:lnTo>
                  <a:lnTo>
                    <a:pt x="767" y="231"/>
                  </a:lnTo>
                  <a:lnTo>
                    <a:pt x="769" y="230"/>
                  </a:lnTo>
                  <a:lnTo>
                    <a:pt x="770" y="227"/>
                  </a:lnTo>
                  <a:lnTo>
                    <a:pt x="771" y="226"/>
                  </a:lnTo>
                  <a:lnTo>
                    <a:pt x="772" y="224"/>
                  </a:lnTo>
                  <a:lnTo>
                    <a:pt x="777" y="219"/>
                  </a:lnTo>
                  <a:lnTo>
                    <a:pt x="781" y="213"/>
                  </a:lnTo>
                  <a:lnTo>
                    <a:pt x="787" y="207"/>
                  </a:lnTo>
                  <a:lnTo>
                    <a:pt x="792" y="201"/>
                  </a:lnTo>
                  <a:lnTo>
                    <a:pt x="797" y="195"/>
                  </a:lnTo>
                  <a:lnTo>
                    <a:pt x="802" y="190"/>
                  </a:lnTo>
                  <a:lnTo>
                    <a:pt x="807" y="183"/>
                  </a:lnTo>
                  <a:lnTo>
                    <a:pt x="812" y="178"/>
                  </a:lnTo>
                  <a:lnTo>
                    <a:pt x="813" y="177"/>
                  </a:lnTo>
                  <a:lnTo>
                    <a:pt x="814" y="175"/>
                  </a:lnTo>
                  <a:lnTo>
                    <a:pt x="816" y="173"/>
                  </a:lnTo>
                  <a:lnTo>
                    <a:pt x="817" y="172"/>
                  </a:lnTo>
                  <a:lnTo>
                    <a:pt x="819" y="171"/>
                  </a:lnTo>
                  <a:lnTo>
                    <a:pt x="820" y="169"/>
                  </a:lnTo>
                  <a:lnTo>
                    <a:pt x="821" y="168"/>
                  </a:lnTo>
                  <a:lnTo>
                    <a:pt x="822" y="167"/>
                  </a:lnTo>
                  <a:lnTo>
                    <a:pt x="827" y="161"/>
                  </a:lnTo>
                  <a:lnTo>
                    <a:pt x="833" y="155"/>
                  </a:lnTo>
                  <a:lnTo>
                    <a:pt x="838" y="149"/>
                  </a:lnTo>
                  <a:lnTo>
                    <a:pt x="843" y="143"/>
                  </a:lnTo>
                  <a:lnTo>
                    <a:pt x="849" y="137"/>
                  </a:lnTo>
                  <a:lnTo>
                    <a:pt x="853" y="131"/>
                  </a:lnTo>
                  <a:lnTo>
                    <a:pt x="858" y="126"/>
                  </a:lnTo>
                  <a:lnTo>
                    <a:pt x="863" y="120"/>
                  </a:lnTo>
                  <a:lnTo>
                    <a:pt x="865" y="118"/>
                  </a:lnTo>
                  <a:lnTo>
                    <a:pt x="867" y="117"/>
                  </a:lnTo>
                  <a:lnTo>
                    <a:pt x="868" y="116"/>
                  </a:lnTo>
                  <a:lnTo>
                    <a:pt x="869" y="115"/>
                  </a:lnTo>
                  <a:lnTo>
                    <a:pt x="870" y="114"/>
                  </a:lnTo>
                  <a:lnTo>
                    <a:pt x="871" y="113"/>
                  </a:lnTo>
                  <a:lnTo>
                    <a:pt x="872" y="111"/>
                  </a:lnTo>
                  <a:lnTo>
                    <a:pt x="873" y="110"/>
                  </a:lnTo>
                  <a:lnTo>
                    <a:pt x="878" y="104"/>
                  </a:lnTo>
                  <a:lnTo>
                    <a:pt x="884" y="98"/>
                  </a:lnTo>
                  <a:lnTo>
                    <a:pt x="889" y="93"/>
                  </a:lnTo>
                  <a:lnTo>
                    <a:pt x="894" y="87"/>
                  </a:lnTo>
                  <a:lnTo>
                    <a:pt x="900" y="81"/>
                  </a:lnTo>
                  <a:lnTo>
                    <a:pt x="906" y="75"/>
                  </a:lnTo>
                  <a:lnTo>
                    <a:pt x="911" y="70"/>
                  </a:lnTo>
                  <a:lnTo>
                    <a:pt x="917" y="64"/>
                  </a:lnTo>
                  <a:lnTo>
                    <a:pt x="918" y="63"/>
                  </a:lnTo>
                  <a:lnTo>
                    <a:pt x="919" y="62"/>
                  </a:lnTo>
                  <a:lnTo>
                    <a:pt x="920" y="60"/>
                  </a:lnTo>
                  <a:lnTo>
                    <a:pt x="921" y="59"/>
                  </a:lnTo>
                  <a:lnTo>
                    <a:pt x="922" y="57"/>
                  </a:lnTo>
                  <a:lnTo>
                    <a:pt x="923" y="56"/>
                  </a:lnTo>
                  <a:lnTo>
                    <a:pt x="924" y="55"/>
                  </a:lnTo>
                  <a:lnTo>
                    <a:pt x="926" y="54"/>
                  </a:lnTo>
                  <a:lnTo>
                    <a:pt x="932" y="49"/>
                  </a:lnTo>
                  <a:lnTo>
                    <a:pt x="937" y="42"/>
                  </a:lnTo>
                  <a:lnTo>
                    <a:pt x="943" y="36"/>
                  </a:lnTo>
                  <a:lnTo>
                    <a:pt x="949" y="31"/>
                  </a:lnTo>
                  <a:lnTo>
                    <a:pt x="955" y="24"/>
                  </a:lnTo>
                  <a:lnTo>
                    <a:pt x="960" y="19"/>
                  </a:lnTo>
                  <a:lnTo>
                    <a:pt x="967" y="13"/>
                  </a:lnTo>
                  <a:lnTo>
                    <a:pt x="972" y="7"/>
                  </a:lnTo>
                  <a:lnTo>
                    <a:pt x="973" y="7"/>
                  </a:lnTo>
                  <a:lnTo>
                    <a:pt x="974" y="6"/>
                  </a:lnTo>
                  <a:lnTo>
                    <a:pt x="975" y="4"/>
                  </a:lnTo>
                  <a:lnTo>
                    <a:pt x="975" y="3"/>
                  </a:lnTo>
                  <a:lnTo>
                    <a:pt x="976" y="3"/>
                  </a:lnTo>
                  <a:lnTo>
                    <a:pt x="977" y="2"/>
                  </a:lnTo>
                  <a:lnTo>
                    <a:pt x="978" y="1"/>
                  </a:lnTo>
                  <a:lnTo>
                    <a:pt x="979" y="0"/>
                  </a:lnTo>
                  <a:lnTo>
                    <a:pt x="1034" y="44"/>
                  </a:lnTo>
                  <a:lnTo>
                    <a:pt x="1087" y="91"/>
                  </a:lnTo>
                  <a:lnTo>
                    <a:pt x="1139" y="137"/>
                  </a:lnTo>
                  <a:lnTo>
                    <a:pt x="1191" y="184"/>
                  </a:lnTo>
                  <a:lnTo>
                    <a:pt x="1241" y="234"/>
                  </a:lnTo>
                  <a:lnTo>
                    <a:pt x="1291" y="284"/>
                  </a:lnTo>
                  <a:lnTo>
                    <a:pt x="1339" y="335"/>
                  </a:lnTo>
                  <a:lnTo>
                    <a:pt x="1387" y="387"/>
                  </a:lnTo>
                  <a:lnTo>
                    <a:pt x="1433" y="440"/>
                  </a:lnTo>
                  <a:lnTo>
                    <a:pt x="1478" y="495"/>
                  </a:lnTo>
                  <a:lnTo>
                    <a:pt x="1522" y="551"/>
                  </a:lnTo>
                  <a:lnTo>
                    <a:pt x="1565" y="607"/>
                  </a:lnTo>
                  <a:lnTo>
                    <a:pt x="1606" y="664"/>
                  </a:lnTo>
                  <a:lnTo>
                    <a:pt x="1647" y="723"/>
                  </a:lnTo>
                  <a:lnTo>
                    <a:pt x="1686" y="781"/>
                  </a:lnTo>
                  <a:lnTo>
                    <a:pt x="1725" y="842"/>
                  </a:lnTo>
                  <a:lnTo>
                    <a:pt x="1761" y="903"/>
                  </a:lnTo>
                  <a:lnTo>
                    <a:pt x="1797" y="965"/>
                  </a:lnTo>
                  <a:lnTo>
                    <a:pt x="1831" y="1027"/>
                  </a:lnTo>
                  <a:lnTo>
                    <a:pt x="1864" y="1091"/>
                  </a:lnTo>
                  <a:lnTo>
                    <a:pt x="1896" y="1156"/>
                  </a:lnTo>
                  <a:lnTo>
                    <a:pt x="1926" y="1221"/>
                  </a:lnTo>
                  <a:lnTo>
                    <a:pt x="1955" y="1288"/>
                  </a:lnTo>
                  <a:lnTo>
                    <a:pt x="1982" y="1354"/>
                  </a:lnTo>
                  <a:lnTo>
                    <a:pt x="2009" y="1421"/>
                  </a:lnTo>
                  <a:lnTo>
                    <a:pt x="2033" y="1489"/>
                  </a:lnTo>
                  <a:lnTo>
                    <a:pt x="2057" y="1559"/>
                  </a:lnTo>
                  <a:lnTo>
                    <a:pt x="2078" y="1628"/>
                  </a:lnTo>
                  <a:lnTo>
                    <a:pt x="2099" y="1699"/>
                  </a:lnTo>
                  <a:lnTo>
                    <a:pt x="2117" y="1770"/>
                  </a:lnTo>
                  <a:lnTo>
                    <a:pt x="2136" y="1841"/>
                  </a:lnTo>
                  <a:lnTo>
                    <a:pt x="2152" y="1913"/>
                  </a:lnTo>
                  <a:lnTo>
                    <a:pt x="2111" y="1934"/>
                  </a:lnTo>
                  <a:lnTo>
                    <a:pt x="2072" y="1953"/>
                  </a:lnTo>
                  <a:lnTo>
                    <a:pt x="2031" y="1972"/>
                  </a:lnTo>
                  <a:lnTo>
                    <a:pt x="1991" y="1990"/>
                  </a:lnTo>
                  <a:lnTo>
                    <a:pt x="1949" y="2008"/>
                  </a:lnTo>
                  <a:lnTo>
                    <a:pt x="1908" y="2026"/>
                  </a:lnTo>
                  <a:lnTo>
                    <a:pt x="1866" y="2042"/>
                  </a:lnTo>
                  <a:lnTo>
                    <a:pt x="1825" y="2058"/>
                  </a:lnTo>
                  <a:lnTo>
                    <a:pt x="1783" y="2073"/>
                  </a:lnTo>
                  <a:lnTo>
                    <a:pt x="1741" y="2088"/>
                  </a:lnTo>
                  <a:lnTo>
                    <a:pt x="1698" y="2103"/>
                  </a:lnTo>
                  <a:lnTo>
                    <a:pt x="1654" y="2116"/>
                  </a:lnTo>
                  <a:lnTo>
                    <a:pt x="1612" y="2129"/>
                  </a:lnTo>
                  <a:lnTo>
                    <a:pt x="1568" y="2141"/>
                  </a:lnTo>
                  <a:lnTo>
                    <a:pt x="1525" y="2154"/>
                  </a:lnTo>
                  <a:lnTo>
                    <a:pt x="1481" y="2165"/>
                  </a:lnTo>
                  <a:lnTo>
                    <a:pt x="1437" y="2176"/>
                  </a:lnTo>
                  <a:lnTo>
                    <a:pt x="1393" y="2184"/>
                  </a:lnTo>
                  <a:lnTo>
                    <a:pt x="1348" y="2194"/>
                  </a:lnTo>
                  <a:lnTo>
                    <a:pt x="1303" y="2203"/>
                  </a:lnTo>
                  <a:lnTo>
                    <a:pt x="1258" y="2211"/>
                  </a:lnTo>
                  <a:lnTo>
                    <a:pt x="1214" y="2218"/>
                  </a:lnTo>
                  <a:lnTo>
                    <a:pt x="1168" y="2224"/>
                  </a:lnTo>
                  <a:lnTo>
                    <a:pt x="1122" y="2231"/>
                  </a:lnTo>
                  <a:lnTo>
                    <a:pt x="1076" y="2235"/>
                  </a:lnTo>
                  <a:lnTo>
                    <a:pt x="1031" y="2240"/>
                  </a:lnTo>
                  <a:lnTo>
                    <a:pt x="985" y="2244"/>
                  </a:lnTo>
                  <a:lnTo>
                    <a:pt x="938" y="2247"/>
                  </a:lnTo>
                  <a:lnTo>
                    <a:pt x="892" y="2250"/>
                  </a:lnTo>
                  <a:lnTo>
                    <a:pt x="845" y="2252"/>
                  </a:lnTo>
                  <a:lnTo>
                    <a:pt x="799" y="2253"/>
                  </a:lnTo>
                  <a:lnTo>
                    <a:pt x="752" y="2253"/>
                  </a:lnTo>
                  <a:lnTo>
                    <a:pt x="703" y="2253"/>
                  </a:lnTo>
                  <a:lnTo>
                    <a:pt x="655" y="2252"/>
                  </a:lnTo>
                  <a:lnTo>
                    <a:pt x="607" y="2250"/>
                  </a:lnTo>
                  <a:lnTo>
                    <a:pt x="559" y="2247"/>
                  </a:lnTo>
                  <a:lnTo>
                    <a:pt x="511" y="2243"/>
                  </a:lnTo>
                  <a:lnTo>
                    <a:pt x="463" y="2240"/>
                  </a:lnTo>
                  <a:lnTo>
                    <a:pt x="416" y="2234"/>
                  </a:lnTo>
                  <a:lnTo>
                    <a:pt x="370" y="2229"/>
                  </a:lnTo>
                  <a:lnTo>
                    <a:pt x="323" y="2223"/>
                  </a:lnTo>
                  <a:lnTo>
                    <a:pt x="276" y="2215"/>
                  </a:lnTo>
                  <a:lnTo>
                    <a:pt x="229" y="2208"/>
                  </a:lnTo>
                  <a:lnTo>
                    <a:pt x="183" y="2200"/>
                  </a:lnTo>
                  <a:lnTo>
                    <a:pt x="136" y="2190"/>
                  </a:lnTo>
                  <a:lnTo>
                    <a:pt x="91" y="2181"/>
                  </a:lnTo>
                  <a:lnTo>
                    <a:pt x="46" y="2170"/>
                  </a:lnTo>
                  <a:lnTo>
                    <a:pt x="0" y="2159"/>
                  </a:lnTo>
                  <a:lnTo>
                    <a:pt x="0" y="2156"/>
                  </a:lnTo>
                  <a:lnTo>
                    <a:pt x="0" y="2152"/>
                  </a:lnTo>
                  <a:lnTo>
                    <a:pt x="1" y="2149"/>
                  </a:lnTo>
                  <a:lnTo>
                    <a:pt x="1" y="2146"/>
                  </a:lnTo>
                  <a:lnTo>
                    <a:pt x="1" y="2143"/>
                  </a:lnTo>
                  <a:lnTo>
                    <a:pt x="1" y="2138"/>
                  </a:lnTo>
                  <a:lnTo>
                    <a:pt x="1" y="2135"/>
                  </a:lnTo>
                  <a:lnTo>
                    <a:pt x="2" y="2131"/>
                  </a:lnTo>
                  <a:close/>
                </a:path>
              </a:pathLst>
            </a:custGeom>
            <a:solidFill>
              <a:srgbClr val="EF9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2" name="Freeform 547"/>
            <p:cNvSpPr>
              <a:spLocks/>
            </p:cNvSpPr>
            <p:nvPr/>
          </p:nvSpPr>
          <p:spPr bwMode="auto">
            <a:xfrm>
              <a:off x="2711" y="2597"/>
              <a:ext cx="11" cy="3"/>
            </a:xfrm>
            <a:custGeom>
              <a:avLst/>
              <a:gdLst>
                <a:gd name="T0" fmla="*/ 0 w 43"/>
                <a:gd name="T1" fmla="*/ 0 h 15"/>
                <a:gd name="T2" fmla="*/ 0 w 43"/>
                <a:gd name="T3" fmla="*/ 0 h 15"/>
                <a:gd name="T4" fmla="*/ 0 w 43"/>
                <a:gd name="T5" fmla="*/ 0 h 15"/>
                <a:gd name="T6" fmla="*/ 0 w 43"/>
                <a:gd name="T7" fmla="*/ 0 h 15"/>
                <a:gd name="T8" fmla="*/ 0 w 43"/>
                <a:gd name="T9" fmla="*/ 0 h 15"/>
                <a:gd name="T10" fmla="*/ 0 w 43"/>
                <a:gd name="T11" fmla="*/ 0 h 15"/>
                <a:gd name="T12" fmla="*/ 0 w 43"/>
                <a:gd name="T13" fmla="*/ 0 h 15"/>
                <a:gd name="T14" fmla="*/ 0 w 43"/>
                <a:gd name="T15" fmla="*/ 0 h 15"/>
                <a:gd name="T16" fmla="*/ 0 w 43"/>
                <a:gd name="T17" fmla="*/ 0 h 15"/>
                <a:gd name="T18" fmla="*/ 0 w 43"/>
                <a:gd name="T19" fmla="*/ 0 h 15"/>
                <a:gd name="T20" fmla="*/ 3 w 43"/>
                <a:gd name="T21" fmla="*/ 1 h 15"/>
                <a:gd name="T22" fmla="*/ 3 w 43"/>
                <a:gd name="T23" fmla="*/ 1 h 15"/>
                <a:gd name="T24" fmla="*/ 3 w 43"/>
                <a:gd name="T25" fmla="*/ 0 h 15"/>
                <a:gd name="T26" fmla="*/ 3 w 43"/>
                <a:gd name="T27" fmla="*/ 0 h 15"/>
                <a:gd name="T28" fmla="*/ 3 w 43"/>
                <a:gd name="T29" fmla="*/ 0 h 15"/>
                <a:gd name="T30" fmla="*/ 3 w 43"/>
                <a:gd name="T31" fmla="*/ 0 h 15"/>
                <a:gd name="T32" fmla="*/ 3 w 43"/>
                <a:gd name="T33" fmla="*/ 0 h 15"/>
                <a:gd name="T34" fmla="*/ 3 w 43"/>
                <a:gd name="T35" fmla="*/ 0 h 15"/>
                <a:gd name="T36" fmla="*/ 3 w 43"/>
                <a:gd name="T37" fmla="*/ 0 h 15"/>
                <a:gd name="T38" fmla="*/ 3 w 43"/>
                <a:gd name="T39" fmla="*/ 0 h 15"/>
                <a:gd name="T40" fmla="*/ 0 w 43"/>
                <a:gd name="T41" fmla="*/ 0 h 15"/>
                <a:gd name="T42" fmla="*/ 0 w 43"/>
                <a:gd name="T43" fmla="*/ 0 h 15"/>
                <a:gd name="T44" fmla="*/ 0 w 43"/>
                <a:gd name="T45" fmla="*/ 0 h 1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15"/>
                <a:gd name="T71" fmla="*/ 43 w 43"/>
                <a:gd name="T72" fmla="*/ 15 h 1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15">
                  <a:moveTo>
                    <a:pt x="1" y="0"/>
                  </a:moveTo>
                  <a:lnTo>
                    <a:pt x="1" y="0"/>
                  </a:lnTo>
                  <a:lnTo>
                    <a:pt x="1" y="3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2" y="11"/>
                  </a:lnTo>
                  <a:lnTo>
                    <a:pt x="42" y="10"/>
                  </a:lnTo>
                  <a:lnTo>
                    <a:pt x="43" y="9"/>
                  </a:lnTo>
                  <a:lnTo>
                    <a:pt x="43" y="8"/>
                  </a:lnTo>
                  <a:lnTo>
                    <a:pt x="43" y="7"/>
                  </a:lnTo>
                  <a:lnTo>
                    <a:pt x="43" y="6"/>
                  </a:lnTo>
                  <a:lnTo>
                    <a:pt x="43" y="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3" name="Freeform 548"/>
            <p:cNvSpPr>
              <a:spLocks/>
            </p:cNvSpPr>
            <p:nvPr/>
          </p:nvSpPr>
          <p:spPr bwMode="auto">
            <a:xfrm>
              <a:off x="2712" y="2578"/>
              <a:ext cx="11" cy="20"/>
            </a:xfrm>
            <a:custGeom>
              <a:avLst/>
              <a:gdLst>
                <a:gd name="T0" fmla="*/ 0 w 48"/>
                <a:gd name="T1" fmla="*/ 0 h 80"/>
                <a:gd name="T2" fmla="*/ 0 w 48"/>
                <a:gd name="T3" fmla="*/ 0 h 80"/>
                <a:gd name="T4" fmla="*/ 0 w 48"/>
                <a:gd name="T5" fmla="*/ 1 h 80"/>
                <a:gd name="T6" fmla="*/ 0 w 48"/>
                <a:gd name="T7" fmla="*/ 1 h 80"/>
                <a:gd name="T8" fmla="*/ 0 w 48"/>
                <a:gd name="T9" fmla="*/ 2 h 80"/>
                <a:gd name="T10" fmla="*/ 0 w 48"/>
                <a:gd name="T11" fmla="*/ 3 h 80"/>
                <a:gd name="T12" fmla="*/ 0 w 48"/>
                <a:gd name="T13" fmla="*/ 3 h 80"/>
                <a:gd name="T14" fmla="*/ 0 w 48"/>
                <a:gd name="T15" fmla="*/ 4 h 80"/>
                <a:gd name="T16" fmla="*/ 0 w 48"/>
                <a:gd name="T17" fmla="*/ 4 h 80"/>
                <a:gd name="T18" fmla="*/ 0 w 48"/>
                <a:gd name="T19" fmla="*/ 5 h 80"/>
                <a:gd name="T20" fmla="*/ 2 w 48"/>
                <a:gd name="T21" fmla="*/ 5 h 80"/>
                <a:gd name="T22" fmla="*/ 2 w 48"/>
                <a:gd name="T23" fmla="*/ 5 h 80"/>
                <a:gd name="T24" fmla="*/ 2 w 48"/>
                <a:gd name="T25" fmla="*/ 4 h 80"/>
                <a:gd name="T26" fmla="*/ 2 w 48"/>
                <a:gd name="T27" fmla="*/ 3 h 80"/>
                <a:gd name="T28" fmla="*/ 2 w 48"/>
                <a:gd name="T29" fmla="*/ 3 h 80"/>
                <a:gd name="T30" fmla="*/ 3 w 48"/>
                <a:gd name="T31" fmla="*/ 2 h 80"/>
                <a:gd name="T32" fmla="*/ 3 w 48"/>
                <a:gd name="T33" fmla="*/ 2 h 80"/>
                <a:gd name="T34" fmla="*/ 3 w 48"/>
                <a:gd name="T35" fmla="*/ 1 h 80"/>
                <a:gd name="T36" fmla="*/ 3 w 48"/>
                <a:gd name="T37" fmla="*/ 0 h 80"/>
                <a:gd name="T38" fmla="*/ 3 w 48"/>
                <a:gd name="T39" fmla="*/ 0 h 80"/>
                <a:gd name="T40" fmla="*/ 3 w 48"/>
                <a:gd name="T41" fmla="*/ 0 h 80"/>
                <a:gd name="T42" fmla="*/ 3 w 48"/>
                <a:gd name="T43" fmla="*/ 0 h 80"/>
                <a:gd name="T44" fmla="*/ 3 w 48"/>
                <a:gd name="T45" fmla="*/ 0 h 80"/>
                <a:gd name="T46" fmla="*/ 0 w 48"/>
                <a:gd name="T47" fmla="*/ 0 h 8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8"/>
                <a:gd name="T73" fmla="*/ 0 h 80"/>
                <a:gd name="T74" fmla="*/ 48 w 48"/>
                <a:gd name="T75" fmla="*/ 80 h 8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8" h="80">
                  <a:moveTo>
                    <a:pt x="6" y="0"/>
                  </a:moveTo>
                  <a:lnTo>
                    <a:pt x="6" y="0"/>
                  </a:lnTo>
                  <a:lnTo>
                    <a:pt x="5" y="10"/>
                  </a:lnTo>
                  <a:lnTo>
                    <a:pt x="4" y="20"/>
                  </a:lnTo>
                  <a:lnTo>
                    <a:pt x="3" y="29"/>
                  </a:lnTo>
                  <a:lnTo>
                    <a:pt x="3" y="39"/>
                  </a:lnTo>
                  <a:lnTo>
                    <a:pt x="2" y="48"/>
                  </a:lnTo>
                  <a:lnTo>
                    <a:pt x="1" y="58"/>
                  </a:lnTo>
                  <a:lnTo>
                    <a:pt x="0" y="68"/>
                  </a:lnTo>
                  <a:lnTo>
                    <a:pt x="0" y="76"/>
                  </a:lnTo>
                  <a:lnTo>
                    <a:pt x="42" y="80"/>
                  </a:lnTo>
                  <a:lnTo>
                    <a:pt x="43" y="71"/>
                  </a:lnTo>
                  <a:lnTo>
                    <a:pt x="43" y="61"/>
                  </a:lnTo>
                  <a:lnTo>
                    <a:pt x="44" y="52"/>
                  </a:lnTo>
                  <a:lnTo>
                    <a:pt x="45" y="42"/>
                  </a:lnTo>
                  <a:lnTo>
                    <a:pt x="46" y="33"/>
                  </a:lnTo>
                  <a:lnTo>
                    <a:pt x="46" y="23"/>
                  </a:lnTo>
                  <a:lnTo>
                    <a:pt x="47" y="15"/>
                  </a:lnTo>
                  <a:lnTo>
                    <a:pt x="48" y="5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4" name="Freeform 549"/>
            <p:cNvSpPr>
              <a:spLocks/>
            </p:cNvSpPr>
            <p:nvPr/>
          </p:nvSpPr>
          <p:spPr bwMode="auto">
            <a:xfrm>
              <a:off x="2713" y="2576"/>
              <a:ext cx="11" cy="3"/>
            </a:xfrm>
            <a:custGeom>
              <a:avLst/>
              <a:gdLst>
                <a:gd name="T0" fmla="*/ 0 w 43"/>
                <a:gd name="T1" fmla="*/ 0 h 10"/>
                <a:gd name="T2" fmla="*/ 0 w 43"/>
                <a:gd name="T3" fmla="*/ 0 h 10"/>
                <a:gd name="T4" fmla="*/ 0 w 43"/>
                <a:gd name="T5" fmla="*/ 0 h 10"/>
                <a:gd name="T6" fmla="*/ 0 w 43"/>
                <a:gd name="T7" fmla="*/ 0 h 10"/>
                <a:gd name="T8" fmla="*/ 0 w 43"/>
                <a:gd name="T9" fmla="*/ 0 h 10"/>
                <a:gd name="T10" fmla="*/ 0 w 43"/>
                <a:gd name="T11" fmla="*/ 0 h 10"/>
                <a:gd name="T12" fmla="*/ 0 w 43"/>
                <a:gd name="T13" fmla="*/ 0 h 10"/>
                <a:gd name="T14" fmla="*/ 0 w 43"/>
                <a:gd name="T15" fmla="*/ 0 h 10"/>
                <a:gd name="T16" fmla="*/ 0 w 43"/>
                <a:gd name="T17" fmla="*/ 1 h 10"/>
                <a:gd name="T18" fmla="*/ 0 w 43"/>
                <a:gd name="T19" fmla="*/ 1 h 10"/>
                <a:gd name="T20" fmla="*/ 3 w 43"/>
                <a:gd name="T21" fmla="*/ 1 h 10"/>
                <a:gd name="T22" fmla="*/ 3 w 43"/>
                <a:gd name="T23" fmla="*/ 1 h 10"/>
                <a:gd name="T24" fmla="*/ 3 w 43"/>
                <a:gd name="T25" fmla="*/ 1 h 10"/>
                <a:gd name="T26" fmla="*/ 3 w 43"/>
                <a:gd name="T27" fmla="*/ 1 h 10"/>
                <a:gd name="T28" fmla="*/ 3 w 43"/>
                <a:gd name="T29" fmla="*/ 1 h 10"/>
                <a:gd name="T30" fmla="*/ 3 w 43"/>
                <a:gd name="T31" fmla="*/ 1 h 10"/>
                <a:gd name="T32" fmla="*/ 3 w 43"/>
                <a:gd name="T33" fmla="*/ 1 h 10"/>
                <a:gd name="T34" fmla="*/ 3 w 43"/>
                <a:gd name="T35" fmla="*/ 1 h 10"/>
                <a:gd name="T36" fmla="*/ 3 w 43"/>
                <a:gd name="T37" fmla="*/ 0 h 10"/>
                <a:gd name="T38" fmla="*/ 3 w 43"/>
                <a:gd name="T39" fmla="*/ 0 h 10"/>
                <a:gd name="T40" fmla="*/ 0 w 43"/>
                <a:gd name="T41" fmla="*/ 0 h 10"/>
                <a:gd name="T42" fmla="*/ 0 w 43"/>
                <a:gd name="T43" fmla="*/ 0 h 10"/>
                <a:gd name="T44" fmla="*/ 0 w 43"/>
                <a:gd name="T45" fmla="*/ 0 h 1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10"/>
                <a:gd name="T71" fmla="*/ 43 w 43"/>
                <a:gd name="T72" fmla="*/ 10 h 1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10">
                  <a:moveTo>
                    <a:pt x="0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  <a:lnTo>
                    <a:pt x="42" y="10"/>
                  </a:lnTo>
                  <a:lnTo>
                    <a:pt x="42" y="9"/>
                  </a:lnTo>
                  <a:lnTo>
                    <a:pt x="42" y="7"/>
                  </a:lnTo>
                  <a:lnTo>
                    <a:pt x="42" y="6"/>
                  </a:lnTo>
                  <a:lnTo>
                    <a:pt x="42" y="5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5" name="Freeform 550"/>
            <p:cNvSpPr>
              <a:spLocks/>
            </p:cNvSpPr>
            <p:nvPr/>
          </p:nvSpPr>
          <p:spPr bwMode="auto">
            <a:xfrm>
              <a:off x="2713" y="2557"/>
              <a:ext cx="13" cy="21"/>
            </a:xfrm>
            <a:custGeom>
              <a:avLst/>
              <a:gdLst>
                <a:gd name="T0" fmla="*/ 1 w 52"/>
                <a:gd name="T1" fmla="*/ 0 h 83"/>
                <a:gd name="T2" fmla="*/ 1 w 52"/>
                <a:gd name="T3" fmla="*/ 0 h 83"/>
                <a:gd name="T4" fmla="*/ 1 w 52"/>
                <a:gd name="T5" fmla="*/ 1 h 83"/>
                <a:gd name="T6" fmla="*/ 1 w 52"/>
                <a:gd name="T7" fmla="*/ 1 h 83"/>
                <a:gd name="T8" fmla="*/ 1 w 52"/>
                <a:gd name="T9" fmla="*/ 2 h 83"/>
                <a:gd name="T10" fmla="*/ 0 w 52"/>
                <a:gd name="T11" fmla="*/ 3 h 83"/>
                <a:gd name="T12" fmla="*/ 0 w 52"/>
                <a:gd name="T13" fmla="*/ 3 h 83"/>
                <a:gd name="T14" fmla="*/ 0 w 52"/>
                <a:gd name="T15" fmla="*/ 4 h 83"/>
                <a:gd name="T16" fmla="*/ 0 w 52"/>
                <a:gd name="T17" fmla="*/ 4 h 83"/>
                <a:gd name="T18" fmla="*/ 0 w 52"/>
                <a:gd name="T19" fmla="*/ 5 h 83"/>
                <a:gd name="T20" fmla="*/ 3 w 52"/>
                <a:gd name="T21" fmla="*/ 5 h 83"/>
                <a:gd name="T22" fmla="*/ 3 w 52"/>
                <a:gd name="T23" fmla="*/ 5 h 83"/>
                <a:gd name="T24" fmla="*/ 3 w 52"/>
                <a:gd name="T25" fmla="*/ 4 h 83"/>
                <a:gd name="T26" fmla="*/ 3 w 52"/>
                <a:gd name="T27" fmla="*/ 4 h 83"/>
                <a:gd name="T28" fmla="*/ 3 w 52"/>
                <a:gd name="T29" fmla="*/ 3 h 83"/>
                <a:gd name="T30" fmla="*/ 3 w 52"/>
                <a:gd name="T31" fmla="*/ 2 h 83"/>
                <a:gd name="T32" fmla="*/ 3 w 52"/>
                <a:gd name="T33" fmla="*/ 2 h 83"/>
                <a:gd name="T34" fmla="*/ 3 w 52"/>
                <a:gd name="T35" fmla="*/ 1 h 83"/>
                <a:gd name="T36" fmla="*/ 3 w 52"/>
                <a:gd name="T37" fmla="*/ 1 h 83"/>
                <a:gd name="T38" fmla="*/ 3 w 52"/>
                <a:gd name="T39" fmla="*/ 1 h 83"/>
                <a:gd name="T40" fmla="*/ 3 w 52"/>
                <a:gd name="T41" fmla="*/ 1 h 83"/>
                <a:gd name="T42" fmla="*/ 3 w 52"/>
                <a:gd name="T43" fmla="*/ 1 h 83"/>
                <a:gd name="T44" fmla="*/ 3 w 52"/>
                <a:gd name="T45" fmla="*/ 1 h 83"/>
                <a:gd name="T46" fmla="*/ 1 w 52"/>
                <a:gd name="T47" fmla="*/ 0 h 8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52"/>
                <a:gd name="T73" fmla="*/ 0 h 83"/>
                <a:gd name="T74" fmla="*/ 52 w 52"/>
                <a:gd name="T75" fmla="*/ 83 h 8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52" h="83">
                  <a:moveTo>
                    <a:pt x="9" y="0"/>
                  </a:moveTo>
                  <a:lnTo>
                    <a:pt x="10" y="0"/>
                  </a:lnTo>
                  <a:lnTo>
                    <a:pt x="8" y="10"/>
                  </a:lnTo>
                  <a:lnTo>
                    <a:pt x="7" y="20"/>
                  </a:lnTo>
                  <a:lnTo>
                    <a:pt x="6" y="30"/>
                  </a:lnTo>
                  <a:lnTo>
                    <a:pt x="5" y="39"/>
                  </a:lnTo>
                  <a:lnTo>
                    <a:pt x="4" y="49"/>
                  </a:lnTo>
                  <a:lnTo>
                    <a:pt x="3" y="59"/>
                  </a:lnTo>
                  <a:lnTo>
                    <a:pt x="2" y="69"/>
                  </a:lnTo>
                  <a:lnTo>
                    <a:pt x="0" y="79"/>
                  </a:lnTo>
                  <a:lnTo>
                    <a:pt x="42" y="83"/>
                  </a:lnTo>
                  <a:lnTo>
                    <a:pt x="43" y="73"/>
                  </a:lnTo>
                  <a:lnTo>
                    <a:pt x="44" y="63"/>
                  </a:lnTo>
                  <a:lnTo>
                    <a:pt x="45" y="54"/>
                  </a:lnTo>
                  <a:lnTo>
                    <a:pt x="46" y="45"/>
                  </a:lnTo>
                  <a:lnTo>
                    <a:pt x="47" y="35"/>
                  </a:lnTo>
                  <a:lnTo>
                    <a:pt x="48" y="25"/>
                  </a:lnTo>
                  <a:lnTo>
                    <a:pt x="49" y="16"/>
                  </a:lnTo>
                  <a:lnTo>
                    <a:pt x="52" y="6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6" name="Freeform 551"/>
            <p:cNvSpPr>
              <a:spLocks/>
            </p:cNvSpPr>
            <p:nvPr/>
          </p:nvSpPr>
          <p:spPr bwMode="auto">
            <a:xfrm>
              <a:off x="2715" y="2555"/>
              <a:ext cx="11" cy="3"/>
            </a:xfrm>
            <a:custGeom>
              <a:avLst/>
              <a:gdLst>
                <a:gd name="T0" fmla="*/ 0 w 44"/>
                <a:gd name="T1" fmla="*/ 0 h 14"/>
                <a:gd name="T2" fmla="*/ 0 w 44"/>
                <a:gd name="T3" fmla="*/ 0 h 14"/>
                <a:gd name="T4" fmla="*/ 0 w 44"/>
                <a:gd name="T5" fmla="*/ 0 h 14"/>
                <a:gd name="T6" fmla="*/ 0 w 44"/>
                <a:gd name="T7" fmla="*/ 0 h 14"/>
                <a:gd name="T8" fmla="*/ 0 w 44"/>
                <a:gd name="T9" fmla="*/ 0 h 14"/>
                <a:gd name="T10" fmla="*/ 0 w 44"/>
                <a:gd name="T11" fmla="*/ 0 h 14"/>
                <a:gd name="T12" fmla="*/ 0 w 44"/>
                <a:gd name="T13" fmla="*/ 0 h 14"/>
                <a:gd name="T14" fmla="*/ 0 w 44"/>
                <a:gd name="T15" fmla="*/ 0 h 14"/>
                <a:gd name="T16" fmla="*/ 0 w 44"/>
                <a:gd name="T17" fmla="*/ 0 h 14"/>
                <a:gd name="T18" fmla="*/ 0 w 44"/>
                <a:gd name="T19" fmla="*/ 0 h 14"/>
                <a:gd name="T20" fmla="*/ 3 w 44"/>
                <a:gd name="T21" fmla="*/ 1 h 14"/>
                <a:gd name="T22" fmla="*/ 3 w 44"/>
                <a:gd name="T23" fmla="*/ 1 h 14"/>
                <a:gd name="T24" fmla="*/ 3 w 44"/>
                <a:gd name="T25" fmla="*/ 1 h 14"/>
                <a:gd name="T26" fmla="*/ 3 w 44"/>
                <a:gd name="T27" fmla="*/ 0 h 14"/>
                <a:gd name="T28" fmla="*/ 3 w 44"/>
                <a:gd name="T29" fmla="*/ 0 h 14"/>
                <a:gd name="T30" fmla="*/ 3 w 44"/>
                <a:gd name="T31" fmla="*/ 0 h 14"/>
                <a:gd name="T32" fmla="*/ 3 w 44"/>
                <a:gd name="T33" fmla="*/ 0 h 14"/>
                <a:gd name="T34" fmla="*/ 3 w 44"/>
                <a:gd name="T35" fmla="*/ 0 h 14"/>
                <a:gd name="T36" fmla="*/ 3 w 44"/>
                <a:gd name="T37" fmla="*/ 0 h 14"/>
                <a:gd name="T38" fmla="*/ 3 w 44"/>
                <a:gd name="T39" fmla="*/ 0 h 14"/>
                <a:gd name="T40" fmla="*/ 0 w 44"/>
                <a:gd name="T41" fmla="*/ 0 h 14"/>
                <a:gd name="T42" fmla="*/ 0 w 44"/>
                <a:gd name="T43" fmla="*/ 0 h 14"/>
                <a:gd name="T44" fmla="*/ 0 w 44"/>
                <a:gd name="T45" fmla="*/ 0 h 1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14"/>
                <a:gd name="T71" fmla="*/ 44 w 44"/>
                <a:gd name="T72" fmla="*/ 14 h 1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14">
                  <a:moveTo>
                    <a:pt x="2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0" y="8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3" y="9"/>
                  </a:lnTo>
                  <a:lnTo>
                    <a:pt x="43" y="8"/>
                  </a:lnTo>
                  <a:lnTo>
                    <a:pt x="43" y="7"/>
                  </a:lnTo>
                  <a:lnTo>
                    <a:pt x="43" y="6"/>
                  </a:lnTo>
                  <a:lnTo>
                    <a:pt x="44" y="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7" name="Freeform 552"/>
            <p:cNvSpPr>
              <a:spLocks/>
            </p:cNvSpPr>
            <p:nvPr/>
          </p:nvSpPr>
          <p:spPr bwMode="auto">
            <a:xfrm>
              <a:off x="2716" y="2537"/>
              <a:ext cx="13" cy="19"/>
            </a:xfrm>
            <a:custGeom>
              <a:avLst/>
              <a:gdLst>
                <a:gd name="T0" fmla="*/ 1 w 51"/>
                <a:gd name="T1" fmla="*/ 0 h 77"/>
                <a:gd name="T2" fmla="*/ 1 w 51"/>
                <a:gd name="T3" fmla="*/ 0 h 77"/>
                <a:gd name="T4" fmla="*/ 1 w 51"/>
                <a:gd name="T5" fmla="*/ 0 h 77"/>
                <a:gd name="T6" fmla="*/ 1 w 51"/>
                <a:gd name="T7" fmla="*/ 1 h 77"/>
                <a:gd name="T8" fmla="*/ 0 w 51"/>
                <a:gd name="T9" fmla="*/ 1 h 77"/>
                <a:gd name="T10" fmla="*/ 0 w 51"/>
                <a:gd name="T11" fmla="*/ 2 h 77"/>
                <a:gd name="T12" fmla="*/ 0 w 51"/>
                <a:gd name="T13" fmla="*/ 3 h 77"/>
                <a:gd name="T14" fmla="*/ 0 w 51"/>
                <a:gd name="T15" fmla="*/ 3 h 77"/>
                <a:gd name="T16" fmla="*/ 0 w 51"/>
                <a:gd name="T17" fmla="*/ 4 h 77"/>
                <a:gd name="T18" fmla="*/ 0 w 51"/>
                <a:gd name="T19" fmla="*/ 4 h 77"/>
                <a:gd name="T20" fmla="*/ 3 w 51"/>
                <a:gd name="T21" fmla="*/ 5 h 77"/>
                <a:gd name="T22" fmla="*/ 3 w 51"/>
                <a:gd name="T23" fmla="*/ 4 h 77"/>
                <a:gd name="T24" fmla="*/ 3 w 51"/>
                <a:gd name="T25" fmla="*/ 4 h 77"/>
                <a:gd name="T26" fmla="*/ 3 w 51"/>
                <a:gd name="T27" fmla="*/ 3 h 77"/>
                <a:gd name="T28" fmla="*/ 3 w 51"/>
                <a:gd name="T29" fmla="*/ 2 h 77"/>
                <a:gd name="T30" fmla="*/ 3 w 51"/>
                <a:gd name="T31" fmla="*/ 2 h 77"/>
                <a:gd name="T32" fmla="*/ 3 w 51"/>
                <a:gd name="T33" fmla="*/ 1 h 77"/>
                <a:gd name="T34" fmla="*/ 3 w 51"/>
                <a:gd name="T35" fmla="*/ 1 h 77"/>
                <a:gd name="T36" fmla="*/ 3 w 51"/>
                <a:gd name="T37" fmla="*/ 0 h 77"/>
                <a:gd name="T38" fmla="*/ 3 w 51"/>
                <a:gd name="T39" fmla="*/ 0 h 77"/>
                <a:gd name="T40" fmla="*/ 1 w 51"/>
                <a:gd name="T41" fmla="*/ 0 h 77"/>
                <a:gd name="T42" fmla="*/ 1 w 51"/>
                <a:gd name="T43" fmla="*/ 0 h 77"/>
                <a:gd name="T44" fmla="*/ 1 w 51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1"/>
                <a:gd name="T70" fmla="*/ 0 h 77"/>
                <a:gd name="T71" fmla="*/ 51 w 51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1" h="77">
                  <a:moveTo>
                    <a:pt x="10" y="0"/>
                  </a:moveTo>
                  <a:lnTo>
                    <a:pt x="10" y="0"/>
                  </a:lnTo>
                  <a:lnTo>
                    <a:pt x="8" y="9"/>
                  </a:lnTo>
                  <a:lnTo>
                    <a:pt x="6" y="18"/>
                  </a:lnTo>
                  <a:lnTo>
                    <a:pt x="5" y="26"/>
                  </a:lnTo>
                  <a:lnTo>
                    <a:pt x="4" y="35"/>
                  </a:lnTo>
                  <a:lnTo>
                    <a:pt x="3" y="45"/>
                  </a:lnTo>
                  <a:lnTo>
                    <a:pt x="2" y="54"/>
                  </a:lnTo>
                  <a:lnTo>
                    <a:pt x="1" y="63"/>
                  </a:lnTo>
                  <a:lnTo>
                    <a:pt x="0" y="72"/>
                  </a:lnTo>
                  <a:lnTo>
                    <a:pt x="42" y="77"/>
                  </a:lnTo>
                  <a:lnTo>
                    <a:pt x="43" y="68"/>
                  </a:lnTo>
                  <a:lnTo>
                    <a:pt x="44" y="59"/>
                  </a:lnTo>
                  <a:lnTo>
                    <a:pt x="45" y="51"/>
                  </a:lnTo>
                  <a:lnTo>
                    <a:pt x="46" y="42"/>
                  </a:lnTo>
                  <a:lnTo>
                    <a:pt x="47" y="33"/>
                  </a:lnTo>
                  <a:lnTo>
                    <a:pt x="48" y="24"/>
                  </a:lnTo>
                  <a:lnTo>
                    <a:pt x="49" y="15"/>
                  </a:lnTo>
                  <a:lnTo>
                    <a:pt x="51" y="6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8" name="Freeform 553"/>
            <p:cNvSpPr>
              <a:spLocks/>
            </p:cNvSpPr>
            <p:nvPr/>
          </p:nvSpPr>
          <p:spPr bwMode="auto">
            <a:xfrm>
              <a:off x="2718" y="2534"/>
              <a:ext cx="11" cy="4"/>
            </a:xfrm>
            <a:custGeom>
              <a:avLst/>
              <a:gdLst>
                <a:gd name="T0" fmla="*/ 0 w 42"/>
                <a:gd name="T1" fmla="*/ 0 h 18"/>
                <a:gd name="T2" fmla="*/ 0 w 42"/>
                <a:gd name="T3" fmla="*/ 0 h 18"/>
                <a:gd name="T4" fmla="*/ 0 w 42"/>
                <a:gd name="T5" fmla="*/ 0 h 18"/>
                <a:gd name="T6" fmla="*/ 0 w 42"/>
                <a:gd name="T7" fmla="*/ 0 h 18"/>
                <a:gd name="T8" fmla="*/ 0 w 42"/>
                <a:gd name="T9" fmla="*/ 0 h 18"/>
                <a:gd name="T10" fmla="*/ 0 w 42"/>
                <a:gd name="T11" fmla="*/ 0 h 18"/>
                <a:gd name="T12" fmla="*/ 0 w 42"/>
                <a:gd name="T13" fmla="*/ 0 h 18"/>
                <a:gd name="T14" fmla="*/ 0 w 42"/>
                <a:gd name="T15" fmla="*/ 0 h 18"/>
                <a:gd name="T16" fmla="*/ 0 w 42"/>
                <a:gd name="T17" fmla="*/ 0 h 18"/>
                <a:gd name="T18" fmla="*/ 0 w 42"/>
                <a:gd name="T19" fmla="*/ 1 h 18"/>
                <a:gd name="T20" fmla="*/ 3 w 42"/>
                <a:gd name="T21" fmla="*/ 1 h 18"/>
                <a:gd name="T22" fmla="*/ 3 w 42"/>
                <a:gd name="T23" fmla="*/ 1 h 18"/>
                <a:gd name="T24" fmla="*/ 3 w 42"/>
                <a:gd name="T25" fmla="*/ 1 h 18"/>
                <a:gd name="T26" fmla="*/ 3 w 42"/>
                <a:gd name="T27" fmla="*/ 1 h 18"/>
                <a:gd name="T28" fmla="*/ 3 w 42"/>
                <a:gd name="T29" fmla="*/ 1 h 18"/>
                <a:gd name="T30" fmla="*/ 3 w 42"/>
                <a:gd name="T31" fmla="*/ 0 h 18"/>
                <a:gd name="T32" fmla="*/ 3 w 42"/>
                <a:gd name="T33" fmla="*/ 0 h 18"/>
                <a:gd name="T34" fmla="*/ 3 w 42"/>
                <a:gd name="T35" fmla="*/ 0 h 18"/>
                <a:gd name="T36" fmla="*/ 3 w 42"/>
                <a:gd name="T37" fmla="*/ 0 h 18"/>
                <a:gd name="T38" fmla="*/ 3 w 42"/>
                <a:gd name="T39" fmla="*/ 0 h 18"/>
                <a:gd name="T40" fmla="*/ 0 w 42"/>
                <a:gd name="T41" fmla="*/ 0 h 18"/>
                <a:gd name="T42" fmla="*/ 0 w 42"/>
                <a:gd name="T43" fmla="*/ 0 h 18"/>
                <a:gd name="T44" fmla="*/ 0 w 42"/>
                <a:gd name="T45" fmla="*/ 0 h 1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18"/>
                <a:gd name="T71" fmla="*/ 42 w 42"/>
                <a:gd name="T72" fmla="*/ 18 h 1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18">
                  <a:moveTo>
                    <a:pt x="1" y="0"/>
                  </a:moveTo>
                  <a:lnTo>
                    <a:pt x="1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1" y="15"/>
                  </a:lnTo>
                  <a:lnTo>
                    <a:pt x="41" y="14"/>
                  </a:lnTo>
                  <a:lnTo>
                    <a:pt x="42" y="12"/>
                  </a:lnTo>
                  <a:lnTo>
                    <a:pt x="42" y="11"/>
                  </a:lnTo>
                  <a:lnTo>
                    <a:pt x="42" y="10"/>
                  </a:lnTo>
                  <a:lnTo>
                    <a:pt x="42" y="7"/>
                  </a:lnTo>
                  <a:lnTo>
                    <a:pt x="42" y="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19" name="Freeform 554"/>
            <p:cNvSpPr>
              <a:spLocks/>
            </p:cNvSpPr>
            <p:nvPr/>
          </p:nvSpPr>
          <p:spPr bwMode="auto">
            <a:xfrm>
              <a:off x="2718" y="2517"/>
              <a:ext cx="13" cy="18"/>
            </a:xfrm>
            <a:custGeom>
              <a:avLst/>
              <a:gdLst>
                <a:gd name="T0" fmla="*/ 1 w 52"/>
                <a:gd name="T1" fmla="*/ 0 h 75"/>
                <a:gd name="T2" fmla="*/ 1 w 52"/>
                <a:gd name="T3" fmla="*/ 0 h 75"/>
                <a:gd name="T4" fmla="*/ 1 w 52"/>
                <a:gd name="T5" fmla="*/ 0 h 75"/>
                <a:gd name="T6" fmla="*/ 1 w 52"/>
                <a:gd name="T7" fmla="*/ 1 h 75"/>
                <a:gd name="T8" fmla="*/ 1 w 52"/>
                <a:gd name="T9" fmla="*/ 1 h 75"/>
                <a:gd name="T10" fmla="*/ 0 w 52"/>
                <a:gd name="T11" fmla="*/ 2 h 75"/>
                <a:gd name="T12" fmla="*/ 0 w 52"/>
                <a:gd name="T13" fmla="*/ 2 h 75"/>
                <a:gd name="T14" fmla="*/ 0 w 52"/>
                <a:gd name="T15" fmla="*/ 3 h 75"/>
                <a:gd name="T16" fmla="*/ 0 w 52"/>
                <a:gd name="T17" fmla="*/ 3 h 75"/>
                <a:gd name="T18" fmla="*/ 0 w 52"/>
                <a:gd name="T19" fmla="*/ 4 h 75"/>
                <a:gd name="T20" fmla="*/ 3 w 52"/>
                <a:gd name="T21" fmla="*/ 4 h 75"/>
                <a:gd name="T22" fmla="*/ 3 w 52"/>
                <a:gd name="T23" fmla="*/ 4 h 75"/>
                <a:gd name="T24" fmla="*/ 3 w 52"/>
                <a:gd name="T25" fmla="*/ 3 h 75"/>
                <a:gd name="T26" fmla="*/ 3 w 52"/>
                <a:gd name="T27" fmla="*/ 3 h 75"/>
                <a:gd name="T28" fmla="*/ 3 w 52"/>
                <a:gd name="T29" fmla="*/ 2 h 75"/>
                <a:gd name="T30" fmla="*/ 3 w 52"/>
                <a:gd name="T31" fmla="*/ 2 h 75"/>
                <a:gd name="T32" fmla="*/ 3 w 52"/>
                <a:gd name="T33" fmla="*/ 1 h 75"/>
                <a:gd name="T34" fmla="*/ 3 w 52"/>
                <a:gd name="T35" fmla="*/ 1 h 75"/>
                <a:gd name="T36" fmla="*/ 3 w 52"/>
                <a:gd name="T37" fmla="*/ 0 h 75"/>
                <a:gd name="T38" fmla="*/ 3 w 52"/>
                <a:gd name="T39" fmla="*/ 0 h 75"/>
                <a:gd name="T40" fmla="*/ 1 w 52"/>
                <a:gd name="T41" fmla="*/ 0 h 75"/>
                <a:gd name="T42" fmla="*/ 1 w 52"/>
                <a:gd name="T43" fmla="*/ 0 h 75"/>
                <a:gd name="T44" fmla="*/ 1 w 52"/>
                <a:gd name="T45" fmla="*/ 0 h 7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2"/>
                <a:gd name="T70" fmla="*/ 0 h 75"/>
                <a:gd name="T71" fmla="*/ 52 w 52"/>
                <a:gd name="T72" fmla="*/ 75 h 7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2" h="75">
                  <a:moveTo>
                    <a:pt x="11" y="0"/>
                  </a:moveTo>
                  <a:lnTo>
                    <a:pt x="11" y="0"/>
                  </a:lnTo>
                  <a:lnTo>
                    <a:pt x="9" y="9"/>
                  </a:lnTo>
                  <a:lnTo>
                    <a:pt x="8" y="18"/>
                  </a:lnTo>
                  <a:lnTo>
                    <a:pt x="7" y="26"/>
                  </a:lnTo>
                  <a:lnTo>
                    <a:pt x="5" y="35"/>
                  </a:lnTo>
                  <a:lnTo>
                    <a:pt x="4" y="43"/>
                  </a:lnTo>
                  <a:lnTo>
                    <a:pt x="3" y="52"/>
                  </a:lnTo>
                  <a:lnTo>
                    <a:pt x="2" y="60"/>
                  </a:lnTo>
                  <a:lnTo>
                    <a:pt x="0" y="69"/>
                  </a:lnTo>
                  <a:lnTo>
                    <a:pt x="41" y="75"/>
                  </a:lnTo>
                  <a:lnTo>
                    <a:pt x="42" y="67"/>
                  </a:lnTo>
                  <a:lnTo>
                    <a:pt x="44" y="59"/>
                  </a:lnTo>
                  <a:lnTo>
                    <a:pt x="46" y="50"/>
                  </a:lnTo>
                  <a:lnTo>
                    <a:pt x="47" y="42"/>
                  </a:lnTo>
                  <a:lnTo>
                    <a:pt x="49" y="33"/>
                  </a:lnTo>
                  <a:lnTo>
                    <a:pt x="50" y="25"/>
                  </a:lnTo>
                  <a:lnTo>
                    <a:pt x="51" y="17"/>
                  </a:lnTo>
                  <a:lnTo>
                    <a:pt x="52" y="8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0" name="Freeform 555"/>
            <p:cNvSpPr>
              <a:spLocks/>
            </p:cNvSpPr>
            <p:nvPr/>
          </p:nvSpPr>
          <p:spPr bwMode="auto">
            <a:xfrm>
              <a:off x="2721" y="2513"/>
              <a:ext cx="11" cy="6"/>
            </a:xfrm>
            <a:custGeom>
              <a:avLst/>
              <a:gdLst>
                <a:gd name="T0" fmla="*/ 0 w 44"/>
                <a:gd name="T1" fmla="*/ 0 h 21"/>
                <a:gd name="T2" fmla="*/ 0 w 44"/>
                <a:gd name="T3" fmla="*/ 0 h 21"/>
                <a:gd name="T4" fmla="*/ 0 w 44"/>
                <a:gd name="T5" fmla="*/ 0 h 21"/>
                <a:gd name="T6" fmla="*/ 0 w 44"/>
                <a:gd name="T7" fmla="*/ 0 h 21"/>
                <a:gd name="T8" fmla="*/ 0 w 44"/>
                <a:gd name="T9" fmla="*/ 0 h 21"/>
                <a:gd name="T10" fmla="*/ 0 w 44"/>
                <a:gd name="T11" fmla="*/ 1 h 21"/>
                <a:gd name="T12" fmla="*/ 0 w 44"/>
                <a:gd name="T13" fmla="*/ 1 h 21"/>
                <a:gd name="T14" fmla="*/ 0 w 44"/>
                <a:gd name="T15" fmla="*/ 1 h 21"/>
                <a:gd name="T16" fmla="*/ 0 w 44"/>
                <a:gd name="T17" fmla="*/ 1 h 21"/>
                <a:gd name="T18" fmla="*/ 0 w 44"/>
                <a:gd name="T19" fmla="*/ 1 h 21"/>
                <a:gd name="T20" fmla="*/ 3 w 44"/>
                <a:gd name="T21" fmla="*/ 2 h 21"/>
                <a:gd name="T22" fmla="*/ 3 w 44"/>
                <a:gd name="T23" fmla="*/ 2 h 21"/>
                <a:gd name="T24" fmla="*/ 3 w 44"/>
                <a:gd name="T25" fmla="*/ 1 h 21"/>
                <a:gd name="T26" fmla="*/ 3 w 44"/>
                <a:gd name="T27" fmla="*/ 1 h 21"/>
                <a:gd name="T28" fmla="*/ 3 w 44"/>
                <a:gd name="T29" fmla="*/ 1 h 21"/>
                <a:gd name="T30" fmla="*/ 3 w 44"/>
                <a:gd name="T31" fmla="*/ 1 h 21"/>
                <a:gd name="T32" fmla="*/ 3 w 44"/>
                <a:gd name="T33" fmla="*/ 1 h 21"/>
                <a:gd name="T34" fmla="*/ 3 w 44"/>
                <a:gd name="T35" fmla="*/ 1 h 21"/>
                <a:gd name="T36" fmla="*/ 3 w 44"/>
                <a:gd name="T37" fmla="*/ 1 h 21"/>
                <a:gd name="T38" fmla="*/ 3 w 44"/>
                <a:gd name="T39" fmla="*/ 1 h 21"/>
                <a:gd name="T40" fmla="*/ 0 w 44"/>
                <a:gd name="T41" fmla="*/ 0 h 21"/>
                <a:gd name="T42" fmla="*/ 0 w 44"/>
                <a:gd name="T43" fmla="*/ 0 h 21"/>
                <a:gd name="T44" fmla="*/ 0 w 44"/>
                <a:gd name="T45" fmla="*/ 0 h 2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21"/>
                <a:gd name="T71" fmla="*/ 44 w 44"/>
                <a:gd name="T72" fmla="*/ 21 h 2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21">
                  <a:moveTo>
                    <a:pt x="3" y="0"/>
                  </a:moveTo>
                  <a:lnTo>
                    <a:pt x="3" y="0"/>
                  </a:lnTo>
                  <a:lnTo>
                    <a:pt x="3" y="1"/>
                  </a:lnTo>
                  <a:lnTo>
                    <a:pt x="2" y="3"/>
                  </a:lnTo>
                  <a:lnTo>
                    <a:pt x="2" y="4"/>
                  </a:lnTo>
                  <a:lnTo>
                    <a:pt x="2" y="7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41" y="21"/>
                  </a:lnTo>
                  <a:lnTo>
                    <a:pt x="42" y="20"/>
                  </a:lnTo>
                  <a:lnTo>
                    <a:pt x="42" y="18"/>
                  </a:lnTo>
                  <a:lnTo>
                    <a:pt x="42" y="17"/>
                  </a:lnTo>
                  <a:lnTo>
                    <a:pt x="43" y="14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1" name="Freeform 556"/>
            <p:cNvSpPr>
              <a:spLocks/>
            </p:cNvSpPr>
            <p:nvPr/>
          </p:nvSpPr>
          <p:spPr bwMode="auto">
            <a:xfrm>
              <a:off x="2722" y="2497"/>
              <a:ext cx="13" cy="18"/>
            </a:xfrm>
            <a:custGeom>
              <a:avLst/>
              <a:gdLst>
                <a:gd name="T0" fmla="*/ 1 w 53"/>
                <a:gd name="T1" fmla="*/ 0 h 73"/>
                <a:gd name="T2" fmla="*/ 1 w 53"/>
                <a:gd name="T3" fmla="*/ 0 h 73"/>
                <a:gd name="T4" fmla="*/ 0 w 53"/>
                <a:gd name="T5" fmla="*/ 0 h 73"/>
                <a:gd name="T6" fmla="*/ 0 w 53"/>
                <a:gd name="T7" fmla="*/ 1 h 73"/>
                <a:gd name="T8" fmla="*/ 0 w 53"/>
                <a:gd name="T9" fmla="*/ 1 h 73"/>
                <a:gd name="T10" fmla="*/ 0 w 53"/>
                <a:gd name="T11" fmla="*/ 2 h 73"/>
                <a:gd name="T12" fmla="*/ 0 w 53"/>
                <a:gd name="T13" fmla="*/ 2 h 73"/>
                <a:gd name="T14" fmla="*/ 0 w 53"/>
                <a:gd name="T15" fmla="*/ 3 h 73"/>
                <a:gd name="T16" fmla="*/ 0 w 53"/>
                <a:gd name="T17" fmla="*/ 3 h 73"/>
                <a:gd name="T18" fmla="*/ 0 w 53"/>
                <a:gd name="T19" fmla="*/ 4 h 73"/>
                <a:gd name="T20" fmla="*/ 2 w 53"/>
                <a:gd name="T21" fmla="*/ 4 h 73"/>
                <a:gd name="T22" fmla="*/ 2 w 53"/>
                <a:gd name="T23" fmla="*/ 4 h 73"/>
                <a:gd name="T24" fmla="*/ 3 w 53"/>
                <a:gd name="T25" fmla="*/ 3 h 73"/>
                <a:gd name="T26" fmla="*/ 3 w 53"/>
                <a:gd name="T27" fmla="*/ 3 h 73"/>
                <a:gd name="T28" fmla="*/ 3 w 53"/>
                <a:gd name="T29" fmla="*/ 2 h 73"/>
                <a:gd name="T30" fmla="*/ 3 w 53"/>
                <a:gd name="T31" fmla="*/ 2 h 73"/>
                <a:gd name="T32" fmla="*/ 3 w 53"/>
                <a:gd name="T33" fmla="*/ 1 h 73"/>
                <a:gd name="T34" fmla="*/ 3 w 53"/>
                <a:gd name="T35" fmla="*/ 1 h 73"/>
                <a:gd name="T36" fmla="*/ 3 w 53"/>
                <a:gd name="T37" fmla="*/ 0 h 73"/>
                <a:gd name="T38" fmla="*/ 3 w 53"/>
                <a:gd name="T39" fmla="*/ 0 h 73"/>
                <a:gd name="T40" fmla="*/ 3 w 53"/>
                <a:gd name="T41" fmla="*/ 0 h 73"/>
                <a:gd name="T42" fmla="*/ 3 w 53"/>
                <a:gd name="T43" fmla="*/ 0 h 73"/>
                <a:gd name="T44" fmla="*/ 3 w 53"/>
                <a:gd name="T45" fmla="*/ 0 h 73"/>
                <a:gd name="T46" fmla="*/ 1 w 53"/>
                <a:gd name="T47" fmla="*/ 0 h 7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53"/>
                <a:gd name="T73" fmla="*/ 0 h 73"/>
                <a:gd name="T74" fmla="*/ 53 w 53"/>
                <a:gd name="T75" fmla="*/ 73 h 7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53" h="73">
                  <a:moveTo>
                    <a:pt x="12" y="0"/>
                  </a:moveTo>
                  <a:lnTo>
                    <a:pt x="12" y="0"/>
                  </a:lnTo>
                  <a:lnTo>
                    <a:pt x="10" y="8"/>
                  </a:lnTo>
                  <a:lnTo>
                    <a:pt x="9" y="16"/>
                  </a:lnTo>
                  <a:lnTo>
                    <a:pt x="7" y="24"/>
                  </a:lnTo>
                  <a:lnTo>
                    <a:pt x="6" y="32"/>
                  </a:lnTo>
                  <a:lnTo>
                    <a:pt x="4" y="41"/>
                  </a:lnTo>
                  <a:lnTo>
                    <a:pt x="3" y="50"/>
                  </a:lnTo>
                  <a:lnTo>
                    <a:pt x="1" y="57"/>
                  </a:lnTo>
                  <a:lnTo>
                    <a:pt x="0" y="66"/>
                  </a:lnTo>
                  <a:lnTo>
                    <a:pt x="41" y="73"/>
                  </a:lnTo>
                  <a:lnTo>
                    <a:pt x="42" y="65"/>
                  </a:lnTo>
                  <a:lnTo>
                    <a:pt x="43" y="57"/>
                  </a:lnTo>
                  <a:lnTo>
                    <a:pt x="45" y="48"/>
                  </a:lnTo>
                  <a:lnTo>
                    <a:pt x="46" y="41"/>
                  </a:lnTo>
                  <a:lnTo>
                    <a:pt x="49" y="33"/>
                  </a:lnTo>
                  <a:lnTo>
                    <a:pt x="50" y="24"/>
                  </a:lnTo>
                  <a:lnTo>
                    <a:pt x="52" y="16"/>
                  </a:lnTo>
                  <a:lnTo>
                    <a:pt x="53" y="8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2" name="Freeform 557"/>
            <p:cNvSpPr>
              <a:spLocks/>
            </p:cNvSpPr>
            <p:nvPr/>
          </p:nvSpPr>
          <p:spPr bwMode="auto">
            <a:xfrm>
              <a:off x="2725" y="2493"/>
              <a:ext cx="11" cy="6"/>
            </a:xfrm>
            <a:custGeom>
              <a:avLst/>
              <a:gdLst>
                <a:gd name="T0" fmla="*/ 0 w 44"/>
                <a:gd name="T1" fmla="*/ 0 h 22"/>
                <a:gd name="T2" fmla="*/ 0 w 44"/>
                <a:gd name="T3" fmla="*/ 0 h 22"/>
                <a:gd name="T4" fmla="*/ 0 w 44"/>
                <a:gd name="T5" fmla="*/ 0 h 22"/>
                <a:gd name="T6" fmla="*/ 0 w 44"/>
                <a:gd name="T7" fmla="*/ 0 h 22"/>
                <a:gd name="T8" fmla="*/ 0 w 44"/>
                <a:gd name="T9" fmla="*/ 0 h 22"/>
                <a:gd name="T10" fmla="*/ 0 w 44"/>
                <a:gd name="T11" fmla="*/ 1 h 22"/>
                <a:gd name="T12" fmla="*/ 0 w 44"/>
                <a:gd name="T13" fmla="*/ 1 h 22"/>
                <a:gd name="T14" fmla="*/ 0 w 44"/>
                <a:gd name="T15" fmla="*/ 1 h 22"/>
                <a:gd name="T16" fmla="*/ 0 w 44"/>
                <a:gd name="T17" fmla="*/ 1 h 22"/>
                <a:gd name="T18" fmla="*/ 0 w 44"/>
                <a:gd name="T19" fmla="*/ 1 h 22"/>
                <a:gd name="T20" fmla="*/ 3 w 44"/>
                <a:gd name="T21" fmla="*/ 2 h 22"/>
                <a:gd name="T22" fmla="*/ 3 w 44"/>
                <a:gd name="T23" fmla="*/ 2 h 22"/>
                <a:gd name="T24" fmla="*/ 3 w 44"/>
                <a:gd name="T25" fmla="*/ 1 h 22"/>
                <a:gd name="T26" fmla="*/ 3 w 44"/>
                <a:gd name="T27" fmla="*/ 1 h 22"/>
                <a:gd name="T28" fmla="*/ 3 w 44"/>
                <a:gd name="T29" fmla="*/ 1 h 22"/>
                <a:gd name="T30" fmla="*/ 3 w 44"/>
                <a:gd name="T31" fmla="*/ 1 h 22"/>
                <a:gd name="T32" fmla="*/ 3 w 44"/>
                <a:gd name="T33" fmla="*/ 1 h 22"/>
                <a:gd name="T34" fmla="*/ 3 w 44"/>
                <a:gd name="T35" fmla="*/ 1 h 22"/>
                <a:gd name="T36" fmla="*/ 3 w 44"/>
                <a:gd name="T37" fmla="*/ 1 h 22"/>
                <a:gd name="T38" fmla="*/ 3 w 44"/>
                <a:gd name="T39" fmla="*/ 1 h 22"/>
                <a:gd name="T40" fmla="*/ 0 w 44"/>
                <a:gd name="T41" fmla="*/ 0 h 22"/>
                <a:gd name="T42" fmla="*/ 0 w 44"/>
                <a:gd name="T43" fmla="*/ 0 h 22"/>
                <a:gd name="T44" fmla="*/ 0 w 44"/>
                <a:gd name="T45" fmla="*/ 0 h 2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22"/>
                <a:gd name="T71" fmla="*/ 44 w 44"/>
                <a:gd name="T72" fmla="*/ 22 h 2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22">
                  <a:moveTo>
                    <a:pt x="2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2" y="3"/>
                  </a:lnTo>
                  <a:lnTo>
                    <a:pt x="1" y="4"/>
                  </a:lnTo>
                  <a:lnTo>
                    <a:pt x="1" y="6"/>
                  </a:lnTo>
                  <a:lnTo>
                    <a:pt x="1" y="8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41" y="22"/>
                  </a:lnTo>
                  <a:lnTo>
                    <a:pt x="42" y="21"/>
                  </a:lnTo>
                  <a:lnTo>
                    <a:pt x="42" y="18"/>
                  </a:lnTo>
                  <a:lnTo>
                    <a:pt x="42" y="17"/>
                  </a:lnTo>
                  <a:lnTo>
                    <a:pt x="42" y="15"/>
                  </a:lnTo>
                  <a:lnTo>
                    <a:pt x="43" y="14"/>
                  </a:lnTo>
                  <a:lnTo>
                    <a:pt x="43" y="12"/>
                  </a:lnTo>
                  <a:lnTo>
                    <a:pt x="43" y="9"/>
                  </a:lnTo>
                  <a:lnTo>
                    <a:pt x="44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3" name="Freeform 558"/>
            <p:cNvSpPr>
              <a:spLocks/>
            </p:cNvSpPr>
            <p:nvPr/>
          </p:nvSpPr>
          <p:spPr bwMode="auto">
            <a:xfrm>
              <a:off x="2726" y="2477"/>
              <a:ext cx="13" cy="18"/>
            </a:xfrm>
            <a:custGeom>
              <a:avLst/>
              <a:gdLst>
                <a:gd name="T0" fmla="*/ 1 w 56"/>
                <a:gd name="T1" fmla="*/ 0 h 74"/>
                <a:gd name="T2" fmla="*/ 1 w 56"/>
                <a:gd name="T3" fmla="*/ 0 h 74"/>
                <a:gd name="T4" fmla="*/ 1 w 56"/>
                <a:gd name="T5" fmla="*/ 0 h 74"/>
                <a:gd name="T6" fmla="*/ 1 w 56"/>
                <a:gd name="T7" fmla="*/ 1 h 74"/>
                <a:gd name="T8" fmla="*/ 0 w 56"/>
                <a:gd name="T9" fmla="*/ 1 h 74"/>
                <a:gd name="T10" fmla="*/ 0 w 56"/>
                <a:gd name="T11" fmla="*/ 2 h 74"/>
                <a:gd name="T12" fmla="*/ 0 w 56"/>
                <a:gd name="T13" fmla="*/ 2 h 74"/>
                <a:gd name="T14" fmla="*/ 0 w 56"/>
                <a:gd name="T15" fmla="*/ 3 h 74"/>
                <a:gd name="T16" fmla="*/ 0 w 56"/>
                <a:gd name="T17" fmla="*/ 3 h 74"/>
                <a:gd name="T18" fmla="*/ 0 w 56"/>
                <a:gd name="T19" fmla="*/ 4 h 74"/>
                <a:gd name="T20" fmla="*/ 2 w 56"/>
                <a:gd name="T21" fmla="*/ 4 h 74"/>
                <a:gd name="T22" fmla="*/ 2 w 56"/>
                <a:gd name="T23" fmla="*/ 4 h 74"/>
                <a:gd name="T24" fmla="*/ 2 w 56"/>
                <a:gd name="T25" fmla="*/ 3 h 74"/>
                <a:gd name="T26" fmla="*/ 3 w 56"/>
                <a:gd name="T27" fmla="*/ 3 h 74"/>
                <a:gd name="T28" fmla="*/ 3 w 56"/>
                <a:gd name="T29" fmla="*/ 2 h 74"/>
                <a:gd name="T30" fmla="*/ 3 w 56"/>
                <a:gd name="T31" fmla="*/ 2 h 74"/>
                <a:gd name="T32" fmla="*/ 3 w 56"/>
                <a:gd name="T33" fmla="*/ 1 h 74"/>
                <a:gd name="T34" fmla="*/ 3 w 56"/>
                <a:gd name="T35" fmla="*/ 1 h 74"/>
                <a:gd name="T36" fmla="*/ 3 w 56"/>
                <a:gd name="T37" fmla="*/ 0 h 74"/>
                <a:gd name="T38" fmla="*/ 3 w 56"/>
                <a:gd name="T39" fmla="*/ 0 h 74"/>
                <a:gd name="T40" fmla="*/ 1 w 56"/>
                <a:gd name="T41" fmla="*/ 0 h 74"/>
                <a:gd name="T42" fmla="*/ 1 w 56"/>
                <a:gd name="T43" fmla="*/ 0 h 74"/>
                <a:gd name="T44" fmla="*/ 1 w 56"/>
                <a:gd name="T45" fmla="*/ 0 h 7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6"/>
                <a:gd name="T70" fmla="*/ 0 h 74"/>
                <a:gd name="T71" fmla="*/ 56 w 56"/>
                <a:gd name="T72" fmla="*/ 74 h 7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6" h="74">
                  <a:moveTo>
                    <a:pt x="14" y="0"/>
                  </a:moveTo>
                  <a:lnTo>
                    <a:pt x="14" y="0"/>
                  </a:lnTo>
                  <a:lnTo>
                    <a:pt x="13" y="8"/>
                  </a:lnTo>
                  <a:lnTo>
                    <a:pt x="11" y="16"/>
                  </a:lnTo>
                  <a:lnTo>
                    <a:pt x="9" y="25"/>
                  </a:lnTo>
                  <a:lnTo>
                    <a:pt x="8" y="32"/>
                  </a:lnTo>
                  <a:lnTo>
                    <a:pt x="6" y="40"/>
                  </a:lnTo>
                  <a:lnTo>
                    <a:pt x="4" y="49"/>
                  </a:lnTo>
                  <a:lnTo>
                    <a:pt x="3" y="57"/>
                  </a:lnTo>
                  <a:lnTo>
                    <a:pt x="0" y="66"/>
                  </a:lnTo>
                  <a:lnTo>
                    <a:pt x="42" y="74"/>
                  </a:lnTo>
                  <a:lnTo>
                    <a:pt x="43" y="66"/>
                  </a:lnTo>
                  <a:lnTo>
                    <a:pt x="45" y="58"/>
                  </a:lnTo>
                  <a:lnTo>
                    <a:pt x="46" y="50"/>
                  </a:lnTo>
                  <a:lnTo>
                    <a:pt x="48" y="41"/>
                  </a:lnTo>
                  <a:lnTo>
                    <a:pt x="51" y="34"/>
                  </a:lnTo>
                  <a:lnTo>
                    <a:pt x="52" y="26"/>
                  </a:lnTo>
                  <a:lnTo>
                    <a:pt x="54" y="18"/>
                  </a:lnTo>
                  <a:lnTo>
                    <a:pt x="56" y="9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4" name="Freeform 559"/>
            <p:cNvSpPr>
              <a:spLocks/>
            </p:cNvSpPr>
            <p:nvPr/>
          </p:nvSpPr>
          <p:spPr bwMode="auto">
            <a:xfrm>
              <a:off x="2729" y="2473"/>
              <a:ext cx="11" cy="6"/>
            </a:xfrm>
            <a:custGeom>
              <a:avLst/>
              <a:gdLst>
                <a:gd name="T0" fmla="*/ 0 w 45"/>
                <a:gd name="T1" fmla="*/ 0 h 24"/>
                <a:gd name="T2" fmla="*/ 0 w 45"/>
                <a:gd name="T3" fmla="*/ 0 h 24"/>
                <a:gd name="T4" fmla="*/ 0 w 45"/>
                <a:gd name="T5" fmla="*/ 0 h 24"/>
                <a:gd name="T6" fmla="*/ 0 w 45"/>
                <a:gd name="T7" fmla="*/ 0 h 24"/>
                <a:gd name="T8" fmla="*/ 0 w 45"/>
                <a:gd name="T9" fmla="*/ 1 h 24"/>
                <a:gd name="T10" fmla="*/ 0 w 45"/>
                <a:gd name="T11" fmla="*/ 1 h 24"/>
                <a:gd name="T12" fmla="*/ 0 w 45"/>
                <a:gd name="T13" fmla="*/ 1 h 24"/>
                <a:gd name="T14" fmla="*/ 0 w 45"/>
                <a:gd name="T15" fmla="*/ 1 h 24"/>
                <a:gd name="T16" fmla="*/ 0 w 45"/>
                <a:gd name="T17" fmla="*/ 1 h 24"/>
                <a:gd name="T18" fmla="*/ 0 w 45"/>
                <a:gd name="T19" fmla="*/ 1 h 24"/>
                <a:gd name="T20" fmla="*/ 2 w 45"/>
                <a:gd name="T21" fmla="*/ 2 h 24"/>
                <a:gd name="T22" fmla="*/ 2 w 45"/>
                <a:gd name="T23" fmla="*/ 2 h 24"/>
                <a:gd name="T24" fmla="*/ 2 w 45"/>
                <a:gd name="T25" fmla="*/ 1 h 24"/>
                <a:gd name="T26" fmla="*/ 3 w 45"/>
                <a:gd name="T27" fmla="*/ 1 h 24"/>
                <a:gd name="T28" fmla="*/ 3 w 45"/>
                <a:gd name="T29" fmla="*/ 1 h 24"/>
                <a:gd name="T30" fmla="*/ 3 w 45"/>
                <a:gd name="T31" fmla="*/ 1 h 24"/>
                <a:gd name="T32" fmla="*/ 3 w 45"/>
                <a:gd name="T33" fmla="*/ 1 h 24"/>
                <a:gd name="T34" fmla="*/ 3 w 45"/>
                <a:gd name="T35" fmla="*/ 1 h 24"/>
                <a:gd name="T36" fmla="*/ 3 w 45"/>
                <a:gd name="T37" fmla="*/ 1 h 24"/>
                <a:gd name="T38" fmla="*/ 3 w 45"/>
                <a:gd name="T39" fmla="*/ 1 h 24"/>
                <a:gd name="T40" fmla="*/ 0 w 45"/>
                <a:gd name="T41" fmla="*/ 0 h 24"/>
                <a:gd name="T42" fmla="*/ 0 w 45"/>
                <a:gd name="T43" fmla="*/ 0 h 24"/>
                <a:gd name="T44" fmla="*/ 0 w 45"/>
                <a:gd name="T45" fmla="*/ 0 h 2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5"/>
                <a:gd name="T70" fmla="*/ 0 h 24"/>
                <a:gd name="T71" fmla="*/ 45 w 45"/>
                <a:gd name="T72" fmla="*/ 24 h 2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5" h="24">
                  <a:moveTo>
                    <a:pt x="4" y="0"/>
                  </a:moveTo>
                  <a:lnTo>
                    <a:pt x="4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8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0" y="15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2" y="21"/>
                  </a:lnTo>
                  <a:lnTo>
                    <a:pt x="43" y="20"/>
                  </a:lnTo>
                  <a:lnTo>
                    <a:pt x="43" y="18"/>
                  </a:lnTo>
                  <a:lnTo>
                    <a:pt x="43" y="15"/>
                  </a:lnTo>
                  <a:lnTo>
                    <a:pt x="44" y="14"/>
                  </a:lnTo>
                  <a:lnTo>
                    <a:pt x="44" y="12"/>
                  </a:lnTo>
                  <a:lnTo>
                    <a:pt x="45" y="1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5" name="Freeform 560"/>
            <p:cNvSpPr>
              <a:spLocks/>
            </p:cNvSpPr>
            <p:nvPr/>
          </p:nvSpPr>
          <p:spPr bwMode="auto">
            <a:xfrm>
              <a:off x="2730" y="2457"/>
              <a:ext cx="14" cy="18"/>
            </a:xfrm>
            <a:custGeom>
              <a:avLst/>
              <a:gdLst>
                <a:gd name="T0" fmla="*/ 1 w 56"/>
                <a:gd name="T1" fmla="*/ 0 h 73"/>
                <a:gd name="T2" fmla="*/ 1 w 56"/>
                <a:gd name="T3" fmla="*/ 0 h 73"/>
                <a:gd name="T4" fmla="*/ 1 w 56"/>
                <a:gd name="T5" fmla="*/ 0 h 73"/>
                <a:gd name="T6" fmla="*/ 1 w 56"/>
                <a:gd name="T7" fmla="*/ 1 h 73"/>
                <a:gd name="T8" fmla="*/ 1 w 56"/>
                <a:gd name="T9" fmla="*/ 1 h 73"/>
                <a:gd name="T10" fmla="*/ 1 w 56"/>
                <a:gd name="T11" fmla="*/ 2 h 73"/>
                <a:gd name="T12" fmla="*/ 0 w 56"/>
                <a:gd name="T13" fmla="*/ 2 h 73"/>
                <a:gd name="T14" fmla="*/ 0 w 56"/>
                <a:gd name="T15" fmla="*/ 3 h 73"/>
                <a:gd name="T16" fmla="*/ 0 w 56"/>
                <a:gd name="T17" fmla="*/ 3 h 73"/>
                <a:gd name="T18" fmla="*/ 0 w 56"/>
                <a:gd name="T19" fmla="*/ 4 h 73"/>
                <a:gd name="T20" fmla="*/ 3 w 56"/>
                <a:gd name="T21" fmla="*/ 4 h 73"/>
                <a:gd name="T22" fmla="*/ 3 w 56"/>
                <a:gd name="T23" fmla="*/ 4 h 73"/>
                <a:gd name="T24" fmla="*/ 3 w 56"/>
                <a:gd name="T25" fmla="*/ 3 h 73"/>
                <a:gd name="T26" fmla="*/ 3 w 56"/>
                <a:gd name="T27" fmla="*/ 3 h 73"/>
                <a:gd name="T28" fmla="*/ 3 w 56"/>
                <a:gd name="T29" fmla="*/ 2 h 73"/>
                <a:gd name="T30" fmla="*/ 3 w 56"/>
                <a:gd name="T31" fmla="*/ 2 h 73"/>
                <a:gd name="T32" fmla="*/ 3 w 56"/>
                <a:gd name="T33" fmla="*/ 2 h 73"/>
                <a:gd name="T34" fmla="*/ 4 w 56"/>
                <a:gd name="T35" fmla="*/ 1 h 73"/>
                <a:gd name="T36" fmla="*/ 4 w 56"/>
                <a:gd name="T37" fmla="*/ 0 h 73"/>
                <a:gd name="T38" fmla="*/ 4 w 56"/>
                <a:gd name="T39" fmla="*/ 0 h 73"/>
                <a:gd name="T40" fmla="*/ 1 w 56"/>
                <a:gd name="T41" fmla="*/ 0 h 73"/>
                <a:gd name="T42" fmla="*/ 1 w 56"/>
                <a:gd name="T43" fmla="*/ 0 h 73"/>
                <a:gd name="T44" fmla="*/ 1 w 56"/>
                <a:gd name="T45" fmla="*/ 0 h 7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6"/>
                <a:gd name="T70" fmla="*/ 0 h 73"/>
                <a:gd name="T71" fmla="*/ 56 w 56"/>
                <a:gd name="T72" fmla="*/ 73 h 7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6" h="73">
                  <a:moveTo>
                    <a:pt x="14" y="0"/>
                  </a:moveTo>
                  <a:lnTo>
                    <a:pt x="14" y="0"/>
                  </a:lnTo>
                  <a:lnTo>
                    <a:pt x="13" y="8"/>
                  </a:lnTo>
                  <a:lnTo>
                    <a:pt x="11" y="16"/>
                  </a:lnTo>
                  <a:lnTo>
                    <a:pt x="9" y="23"/>
                  </a:lnTo>
                  <a:lnTo>
                    <a:pt x="7" y="32"/>
                  </a:lnTo>
                  <a:lnTo>
                    <a:pt x="5" y="40"/>
                  </a:lnTo>
                  <a:lnTo>
                    <a:pt x="4" y="48"/>
                  </a:lnTo>
                  <a:lnTo>
                    <a:pt x="2" y="55"/>
                  </a:lnTo>
                  <a:lnTo>
                    <a:pt x="0" y="63"/>
                  </a:lnTo>
                  <a:lnTo>
                    <a:pt x="41" y="73"/>
                  </a:lnTo>
                  <a:lnTo>
                    <a:pt x="42" y="65"/>
                  </a:lnTo>
                  <a:lnTo>
                    <a:pt x="44" y="57"/>
                  </a:lnTo>
                  <a:lnTo>
                    <a:pt x="46" y="50"/>
                  </a:lnTo>
                  <a:lnTo>
                    <a:pt x="47" y="42"/>
                  </a:lnTo>
                  <a:lnTo>
                    <a:pt x="50" y="34"/>
                  </a:lnTo>
                  <a:lnTo>
                    <a:pt x="52" y="27"/>
                  </a:lnTo>
                  <a:lnTo>
                    <a:pt x="54" y="19"/>
                  </a:lnTo>
                  <a:lnTo>
                    <a:pt x="56" y="1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6" name="Freeform 561"/>
            <p:cNvSpPr>
              <a:spLocks/>
            </p:cNvSpPr>
            <p:nvPr/>
          </p:nvSpPr>
          <p:spPr bwMode="auto">
            <a:xfrm>
              <a:off x="2734" y="2453"/>
              <a:ext cx="11" cy="7"/>
            </a:xfrm>
            <a:custGeom>
              <a:avLst/>
              <a:gdLst>
                <a:gd name="T0" fmla="*/ 0 w 45"/>
                <a:gd name="T1" fmla="*/ 0 h 25"/>
                <a:gd name="T2" fmla="*/ 0 w 45"/>
                <a:gd name="T3" fmla="*/ 0 h 25"/>
                <a:gd name="T4" fmla="*/ 0 w 45"/>
                <a:gd name="T5" fmla="*/ 0 h 25"/>
                <a:gd name="T6" fmla="*/ 0 w 45"/>
                <a:gd name="T7" fmla="*/ 0 h 25"/>
                <a:gd name="T8" fmla="*/ 0 w 45"/>
                <a:gd name="T9" fmla="*/ 0 h 25"/>
                <a:gd name="T10" fmla="*/ 0 w 45"/>
                <a:gd name="T11" fmla="*/ 1 h 25"/>
                <a:gd name="T12" fmla="*/ 0 w 45"/>
                <a:gd name="T13" fmla="*/ 1 h 25"/>
                <a:gd name="T14" fmla="*/ 0 w 45"/>
                <a:gd name="T15" fmla="*/ 1 h 25"/>
                <a:gd name="T16" fmla="*/ 0 w 45"/>
                <a:gd name="T17" fmla="*/ 1 h 25"/>
                <a:gd name="T18" fmla="*/ 0 w 45"/>
                <a:gd name="T19" fmla="*/ 1 h 25"/>
                <a:gd name="T20" fmla="*/ 2 w 45"/>
                <a:gd name="T21" fmla="*/ 2 h 25"/>
                <a:gd name="T22" fmla="*/ 2 w 45"/>
                <a:gd name="T23" fmla="*/ 2 h 25"/>
                <a:gd name="T24" fmla="*/ 2 w 45"/>
                <a:gd name="T25" fmla="*/ 2 h 25"/>
                <a:gd name="T26" fmla="*/ 3 w 45"/>
                <a:gd name="T27" fmla="*/ 2 h 25"/>
                <a:gd name="T28" fmla="*/ 3 w 45"/>
                <a:gd name="T29" fmla="*/ 1 h 25"/>
                <a:gd name="T30" fmla="*/ 3 w 45"/>
                <a:gd name="T31" fmla="*/ 1 h 25"/>
                <a:gd name="T32" fmla="*/ 3 w 45"/>
                <a:gd name="T33" fmla="*/ 1 h 25"/>
                <a:gd name="T34" fmla="*/ 3 w 45"/>
                <a:gd name="T35" fmla="*/ 1 h 25"/>
                <a:gd name="T36" fmla="*/ 3 w 45"/>
                <a:gd name="T37" fmla="*/ 1 h 25"/>
                <a:gd name="T38" fmla="*/ 3 w 45"/>
                <a:gd name="T39" fmla="*/ 1 h 25"/>
                <a:gd name="T40" fmla="*/ 0 w 45"/>
                <a:gd name="T41" fmla="*/ 0 h 25"/>
                <a:gd name="T42" fmla="*/ 0 w 45"/>
                <a:gd name="T43" fmla="*/ 0 h 25"/>
                <a:gd name="T44" fmla="*/ 0 w 45"/>
                <a:gd name="T45" fmla="*/ 0 h 2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5"/>
                <a:gd name="T70" fmla="*/ 0 h 25"/>
                <a:gd name="T71" fmla="*/ 45 w 45"/>
                <a:gd name="T72" fmla="*/ 25 h 2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5" h="25">
                  <a:moveTo>
                    <a:pt x="5" y="0"/>
                  </a:move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4" y="5"/>
                  </a:lnTo>
                  <a:lnTo>
                    <a:pt x="3" y="7"/>
                  </a:lnTo>
                  <a:lnTo>
                    <a:pt x="3" y="10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0" y="15"/>
                  </a:lnTo>
                  <a:lnTo>
                    <a:pt x="42" y="25"/>
                  </a:lnTo>
                  <a:lnTo>
                    <a:pt x="42" y="24"/>
                  </a:lnTo>
                  <a:lnTo>
                    <a:pt x="42" y="22"/>
                  </a:lnTo>
                  <a:lnTo>
                    <a:pt x="43" y="20"/>
                  </a:lnTo>
                  <a:lnTo>
                    <a:pt x="43" y="18"/>
                  </a:lnTo>
                  <a:lnTo>
                    <a:pt x="44" y="16"/>
                  </a:lnTo>
                  <a:lnTo>
                    <a:pt x="44" y="14"/>
                  </a:lnTo>
                  <a:lnTo>
                    <a:pt x="45" y="12"/>
                  </a:lnTo>
                  <a:lnTo>
                    <a:pt x="45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7" name="Freeform 562"/>
            <p:cNvSpPr>
              <a:spLocks/>
            </p:cNvSpPr>
            <p:nvPr/>
          </p:nvSpPr>
          <p:spPr bwMode="auto">
            <a:xfrm>
              <a:off x="2735" y="2438"/>
              <a:ext cx="14" cy="18"/>
            </a:xfrm>
            <a:custGeom>
              <a:avLst/>
              <a:gdLst>
                <a:gd name="T0" fmla="*/ 1 w 56"/>
                <a:gd name="T1" fmla="*/ 0 h 73"/>
                <a:gd name="T2" fmla="*/ 1 w 56"/>
                <a:gd name="T3" fmla="*/ 0 h 73"/>
                <a:gd name="T4" fmla="*/ 1 w 56"/>
                <a:gd name="T5" fmla="*/ 0 h 73"/>
                <a:gd name="T6" fmla="*/ 1 w 56"/>
                <a:gd name="T7" fmla="*/ 1 h 73"/>
                <a:gd name="T8" fmla="*/ 1 w 56"/>
                <a:gd name="T9" fmla="*/ 1 h 73"/>
                <a:gd name="T10" fmla="*/ 1 w 56"/>
                <a:gd name="T11" fmla="*/ 2 h 73"/>
                <a:gd name="T12" fmla="*/ 1 w 56"/>
                <a:gd name="T13" fmla="*/ 2 h 73"/>
                <a:gd name="T14" fmla="*/ 0 w 56"/>
                <a:gd name="T15" fmla="*/ 3 h 73"/>
                <a:gd name="T16" fmla="*/ 0 w 56"/>
                <a:gd name="T17" fmla="*/ 3 h 73"/>
                <a:gd name="T18" fmla="*/ 0 w 56"/>
                <a:gd name="T19" fmla="*/ 4 h 73"/>
                <a:gd name="T20" fmla="*/ 3 w 56"/>
                <a:gd name="T21" fmla="*/ 4 h 73"/>
                <a:gd name="T22" fmla="*/ 3 w 56"/>
                <a:gd name="T23" fmla="*/ 4 h 73"/>
                <a:gd name="T24" fmla="*/ 3 w 56"/>
                <a:gd name="T25" fmla="*/ 3 h 73"/>
                <a:gd name="T26" fmla="*/ 3 w 56"/>
                <a:gd name="T27" fmla="*/ 3 h 73"/>
                <a:gd name="T28" fmla="*/ 3 w 56"/>
                <a:gd name="T29" fmla="*/ 2 h 73"/>
                <a:gd name="T30" fmla="*/ 3 w 56"/>
                <a:gd name="T31" fmla="*/ 2 h 73"/>
                <a:gd name="T32" fmla="*/ 3 w 56"/>
                <a:gd name="T33" fmla="*/ 1 h 73"/>
                <a:gd name="T34" fmla="*/ 4 w 56"/>
                <a:gd name="T35" fmla="*/ 1 h 73"/>
                <a:gd name="T36" fmla="*/ 4 w 56"/>
                <a:gd name="T37" fmla="*/ 1 h 73"/>
                <a:gd name="T38" fmla="*/ 4 w 56"/>
                <a:gd name="T39" fmla="*/ 1 h 73"/>
                <a:gd name="T40" fmla="*/ 1 w 56"/>
                <a:gd name="T41" fmla="*/ 0 h 73"/>
                <a:gd name="T42" fmla="*/ 1 w 56"/>
                <a:gd name="T43" fmla="*/ 0 h 73"/>
                <a:gd name="T44" fmla="*/ 1 w 56"/>
                <a:gd name="T45" fmla="*/ 0 h 7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6"/>
                <a:gd name="T70" fmla="*/ 0 h 73"/>
                <a:gd name="T71" fmla="*/ 56 w 56"/>
                <a:gd name="T72" fmla="*/ 73 h 7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6" h="73">
                  <a:moveTo>
                    <a:pt x="16" y="0"/>
                  </a:moveTo>
                  <a:lnTo>
                    <a:pt x="16" y="0"/>
                  </a:lnTo>
                  <a:lnTo>
                    <a:pt x="15" y="8"/>
                  </a:lnTo>
                  <a:lnTo>
                    <a:pt x="12" y="15"/>
                  </a:lnTo>
                  <a:lnTo>
                    <a:pt x="10" y="23"/>
                  </a:lnTo>
                  <a:lnTo>
                    <a:pt x="8" y="31"/>
                  </a:lnTo>
                  <a:lnTo>
                    <a:pt x="6" y="38"/>
                  </a:lnTo>
                  <a:lnTo>
                    <a:pt x="4" y="46"/>
                  </a:lnTo>
                  <a:lnTo>
                    <a:pt x="2" y="54"/>
                  </a:lnTo>
                  <a:lnTo>
                    <a:pt x="0" y="63"/>
                  </a:lnTo>
                  <a:lnTo>
                    <a:pt x="40" y="73"/>
                  </a:lnTo>
                  <a:lnTo>
                    <a:pt x="42" y="65"/>
                  </a:lnTo>
                  <a:lnTo>
                    <a:pt x="44" y="57"/>
                  </a:lnTo>
                  <a:lnTo>
                    <a:pt x="47" y="49"/>
                  </a:lnTo>
                  <a:lnTo>
                    <a:pt x="49" y="42"/>
                  </a:lnTo>
                  <a:lnTo>
                    <a:pt x="50" y="34"/>
                  </a:lnTo>
                  <a:lnTo>
                    <a:pt x="52" y="26"/>
                  </a:lnTo>
                  <a:lnTo>
                    <a:pt x="54" y="19"/>
                  </a:lnTo>
                  <a:lnTo>
                    <a:pt x="56" y="1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8" name="Freeform 563"/>
            <p:cNvSpPr>
              <a:spLocks/>
            </p:cNvSpPr>
            <p:nvPr/>
          </p:nvSpPr>
          <p:spPr bwMode="auto">
            <a:xfrm>
              <a:off x="2739" y="2434"/>
              <a:ext cx="11" cy="6"/>
            </a:xfrm>
            <a:custGeom>
              <a:avLst/>
              <a:gdLst>
                <a:gd name="T0" fmla="*/ 0 w 44"/>
                <a:gd name="T1" fmla="*/ 0 h 26"/>
                <a:gd name="T2" fmla="*/ 0 w 44"/>
                <a:gd name="T3" fmla="*/ 0 h 26"/>
                <a:gd name="T4" fmla="*/ 0 w 44"/>
                <a:gd name="T5" fmla="*/ 0 h 26"/>
                <a:gd name="T6" fmla="*/ 0 w 44"/>
                <a:gd name="T7" fmla="*/ 0 h 26"/>
                <a:gd name="T8" fmla="*/ 0 w 44"/>
                <a:gd name="T9" fmla="*/ 0 h 26"/>
                <a:gd name="T10" fmla="*/ 0 w 44"/>
                <a:gd name="T11" fmla="*/ 0 h 26"/>
                <a:gd name="T12" fmla="*/ 0 w 44"/>
                <a:gd name="T13" fmla="*/ 0 h 26"/>
                <a:gd name="T14" fmla="*/ 0 w 44"/>
                <a:gd name="T15" fmla="*/ 0 h 26"/>
                <a:gd name="T16" fmla="*/ 0 w 44"/>
                <a:gd name="T17" fmla="*/ 1 h 26"/>
                <a:gd name="T18" fmla="*/ 0 w 44"/>
                <a:gd name="T19" fmla="*/ 1 h 26"/>
                <a:gd name="T20" fmla="*/ 3 w 44"/>
                <a:gd name="T21" fmla="*/ 1 h 26"/>
                <a:gd name="T22" fmla="*/ 3 w 44"/>
                <a:gd name="T23" fmla="*/ 1 h 26"/>
                <a:gd name="T24" fmla="*/ 3 w 44"/>
                <a:gd name="T25" fmla="*/ 1 h 26"/>
                <a:gd name="T26" fmla="*/ 3 w 44"/>
                <a:gd name="T27" fmla="*/ 1 h 26"/>
                <a:gd name="T28" fmla="*/ 3 w 44"/>
                <a:gd name="T29" fmla="*/ 1 h 26"/>
                <a:gd name="T30" fmla="*/ 3 w 44"/>
                <a:gd name="T31" fmla="*/ 1 h 26"/>
                <a:gd name="T32" fmla="*/ 3 w 44"/>
                <a:gd name="T33" fmla="*/ 1 h 26"/>
                <a:gd name="T34" fmla="*/ 3 w 44"/>
                <a:gd name="T35" fmla="*/ 1 h 26"/>
                <a:gd name="T36" fmla="*/ 3 w 44"/>
                <a:gd name="T37" fmla="*/ 1 h 26"/>
                <a:gd name="T38" fmla="*/ 3 w 44"/>
                <a:gd name="T39" fmla="*/ 1 h 26"/>
                <a:gd name="T40" fmla="*/ 0 w 44"/>
                <a:gd name="T41" fmla="*/ 0 h 26"/>
                <a:gd name="T42" fmla="*/ 0 w 44"/>
                <a:gd name="T43" fmla="*/ 0 h 26"/>
                <a:gd name="T44" fmla="*/ 0 w 44"/>
                <a:gd name="T45" fmla="*/ 0 h 2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26"/>
                <a:gd name="T71" fmla="*/ 44 w 44"/>
                <a:gd name="T72" fmla="*/ 26 h 2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26">
                  <a:moveTo>
                    <a:pt x="4" y="0"/>
                  </a:moveTo>
                  <a:lnTo>
                    <a:pt x="4" y="0"/>
                  </a:lnTo>
                  <a:lnTo>
                    <a:pt x="4" y="2"/>
                  </a:lnTo>
                  <a:lnTo>
                    <a:pt x="3" y="4"/>
                  </a:lnTo>
                  <a:lnTo>
                    <a:pt x="3" y="5"/>
                  </a:lnTo>
                  <a:lnTo>
                    <a:pt x="2" y="7"/>
                  </a:lnTo>
                  <a:lnTo>
                    <a:pt x="2" y="9"/>
                  </a:lnTo>
                  <a:lnTo>
                    <a:pt x="1" y="10"/>
                  </a:lnTo>
                  <a:lnTo>
                    <a:pt x="1" y="13"/>
                  </a:lnTo>
                  <a:lnTo>
                    <a:pt x="0" y="15"/>
                  </a:lnTo>
                  <a:lnTo>
                    <a:pt x="40" y="26"/>
                  </a:lnTo>
                  <a:lnTo>
                    <a:pt x="41" y="25"/>
                  </a:lnTo>
                  <a:lnTo>
                    <a:pt x="41" y="23"/>
                  </a:lnTo>
                  <a:lnTo>
                    <a:pt x="42" y="20"/>
                  </a:lnTo>
                  <a:lnTo>
                    <a:pt x="42" y="19"/>
                  </a:lnTo>
                  <a:lnTo>
                    <a:pt x="43" y="17"/>
                  </a:lnTo>
                  <a:lnTo>
                    <a:pt x="43" y="15"/>
                  </a:lnTo>
                  <a:lnTo>
                    <a:pt x="44" y="14"/>
                  </a:lnTo>
                  <a:lnTo>
                    <a:pt x="44" y="1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29" name="Freeform 564"/>
            <p:cNvSpPr>
              <a:spLocks/>
            </p:cNvSpPr>
            <p:nvPr/>
          </p:nvSpPr>
          <p:spPr bwMode="auto">
            <a:xfrm>
              <a:off x="2740" y="2418"/>
              <a:ext cx="14" cy="19"/>
            </a:xfrm>
            <a:custGeom>
              <a:avLst/>
              <a:gdLst>
                <a:gd name="T0" fmla="*/ 1 w 58"/>
                <a:gd name="T1" fmla="*/ 0 h 75"/>
                <a:gd name="T2" fmla="*/ 1 w 58"/>
                <a:gd name="T3" fmla="*/ 0 h 75"/>
                <a:gd name="T4" fmla="*/ 1 w 58"/>
                <a:gd name="T5" fmla="*/ 1 h 75"/>
                <a:gd name="T6" fmla="*/ 1 w 58"/>
                <a:gd name="T7" fmla="*/ 1 h 75"/>
                <a:gd name="T8" fmla="*/ 1 w 58"/>
                <a:gd name="T9" fmla="*/ 2 h 75"/>
                <a:gd name="T10" fmla="*/ 0 w 58"/>
                <a:gd name="T11" fmla="*/ 2 h 75"/>
                <a:gd name="T12" fmla="*/ 0 w 58"/>
                <a:gd name="T13" fmla="*/ 3 h 75"/>
                <a:gd name="T14" fmla="*/ 0 w 58"/>
                <a:gd name="T15" fmla="*/ 3 h 75"/>
                <a:gd name="T16" fmla="*/ 0 w 58"/>
                <a:gd name="T17" fmla="*/ 4 h 75"/>
                <a:gd name="T18" fmla="*/ 0 w 58"/>
                <a:gd name="T19" fmla="*/ 4 h 75"/>
                <a:gd name="T20" fmla="*/ 2 w 58"/>
                <a:gd name="T21" fmla="*/ 5 h 75"/>
                <a:gd name="T22" fmla="*/ 2 w 58"/>
                <a:gd name="T23" fmla="*/ 4 h 75"/>
                <a:gd name="T24" fmla="*/ 3 w 58"/>
                <a:gd name="T25" fmla="*/ 4 h 75"/>
                <a:gd name="T26" fmla="*/ 3 w 58"/>
                <a:gd name="T27" fmla="*/ 3 h 75"/>
                <a:gd name="T28" fmla="*/ 3 w 58"/>
                <a:gd name="T29" fmla="*/ 3 h 75"/>
                <a:gd name="T30" fmla="*/ 3 w 58"/>
                <a:gd name="T31" fmla="*/ 2 h 75"/>
                <a:gd name="T32" fmla="*/ 3 w 58"/>
                <a:gd name="T33" fmla="*/ 2 h 75"/>
                <a:gd name="T34" fmla="*/ 3 w 58"/>
                <a:gd name="T35" fmla="*/ 1 h 75"/>
                <a:gd name="T36" fmla="*/ 3 w 58"/>
                <a:gd name="T37" fmla="*/ 1 h 75"/>
                <a:gd name="T38" fmla="*/ 3 w 58"/>
                <a:gd name="T39" fmla="*/ 1 h 75"/>
                <a:gd name="T40" fmla="*/ 1 w 58"/>
                <a:gd name="T41" fmla="*/ 0 h 75"/>
                <a:gd name="T42" fmla="*/ 1 w 58"/>
                <a:gd name="T43" fmla="*/ 0 h 75"/>
                <a:gd name="T44" fmla="*/ 1 w 58"/>
                <a:gd name="T45" fmla="*/ 0 h 7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8"/>
                <a:gd name="T70" fmla="*/ 0 h 75"/>
                <a:gd name="T71" fmla="*/ 58 w 58"/>
                <a:gd name="T72" fmla="*/ 75 h 7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8" h="75">
                  <a:moveTo>
                    <a:pt x="18" y="0"/>
                  </a:moveTo>
                  <a:lnTo>
                    <a:pt x="18" y="0"/>
                  </a:lnTo>
                  <a:lnTo>
                    <a:pt x="16" y="8"/>
                  </a:lnTo>
                  <a:lnTo>
                    <a:pt x="14" y="16"/>
                  </a:lnTo>
                  <a:lnTo>
                    <a:pt x="12" y="24"/>
                  </a:lnTo>
                  <a:lnTo>
                    <a:pt x="9" y="32"/>
                  </a:lnTo>
                  <a:lnTo>
                    <a:pt x="7" y="40"/>
                  </a:lnTo>
                  <a:lnTo>
                    <a:pt x="4" y="48"/>
                  </a:lnTo>
                  <a:lnTo>
                    <a:pt x="2" y="56"/>
                  </a:lnTo>
                  <a:lnTo>
                    <a:pt x="0" y="64"/>
                  </a:lnTo>
                  <a:lnTo>
                    <a:pt x="40" y="75"/>
                  </a:lnTo>
                  <a:lnTo>
                    <a:pt x="42" y="68"/>
                  </a:lnTo>
                  <a:lnTo>
                    <a:pt x="45" y="60"/>
                  </a:lnTo>
                  <a:lnTo>
                    <a:pt x="47" y="52"/>
                  </a:lnTo>
                  <a:lnTo>
                    <a:pt x="49" y="45"/>
                  </a:lnTo>
                  <a:lnTo>
                    <a:pt x="52" y="37"/>
                  </a:lnTo>
                  <a:lnTo>
                    <a:pt x="54" y="29"/>
                  </a:lnTo>
                  <a:lnTo>
                    <a:pt x="56" y="20"/>
                  </a:lnTo>
                  <a:lnTo>
                    <a:pt x="58" y="1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0" name="Freeform 565"/>
            <p:cNvSpPr>
              <a:spLocks/>
            </p:cNvSpPr>
            <p:nvPr/>
          </p:nvSpPr>
          <p:spPr bwMode="auto">
            <a:xfrm>
              <a:off x="2744" y="2415"/>
              <a:ext cx="11" cy="6"/>
            </a:xfrm>
            <a:custGeom>
              <a:avLst/>
              <a:gdLst>
                <a:gd name="T0" fmla="*/ 0 w 45"/>
                <a:gd name="T1" fmla="*/ 0 h 26"/>
                <a:gd name="T2" fmla="*/ 0 w 45"/>
                <a:gd name="T3" fmla="*/ 0 h 26"/>
                <a:gd name="T4" fmla="*/ 0 w 45"/>
                <a:gd name="T5" fmla="*/ 0 h 26"/>
                <a:gd name="T6" fmla="*/ 0 w 45"/>
                <a:gd name="T7" fmla="*/ 0 h 26"/>
                <a:gd name="T8" fmla="*/ 0 w 45"/>
                <a:gd name="T9" fmla="*/ 0 h 26"/>
                <a:gd name="T10" fmla="*/ 0 w 45"/>
                <a:gd name="T11" fmla="*/ 0 h 26"/>
                <a:gd name="T12" fmla="*/ 0 w 45"/>
                <a:gd name="T13" fmla="*/ 0 h 26"/>
                <a:gd name="T14" fmla="*/ 0 w 45"/>
                <a:gd name="T15" fmla="*/ 0 h 26"/>
                <a:gd name="T16" fmla="*/ 0 w 45"/>
                <a:gd name="T17" fmla="*/ 1 h 26"/>
                <a:gd name="T18" fmla="*/ 0 w 45"/>
                <a:gd name="T19" fmla="*/ 1 h 26"/>
                <a:gd name="T20" fmla="*/ 2 w 45"/>
                <a:gd name="T21" fmla="*/ 1 h 26"/>
                <a:gd name="T22" fmla="*/ 2 w 45"/>
                <a:gd name="T23" fmla="*/ 1 h 26"/>
                <a:gd name="T24" fmla="*/ 2 w 45"/>
                <a:gd name="T25" fmla="*/ 1 h 26"/>
                <a:gd name="T26" fmla="*/ 2 w 45"/>
                <a:gd name="T27" fmla="*/ 1 h 26"/>
                <a:gd name="T28" fmla="*/ 3 w 45"/>
                <a:gd name="T29" fmla="*/ 1 h 26"/>
                <a:gd name="T30" fmla="*/ 3 w 45"/>
                <a:gd name="T31" fmla="*/ 1 h 26"/>
                <a:gd name="T32" fmla="*/ 3 w 45"/>
                <a:gd name="T33" fmla="*/ 1 h 26"/>
                <a:gd name="T34" fmla="*/ 3 w 45"/>
                <a:gd name="T35" fmla="*/ 1 h 26"/>
                <a:gd name="T36" fmla="*/ 3 w 45"/>
                <a:gd name="T37" fmla="*/ 1 h 26"/>
                <a:gd name="T38" fmla="*/ 3 w 45"/>
                <a:gd name="T39" fmla="*/ 1 h 26"/>
                <a:gd name="T40" fmla="*/ 0 w 45"/>
                <a:gd name="T41" fmla="*/ 0 h 26"/>
                <a:gd name="T42" fmla="*/ 0 w 45"/>
                <a:gd name="T43" fmla="*/ 0 h 26"/>
                <a:gd name="T44" fmla="*/ 0 w 45"/>
                <a:gd name="T45" fmla="*/ 0 h 2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5"/>
                <a:gd name="T70" fmla="*/ 0 h 26"/>
                <a:gd name="T71" fmla="*/ 45 w 45"/>
                <a:gd name="T72" fmla="*/ 26 h 2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5" h="26">
                  <a:moveTo>
                    <a:pt x="4" y="0"/>
                  </a:moveTo>
                  <a:lnTo>
                    <a:pt x="4" y="0"/>
                  </a:lnTo>
                  <a:lnTo>
                    <a:pt x="4" y="1"/>
                  </a:lnTo>
                  <a:lnTo>
                    <a:pt x="3" y="4"/>
                  </a:lnTo>
                  <a:lnTo>
                    <a:pt x="3" y="5"/>
                  </a:lnTo>
                  <a:lnTo>
                    <a:pt x="2" y="7"/>
                  </a:lnTo>
                  <a:lnTo>
                    <a:pt x="2" y="8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40" y="26"/>
                  </a:lnTo>
                  <a:lnTo>
                    <a:pt x="40" y="24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3" y="19"/>
                  </a:lnTo>
                  <a:lnTo>
                    <a:pt x="43" y="18"/>
                  </a:lnTo>
                  <a:lnTo>
                    <a:pt x="44" y="16"/>
                  </a:lnTo>
                  <a:lnTo>
                    <a:pt x="44" y="15"/>
                  </a:lnTo>
                  <a:lnTo>
                    <a:pt x="45" y="1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1" name="Freeform 566"/>
            <p:cNvSpPr>
              <a:spLocks/>
            </p:cNvSpPr>
            <p:nvPr/>
          </p:nvSpPr>
          <p:spPr bwMode="auto">
            <a:xfrm>
              <a:off x="2745" y="2399"/>
              <a:ext cx="15" cy="19"/>
            </a:xfrm>
            <a:custGeom>
              <a:avLst/>
              <a:gdLst>
                <a:gd name="T0" fmla="*/ 1 w 61"/>
                <a:gd name="T1" fmla="*/ 0 h 78"/>
                <a:gd name="T2" fmla="*/ 1 w 61"/>
                <a:gd name="T3" fmla="*/ 0 h 78"/>
                <a:gd name="T4" fmla="*/ 1 w 61"/>
                <a:gd name="T5" fmla="*/ 0 h 78"/>
                <a:gd name="T6" fmla="*/ 1 w 61"/>
                <a:gd name="T7" fmla="*/ 1 h 78"/>
                <a:gd name="T8" fmla="*/ 1 w 61"/>
                <a:gd name="T9" fmla="*/ 1 h 78"/>
                <a:gd name="T10" fmla="*/ 1 w 61"/>
                <a:gd name="T11" fmla="*/ 2 h 78"/>
                <a:gd name="T12" fmla="*/ 0 w 61"/>
                <a:gd name="T13" fmla="*/ 2 h 78"/>
                <a:gd name="T14" fmla="*/ 0 w 61"/>
                <a:gd name="T15" fmla="*/ 3 h 78"/>
                <a:gd name="T16" fmla="*/ 0 w 61"/>
                <a:gd name="T17" fmla="*/ 3 h 78"/>
                <a:gd name="T18" fmla="*/ 0 w 61"/>
                <a:gd name="T19" fmla="*/ 4 h 78"/>
                <a:gd name="T20" fmla="*/ 2 w 61"/>
                <a:gd name="T21" fmla="*/ 5 h 78"/>
                <a:gd name="T22" fmla="*/ 3 w 61"/>
                <a:gd name="T23" fmla="*/ 4 h 78"/>
                <a:gd name="T24" fmla="*/ 3 w 61"/>
                <a:gd name="T25" fmla="*/ 4 h 78"/>
                <a:gd name="T26" fmla="*/ 3 w 61"/>
                <a:gd name="T27" fmla="*/ 3 h 78"/>
                <a:gd name="T28" fmla="*/ 3 w 61"/>
                <a:gd name="T29" fmla="*/ 3 h 78"/>
                <a:gd name="T30" fmla="*/ 3 w 61"/>
                <a:gd name="T31" fmla="*/ 2 h 78"/>
                <a:gd name="T32" fmla="*/ 3 w 61"/>
                <a:gd name="T33" fmla="*/ 2 h 78"/>
                <a:gd name="T34" fmla="*/ 3 w 61"/>
                <a:gd name="T35" fmla="*/ 1 h 78"/>
                <a:gd name="T36" fmla="*/ 4 w 61"/>
                <a:gd name="T37" fmla="*/ 1 h 78"/>
                <a:gd name="T38" fmla="*/ 4 w 61"/>
                <a:gd name="T39" fmla="*/ 1 h 78"/>
                <a:gd name="T40" fmla="*/ 1 w 61"/>
                <a:gd name="T41" fmla="*/ 0 h 78"/>
                <a:gd name="T42" fmla="*/ 1 w 61"/>
                <a:gd name="T43" fmla="*/ 0 h 78"/>
                <a:gd name="T44" fmla="*/ 1 w 61"/>
                <a:gd name="T45" fmla="*/ 0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1"/>
                <a:gd name="T70" fmla="*/ 0 h 78"/>
                <a:gd name="T71" fmla="*/ 61 w 61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1" h="78">
                  <a:moveTo>
                    <a:pt x="20" y="0"/>
                  </a:moveTo>
                  <a:lnTo>
                    <a:pt x="20" y="0"/>
                  </a:lnTo>
                  <a:lnTo>
                    <a:pt x="18" y="8"/>
                  </a:lnTo>
                  <a:lnTo>
                    <a:pt x="15" y="17"/>
                  </a:lnTo>
                  <a:lnTo>
                    <a:pt x="13" y="24"/>
                  </a:lnTo>
                  <a:lnTo>
                    <a:pt x="11" y="32"/>
                  </a:lnTo>
                  <a:lnTo>
                    <a:pt x="8" y="41"/>
                  </a:lnTo>
                  <a:lnTo>
                    <a:pt x="6" y="49"/>
                  </a:lnTo>
                  <a:lnTo>
                    <a:pt x="2" y="58"/>
                  </a:lnTo>
                  <a:lnTo>
                    <a:pt x="0" y="65"/>
                  </a:lnTo>
                  <a:lnTo>
                    <a:pt x="41" y="78"/>
                  </a:lnTo>
                  <a:lnTo>
                    <a:pt x="43" y="70"/>
                  </a:lnTo>
                  <a:lnTo>
                    <a:pt x="45" y="62"/>
                  </a:lnTo>
                  <a:lnTo>
                    <a:pt x="48" y="54"/>
                  </a:lnTo>
                  <a:lnTo>
                    <a:pt x="50" y="46"/>
                  </a:lnTo>
                  <a:lnTo>
                    <a:pt x="52" y="38"/>
                  </a:lnTo>
                  <a:lnTo>
                    <a:pt x="56" y="30"/>
                  </a:lnTo>
                  <a:lnTo>
                    <a:pt x="58" y="22"/>
                  </a:lnTo>
                  <a:lnTo>
                    <a:pt x="61" y="14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2" name="Freeform 567"/>
            <p:cNvSpPr>
              <a:spLocks/>
            </p:cNvSpPr>
            <p:nvPr/>
          </p:nvSpPr>
          <p:spPr bwMode="auto">
            <a:xfrm>
              <a:off x="2750" y="2396"/>
              <a:ext cx="11" cy="6"/>
            </a:xfrm>
            <a:custGeom>
              <a:avLst/>
              <a:gdLst>
                <a:gd name="T0" fmla="*/ 0 w 44"/>
                <a:gd name="T1" fmla="*/ 0 h 25"/>
                <a:gd name="T2" fmla="*/ 0 w 44"/>
                <a:gd name="T3" fmla="*/ 0 h 25"/>
                <a:gd name="T4" fmla="*/ 0 w 44"/>
                <a:gd name="T5" fmla="*/ 0 h 25"/>
                <a:gd name="T6" fmla="*/ 0 w 44"/>
                <a:gd name="T7" fmla="*/ 0 h 25"/>
                <a:gd name="T8" fmla="*/ 0 w 44"/>
                <a:gd name="T9" fmla="*/ 0 h 25"/>
                <a:gd name="T10" fmla="*/ 0 w 44"/>
                <a:gd name="T11" fmla="*/ 0 h 25"/>
                <a:gd name="T12" fmla="*/ 0 w 44"/>
                <a:gd name="T13" fmla="*/ 0 h 25"/>
                <a:gd name="T14" fmla="*/ 0 w 44"/>
                <a:gd name="T15" fmla="*/ 0 h 25"/>
                <a:gd name="T16" fmla="*/ 0 w 44"/>
                <a:gd name="T17" fmla="*/ 0 h 25"/>
                <a:gd name="T18" fmla="*/ 0 w 44"/>
                <a:gd name="T19" fmla="*/ 1 h 25"/>
                <a:gd name="T20" fmla="*/ 3 w 44"/>
                <a:gd name="T21" fmla="*/ 1 h 25"/>
                <a:gd name="T22" fmla="*/ 3 w 44"/>
                <a:gd name="T23" fmla="*/ 1 h 25"/>
                <a:gd name="T24" fmla="*/ 3 w 44"/>
                <a:gd name="T25" fmla="*/ 1 h 25"/>
                <a:gd name="T26" fmla="*/ 3 w 44"/>
                <a:gd name="T27" fmla="*/ 1 h 25"/>
                <a:gd name="T28" fmla="*/ 3 w 44"/>
                <a:gd name="T29" fmla="*/ 1 h 25"/>
                <a:gd name="T30" fmla="*/ 3 w 44"/>
                <a:gd name="T31" fmla="*/ 1 h 25"/>
                <a:gd name="T32" fmla="*/ 3 w 44"/>
                <a:gd name="T33" fmla="*/ 1 h 25"/>
                <a:gd name="T34" fmla="*/ 3 w 44"/>
                <a:gd name="T35" fmla="*/ 1 h 25"/>
                <a:gd name="T36" fmla="*/ 3 w 44"/>
                <a:gd name="T37" fmla="*/ 1 h 25"/>
                <a:gd name="T38" fmla="*/ 3 w 44"/>
                <a:gd name="T39" fmla="*/ 1 h 25"/>
                <a:gd name="T40" fmla="*/ 0 w 44"/>
                <a:gd name="T41" fmla="*/ 0 h 25"/>
                <a:gd name="T42" fmla="*/ 0 w 44"/>
                <a:gd name="T43" fmla="*/ 0 h 25"/>
                <a:gd name="T44" fmla="*/ 0 w 44"/>
                <a:gd name="T45" fmla="*/ 0 h 2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25"/>
                <a:gd name="T71" fmla="*/ 44 w 44"/>
                <a:gd name="T72" fmla="*/ 25 h 2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25">
                  <a:moveTo>
                    <a:pt x="5" y="0"/>
                  </a:move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3" y="5"/>
                  </a:lnTo>
                  <a:lnTo>
                    <a:pt x="3" y="6"/>
                  </a:lnTo>
                  <a:lnTo>
                    <a:pt x="2" y="7"/>
                  </a:lnTo>
                  <a:lnTo>
                    <a:pt x="2" y="9"/>
                  </a:lnTo>
                  <a:lnTo>
                    <a:pt x="2" y="10"/>
                  </a:lnTo>
                  <a:lnTo>
                    <a:pt x="0" y="11"/>
                  </a:lnTo>
                  <a:lnTo>
                    <a:pt x="41" y="25"/>
                  </a:lnTo>
                  <a:lnTo>
                    <a:pt x="41" y="23"/>
                  </a:lnTo>
                  <a:lnTo>
                    <a:pt x="41" y="22"/>
                  </a:lnTo>
                  <a:lnTo>
                    <a:pt x="42" y="21"/>
                  </a:lnTo>
                  <a:lnTo>
                    <a:pt x="42" y="20"/>
                  </a:lnTo>
                  <a:lnTo>
                    <a:pt x="43" y="19"/>
                  </a:lnTo>
                  <a:lnTo>
                    <a:pt x="43" y="17"/>
                  </a:lnTo>
                  <a:lnTo>
                    <a:pt x="43" y="16"/>
                  </a:lnTo>
                  <a:lnTo>
                    <a:pt x="44" y="1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3" name="Freeform 568"/>
            <p:cNvSpPr>
              <a:spLocks/>
            </p:cNvSpPr>
            <p:nvPr/>
          </p:nvSpPr>
          <p:spPr bwMode="auto">
            <a:xfrm>
              <a:off x="2751" y="2379"/>
              <a:ext cx="16" cy="20"/>
            </a:xfrm>
            <a:custGeom>
              <a:avLst/>
              <a:gdLst>
                <a:gd name="T0" fmla="*/ 2 w 61"/>
                <a:gd name="T1" fmla="*/ 0 h 81"/>
                <a:gd name="T2" fmla="*/ 2 w 61"/>
                <a:gd name="T3" fmla="*/ 0 h 81"/>
                <a:gd name="T4" fmla="*/ 1 w 61"/>
                <a:gd name="T5" fmla="*/ 0 h 81"/>
                <a:gd name="T6" fmla="*/ 1 w 61"/>
                <a:gd name="T7" fmla="*/ 1 h 81"/>
                <a:gd name="T8" fmla="*/ 1 w 61"/>
                <a:gd name="T9" fmla="*/ 1 h 81"/>
                <a:gd name="T10" fmla="*/ 1 w 61"/>
                <a:gd name="T11" fmla="*/ 2 h 81"/>
                <a:gd name="T12" fmla="*/ 1 w 61"/>
                <a:gd name="T13" fmla="*/ 2 h 81"/>
                <a:gd name="T14" fmla="*/ 0 w 61"/>
                <a:gd name="T15" fmla="*/ 3 h 81"/>
                <a:gd name="T16" fmla="*/ 0 w 61"/>
                <a:gd name="T17" fmla="*/ 4 h 81"/>
                <a:gd name="T18" fmla="*/ 0 w 61"/>
                <a:gd name="T19" fmla="*/ 4 h 81"/>
                <a:gd name="T20" fmla="*/ 3 w 61"/>
                <a:gd name="T21" fmla="*/ 5 h 81"/>
                <a:gd name="T22" fmla="*/ 3 w 61"/>
                <a:gd name="T23" fmla="*/ 4 h 81"/>
                <a:gd name="T24" fmla="*/ 3 w 61"/>
                <a:gd name="T25" fmla="*/ 4 h 81"/>
                <a:gd name="T26" fmla="*/ 3 w 61"/>
                <a:gd name="T27" fmla="*/ 3 h 81"/>
                <a:gd name="T28" fmla="*/ 3 w 61"/>
                <a:gd name="T29" fmla="*/ 3 h 81"/>
                <a:gd name="T30" fmla="*/ 4 w 61"/>
                <a:gd name="T31" fmla="*/ 2 h 81"/>
                <a:gd name="T32" fmla="*/ 4 w 61"/>
                <a:gd name="T33" fmla="*/ 2 h 81"/>
                <a:gd name="T34" fmla="*/ 4 w 61"/>
                <a:gd name="T35" fmla="*/ 1 h 81"/>
                <a:gd name="T36" fmla="*/ 4 w 61"/>
                <a:gd name="T37" fmla="*/ 1 h 81"/>
                <a:gd name="T38" fmla="*/ 4 w 61"/>
                <a:gd name="T39" fmla="*/ 1 h 81"/>
                <a:gd name="T40" fmla="*/ 2 w 61"/>
                <a:gd name="T41" fmla="*/ 0 h 81"/>
                <a:gd name="T42" fmla="*/ 2 w 61"/>
                <a:gd name="T43" fmla="*/ 0 h 81"/>
                <a:gd name="T44" fmla="*/ 2 w 61"/>
                <a:gd name="T45" fmla="*/ 0 h 8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1"/>
                <a:gd name="T70" fmla="*/ 0 h 81"/>
                <a:gd name="T71" fmla="*/ 61 w 61"/>
                <a:gd name="T72" fmla="*/ 81 h 8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1" h="81">
                  <a:moveTo>
                    <a:pt x="22" y="0"/>
                  </a:moveTo>
                  <a:lnTo>
                    <a:pt x="22" y="0"/>
                  </a:lnTo>
                  <a:lnTo>
                    <a:pt x="19" y="9"/>
                  </a:lnTo>
                  <a:lnTo>
                    <a:pt x="17" y="16"/>
                  </a:lnTo>
                  <a:lnTo>
                    <a:pt x="14" y="25"/>
                  </a:lnTo>
                  <a:lnTo>
                    <a:pt x="10" y="34"/>
                  </a:lnTo>
                  <a:lnTo>
                    <a:pt x="8" y="42"/>
                  </a:lnTo>
                  <a:lnTo>
                    <a:pt x="5" y="51"/>
                  </a:lnTo>
                  <a:lnTo>
                    <a:pt x="2" y="59"/>
                  </a:lnTo>
                  <a:lnTo>
                    <a:pt x="0" y="67"/>
                  </a:lnTo>
                  <a:lnTo>
                    <a:pt x="39" y="81"/>
                  </a:lnTo>
                  <a:lnTo>
                    <a:pt x="41" y="73"/>
                  </a:lnTo>
                  <a:lnTo>
                    <a:pt x="44" y="65"/>
                  </a:lnTo>
                  <a:lnTo>
                    <a:pt x="48" y="56"/>
                  </a:lnTo>
                  <a:lnTo>
                    <a:pt x="50" y="48"/>
                  </a:lnTo>
                  <a:lnTo>
                    <a:pt x="53" y="40"/>
                  </a:lnTo>
                  <a:lnTo>
                    <a:pt x="56" y="32"/>
                  </a:lnTo>
                  <a:lnTo>
                    <a:pt x="58" y="23"/>
                  </a:lnTo>
                  <a:lnTo>
                    <a:pt x="61" y="15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4" name="Freeform 569"/>
            <p:cNvSpPr>
              <a:spLocks/>
            </p:cNvSpPr>
            <p:nvPr/>
          </p:nvSpPr>
          <p:spPr bwMode="auto">
            <a:xfrm>
              <a:off x="2757" y="2376"/>
              <a:ext cx="11" cy="7"/>
            </a:xfrm>
            <a:custGeom>
              <a:avLst/>
              <a:gdLst>
                <a:gd name="T0" fmla="*/ 0 w 43"/>
                <a:gd name="T1" fmla="*/ 0 h 25"/>
                <a:gd name="T2" fmla="*/ 0 w 43"/>
                <a:gd name="T3" fmla="*/ 0 h 25"/>
                <a:gd name="T4" fmla="*/ 0 w 43"/>
                <a:gd name="T5" fmla="*/ 0 h 25"/>
                <a:gd name="T6" fmla="*/ 0 w 43"/>
                <a:gd name="T7" fmla="*/ 0 h 25"/>
                <a:gd name="T8" fmla="*/ 0 w 43"/>
                <a:gd name="T9" fmla="*/ 0 h 25"/>
                <a:gd name="T10" fmla="*/ 0 w 43"/>
                <a:gd name="T11" fmla="*/ 0 h 25"/>
                <a:gd name="T12" fmla="*/ 0 w 43"/>
                <a:gd name="T13" fmla="*/ 1 h 25"/>
                <a:gd name="T14" fmla="*/ 0 w 43"/>
                <a:gd name="T15" fmla="*/ 1 h 25"/>
                <a:gd name="T16" fmla="*/ 0 w 43"/>
                <a:gd name="T17" fmla="*/ 1 h 25"/>
                <a:gd name="T18" fmla="*/ 0 w 43"/>
                <a:gd name="T19" fmla="*/ 1 h 25"/>
                <a:gd name="T20" fmla="*/ 3 w 43"/>
                <a:gd name="T21" fmla="*/ 2 h 25"/>
                <a:gd name="T22" fmla="*/ 3 w 43"/>
                <a:gd name="T23" fmla="*/ 2 h 25"/>
                <a:gd name="T24" fmla="*/ 3 w 43"/>
                <a:gd name="T25" fmla="*/ 2 h 25"/>
                <a:gd name="T26" fmla="*/ 3 w 43"/>
                <a:gd name="T27" fmla="*/ 2 h 25"/>
                <a:gd name="T28" fmla="*/ 3 w 43"/>
                <a:gd name="T29" fmla="*/ 2 h 25"/>
                <a:gd name="T30" fmla="*/ 3 w 43"/>
                <a:gd name="T31" fmla="*/ 1 h 25"/>
                <a:gd name="T32" fmla="*/ 3 w 43"/>
                <a:gd name="T33" fmla="*/ 1 h 25"/>
                <a:gd name="T34" fmla="*/ 3 w 43"/>
                <a:gd name="T35" fmla="*/ 1 h 25"/>
                <a:gd name="T36" fmla="*/ 3 w 43"/>
                <a:gd name="T37" fmla="*/ 1 h 25"/>
                <a:gd name="T38" fmla="*/ 3 w 43"/>
                <a:gd name="T39" fmla="*/ 1 h 25"/>
                <a:gd name="T40" fmla="*/ 0 w 43"/>
                <a:gd name="T41" fmla="*/ 0 h 25"/>
                <a:gd name="T42" fmla="*/ 0 w 43"/>
                <a:gd name="T43" fmla="*/ 0 h 25"/>
                <a:gd name="T44" fmla="*/ 0 w 43"/>
                <a:gd name="T45" fmla="*/ 0 h 2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25"/>
                <a:gd name="T71" fmla="*/ 43 w 43"/>
                <a:gd name="T72" fmla="*/ 25 h 2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25">
                  <a:moveTo>
                    <a:pt x="4" y="0"/>
                  </a:moveTo>
                  <a:lnTo>
                    <a:pt x="4" y="0"/>
                  </a:lnTo>
                  <a:lnTo>
                    <a:pt x="3" y="1"/>
                  </a:lnTo>
                  <a:lnTo>
                    <a:pt x="3" y="2"/>
                  </a:lnTo>
                  <a:lnTo>
                    <a:pt x="2" y="3"/>
                  </a:lnTo>
                  <a:lnTo>
                    <a:pt x="2" y="5"/>
                  </a:lnTo>
                  <a:lnTo>
                    <a:pt x="1" y="6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10"/>
                  </a:lnTo>
                  <a:lnTo>
                    <a:pt x="39" y="25"/>
                  </a:lnTo>
                  <a:lnTo>
                    <a:pt x="41" y="24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2" y="20"/>
                  </a:lnTo>
                  <a:lnTo>
                    <a:pt x="42" y="19"/>
                  </a:lnTo>
                  <a:lnTo>
                    <a:pt x="43" y="18"/>
                  </a:lnTo>
                  <a:lnTo>
                    <a:pt x="43" y="16"/>
                  </a:lnTo>
                  <a:lnTo>
                    <a:pt x="43" y="1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5" name="Freeform 570"/>
            <p:cNvSpPr>
              <a:spLocks/>
            </p:cNvSpPr>
            <p:nvPr/>
          </p:nvSpPr>
          <p:spPr bwMode="auto">
            <a:xfrm>
              <a:off x="2758" y="2359"/>
              <a:ext cx="16" cy="21"/>
            </a:xfrm>
            <a:custGeom>
              <a:avLst/>
              <a:gdLst>
                <a:gd name="T0" fmla="*/ 2 w 64"/>
                <a:gd name="T1" fmla="*/ 0 h 83"/>
                <a:gd name="T2" fmla="*/ 2 w 64"/>
                <a:gd name="T3" fmla="*/ 0 h 83"/>
                <a:gd name="T4" fmla="*/ 2 w 64"/>
                <a:gd name="T5" fmla="*/ 1 h 83"/>
                <a:gd name="T6" fmla="*/ 1 w 64"/>
                <a:gd name="T7" fmla="*/ 1 h 83"/>
                <a:gd name="T8" fmla="*/ 1 w 64"/>
                <a:gd name="T9" fmla="*/ 2 h 83"/>
                <a:gd name="T10" fmla="*/ 1 w 64"/>
                <a:gd name="T11" fmla="*/ 2 h 83"/>
                <a:gd name="T12" fmla="*/ 1 w 64"/>
                <a:gd name="T13" fmla="*/ 3 h 83"/>
                <a:gd name="T14" fmla="*/ 1 w 64"/>
                <a:gd name="T15" fmla="*/ 3 h 83"/>
                <a:gd name="T16" fmla="*/ 0 w 64"/>
                <a:gd name="T17" fmla="*/ 4 h 83"/>
                <a:gd name="T18" fmla="*/ 0 w 64"/>
                <a:gd name="T19" fmla="*/ 4 h 83"/>
                <a:gd name="T20" fmla="*/ 3 w 64"/>
                <a:gd name="T21" fmla="*/ 5 h 83"/>
                <a:gd name="T22" fmla="*/ 3 w 64"/>
                <a:gd name="T23" fmla="*/ 5 h 83"/>
                <a:gd name="T24" fmla="*/ 3 w 64"/>
                <a:gd name="T25" fmla="*/ 4 h 83"/>
                <a:gd name="T26" fmla="*/ 3 w 64"/>
                <a:gd name="T27" fmla="*/ 4 h 83"/>
                <a:gd name="T28" fmla="*/ 3 w 64"/>
                <a:gd name="T29" fmla="*/ 3 h 83"/>
                <a:gd name="T30" fmla="*/ 4 w 64"/>
                <a:gd name="T31" fmla="*/ 3 h 83"/>
                <a:gd name="T32" fmla="*/ 4 w 64"/>
                <a:gd name="T33" fmla="*/ 2 h 83"/>
                <a:gd name="T34" fmla="*/ 4 w 64"/>
                <a:gd name="T35" fmla="*/ 2 h 83"/>
                <a:gd name="T36" fmla="*/ 4 w 64"/>
                <a:gd name="T37" fmla="*/ 1 h 83"/>
                <a:gd name="T38" fmla="*/ 4 w 64"/>
                <a:gd name="T39" fmla="*/ 1 h 83"/>
                <a:gd name="T40" fmla="*/ 2 w 64"/>
                <a:gd name="T41" fmla="*/ 0 h 83"/>
                <a:gd name="T42" fmla="*/ 2 w 64"/>
                <a:gd name="T43" fmla="*/ 0 h 83"/>
                <a:gd name="T44" fmla="*/ 2 w 64"/>
                <a:gd name="T45" fmla="*/ 0 h 8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4"/>
                <a:gd name="T70" fmla="*/ 0 h 83"/>
                <a:gd name="T71" fmla="*/ 64 w 64"/>
                <a:gd name="T72" fmla="*/ 83 h 8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4" h="83">
                  <a:moveTo>
                    <a:pt x="25" y="0"/>
                  </a:moveTo>
                  <a:lnTo>
                    <a:pt x="25" y="0"/>
                  </a:lnTo>
                  <a:lnTo>
                    <a:pt x="22" y="9"/>
                  </a:lnTo>
                  <a:lnTo>
                    <a:pt x="18" y="18"/>
                  </a:lnTo>
                  <a:lnTo>
                    <a:pt x="15" y="26"/>
                  </a:lnTo>
                  <a:lnTo>
                    <a:pt x="12" y="35"/>
                  </a:lnTo>
                  <a:lnTo>
                    <a:pt x="9" y="44"/>
                  </a:lnTo>
                  <a:lnTo>
                    <a:pt x="6" y="52"/>
                  </a:lnTo>
                  <a:lnTo>
                    <a:pt x="2" y="60"/>
                  </a:lnTo>
                  <a:lnTo>
                    <a:pt x="0" y="69"/>
                  </a:lnTo>
                  <a:lnTo>
                    <a:pt x="39" y="83"/>
                  </a:lnTo>
                  <a:lnTo>
                    <a:pt x="42" y="75"/>
                  </a:lnTo>
                  <a:lnTo>
                    <a:pt x="45" y="67"/>
                  </a:lnTo>
                  <a:lnTo>
                    <a:pt x="48" y="59"/>
                  </a:lnTo>
                  <a:lnTo>
                    <a:pt x="51" y="50"/>
                  </a:lnTo>
                  <a:lnTo>
                    <a:pt x="55" y="41"/>
                  </a:lnTo>
                  <a:lnTo>
                    <a:pt x="58" y="34"/>
                  </a:lnTo>
                  <a:lnTo>
                    <a:pt x="61" y="25"/>
                  </a:lnTo>
                  <a:lnTo>
                    <a:pt x="64" y="1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6" name="Freeform 571"/>
            <p:cNvSpPr>
              <a:spLocks/>
            </p:cNvSpPr>
            <p:nvPr/>
          </p:nvSpPr>
          <p:spPr bwMode="auto">
            <a:xfrm>
              <a:off x="2764" y="2357"/>
              <a:ext cx="11" cy="7"/>
            </a:xfrm>
            <a:custGeom>
              <a:avLst/>
              <a:gdLst>
                <a:gd name="T0" fmla="*/ 0 w 42"/>
                <a:gd name="T1" fmla="*/ 0 h 25"/>
                <a:gd name="T2" fmla="*/ 0 w 42"/>
                <a:gd name="T3" fmla="*/ 0 h 25"/>
                <a:gd name="T4" fmla="*/ 0 w 42"/>
                <a:gd name="T5" fmla="*/ 0 h 25"/>
                <a:gd name="T6" fmla="*/ 0 w 42"/>
                <a:gd name="T7" fmla="*/ 0 h 25"/>
                <a:gd name="T8" fmla="*/ 0 w 42"/>
                <a:gd name="T9" fmla="*/ 0 h 25"/>
                <a:gd name="T10" fmla="*/ 0 w 42"/>
                <a:gd name="T11" fmla="*/ 0 h 25"/>
                <a:gd name="T12" fmla="*/ 0 w 42"/>
                <a:gd name="T13" fmla="*/ 0 h 25"/>
                <a:gd name="T14" fmla="*/ 0 w 42"/>
                <a:gd name="T15" fmla="*/ 1 h 25"/>
                <a:gd name="T16" fmla="*/ 0 w 42"/>
                <a:gd name="T17" fmla="*/ 1 h 25"/>
                <a:gd name="T18" fmla="*/ 0 w 42"/>
                <a:gd name="T19" fmla="*/ 1 h 25"/>
                <a:gd name="T20" fmla="*/ 3 w 42"/>
                <a:gd name="T21" fmla="*/ 2 h 25"/>
                <a:gd name="T22" fmla="*/ 3 w 42"/>
                <a:gd name="T23" fmla="*/ 2 h 25"/>
                <a:gd name="T24" fmla="*/ 3 w 42"/>
                <a:gd name="T25" fmla="*/ 2 h 25"/>
                <a:gd name="T26" fmla="*/ 3 w 42"/>
                <a:gd name="T27" fmla="*/ 2 h 25"/>
                <a:gd name="T28" fmla="*/ 3 w 42"/>
                <a:gd name="T29" fmla="*/ 2 h 25"/>
                <a:gd name="T30" fmla="*/ 3 w 42"/>
                <a:gd name="T31" fmla="*/ 2 h 25"/>
                <a:gd name="T32" fmla="*/ 3 w 42"/>
                <a:gd name="T33" fmla="*/ 1 h 25"/>
                <a:gd name="T34" fmla="*/ 3 w 42"/>
                <a:gd name="T35" fmla="*/ 1 h 25"/>
                <a:gd name="T36" fmla="*/ 3 w 42"/>
                <a:gd name="T37" fmla="*/ 1 h 25"/>
                <a:gd name="T38" fmla="*/ 3 w 42"/>
                <a:gd name="T39" fmla="*/ 1 h 25"/>
                <a:gd name="T40" fmla="*/ 0 w 42"/>
                <a:gd name="T41" fmla="*/ 0 h 25"/>
                <a:gd name="T42" fmla="*/ 0 w 42"/>
                <a:gd name="T43" fmla="*/ 0 h 25"/>
                <a:gd name="T44" fmla="*/ 0 w 42"/>
                <a:gd name="T45" fmla="*/ 0 h 2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25"/>
                <a:gd name="T71" fmla="*/ 42 w 42"/>
                <a:gd name="T72" fmla="*/ 25 h 2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25">
                  <a:moveTo>
                    <a:pt x="3" y="0"/>
                  </a:moveTo>
                  <a:lnTo>
                    <a:pt x="3" y="0"/>
                  </a:lnTo>
                  <a:lnTo>
                    <a:pt x="3" y="1"/>
                  </a:lnTo>
                  <a:lnTo>
                    <a:pt x="2" y="2"/>
                  </a:lnTo>
                  <a:lnTo>
                    <a:pt x="2" y="3"/>
                  </a:lnTo>
                  <a:lnTo>
                    <a:pt x="2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0" y="7"/>
                  </a:lnTo>
                  <a:lnTo>
                    <a:pt x="0" y="8"/>
                  </a:lnTo>
                  <a:lnTo>
                    <a:pt x="39" y="25"/>
                  </a:lnTo>
                  <a:lnTo>
                    <a:pt x="39" y="24"/>
                  </a:lnTo>
                  <a:lnTo>
                    <a:pt x="39" y="23"/>
                  </a:lnTo>
                  <a:lnTo>
                    <a:pt x="40" y="22"/>
                  </a:lnTo>
                  <a:lnTo>
                    <a:pt x="40" y="21"/>
                  </a:lnTo>
                  <a:lnTo>
                    <a:pt x="41" y="20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2" y="16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7" name="Freeform 572"/>
            <p:cNvSpPr>
              <a:spLocks/>
            </p:cNvSpPr>
            <p:nvPr/>
          </p:nvSpPr>
          <p:spPr bwMode="auto">
            <a:xfrm>
              <a:off x="2765" y="2341"/>
              <a:ext cx="16" cy="20"/>
            </a:xfrm>
            <a:custGeom>
              <a:avLst/>
              <a:gdLst>
                <a:gd name="T0" fmla="*/ 2 w 64"/>
                <a:gd name="T1" fmla="*/ 0 h 80"/>
                <a:gd name="T2" fmla="*/ 2 w 64"/>
                <a:gd name="T3" fmla="*/ 0 h 80"/>
                <a:gd name="T4" fmla="*/ 2 w 64"/>
                <a:gd name="T5" fmla="*/ 1 h 80"/>
                <a:gd name="T6" fmla="*/ 1 w 64"/>
                <a:gd name="T7" fmla="*/ 1 h 80"/>
                <a:gd name="T8" fmla="*/ 1 w 64"/>
                <a:gd name="T9" fmla="*/ 2 h 80"/>
                <a:gd name="T10" fmla="*/ 1 w 64"/>
                <a:gd name="T11" fmla="*/ 2 h 80"/>
                <a:gd name="T12" fmla="*/ 1 w 64"/>
                <a:gd name="T13" fmla="*/ 3 h 80"/>
                <a:gd name="T14" fmla="*/ 1 w 64"/>
                <a:gd name="T15" fmla="*/ 3 h 80"/>
                <a:gd name="T16" fmla="*/ 0 w 64"/>
                <a:gd name="T17" fmla="*/ 4 h 80"/>
                <a:gd name="T18" fmla="*/ 0 w 64"/>
                <a:gd name="T19" fmla="*/ 4 h 80"/>
                <a:gd name="T20" fmla="*/ 3 w 64"/>
                <a:gd name="T21" fmla="*/ 5 h 80"/>
                <a:gd name="T22" fmla="*/ 3 w 64"/>
                <a:gd name="T23" fmla="*/ 5 h 80"/>
                <a:gd name="T24" fmla="*/ 3 w 64"/>
                <a:gd name="T25" fmla="*/ 4 h 80"/>
                <a:gd name="T26" fmla="*/ 3 w 64"/>
                <a:gd name="T27" fmla="*/ 4 h 80"/>
                <a:gd name="T28" fmla="*/ 3 w 64"/>
                <a:gd name="T29" fmla="*/ 3 h 80"/>
                <a:gd name="T30" fmla="*/ 4 w 64"/>
                <a:gd name="T31" fmla="*/ 3 h 80"/>
                <a:gd name="T32" fmla="*/ 4 w 64"/>
                <a:gd name="T33" fmla="*/ 2 h 80"/>
                <a:gd name="T34" fmla="*/ 4 w 64"/>
                <a:gd name="T35" fmla="*/ 2 h 80"/>
                <a:gd name="T36" fmla="*/ 4 w 64"/>
                <a:gd name="T37" fmla="*/ 1 h 80"/>
                <a:gd name="T38" fmla="*/ 4 w 64"/>
                <a:gd name="T39" fmla="*/ 1 h 80"/>
                <a:gd name="T40" fmla="*/ 2 w 64"/>
                <a:gd name="T41" fmla="*/ 0 h 80"/>
                <a:gd name="T42" fmla="*/ 2 w 64"/>
                <a:gd name="T43" fmla="*/ 0 h 80"/>
                <a:gd name="T44" fmla="*/ 2 w 64"/>
                <a:gd name="T45" fmla="*/ 0 h 8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4"/>
                <a:gd name="T70" fmla="*/ 0 h 80"/>
                <a:gd name="T71" fmla="*/ 64 w 64"/>
                <a:gd name="T72" fmla="*/ 80 h 8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4" h="80">
                  <a:moveTo>
                    <a:pt x="26" y="0"/>
                  </a:moveTo>
                  <a:lnTo>
                    <a:pt x="26" y="0"/>
                  </a:lnTo>
                  <a:lnTo>
                    <a:pt x="22" y="7"/>
                  </a:lnTo>
                  <a:lnTo>
                    <a:pt x="19" y="15"/>
                  </a:lnTo>
                  <a:lnTo>
                    <a:pt x="16" y="24"/>
                  </a:lnTo>
                  <a:lnTo>
                    <a:pt x="13" y="32"/>
                  </a:lnTo>
                  <a:lnTo>
                    <a:pt x="10" y="39"/>
                  </a:lnTo>
                  <a:lnTo>
                    <a:pt x="6" y="48"/>
                  </a:lnTo>
                  <a:lnTo>
                    <a:pt x="3" y="56"/>
                  </a:lnTo>
                  <a:lnTo>
                    <a:pt x="0" y="64"/>
                  </a:lnTo>
                  <a:lnTo>
                    <a:pt x="39" y="80"/>
                  </a:lnTo>
                  <a:lnTo>
                    <a:pt x="43" y="71"/>
                  </a:lnTo>
                  <a:lnTo>
                    <a:pt x="46" y="64"/>
                  </a:lnTo>
                  <a:lnTo>
                    <a:pt x="49" y="56"/>
                  </a:lnTo>
                  <a:lnTo>
                    <a:pt x="51" y="48"/>
                  </a:lnTo>
                  <a:lnTo>
                    <a:pt x="54" y="40"/>
                  </a:lnTo>
                  <a:lnTo>
                    <a:pt x="58" y="32"/>
                  </a:lnTo>
                  <a:lnTo>
                    <a:pt x="61" y="24"/>
                  </a:lnTo>
                  <a:lnTo>
                    <a:pt x="64" y="1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8" name="Freeform 573"/>
            <p:cNvSpPr>
              <a:spLocks/>
            </p:cNvSpPr>
            <p:nvPr/>
          </p:nvSpPr>
          <p:spPr bwMode="auto">
            <a:xfrm>
              <a:off x="2771" y="2338"/>
              <a:ext cx="11" cy="7"/>
            </a:xfrm>
            <a:custGeom>
              <a:avLst/>
              <a:gdLst>
                <a:gd name="T0" fmla="*/ 0 w 43"/>
                <a:gd name="T1" fmla="*/ 0 h 27"/>
                <a:gd name="T2" fmla="*/ 0 w 43"/>
                <a:gd name="T3" fmla="*/ 0 h 27"/>
                <a:gd name="T4" fmla="*/ 0 w 43"/>
                <a:gd name="T5" fmla="*/ 0 h 27"/>
                <a:gd name="T6" fmla="*/ 0 w 43"/>
                <a:gd name="T7" fmla="*/ 0 h 27"/>
                <a:gd name="T8" fmla="*/ 0 w 43"/>
                <a:gd name="T9" fmla="*/ 0 h 27"/>
                <a:gd name="T10" fmla="*/ 0 w 43"/>
                <a:gd name="T11" fmla="*/ 0 h 27"/>
                <a:gd name="T12" fmla="*/ 0 w 43"/>
                <a:gd name="T13" fmla="*/ 1 h 27"/>
                <a:gd name="T14" fmla="*/ 0 w 43"/>
                <a:gd name="T15" fmla="*/ 1 h 27"/>
                <a:gd name="T16" fmla="*/ 0 w 43"/>
                <a:gd name="T17" fmla="*/ 1 h 27"/>
                <a:gd name="T18" fmla="*/ 0 w 43"/>
                <a:gd name="T19" fmla="*/ 1 h 27"/>
                <a:gd name="T20" fmla="*/ 3 w 43"/>
                <a:gd name="T21" fmla="*/ 2 h 27"/>
                <a:gd name="T22" fmla="*/ 3 w 43"/>
                <a:gd name="T23" fmla="*/ 2 h 27"/>
                <a:gd name="T24" fmla="*/ 3 w 43"/>
                <a:gd name="T25" fmla="*/ 2 h 27"/>
                <a:gd name="T26" fmla="*/ 3 w 43"/>
                <a:gd name="T27" fmla="*/ 2 h 27"/>
                <a:gd name="T28" fmla="*/ 3 w 43"/>
                <a:gd name="T29" fmla="*/ 2 h 27"/>
                <a:gd name="T30" fmla="*/ 3 w 43"/>
                <a:gd name="T31" fmla="*/ 1 h 27"/>
                <a:gd name="T32" fmla="*/ 3 w 43"/>
                <a:gd name="T33" fmla="*/ 1 h 27"/>
                <a:gd name="T34" fmla="*/ 3 w 43"/>
                <a:gd name="T35" fmla="*/ 1 h 27"/>
                <a:gd name="T36" fmla="*/ 3 w 43"/>
                <a:gd name="T37" fmla="*/ 1 h 27"/>
                <a:gd name="T38" fmla="*/ 3 w 43"/>
                <a:gd name="T39" fmla="*/ 1 h 27"/>
                <a:gd name="T40" fmla="*/ 0 w 43"/>
                <a:gd name="T41" fmla="*/ 0 h 27"/>
                <a:gd name="T42" fmla="*/ 0 w 43"/>
                <a:gd name="T43" fmla="*/ 0 h 27"/>
                <a:gd name="T44" fmla="*/ 0 w 43"/>
                <a:gd name="T45" fmla="*/ 0 h 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27"/>
                <a:gd name="T71" fmla="*/ 43 w 43"/>
                <a:gd name="T72" fmla="*/ 27 h 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27">
                  <a:moveTo>
                    <a:pt x="4" y="0"/>
                  </a:moveTo>
                  <a:lnTo>
                    <a:pt x="4" y="0"/>
                  </a:lnTo>
                  <a:lnTo>
                    <a:pt x="4" y="1"/>
                  </a:lnTo>
                  <a:lnTo>
                    <a:pt x="3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2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0" y="11"/>
                  </a:lnTo>
                  <a:lnTo>
                    <a:pt x="38" y="27"/>
                  </a:lnTo>
                  <a:lnTo>
                    <a:pt x="39" y="26"/>
                  </a:lnTo>
                  <a:lnTo>
                    <a:pt x="39" y="25"/>
                  </a:lnTo>
                  <a:lnTo>
                    <a:pt x="40" y="23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3" y="17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39" name="Freeform 574"/>
            <p:cNvSpPr>
              <a:spLocks/>
            </p:cNvSpPr>
            <p:nvPr/>
          </p:nvSpPr>
          <p:spPr bwMode="auto">
            <a:xfrm>
              <a:off x="2772" y="2323"/>
              <a:ext cx="17" cy="20"/>
            </a:xfrm>
            <a:custGeom>
              <a:avLst/>
              <a:gdLst>
                <a:gd name="T0" fmla="*/ 2 w 65"/>
                <a:gd name="T1" fmla="*/ 0 h 79"/>
                <a:gd name="T2" fmla="*/ 2 w 65"/>
                <a:gd name="T3" fmla="*/ 0 h 79"/>
                <a:gd name="T4" fmla="*/ 2 w 65"/>
                <a:gd name="T5" fmla="*/ 1 h 79"/>
                <a:gd name="T6" fmla="*/ 1 w 65"/>
                <a:gd name="T7" fmla="*/ 1 h 79"/>
                <a:gd name="T8" fmla="*/ 1 w 65"/>
                <a:gd name="T9" fmla="*/ 2 h 79"/>
                <a:gd name="T10" fmla="*/ 1 w 65"/>
                <a:gd name="T11" fmla="*/ 2 h 79"/>
                <a:gd name="T12" fmla="*/ 1 w 65"/>
                <a:gd name="T13" fmla="*/ 3 h 79"/>
                <a:gd name="T14" fmla="*/ 1 w 65"/>
                <a:gd name="T15" fmla="*/ 3 h 79"/>
                <a:gd name="T16" fmla="*/ 0 w 65"/>
                <a:gd name="T17" fmla="*/ 4 h 79"/>
                <a:gd name="T18" fmla="*/ 0 w 65"/>
                <a:gd name="T19" fmla="*/ 4 h 79"/>
                <a:gd name="T20" fmla="*/ 3 w 65"/>
                <a:gd name="T21" fmla="*/ 5 h 79"/>
                <a:gd name="T22" fmla="*/ 3 w 65"/>
                <a:gd name="T23" fmla="*/ 5 h 79"/>
                <a:gd name="T24" fmla="*/ 3 w 65"/>
                <a:gd name="T25" fmla="*/ 4 h 79"/>
                <a:gd name="T26" fmla="*/ 3 w 65"/>
                <a:gd name="T27" fmla="*/ 4 h 79"/>
                <a:gd name="T28" fmla="*/ 4 w 65"/>
                <a:gd name="T29" fmla="*/ 3 h 79"/>
                <a:gd name="T30" fmla="*/ 4 w 65"/>
                <a:gd name="T31" fmla="*/ 3 h 79"/>
                <a:gd name="T32" fmla="*/ 4 w 65"/>
                <a:gd name="T33" fmla="*/ 2 h 79"/>
                <a:gd name="T34" fmla="*/ 4 w 65"/>
                <a:gd name="T35" fmla="*/ 2 h 79"/>
                <a:gd name="T36" fmla="*/ 4 w 65"/>
                <a:gd name="T37" fmla="*/ 1 h 79"/>
                <a:gd name="T38" fmla="*/ 4 w 65"/>
                <a:gd name="T39" fmla="*/ 1 h 79"/>
                <a:gd name="T40" fmla="*/ 2 w 65"/>
                <a:gd name="T41" fmla="*/ 0 h 79"/>
                <a:gd name="T42" fmla="*/ 2 w 65"/>
                <a:gd name="T43" fmla="*/ 0 h 79"/>
                <a:gd name="T44" fmla="*/ 2 w 65"/>
                <a:gd name="T45" fmla="*/ 0 h 7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5"/>
                <a:gd name="T70" fmla="*/ 0 h 79"/>
                <a:gd name="T71" fmla="*/ 65 w 65"/>
                <a:gd name="T72" fmla="*/ 79 h 7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5" h="79">
                  <a:moveTo>
                    <a:pt x="26" y="0"/>
                  </a:moveTo>
                  <a:lnTo>
                    <a:pt x="26" y="0"/>
                  </a:lnTo>
                  <a:lnTo>
                    <a:pt x="23" y="8"/>
                  </a:lnTo>
                  <a:lnTo>
                    <a:pt x="20" y="15"/>
                  </a:lnTo>
                  <a:lnTo>
                    <a:pt x="17" y="23"/>
                  </a:lnTo>
                  <a:lnTo>
                    <a:pt x="14" y="31"/>
                  </a:lnTo>
                  <a:lnTo>
                    <a:pt x="9" y="38"/>
                  </a:lnTo>
                  <a:lnTo>
                    <a:pt x="6" y="46"/>
                  </a:lnTo>
                  <a:lnTo>
                    <a:pt x="3" y="54"/>
                  </a:lnTo>
                  <a:lnTo>
                    <a:pt x="0" y="62"/>
                  </a:lnTo>
                  <a:lnTo>
                    <a:pt x="39" y="79"/>
                  </a:lnTo>
                  <a:lnTo>
                    <a:pt x="42" y="72"/>
                  </a:lnTo>
                  <a:lnTo>
                    <a:pt x="46" y="64"/>
                  </a:lnTo>
                  <a:lnTo>
                    <a:pt x="49" y="56"/>
                  </a:lnTo>
                  <a:lnTo>
                    <a:pt x="52" y="48"/>
                  </a:lnTo>
                  <a:lnTo>
                    <a:pt x="55" y="41"/>
                  </a:lnTo>
                  <a:lnTo>
                    <a:pt x="58" y="33"/>
                  </a:lnTo>
                  <a:lnTo>
                    <a:pt x="62" y="25"/>
                  </a:lnTo>
                  <a:lnTo>
                    <a:pt x="65" y="18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0" name="Freeform 575"/>
            <p:cNvSpPr>
              <a:spLocks/>
            </p:cNvSpPr>
            <p:nvPr/>
          </p:nvSpPr>
          <p:spPr bwMode="auto">
            <a:xfrm>
              <a:off x="2779" y="2320"/>
              <a:ext cx="11" cy="7"/>
            </a:xfrm>
            <a:custGeom>
              <a:avLst/>
              <a:gdLst>
                <a:gd name="T0" fmla="*/ 1 w 44"/>
                <a:gd name="T1" fmla="*/ 0 h 30"/>
                <a:gd name="T2" fmla="*/ 1 w 44"/>
                <a:gd name="T3" fmla="*/ 0 h 30"/>
                <a:gd name="T4" fmla="*/ 0 w 44"/>
                <a:gd name="T5" fmla="*/ 0 h 30"/>
                <a:gd name="T6" fmla="*/ 0 w 44"/>
                <a:gd name="T7" fmla="*/ 0 h 30"/>
                <a:gd name="T8" fmla="*/ 0 w 44"/>
                <a:gd name="T9" fmla="*/ 0 h 30"/>
                <a:gd name="T10" fmla="*/ 0 w 44"/>
                <a:gd name="T11" fmla="*/ 0 h 30"/>
                <a:gd name="T12" fmla="*/ 0 w 44"/>
                <a:gd name="T13" fmla="*/ 0 h 30"/>
                <a:gd name="T14" fmla="*/ 0 w 44"/>
                <a:gd name="T15" fmla="*/ 0 h 30"/>
                <a:gd name="T16" fmla="*/ 0 w 44"/>
                <a:gd name="T17" fmla="*/ 1 h 30"/>
                <a:gd name="T18" fmla="*/ 0 w 44"/>
                <a:gd name="T19" fmla="*/ 1 h 30"/>
                <a:gd name="T20" fmla="*/ 3 w 44"/>
                <a:gd name="T21" fmla="*/ 2 h 30"/>
                <a:gd name="T22" fmla="*/ 3 w 44"/>
                <a:gd name="T23" fmla="*/ 2 h 30"/>
                <a:gd name="T24" fmla="*/ 3 w 44"/>
                <a:gd name="T25" fmla="*/ 1 h 30"/>
                <a:gd name="T26" fmla="*/ 3 w 44"/>
                <a:gd name="T27" fmla="*/ 1 h 30"/>
                <a:gd name="T28" fmla="*/ 3 w 44"/>
                <a:gd name="T29" fmla="*/ 1 h 30"/>
                <a:gd name="T30" fmla="*/ 3 w 44"/>
                <a:gd name="T31" fmla="*/ 1 h 30"/>
                <a:gd name="T32" fmla="*/ 3 w 44"/>
                <a:gd name="T33" fmla="*/ 1 h 30"/>
                <a:gd name="T34" fmla="*/ 3 w 44"/>
                <a:gd name="T35" fmla="*/ 1 h 30"/>
                <a:gd name="T36" fmla="*/ 3 w 44"/>
                <a:gd name="T37" fmla="*/ 1 h 30"/>
                <a:gd name="T38" fmla="*/ 3 w 44"/>
                <a:gd name="T39" fmla="*/ 1 h 30"/>
                <a:gd name="T40" fmla="*/ 1 w 44"/>
                <a:gd name="T41" fmla="*/ 0 h 30"/>
                <a:gd name="T42" fmla="*/ 1 w 44"/>
                <a:gd name="T43" fmla="*/ 0 h 30"/>
                <a:gd name="T44" fmla="*/ 1 w 44"/>
                <a:gd name="T45" fmla="*/ 0 h 3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30"/>
                <a:gd name="T71" fmla="*/ 44 w 44"/>
                <a:gd name="T72" fmla="*/ 30 h 3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30">
                  <a:moveTo>
                    <a:pt x="6" y="0"/>
                  </a:move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4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2" y="9"/>
                  </a:lnTo>
                  <a:lnTo>
                    <a:pt x="2" y="11"/>
                  </a:lnTo>
                  <a:lnTo>
                    <a:pt x="0" y="12"/>
                  </a:lnTo>
                  <a:lnTo>
                    <a:pt x="39" y="30"/>
                  </a:lnTo>
                  <a:lnTo>
                    <a:pt x="39" y="28"/>
                  </a:lnTo>
                  <a:lnTo>
                    <a:pt x="40" y="27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2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4" y="1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1" name="Freeform 576"/>
            <p:cNvSpPr>
              <a:spLocks/>
            </p:cNvSpPr>
            <p:nvPr/>
          </p:nvSpPr>
          <p:spPr bwMode="auto">
            <a:xfrm>
              <a:off x="2780" y="2305"/>
              <a:ext cx="17" cy="19"/>
            </a:xfrm>
            <a:custGeom>
              <a:avLst/>
              <a:gdLst>
                <a:gd name="T0" fmla="*/ 2 w 65"/>
                <a:gd name="T1" fmla="*/ 0 h 77"/>
                <a:gd name="T2" fmla="*/ 2 w 65"/>
                <a:gd name="T3" fmla="*/ 0 h 77"/>
                <a:gd name="T4" fmla="*/ 2 w 65"/>
                <a:gd name="T5" fmla="*/ 0 h 77"/>
                <a:gd name="T6" fmla="*/ 1 w 65"/>
                <a:gd name="T7" fmla="*/ 1 h 77"/>
                <a:gd name="T8" fmla="*/ 1 w 65"/>
                <a:gd name="T9" fmla="*/ 1 h 77"/>
                <a:gd name="T10" fmla="*/ 1 w 65"/>
                <a:gd name="T11" fmla="*/ 2 h 77"/>
                <a:gd name="T12" fmla="*/ 1 w 65"/>
                <a:gd name="T13" fmla="*/ 2 h 77"/>
                <a:gd name="T14" fmla="*/ 1 w 65"/>
                <a:gd name="T15" fmla="*/ 3 h 77"/>
                <a:gd name="T16" fmla="*/ 0 w 65"/>
                <a:gd name="T17" fmla="*/ 3 h 77"/>
                <a:gd name="T18" fmla="*/ 0 w 65"/>
                <a:gd name="T19" fmla="*/ 4 h 77"/>
                <a:gd name="T20" fmla="*/ 3 w 65"/>
                <a:gd name="T21" fmla="*/ 5 h 77"/>
                <a:gd name="T22" fmla="*/ 3 w 65"/>
                <a:gd name="T23" fmla="*/ 4 h 77"/>
                <a:gd name="T24" fmla="*/ 3 w 65"/>
                <a:gd name="T25" fmla="*/ 4 h 77"/>
                <a:gd name="T26" fmla="*/ 3 w 65"/>
                <a:gd name="T27" fmla="*/ 3 h 77"/>
                <a:gd name="T28" fmla="*/ 3 w 65"/>
                <a:gd name="T29" fmla="*/ 3 h 77"/>
                <a:gd name="T30" fmla="*/ 4 w 65"/>
                <a:gd name="T31" fmla="*/ 2 h 77"/>
                <a:gd name="T32" fmla="*/ 4 w 65"/>
                <a:gd name="T33" fmla="*/ 2 h 77"/>
                <a:gd name="T34" fmla="*/ 4 w 65"/>
                <a:gd name="T35" fmla="*/ 2 h 77"/>
                <a:gd name="T36" fmla="*/ 4 w 65"/>
                <a:gd name="T37" fmla="*/ 1 h 77"/>
                <a:gd name="T38" fmla="*/ 4 w 65"/>
                <a:gd name="T39" fmla="*/ 1 h 77"/>
                <a:gd name="T40" fmla="*/ 2 w 65"/>
                <a:gd name="T41" fmla="*/ 0 h 77"/>
                <a:gd name="T42" fmla="*/ 2 w 65"/>
                <a:gd name="T43" fmla="*/ 0 h 77"/>
                <a:gd name="T44" fmla="*/ 2 w 65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5"/>
                <a:gd name="T70" fmla="*/ 0 h 77"/>
                <a:gd name="T71" fmla="*/ 65 w 65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5" h="77">
                  <a:moveTo>
                    <a:pt x="26" y="0"/>
                  </a:moveTo>
                  <a:lnTo>
                    <a:pt x="26" y="0"/>
                  </a:lnTo>
                  <a:lnTo>
                    <a:pt x="23" y="8"/>
                  </a:lnTo>
                  <a:lnTo>
                    <a:pt x="20" y="16"/>
                  </a:lnTo>
                  <a:lnTo>
                    <a:pt x="17" y="22"/>
                  </a:lnTo>
                  <a:lnTo>
                    <a:pt x="13" y="30"/>
                  </a:lnTo>
                  <a:lnTo>
                    <a:pt x="9" y="38"/>
                  </a:lnTo>
                  <a:lnTo>
                    <a:pt x="6" y="44"/>
                  </a:lnTo>
                  <a:lnTo>
                    <a:pt x="3" y="52"/>
                  </a:lnTo>
                  <a:lnTo>
                    <a:pt x="0" y="60"/>
                  </a:lnTo>
                  <a:lnTo>
                    <a:pt x="38" y="77"/>
                  </a:lnTo>
                  <a:lnTo>
                    <a:pt x="41" y="71"/>
                  </a:lnTo>
                  <a:lnTo>
                    <a:pt x="44" y="63"/>
                  </a:lnTo>
                  <a:lnTo>
                    <a:pt x="48" y="55"/>
                  </a:lnTo>
                  <a:lnTo>
                    <a:pt x="51" y="49"/>
                  </a:lnTo>
                  <a:lnTo>
                    <a:pt x="54" y="41"/>
                  </a:lnTo>
                  <a:lnTo>
                    <a:pt x="57" y="33"/>
                  </a:lnTo>
                  <a:lnTo>
                    <a:pt x="60" y="27"/>
                  </a:lnTo>
                  <a:lnTo>
                    <a:pt x="65" y="19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2" name="Freeform 577"/>
            <p:cNvSpPr>
              <a:spLocks/>
            </p:cNvSpPr>
            <p:nvPr/>
          </p:nvSpPr>
          <p:spPr bwMode="auto">
            <a:xfrm>
              <a:off x="2787" y="2302"/>
              <a:ext cx="11" cy="8"/>
            </a:xfrm>
            <a:custGeom>
              <a:avLst/>
              <a:gdLst>
                <a:gd name="T0" fmla="*/ 0 w 45"/>
                <a:gd name="T1" fmla="*/ 0 h 32"/>
                <a:gd name="T2" fmla="*/ 0 w 45"/>
                <a:gd name="T3" fmla="*/ 0 h 32"/>
                <a:gd name="T4" fmla="*/ 0 w 45"/>
                <a:gd name="T5" fmla="*/ 0 h 32"/>
                <a:gd name="T6" fmla="*/ 0 w 45"/>
                <a:gd name="T7" fmla="*/ 0 h 32"/>
                <a:gd name="T8" fmla="*/ 0 w 45"/>
                <a:gd name="T9" fmla="*/ 0 h 32"/>
                <a:gd name="T10" fmla="*/ 0 w 45"/>
                <a:gd name="T11" fmla="*/ 1 h 32"/>
                <a:gd name="T12" fmla="*/ 0 w 45"/>
                <a:gd name="T13" fmla="*/ 1 h 32"/>
                <a:gd name="T14" fmla="*/ 0 w 45"/>
                <a:gd name="T15" fmla="*/ 1 h 32"/>
                <a:gd name="T16" fmla="*/ 0 w 45"/>
                <a:gd name="T17" fmla="*/ 1 h 32"/>
                <a:gd name="T18" fmla="*/ 0 w 45"/>
                <a:gd name="T19" fmla="*/ 1 h 32"/>
                <a:gd name="T20" fmla="*/ 2 w 45"/>
                <a:gd name="T21" fmla="*/ 2 h 32"/>
                <a:gd name="T22" fmla="*/ 2 w 45"/>
                <a:gd name="T23" fmla="*/ 2 h 32"/>
                <a:gd name="T24" fmla="*/ 2 w 45"/>
                <a:gd name="T25" fmla="*/ 2 h 32"/>
                <a:gd name="T26" fmla="*/ 2 w 45"/>
                <a:gd name="T27" fmla="*/ 2 h 32"/>
                <a:gd name="T28" fmla="*/ 2 w 45"/>
                <a:gd name="T29" fmla="*/ 2 h 32"/>
                <a:gd name="T30" fmla="*/ 2 w 45"/>
                <a:gd name="T31" fmla="*/ 2 h 32"/>
                <a:gd name="T32" fmla="*/ 3 w 45"/>
                <a:gd name="T33" fmla="*/ 2 h 32"/>
                <a:gd name="T34" fmla="*/ 3 w 45"/>
                <a:gd name="T35" fmla="*/ 1 h 32"/>
                <a:gd name="T36" fmla="*/ 3 w 45"/>
                <a:gd name="T37" fmla="*/ 1 h 32"/>
                <a:gd name="T38" fmla="*/ 3 w 45"/>
                <a:gd name="T39" fmla="*/ 1 h 32"/>
                <a:gd name="T40" fmla="*/ 3 w 45"/>
                <a:gd name="T41" fmla="*/ 1 h 32"/>
                <a:gd name="T42" fmla="*/ 3 w 45"/>
                <a:gd name="T43" fmla="*/ 1 h 32"/>
                <a:gd name="T44" fmla="*/ 3 w 45"/>
                <a:gd name="T45" fmla="*/ 1 h 32"/>
                <a:gd name="T46" fmla="*/ 0 w 45"/>
                <a:gd name="T47" fmla="*/ 0 h 3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5"/>
                <a:gd name="T73" fmla="*/ 0 h 32"/>
                <a:gd name="T74" fmla="*/ 45 w 45"/>
                <a:gd name="T75" fmla="*/ 32 h 3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5" h="32">
                  <a:moveTo>
                    <a:pt x="7" y="0"/>
                  </a:moveTo>
                  <a:lnTo>
                    <a:pt x="7" y="0"/>
                  </a:lnTo>
                  <a:lnTo>
                    <a:pt x="6" y="1"/>
                  </a:lnTo>
                  <a:lnTo>
                    <a:pt x="6" y="3"/>
                  </a:lnTo>
                  <a:lnTo>
                    <a:pt x="5" y="4"/>
                  </a:lnTo>
                  <a:lnTo>
                    <a:pt x="4" y="7"/>
                  </a:lnTo>
                  <a:lnTo>
                    <a:pt x="3" y="9"/>
                  </a:lnTo>
                  <a:lnTo>
                    <a:pt x="3" y="10"/>
                  </a:lnTo>
                  <a:lnTo>
                    <a:pt x="1" y="12"/>
                  </a:lnTo>
                  <a:lnTo>
                    <a:pt x="0" y="13"/>
                  </a:lnTo>
                  <a:lnTo>
                    <a:pt x="39" y="32"/>
                  </a:lnTo>
                  <a:lnTo>
                    <a:pt x="39" y="31"/>
                  </a:lnTo>
                  <a:lnTo>
                    <a:pt x="40" y="29"/>
                  </a:lnTo>
                  <a:lnTo>
                    <a:pt x="41" y="27"/>
                  </a:lnTo>
                  <a:lnTo>
                    <a:pt x="42" y="25"/>
                  </a:lnTo>
                  <a:lnTo>
                    <a:pt x="42" y="24"/>
                  </a:lnTo>
                  <a:lnTo>
                    <a:pt x="43" y="22"/>
                  </a:lnTo>
                  <a:lnTo>
                    <a:pt x="44" y="21"/>
                  </a:lnTo>
                  <a:lnTo>
                    <a:pt x="45" y="1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3" name="Freeform 578"/>
            <p:cNvSpPr>
              <a:spLocks/>
            </p:cNvSpPr>
            <p:nvPr/>
          </p:nvSpPr>
          <p:spPr bwMode="auto">
            <a:xfrm>
              <a:off x="2789" y="2287"/>
              <a:ext cx="16" cy="19"/>
            </a:xfrm>
            <a:custGeom>
              <a:avLst/>
              <a:gdLst>
                <a:gd name="T0" fmla="*/ 2 w 65"/>
                <a:gd name="T1" fmla="*/ 0 h 76"/>
                <a:gd name="T2" fmla="*/ 2 w 65"/>
                <a:gd name="T3" fmla="*/ 0 h 76"/>
                <a:gd name="T4" fmla="*/ 1 w 65"/>
                <a:gd name="T5" fmla="*/ 1 h 76"/>
                <a:gd name="T6" fmla="*/ 1 w 65"/>
                <a:gd name="T7" fmla="*/ 1 h 76"/>
                <a:gd name="T8" fmla="*/ 1 w 65"/>
                <a:gd name="T9" fmla="*/ 1 h 76"/>
                <a:gd name="T10" fmla="*/ 1 w 65"/>
                <a:gd name="T11" fmla="*/ 2 h 76"/>
                <a:gd name="T12" fmla="*/ 0 w 65"/>
                <a:gd name="T13" fmla="*/ 2 h 76"/>
                <a:gd name="T14" fmla="*/ 0 w 65"/>
                <a:gd name="T15" fmla="*/ 3 h 76"/>
                <a:gd name="T16" fmla="*/ 0 w 65"/>
                <a:gd name="T17" fmla="*/ 3 h 76"/>
                <a:gd name="T18" fmla="*/ 0 w 65"/>
                <a:gd name="T19" fmla="*/ 4 h 76"/>
                <a:gd name="T20" fmla="*/ 2 w 65"/>
                <a:gd name="T21" fmla="*/ 5 h 76"/>
                <a:gd name="T22" fmla="*/ 2 w 65"/>
                <a:gd name="T23" fmla="*/ 4 h 76"/>
                <a:gd name="T24" fmla="*/ 3 w 65"/>
                <a:gd name="T25" fmla="*/ 4 h 76"/>
                <a:gd name="T26" fmla="*/ 3 w 65"/>
                <a:gd name="T27" fmla="*/ 4 h 76"/>
                <a:gd name="T28" fmla="*/ 3 w 65"/>
                <a:gd name="T29" fmla="*/ 3 h 76"/>
                <a:gd name="T30" fmla="*/ 3 w 65"/>
                <a:gd name="T31" fmla="*/ 3 h 76"/>
                <a:gd name="T32" fmla="*/ 3 w 65"/>
                <a:gd name="T33" fmla="*/ 2 h 76"/>
                <a:gd name="T34" fmla="*/ 4 w 65"/>
                <a:gd name="T35" fmla="*/ 2 h 76"/>
                <a:gd name="T36" fmla="*/ 4 w 65"/>
                <a:gd name="T37" fmla="*/ 1 h 76"/>
                <a:gd name="T38" fmla="*/ 4 w 65"/>
                <a:gd name="T39" fmla="*/ 1 h 76"/>
                <a:gd name="T40" fmla="*/ 2 w 65"/>
                <a:gd name="T41" fmla="*/ 0 h 76"/>
                <a:gd name="T42" fmla="*/ 2 w 65"/>
                <a:gd name="T43" fmla="*/ 0 h 76"/>
                <a:gd name="T44" fmla="*/ 2 w 65"/>
                <a:gd name="T45" fmla="*/ 0 h 7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5"/>
                <a:gd name="T70" fmla="*/ 0 h 76"/>
                <a:gd name="T71" fmla="*/ 65 w 65"/>
                <a:gd name="T72" fmla="*/ 76 h 7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5" h="76">
                  <a:moveTo>
                    <a:pt x="27" y="0"/>
                  </a:moveTo>
                  <a:lnTo>
                    <a:pt x="27" y="0"/>
                  </a:lnTo>
                  <a:lnTo>
                    <a:pt x="24" y="6"/>
                  </a:lnTo>
                  <a:lnTo>
                    <a:pt x="20" y="14"/>
                  </a:lnTo>
                  <a:lnTo>
                    <a:pt x="17" y="21"/>
                  </a:lnTo>
                  <a:lnTo>
                    <a:pt x="14" y="28"/>
                  </a:lnTo>
                  <a:lnTo>
                    <a:pt x="10" y="35"/>
                  </a:lnTo>
                  <a:lnTo>
                    <a:pt x="7" y="43"/>
                  </a:lnTo>
                  <a:lnTo>
                    <a:pt x="3" y="49"/>
                  </a:lnTo>
                  <a:lnTo>
                    <a:pt x="0" y="57"/>
                  </a:lnTo>
                  <a:lnTo>
                    <a:pt x="38" y="76"/>
                  </a:lnTo>
                  <a:lnTo>
                    <a:pt x="41" y="69"/>
                  </a:lnTo>
                  <a:lnTo>
                    <a:pt x="44" y="61"/>
                  </a:lnTo>
                  <a:lnTo>
                    <a:pt x="48" y="55"/>
                  </a:lnTo>
                  <a:lnTo>
                    <a:pt x="51" y="47"/>
                  </a:lnTo>
                  <a:lnTo>
                    <a:pt x="54" y="40"/>
                  </a:lnTo>
                  <a:lnTo>
                    <a:pt x="58" y="34"/>
                  </a:lnTo>
                  <a:lnTo>
                    <a:pt x="62" y="26"/>
                  </a:lnTo>
                  <a:lnTo>
                    <a:pt x="65" y="19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4" name="Freeform 579"/>
            <p:cNvSpPr>
              <a:spLocks/>
            </p:cNvSpPr>
            <p:nvPr/>
          </p:nvSpPr>
          <p:spPr bwMode="auto">
            <a:xfrm>
              <a:off x="2796" y="2284"/>
              <a:ext cx="11" cy="8"/>
            </a:xfrm>
            <a:custGeom>
              <a:avLst/>
              <a:gdLst>
                <a:gd name="T0" fmla="*/ 1 w 44"/>
                <a:gd name="T1" fmla="*/ 0 h 34"/>
                <a:gd name="T2" fmla="*/ 1 w 44"/>
                <a:gd name="T3" fmla="*/ 0 h 34"/>
                <a:gd name="T4" fmla="*/ 1 w 44"/>
                <a:gd name="T5" fmla="*/ 0 h 34"/>
                <a:gd name="T6" fmla="*/ 1 w 44"/>
                <a:gd name="T7" fmla="*/ 0 h 34"/>
                <a:gd name="T8" fmla="*/ 0 w 44"/>
                <a:gd name="T9" fmla="*/ 0 h 34"/>
                <a:gd name="T10" fmla="*/ 0 w 44"/>
                <a:gd name="T11" fmla="*/ 0 h 34"/>
                <a:gd name="T12" fmla="*/ 0 w 44"/>
                <a:gd name="T13" fmla="*/ 0 h 34"/>
                <a:gd name="T14" fmla="*/ 0 w 44"/>
                <a:gd name="T15" fmla="*/ 1 h 34"/>
                <a:gd name="T16" fmla="*/ 0 w 44"/>
                <a:gd name="T17" fmla="*/ 1 h 34"/>
                <a:gd name="T18" fmla="*/ 0 w 44"/>
                <a:gd name="T19" fmla="*/ 1 h 34"/>
                <a:gd name="T20" fmla="*/ 3 w 44"/>
                <a:gd name="T21" fmla="*/ 2 h 34"/>
                <a:gd name="T22" fmla="*/ 3 w 44"/>
                <a:gd name="T23" fmla="*/ 2 h 34"/>
                <a:gd name="T24" fmla="*/ 3 w 44"/>
                <a:gd name="T25" fmla="*/ 2 h 34"/>
                <a:gd name="T26" fmla="*/ 3 w 44"/>
                <a:gd name="T27" fmla="*/ 2 h 34"/>
                <a:gd name="T28" fmla="*/ 3 w 44"/>
                <a:gd name="T29" fmla="*/ 2 h 34"/>
                <a:gd name="T30" fmla="*/ 3 w 44"/>
                <a:gd name="T31" fmla="*/ 1 h 34"/>
                <a:gd name="T32" fmla="*/ 3 w 44"/>
                <a:gd name="T33" fmla="*/ 1 h 34"/>
                <a:gd name="T34" fmla="*/ 3 w 44"/>
                <a:gd name="T35" fmla="*/ 1 h 34"/>
                <a:gd name="T36" fmla="*/ 3 w 44"/>
                <a:gd name="T37" fmla="*/ 1 h 34"/>
                <a:gd name="T38" fmla="*/ 3 w 44"/>
                <a:gd name="T39" fmla="*/ 1 h 34"/>
                <a:gd name="T40" fmla="*/ 1 w 44"/>
                <a:gd name="T41" fmla="*/ 0 h 34"/>
                <a:gd name="T42" fmla="*/ 1 w 44"/>
                <a:gd name="T43" fmla="*/ 0 h 34"/>
                <a:gd name="T44" fmla="*/ 1 w 44"/>
                <a:gd name="T45" fmla="*/ 0 h 3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34"/>
                <a:gd name="T71" fmla="*/ 44 w 44"/>
                <a:gd name="T72" fmla="*/ 34 h 3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34">
                  <a:moveTo>
                    <a:pt x="7" y="0"/>
                  </a:moveTo>
                  <a:lnTo>
                    <a:pt x="7" y="0"/>
                  </a:lnTo>
                  <a:lnTo>
                    <a:pt x="7" y="2"/>
                  </a:lnTo>
                  <a:lnTo>
                    <a:pt x="6" y="4"/>
                  </a:lnTo>
                  <a:lnTo>
                    <a:pt x="5" y="6"/>
                  </a:lnTo>
                  <a:lnTo>
                    <a:pt x="4" y="8"/>
                  </a:lnTo>
                  <a:lnTo>
                    <a:pt x="3" y="9"/>
                  </a:lnTo>
                  <a:lnTo>
                    <a:pt x="3" y="11"/>
                  </a:lnTo>
                  <a:lnTo>
                    <a:pt x="2" y="12"/>
                  </a:lnTo>
                  <a:lnTo>
                    <a:pt x="0" y="15"/>
                  </a:lnTo>
                  <a:lnTo>
                    <a:pt x="38" y="34"/>
                  </a:lnTo>
                  <a:lnTo>
                    <a:pt x="39" y="32"/>
                  </a:lnTo>
                  <a:lnTo>
                    <a:pt x="40" y="31"/>
                  </a:lnTo>
                  <a:lnTo>
                    <a:pt x="40" y="29"/>
                  </a:lnTo>
                  <a:lnTo>
                    <a:pt x="41" y="28"/>
                  </a:lnTo>
                  <a:lnTo>
                    <a:pt x="42" y="26"/>
                  </a:lnTo>
                  <a:lnTo>
                    <a:pt x="43" y="23"/>
                  </a:lnTo>
                  <a:lnTo>
                    <a:pt x="44" y="22"/>
                  </a:lnTo>
                  <a:lnTo>
                    <a:pt x="44" y="2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5" name="Freeform 580"/>
            <p:cNvSpPr>
              <a:spLocks/>
            </p:cNvSpPr>
            <p:nvPr/>
          </p:nvSpPr>
          <p:spPr bwMode="auto">
            <a:xfrm>
              <a:off x="2797" y="2270"/>
              <a:ext cx="17" cy="19"/>
            </a:xfrm>
            <a:custGeom>
              <a:avLst/>
              <a:gdLst>
                <a:gd name="T0" fmla="*/ 2 w 66"/>
                <a:gd name="T1" fmla="*/ 0 h 76"/>
                <a:gd name="T2" fmla="*/ 2 w 66"/>
                <a:gd name="T3" fmla="*/ 0 h 76"/>
                <a:gd name="T4" fmla="*/ 2 w 66"/>
                <a:gd name="T5" fmla="*/ 1 h 76"/>
                <a:gd name="T6" fmla="*/ 2 w 66"/>
                <a:gd name="T7" fmla="*/ 1 h 76"/>
                <a:gd name="T8" fmla="*/ 1 w 66"/>
                <a:gd name="T9" fmla="*/ 1 h 76"/>
                <a:gd name="T10" fmla="*/ 1 w 66"/>
                <a:gd name="T11" fmla="*/ 2 h 76"/>
                <a:gd name="T12" fmla="*/ 1 w 66"/>
                <a:gd name="T13" fmla="*/ 2 h 76"/>
                <a:gd name="T14" fmla="*/ 1 w 66"/>
                <a:gd name="T15" fmla="*/ 3 h 76"/>
                <a:gd name="T16" fmla="*/ 0 w 66"/>
                <a:gd name="T17" fmla="*/ 3 h 76"/>
                <a:gd name="T18" fmla="*/ 0 w 66"/>
                <a:gd name="T19" fmla="*/ 4 h 76"/>
                <a:gd name="T20" fmla="*/ 3 w 66"/>
                <a:gd name="T21" fmla="*/ 5 h 76"/>
                <a:gd name="T22" fmla="*/ 3 w 66"/>
                <a:gd name="T23" fmla="*/ 4 h 76"/>
                <a:gd name="T24" fmla="*/ 3 w 66"/>
                <a:gd name="T25" fmla="*/ 4 h 76"/>
                <a:gd name="T26" fmla="*/ 3 w 66"/>
                <a:gd name="T27" fmla="*/ 4 h 76"/>
                <a:gd name="T28" fmla="*/ 3 w 66"/>
                <a:gd name="T29" fmla="*/ 3 h 76"/>
                <a:gd name="T30" fmla="*/ 4 w 66"/>
                <a:gd name="T31" fmla="*/ 3 h 76"/>
                <a:gd name="T32" fmla="*/ 4 w 66"/>
                <a:gd name="T33" fmla="*/ 2 h 76"/>
                <a:gd name="T34" fmla="*/ 4 w 66"/>
                <a:gd name="T35" fmla="*/ 2 h 76"/>
                <a:gd name="T36" fmla="*/ 4 w 66"/>
                <a:gd name="T37" fmla="*/ 1 h 76"/>
                <a:gd name="T38" fmla="*/ 4 w 66"/>
                <a:gd name="T39" fmla="*/ 1 h 76"/>
                <a:gd name="T40" fmla="*/ 2 w 66"/>
                <a:gd name="T41" fmla="*/ 0 h 76"/>
                <a:gd name="T42" fmla="*/ 2 w 66"/>
                <a:gd name="T43" fmla="*/ 0 h 76"/>
                <a:gd name="T44" fmla="*/ 2 w 66"/>
                <a:gd name="T45" fmla="*/ 0 h 7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6"/>
                <a:gd name="T70" fmla="*/ 0 h 76"/>
                <a:gd name="T71" fmla="*/ 66 w 66"/>
                <a:gd name="T72" fmla="*/ 76 h 7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6" h="76">
                  <a:moveTo>
                    <a:pt x="29" y="0"/>
                  </a:moveTo>
                  <a:lnTo>
                    <a:pt x="29" y="0"/>
                  </a:lnTo>
                  <a:lnTo>
                    <a:pt x="25" y="8"/>
                  </a:lnTo>
                  <a:lnTo>
                    <a:pt x="22" y="14"/>
                  </a:lnTo>
                  <a:lnTo>
                    <a:pt x="18" y="21"/>
                  </a:lnTo>
                  <a:lnTo>
                    <a:pt x="15" y="29"/>
                  </a:lnTo>
                  <a:lnTo>
                    <a:pt x="12" y="35"/>
                  </a:lnTo>
                  <a:lnTo>
                    <a:pt x="7" y="43"/>
                  </a:lnTo>
                  <a:lnTo>
                    <a:pt x="4" y="50"/>
                  </a:lnTo>
                  <a:lnTo>
                    <a:pt x="0" y="56"/>
                  </a:lnTo>
                  <a:lnTo>
                    <a:pt x="37" y="76"/>
                  </a:lnTo>
                  <a:lnTo>
                    <a:pt x="41" y="69"/>
                  </a:lnTo>
                  <a:lnTo>
                    <a:pt x="45" y="63"/>
                  </a:lnTo>
                  <a:lnTo>
                    <a:pt x="48" y="55"/>
                  </a:lnTo>
                  <a:lnTo>
                    <a:pt x="52" y="48"/>
                  </a:lnTo>
                  <a:lnTo>
                    <a:pt x="55" y="42"/>
                  </a:lnTo>
                  <a:lnTo>
                    <a:pt x="58" y="34"/>
                  </a:lnTo>
                  <a:lnTo>
                    <a:pt x="63" y="28"/>
                  </a:lnTo>
                  <a:lnTo>
                    <a:pt x="66" y="21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6" name="Freeform 581"/>
            <p:cNvSpPr>
              <a:spLocks/>
            </p:cNvSpPr>
            <p:nvPr/>
          </p:nvSpPr>
          <p:spPr bwMode="auto">
            <a:xfrm>
              <a:off x="2804" y="2266"/>
              <a:ext cx="12" cy="9"/>
            </a:xfrm>
            <a:custGeom>
              <a:avLst/>
              <a:gdLst>
                <a:gd name="T0" fmla="*/ 1 w 44"/>
                <a:gd name="T1" fmla="*/ 0 h 34"/>
                <a:gd name="T2" fmla="*/ 1 w 44"/>
                <a:gd name="T3" fmla="*/ 0 h 34"/>
                <a:gd name="T4" fmla="*/ 1 w 44"/>
                <a:gd name="T5" fmla="*/ 0 h 34"/>
                <a:gd name="T6" fmla="*/ 0 w 44"/>
                <a:gd name="T7" fmla="*/ 0 h 34"/>
                <a:gd name="T8" fmla="*/ 0 w 44"/>
                <a:gd name="T9" fmla="*/ 0 h 34"/>
                <a:gd name="T10" fmla="*/ 0 w 44"/>
                <a:gd name="T11" fmla="*/ 1 h 34"/>
                <a:gd name="T12" fmla="*/ 0 w 44"/>
                <a:gd name="T13" fmla="*/ 1 h 34"/>
                <a:gd name="T14" fmla="*/ 0 w 44"/>
                <a:gd name="T15" fmla="*/ 1 h 34"/>
                <a:gd name="T16" fmla="*/ 0 w 44"/>
                <a:gd name="T17" fmla="*/ 1 h 34"/>
                <a:gd name="T18" fmla="*/ 0 w 44"/>
                <a:gd name="T19" fmla="*/ 1 h 34"/>
                <a:gd name="T20" fmla="*/ 3 w 44"/>
                <a:gd name="T21" fmla="*/ 2 h 34"/>
                <a:gd name="T22" fmla="*/ 3 w 44"/>
                <a:gd name="T23" fmla="*/ 2 h 34"/>
                <a:gd name="T24" fmla="*/ 3 w 44"/>
                <a:gd name="T25" fmla="*/ 2 h 34"/>
                <a:gd name="T26" fmla="*/ 3 w 44"/>
                <a:gd name="T27" fmla="*/ 2 h 34"/>
                <a:gd name="T28" fmla="*/ 3 w 44"/>
                <a:gd name="T29" fmla="*/ 2 h 34"/>
                <a:gd name="T30" fmla="*/ 3 w 44"/>
                <a:gd name="T31" fmla="*/ 2 h 34"/>
                <a:gd name="T32" fmla="*/ 3 w 44"/>
                <a:gd name="T33" fmla="*/ 2 h 34"/>
                <a:gd name="T34" fmla="*/ 3 w 44"/>
                <a:gd name="T35" fmla="*/ 2 h 34"/>
                <a:gd name="T36" fmla="*/ 3 w 44"/>
                <a:gd name="T37" fmla="*/ 2 h 34"/>
                <a:gd name="T38" fmla="*/ 3 w 44"/>
                <a:gd name="T39" fmla="*/ 2 h 34"/>
                <a:gd name="T40" fmla="*/ 1 w 44"/>
                <a:gd name="T41" fmla="*/ 0 h 34"/>
                <a:gd name="T42" fmla="*/ 1 w 44"/>
                <a:gd name="T43" fmla="*/ 0 h 34"/>
                <a:gd name="T44" fmla="*/ 1 w 44"/>
                <a:gd name="T45" fmla="*/ 0 h 3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"/>
                <a:gd name="T70" fmla="*/ 0 h 34"/>
                <a:gd name="T71" fmla="*/ 44 w 44"/>
                <a:gd name="T72" fmla="*/ 34 h 3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" h="34">
                  <a:moveTo>
                    <a:pt x="7" y="0"/>
                  </a:moveTo>
                  <a:lnTo>
                    <a:pt x="7" y="0"/>
                  </a:lnTo>
                  <a:lnTo>
                    <a:pt x="6" y="2"/>
                  </a:lnTo>
                  <a:lnTo>
                    <a:pt x="5" y="3"/>
                  </a:lnTo>
                  <a:lnTo>
                    <a:pt x="5" y="5"/>
                  </a:lnTo>
                  <a:lnTo>
                    <a:pt x="4" y="6"/>
                  </a:lnTo>
                  <a:lnTo>
                    <a:pt x="3" y="9"/>
                  </a:lnTo>
                  <a:lnTo>
                    <a:pt x="2" y="10"/>
                  </a:lnTo>
                  <a:lnTo>
                    <a:pt x="1" y="12"/>
                  </a:lnTo>
                  <a:lnTo>
                    <a:pt x="0" y="13"/>
                  </a:lnTo>
                  <a:lnTo>
                    <a:pt x="37" y="34"/>
                  </a:lnTo>
                  <a:lnTo>
                    <a:pt x="38" y="32"/>
                  </a:lnTo>
                  <a:lnTo>
                    <a:pt x="39" y="31"/>
                  </a:lnTo>
                  <a:lnTo>
                    <a:pt x="40" y="28"/>
                  </a:lnTo>
                  <a:lnTo>
                    <a:pt x="40" y="27"/>
                  </a:lnTo>
                  <a:lnTo>
                    <a:pt x="41" y="25"/>
                  </a:lnTo>
                  <a:lnTo>
                    <a:pt x="42" y="24"/>
                  </a:lnTo>
                  <a:lnTo>
                    <a:pt x="43" y="22"/>
                  </a:lnTo>
                  <a:lnTo>
                    <a:pt x="44" y="2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7" name="Freeform 582"/>
            <p:cNvSpPr>
              <a:spLocks/>
            </p:cNvSpPr>
            <p:nvPr/>
          </p:nvSpPr>
          <p:spPr bwMode="auto">
            <a:xfrm>
              <a:off x="2806" y="2252"/>
              <a:ext cx="17" cy="20"/>
            </a:xfrm>
            <a:custGeom>
              <a:avLst/>
              <a:gdLst>
                <a:gd name="T0" fmla="*/ 2 w 67"/>
                <a:gd name="T1" fmla="*/ 0 h 78"/>
                <a:gd name="T2" fmla="*/ 2 w 67"/>
                <a:gd name="T3" fmla="*/ 0 h 78"/>
                <a:gd name="T4" fmla="*/ 2 w 67"/>
                <a:gd name="T5" fmla="*/ 1 h 78"/>
                <a:gd name="T6" fmla="*/ 2 w 67"/>
                <a:gd name="T7" fmla="*/ 1 h 78"/>
                <a:gd name="T8" fmla="*/ 1 w 67"/>
                <a:gd name="T9" fmla="*/ 1 h 78"/>
                <a:gd name="T10" fmla="*/ 1 w 67"/>
                <a:gd name="T11" fmla="*/ 2 h 78"/>
                <a:gd name="T12" fmla="*/ 1 w 67"/>
                <a:gd name="T13" fmla="*/ 2 h 78"/>
                <a:gd name="T14" fmla="*/ 1 w 67"/>
                <a:gd name="T15" fmla="*/ 3 h 78"/>
                <a:gd name="T16" fmla="*/ 0 w 67"/>
                <a:gd name="T17" fmla="*/ 3 h 78"/>
                <a:gd name="T18" fmla="*/ 0 w 67"/>
                <a:gd name="T19" fmla="*/ 4 h 78"/>
                <a:gd name="T20" fmla="*/ 2 w 67"/>
                <a:gd name="T21" fmla="*/ 5 h 78"/>
                <a:gd name="T22" fmla="*/ 3 w 67"/>
                <a:gd name="T23" fmla="*/ 5 h 78"/>
                <a:gd name="T24" fmla="*/ 3 w 67"/>
                <a:gd name="T25" fmla="*/ 4 h 78"/>
                <a:gd name="T26" fmla="*/ 3 w 67"/>
                <a:gd name="T27" fmla="*/ 4 h 78"/>
                <a:gd name="T28" fmla="*/ 3 w 67"/>
                <a:gd name="T29" fmla="*/ 3 h 78"/>
                <a:gd name="T30" fmla="*/ 4 w 67"/>
                <a:gd name="T31" fmla="*/ 3 h 78"/>
                <a:gd name="T32" fmla="*/ 4 w 67"/>
                <a:gd name="T33" fmla="*/ 2 h 78"/>
                <a:gd name="T34" fmla="*/ 4 w 67"/>
                <a:gd name="T35" fmla="*/ 2 h 78"/>
                <a:gd name="T36" fmla="*/ 4 w 67"/>
                <a:gd name="T37" fmla="*/ 1 h 78"/>
                <a:gd name="T38" fmla="*/ 4 w 67"/>
                <a:gd name="T39" fmla="*/ 1 h 78"/>
                <a:gd name="T40" fmla="*/ 2 w 67"/>
                <a:gd name="T41" fmla="*/ 0 h 78"/>
                <a:gd name="T42" fmla="*/ 2 w 67"/>
                <a:gd name="T43" fmla="*/ 0 h 78"/>
                <a:gd name="T44" fmla="*/ 2 w 67"/>
                <a:gd name="T45" fmla="*/ 0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7"/>
                <a:gd name="T70" fmla="*/ 0 h 78"/>
                <a:gd name="T71" fmla="*/ 67 w 67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7" h="78">
                  <a:moveTo>
                    <a:pt x="31" y="0"/>
                  </a:moveTo>
                  <a:lnTo>
                    <a:pt x="31" y="0"/>
                  </a:lnTo>
                  <a:lnTo>
                    <a:pt x="27" y="7"/>
                  </a:lnTo>
                  <a:lnTo>
                    <a:pt x="23" y="15"/>
                  </a:lnTo>
                  <a:lnTo>
                    <a:pt x="19" y="21"/>
                  </a:lnTo>
                  <a:lnTo>
                    <a:pt x="15" y="28"/>
                  </a:lnTo>
                  <a:lnTo>
                    <a:pt x="12" y="36"/>
                  </a:lnTo>
                  <a:lnTo>
                    <a:pt x="7" y="42"/>
                  </a:lnTo>
                  <a:lnTo>
                    <a:pt x="4" y="50"/>
                  </a:lnTo>
                  <a:lnTo>
                    <a:pt x="0" y="57"/>
                  </a:lnTo>
                  <a:lnTo>
                    <a:pt x="37" y="78"/>
                  </a:lnTo>
                  <a:lnTo>
                    <a:pt x="40" y="71"/>
                  </a:lnTo>
                  <a:lnTo>
                    <a:pt x="45" y="63"/>
                  </a:lnTo>
                  <a:lnTo>
                    <a:pt x="48" y="57"/>
                  </a:lnTo>
                  <a:lnTo>
                    <a:pt x="52" y="50"/>
                  </a:lnTo>
                  <a:lnTo>
                    <a:pt x="55" y="42"/>
                  </a:lnTo>
                  <a:lnTo>
                    <a:pt x="60" y="36"/>
                  </a:lnTo>
                  <a:lnTo>
                    <a:pt x="63" y="29"/>
                  </a:lnTo>
                  <a:lnTo>
                    <a:pt x="67" y="21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8" name="Freeform 583"/>
            <p:cNvSpPr>
              <a:spLocks/>
            </p:cNvSpPr>
            <p:nvPr/>
          </p:nvSpPr>
          <p:spPr bwMode="auto">
            <a:xfrm>
              <a:off x="2814" y="2249"/>
              <a:ext cx="11" cy="9"/>
            </a:xfrm>
            <a:custGeom>
              <a:avLst/>
              <a:gdLst>
                <a:gd name="T0" fmla="*/ 1 w 42"/>
                <a:gd name="T1" fmla="*/ 0 h 33"/>
                <a:gd name="T2" fmla="*/ 1 w 42"/>
                <a:gd name="T3" fmla="*/ 0 h 33"/>
                <a:gd name="T4" fmla="*/ 0 w 42"/>
                <a:gd name="T5" fmla="*/ 0 h 33"/>
                <a:gd name="T6" fmla="*/ 0 w 42"/>
                <a:gd name="T7" fmla="*/ 0 h 33"/>
                <a:gd name="T8" fmla="*/ 0 w 42"/>
                <a:gd name="T9" fmla="*/ 0 h 33"/>
                <a:gd name="T10" fmla="*/ 0 w 42"/>
                <a:gd name="T11" fmla="*/ 1 h 33"/>
                <a:gd name="T12" fmla="*/ 0 w 42"/>
                <a:gd name="T13" fmla="*/ 1 h 33"/>
                <a:gd name="T14" fmla="*/ 0 w 42"/>
                <a:gd name="T15" fmla="*/ 1 h 33"/>
                <a:gd name="T16" fmla="*/ 0 w 42"/>
                <a:gd name="T17" fmla="*/ 1 h 33"/>
                <a:gd name="T18" fmla="*/ 0 w 42"/>
                <a:gd name="T19" fmla="*/ 1 h 33"/>
                <a:gd name="T20" fmla="*/ 2 w 42"/>
                <a:gd name="T21" fmla="*/ 2 h 33"/>
                <a:gd name="T22" fmla="*/ 3 w 42"/>
                <a:gd name="T23" fmla="*/ 2 h 33"/>
                <a:gd name="T24" fmla="*/ 3 w 42"/>
                <a:gd name="T25" fmla="*/ 2 h 33"/>
                <a:gd name="T26" fmla="*/ 3 w 42"/>
                <a:gd name="T27" fmla="*/ 2 h 33"/>
                <a:gd name="T28" fmla="*/ 3 w 42"/>
                <a:gd name="T29" fmla="*/ 2 h 33"/>
                <a:gd name="T30" fmla="*/ 3 w 42"/>
                <a:gd name="T31" fmla="*/ 2 h 33"/>
                <a:gd name="T32" fmla="*/ 3 w 42"/>
                <a:gd name="T33" fmla="*/ 2 h 33"/>
                <a:gd name="T34" fmla="*/ 3 w 42"/>
                <a:gd name="T35" fmla="*/ 2 h 33"/>
                <a:gd name="T36" fmla="*/ 3 w 42"/>
                <a:gd name="T37" fmla="*/ 2 h 33"/>
                <a:gd name="T38" fmla="*/ 3 w 42"/>
                <a:gd name="T39" fmla="*/ 2 h 33"/>
                <a:gd name="T40" fmla="*/ 1 w 42"/>
                <a:gd name="T41" fmla="*/ 0 h 33"/>
                <a:gd name="T42" fmla="*/ 1 w 42"/>
                <a:gd name="T43" fmla="*/ 0 h 33"/>
                <a:gd name="T44" fmla="*/ 1 w 42"/>
                <a:gd name="T45" fmla="*/ 0 h 3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33"/>
                <a:gd name="T71" fmla="*/ 42 w 42"/>
                <a:gd name="T72" fmla="*/ 33 h 3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33">
                  <a:moveTo>
                    <a:pt x="6" y="0"/>
                  </a:moveTo>
                  <a:lnTo>
                    <a:pt x="6" y="0"/>
                  </a:lnTo>
                  <a:lnTo>
                    <a:pt x="5" y="1"/>
                  </a:lnTo>
                  <a:lnTo>
                    <a:pt x="4" y="4"/>
                  </a:lnTo>
                  <a:lnTo>
                    <a:pt x="4" y="5"/>
                  </a:lnTo>
                  <a:lnTo>
                    <a:pt x="3" y="6"/>
                  </a:lnTo>
                  <a:lnTo>
                    <a:pt x="2" y="8"/>
                  </a:lnTo>
                  <a:lnTo>
                    <a:pt x="1" y="9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36" y="33"/>
                  </a:lnTo>
                  <a:lnTo>
                    <a:pt x="37" y="32"/>
                  </a:lnTo>
                  <a:lnTo>
                    <a:pt x="38" y="31"/>
                  </a:lnTo>
                  <a:lnTo>
                    <a:pt x="38" y="29"/>
                  </a:lnTo>
                  <a:lnTo>
                    <a:pt x="39" y="28"/>
                  </a:lnTo>
                  <a:lnTo>
                    <a:pt x="40" y="27"/>
                  </a:lnTo>
                  <a:lnTo>
                    <a:pt x="41" y="25"/>
                  </a:lnTo>
                  <a:lnTo>
                    <a:pt x="41" y="23"/>
                  </a:lnTo>
                  <a:lnTo>
                    <a:pt x="42" y="2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49" name="Freeform 584"/>
            <p:cNvSpPr>
              <a:spLocks/>
            </p:cNvSpPr>
            <p:nvPr/>
          </p:nvSpPr>
          <p:spPr bwMode="auto">
            <a:xfrm>
              <a:off x="2816" y="2235"/>
              <a:ext cx="17" cy="20"/>
            </a:xfrm>
            <a:custGeom>
              <a:avLst/>
              <a:gdLst>
                <a:gd name="T0" fmla="*/ 2 w 68"/>
                <a:gd name="T1" fmla="*/ 0 h 78"/>
                <a:gd name="T2" fmla="*/ 2 w 68"/>
                <a:gd name="T3" fmla="*/ 0 h 78"/>
                <a:gd name="T4" fmla="*/ 2 w 68"/>
                <a:gd name="T5" fmla="*/ 1 h 78"/>
                <a:gd name="T6" fmla="*/ 2 w 68"/>
                <a:gd name="T7" fmla="*/ 1 h 78"/>
                <a:gd name="T8" fmla="*/ 1 w 68"/>
                <a:gd name="T9" fmla="*/ 1 h 78"/>
                <a:gd name="T10" fmla="*/ 1 w 68"/>
                <a:gd name="T11" fmla="*/ 2 h 78"/>
                <a:gd name="T12" fmla="*/ 1 w 68"/>
                <a:gd name="T13" fmla="*/ 2 h 78"/>
                <a:gd name="T14" fmla="*/ 1 w 68"/>
                <a:gd name="T15" fmla="*/ 3 h 78"/>
                <a:gd name="T16" fmla="*/ 0 w 68"/>
                <a:gd name="T17" fmla="*/ 3 h 78"/>
                <a:gd name="T18" fmla="*/ 0 w 68"/>
                <a:gd name="T19" fmla="*/ 4 h 78"/>
                <a:gd name="T20" fmla="*/ 2 w 68"/>
                <a:gd name="T21" fmla="*/ 5 h 78"/>
                <a:gd name="T22" fmla="*/ 3 w 68"/>
                <a:gd name="T23" fmla="*/ 5 h 78"/>
                <a:gd name="T24" fmla="*/ 3 w 68"/>
                <a:gd name="T25" fmla="*/ 4 h 78"/>
                <a:gd name="T26" fmla="*/ 3 w 68"/>
                <a:gd name="T27" fmla="*/ 4 h 78"/>
                <a:gd name="T28" fmla="*/ 3 w 68"/>
                <a:gd name="T29" fmla="*/ 3 h 78"/>
                <a:gd name="T30" fmla="*/ 4 w 68"/>
                <a:gd name="T31" fmla="*/ 3 h 78"/>
                <a:gd name="T32" fmla="*/ 4 w 68"/>
                <a:gd name="T33" fmla="*/ 2 h 78"/>
                <a:gd name="T34" fmla="*/ 4 w 68"/>
                <a:gd name="T35" fmla="*/ 2 h 78"/>
                <a:gd name="T36" fmla="*/ 4 w 68"/>
                <a:gd name="T37" fmla="*/ 2 h 78"/>
                <a:gd name="T38" fmla="*/ 4 w 68"/>
                <a:gd name="T39" fmla="*/ 2 h 78"/>
                <a:gd name="T40" fmla="*/ 2 w 68"/>
                <a:gd name="T41" fmla="*/ 0 h 78"/>
                <a:gd name="T42" fmla="*/ 2 w 68"/>
                <a:gd name="T43" fmla="*/ 0 h 78"/>
                <a:gd name="T44" fmla="*/ 2 w 68"/>
                <a:gd name="T45" fmla="*/ 0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68"/>
                <a:gd name="T70" fmla="*/ 0 h 78"/>
                <a:gd name="T71" fmla="*/ 68 w 68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68" h="78">
                  <a:moveTo>
                    <a:pt x="32" y="0"/>
                  </a:moveTo>
                  <a:lnTo>
                    <a:pt x="32" y="0"/>
                  </a:lnTo>
                  <a:lnTo>
                    <a:pt x="28" y="7"/>
                  </a:lnTo>
                  <a:lnTo>
                    <a:pt x="25" y="14"/>
                  </a:lnTo>
                  <a:lnTo>
                    <a:pt x="21" y="21"/>
                  </a:lnTo>
                  <a:lnTo>
                    <a:pt x="16" y="28"/>
                  </a:lnTo>
                  <a:lnTo>
                    <a:pt x="12" y="35"/>
                  </a:lnTo>
                  <a:lnTo>
                    <a:pt x="9" y="42"/>
                  </a:lnTo>
                  <a:lnTo>
                    <a:pt x="5" y="50"/>
                  </a:lnTo>
                  <a:lnTo>
                    <a:pt x="0" y="56"/>
                  </a:lnTo>
                  <a:lnTo>
                    <a:pt x="36" y="78"/>
                  </a:lnTo>
                  <a:lnTo>
                    <a:pt x="41" y="71"/>
                  </a:lnTo>
                  <a:lnTo>
                    <a:pt x="44" y="64"/>
                  </a:lnTo>
                  <a:lnTo>
                    <a:pt x="48" y="57"/>
                  </a:lnTo>
                  <a:lnTo>
                    <a:pt x="52" y="50"/>
                  </a:lnTo>
                  <a:lnTo>
                    <a:pt x="57" y="43"/>
                  </a:lnTo>
                  <a:lnTo>
                    <a:pt x="60" y="36"/>
                  </a:lnTo>
                  <a:lnTo>
                    <a:pt x="64" y="30"/>
                  </a:lnTo>
                  <a:lnTo>
                    <a:pt x="68" y="22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0" name="Freeform 585"/>
            <p:cNvSpPr>
              <a:spLocks/>
            </p:cNvSpPr>
            <p:nvPr/>
          </p:nvSpPr>
          <p:spPr bwMode="auto">
            <a:xfrm>
              <a:off x="2824" y="2232"/>
              <a:ext cx="10" cy="9"/>
            </a:xfrm>
            <a:custGeom>
              <a:avLst/>
              <a:gdLst>
                <a:gd name="T0" fmla="*/ 0 w 43"/>
                <a:gd name="T1" fmla="*/ 0 h 34"/>
                <a:gd name="T2" fmla="*/ 0 w 43"/>
                <a:gd name="T3" fmla="*/ 0 h 34"/>
                <a:gd name="T4" fmla="*/ 0 w 43"/>
                <a:gd name="T5" fmla="*/ 0 h 34"/>
                <a:gd name="T6" fmla="*/ 0 w 43"/>
                <a:gd name="T7" fmla="*/ 0 h 34"/>
                <a:gd name="T8" fmla="*/ 0 w 43"/>
                <a:gd name="T9" fmla="*/ 0 h 34"/>
                <a:gd name="T10" fmla="*/ 0 w 43"/>
                <a:gd name="T11" fmla="*/ 1 h 34"/>
                <a:gd name="T12" fmla="*/ 0 w 43"/>
                <a:gd name="T13" fmla="*/ 1 h 34"/>
                <a:gd name="T14" fmla="*/ 0 w 43"/>
                <a:gd name="T15" fmla="*/ 1 h 34"/>
                <a:gd name="T16" fmla="*/ 0 w 43"/>
                <a:gd name="T17" fmla="*/ 1 h 34"/>
                <a:gd name="T18" fmla="*/ 0 w 43"/>
                <a:gd name="T19" fmla="*/ 1 h 34"/>
                <a:gd name="T20" fmla="*/ 2 w 43"/>
                <a:gd name="T21" fmla="*/ 2 h 34"/>
                <a:gd name="T22" fmla="*/ 2 w 43"/>
                <a:gd name="T23" fmla="*/ 2 h 34"/>
                <a:gd name="T24" fmla="*/ 2 w 43"/>
                <a:gd name="T25" fmla="*/ 2 h 34"/>
                <a:gd name="T26" fmla="*/ 2 w 43"/>
                <a:gd name="T27" fmla="*/ 2 h 34"/>
                <a:gd name="T28" fmla="*/ 2 w 43"/>
                <a:gd name="T29" fmla="*/ 2 h 34"/>
                <a:gd name="T30" fmla="*/ 2 w 43"/>
                <a:gd name="T31" fmla="*/ 2 h 34"/>
                <a:gd name="T32" fmla="*/ 2 w 43"/>
                <a:gd name="T33" fmla="*/ 2 h 34"/>
                <a:gd name="T34" fmla="*/ 2 w 43"/>
                <a:gd name="T35" fmla="*/ 2 h 34"/>
                <a:gd name="T36" fmla="*/ 2 w 43"/>
                <a:gd name="T37" fmla="*/ 2 h 34"/>
                <a:gd name="T38" fmla="*/ 2 w 43"/>
                <a:gd name="T39" fmla="*/ 2 h 34"/>
                <a:gd name="T40" fmla="*/ 0 w 43"/>
                <a:gd name="T41" fmla="*/ 0 h 34"/>
                <a:gd name="T42" fmla="*/ 0 w 43"/>
                <a:gd name="T43" fmla="*/ 0 h 34"/>
                <a:gd name="T44" fmla="*/ 0 w 43"/>
                <a:gd name="T45" fmla="*/ 0 h 3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34"/>
                <a:gd name="T71" fmla="*/ 43 w 43"/>
                <a:gd name="T72" fmla="*/ 34 h 3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34">
                  <a:moveTo>
                    <a:pt x="8" y="0"/>
                  </a:moveTo>
                  <a:lnTo>
                    <a:pt x="8" y="0"/>
                  </a:lnTo>
                  <a:lnTo>
                    <a:pt x="7" y="2"/>
                  </a:lnTo>
                  <a:lnTo>
                    <a:pt x="6" y="3"/>
                  </a:lnTo>
                  <a:lnTo>
                    <a:pt x="4" y="4"/>
                  </a:lnTo>
                  <a:lnTo>
                    <a:pt x="3" y="7"/>
                  </a:lnTo>
                  <a:lnTo>
                    <a:pt x="3" y="8"/>
                  </a:lnTo>
                  <a:lnTo>
                    <a:pt x="2" y="9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36" y="34"/>
                  </a:lnTo>
                  <a:lnTo>
                    <a:pt x="37" y="33"/>
                  </a:lnTo>
                  <a:lnTo>
                    <a:pt x="39" y="32"/>
                  </a:lnTo>
                  <a:lnTo>
                    <a:pt x="39" y="30"/>
                  </a:lnTo>
                  <a:lnTo>
                    <a:pt x="40" y="29"/>
                  </a:lnTo>
                  <a:lnTo>
                    <a:pt x="41" y="27"/>
                  </a:lnTo>
                  <a:lnTo>
                    <a:pt x="42" y="25"/>
                  </a:lnTo>
                  <a:lnTo>
                    <a:pt x="42" y="24"/>
                  </a:lnTo>
                  <a:lnTo>
                    <a:pt x="43" y="23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1" name="Freeform 586"/>
            <p:cNvSpPr>
              <a:spLocks/>
            </p:cNvSpPr>
            <p:nvPr/>
          </p:nvSpPr>
          <p:spPr bwMode="auto">
            <a:xfrm>
              <a:off x="2825" y="2218"/>
              <a:ext cx="18" cy="20"/>
            </a:xfrm>
            <a:custGeom>
              <a:avLst/>
              <a:gdLst>
                <a:gd name="T0" fmla="*/ 2 w 69"/>
                <a:gd name="T1" fmla="*/ 0 h 79"/>
                <a:gd name="T2" fmla="*/ 2 w 69"/>
                <a:gd name="T3" fmla="*/ 0 h 79"/>
                <a:gd name="T4" fmla="*/ 2 w 69"/>
                <a:gd name="T5" fmla="*/ 1 h 79"/>
                <a:gd name="T6" fmla="*/ 2 w 69"/>
                <a:gd name="T7" fmla="*/ 1 h 79"/>
                <a:gd name="T8" fmla="*/ 1 w 69"/>
                <a:gd name="T9" fmla="*/ 1 h 79"/>
                <a:gd name="T10" fmla="*/ 1 w 69"/>
                <a:gd name="T11" fmla="*/ 2 h 79"/>
                <a:gd name="T12" fmla="*/ 1 w 69"/>
                <a:gd name="T13" fmla="*/ 2 h 79"/>
                <a:gd name="T14" fmla="*/ 1 w 69"/>
                <a:gd name="T15" fmla="*/ 3 h 79"/>
                <a:gd name="T16" fmla="*/ 0 w 69"/>
                <a:gd name="T17" fmla="*/ 3 h 79"/>
                <a:gd name="T18" fmla="*/ 0 w 69"/>
                <a:gd name="T19" fmla="*/ 4 h 79"/>
                <a:gd name="T20" fmla="*/ 2 w 69"/>
                <a:gd name="T21" fmla="*/ 5 h 79"/>
                <a:gd name="T22" fmla="*/ 3 w 69"/>
                <a:gd name="T23" fmla="*/ 5 h 79"/>
                <a:gd name="T24" fmla="*/ 3 w 69"/>
                <a:gd name="T25" fmla="*/ 4 h 79"/>
                <a:gd name="T26" fmla="*/ 3 w 69"/>
                <a:gd name="T27" fmla="*/ 4 h 79"/>
                <a:gd name="T28" fmla="*/ 4 w 69"/>
                <a:gd name="T29" fmla="*/ 3 h 79"/>
                <a:gd name="T30" fmla="*/ 4 w 69"/>
                <a:gd name="T31" fmla="*/ 3 h 79"/>
                <a:gd name="T32" fmla="*/ 4 w 69"/>
                <a:gd name="T33" fmla="*/ 2 h 79"/>
                <a:gd name="T34" fmla="*/ 4 w 69"/>
                <a:gd name="T35" fmla="*/ 2 h 79"/>
                <a:gd name="T36" fmla="*/ 5 w 69"/>
                <a:gd name="T37" fmla="*/ 2 h 79"/>
                <a:gd name="T38" fmla="*/ 5 w 69"/>
                <a:gd name="T39" fmla="*/ 2 h 79"/>
                <a:gd name="T40" fmla="*/ 5 w 69"/>
                <a:gd name="T41" fmla="*/ 2 h 79"/>
                <a:gd name="T42" fmla="*/ 5 w 69"/>
                <a:gd name="T43" fmla="*/ 2 h 79"/>
                <a:gd name="T44" fmla="*/ 5 w 69"/>
                <a:gd name="T45" fmla="*/ 2 h 79"/>
                <a:gd name="T46" fmla="*/ 2 w 69"/>
                <a:gd name="T47" fmla="*/ 0 h 7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9"/>
                <a:gd name="T73" fmla="*/ 0 h 79"/>
                <a:gd name="T74" fmla="*/ 69 w 69"/>
                <a:gd name="T75" fmla="*/ 79 h 7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9" h="79">
                  <a:moveTo>
                    <a:pt x="34" y="0"/>
                  </a:moveTo>
                  <a:lnTo>
                    <a:pt x="34" y="0"/>
                  </a:lnTo>
                  <a:lnTo>
                    <a:pt x="29" y="7"/>
                  </a:lnTo>
                  <a:lnTo>
                    <a:pt x="25" y="14"/>
                  </a:lnTo>
                  <a:lnTo>
                    <a:pt x="21" y="21"/>
                  </a:lnTo>
                  <a:lnTo>
                    <a:pt x="17" y="28"/>
                  </a:lnTo>
                  <a:lnTo>
                    <a:pt x="12" y="35"/>
                  </a:lnTo>
                  <a:lnTo>
                    <a:pt x="8" y="43"/>
                  </a:lnTo>
                  <a:lnTo>
                    <a:pt x="4" y="49"/>
                  </a:lnTo>
                  <a:lnTo>
                    <a:pt x="0" y="56"/>
                  </a:lnTo>
                  <a:lnTo>
                    <a:pt x="35" y="79"/>
                  </a:lnTo>
                  <a:lnTo>
                    <a:pt x="39" y="72"/>
                  </a:lnTo>
                  <a:lnTo>
                    <a:pt x="43" y="65"/>
                  </a:lnTo>
                  <a:lnTo>
                    <a:pt x="48" y="58"/>
                  </a:lnTo>
                  <a:lnTo>
                    <a:pt x="52" y="51"/>
                  </a:lnTo>
                  <a:lnTo>
                    <a:pt x="56" y="44"/>
                  </a:lnTo>
                  <a:lnTo>
                    <a:pt x="60" y="37"/>
                  </a:lnTo>
                  <a:lnTo>
                    <a:pt x="65" y="31"/>
                  </a:lnTo>
                  <a:lnTo>
                    <a:pt x="69" y="23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2" name="Freeform 587"/>
            <p:cNvSpPr>
              <a:spLocks/>
            </p:cNvSpPr>
            <p:nvPr/>
          </p:nvSpPr>
          <p:spPr bwMode="auto">
            <a:xfrm>
              <a:off x="2834" y="2216"/>
              <a:ext cx="10" cy="8"/>
            </a:xfrm>
            <a:custGeom>
              <a:avLst/>
              <a:gdLst>
                <a:gd name="T0" fmla="*/ 0 w 41"/>
                <a:gd name="T1" fmla="*/ 0 h 33"/>
                <a:gd name="T2" fmla="*/ 0 w 41"/>
                <a:gd name="T3" fmla="*/ 0 h 33"/>
                <a:gd name="T4" fmla="*/ 0 w 41"/>
                <a:gd name="T5" fmla="*/ 0 h 33"/>
                <a:gd name="T6" fmla="*/ 0 w 41"/>
                <a:gd name="T7" fmla="*/ 0 h 33"/>
                <a:gd name="T8" fmla="*/ 0 w 41"/>
                <a:gd name="T9" fmla="*/ 0 h 33"/>
                <a:gd name="T10" fmla="*/ 0 w 41"/>
                <a:gd name="T11" fmla="*/ 0 h 33"/>
                <a:gd name="T12" fmla="*/ 0 w 41"/>
                <a:gd name="T13" fmla="*/ 0 h 33"/>
                <a:gd name="T14" fmla="*/ 0 w 41"/>
                <a:gd name="T15" fmla="*/ 0 h 33"/>
                <a:gd name="T16" fmla="*/ 0 w 41"/>
                <a:gd name="T17" fmla="*/ 0 h 33"/>
                <a:gd name="T18" fmla="*/ 0 w 41"/>
                <a:gd name="T19" fmla="*/ 0 h 33"/>
                <a:gd name="T20" fmla="*/ 2 w 41"/>
                <a:gd name="T21" fmla="*/ 2 h 33"/>
                <a:gd name="T22" fmla="*/ 2 w 41"/>
                <a:gd name="T23" fmla="*/ 2 h 33"/>
                <a:gd name="T24" fmla="*/ 2 w 41"/>
                <a:gd name="T25" fmla="*/ 2 h 33"/>
                <a:gd name="T26" fmla="*/ 2 w 41"/>
                <a:gd name="T27" fmla="*/ 2 h 33"/>
                <a:gd name="T28" fmla="*/ 2 w 41"/>
                <a:gd name="T29" fmla="*/ 2 h 33"/>
                <a:gd name="T30" fmla="*/ 2 w 41"/>
                <a:gd name="T31" fmla="*/ 2 h 33"/>
                <a:gd name="T32" fmla="*/ 2 w 41"/>
                <a:gd name="T33" fmla="*/ 1 h 33"/>
                <a:gd name="T34" fmla="*/ 2 w 41"/>
                <a:gd name="T35" fmla="*/ 1 h 33"/>
                <a:gd name="T36" fmla="*/ 2 w 41"/>
                <a:gd name="T37" fmla="*/ 1 h 33"/>
                <a:gd name="T38" fmla="*/ 2 w 41"/>
                <a:gd name="T39" fmla="*/ 1 h 33"/>
                <a:gd name="T40" fmla="*/ 0 w 41"/>
                <a:gd name="T41" fmla="*/ 0 h 33"/>
                <a:gd name="T42" fmla="*/ 0 w 41"/>
                <a:gd name="T43" fmla="*/ 0 h 33"/>
                <a:gd name="T44" fmla="*/ 0 w 41"/>
                <a:gd name="T45" fmla="*/ 0 h 3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1"/>
                <a:gd name="T70" fmla="*/ 0 h 33"/>
                <a:gd name="T71" fmla="*/ 41 w 41"/>
                <a:gd name="T72" fmla="*/ 33 h 3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1" h="33">
                  <a:moveTo>
                    <a:pt x="5" y="0"/>
                  </a:moveTo>
                  <a:lnTo>
                    <a:pt x="5" y="0"/>
                  </a:lnTo>
                  <a:lnTo>
                    <a:pt x="5" y="1"/>
                  </a:lnTo>
                  <a:lnTo>
                    <a:pt x="4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2" y="6"/>
                  </a:lnTo>
                  <a:lnTo>
                    <a:pt x="1" y="7"/>
                  </a:lnTo>
                  <a:lnTo>
                    <a:pt x="0" y="9"/>
                  </a:lnTo>
                  <a:lnTo>
                    <a:pt x="0" y="10"/>
                  </a:lnTo>
                  <a:lnTo>
                    <a:pt x="35" y="33"/>
                  </a:lnTo>
                  <a:lnTo>
                    <a:pt x="36" y="32"/>
                  </a:lnTo>
                  <a:lnTo>
                    <a:pt x="36" y="31"/>
                  </a:lnTo>
                  <a:lnTo>
                    <a:pt x="37" y="29"/>
                  </a:lnTo>
                  <a:lnTo>
                    <a:pt x="38" y="28"/>
                  </a:lnTo>
                  <a:lnTo>
                    <a:pt x="38" y="27"/>
                  </a:lnTo>
                  <a:lnTo>
                    <a:pt x="39" y="26"/>
                  </a:lnTo>
                  <a:lnTo>
                    <a:pt x="40" y="24"/>
                  </a:lnTo>
                  <a:lnTo>
                    <a:pt x="41" y="2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3" name="Freeform 588"/>
            <p:cNvSpPr>
              <a:spLocks/>
            </p:cNvSpPr>
            <p:nvPr/>
          </p:nvSpPr>
          <p:spPr bwMode="auto">
            <a:xfrm>
              <a:off x="2835" y="2201"/>
              <a:ext cx="18" cy="20"/>
            </a:xfrm>
            <a:custGeom>
              <a:avLst/>
              <a:gdLst>
                <a:gd name="T0" fmla="*/ 2 w 72"/>
                <a:gd name="T1" fmla="*/ 0 h 81"/>
                <a:gd name="T2" fmla="*/ 2 w 72"/>
                <a:gd name="T3" fmla="*/ 0 h 81"/>
                <a:gd name="T4" fmla="*/ 2 w 72"/>
                <a:gd name="T5" fmla="*/ 0 h 81"/>
                <a:gd name="T6" fmla="*/ 2 w 72"/>
                <a:gd name="T7" fmla="*/ 1 h 81"/>
                <a:gd name="T8" fmla="*/ 2 w 72"/>
                <a:gd name="T9" fmla="*/ 1 h 81"/>
                <a:gd name="T10" fmla="*/ 1 w 72"/>
                <a:gd name="T11" fmla="*/ 2 h 81"/>
                <a:gd name="T12" fmla="*/ 1 w 72"/>
                <a:gd name="T13" fmla="*/ 2 h 81"/>
                <a:gd name="T14" fmla="*/ 1 w 72"/>
                <a:gd name="T15" fmla="*/ 3 h 81"/>
                <a:gd name="T16" fmla="*/ 0 w 72"/>
                <a:gd name="T17" fmla="*/ 3 h 81"/>
                <a:gd name="T18" fmla="*/ 0 w 72"/>
                <a:gd name="T19" fmla="*/ 3 h 81"/>
                <a:gd name="T20" fmla="*/ 2 w 72"/>
                <a:gd name="T21" fmla="*/ 5 h 81"/>
                <a:gd name="T22" fmla="*/ 3 w 72"/>
                <a:gd name="T23" fmla="*/ 4 h 81"/>
                <a:gd name="T24" fmla="*/ 3 w 72"/>
                <a:gd name="T25" fmla="*/ 4 h 81"/>
                <a:gd name="T26" fmla="*/ 3 w 72"/>
                <a:gd name="T27" fmla="*/ 4 h 81"/>
                <a:gd name="T28" fmla="*/ 3 w 72"/>
                <a:gd name="T29" fmla="*/ 3 h 81"/>
                <a:gd name="T30" fmla="*/ 4 w 72"/>
                <a:gd name="T31" fmla="*/ 3 h 81"/>
                <a:gd name="T32" fmla="*/ 4 w 72"/>
                <a:gd name="T33" fmla="*/ 2 h 81"/>
                <a:gd name="T34" fmla="*/ 4 w 72"/>
                <a:gd name="T35" fmla="*/ 2 h 81"/>
                <a:gd name="T36" fmla="*/ 5 w 72"/>
                <a:gd name="T37" fmla="*/ 1 h 81"/>
                <a:gd name="T38" fmla="*/ 5 w 72"/>
                <a:gd name="T39" fmla="*/ 1 h 81"/>
                <a:gd name="T40" fmla="*/ 2 w 72"/>
                <a:gd name="T41" fmla="*/ 0 h 81"/>
                <a:gd name="T42" fmla="*/ 2 w 72"/>
                <a:gd name="T43" fmla="*/ 0 h 81"/>
                <a:gd name="T44" fmla="*/ 2 w 72"/>
                <a:gd name="T45" fmla="*/ 0 h 8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2"/>
                <a:gd name="T70" fmla="*/ 0 h 81"/>
                <a:gd name="T71" fmla="*/ 72 w 72"/>
                <a:gd name="T72" fmla="*/ 81 h 8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2" h="81">
                  <a:moveTo>
                    <a:pt x="37" y="0"/>
                  </a:moveTo>
                  <a:lnTo>
                    <a:pt x="37" y="0"/>
                  </a:lnTo>
                  <a:lnTo>
                    <a:pt x="33" y="7"/>
                  </a:lnTo>
                  <a:lnTo>
                    <a:pt x="28" y="15"/>
                  </a:lnTo>
                  <a:lnTo>
                    <a:pt x="23" y="21"/>
                  </a:lnTo>
                  <a:lnTo>
                    <a:pt x="19" y="29"/>
                  </a:lnTo>
                  <a:lnTo>
                    <a:pt x="14" y="36"/>
                  </a:lnTo>
                  <a:lnTo>
                    <a:pt x="10" y="43"/>
                  </a:lnTo>
                  <a:lnTo>
                    <a:pt x="5" y="51"/>
                  </a:lnTo>
                  <a:lnTo>
                    <a:pt x="0" y="58"/>
                  </a:lnTo>
                  <a:lnTo>
                    <a:pt x="36" y="81"/>
                  </a:lnTo>
                  <a:lnTo>
                    <a:pt x="41" y="74"/>
                  </a:lnTo>
                  <a:lnTo>
                    <a:pt x="45" y="67"/>
                  </a:lnTo>
                  <a:lnTo>
                    <a:pt x="49" y="60"/>
                  </a:lnTo>
                  <a:lnTo>
                    <a:pt x="53" y="53"/>
                  </a:lnTo>
                  <a:lnTo>
                    <a:pt x="59" y="46"/>
                  </a:lnTo>
                  <a:lnTo>
                    <a:pt x="63" y="39"/>
                  </a:lnTo>
                  <a:lnTo>
                    <a:pt x="67" y="31"/>
                  </a:lnTo>
                  <a:lnTo>
                    <a:pt x="72" y="25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4" name="Freeform 589"/>
            <p:cNvSpPr>
              <a:spLocks/>
            </p:cNvSpPr>
            <p:nvPr/>
          </p:nvSpPr>
          <p:spPr bwMode="auto">
            <a:xfrm>
              <a:off x="2845" y="2198"/>
              <a:ext cx="10" cy="9"/>
            </a:xfrm>
            <a:custGeom>
              <a:avLst/>
              <a:gdLst>
                <a:gd name="T0" fmla="*/ 0 w 43"/>
                <a:gd name="T1" fmla="*/ 0 h 37"/>
                <a:gd name="T2" fmla="*/ 0 w 43"/>
                <a:gd name="T3" fmla="*/ 0 h 37"/>
                <a:gd name="T4" fmla="*/ 0 w 43"/>
                <a:gd name="T5" fmla="*/ 0 h 37"/>
                <a:gd name="T6" fmla="*/ 0 w 43"/>
                <a:gd name="T7" fmla="*/ 0 h 37"/>
                <a:gd name="T8" fmla="*/ 0 w 43"/>
                <a:gd name="T9" fmla="*/ 0 h 37"/>
                <a:gd name="T10" fmla="*/ 0 w 43"/>
                <a:gd name="T11" fmla="*/ 0 h 37"/>
                <a:gd name="T12" fmla="*/ 0 w 43"/>
                <a:gd name="T13" fmla="*/ 0 h 37"/>
                <a:gd name="T14" fmla="*/ 0 w 43"/>
                <a:gd name="T15" fmla="*/ 0 h 37"/>
                <a:gd name="T16" fmla="*/ 0 w 43"/>
                <a:gd name="T17" fmla="*/ 0 h 37"/>
                <a:gd name="T18" fmla="*/ 0 w 43"/>
                <a:gd name="T19" fmla="*/ 1 h 37"/>
                <a:gd name="T20" fmla="*/ 2 w 43"/>
                <a:gd name="T21" fmla="*/ 2 h 37"/>
                <a:gd name="T22" fmla="*/ 2 w 43"/>
                <a:gd name="T23" fmla="*/ 2 h 37"/>
                <a:gd name="T24" fmla="*/ 2 w 43"/>
                <a:gd name="T25" fmla="*/ 2 h 37"/>
                <a:gd name="T26" fmla="*/ 2 w 43"/>
                <a:gd name="T27" fmla="*/ 2 h 37"/>
                <a:gd name="T28" fmla="*/ 2 w 43"/>
                <a:gd name="T29" fmla="*/ 2 h 37"/>
                <a:gd name="T30" fmla="*/ 2 w 43"/>
                <a:gd name="T31" fmla="*/ 2 h 37"/>
                <a:gd name="T32" fmla="*/ 2 w 43"/>
                <a:gd name="T33" fmla="*/ 2 h 37"/>
                <a:gd name="T34" fmla="*/ 2 w 43"/>
                <a:gd name="T35" fmla="*/ 2 h 37"/>
                <a:gd name="T36" fmla="*/ 2 w 43"/>
                <a:gd name="T37" fmla="*/ 1 h 37"/>
                <a:gd name="T38" fmla="*/ 2 w 43"/>
                <a:gd name="T39" fmla="*/ 1 h 37"/>
                <a:gd name="T40" fmla="*/ 2 w 43"/>
                <a:gd name="T41" fmla="*/ 1 h 37"/>
                <a:gd name="T42" fmla="*/ 2 w 43"/>
                <a:gd name="T43" fmla="*/ 1 h 37"/>
                <a:gd name="T44" fmla="*/ 2 w 43"/>
                <a:gd name="T45" fmla="*/ 1 h 37"/>
                <a:gd name="T46" fmla="*/ 0 w 43"/>
                <a:gd name="T47" fmla="*/ 0 h 3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"/>
                <a:gd name="T73" fmla="*/ 0 h 37"/>
                <a:gd name="T74" fmla="*/ 43 w 43"/>
                <a:gd name="T75" fmla="*/ 37 h 3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" h="37">
                  <a:moveTo>
                    <a:pt x="8" y="0"/>
                  </a:moveTo>
                  <a:lnTo>
                    <a:pt x="8" y="0"/>
                  </a:lnTo>
                  <a:lnTo>
                    <a:pt x="7" y="2"/>
                  </a:lnTo>
                  <a:lnTo>
                    <a:pt x="6" y="4"/>
                  </a:lnTo>
                  <a:lnTo>
                    <a:pt x="5" y="5"/>
                  </a:lnTo>
                  <a:lnTo>
                    <a:pt x="5" y="7"/>
                  </a:lnTo>
                  <a:lnTo>
                    <a:pt x="4" y="8"/>
                  </a:lnTo>
                  <a:lnTo>
                    <a:pt x="2" y="9"/>
                  </a:lnTo>
                  <a:lnTo>
                    <a:pt x="1" y="10"/>
                  </a:lnTo>
                  <a:lnTo>
                    <a:pt x="0" y="12"/>
                  </a:lnTo>
                  <a:lnTo>
                    <a:pt x="35" y="37"/>
                  </a:lnTo>
                  <a:lnTo>
                    <a:pt x="35" y="36"/>
                  </a:lnTo>
                  <a:lnTo>
                    <a:pt x="37" y="33"/>
                  </a:lnTo>
                  <a:lnTo>
                    <a:pt x="38" y="32"/>
                  </a:lnTo>
                  <a:lnTo>
                    <a:pt x="39" y="31"/>
                  </a:lnTo>
                  <a:lnTo>
                    <a:pt x="40" y="29"/>
                  </a:lnTo>
                  <a:lnTo>
                    <a:pt x="41" y="28"/>
                  </a:lnTo>
                  <a:lnTo>
                    <a:pt x="42" y="27"/>
                  </a:lnTo>
                  <a:lnTo>
                    <a:pt x="43" y="2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5" name="Freeform 590"/>
            <p:cNvSpPr>
              <a:spLocks/>
            </p:cNvSpPr>
            <p:nvPr/>
          </p:nvSpPr>
          <p:spPr bwMode="auto">
            <a:xfrm>
              <a:off x="2846" y="2185"/>
              <a:ext cx="18" cy="19"/>
            </a:xfrm>
            <a:custGeom>
              <a:avLst/>
              <a:gdLst>
                <a:gd name="T0" fmla="*/ 2 w 71"/>
                <a:gd name="T1" fmla="*/ 0 h 79"/>
                <a:gd name="T2" fmla="*/ 2 w 71"/>
                <a:gd name="T3" fmla="*/ 0 h 79"/>
                <a:gd name="T4" fmla="*/ 2 w 71"/>
                <a:gd name="T5" fmla="*/ 0 h 79"/>
                <a:gd name="T6" fmla="*/ 2 w 71"/>
                <a:gd name="T7" fmla="*/ 1 h 79"/>
                <a:gd name="T8" fmla="*/ 2 w 71"/>
                <a:gd name="T9" fmla="*/ 1 h 79"/>
                <a:gd name="T10" fmla="*/ 1 w 71"/>
                <a:gd name="T11" fmla="*/ 2 h 79"/>
                <a:gd name="T12" fmla="*/ 1 w 71"/>
                <a:gd name="T13" fmla="*/ 2 h 79"/>
                <a:gd name="T14" fmla="*/ 1 w 71"/>
                <a:gd name="T15" fmla="*/ 2 h 79"/>
                <a:gd name="T16" fmla="*/ 0 w 71"/>
                <a:gd name="T17" fmla="*/ 3 h 79"/>
                <a:gd name="T18" fmla="*/ 0 w 71"/>
                <a:gd name="T19" fmla="*/ 3 h 79"/>
                <a:gd name="T20" fmla="*/ 2 w 71"/>
                <a:gd name="T21" fmla="*/ 5 h 79"/>
                <a:gd name="T22" fmla="*/ 3 w 71"/>
                <a:gd name="T23" fmla="*/ 4 h 79"/>
                <a:gd name="T24" fmla="*/ 3 w 71"/>
                <a:gd name="T25" fmla="*/ 4 h 79"/>
                <a:gd name="T26" fmla="*/ 3 w 71"/>
                <a:gd name="T27" fmla="*/ 3 h 79"/>
                <a:gd name="T28" fmla="*/ 3 w 71"/>
                <a:gd name="T29" fmla="*/ 3 h 79"/>
                <a:gd name="T30" fmla="*/ 4 w 71"/>
                <a:gd name="T31" fmla="*/ 3 h 79"/>
                <a:gd name="T32" fmla="*/ 4 w 71"/>
                <a:gd name="T33" fmla="*/ 2 h 79"/>
                <a:gd name="T34" fmla="*/ 4 w 71"/>
                <a:gd name="T35" fmla="*/ 2 h 79"/>
                <a:gd name="T36" fmla="*/ 5 w 71"/>
                <a:gd name="T37" fmla="*/ 1 h 79"/>
                <a:gd name="T38" fmla="*/ 5 w 71"/>
                <a:gd name="T39" fmla="*/ 1 h 79"/>
                <a:gd name="T40" fmla="*/ 2 w 71"/>
                <a:gd name="T41" fmla="*/ 0 h 79"/>
                <a:gd name="T42" fmla="*/ 2 w 71"/>
                <a:gd name="T43" fmla="*/ 0 h 79"/>
                <a:gd name="T44" fmla="*/ 2 w 71"/>
                <a:gd name="T45" fmla="*/ 0 h 7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1"/>
                <a:gd name="T70" fmla="*/ 0 h 79"/>
                <a:gd name="T71" fmla="*/ 71 w 71"/>
                <a:gd name="T72" fmla="*/ 79 h 7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1" h="79">
                  <a:moveTo>
                    <a:pt x="37" y="0"/>
                  </a:moveTo>
                  <a:lnTo>
                    <a:pt x="37" y="0"/>
                  </a:lnTo>
                  <a:lnTo>
                    <a:pt x="33" y="7"/>
                  </a:lnTo>
                  <a:lnTo>
                    <a:pt x="27" y="13"/>
                  </a:lnTo>
                  <a:lnTo>
                    <a:pt x="23" y="21"/>
                  </a:lnTo>
                  <a:lnTo>
                    <a:pt x="18" y="28"/>
                  </a:lnTo>
                  <a:lnTo>
                    <a:pt x="14" y="34"/>
                  </a:lnTo>
                  <a:lnTo>
                    <a:pt x="9" y="42"/>
                  </a:lnTo>
                  <a:lnTo>
                    <a:pt x="4" y="49"/>
                  </a:lnTo>
                  <a:lnTo>
                    <a:pt x="0" y="55"/>
                  </a:lnTo>
                  <a:lnTo>
                    <a:pt x="35" y="79"/>
                  </a:lnTo>
                  <a:lnTo>
                    <a:pt x="39" y="73"/>
                  </a:lnTo>
                  <a:lnTo>
                    <a:pt x="43" y="66"/>
                  </a:lnTo>
                  <a:lnTo>
                    <a:pt x="48" y="60"/>
                  </a:lnTo>
                  <a:lnTo>
                    <a:pt x="53" y="52"/>
                  </a:lnTo>
                  <a:lnTo>
                    <a:pt x="57" y="45"/>
                  </a:lnTo>
                  <a:lnTo>
                    <a:pt x="62" y="39"/>
                  </a:lnTo>
                  <a:lnTo>
                    <a:pt x="67" y="32"/>
                  </a:lnTo>
                  <a:lnTo>
                    <a:pt x="71" y="24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6" name="Freeform 591"/>
            <p:cNvSpPr>
              <a:spLocks/>
            </p:cNvSpPr>
            <p:nvPr/>
          </p:nvSpPr>
          <p:spPr bwMode="auto">
            <a:xfrm>
              <a:off x="2856" y="2181"/>
              <a:ext cx="10" cy="10"/>
            </a:xfrm>
            <a:custGeom>
              <a:avLst/>
              <a:gdLst>
                <a:gd name="T0" fmla="*/ 0 w 43"/>
                <a:gd name="T1" fmla="*/ 0 h 36"/>
                <a:gd name="T2" fmla="*/ 0 w 43"/>
                <a:gd name="T3" fmla="*/ 0 h 36"/>
                <a:gd name="T4" fmla="*/ 0 w 43"/>
                <a:gd name="T5" fmla="*/ 0 h 36"/>
                <a:gd name="T6" fmla="*/ 0 w 43"/>
                <a:gd name="T7" fmla="*/ 0 h 36"/>
                <a:gd name="T8" fmla="*/ 0 w 43"/>
                <a:gd name="T9" fmla="*/ 0 h 36"/>
                <a:gd name="T10" fmla="*/ 0 w 43"/>
                <a:gd name="T11" fmla="*/ 1 h 36"/>
                <a:gd name="T12" fmla="*/ 0 w 43"/>
                <a:gd name="T13" fmla="*/ 1 h 36"/>
                <a:gd name="T14" fmla="*/ 0 w 43"/>
                <a:gd name="T15" fmla="*/ 1 h 36"/>
                <a:gd name="T16" fmla="*/ 0 w 43"/>
                <a:gd name="T17" fmla="*/ 1 h 36"/>
                <a:gd name="T18" fmla="*/ 0 w 43"/>
                <a:gd name="T19" fmla="*/ 1 h 36"/>
                <a:gd name="T20" fmla="*/ 2 w 43"/>
                <a:gd name="T21" fmla="*/ 3 h 36"/>
                <a:gd name="T22" fmla="*/ 2 w 43"/>
                <a:gd name="T23" fmla="*/ 3 h 36"/>
                <a:gd name="T24" fmla="*/ 2 w 43"/>
                <a:gd name="T25" fmla="*/ 3 h 36"/>
                <a:gd name="T26" fmla="*/ 2 w 43"/>
                <a:gd name="T27" fmla="*/ 3 h 36"/>
                <a:gd name="T28" fmla="*/ 2 w 43"/>
                <a:gd name="T29" fmla="*/ 3 h 36"/>
                <a:gd name="T30" fmla="*/ 2 w 43"/>
                <a:gd name="T31" fmla="*/ 2 h 36"/>
                <a:gd name="T32" fmla="*/ 2 w 43"/>
                <a:gd name="T33" fmla="*/ 2 h 36"/>
                <a:gd name="T34" fmla="*/ 2 w 43"/>
                <a:gd name="T35" fmla="*/ 2 h 36"/>
                <a:gd name="T36" fmla="*/ 2 w 43"/>
                <a:gd name="T37" fmla="*/ 2 h 36"/>
                <a:gd name="T38" fmla="*/ 2 w 43"/>
                <a:gd name="T39" fmla="*/ 2 h 36"/>
                <a:gd name="T40" fmla="*/ 0 w 43"/>
                <a:gd name="T41" fmla="*/ 0 h 36"/>
                <a:gd name="T42" fmla="*/ 0 w 43"/>
                <a:gd name="T43" fmla="*/ 0 h 36"/>
                <a:gd name="T44" fmla="*/ 0 w 43"/>
                <a:gd name="T45" fmla="*/ 0 h 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36"/>
                <a:gd name="T71" fmla="*/ 43 w 43"/>
                <a:gd name="T72" fmla="*/ 36 h 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36">
                  <a:moveTo>
                    <a:pt x="7" y="0"/>
                  </a:moveTo>
                  <a:lnTo>
                    <a:pt x="7" y="0"/>
                  </a:lnTo>
                  <a:lnTo>
                    <a:pt x="7" y="2"/>
                  </a:lnTo>
                  <a:lnTo>
                    <a:pt x="6" y="3"/>
                  </a:lnTo>
                  <a:lnTo>
                    <a:pt x="5" y="4"/>
                  </a:lnTo>
                  <a:lnTo>
                    <a:pt x="4" y="7"/>
                  </a:lnTo>
                  <a:lnTo>
                    <a:pt x="3" y="8"/>
                  </a:lnTo>
                  <a:lnTo>
                    <a:pt x="2" y="9"/>
                  </a:lnTo>
                  <a:lnTo>
                    <a:pt x="1" y="10"/>
                  </a:lnTo>
                  <a:lnTo>
                    <a:pt x="0" y="12"/>
                  </a:lnTo>
                  <a:lnTo>
                    <a:pt x="34" y="36"/>
                  </a:lnTo>
                  <a:lnTo>
                    <a:pt x="35" y="35"/>
                  </a:lnTo>
                  <a:lnTo>
                    <a:pt x="36" y="34"/>
                  </a:lnTo>
                  <a:lnTo>
                    <a:pt x="37" y="33"/>
                  </a:lnTo>
                  <a:lnTo>
                    <a:pt x="38" y="31"/>
                  </a:lnTo>
                  <a:lnTo>
                    <a:pt x="39" y="30"/>
                  </a:lnTo>
                  <a:lnTo>
                    <a:pt x="40" y="29"/>
                  </a:lnTo>
                  <a:lnTo>
                    <a:pt x="42" y="27"/>
                  </a:lnTo>
                  <a:lnTo>
                    <a:pt x="43" y="2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7" name="Freeform 592"/>
            <p:cNvSpPr>
              <a:spLocks/>
            </p:cNvSpPr>
            <p:nvPr/>
          </p:nvSpPr>
          <p:spPr bwMode="auto">
            <a:xfrm>
              <a:off x="2858" y="2169"/>
              <a:ext cx="17" cy="19"/>
            </a:xfrm>
            <a:custGeom>
              <a:avLst/>
              <a:gdLst>
                <a:gd name="T0" fmla="*/ 2 w 72"/>
                <a:gd name="T1" fmla="*/ 0 h 77"/>
                <a:gd name="T2" fmla="*/ 2 w 72"/>
                <a:gd name="T3" fmla="*/ 0 h 77"/>
                <a:gd name="T4" fmla="*/ 2 w 72"/>
                <a:gd name="T5" fmla="*/ 0 h 77"/>
                <a:gd name="T6" fmla="*/ 2 w 72"/>
                <a:gd name="T7" fmla="*/ 1 h 77"/>
                <a:gd name="T8" fmla="*/ 1 w 72"/>
                <a:gd name="T9" fmla="*/ 1 h 77"/>
                <a:gd name="T10" fmla="*/ 1 w 72"/>
                <a:gd name="T11" fmla="*/ 2 h 77"/>
                <a:gd name="T12" fmla="*/ 1 w 72"/>
                <a:gd name="T13" fmla="*/ 2 h 77"/>
                <a:gd name="T14" fmla="*/ 0 w 72"/>
                <a:gd name="T15" fmla="*/ 2 h 77"/>
                <a:gd name="T16" fmla="*/ 0 w 72"/>
                <a:gd name="T17" fmla="*/ 3 h 77"/>
                <a:gd name="T18" fmla="*/ 0 w 72"/>
                <a:gd name="T19" fmla="*/ 3 h 77"/>
                <a:gd name="T20" fmla="*/ 2 w 72"/>
                <a:gd name="T21" fmla="*/ 5 h 77"/>
                <a:gd name="T22" fmla="*/ 2 w 72"/>
                <a:gd name="T23" fmla="*/ 4 h 77"/>
                <a:gd name="T24" fmla="*/ 2 w 72"/>
                <a:gd name="T25" fmla="*/ 4 h 77"/>
                <a:gd name="T26" fmla="*/ 3 w 72"/>
                <a:gd name="T27" fmla="*/ 4 h 77"/>
                <a:gd name="T28" fmla="*/ 3 w 72"/>
                <a:gd name="T29" fmla="*/ 3 h 77"/>
                <a:gd name="T30" fmla="*/ 3 w 72"/>
                <a:gd name="T31" fmla="*/ 3 h 77"/>
                <a:gd name="T32" fmla="*/ 4 w 72"/>
                <a:gd name="T33" fmla="*/ 2 h 77"/>
                <a:gd name="T34" fmla="*/ 4 w 72"/>
                <a:gd name="T35" fmla="*/ 2 h 77"/>
                <a:gd name="T36" fmla="*/ 4 w 72"/>
                <a:gd name="T37" fmla="*/ 2 h 77"/>
                <a:gd name="T38" fmla="*/ 4 w 72"/>
                <a:gd name="T39" fmla="*/ 2 h 77"/>
                <a:gd name="T40" fmla="*/ 2 w 72"/>
                <a:gd name="T41" fmla="*/ 0 h 77"/>
                <a:gd name="T42" fmla="*/ 2 w 72"/>
                <a:gd name="T43" fmla="*/ 0 h 77"/>
                <a:gd name="T44" fmla="*/ 2 w 72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2"/>
                <a:gd name="T70" fmla="*/ 0 h 77"/>
                <a:gd name="T71" fmla="*/ 72 w 72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2" h="77">
                  <a:moveTo>
                    <a:pt x="38" y="0"/>
                  </a:moveTo>
                  <a:lnTo>
                    <a:pt x="38" y="0"/>
                  </a:lnTo>
                  <a:lnTo>
                    <a:pt x="33" y="7"/>
                  </a:lnTo>
                  <a:lnTo>
                    <a:pt x="28" y="13"/>
                  </a:lnTo>
                  <a:lnTo>
                    <a:pt x="24" y="20"/>
                  </a:lnTo>
                  <a:lnTo>
                    <a:pt x="20" y="27"/>
                  </a:lnTo>
                  <a:lnTo>
                    <a:pt x="14" y="33"/>
                  </a:lnTo>
                  <a:lnTo>
                    <a:pt x="10" y="40"/>
                  </a:lnTo>
                  <a:lnTo>
                    <a:pt x="6" y="46"/>
                  </a:lnTo>
                  <a:lnTo>
                    <a:pt x="0" y="52"/>
                  </a:lnTo>
                  <a:lnTo>
                    <a:pt x="36" y="77"/>
                  </a:lnTo>
                  <a:lnTo>
                    <a:pt x="40" y="71"/>
                  </a:lnTo>
                  <a:lnTo>
                    <a:pt x="44" y="65"/>
                  </a:lnTo>
                  <a:lnTo>
                    <a:pt x="48" y="59"/>
                  </a:lnTo>
                  <a:lnTo>
                    <a:pt x="53" y="52"/>
                  </a:lnTo>
                  <a:lnTo>
                    <a:pt x="58" y="45"/>
                  </a:lnTo>
                  <a:lnTo>
                    <a:pt x="62" y="39"/>
                  </a:lnTo>
                  <a:lnTo>
                    <a:pt x="66" y="32"/>
                  </a:lnTo>
                  <a:lnTo>
                    <a:pt x="72" y="27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8" name="Freeform 593"/>
            <p:cNvSpPr>
              <a:spLocks/>
            </p:cNvSpPr>
            <p:nvPr/>
          </p:nvSpPr>
          <p:spPr bwMode="auto">
            <a:xfrm>
              <a:off x="2867" y="2165"/>
              <a:ext cx="11" cy="10"/>
            </a:xfrm>
            <a:custGeom>
              <a:avLst/>
              <a:gdLst>
                <a:gd name="T0" fmla="*/ 1 w 42"/>
                <a:gd name="T1" fmla="*/ 0 h 39"/>
                <a:gd name="T2" fmla="*/ 1 w 42"/>
                <a:gd name="T3" fmla="*/ 0 h 39"/>
                <a:gd name="T4" fmla="*/ 1 w 42"/>
                <a:gd name="T5" fmla="*/ 0 h 39"/>
                <a:gd name="T6" fmla="*/ 1 w 42"/>
                <a:gd name="T7" fmla="*/ 0 h 39"/>
                <a:gd name="T8" fmla="*/ 0 w 42"/>
                <a:gd name="T9" fmla="*/ 0 h 39"/>
                <a:gd name="T10" fmla="*/ 0 w 42"/>
                <a:gd name="T11" fmla="*/ 1 h 39"/>
                <a:gd name="T12" fmla="*/ 0 w 42"/>
                <a:gd name="T13" fmla="*/ 1 h 39"/>
                <a:gd name="T14" fmla="*/ 0 w 42"/>
                <a:gd name="T15" fmla="*/ 1 h 39"/>
                <a:gd name="T16" fmla="*/ 0 w 42"/>
                <a:gd name="T17" fmla="*/ 1 h 39"/>
                <a:gd name="T18" fmla="*/ 0 w 42"/>
                <a:gd name="T19" fmla="*/ 1 h 39"/>
                <a:gd name="T20" fmla="*/ 2 w 42"/>
                <a:gd name="T21" fmla="*/ 3 h 39"/>
                <a:gd name="T22" fmla="*/ 2 w 42"/>
                <a:gd name="T23" fmla="*/ 2 h 39"/>
                <a:gd name="T24" fmla="*/ 2 w 42"/>
                <a:gd name="T25" fmla="*/ 2 h 39"/>
                <a:gd name="T26" fmla="*/ 3 w 42"/>
                <a:gd name="T27" fmla="*/ 2 h 39"/>
                <a:gd name="T28" fmla="*/ 3 w 42"/>
                <a:gd name="T29" fmla="*/ 2 h 39"/>
                <a:gd name="T30" fmla="*/ 3 w 42"/>
                <a:gd name="T31" fmla="*/ 2 h 39"/>
                <a:gd name="T32" fmla="*/ 3 w 42"/>
                <a:gd name="T33" fmla="*/ 2 h 39"/>
                <a:gd name="T34" fmla="*/ 3 w 42"/>
                <a:gd name="T35" fmla="*/ 2 h 39"/>
                <a:gd name="T36" fmla="*/ 3 w 42"/>
                <a:gd name="T37" fmla="*/ 2 h 39"/>
                <a:gd name="T38" fmla="*/ 3 w 42"/>
                <a:gd name="T39" fmla="*/ 2 h 39"/>
                <a:gd name="T40" fmla="*/ 1 w 42"/>
                <a:gd name="T41" fmla="*/ 0 h 39"/>
                <a:gd name="T42" fmla="*/ 1 w 42"/>
                <a:gd name="T43" fmla="*/ 0 h 39"/>
                <a:gd name="T44" fmla="*/ 1 w 42"/>
                <a:gd name="T45" fmla="*/ 0 h 3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39"/>
                <a:gd name="T71" fmla="*/ 42 w 42"/>
                <a:gd name="T72" fmla="*/ 39 h 3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39">
                  <a:moveTo>
                    <a:pt x="8" y="0"/>
                  </a:moveTo>
                  <a:lnTo>
                    <a:pt x="8" y="0"/>
                  </a:lnTo>
                  <a:lnTo>
                    <a:pt x="7" y="1"/>
                  </a:lnTo>
                  <a:lnTo>
                    <a:pt x="6" y="3"/>
                  </a:lnTo>
                  <a:lnTo>
                    <a:pt x="5" y="4"/>
                  </a:lnTo>
                  <a:lnTo>
                    <a:pt x="4" y="7"/>
                  </a:lnTo>
                  <a:lnTo>
                    <a:pt x="3" y="8"/>
                  </a:lnTo>
                  <a:lnTo>
                    <a:pt x="2" y="9"/>
                  </a:lnTo>
                  <a:lnTo>
                    <a:pt x="1" y="11"/>
                  </a:lnTo>
                  <a:lnTo>
                    <a:pt x="0" y="12"/>
                  </a:lnTo>
                  <a:lnTo>
                    <a:pt x="34" y="39"/>
                  </a:lnTo>
                  <a:lnTo>
                    <a:pt x="35" y="36"/>
                  </a:lnTo>
                  <a:lnTo>
                    <a:pt x="36" y="35"/>
                  </a:lnTo>
                  <a:lnTo>
                    <a:pt x="37" y="34"/>
                  </a:lnTo>
                  <a:lnTo>
                    <a:pt x="38" y="32"/>
                  </a:lnTo>
                  <a:lnTo>
                    <a:pt x="39" y="31"/>
                  </a:lnTo>
                  <a:lnTo>
                    <a:pt x="40" y="30"/>
                  </a:lnTo>
                  <a:lnTo>
                    <a:pt x="41" y="27"/>
                  </a:lnTo>
                  <a:lnTo>
                    <a:pt x="42" y="26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59" name="Freeform 594"/>
            <p:cNvSpPr>
              <a:spLocks/>
            </p:cNvSpPr>
            <p:nvPr/>
          </p:nvSpPr>
          <p:spPr bwMode="auto">
            <a:xfrm>
              <a:off x="2869" y="2153"/>
              <a:ext cx="18" cy="19"/>
            </a:xfrm>
            <a:custGeom>
              <a:avLst/>
              <a:gdLst>
                <a:gd name="T0" fmla="*/ 3 w 70"/>
                <a:gd name="T1" fmla="*/ 0 h 76"/>
                <a:gd name="T2" fmla="*/ 3 w 70"/>
                <a:gd name="T3" fmla="*/ 0 h 76"/>
                <a:gd name="T4" fmla="*/ 2 w 70"/>
                <a:gd name="T5" fmla="*/ 1 h 76"/>
                <a:gd name="T6" fmla="*/ 2 w 70"/>
                <a:gd name="T7" fmla="*/ 1 h 76"/>
                <a:gd name="T8" fmla="*/ 2 w 70"/>
                <a:gd name="T9" fmla="*/ 1 h 76"/>
                <a:gd name="T10" fmla="*/ 1 w 70"/>
                <a:gd name="T11" fmla="*/ 2 h 76"/>
                <a:gd name="T12" fmla="*/ 1 w 70"/>
                <a:gd name="T13" fmla="*/ 2 h 76"/>
                <a:gd name="T14" fmla="*/ 1 w 70"/>
                <a:gd name="T15" fmla="*/ 3 h 76"/>
                <a:gd name="T16" fmla="*/ 1 w 70"/>
                <a:gd name="T17" fmla="*/ 3 h 76"/>
                <a:gd name="T18" fmla="*/ 0 w 70"/>
                <a:gd name="T19" fmla="*/ 3 h 76"/>
                <a:gd name="T20" fmla="*/ 2 w 70"/>
                <a:gd name="T21" fmla="*/ 5 h 76"/>
                <a:gd name="T22" fmla="*/ 3 w 70"/>
                <a:gd name="T23" fmla="*/ 5 h 76"/>
                <a:gd name="T24" fmla="*/ 3 w 70"/>
                <a:gd name="T25" fmla="*/ 4 h 76"/>
                <a:gd name="T26" fmla="*/ 3 w 70"/>
                <a:gd name="T27" fmla="*/ 4 h 76"/>
                <a:gd name="T28" fmla="*/ 3 w 70"/>
                <a:gd name="T29" fmla="*/ 3 h 76"/>
                <a:gd name="T30" fmla="*/ 4 w 70"/>
                <a:gd name="T31" fmla="*/ 3 h 76"/>
                <a:gd name="T32" fmla="*/ 4 w 70"/>
                <a:gd name="T33" fmla="*/ 3 h 76"/>
                <a:gd name="T34" fmla="*/ 4 w 70"/>
                <a:gd name="T35" fmla="*/ 2 h 76"/>
                <a:gd name="T36" fmla="*/ 5 w 70"/>
                <a:gd name="T37" fmla="*/ 2 h 76"/>
                <a:gd name="T38" fmla="*/ 5 w 70"/>
                <a:gd name="T39" fmla="*/ 2 h 76"/>
                <a:gd name="T40" fmla="*/ 3 w 70"/>
                <a:gd name="T41" fmla="*/ 0 h 76"/>
                <a:gd name="T42" fmla="*/ 3 w 70"/>
                <a:gd name="T43" fmla="*/ 0 h 76"/>
                <a:gd name="T44" fmla="*/ 3 w 70"/>
                <a:gd name="T45" fmla="*/ 0 h 7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0"/>
                <a:gd name="T70" fmla="*/ 0 h 76"/>
                <a:gd name="T71" fmla="*/ 70 w 70"/>
                <a:gd name="T72" fmla="*/ 76 h 7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0" h="76">
                  <a:moveTo>
                    <a:pt x="37" y="0"/>
                  </a:moveTo>
                  <a:lnTo>
                    <a:pt x="37" y="0"/>
                  </a:lnTo>
                  <a:lnTo>
                    <a:pt x="33" y="6"/>
                  </a:lnTo>
                  <a:lnTo>
                    <a:pt x="28" y="12"/>
                  </a:lnTo>
                  <a:lnTo>
                    <a:pt x="24" y="19"/>
                  </a:lnTo>
                  <a:lnTo>
                    <a:pt x="19" y="25"/>
                  </a:lnTo>
                  <a:lnTo>
                    <a:pt x="14" y="31"/>
                  </a:lnTo>
                  <a:lnTo>
                    <a:pt x="10" y="38"/>
                  </a:lnTo>
                  <a:lnTo>
                    <a:pt x="6" y="43"/>
                  </a:lnTo>
                  <a:lnTo>
                    <a:pt x="0" y="50"/>
                  </a:lnTo>
                  <a:lnTo>
                    <a:pt x="34" y="76"/>
                  </a:lnTo>
                  <a:lnTo>
                    <a:pt x="39" y="70"/>
                  </a:lnTo>
                  <a:lnTo>
                    <a:pt x="43" y="63"/>
                  </a:lnTo>
                  <a:lnTo>
                    <a:pt x="48" y="58"/>
                  </a:lnTo>
                  <a:lnTo>
                    <a:pt x="52" y="51"/>
                  </a:lnTo>
                  <a:lnTo>
                    <a:pt x="57" y="46"/>
                  </a:lnTo>
                  <a:lnTo>
                    <a:pt x="62" y="39"/>
                  </a:lnTo>
                  <a:lnTo>
                    <a:pt x="66" y="32"/>
                  </a:lnTo>
                  <a:lnTo>
                    <a:pt x="70" y="27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60" name="Freeform 595"/>
            <p:cNvSpPr>
              <a:spLocks/>
            </p:cNvSpPr>
            <p:nvPr/>
          </p:nvSpPr>
          <p:spPr bwMode="auto">
            <a:xfrm>
              <a:off x="2878" y="2150"/>
              <a:ext cx="11" cy="10"/>
            </a:xfrm>
            <a:custGeom>
              <a:avLst/>
              <a:gdLst>
                <a:gd name="T0" fmla="*/ 1 w 43"/>
                <a:gd name="T1" fmla="*/ 0 h 39"/>
                <a:gd name="T2" fmla="*/ 1 w 43"/>
                <a:gd name="T3" fmla="*/ 0 h 39"/>
                <a:gd name="T4" fmla="*/ 1 w 43"/>
                <a:gd name="T5" fmla="*/ 0 h 39"/>
                <a:gd name="T6" fmla="*/ 1 w 43"/>
                <a:gd name="T7" fmla="*/ 0 h 39"/>
                <a:gd name="T8" fmla="*/ 1 w 43"/>
                <a:gd name="T9" fmla="*/ 0 h 39"/>
                <a:gd name="T10" fmla="*/ 1 w 43"/>
                <a:gd name="T11" fmla="*/ 1 h 39"/>
                <a:gd name="T12" fmla="*/ 0 w 43"/>
                <a:gd name="T13" fmla="*/ 1 h 39"/>
                <a:gd name="T14" fmla="*/ 0 w 43"/>
                <a:gd name="T15" fmla="*/ 1 h 39"/>
                <a:gd name="T16" fmla="*/ 0 w 43"/>
                <a:gd name="T17" fmla="*/ 1 h 39"/>
                <a:gd name="T18" fmla="*/ 0 w 43"/>
                <a:gd name="T19" fmla="*/ 1 h 39"/>
                <a:gd name="T20" fmla="*/ 2 w 43"/>
                <a:gd name="T21" fmla="*/ 3 h 39"/>
                <a:gd name="T22" fmla="*/ 2 w 43"/>
                <a:gd name="T23" fmla="*/ 2 h 39"/>
                <a:gd name="T24" fmla="*/ 2 w 43"/>
                <a:gd name="T25" fmla="*/ 2 h 39"/>
                <a:gd name="T26" fmla="*/ 3 w 43"/>
                <a:gd name="T27" fmla="*/ 2 h 39"/>
                <a:gd name="T28" fmla="*/ 3 w 43"/>
                <a:gd name="T29" fmla="*/ 2 h 39"/>
                <a:gd name="T30" fmla="*/ 3 w 43"/>
                <a:gd name="T31" fmla="*/ 2 h 39"/>
                <a:gd name="T32" fmla="*/ 3 w 43"/>
                <a:gd name="T33" fmla="*/ 2 h 39"/>
                <a:gd name="T34" fmla="*/ 3 w 43"/>
                <a:gd name="T35" fmla="*/ 2 h 39"/>
                <a:gd name="T36" fmla="*/ 3 w 43"/>
                <a:gd name="T37" fmla="*/ 2 h 39"/>
                <a:gd name="T38" fmla="*/ 3 w 43"/>
                <a:gd name="T39" fmla="*/ 2 h 39"/>
                <a:gd name="T40" fmla="*/ 3 w 43"/>
                <a:gd name="T41" fmla="*/ 2 h 39"/>
                <a:gd name="T42" fmla="*/ 3 w 43"/>
                <a:gd name="T43" fmla="*/ 2 h 39"/>
                <a:gd name="T44" fmla="*/ 3 w 43"/>
                <a:gd name="T45" fmla="*/ 2 h 39"/>
                <a:gd name="T46" fmla="*/ 1 w 43"/>
                <a:gd name="T47" fmla="*/ 0 h 3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3"/>
                <a:gd name="T73" fmla="*/ 0 h 39"/>
                <a:gd name="T74" fmla="*/ 43 w 43"/>
                <a:gd name="T75" fmla="*/ 39 h 3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3" h="39">
                  <a:moveTo>
                    <a:pt x="10" y="0"/>
                  </a:moveTo>
                  <a:lnTo>
                    <a:pt x="10" y="0"/>
                  </a:lnTo>
                  <a:lnTo>
                    <a:pt x="9" y="1"/>
                  </a:lnTo>
                  <a:lnTo>
                    <a:pt x="8" y="2"/>
                  </a:lnTo>
                  <a:lnTo>
                    <a:pt x="7" y="5"/>
                  </a:lnTo>
                  <a:lnTo>
                    <a:pt x="6" y="6"/>
                  </a:lnTo>
                  <a:lnTo>
                    <a:pt x="5" y="7"/>
                  </a:lnTo>
                  <a:lnTo>
                    <a:pt x="3" y="9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33" y="39"/>
                  </a:lnTo>
                  <a:lnTo>
                    <a:pt x="35" y="37"/>
                  </a:lnTo>
                  <a:lnTo>
                    <a:pt x="36" y="35"/>
                  </a:lnTo>
                  <a:lnTo>
                    <a:pt x="38" y="34"/>
                  </a:lnTo>
                  <a:lnTo>
                    <a:pt x="39" y="32"/>
                  </a:lnTo>
                  <a:lnTo>
                    <a:pt x="40" y="31"/>
                  </a:lnTo>
                  <a:lnTo>
                    <a:pt x="41" y="30"/>
                  </a:lnTo>
                  <a:lnTo>
                    <a:pt x="42" y="28"/>
                  </a:lnTo>
                  <a:lnTo>
                    <a:pt x="43" y="27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61" name="Freeform 596"/>
            <p:cNvSpPr>
              <a:spLocks/>
            </p:cNvSpPr>
            <p:nvPr/>
          </p:nvSpPr>
          <p:spPr bwMode="auto">
            <a:xfrm>
              <a:off x="2881" y="2138"/>
              <a:ext cx="17" cy="19"/>
            </a:xfrm>
            <a:custGeom>
              <a:avLst/>
              <a:gdLst>
                <a:gd name="T0" fmla="*/ 2 w 70"/>
                <a:gd name="T1" fmla="*/ 0 h 77"/>
                <a:gd name="T2" fmla="*/ 2 w 70"/>
                <a:gd name="T3" fmla="*/ 0 h 77"/>
                <a:gd name="T4" fmla="*/ 2 w 70"/>
                <a:gd name="T5" fmla="*/ 0 h 77"/>
                <a:gd name="T6" fmla="*/ 2 w 70"/>
                <a:gd name="T7" fmla="*/ 1 h 77"/>
                <a:gd name="T8" fmla="*/ 1 w 70"/>
                <a:gd name="T9" fmla="*/ 1 h 77"/>
                <a:gd name="T10" fmla="*/ 1 w 70"/>
                <a:gd name="T11" fmla="*/ 1 h 77"/>
                <a:gd name="T12" fmla="*/ 1 w 70"/>
                <a:gd name="T13" fmla="*/ 2 h 77"/>
                <a:gd name="T14" fmla="*/ 0 w 70"/>
                <a:gd name="T15" fmla="*/ 2 h 77"/>
                <a:gd name="T16" fmla="*/ 0 w 70"/>
                <a:gd name="T17" fmla="*/ 3 h 77"/>
                <a:gd name="T18" fmla="*/ 0 w 70"/>
                <a:gd name="T19" fmla="*/ 3 h 77"/>
                <a:gd name="T20" fmla="*/ 2 w 70"/>
                <a:gd name="T21" fmla="*/ 5 h 77"/>
                <a:gd name="T22" fmla="*/ 2 w 70"/>
                <a:gd name="T23" fmla="*/ 4 h 77"/>
                <a:gd name="T24" fmla="*/ 2 w 70"/>
                <a:gd name="T25" fmla="*/ 4 h 77"/>
                <a:gd name="T26" fmla="*/ 3 w 70"/>
                <a:gd name="T27" fmla="*/ 3 h 77"/>
                <a:gd name="T28" fmla="*/ 3 w 70"/>
                <a:gd name="T29" fmla="*/ 3 h 77"/>
                <a:gd name="T30" fmla="*/ 3 w 70"/>
                <a:gd name="T31" fmla="*/ 3 h 77"/>
                <a:gd name="T32" fmla="*/ 4 w 70"/>
                <a:gd name="T33" fmla="*/ 2 h 77"/>
                <a:gd name="T34" fmla="*/ 4 w 70"/>
                <a:gd name="T35" fmla="*/ 2 h 77"/>
                <a:gd name="T36" fmla="*/ 4 w 70"/>
                <a:gd name="T37" fmla="*/ 2 h 77"/>
                <a:gd name="T38" fmla="*/ 4 w 70"/>
                <a:gd name="T39" fmla="*/ 2 h 77"/>
                <a:gd name="T40" fmla="*/ 2 w 70"/>
                <a:gd name="T41" fmla="*/ 0 h 77"/>
                <a:gd name="T42" fmla="*/ 2 w 70"/>
                <a:gd name="T43" fmla="*/ 0 h 77"/>
                <a:gd name="T44" fmla="*/ 2 w 70"/>
                <a:gd name="T45" fmla="*/ 0 h 7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0"/>
                <a:gd name="T70" fmla="*/ 0 h 77"/>
                <a:gd name="T71" fmla="*/ 70 w 70"/>
                <a:gd name="T72" fmla="*/ 77 h 7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0" h="77">
                  <a:moveTo>
                    <a:pt x="38" y="0"/>
                  </a:moveTo>
                  <a:lnTo>
                    <a:pt x="38" y="0"/>
                  </a:lnTo>
                  <a:lnTo>
                    <a:pt x="34" y="6"/>
                  </a:lnTo>
                  <a:lnTo>
                    <a:pt x="29" y="13"/>
                  </a:lnTo>
                  <a:lnTo>
                    <a:pt x="25" y="18"/>
                  </a:lnTo>
                  <a:lnTo>
                    <a:pt x="19" y="25"/>
                  </a:lnTo>
                  <a:lnTo>
                    <a:pt x="14" y="31"/>
                  </a:lnTo>
                  <a:lnTo>
                    <a:pt x="10" y="37"/>
                  </a:lnTo>
                  <a:lnTo>
                    <a:pt x="4" y="44"/>
                  </a:lnTo>
                  <a:lnTo>
                    <a:pt x="0" y="50"/>
                  </a:lnTo>
                  <a:lnTo>
                    <a:pt x="33" y="77"/>
                  </a:lnTo>
                  <a:lnTo>
                    <a:pt x="37" y="70"/>
                  </a:lnTo>
                  <a:lnTo>
                    <a:pt x="43" y="64"/>
                  </a:lnTo>
                  <a:lnTo>
                    <a:pt x="47" y="58"/>
                  </a:lnTo>
                  <a:lnTo>
                    <a:pt x="52" y="52"/>
                  </a:lnTo>
                  <a:lnTo>
                    <a:pt x="56" y="46"/>
                  </a:lnTo>
                  <a:lnTo>
                    <a:pt x="62" y="40"/>
                  </a:lnTo>
                  <a:lnTo>
                    <a:pt x="66" y="34"/>
                  </a:lnTo>
                  <a:lnTo>
                    <a:pt x="70" y="28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62" name="Freeform 597"/>
            <p:cNvSpPr>
              <a:spLocks/>
            </p:cNvSpPr>
            <p:nvPr/>
          </p:nvSpPr>
          <p:spPr bwMode="auto">
            <a:xfrm>
              <a:off x="2890" y="2135"/>
              <a:ext cx="11" cy="10"/>
            </a:xfrm>
            <a:custGeom>
              <a:avLst/>
              <a:gdLst>
                <a:gd name="T0" fmla="*/ 1 w 42"/>
                <a:gd name="T1" fmla="*/ 0 h 40"/>
                <a:gd name="T2" fmla="*/ 1 w 42"/>
                <a:gd name="T3" fmla="*/ 0 h 40"/>
                <a:gd name="T4" fmla="*/ 1 w 42"/>
                <a:gd name="T5" fmla="*/ 0 h 40"/>
                <a:gd name="T6" fmla="*/ 1 w 42"/>
                <a:gd name="T7" fmla="*/ 0 h 40"/>
                <a:gd name="T8" fmla="*/ 1 w 42"/>
                <a:gd name="T9" fmla="*/ 0 h 40"/>
                <a:gd name="T10" fmla="*/ 1 w 42"/>
                <a:gd name="T11" fmla="*/ 1 h 40"/>
                <a:gd name="T12" fmla="*/ 0 w 42"/>
                <a:gd name="T13" fmla="*/ 1 h 40"/>
                <a:gd name="T14" fmla="*/ 0 w 42"/>
                <a:gd name="T15" fmla="*/ 1 h 40"/>
                <a:gd name="T16" fmla="*/ 0 w 42"/>
                <a:gd name="T17" fmla="*/ 1 h 40"/>
                <a:gd name="T18" fmla="*/ 0 w 42"/>
                <a:gd name="T19" fmla="*/ 1 h 40"/>
                <a:gd name="T20" fmla="*/ 2 w 42"/>
                <a:gd name="T21" fmla="*/ 3 h 40"/>
                <a:gd name="T22" fmla="*/ 2 w 42"/>
                <a:gd name="T23" fmla="*/ 3 h 40"/>
                <a:gd name="T24" fmla="*/ 2 w 42"/>
                <a:gd name="T25" fmla="*/ 2 h 40"/>
                <a:gd name="T26" fmla="*/ 3 w 42"/>
                <a:gd name="T27" fmla="*/ 2 h 40"/>
                <a:gd name="T28" fmla="*/ 3 w 42"/>
                <a:gd name="T29" fmla="*/ 2 h 40"/>
                <a:gd name="T30" fmla="*/ 3 w 42"/>
                <a:gd name="T31" fmla="*/ 2 h 40"/>
                <a:gd name="T32" fmla="*/ 3 w 42"/>
                <a:gd name="T33" fmla="*/ 2 h 40"/>
                <a:gd name="T34" fmla="*/ 3 w 42"/>
                <a:gd name="T35" fmla="*/ 2 h 40"/>
                <a:gd name="T36" fmla="*/ 3 w 42"/>
                <a:gd name="T37" fmla="*/ 2 h 40"/>
                <a:gd name="T38" fmla="*/ 3 w 42"/>
                <a:gd name="T39" fmla="*/ 2 h 40"/>
                <a:gd name="T40" fmla="*/ 1 w 42"/>
                <a:gd name="T41" fmla="*/ 0 h 40"/>
                <a:gd name="T42" fmla="*/ 1 w 42"/>
                <a:gd name="T43" fmla="*/ 0 h 40"/>
                <a:gd name="T44" fmla="*/ 1 w 42"/>
                <a:gd name="T45" fmla="*/ 0 h 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40"/>
                <a:gd name="T71" fmla="*/ 42 w 42"/>
                <a:gd name="T72" fmla="*/ 40 h 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40">
                  <a:moveTo>
                    <a:pt x="10" y="0"/>
                  </a:moveTo>
                  <a:lnTo>
                    <a:pt x="10" y="0"/>
                  </a:lnTo>
                  <a:lnTo>
                    <a:pt x="9" y="1"/>
                  </a:lnTo>
                  <a:lnTo>
                    <a:pt x="8" y="4"/>
                  </a:lnTo>
                  <a:lnTo>
                    <a:pt x="7" y="5"/>
                  </a:lnTo>
                  <a:lnTo>
                    <a:pt x="6" y="6"/>
                  </a:lnTo>
                  <a:lnTo>
                    <a:pt x="4" y="8"/>
                  </a:lnTo>
                  <a:lnTo>
                    <a:pt x="3" y="9"/>
                  </a:lnTo>
                  <a:lnTo>
                    <a:pt x="1" y="10"/>
                  </a:lnTo>
                  <a:lnTo>
                    <a:pt x="0" y="12"/>
                  </a:lnTo>
                  <a:lnTo>
                    <a:pt x="32" y="40"/>
                  </a:lnTo>
                  <a:lnTo>
                    <a:pt x="34" y="38"/>
                  </a:lnTo>
                  <a:lnTo>
                    <a:pt x="36" y="37"/>
                  </a:lnTo>
                  <a:lnTo>
                    <a:pt x="37" y="36"/>
                  </a:lnTo>
                  <a:lnTo>
                    <a:pt x="38" y="35"/>
                  </a:lnTo>
                  <a:lnTo>
                    <a:pt x="39" y="32"/>
                  </a:lnTo>
                  <a:lnTo>
                    <a:pt x="40" y="31"/>
                  </a:lnTo>
                  <a:lnTo>
                    <a:pt x="41" y="30"/>
                  </a:lnTo>
                  <a:lnTo>
                    <a:pt x="42" y="28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63" name="Freeform 598"/>
            <p:cNvSpPr>
              <a:spLocks/>
            </p:cNvSpPr>
            <p:nvPr/>
          </p:nvSpPr>
          <p:spPr bwMode="auto">
            <a:xfrm>
              <a:off x="2893" y="2123"/>
              <a:ext cx="18" cy="18"/>
            </a:xfrm>
            <a:custGeom>
              <a:avLst/>
              <a:gdLst>
                <a:gd name="T0" fmla="*/ 3 w 71"/>
                <a:gd name="T1" fmla="*/ 0 h 75"/>
                <a:gd name="T2" fmla="*/ 3 w 71"/>
                <a:gd name="T3" fmla="*/ 0 h 75"/>
                <a:gd name="T4" fmla="*/ 2 w 71"/>
                <a:gd name="T5" fmla="*/ 0 h 75"/>
                <a:gd name="T6" fmla="*/ 2 w 71"/>
                <a:gd name="T7" fmla="*/ 1 h 75"/>
                <a:gd name="T8" fmla="*/ 2 w 71"/>
                <a:gd name="T9" fmla="*/ 1 h 75"/>
                <a:gd name="T10" fmla="*/ 1 w 71"/>
                <a:gd name="T11" fmla="*/ 1 h 75"/>
                <a:gd name="T12" fmla="*/ 1 w 71"/>
                <a:gd name="T13" fmla="*/ 2 h 75"/>
                <a:gd name="T14" fmla="*/ 1 w 71"/>
                <a:gd name="T15" fmla="*/ 2 h 75"/>
                <a:gd name="T16" fmla="*/ 0 w 71"/>
                <a:gd name="T17" fmla="*/ 2 h 75"/>
                <a:gd name="T18" fmla="*/ 0 w 71"/>
                <a:gd name="T19" fmla="*/ 3 h 75"/>
                <a:gd name="T20" fmla="*/ 2 w 71"/>
                <a:gd name="T21" fmla="*/ 4 h 75"/>
                <a:gd name="T22" fmla="*/ 2 w 71"/>
                <a:gd name="T23" fmla="*/ 4 h 75"/>
                <a:gd name="T24" fmla="*/ 3 w 71"/>
                <a:gd name="T25" fmla="*/ 4 h 75"/>
                <a:gd name="T26" fmla="*/ 3 w 71"/>
                <a:gd name="T27" fmla="*/ 3 h 75"/>
                <a:gd name="T28" fmla="*/ 3 w 71"/>
                <a:gd name="T29" fmla="*/ 3 h 75"/>
                <a:gd name="T30" fmla="*/ 4 w 71"/>
                <a:gd name="T31" fmla="*/ 3 h 75"/>
                <a:gd name="T32" fmla="*/ 4 w 71"/>
                <a:gd name="T33" fmla="*/ 2 h 75"/>
                <a:gd name="T34" fmla="*/ 4 w 71"/>
                <a:gd name="T35" fmla="*/ 2 h 75"/>
                <a:gd name="T36" fmla="*/ 5 w 71"/>
                <a:gd name="T37" fmla="*/ 1 h 75"/>
                <a:gd name="T38" fmla="*/ 5 w 71"/>
                <a:gd name="T39" fmla="*/ 1 h 75"/>
                <a:gd name="T40" fmla="*/ 3 w 71"/>
                <a:gd name="T41" fmla="*/ 0 h 75"/>
                <a:gd name="T42" fmla="*/ 3 w 71"/>
                <a:gd name="T43" fmla="*/ 0 h 75"/>
                <a:gd name="T44" fmla="*/ 3 w 71"/>
                <a:gd name="T45" fmla="*/ 0 h 7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1"/>
                <a:gd name="T70" fmla="*/ 0 h 75"/>
                <a:gd name="T71" fmla="*/ 71 w 71"/>
                <a:gd name="T72" fmla="*/ 75 h 7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1" h="75">
                  <a:moveTo>
                    <a:pt x="39" y="0"/>
                  </a:moveTo>
                  <a:lnTo>
                    <a:pt x="39" y="0"/>
                  </a:lnTo>
                  <a:lnTo>
                    <a:pt x="34" y="5"/>
                  </a:lnTo>
                  <a:lnTo>
                    <a:pt x="29" y="11"/>
                  </a:lnTo>
                  <a:lnTo>
                    <a:pt x="24" y="18"/>
                  </a:lnTo>
                  <a:lnTo>
                    <a:pt x="19" y="23"/>
                  </a:lnTo>
                  <a:lnTo>
                    <a:pt x="15" y="30"/>
                  </a:lnTo>
                  <a:lnTo>
                    <a:pt x="10" y="35"/>
                  </a:lnTo>
                  <a:lnTo>
                    <a:pt x="4" y="42"/>
                  </a:lnTo>
                  <a:lnTo>
                    <a:pt x="0" y="47"/>
                  </a:lnTo>
                  <a:lnTo>
                    <a:pt x="32" y="75"/>
                  </a:lnTo>
                  <a:lnTo>
                    <a:pt x="37" y="69"/>
                  </a:lnTo>
                  <a:lnTo>
                    <a:pt x="41" y="63"/>
                  </a:lnTo>
                  <a:lnTo>
                    <a:pt x="47" y="57"/>
                  </a:lnTo>
                  <a:lnTo>
                    <a:pt x="51" y="52"/>
                  </a:lnTo>
                  <a:lnTo>
                    <a:pt x="56" y="45"/>
                  </a:lnTo>
                  <a:lnTo>
                    <a:pt x="61" y="40"/>
                  </a:lnTo>
                  <a:lnTo>
                    <a:pt x="66" y="34"/>
                  </a:lnTo>
                  <a:lnTo>
                    <a:pt x="71" y="27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64" name="Freeform 599"/>
            <p:cNvSpPr>
              <a:spLocks/>
            </p:cNvSpPr>
            <p:nvPr/>
          </p:nvSpPr>
          <p:spPr bwMode="auto">
            <a:xfrm>
              <a:off x="2903" y="2120"/>
              <a:ext cx="10" cy="10"/>
            </a:xfrm>
            <a:custGeom>
              <a:avLst/>
              <a:gdLst>
                <a:gd name="T0" fmla="*/ 0 w 42"/>
                <a:gd name="T1" fmla="*/ 0 h 39"/>
                <a:gd name="T2" fmla="*/ 0 w 42"/>
                <a:gd name="T3" fmla="*/ 0 h 39"/>
                <a:gd name="T4" fmla="*/ 0 w 42"/>
                <a:gd name="T5" fmla="*/ 0 h 39"/>
                <a:gd name="T6" fmla="*/ 0 w 42"/>
                <a:gd name="T7" fmla="*/ 0 h 39"/>
                <a:gd name="T8" fmla="*/ 0 w 42"/>
                <a:gd name="T9" fmla="*/ 0 h 39"/>
                <a:gd name="T10" fmla="*/ 0 w 42"/>
                <a:gd name="T11" fmla="*/ 0 h 39"/>
                <a:gd name="T12" fmla="*/ 0 w 42"/>
                <a:gd name="T13" fmla="*/ 1 h 39"/>
                <a:gd name="T14" fmla="*/ 0 w 42"/>
                <a:gd name="T15" fmla="*/ 1 h 39"/>
                <a:gd name="T16" fmla="*/ 0 w 42"/>
                <a:gd name="T17" fmla="*/ 1 h 39"/>
                <a:gd name="T18" fmla="*/ 0 w 42"/>
                <a:gd name="T19" fmla="*/ 1 h 39"/>
                <a:gd name="T20" fmla="*/ 2 w 42"/>
                <a:gd name="T21" fmla="*/ 3 h 39"/>
                <a:gd name="T22" fmla="*/ 2 w 42"/>
                <a:gd name="T23" fmla="*/ 3 h 39"/>
                <a:gd name="T24" fmla="*/ 2 w 42"/>
                <a:gd name="T25" fmla="*/ 2 h 39"/>
                <a:gd name="T26" fmla="*/ 2 w 42"/>
                <a:gd name="T27" fmla="*/ 2 h 39"/>
                <a:gd name="T28" fmla="*/ 2 w 42"/>
                <a:gd name="T29" fmla="*/ 2 h 39"/>
                <a:gd name="T30" fmla="*/ 2 w 42"/>
                <a:gd name="T31" fmla="*/ 2 h 39"/>
                <a:gd name="T32" fmla="*/ 2 w 42"/>
                <a:gd name="T33" fmla="*/ 2 h 39"/>
                <a:gd name="T34" fmla="*/ 2 w 42"/>
                <a:gd name="T35" fmla="*/ 2 h 39"/>
                <a:gd name="T36" fmla="*/ 2 w 42"/>
                <a:gd name="T37" fmla="*/ 2 h 39"/>
                <a:gd name="T38" fmla="*/ 2 w 42"/>
                <a:gd name="T39" fmla="*/ 2 h 39"/>
                <a:gd name="T40" fmla="*/ 0 w 42"/>
                <a:gd name="T41" fmla="*/ 0 h 39"/>
                <a:gd name="T42" fmla="*/ 0 w 42"/>
                <a:gd name="T43" fmla="*/ 0 h 39"/>
                <a:gd name="T44" fmla="*/ 0 w 42"/>
                <a:gd name="T45" fmla="*/ 0 h 3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39"/>
                <a:gd name="T71" fmla="*/ 42 w 42"/>
                <a:gd name="T72" fmla="*/ 39 h 3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39">
                  <a:moveTo>
                    <a:pt x="10" y="0"/>
                  </a:moveTo>
                  <a:lnTo>
                    <a:pt x="10" y="0"/>
                  </a:lnTo>
                  <a:lnTo>
                    <a:pt x="9" y="1"/>
                  </a:lnTo>
                  <a:lnTo>
                    <a:pt x="8" y="2"/>
                  </a:lnTo>
                  <a:lnTo>
                    <a:pt x="7" y="4"/>
                  </a:lnTo>
                  <a:lnTo>
                    <a:pt x="6" y="5"/>
                  </a:lnTo>
                  <a:lnTo>
                    <a:pt x="4" y="6"/>
                  </a:lnTo>
                  <a:lnTo>
                    <a:pt x="2" y="9"/>
                  </a:lnTo>
                  <a:lnTo>
                    <a:pt x="1" y="10"/>
                  </a:lnTo>
                  <a:lnTo>
                    <a:pt x="0" y="12"/>
                  </a:lnTo>
                  <a:lnTo>
                    <a:pt x="32" y="39"/>
                  </a:lnTo>
                  <a:lnTo>
                    <a:pt x="33" y="38"/>
                  </a:lnTo>
                  <a:lnTo>
                    <a:pt x="34" y="37"/>
                  </a:lnTo>
                  <a:lnTo>
                    <a:pt x="35" y="35"/>
                  </a:lnTo>
                  <a:lnTo>
                    <a:pt x="37" y="34"/>
                  </a:lnTo>
                  <a:lnTo>
                    <a:pt x="38" y="32"/>
                  </a:lnTo>
                  <a:lnTo>
                    <a:pt x="40" y="31"/>
                  </a:lnTo>
                  <a:lnTo>
                    <a:pt x="41" y="30"/>
                  </a:lnTo>
                  <a:lnTo>
                    <a:pt x="42" y="27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65" name="Freeform 600"/>
            <p:cNvSpPr>
              <a:spLocks/>
            </p:cNvSpPr>
            <p:nvPr/>
          </p:nvSpPr>
          <p:spPr bwMode="auto">
            <a:xfrm>
              <a:off x="2905" y="2108"/>
              <a:ext cx="18" cy="19"/>
            </a:xfrm>
            <a:custGeom>
              <a:avLst/>
              <a:gdLst>
                <a:gd name="T0" fmla="*/ 3 w 71"/>
                <a:gd name="T1" fmla="*/ 0 h 75"/>
                <a:gd name="T2" fmla="*/ 3 w 71"/>
                <a:gd name="T3" fmla="*/ 0 h 75"/>
                <a:gd name="T4" fmla="*/ 2 w 71"/>
                <a:gd name="T5" fmla="*/ 1 h 75"/>
                <a:gd name="T6" fmla="*/ 2 w 71"/>
                <a:gd name="T7" fmla="*/ 1 h 75"/>
                <a:gd name="T8" fmla="*/ 2 w 71"/>
                <a:gd name="T9" fmla="*/ 1 h 75"/>
                <a:gd name="T10" fmla="*/ 1 w 71"/>
                <a:gd name="T11" fmla="*/ 2 h 75"/>
                <a:gd name="T12" fmla="*/ 1 w 71"/>
                <a:gd name="T13" fmla="*/ 2 h 75"/>
                <a:gd name="T14" fmla="*/ 1 w 71"/>
                <a:gd name="T15" fmla="*/ 2 h 75"/>
                <a:gd name="T16" fmla="*/ 0 w 71"/>
                <a:gd name="T17" fmla="*/ 3 h 75"/>
                <a:gd name="T18" fmla="*/ 0 w 71"/>
                <a:gd name="T19" fmla="*/ 3 h 75"/>
                <a:gd name="T20" fmla="*/ 2 w 71"/>
                <a:gd name="T21" fmla="*/ 5 h 75"/>
                <a:gd name="T22" fmla="*/ 2 w 71"/>
                <a:gd name="T23" fmla="*/ 5 h 75"/>
                <a:gd name="T24" fmla="*/ 3 w 71"/>
                <a:gd name="T25" fmla="*/ 4 h 75"/>
                <a:gd name="T26" fmla="*/ 3 w 71"/>
                <a:gd name="T27" fmla="*/ 4 h 75"/>
                <a:gd name="T28" fmla="*/ 3 w 71"/>
                <a:gd name="T29" fmla="*/ 3 h 75"/>
                <a:gd name="T30" fmla="*/ 4 w 71"/>
                <a:gd name="T31" fmla="*/ 3 h 75"/>
                <a:gd name="T32" fmla="*/ 4 w 71"/>
                <a:gd name="T33" fmla="*/ 3 h 75"/>
                <a:gd name="T34" fmla="*/ 4 w 71"/>
                <a:gd name="T35" fmla="*/ 2 h 75"/>
                <a:gd name="T36" fmla="*/ 5 w 71"/>
                <a:gd name="T37" fmla="*/ 2 h 75"/>
                <a:gd name="T38" fmla="*/ 5 w 71"/>
                <a:gd name="T39" fmla="*/ 2 h 75"/>
                <a:gd name="T40" fmla="*/ 5 w 71"/>
                <a:gd name="T41" fmla="*/ 2 h 75"/>
                <a:gd name="T42" fmla="*/ 5 w 71"/>
                <a:gd name="T43" fmla="*/ 2 h 75"/>
                <a:gd name="T44" fmla="*/ 5 w 71"/>
                <a:gd name="T45" fmla="*/ 2 h 75"/>
                <a:gd name="T46" fmla="*/ 3 w 71"/>
                <a:gd name="T47" fmla="*/ 0 h 7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71"/>
                <a:gd name="T73" fmla="*/ 0 h 75"/>
                <a:gd name="T74" fmla="*/ 71 w 71"/>
                <a:gd name="T75" fmla="*/ 75 h 7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71" h="75">
                  <a:moveTo>
                    <a:pt x="40" y="0"/>
                  </a:moveTo>
                  <a:lnTo>
                    <a:pt x="40" y="0"/>
                  </a:lnTo>
                  <a:lnTo>
                    <a:pt x="35" y="6"/>
                  </a:lnTo>
                  <a:lnTo>
                    <a:pt x="31" y="12"/>
                  </a:lnTo>
                  <a:lnTo>
                    <a:pt x="25" y="18"/>
                  </a:lnTo>
                  <a:lnTo>
                    <a:pt x="20" y="24"/>
                  </a:lnTo>
                  <a:lnTo>
                    <a:pt x="15" y="29"/>
                  </a:lnTo>
                  <a:lnTo>
                    <a:pt x="11" y="36"/>
                  </a:lnTo>
                  <a:lnTo>
                    <a:pt x="5" y="41"/>
                  </a:lnTo>
                  <a:lnTo>
                    <a:pt x="0" y="48"/>
                  </a:lnTo>
                  <a:lnTo>
                    <a:pt x="32" y="75"/>
                  </a:lnTo>
                  <a:lnTo>
                    <a:pt x="37" y="70"/>
                  </a:lnTo>
                  <a:lnTo>
                    <a:pt x="41" y="64"/>
                  </a:lnTo>
                  <a:lnTo>
                    <a:pt x="47" y="59"/>
                  </a:lnTo>
                  <a:lnTo>
                    <a:pt x="52" y="52"/>
                  </a:lnTo>
                  <a:lnTo>
                    <a:pt x="56" y="47"/>
                  </a:lnTo>
                  <a:lnTo>
                    <a:pt x="62" y="41"/>
                  </a:lnTo>
                  <a:lnTo>
                    <a:pt x="67" y="36"/>
                  </a:lnTo>
                  <a:lnTo>
                    <a:pt x="71" y="29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66" name="Freeform 601"/>
            <p:cNvSpPr>
              <a:spLocks/>
            </p:cNvSpPr>
            <p:nvPr/>
          </p:nvSpPr>
          <p:spPr bwMode="auto">
            <a:xfrm>
              <a:off x="2915" y="2105"/>
              <a:ext cx="10" cy="10"/>
            </a:xfrm>
            <a:custGeom>
              <a:avLst/>
              <a:gdLst>
                <a:gd name="T0" fmla="*/ 0 w 42"/>
                <a:gd name="T1" fmla="*/ 0 h 40"/>
                <a:gd name="T2" fmla="*/ 0 w 42"/>
                <a:gd name="T3" fmla="*/ 0 h 40"/>
                <a:gd name="T4" fmla="*/ 0 w 42"/>
                <a:gd name="T5" fmla="*/ 0 h 40"/>
                <a:gd name="T6" fmla="*/ 0 w 42"/>
                <a:gd name="T7" fmla="*/ 0 h 40"/>
                <a:gd name="T8" fmla="*/ 0 w 42"/>
                <a:gd name="T9" fmla="*/ 0 h 40"/>
                <a:gd name="T10" fmla="*/ 0 w 42"/>
                <a:gd name="T11" fmla="*/ 1 h 40"/>
                <a:gd name="T12" fmla="*/ 0 w 42"/>
                <a:gd name="T13" fmla="*/ 1 h 40"/>
                <a:gd name="T14" fmla="*/ 0 w 42"/>
                <a:gd name="T15" fmla="*/ 1 h 40"/>
                <a:gd name="T16" fmla="*/ 0 w 42"/>
                <a:gd name="T17" fmla="*/ 1 h 40"/>
                <a:gd name="T18" fmla="*/ 0 w 42"/>
                <a:gd name="T19" fmla="*/ 1 h 40"/>
                <a:gd name="T20" fmla="*/ 2 w 42"/>
                <a:gd name="T21" fmla="*/ 3 h 40"/>
                <a:gd name="T22" fmla="*/ 2 w 42"/>
                <a:gd name="T23" fmla="*/ 3 h 40"/>
                <a:gd name="T24" fmla="*/ 2 w 42"/>
                <a:gd name="T25" fmla="*/ 3 h 40"/>
                <a:gd name="T26" fmla="*/ 2 w 42"/>
                <a:gd name="T27" fmla="*/ 2 h 40"/>
                <a:gd name="T28" fmla="*/ 2 w 42"/>
                <a:gd name="T29" fmla="*/ 2 h 40"/>
                <a:gd name="T30" fmla="*/ 2 w 42"/>
                <a:gd name="T31" fmla="*/ 2 h 40"/>
                <a:gd name="T32" fmla="*/ 2 w 42"/>
                <a:gd name="T33" fmla="*/ 2 h 40"/>
                <a:gd name="T34" fmla="*/ 2 w 42"/>
                <a:gd name="T35" fmla="*/ 2 h 40"/>
                <a:gd name="T36" fmla="*/ 2 w 42"/>
                <a:gd name="T37" fmla="*/ 2 h 40"/>
                <a:gd name="T38" fmla="*/ 2 w 42"/>
                <a:gd name="T39" fmla="*/ 2 h 40"/>
                <a:gd name="T40" fmla="*/ 0 w 42"/>
                <a:gd name="T41" fmla="*/ 0 h 40"/>
                <a:gd name="T42" fmla="*/ 0 w 42"/>
                <a:gd name="T43" fmla="*/ 0 h 40"/>
                <a:gd name="T44" fmla="*/ 0 w 42"/>
                <a:gd name="T45" fmla="*/ 0 h 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2"/>
                <a:gd name="T70" fmla="*/ 0 h 40"/>
                <a:gd name="T71" fmla="*/ 42 w 42"/>
                <a:gd name="T72" fmla="*/ 40 h 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2" h="40">
                  <a:moveTo>
                    <a:pt x="10" y="0"/>
                  </a:moveTo>
                  <a:lnTo>
                    <a:pt x="10" y="0"/>
                  </a:lnTo>
                  <a:lnTo>
                    <a:pt x="9" y="1"/>
                  </a:lnTo>
                  <a:lnTo>
                    <a:pt x="8" y="3"/>
                  </a:lnTo>
                  <a:lnTo>
                    <a:pt x="7" y="4"/>
                  </a:lnTo>
                  <a:lnTo>
                    <a:pt x="6" y="6"/>
                  </a:lnTo>
                  <a:lnTo>
                    <a:pt x="5" y="7"/>
                  </a:lnTo>
                  <a:lnTo>
                    <a:pt x="3" y="8"/>
                  </a:lnTo>
                  <a:lnTo>
                    <a:pt x="1" y="10"/>
                  </a:lnTo>
                  <a:lnTo>
                    <a:pt x="0" y="11"/>
                  </a:lnTo>
                  <a:lnTo>
                    <a:pt x="31" y="40"/>
                  </a:lnTo>
                  <a:lnTo>
                    <a:pt x="33" y="39"/>
                  </a:lnTo>
                  <a:lnTo>
                    <a:pt x="34" y="38"/>
                  </a:lnTo>
                  <a:lnTo>
                    <a:pt x="36" y="37"/>
                  </a:lnTo>
                  <a:lnTo>
                    <a:pt x="37" y="35"/>
                  </a:lnTo>
                  <a:lnTo>
                    <a:pt x="38" y="33"/>
                  </a:lnTo>
                  <a:lnTo>
                    <a:pt x="39" y="32"/>
                  </a:lnTo>
                  <a:lnTo>
                    <a:pt x="40" y="30"/>
                  </a:lnTo>
                  <a:lnTo>
                    <a:pt x="42" y="29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67" name="Freeform 602"/>
            <p:cNvSpPr>
              <a:spLocks/>
            </p:cNvSpPr>
            <p:nvPr/>
          </p:nvSpPr>
          <p:spPr bwMode="auto">
            <a:xfrm>
              <a:off x="2917" y="2093"/>
              <a:ext cx="19" cy="19"/>
            </a:xfrm>
            <a:custGeom>
              <a:avLst/>
              <a:gdLst>
                <a:gd name="T0" fmla="*/ 3 w 73"/>
                <a:gd name="T1" fmla="*/ 0 h 76"/>
                <a:gd name="T2" fmla="*/ 3 w 73"/>
                <a:gd name="T3" fmla="*/ 0 h 76"/>
                <a:gd name="T4" fmla="*/ 3 w 73"/>
                <a:gd name="T5" fmla="*/ 0 h 76"/>
                <a:gd name="T6" fmla="*/ 2 w 73"/>
                <a:gd name="T7" fmla="*/ 1 h 76"/>
                <a:gd name="T8" fmla="*/ 2 w 73"/>
                <a:gd name="T9" fmla="*/ 1 h 76"/>
                <a:gd name="T10" fmla="*/ 1 w 73"/>
                <a:gd name="T11" fmla="*/ 2 h 76"/>
                <a:gd name="T12" fmla="*/ 1 w 73"/>
                <a:gd name="T13" fmla="*/ 2 h 76"/>
                <a:gd name="T14" fmla="*/ 1 w 73"/>
                <a:gd name="T15" fmla="*/ 2 h 76"/>
                <a:gd name="T16" fmla="*/ 0 w 73"/>
                <a:gd name="T17" fmla="*/ 3 h 76"/>
                <a:gd name="T18" fmla="*/ 0 w 73"/>
                <a:gd name="T19" fmla="*/ 3 h 76"/>
                <a:gd name="T20" fmla="*/ 2 w 73"/>
                <a:gd name="T21" fmla="*/ 5 h 76"/>
                <a:gd name="T22" fmla="*/ 2 w 73"/>
                <a:gd name="T23" fmla="*/ 5 h 76"/>
                <a:gd name="T24" fmla="*/ 3 w 73"/>
                <a:gd name="T25" fmla="*/ 4 h 76"/>
                <a:gd name="T26" fmla="*/ 3 w 73"/>
                <a:gd name="T27" fmla="*/ 4 h 76"/>
                <a:gd name="T28" fmla="*/ 4 w 73"/>
                <a:gd name="T29" fmla="*/ 3 h 76"/>
                <a:gd name="T30" fmla="*/ 4 w 73"/>
                <a:gd name="T31" fmla="*/ 3 h 76"/>
                <a:gd name="T32" fmla="*/ 4 w 73"/>
                <a:gd name="T33" fmla="*/ 3 h 76"/>
                <a:gd name="T34" fmla="*/ 5 w 73"/>
                <a:gd name="T35" fmla="*/ 2 h 76"/>
                <a:gd name="T36" fmla="*/ 5 w 73"/>
                <a:gd name="T37" fmla="*/ 2 h 76"/>
                <a:gd name="T38" fmla="*/ 5 w 73"/>
                <a:gd name="T39" fmla="*/ 2 h 76"/>
                <a:gd name="T40" fmla="*/ 3 w 73"/>
                <a:gd name="T41" fmla="*/ 0 h 76"/>
                <a:gd name="T42" fmla="*/ 3 w 73"/>
                <a:gd name="T43" fmla="*/ 0 h 76"/>
                <a:gd name="T44" fmla="*/ 3 w 73"/>
                <a:gd name="T45" fmla="*/ 0 h 7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3"/>
                <a:gd name="T70" fmla="*/ 0 h 76"/>
                <a:gd name="T71" fmla="*/ 73 w 73"/>
                <a:gd name="T72" fmla="*/ 76 h 7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3" h="76">
                  <a:moveTo>
                    <a:pt x="43" y="0"/>
                  </a:moveTo>
                  <a:lnTo>
                    <a:pt x="43" y="0"/>
                  </a:lnTo>
                  <a:lnTo>
                    <a:pt x="37" y="5"/>
                  </a:lnTo>
                  <a:lnTo>
                    <a:pt x="32" y="12"/>
                  </a:lnTo>
                  <a:lnTo>
                    <a:pt x="27" y="18"/>
                  </a:lnTo>
                  <a:lnTo>
                    <a:pt x="21" y="23"/>
                  </a:lnTo>
                  <a:lnTo>
                    <a:pt x="16" y="30"/>
                  </a:lnTo>
                  <a:lnTo>
                    <a:pt x="11" y="35"/>
                  </a:lnTo>
                  <a:lnTo>
                    <a:pt x="5" y="41"/>
                  </a:lnTo>
                  <a:lnTo>
                    <a:pt x="0" y="47"/>
                  </a:lnTo>
                  <a:lnTo>
                    <a:pt x="32" y="76"/>
                  </a:lnTo>
                  <a:lnTo>
                    <a:pt x="36" y="70"/>
                  </a:lnTo>
                  <a:lnTo>
                    <a:pt x="41" y="65"/>
                  </a:lnTo>
                  <a:lnTo>
                    <a:pt x="47" y="58"/>
                  </a:lnTo>
                  <a:lnTo>
                    <a:pt x="52" y="53"/>
                  </a:lnTo>
                  <a:lnTo>
                    <a:pt x="57" y="47"/>
                  </a:lnTo>
                  <a:lnTo>
                    <a:pt x="63" y="42"/>
                  </a:lnTo>
                  <a:lnTo>
                    <a:pt x="68" y="35"/>
                  </a:lnTo>
                  <a:lnTo>
                    <a:pt x="73" y="3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268" name="Freeform 603"/>
            <p:cNvSpPr>
              <a:spLocks/>
            </p:cNvSpPr>
            <p:nvPr/>
          </p:nvSpPr>
          <p:spPr bwMode="auto">
            <a:xfrm>
              <a:off x="2928" y="2091"/>
              <a:ext cx="10" cy="10"/>
            </a:xfrm>
            <a:custGeom>
              <a:avLst/>
              <a:gdLst>
                <a:gd name="T0" fmla="*/ 1 w 39"/>
                <a:gd name="T1" fmla="*/ 0 h 40"/>
                <a:gd name="T2" fmla="*/ 1 w 39"/>
                <a:gd name="T3" fmla="*/ 0 h 40"/>
                <a:gd name="T4" fmla="*/ 1 w 39"/>
                <a:gd name="T5" fmla="*/ 0 h 40"/>
                <a:gd name="T6" fmla="*/ 1 w 39"/>
                <a:gd name="T7" fmla="*/ 0 h 40"/>
                <a:gd name="T8" fmla="*/ 1 w 39"/>
                <a:gd name="T9" fmla="*/ 0 h 40"/>
                <a:gd name="T10" fmla="*/ 0 w 39"/>
                <a:gd name="T11" fmla="*/ 0 h 40"/>
                <a:gd name="T12" fmla="*/ 0 w 39"/>
                <a:gd name="T13" fmla="*/ 1 h 40"/>
                <a:gd name="T14" fmla="*/ 0 w 39"/>
                <a:gd name="T15" fmla="*/ 1 h 40"/>
                <a:gd name="T16" fmla="*/ 0 w 39"/>
                <a:gd name="T17" fmla="*/ 1 h 40"/>
                <a:gd name="T18" fmla="*/ 0 w 39"/>
                <a:gd name="T19" fmla="*/ 1 h 40"/>
                <a:gd name="T20" fmla="*/ 2 w 39"/>
                <a:gd name="T21" fmla="*/ 3 h 40"/>
                <a:gd name="T22" fmla="*/ 2 w 39"/>
                <a:gd name="T23" fmla="*/ 3 h 40"/>
                <a:gd name="T24" fmla="*/ 2 w 39"/>
                <a:gd name="T25" fmla="*/ 2 h 40"/>
                <a:gd name="T26" fmla="*/ 2 w 39"/>
                <a:gd name="T27" fmla="*/ 2 h 40"/>
                <a:gd name="T28" fmla="*/ 2 w 39"/>
                <a:gd name="T29" fmla="*/ 2 h 40"/>
                <a:gd name="T30" fmla="*/ 2 w 39"/>
                <a:gd name="T31" fmla="*/ 2 h 40"/>
                <a:gd name="T32" fmla="*/ 2 w 39"/>
                <a:gd name="T33" fmla="*/ 2 h 40"/>
                <a:gd name="T34" fmla="*/ 3 w 39"/>
                <a:gd name="T35" fmla="*/ 2 h 40"/>
                <a:gd name="T36" fmla="*/ 3 w 39"/>
                <a:gd name="T37" fmla="*/ 2 h 40"/>
                <a:gd name="T38" fmla="*/ 3 w 39"/>
                <a:gd name="T39" fmla="*/ 2 h 40"/>
                <a:gd name="T40" fmla="*/ 1 w 39"/>
                <a:gd name="T41" fmla="*/ 0 h 40"/>
                <a:gd name="T42" fmla="*/ 1 w 39"/>
                <a:gd name="T43" fmla="*/ 0 h 40"/>
                <a:gd name="T44" fmla="*/ 1 w 39"/>
                <a:gd name="T45" fmla="*/ 0 h 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9"/>
                <a:gd name="T70" fmla="*/ 0 h 40"/>
                <a:gd name="T71" fmla="*/ 39 w 39"/>
                <a:gd name="T72" fmla="*/ 40 h 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9" h="40">
                  <a:moveTo>
                    <a:pt x="9" y="0"/>
                  </a:moveTo>
                  <a:lnTo>
                    <a:pt x="9" y="0"/>
                  </a:lnTo>
                  <a:lnTo>
                    <a:pt x="8" y="1"/>
                  </a:lnTo>
                  <a:lnTo>
                    <a:pt x="7" y="2"/>
                  </a:lnTo>
                  <a:lnTo>
                    <a:pt x="6" y="3"/>
                  </a:lnTo>
                  <a:lnTo>
                    <a:pt x="4" y="5"/>
                  </a:lnTo>
                  <a:lnTo>
                    <a:pt x="3" y="7"/>
                  </a:lnTo>
                  <a:lnTo>
                    <a:pt x="2" y="8"/>
                  </a:lnTo>
                  <a:lnTo>
                    <a:pt x="1" y="9"/>
                  </a:lnTo>
                  <a:lnTo>
                    <a:pt x="0" y="10"/>
                  </a:lnTo>
                  <a:lnTo>
                    <a:pt x="30" y="40"/>
                  </a:lnTo>
                  <a:lnTo>
                    <a:pt x="31" y="39"/>
                  </a:lnTo>
                  <a:lnTo>
                    <a:pt x="33" y="37"/>
                  </a:lnTo>
                  <a:lnTo>
                    <a:pt x="34" y="36"/>
                  </a:lnTo>
                  <a:lnTo>
                    <a:pt x="35" y="35"/>
                  </a:lnTo>
                  <a:lnTo>
                    <a:pt x="36" y="33"/>
                  </a:lnTo>
                  <a:lnTo>
                    <a:pt x="37" y="32"/>
                  </a:lnTo>
                  <a:lnTo>
                    <a:pt x="38" y="31"/>
                  </a:lnTo>
                  <a:lnTo>
                    <a:pt x="39" y="3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1pPr>
              <a:lvl2pPr marL="37931725" indent="-37474525"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2pPr>
              <a:lvl3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3pPr>
              <a:lvl4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4pPr>
              <a:lvl5pPr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Times New Roman" pitchFamily="-1" charset="0"/>
                  <a:ea typeface="ＭＳ Ｐゴシック" pitchFamily="-1" charset="-128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28052" name="Freeform 604"/>
          <p:cNvSpPr>
            <a:spLocks/>
          </p:cNvSpPr>
          <p:nvPr/>
        </p:nvSpPr>
        <p:spPr bwMode="auto">
          <a:xfrm>
            <a:off x="4652963" y="3300413"/>
            <a:ext cx="28575" cy="30162"/>
          </a:xfrm>
          <a:custGeom>
            <a:avLst/>
            <a:gdLst>
              <a:gd name="T0" fmla="*/ 6561052 w 74"/>
              <a:gd name="T1" fmla="*/ 0 h 76"/>
              <a:gd name="T2" fmla="*/ 6561052 w 74"/>
              <a:gd name="T3" fmla="*/ 0 h 76"/>
              <a:gd name="T4" fmla="*/ 5666345 w 74"/>
              <a:gd name="T5" fmla="*/ 787387 h 76"/>
              <a:gd name="T6" fmla="*/ 4920692 w 74"/>
              <a:gd name="T7" fmla="*/ 1732728 h 76"/>
              <a:gd name="T8" fmla="*/ 4025986 w 74"/>
              <a:gd name="T9" fmla="*/ 2677671 h 76"/>
              <a:gd name="T10" fmla="*/ 3131279 w 74"/>
              <a:gd name="T11" fmla="*/ 3622615 h 76"/>
              <a:gd name="T12" fmla="*/ 2385626 w 74"/>
              <a:gd name="T13" fmla="*/ 4410002 h 76"/>
              <a:gd name="T14" fmla="*/ 1640359 w 74"/>
              <a:gd name="T15" fmla="*/ 5355342 h 76"/>
              <a:gd name="T16" fmla="*/ 745653 w 74"/>
              <a:gd name="T17" fmla="*/ 6300286 h 76"/>
              <a:gd name="T18" fmla="*/ 0 w 74"/>
              <a:gd name="T19" fmla="*/ 7245230 h 76"/>
              <a:gd name="T20" fmla="*/ 4473146 w 74"/>
              <a:gd name="T21" fmla="*/ 11970345 h 76"/>
              <a:gd name="T22" fmla="*/ 5218799 w 74"/>
              <a:gd name="T23" fmla="*/ 11025402 h 76"/>
              <a:gd name="T24" fmla="*/ 6113505 w 74"/>
              <a:gd name="T25" fmla="*/ 10237618 h 76"/>
              <a:gd name="T26" fmla="*/ 6859158 w 74"/>
              <a:gd name="T27" fmla="*/ 9135117 h 76"/>
              <a:gd name="T28" fmla="*/ 7604811 w 74"/>
              <a:gd name="T29" fmla="*/ 8347730 h 76"/>
              <a:gd name="T30" fmla="*/ 8499132 w 74"/>
              <a:gd name="T31" fmla="*/ 7402787 h 76"/>
              <a:gd name="T32" fmla="*/ 9393838 w 74"/>
              <a:gd name="T33" fmla="*/ 6615003 h 76"/>
              <a:gd name="T34" fmla="*/ 10139491 w 74"/>
              <a:gd name="T35" fmla="*/ 5670059 h 76"/>
              <a:gd name="T36" fmla="*/ 11034198 w 74"/>
              <a:gd name="T37" fmla="*/ 4725115 h 76"/>
              <a:gd name="T38" fmla="*/ 11034198 w 74"/>
              <a:gd name="T39" fmla="*/ 4725115 h 76"/>
              <a:gd name="T40" fmla="*/ 6561052 w 74"/>
              <a:gd name="T41" fmla="*/ 0 h 76"/>
              <a:gd name="T42" fmla="*/ 6561052 w 74"/>
              <a:gd name="T43" fmla="*/ 0 h 76"/>
              <a:gd name="T44" fmla="*/ 6561052 w 74"/>
              <a:gd name="T45" fmla="*/ 0 h 7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4"/>
              <a:gd name="T70" fmla="*/ 0 h 76"/>
              <a:gd name="T71" fmla="*/ 74 w 74"/>
              <a:gd name="T72" fmla="*/ 76 h 7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4" h="76">
                <a:moveTo>
                  <a:pt x="44" y="0"/>
                </a:moveTo>
                <a:lnTo>
                  <a:pt x="44" y="0"/>
                </a:lnTo>
                <a:lnTo>
                  <a:pt x="38" y="5"/>
                </a:lnTo>
                <a:lnTo>
                  <a:pt x="33" y="11"/>
                </a:lnTo>
                <a:lnTo>
                  <a:pt x="27" y="17"/>
                </a:lnTo>
                <a:lnTo>
                  <a:pt x="21" y="23"/>
                </a:lnTo>
                <a:lnTo>
                  <a:pt x="16" y="28"/>
                </a:lnTo>
                <a:lnTo>
                  <a:pt x="11" y="34"/>
                </a:lnTo>
                <a:lnTo>
                  <a:pt x="5" y="40"/>
                </a:lnTo>
                <a:lnTo>
                  <a:pt x="0" y="46"/>
                </a:lnTo>
                <a:lnTo>
                  <a:pt x="30" y="76"/>
                </a:lnTo>
                <a:lnTo>
                  <a:pt x="35" y="70"/>
                </a:lnTo>
                <a:lnTo>
                  <a:pt x="41" y="65"/>
                </a:lnTo>
                <a:lnTo>
                  <a:pt x="46" y="58"/>
                </a:lnTo>
                <a:lnTo>
                  <a:pt x="51" y="53"/>
                </a:lnTo>
                <a:lnTo>
                  <a:pt x="57" y="47"/>
                </a:lnTo>
                <a:lnTo>
                  <a:pt x="63" y="42"/>
                </a:lnTo>
                <a:lnTo>
                  <a:pt x="68" y="36"/>
                </a:lnTo>
                <a:lnTo>
                  <a:pt x="74" y="30"/>
                </a:lnTo>
                <a:lnTo>
                  <a:pt x="44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53" name="Freeform 605"/>
          <p:cNvSpPr>
            <a:spLocks/>
          </p:cNvSpPr>
          <p:nvPr/>
        </p:nvSpPr>
        <p:spPr bwMode="auto">
          <a:xfrm>
            <a:off x="4668838" y="3297238"/>
            <a:ext cx="15875" cy="15875"/>
          </a:xfrm>
          <a:custGeom>
            <a:avLst/>
            <a:gdLst>
              <a:gd name="T0" fmla="*/ 1570789 w 38"/>
              <a:gd name="T1" fmla="*/ 0 h 40"/>
              <a:gd name="T2" fmla="*/ 1570789 w 38"/>
              <a:gd name="T3" fmla="*/ 0 h 40"/>
              <a:gd name="T4" fmla="*/ 1221539 w 38"/>
              <a:gd name="T5" fmla="*/ 157559 h 40"/>
              <a:gd name="T6" fmla="*/ 1047332 w 38"/>
              <a:gd name="T7" fmla="*/ 315119 h 40"/>
              <a:gd name="T8" fmla="*/ 872707 w 38"/>
              <a:gd name="T9" fmla="*/ 472678 h 40"/>
              <a:gd name="T10" fmla="*/ 698082 w 38"/>
              <a:gd name="T11" fmla="*/ 630238 h 40"/>
              <a:gd name="T12" fmla="*/ 523457 w 38"/>
              <a:gd name="T13" fmla="*/ 944959 h 40"/>
              <a:gd name="T14" fmla="*/ 349250 w 38"/>
              <a:gd name="T15" fmla="*/ 1102519 h 40"/>
              <a:gd name="T16" fmla="*/ 174625 w 38"/>
              <a:gd name="T17" fmla="*/ 1417638 h 40"/>
              <a:gd name="T18" fmla="*/ 0 w 38"/>
              <a:gd name="T19" fmla="*/ 1575197 h 40"/>
              <a:gd name="T20" fmla="*/ 5235826 w 38"/>
              <a:gd name="T21" fmla="*/ 6300391 h 40"/>
              <a:gd name="T22" fmla="*/ 5410451 w 38"/>
              <a:gd name="T23" fmla="*/ 5985272 h 40"/>
              <a:gd name="T24" fmla="*/ 5584658 w 38"/>
              <a:gd name="T25" fmla="*/ 5827713 h 40"/>
              <a:gd name="T26" fmla="*/ 5759283 w 38"/>
              <a:gd name="T27" fmla="*/ 5670550 h 40"/>
              <a:gd name="T28" fmla="*/ 5933908 w 38"/>
              <a:gd name="T29" fmla="*/ 5512991 h 40"/>
              <a:gd name="T30" fmla="*/ 6108533 w 38"/>
              <a:gd name="T31" fmla="*/ 5355431 h 40"/>
              <a:gd name="T32" fmla="*/ 6282740 w 38"/>
              <a:gd name="T33" fmla="*/ 5197872 h 40"/>
              <a:gd name="T34" fmla="*/ 6457365 w 38"/>
              <a:gd name="T35" fmla="*/ 5040313 h 40"/>
              <a:gd name="T36" fmla="*/ 6631990 w 38"/>
              <a:gd name="T37" fmla="*/ 4882753 h 40"/>
              <a:gd name="T38" fmla="*/ 6631990 w 38"/>
              <a:gd name="T39" fmla="*/ 4882753 h 40"/>
              <a:gd name="T40" fmla="*/ 1570789 w 38"/>
              <a:gd name="T41" fmla="*/ 0 h 40"/>
              <a:gd name="T42" fmla="*/ 1570789 w 38"/>
              <a:gd name="T43" fmla="*/ 0 h 40"/>
              <a:gd name="T44" fmla="*/ 1570789 w 38"/>
              <a:gd name="T45" fmla="*/ 0 h 4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8"/>
              <a:gd name="T70" fmla="*/ 0 h 40"/>
              <a:gd name="T71" fmla="*/ 38 w 38"/>
              <a:gd name="T72" fmla="*/ 40 h 4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8" h="40">
                <a:moveTo>
                  <a:pt x="9" y="0"/>
                </a:moveTo>
                <a:lnTo>
                  <a:pt x="9" y="0"/>
                </a:lnTo>
                <a:lnTo>
                  <a:pt x="7" y="1"/>
                </a:lnTo>
                <a:lnTo>
                  <a:pt x="6" y="2"/>
                </a:lnTo>
                <a:lnTo>
                  <a:pt x="5" y="3"/>
                </a:lnTo>
                <a:lnTo>
                  <a:pt x="4" y="4"/>
                </a:lnTo>
                <a:lnTo>
                  <a:pt x="3" y="6"/>
                </a:lnTo>
                <a:lnTo>
                  <a:pt x="2" y="7"/>
                </a:lnTo>
                <a:lnTo>
                  <a:pt x="1" y="9"/>
                </a:lnTo>
                <a:lnTo>
                  <a:pt x="0" y="10"/>
                </a:lnTo>
                <a:lnTo>
                  <a:pt x="30" y="40"/>
                </a:lnTo>
                <a:lnTo>
                  <a:pt x="31" y="38"/>
                </a:lnTo>
                <a:lnTo>
                  <a:pt x="32" y="37"/>
                </a:lnTo>
                <a:lnTo>
                  <a:pt x="33" y="36"/>
                </a:lnTo>
                <a:lnTo>
                  <a:pt x="34" y="35"/>
                </a:lnTo>
                <a:lnTo>
                  <a:pt x="35" y="34"/>
                </a:lnTo>
                <a:lnTo>
                  <a:pt x="36" y="33"/>
                </a:lnTo>
                <a:lnTo>
                  <a:pt x="37" y="32"/>
                </a:lnTo>
                <a:lnTo>
                  <a:pt x="38" y="31"/>
                </a:lnTo>
                <a:lnTo>
                  <a:pt x="9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54" name="Freeform 606"/>
          <p:cNvSpPr>
            <a:spLocks/>
          </p:cNvSpPr>
          <p:nvPr/>
        </p:nvSpPr>
        <p:spPr bwMode="auto">
          <a:xfrm>
            <a:off x="4673600" y="3278188"/>
            <a:ext cx="30163" cy="30162"/>
          </a:xfrm>
          <a:custGeom>
            <a:avLst/>
            <a:gdLst>
              <a:gd name="T0" fmla="*/ 7403032 w 76"/>
              <a:gd name="T1" fmla="*/ 0 h 79"/>
              <a:gd name="T2" fmla="*/ 7403032 w 76"/>
              <a:gd name="T3" fmla="*/ 0 h 79"/>
              <a:gd name="T4" fmla="*/ 6458057 w 76"/>
              <a:gd name="T5" fmla="*/ 874698 h 79"/>
              <a:gd name="T6" fmla="*/ 5513082 w 76"/>
              <a:gd name="T7" fmla="*/ 1749396 h 79"/>
              <a:gd name="T8" fmla="*/ 4568107 w 76"/>
              <a:gd name="T9" fmla="*/ 2623712 h 79"/>
              <a:gd name="T10" fmla="*/ 3780297 w 76"/>
              <a:gd name="T11" fmla="*/ 3352564 h 79"/>
              <a:gd name="T12" fmla="*/ 2677760 w 76"/>
              <a:gd name="T13" fmla="*/ 4373108 h 79"/>
              <a:gd name="T14" fmla="*/ 1890347 w 76"/>
              <a:gd name="T15" fmla="*/ 5247806 h 79"/>
              <a:gd name="T16" fmla="*/ 944975 w 76"/>
              <a:gd name="T17" fmla="*/ 6122122 h 79"/>
              <a:gd name="T18" fmla="*/ 0 w 76"/>
              <a:gd name="T19" fmla="*/ 6996820 h 79"/>
              <a:gd name="T20" fmla="*/ 4568107 w 76"/>
              <a:gd name="T21" fmla="*/ 11515775 h 79"/>
              <a:gd name="T22" fmla="*/ 5513082 w 76"/>
              <a:gd name="T23" fmla="*/ 10641077 h 79"/>
              <a:gd name="T24" fmla="*/ 6458057 w 76"/>
              <a:gd name="T25" fmla="*/ 9620914 h 79"/>
              <a:gd name="T26" fmla="*/ 7403032 w 76"/>
              <a:gd name="T27" fmla="*/ 8892063 h 79"/>
              <a:gd name="T28" fmla="*/ 8348404 w 76"/>
              <a:gd name="T29" fmla="*/ 8017365 h 79"/>
              <a:gd name="T30" fmla="*/ 9135817 w 76"/>
              <a:gd name="T31" fmla="*/ 7142667 h 79"/>
              <a:gd name="T32" fmla="*/ 10080792 w 76"/>
              <a:gd name="T33" fmla="*/ 6267969 h 79"/>
              <a:gd name="T34" fmla="*/ 11026164 w 76"/>
              <a:gd name="T35" fmla="*/ 5539118 h 79"/>
              <a:gd name="T36" fmla="*/ 11971139 w 76"/>
              <a:gd name="T37" fmla="*/ 4664801 h 79"/>
              <a:gd name="T38" fmla="*/ 11971139 w 76"/>
              <a:gd name="T39" fmla="*/ 4664801 h 79"/>
              <a:gd name="T40" fmla="*/ 7403032 w 76"/>
              <a:gd name="T41" fmla="*/ 0 h 79"/>
              <a:gd name="T42" fmla="*/ 7403032 w 76"/>
              <a:gd name="T43" fmla="*/ 0 h 79"/>
              <a:gd name="T44" fmla="*/ 7403032 w 76"/>
              <a:gd name="T45" fmla="*/ 0 h 7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6"/>
              <a:gd name="T70" fmla="*/ 0 h 79"/>
              <a:gd name="T71" fmla="*/ 76 w 76"/>
              <a:gd name="T72" fmla="*/ 79 h 7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6" h="79">
                <a:moveTo>
                  <a:pt x="47" y="0"/>
                </a:moveTo>
                <a:lnTo>
                  <a:pt x="47" y="0"/>
                </a:lnTo>
                <a:lnTo>
                  <a:pt x="41" y="6"/>
                </a:lnTo>
                <a:lnTo>
                  <a:pt x="35" y="12"/>
                </a:lnTo>
                <a:lnTo>
                  <a:pt x="29" y="18"/>
                </a:lnTo>
                <a:lnTo>
                  <a:pt x="24" y="23"/>
                </a:lnTo>
                <a:lnTo>
                  <a:pt x="17" y="30"/>
                </a:lnTo>
                <a:lnTo>
                  <a:pt x="12" y="36"/>
                </a:lnTo>
                <a:lnTo>
                  <a:pt x="6" y="42"/>
                </a:lnTo>
                <a:lnTo>
                  <a:pt x="0" y="48"/>
                </a:lnTo>
                <a:lnTo>
                  <a:pt x="29" y="79"/>
                </a:lnTo>
                <a:lnTo>
                  <a:pt x="35" y="73"/>
                </a:lnTo>
                <a:lnTo>
                  <a:pt x="41" y="66"/>
                </a:lnTo>
                <a:lnTo>
                  <a:pt x="47" y="61"/>
                </a:lnTo>
                <a:lnTo>
                  <a:pt x="53" y="55"/>
                </a:lnTo>
                <a:lnTo>
                  <a:pt x="58" y="49"/>
                </a:lnTo>
                <a:lnTo>
                  <a:pt x="64" y="43"/>
                </a:lnTo>
                <a:lnTo>
                  <a:pt x="70" y="38"/>
                </a:lnTo>
                <a:lnTo>
                  <a:pt x="76" y="32"/>
                </a:lnTo>
                <a:lnTo>
                  <a:pt x="47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55" name="Freeform 607"/>
          <p:cNvSpPr>
            <a:spLocks/>
          </p:cNvSpPr>
          <p:nvPr/>
        </p:nvSpPr>
        <p:spPr bwMode="auto">
          <a:xfrm>
            <a:off x="4692650" y="3275013"/>
            <a:ext cx="14288" cy="15875"/>
          </a:xfrm>
          <a:custGeom>
            <a:avLst/>
            <a:gdLst>
              <a:gd name="T0" fmla="*/ 596621 w 37"/>
              <a:gd name="T1" fmla="*/ 349250 h 38"/>
              <a:gd name="T2" fmla="*/ 1043796 w 37"/>
              <a:gd name="T3" fmla="*/ 0 h 38"/>
              <a:gd name="T4" fmla="*/ 894738 w 37"/>
              <a:gd name="T5" fmla="*/ 174625 h 38"/>
              <a:gd name="T6" fmla="*/ 596621 w 37"/>
              <a:gd name="T7" fmla="*/ 349250 h 38"/>
              <a:gd name="T8" fmla="*/ 447176 w 37"/>
              <a:gd name="T9" fmla="*/ 349250 h 38"/>
              <a:gd name="T10" fmla="*/ 447176 w 37"/>
              <a:gd name="T11" fmla="*/ 523457 h 38"/>
              <a:gd name="T12" fmla="*/ 298117 w 37"/>
              <a:gd name="T13" fmla="*/ 698082 h 38"/>
              <a:gd name="T14" fmla="*/ 149059 w 37"/>
              <a:gd name="T15" fmla="*/ 872707 h 38"/>
              <a:gd name="T16" fmla="*/ 0 w 37"/>
              <a:gd name="T17" fmla="*/ 872707 h 38"/>
              <a:gd name="T18" fmla="*/ 0 w 37"/>
              <a:gd name="T19" fmla="*/ 1047332 h 38"/>
              <a:gd name="T20" fmla="*/ 4324630 w 37"/>
              <a:gd name="T21" fmla="*/ 6631990 h 38"/>
              <a:gd name="T22" fmla="*/ 4473689 w 37"/>
              <a:gd name="T23" fmla="*/ 6457365 h 38"/>
              <a:gd name="T24" fmla="*/ 4473689 w 37"/>
              <a:gd name="T25" fmla="*/ 6282740 h 38"/>
              <a:gd name="T26" fmla="*/ 4622747 w 37"/>
              <a:gd name="T27" fmla="*/ 6108533 h 38"/>
              <a:gd name="T28" fmla="*/ 4771806 w 37"/>
              <a:gd name="T29" fmla="*/ 5933908 h 38"/>
              <a:gd name="T30" fmla="*/ 4920864 w 37"/>
              <a:gd name="T31" fmla="*/ 5933908 h 38"/>
              <a:gd name="T32" fmla="*/ 5070309 w 37"/>
              <a:gd name="T33" fmla="*/ 5759283 h 38"/>
              <a:gd name="T34" fmla="*/ 5070309 w 37"/>
              <a:gd name="T35" fmla="*/ 5584658 h 38"/>
              <a:gd name="T36" fmla="*/ 5219368 w 37"/>
              <a:gd name="T37" fmla="*/ 5410451 h 38"/>
              <a:gd name="T38" fmla="*/ 5517485 w 37"/>
              <a:gd name="T39" fmla="*/ 4886576 h 38"/>
              <a:gd name="T40" fmla="*/ 5219368 w 37"/>
              <a:gd name="T41" fmla="*/ 5410451 h 38"/>
              <a:gd name="T42" fmla="*/ 5368426 w 37"/>
              <a:gd name="T43" fmla="*/ 5061201 h 38"/>
              <a:gd name="T44" fmla="*/ 5517485 w 37"/>
              <a:gd name="T45" fmla="*/ 4886576 h 38"/>
              <a:gd name="T46" fmla="*/ 596621 w 37"/>
              <a:gd name="T47" fmla="*/ 349250 h 3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7"/>
              <a:gd name="T73" fmla="*/ 0 h 38"/>
              <a:gd name="T74" fmla="*/ 37 w 37"/>
              <a:gd name="T75" fmla="*/ 38 h 3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7" h="38">
                <a:moveTo>
                  <a:pt x="4" y="2"/>
                </a:moveTo>
                <a:lnTo>
                  <a:pt x="7" y="0"/>
                </a:lnTo>
                <a:lnTo>
                  <a:pt x="6" y="1"/>
                </a:lnTo>
                <a:lnTo>
                  <a:pt x="4" y="2"/>
                </a:lnTo>
                <a:lnTo>
                  <a:pt x="3" y="2"/>
                </a:lnTo>
                <a:lnTo>
                  <a:pt x="3" y="3"/>
                </a:lnTo>
                <a:lnTo>
                  <a:pt x="2" y="4"/>
                </a:lnTo>
                <a:lnTo>
                  <a:pt x="1" y="5"/>
                </a:lnTo>
                <a:lnTo>
                  <a:pt x="0" y="5"/>
                </a:lnTo>
                <a:lnTo>
                  <a:pt x="0" y="6"/>
                </a:lnTo>
                <a:lnTo>
                  <a:pt x="29" y="38"/>
                </a:lnTo>
                <a:lnTo>
                  <a:pt x="30" y="37"/>
                </a:lnTo>
                <a:lnTo>
                  <a:pt x="30" y="36"/>
                </a:lnTo>
                <a:lnTo>
                  <a:pt x="31" y="35"/>
                </a:lnTo>
                <a:lnTo>
                  <a:pt x="32" y="34"/>
                </a:lnTo>
                <a:lnTo>
                  <a:pt x="33" y="34"/>
                </a:lnTo>
                <a:lnTo>
                  <a:pt x="34" y="33"/>
                </a:lnTo>
                <a:lnTo>
                  <a:pt x="34" y="32"/>
                </a:lnTo>
                <a:lnTo>
                  <a:pt x="35" y="31"/>
                </a:lnTo>
                <a:lnTo>
                  <a:pt x="37" y="28"/>
                </a:lnTo>
                <a:lnTo>
                  <a:pt x="35" y="31"/>
                </a:lnTo>
                <a:lnTo>
                  <a:pt x="36" y="29"/>
                </a:lnTo>
                <a:lnTo>
                  <a:pt x="37" y="28"/>
                </a:lnTo>
                <a:lnTo>
                  <a:pt x="4" y="2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56" name="Freeform 608"/>
          <p:cNvSpPr>
            <a:spLocks/>
          </p:cNvSpPr>
          <p:nvPr/>
        </p:nvSpPr>
        <p:spPr bwMode="auto">
          <a:xfrm>
            <a:off x="4692650" y="3270250"/>
            <a:ext cx="15875" cy="20638"/>
          </a:xfrm>
          <a:custGeom>
            <a:avLst/>
            <a:gdLst>
              <a:gd name="T0" fmla="*/ 4857372 w 42"/>
              <a:gd name="T1" fmla="*/ 2205091 h 52"/>
              <a:gd name="T2" fmla="*/ 1000125 w 42"/>
              <a:gd name="T3" fmla="*/ 2362654 h 52"/>
              <a:gd name="T4" fmla="*/ 857250 w 42"/>
              <a:gd name="T5" fmla="*/ 2205091 h 52"/>
              <a:gd name="T6" fmla="*/ 857250 w 42"/>
              <a:gd name="T7" fmla="*/ 2205091 h 52"/>
              <a:gd name="T8" fmla="*/ 857250 w 42"/>
              <a:gd name="T9" fmla="*/ 2205091 h 52"/>
              <a:gd name="T10" fmla="*/ 857250 w 42"/>
              <a:gd name="T11" fmla="*/ 2205091 h 52"/>
              <a:gd name="T12" fmla="*/ 857250 w 42"/>
              <a:gd name="T13" fmla="*/ 2205091 h 52"/>
              <a:gd name="T14" fmla="*/ 0 w 42"/>
              <a:gd name="T15" fmla="*/ 1260109 h 52"/>
              <a:gd name="T16" fmla="*/ 0 w 42"/>
              <a:gd name="T17" fmla="*/ 1417672 h 52"/>
              <a:gd name="T18" fmla="*/ 571500 w 42"/>
              <a:gd name="T19" fmla="*/ 2677781 h 52"/>
              <a:gd name="T20" fmla="*/ 5285997 w 42"/>
              <a:gd name="T21" fmla="*/ 6773233 h 52"/>
              <a:gd name="T22" fmla="*/ 6000372 w 42"/>
              <a:gd name="T23" fmla="*/ 8190905 h 52"/>
              <a:gd name="T24" fmla="*/ 6000372 w 42"/>
              <a:gd name="T25" fmla="*/ 8190905 h 52"/>
              <a:gd name="T26" fmla="*/ 5143122 w 42"/>
              <a:gd name="T27" fmla="*/ 7403486 h 52"/>
              <a:gd name="T28" fmla="*/ 5143122 w 42"/>
              <a:gd name="T29" fmla="*/ 7403486 h 52"/>
              <a:gd name="T30" fmla="*/ 5143122 w 42"/>
              <a:gd name="T31" fmla="*/ 7403486 h 52"/>
              <a:gd name="T32" fmla="*/ 5143122 w 42"/>
              <a:gd name="T33" fmla="*/ 7403486 h 52"/>
              <a:gd name="T34" fmla="*/ 5143122 w 42"/>
              <a:gd name="T35" fmla="*/ 7403486 h 52"/>
              <a:gd name="T36" fmla="*/ 5143122 w 42"/>
              <a:gd name="T37" fmla="*/ 7245922 h 52"/>
              <a:gd name="T38" fmla="*/ 1285875 w 42"/>
              <a:gd name="T39" fmla="*/ 7560652 h 52"/>
              <a:gd name="T40" fmla="*/ 4857372 w 42"/>
              <a:gd name="T41" fmla="*/ 2205091 h 52"/>
              <a:gd name="T42" fmla="*/ 2428875 w 42"/>
              <a:gd name="T43" fmla="*/ 0 h 52"/>
              <a:gd name="T44" fmla="*/ 571500 w 42"/>
              <a:gd name="T45" fmla="*/ 1890361 h 52"/>
              <a:gd name="T46" fmla="*/ 4857372 w 42"/>
              <a:gd name="T47" fmla="*/ 2205091 h 52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2"/>
              <a:gd name="T73" fmla="*/ 0 h 52"/>
              <a:gd name="T74" fmla="*/ 42 w 42"/>
              <a:gd name="T75" fmla="*/ 52 h 52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2" h="52">
                <a:moveTo>
                  <a:pt x="34" y="14"/>
                </a:moveTo>
                <a:lnTo>
                  <a:pt x="7" y="15"/>
                </a:lnTo>
                <a:lnTo>
                  <a:pt x="6" y="14"/>
                </a:lnTo>
                <a:lnTo>
                  <a:pt x="0" y="8"/>
                </a:lnTo>
                <a:lnTo>
                  <a:pt x="0" y="9"/>
                </a:lnTo>
                <a:lnTo>
                  <a:pt x="4" y="17"/>
                </a:lnTo>
                <a:lnTo>
                  <a:pt x="37" y="43"/>
                </a:lnTo>
                <a:lnTo>
                  <a:pt x="42" y="52"/>
                </a:lnTo>
                <a:lnTo>
                  <a:pt x="36" y="47"/>
                </a:lnTo>
                <a:lnTo>
                  <a:pt x="36" y="46"/>
                </a:lnTo>
                <a:lnTo>
                  <a:pt x="9" y="48"/>
                </a:lnTo>
                <a:lnTo>
                  <a:pt x="34" y="14"/>
                </a:lnTo>
                <a:lnTo>
                  <a:pt x="17" y="0"/>
                </a:lnTo>
                <a:lnTo>
                  <a:pt x="4" y="12"/>
                </a:lnTo>
                <a:lnTo>
                  <a:pt x="34" y="14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57" name="Freeform 609"/>
          <p:cNvSpPr>
            <a:spLocks/>
          </p:cNvSpPr>
          <p:nvPr/>
        </p:nvSpPr>
        <p:spPr bwMode="auto">
          <a:xfrm>
            <a:off x="4695825" y="3275013"/>
            <a:ext cx="479425" cy="773112"/>
          </a:xfrm>
          <a:custGeom>
            <a:avLst/>
            <a:gdLst>
              <a:gd name="T0" fmla="*/ 189799119 w 1208"/>
              <a:gd name="T1" fmla="*/ 302894889 h 1949"/>
              <a:gd name="T2" fmla="*/ 184444084 w 1208"/>
              <a:gd name="T3" fmla="*/ 280079556 h 1949"/>
              <a:gd name="T4" fmla="*/ 178143694 w 1208"/>
              <a:gd name="T5" fmla="*/ 257735866 h 1949"/>
              <a:gd name="T6" fmla="*/ 171213066 w 1208"/>
              <a:gd name="T7" fmla="*/ 235864611 h 1949"/>
              <a:gd name="T8" fmla="*/ 162865197 w 1208"/>
              <a:gd name="T9" fmla="*/ 214307916 h 1949"/>
              <a:gd name="T10" fmla="*/ 154044650 w 1208"/>
              <a:gd name="T11" fmla="*/ 193065781 h 1949"/>
              <a:gd name="T12" fmla="*/ 144121584 w 1208"/>
              <a:gd name="T13" fmla="*/ 172610642 h 1949"/>
              <a:gd name="T14" fmla="*/ 133568281 w 1208"/>
              <a:gd name="T15" fmla="*/ 152627541 h 1949"/>
              <a:gd name="T16" fmla="*/ 122070019 w 1208"/>
              <a:gd name="T17" fmla="*/ 133116479 h 1949"/>
              <a:gd name="T18" fmla="*/ 109784356 w 1208"/>
              <a:gd name="T19" fmla="*/ 114077455 h 1949"/>
              <a:gd name="T20" fmla="*/ 96868456 w 1208"/>
              <a:gd name="T21" fmla="*/ 95982113 h 1949"/>
              <a:gd name="T22" fmla="*/ 83007597 w 1208"/>
              <a:gd name="T23" fmla="*/ 78202123 h 1949"/>
              <a:gd name="T24" fmla="*/ 68516897 w 1208"/>
              <a:gd name="T25" fmla="*/ 61208336 h 1949"/>
              <a:gd name="T26" fmla="*/ 53238400 w 1208"/>
              <a:gd name="T27" fmla="*/ 44686984 h 1949"/>
              <a:gd name="T28" fmla="*/ 37487225 w 1208"/>
              <a:gd name="T29" fmla="*/ 29109313 h 1949"/>
              <a:gd name="T30" fmla="*/ 21106209 w 1208"/>
              <a:gd name="T31" fmla="*/ 14161159 h 1949"/>
              <a:gd name="T32" fmla="*/ 3937794 w 1208"/>
              <a:gd name="T33" fmla="*/ 0 h 1949"/>
              <a:gd name="T34" fmla="*/ 8347869 w 1208"/>
              <a:gd name="T35" fmla="*/ 12273004 h 1949"/>
              <a:gd name="T36" fmla="*/ 24886444 w 1208"/>
              <a:gd name="T37" fmla="*/ 26591641 h 1949"/>
              <a:gd name="T38" fmla="*/ 41109900 w 1208"/>
              <a:gd name="T39" fmla="*/ 41697274 h 1949"/>
              <a:gd name="T40" fmla="*/ 56230838 w 1208"/>
              <a:gd name="T41" fmla="*/ 57589506 h 1949"/>
              <a:gd name="T42" fmla="*/ 70879494 w 1208"/>
              <a:gd name="T43" fmla="*/ 74110857 h 1949"/>
              <a:gd name="T44" fmla="*/ 84740353 w 1208"/>
              <a:gd name="T45" fmla="*/ 91261726 h 1949"/>
              <a:gd name="T46" fmla="*/ 97970975 w 1208"/>
              <a:gd name="T47" fmla="*/ 109042112 h 1949"/>
              <a:gd name="T48" fmla="*/ 110571756 w 1208"/>
              <a:gd name="T49" fmla="*/ 127294537 h 1949"/>
              <a:gd name="T50" fmla="*/ 122385138 w 1208"/>
              <a:gd name="T51" fmla="*/ 146491039 h 1949"/>
              <a:gd name="T52" fmla="*/ 133253163 w 1208"/>
              <a:gd name="T53" fmla="*/ 165844622 h 1949"/>
              <a:gd name="T54" fmla="*/ 143333788 w 1208"/>
              <a:gd name="T55" fmla="*/ 185828120 h 1949"/>
              <a:gd name="T56" fmla="*/ 152469453 w 1208"/>
              <a:gd name="T57" fmla="*/ 206440738 h 1949"/>
              <a:gd name="T58" fmla="*/ 160974881 w 1208"/>
              <a:gd name="T59" fmla="*/ 227524997 h 1949"/>
              <a:gd name="T60" fmla="*/ 168535350 w 1208"/>
              <a:gd name="T61" fmla="*/ 248924610 h 1949"/>
              <a:gd name="T62" fmla="*/ 175150859 w 1208"/>
              <a:gd name="T63" fmla="*/ 270795866 h 1949"/>
              <a:gd name="T64" fmla="*/ 180821409 w 1208"/>
              <a:gd name="T65" fmla="*/ 293139159 h 1949"/>
              <a:gd name="T66" fmla="*/ 185073925 w 1208"/>
              <a:gd name="T67" fmla="*/ 300534696 h 1949"/>
              <a:gd name="T68" fmla="*/ 190271797 w 1208"/>
              <a:gd name="T69" fmla="*/ 305412560 h 1949"/>
              <a:gd name="T70" fmla="*/ 187909200 w 1208"/>
              <a:gd name="T71" fmla="*/ 306671198 h 1949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1208"/>
              <a:gd name="T109" fmla="*/ 0 h 1949"/>
              <a:gd name="T110" fmla="*/ 1208 w 1208"/>
              <a:gd name="T111" fmla="*/ 1949 h 1949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1208" h="1949">
                <a:moveTo>
                  <a:pt x="1193" y="1949"/>
                </a:moveTo>
                <a:lnTo>
                  <a:pt x="1205" y="1925"/>
                </a:lnTo>
                <a:lnTo>
                  <a:pt x="1189" y="1852"/>
                </a:lnTo>
                <a:lnTo>
                  <a:pt x="1171" y="1780"/>
                </a:lnTo>
                <a:lnTo>
                  <a:pt x="1152" y="1708"/>
                </a:lnTo>
                <a:lnTo>
                  <a:pt x="1131" y="1638"/>
                </a:lnTo>
                <a:lnTo>
                  <a:pt x="1110" y="1568"/>
                </a:lnTo>
                <a:lnTo>
                  <a:pt x="1087" y="1499"/>
                </a:lnTo>
                <a:lnTo>
                  <a:pt x="1061" y="1429"/>
                </a:lnTo>
                <a:lnTo>
                  <a:pt x="1034" y="1362"/>
                </a:lnTo>
                <a:lnTo>
                  <a:pt x="1007" y="1295"/>
                </a:lnTo>
                <a:lnTo>
                  <a:pt x="978" y="1227"/>
                </a:lnTo>
                <a:lnTo>
                  <a:pt x="947" y="1162"/>
                </a:lnTo>
                <a:lnTo>
                  <a:pt x="915" y="1097"/>
                </a:lnTo>
                <a:lnTo>
                  <a:pt x="882" y="1033"/>
                </a:lnTo>
                <a:lnTo>
                  <a:pt x="848" y="970"/>
                </a:lnTo>
                <a:lnTo>
                  <a:pt x="812" y="907"/>
                </a:lnTo>
                <a:lnTo>
                  <a:pt x="775" y="846"/>
                </a:lnTo>
                <a:lnTo>
                  <a:pt x="736" y="786"/>
                </a:lnTo>
                <a:lnTo>
                  <a:pt x="697" y="725"/>
                </a:lnTo>
                <a:lnTo>
                  <a:pt x="657" y="667"/>
                </a:lnTo>
                <a:lnTo>
                  <a:pt x="615" y="610"/>
                </a:lnTo>
                <a:lnTo>
                  <a:pt x="571" y="552"/>
                </a:lnTo>
                <a:lnTo>
                  <a:pt x="527" y="497"/>
                </a:lnTo>
                <a:lnTo>
                  <a:pt x="482" y="442"/>
                </a:lnTo>
                <a:lnTo>
                  <a:pt x="435" y="389"/>
                </a:lnTo>
                <a:lnTo>
                  <a:pt x="387" y="336"/>
                </a:lnTo>
                <a:lnTo>
                  <a:pt x="338" y="284"/>
                </a:lnTo>
                <a:lnTo>
                  <a:pt x="289" y="235"/>
                </a:lnTo>
                <a:lnTo>
                  <a:pt x="238" y="185"/>
                </a:lnTo>
                <a:lnTo>
                  <a:pt x="186" y="136"/>
                </a:lnTo>
                <a:lnTo>
                  <a:pt x="134" y="90"/>
                </a:lnTo>
                <a:lnTo>
                  <a:pt x="80" y="44"/>
                </a:lnTo>
                <a:lnTo>
                  <a:pt x="25" y="0"/>
                </a:lnTo>
                <a:lnTo>
                  <a:pt x="0" y="34"/>
                </a:lnTo>
                <a:lnTo>
                  <a:pt x="53" y="78"/>
                </a:lnTo>
                <a:lnTo>
                  <a:pt x="106" y="123"/>
                </a:lnTo>
                <a:lnTo>
                  <a:pt x="158" y="169"/>
                </a:lnTo>
                <a:lnTo>
                  <a:pt x="209" y="217"/>
                </a:lnTo>
                <a:lnTo>
                  <a:pt x="261" y="265"/>
                </a:lnTo>
                <a:lnTo>
                  <a:pt x="309" y="315"/>
                </a:lnTo>
                <a:lnTo>
                  <a:pt x="357" y="366"/>
                </a:lnTo>
                <a:lnTo>
                  <a:pt x="404" y="418"/>
                </a:lnTo>
                <a:lnTo>
                  <a:pt x="450" y="471"/>
                </a:lnTo>
                <a:lnTo>
                  <a:pt x="495" y="525"/>
                </a:lnTo>
                <a:lnTo>
                  <a:pt x="538" y="580"/>
                </a:lnTo>
                <a:lnTo>
                  <a:pt x="581" y="636"/>
                </a:lnTo>
                <a:lnTo>
                  <a:pt x="622" y="693"/>
                </a:lnTo>
                <a:lnTo>
                  <a:pt x="663" y="751"/>
                </a:lnTo>
                <a:lnTo>
                  <a:pt x="702" y="809"/>
                </a:lnTo>
                <a:lnTo>
                  <a:pt x="740" y="870"/>
                </a:lnTo>
                <a:lnTo>
                  <a:pt x="777" y="931"/>
                </a:lnTo>
                <a:lnTo>
                  <a:pt x="812" y="991"/>
                </a:lnTo>
                <a:lnTo>
                  <a:pt x="846" y="1054"/>
                </a:lnTo>
                <a:lnTo>
                  <a:pt x="879" y="1117"/>
                </a:lnTo>
                <a:lnTo>
                  <a:pt x="910" y="1181"/>
                </a:lnTo>
                <a:lnTo>
                  <a:pt x="940" y="1246"/>
                </a:lnTo>
                <a:lnTo>
                  <a:pt x="968" y="1312"/>
                </a:lnTo>
                <a:lnTo>
                  <a:pt x="996" y="1379"/>
                </a:lnTo>
                <a:lnTo>
                  <a:pt x="1022" y="1446"/>
                </a:lnTo>
                <a:lnTo>
                  <a:pt x="1047" y="1513"/>
                </a:lnTo>
                <a:lnTo>
                  <a:pt x="1070" y="1582"/>
                </a:lnTo>
                <a:lnTo>
                  <a:pt x="1092" y="1651"/>
                </a:lnTo>
                <a:lnTo>
                  <a:pt x="1112" y="1721"/>
                </a:lnTo>
                <a:lnTo>
                  <a:pt x="1130" y="1791"/>
                </a:lnTo>
                <a:lnTo>
                  <a:pt x="1148" y="1863"/>
                </a:lnTo>
                <a:lnTo>
                  <a:pt x="1163" y="1933"/>
                </a:lnTo>
                <a:lnTo>
                  <a:pt x="1175" y="1910"/>
                </a:lnTo>
                <a:lnTo>
                  <a:pt x="1193" y="1949"/>
                </a:lnTo>
                <a:lnTo>
                  <a:pt x="1208" y="1941"/>
                </a:lnTo>
                <a:lnTo>
                  <a:pt x="1205" y="1925"/>
                </a:lnTo>
                <a:lnTo>
                  <a:pt x="1193" y="194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58" name="Freeform 610"/>
          <p:cNvSpPr>
            <a:spLocks/>
          </p:cNvSpPr>
          <p:nvPr/>
        </p:nvSpPr>
        <p:spPr bwMode="auto">
          <a:xfrm>
            <a:off x="4610100" y="4033838"/>
            <a:ext cx="558800" cy="150812"/>
          </a:xfrm>
          <a:custGeom>
            <a:avLst/>
            <a:gdLst>
              <a:gd name="T0" fmla="*/ 0 w 1408"/>
              <a:gd name="T1" fmla="*/ 59696219 h 381"/>
              <a:gd name="T2" fmla="*/ 14648259 w 1408"/>
              <a:gd name="T3" fmla="*/ 59382720 h 381"/>
              <a:gd name="T4" fmla="*/ 29454475 w 1408"/>
              <a:gd name="T5" fmla="*/ 58599368 h 381"/>
              <a:gd name="T6" fmla="*/ 44260294 w 1408"/>
              <a:gd name="T7" fmla="*/ 57659267 h 381"/>
              <a:gd name="T8" fmla="*/ 58750994 w 1408"/>
              <a:gd name="T9" fmla="*/ 56092564 h 381"/>
              <a:gd name="T10" fmla="*/ 73242091 w 1408"/>
              <a:gd name="T11" fmla="*/ 54212362 h 381"/>
              <a:gd name="T12" fmla="*/ 87418069 w 1408"/>
              <a:gd name="T13" fmla="*/ 51705558 h 381"/>
              <a:gd name="T14" fmla="*/ 101593650 w 1408"/>
              <a:gd name="T15" fmla="*/ 49041608 h 381"/>
              <a:gd name="T16" fmla="*/ 115612069 w 1408"/>
              <a:gd name="T17" fmla="*/ 45751452 h 381"/>
              <a:gd name="T18" fmla="*/ 129315369 w 1408"/>
              <a:gd name="T19" fmla="*/ 41991048 h 381"/>
              <a:gd name="T20" fmla="*/ 143176228 w 1408"/>
              <a:gd name="T21" fmla="*/ 38073895 h 381"/>
              <a:gd name="T22" fmla="*/ 156722366 w 1408"/>
              <a:gd name="T23" fmla="*/ 33686888 h 381"/>
              <a:gd name="T24" fmla="*/ 170110547 w 1408"/>
              <a:gd name="T25" fmla="*/ 28986383 h 381"/>
              <a:gd name="T26" fmla="*/ 183184006 w 1408"/>
              <a:gd name="T27" fmla="*/ 23659276 h 381"/>
              <a:gd name="T28" fmla="*/ 196257069 w 1408"/>
              <a:gd name="T29" fmla="*/ 18175419 h 381"/>
              <a:gd name="T30" fmla="*/ 209172969 w 1408"/>
              <a:gd name="T31" fmla="*/ 12378063 h 381"/>
              <a:gd name="T32" fmla="*/ 221773750 w 1408"/>
              <a:gd name="T33" fmla="*/ 6110459 h 381"/>
              <a:gd name="T34" fmla="*/ 212795644 w 1408"/>
              <a:gd name="T35" fmla="*/ 3133802 h 381"/>
              <a:gd name="T36" fmla="*/ 200194863 w 1408"/>
              <a:gd name="T37" fmla="*/ 9244261 h 381"/>
              <a:gd name="T38" fmla="*/ 187436522 w 1408"/>
              <a:gd name="T39" fmla="*/ 14728118 h 381"/>
              <a:gd name="T40" fmla="*/ 174363459 w 1408"/>
              <a:gd name="T41" fmla="*/ 20055225 h 381"/>
              <a:gd name="T42" fmla="*/ 161290000 w 1408"/>
              <a:gd name="T43" fmla="*/ 24912480 h 381"/>
              <a:gd name="T44" fmla="*/ 148059378 w 1408"/>
              <a:gd name="T45" fmla="*/ 29456236 h 381"/>
              <a:gd name="T46" fmla="*/ 134513241 w 1408"/>
              <a:gd name="T47" fmla="*/ 33530139 h 381"/>
              <a:gd name="T48" fmla="*/ 120967500 w 1408"/>
              <a:gd name="T49" fmla="*/ 37447293 h 381"/>
              <a:gd name="T50" fmla="*/ 107264200 w 1408"/>
              <a:gd name="T51" fmla="*/ 40737448 h 381"/>
              <a:gd name="T52" fmla="*/ 93403341 w 1408"/>
              <a:gd name="T53" fmla="*/ 43557751 h 381"/>
              <a:gd name="T54" fmla="*/ 79227363 w 1408"/>
              <a:gd name="T55" fmla="*/ 46221305 h 381"/>
              <a:gd name="T56" fmla="*/ 65208944 w 1408"/>
              <a:gd name="T57" fmla="*/ 48415006 h 381"/>
              <a:gd name="T58" fmla="*/ 50718244 w 1408"/>
              <a:gd name="T59" fmla="*/ 50138459 h 381"/>
              <a:gd name="T60" fmla="*/ 36384706 w 1408"/>
              <a:gd name="T61" fmla="*/ 51392059 h 381"/>
              <a:gd name="T62" fmla="*/ 21894006 w 1408"/>
              <a:gd name="T63" fmla="*/ 52175410 h 381"/>
              <a:gd name="T64" fmla="*/ 7402909 w 1408"/>
              <a:gd name="T65" fmla="*/ 52802012 h 381"/>
              <a:gd name="T66" fmla="*/ 0 w 1408"/>
              <a:gd name="T67" fmla="*/ 52802012 h 381"/>
              <a:gd name="T68" fmla="*/ 0 w 1408"/>
              <a:gd name="T69" fmla="*/ 59696219 h 381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408"/>
              <a:gd name="T106" fmla="*/ 0 h 381"/>
              <a:gd name="T107" fmla="*/ 1408 w 1408"/>
              <a:gd name="T108" fmla="*/ 381 h 381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408" h="381">
                <a:moveTo>
                  <a:pt x="0" y="381"/>
                </a:moveTo>
                <a:lnTo>
                  <a:pt x="0" y="381"/>
                </a:lnTo>
                <a:lnTo>
                  <a:pt x="47" y="380"/>
                </a:lnTo>
                <a:lnTo>
                  <a:pt x="93" y="379"/>
                </a:lnTo>
                <a:lnTo>
                  <a:pt x="140" y="378"/>
                </a:lnTo>
                <a:lnTo>
                  <a:pt x="187" y="374"/>
                </a:lnTo>
                <a:lnTo>
                  <a:pt x="234" y="372"/>
                </a:lnTo>
                <a:lnTo>
                  <a:pt x="281" y="368"/>
                </a:lnTo>
                <a:lnTo>
                  <a:pt x="326" y="363"/>
                </a:lnTo>
                <a:lnTo>
                  <a:pt x="373" y="358"/>
                </a:lnTo>
                <a:lnTo>
                  <a:pt x="419" y="352"/>
                </a:lnTo>
                <a:lnTo>
                  <a:pt x="465" y="346"/>
                </a:lnTo>
                <a:lnTo>
                  <a:pt x="510" y="338"/>
                </a:lnTo>
                <a:lnTo>
                  <a:pt x="555" y="330"/>
                </a:lnTo>
                <a:lnTo>
                  <a:pt x="600" y="321"/>
                </a:lnTo>
                <a:lnTo>
                  <a:pt x="645" y="313"/>
                </a:lnTo>
                <a:lnTo>
                  <a:pt x="689" y="303"/>
                </a:lnTo>
                <a:lnTo>
                  <a:pt x="734" y="292"/>
                </a:lnTo>
                <a:lnTo>
                  <a:pt x="778" y="281"/>
                </a:lnTo>
                <a:lnTo>
                  <a:pt x="821" y="268"/>
                </a:lnTo>
                <a:lnTo>
                  <a:pt x="865" y="256"/>
                </a:lnTo>
                <a:lnTo>
                  <a:pt x="909" y="243"/>
                </a:lnTo>
                <a:lnTo>
                  <a:pt x="952" y="230"/>
                </a:lnTo>
                <a:lnTo>
                  <a:pt x="995" y="215"/>
                </a:lnTo>
                <a:lnTo>
                  <a:pt x="1038" y="200"/>
                </a:lnTo>
                <a:lnTo>
                  <a:pt x="1080" y="185"/>
                </a:lnTo>
                <a:lnTo>
                  <a:pt x="1122" y="168"/>
                </a:lnTo>
                <a:lnTo>
                  <a:pt x="1163" y="151"/>
                </a:lnTo>
                <a:lnTo>
                  <a:pt x="1206" y="134"/>
                </a:lnTo>
                <a:lnTo>
                  <a:pt x="1246" y="116"/>
                </a:lnTo>
                <a:lnTo>
                  <a:pt x="1288" y="97"/>
                </a:lnTo>
                <a:lnTo>
                  <a:pt x="1328" y="79"/>
                </a:lnTo>
                <a:lnTo>
                  <a:pt x="1369" y="59"/>
                </a:lnTo>
                <a:lnTo>
                  <a:pt x="1408" y="39"/>
                </a:lnTo>
                <a:lnTo>
                  <a:pt x="1390" y="0"/>
                </a:lnTo>
                <a:lnTo>
                  <a:pt x="1351" y="20"/>
                </a:lnTo>
                <a:lnTo>
                  <a:pt x="1310" y="39"/>
                </a:lnTo>
                <a:lnTo>
                  <a:pt x="1271" y="59"/>
                </a:lnTo>
                <a:lnTo>
                  <a:pt x="1230" y="76"/>
                </a:lnTo>
                <a:lnTo>
                  <a:pt x="1190" y="94"/>
                </a:lnTo>
                <a:lnTo>
                  <a:pt x="1148" y="112"/>
                </a:lnTo>
                <a:lnTo>
                  <a:pt x="1107" y="128"/>
                </a:lnTo>
                <a:lnTo>
                  <a:pt x="1065" y="144"/>
                </a:lnTo>
                <a:lnTo>
                  <a:pt x="1024" y="159"/>
                </a:lnTo>
                <a:lnTo>
                  <a:pt x="982" y="174"/>
                </a:lnTo>
                <a:lnTo>
                  <a:pt x="940" y="188"/>
                </a:lnTo>
                <a:lnTo>
                  <a:pt x="897" y="201"/>
                </a:lnTo>
                <a:lnTo>
                  <a:pt x="854" y="214"/>
                </a:lnTo>
                <a:lnTo>
                  <a:pt x="811" y="226"/>
                </a:lnTo>
                <a:lnTo>
                  <a:pt x="768" y="239"/>
                </a:lnTo>
                <a:lnTo>
                  <a:pt x="725" y="250"/>
                </a:lnTo>
                <a:lnTo>
                  <a:pt x="681" y="260"/>
                </a:lnTo>
                <a:lnTo>
                  <a:pt x="636" y="269"/>
                </a:lnTo>
                <a:lnTo>
                  <a:pt x="593" y="278"/>
                </a:lnTo>
                <a:lnTo>
                  <a:pt x="548" y="287"/>
                </a:lnTo>
                <a:lnTo>
                  <a:pt x="503" y="295"/>
                </a:lnTo>
                <a:lnTo>
                  <a:pt x="458" y="303"/>
                </a:lnTo>
                <a:lnTo>
                  <a:pt x="414" y="309"/>
                </a:lnTo>
                <a:lnTo>
                  <a:pt x="368" y="315"/>
                </a:lnTo>
                <a:lnTo>
                  <a:pt x="322" y="320"/>
                </a:lnTo>
                <a:lnTo>
                  <a:pt x="276" y="325"/>
                </a:lnTo>
                <a:lnTo>
                  <a:pt x="231" y="328"/>
                </a:lnTo>
                <a:lnTo>
                  <a:pt x="185" y="331"/>
                </a:lnTo>
                <a:lnTo>
                  <a:pt x="139" y="333"/>
                </a:lnTo>
                <a:lnTo>
                  <a:pt x="92" y="336"/>
                </a:lnTo>
                <a:lnTo>
                  <a:pt x="47" y="337"/>
                </a:lnTo>
                <a:lnTo>
                  <a:pt x="0" y="337"/>
                </a:lnTo>
                <a:lnTo>
                  <a:pt x="0" y="3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59" name="Freeform 611"/>
          <p:cNvSpPr>
            <a:spLocks/>
          </p:cNvSpPr>
          <p:nvPr/>
        </p:nvSpPr>
        <p:spPr bwMode="auto">
          <a:xfrm>
            <a:off x="4302125" y="4130675"/>
            <a:ext cx="307975" cy="53975"/>
          </a:xfrm>
          <a:custGeom>
            <a:avLst/>
            <a:gdLst>
              <a:gd name="T0" fmla="*/ 158364 w 774"/>
              <a:gd name="T1" fmla="*/ 3104547 h 137"/>
              <a:gd name="T2" fmla="*/ 2691399 w 774"/>
              <a:gd name="T3" fmla="*/ 6519156 h 137"/>
              <a:gd name="T4" fmla="*/ 9974570 w 774"/>
              <a:gd name="T5" fmla="*/ 8226657 h 137"/>
              <a:gd name="T6" fmla="*/ 17098979 w 774"/>
              <a:gd name="T7" fmla="*/ 9934158 h 137"/>
              <a:gd name="T8" fmla="*/ 24540514 w 774"/>
              <a:gd name="T9" fmla="*/ 11486038 h 137"/>
              <a:gd name="T10" fmla="*/ 31823288 w 774"/>
              <a:gd name="T11" fmla="*/ 12883084 h 137"/>
              <a:gd name="T12" fmla="*/ 39264425 w 774"/>
              <a:gd name="T13" fmla="*/ 14280130 h 137"/>
              <a:gd name="T14" fmla="*/ 46705961 w 774"/>
              <a:gd name="T15" fmla="*/ 15366722 h 137"/>
              <a:gd name="T16" fmla="*/ 54147098 w 774"/>
              <a:gd name="T17" fmla="*/ 16453314 h 137"/>
              <a:gd name="T18" fmla="*/ 61429871 w 774"/>
              <a:gd name="T19" fmla="*/ 17539905 h 137"/>
              <a:gd name="T20" fmla="*/ 69029771 w 774"/>
              <a:gd name="T21" fmla="*/ 18315648 h 137"/>
              <a:gd name="T22" fmla="*/ 76629273 w 774"/>
              <a:gd name="T23" fmla="*/ 19091785 h 137"/>
              <a:gd name="T24" fmla="*/ 84070411 w 774"/>
              <a:gd name="T25" fmla="*/ 19712694 h 137"/>
              <a:gd name="T26" fmla="*/ 91828277 w 774"/>
              <a:gd name="T27" fmla="*/ 20178376 h 137"/>
              <a:gd name="T28" fmla="*/ 99428177 w 774"/>
              <a:gd name="T29" fmla="*/ 20799286 h 137"/>
              <a:gd name="T30" fmla="*/ 107027679 w 774"/>
              <a:gd name="T31" fmla="*/ 20954513 h 137"/>
              <a:gd name="T32" fmla="*/ 114785545 w 774"/>
              <a:gd name="T33" fmla="*/ 21109741 h 137"/>
              <a:gd name="T34" fmla="*/ 122543412 w 774"/>
              <a:gd name="T35" fmla="*/ 21264968 h 137"/>
              <a:gd name="T36" fmla="*/ 122543412 w 774"/>
              <a:gd name="T37" fmla="*/ 14435358 h 137"/>
              <a:gd name="T38" fmla="*/ 114785545 w 774"/>
              <a:gd name="T39" fmla="*/ 14435358 h 137"/>
              <a:gd name="T40" fmla="*/ 107186043 w 774"/>
              <a:gd name="T41" fmla="*/ 14280130 h 137"/>
              <a:gd name="T42" fmla="*/ 99744508 w 774"/>
              <a:gd name="T43" fmla="*/ 13814448 h 137"/>
              <a:gd name="T44" fmla="*/ 92145006 w 774"/>
              <a:gd name="T45" fmla="*/ 13503993 h 137"/>
              <a:gd name="T46" fmla="*/ 84545504 w 774"/>
              <a:gd name="T47" fmla="*/ 13038311 h 137"/>
              <a:gd name="T48" fmla="*/ 77104366 w 774"/>
              <a:gd name="T49" fmla="*/ 12417402 h 137"/>
              <a:gd name="T50" fmla="*/ 69821195 w 774"/>
              <a:gd name="T51" fmla="*/ 11641265 h 137"/>
              <a:gd name="T52" fmla="*/ 62380058 w 774"/>
              <a:gd name="T53" fmla="*/ 10865128 h 137"/>
              <a:gd name="T54" fmla="*/ 54938522 w 774"/>
              <a:gd name="T55" fmla="*/ 9778930 h 137"/>
              <a:gd name="T56" fmla="*/ 47655749 w 774"/>
              <a:gd name="T57" fmla="*/ 8692339 h 137"/>
              <a:gd name="T58" fmla="*/ 40214612 w 774"/>
              <a:gd name="T59" fmla="*/ 7605747 h 137"/>
              <a:gd name="T60" fmla="*/ 32931440 w 774"/>
              <a:gd name="T61" fmla="*/ 6208701 h 137"/>
              <a:gd name="T62" fmla="*/ 25807032 w 774"/>
              <a:gd name="T63" fmla="*/ 4811655 h 137"/>
              <a:gd name="T64" fmla="*/ 18523861 w 774"/>
              <a:gd name="T65" fmla="*/ 3259775 h 137"/>
              <a:gd name="T66" fmla="*/ 11399452 w 774"/>
              <a:gd name="T67" fmla="*/ 1707501 h 137"/>
              <a:gd name="T68" fmla="*/ 4274645 w 774"/>
              <a:gd name="T69" fmla="*/ 0 h 137"/>
              <a:gd name="T70" fmla="*/ 6808078 w 774"/>
              <a:gd name="T71" fmla="*/ 3415002 h 137"/>
              <a:gd name="T72" fmla="*/ 158364 w 774"/>
              <a:gd name="T73" fmla="*/ 3104547 h 137"/>
              <a:gd name="T74" fmla="*/ 0 w 774"/>
              <a:gd name="T75" fmla="*/ 5898246 h 137"/>
              <a:gd name="T76" fmla="*/ 2691399 w 774"/>
              <a:gd name="T77" fmla="*/ 6519156 h 137"/>
              <a:gd name="T78" fmla="*/ 158364 w 774"/>
              <a:gd name="T79" fmla="*/ 3104547 h 1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74"/>
              <a:gd name="T121" fmla="*/ 0 h 137"/>
              <a:gd name="T122" fmla="*/ 774 w 774"/>
              <a:gd name="T123" fmla="*/ 137 h 1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74" h="137">
                <a:moveTo>
                  <a:pt x="1" y="20"/>
                </a:moveTo>
                <a:lnTo>
                  <a:pt x="17" y="42"/>
                </a:lnTo>
                <a:lnTo>
                  <a:pt x="63" y="53"/>
                </a:lnTo>
                <a:lnTo>
                  <a:pt x="108" y="64"/>
                </a:lnTo>
                <a:lnTo>
                  <a:pt x="155" y="74"/>
                </a:lnTo>
                <a:lnTo>
                  <a:pt x="201" y="83"/>
                </a:lnTo>
                <a:lnTo>
                  <a:pt x="248" y="92"/>
                </a:lnTo>
                <a:lnTo>
                  <a:pt x="295" y="99"/>
                </a:lnTo>
                <a:lnTo>
                  <a:pt x="342" y="106"/>
                </a:lnTo>
                <a:lnTo>
                  <a:pt x="388" y="113"/>
                </a:lnTo>
                <a:lnTo>
                  <a:pt x="436" y="118"/>
                </a:lnTo>
                <a:lnTo>
                  <a:pt x="484" y="123"/>
                </a:lnTo>
                <a:lnTo>
                  <a:pt x="531" y="127"/>
                </a:lnTo>
                <a:lnTo>
                  <a:pt x="580" y="130"/>
                </a:lnTo>
                <a:lnTo>
                  <a:pt x="628" y="134"/>
                </a:lnTo>
                <a:lnTo>
                  <a:pt x="676" y="135"/>
                </a:lnTo>
                <a:lnTo>
                  <a:pt x="725" y="136"/>
                </a:lnTo>
                <a:lnTo>
                  <a:pt x="774" y="137"/>
                </a:lnTo>
                <a:lnTo>
                  <a:pt x="774" y="93"/>
                </a:lnTo>
                <a:lnTo>
                  <a:pt x="725" y="93"/>
                </a:lnTo>
                <a:lnTo>
                  <a:pt x="677" y="92"/>
                </a:lnTo>
                <a:lnTo>
                  <a:pt x="630" y="89"/>
                </a:lnTo>
                <a:lnTo>
                  <a:pt x="582" y="87"/>
                </a:lnTo>
                <a:lnTo>
                  <a:pt x="534" y="84"/>
                </a:lnTo>
                <a:lnTo>
                  <a:pt x="487" y="80"/>
                </a:lnTo>
                <a:lnTo>
                  <a:pt x="441" y="75"/>
                </a:lnTo>
                <a:lnTo>
                  <a:pt x="394" y="70"/>
                </a:lnTo>
                <a:lnTo>
                  <a:pt x="347" y="63"/>
                </a:lnTo>
                <a:lnTo>
                  <a:pt x="301" y="56"/>
                </a:lnTo>
                <a:lnTo>
                  <a:pt x="254" y="49"/>
                </a:lnTo>
                <a:lnTo>
                  <a:pt x="208" y="40"/>
                </a:lnTo>
                <a:lnTo>
                  <a:pt x="163" y="31"/>
                </a:lnTo>
                <a:lnTo>
                  <a:pt x="117" y="21"/>
                </a:lnTo>
                <a:lnTo>
                  <a:pt x="72" y="11"/>
                </a:lnTo>
                <a:lnTo>
                  <a:pt x="27" y="0"/>
                </a:lnTo>
                <a:lnTo>
                  <a:pt x="43" y="22"/>
                </a:lnTo>
                <a:lnTo>
                  <a:pt x="1" y="20"/>
                </a:lnTo>
                <a:lnTo>
                  <a:pt x="0" y="38"/>
                </a:lnTo>
                <a:lnTo>
                  <a:pt x="17" y="42"/>
                </a:lnTo>
                <a:lnTo>
                  <a:pt x="1" y="2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60" name="Freeform 612"/>
          <p:cNvSpPr>
            <a:spLocks/>
          </p:cNvSpPr>
          <p:nvPr/>
        </p:nvSpPr>
        <p:spPr bwMode="auto">
          <a:xfrm>
            <a:off x="4303713" y="4127500"/>
            <a:ext cx="17462" cy="11113"/>
          </a:xfrm>
          <a:custGeom>
            <a:avLst/>
            <a:gdLst>
              <a:gd name="T0" fmla="*/ 315110 w 44"/>
              <a:gd name="T1" fmla="*/ 0 h 30"/>
              <a:gd name="T2" fmla="*/ 315110 w 44"/>
              <a:gd name="T3" fmla="*/ 0 h 30"/>
              <a:gd name="T4" fmla="*/ 315110 w 44"/>
              <a:gd name="T5" fmla="*/ 548982 h 30"/>
              <a:gd name="T6" fmla="*/ 315110 w 44"/>
              <a:gd name="T7" fmla="*/ 960534 h 30"/>
              <a:gd name="T8" fmla="*/ 157555 w 44"/>
              <a:gd name="T9" fmla="*/ 1372085 h 30"/>
              <a:gd name="T10" fmla="*/ 157555 w 44"/>
              <a:gd name="T11" fmla="*/ 1921067 h 30"/>
              <a:gd name="T12" fmla="*/ 157555 w 44"/>
              <a:gd name="T13" fmla="*/ 2470049 h 30"/>
              <a:gd name="T14" fmla="*/ 157555 w 44"/>
              <a:gd name="T15" fmla="*/ 2881601 h 30"/>
              <a:gd name="T16" fmla="*/ 157555 w 44"/>
              <a:gd name="T17" fmla="*/ 3430583 h 30"/>
              <a:gd name="T18" fmla="*/ 0 w 44"/>
              <a:gd name="T19" fmla="*/ 3842135 h 30"/>
              <a:gd name="T20" fmla="*/ 6614923 w 44"/>
              <a:gd name="T21" fmla="*/ 4116626 h 30"/>
              <a:gd name="T22" fmla="*/ 6614923 w 44"/>
              <a:gd name="T23" fmla="*/ 3705074 h 30"/>
              <a:gd name="T24" fmla="*/ 6614923 w 44"/>
              <a:gd name="T25" fmla="*/ 3293152 h 30"/>
              <a:gd name="T26" fmla="*/ 6614923 w 44"/>
              <a:gd name="T27" fmla="*/ 2744541 h 30"/>
              <a:gd name="T28" fmla="*/ 6614923 w 44"/>
              <a:gd name="T29" fmla="*/ 2332619 h 30"/>
              <a:gd name="T30" fmla="*/ 6930033 w 44"/>
              <a:gd name="T31" fmla="*/ 1921067 h 30"/>
              <a:gd name="T32" fmla="*/ 6930033 w 44"/>
              <a:gd name="T33" fmla="*/ 1372085 h 30"/>
              <a:gd name="T34" fmla="*/ 6930033 w 44"/>
              <a:gd name="T35" fmla="*/ 960534 h 30"/>
              <a:gd name="T36" fmla="*/ 6930033 w 44"/>
              <a:gd name="T37" fmla="*/ 548982 h 30"/>
              <a:gd name="T38" fmla="*/ 6930033 w 44"/>
              <a:gd name="T39" fmla="*/ 548982 h 30"/>
              <a:gd name="T40" fmla="*/ 315110 w 44"/>
              <a:gd name="T41" fmla="*/ 0 h 30"/>
              <a:gd name="T42" fmla="*/ 315110 w 44"/>
              <a:gd name="T43" fmla="*/ 0 h 30"/>
              <a:gd name="T44" fmla="*/ 315110 w 44"/>
              <a:gd name="T45" fmla="*/ 0 h 3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30"/>
              <a:gd name="T71" fmla="*/ 44 w 44"/>
              <a:gd name="T72" fmla="*/ 30 h 3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30">
                <a:moveTo>
                  <a:pt x="2" y="0"/>
                </a:moveTo>
                <a:lnTo>
                  <a:pt x="2" y="0"/>
                </a:lnTo>
                <a:lnTo>
                  <a:pt x="2" y="4"/>
                </a:lnTo>
                <a:lnTo>
                  <a:pt x="2" y="7"/>
                </a:lnTo>
                <a:lnTo>
                  <a:pt x="1" y="10"/>
                </a:lnTo>
                <a:lnTo>
                  <a:pt x="1" y="14"/>
                </a:lnTo>
                <a:lnTo>
                  <a:pt x="1" y="18"/>
                </a:lnTo>
                <a:lnTo>
                  <a:pt x="1" y="21"/>
                </a:lnTo>
                <a:lnTo>
                  <a:pt x="1" y="25"/>
                </a:lnTo>
                <a:lnTo>
                  <a:pt x="0" y="28"/>
                </a:lnTo>
                <a:lnTo>
                  <a:pt x="42" y="30"/>
                </a:lnTo>
                <a:lnTo>
                  <a:pt x="42" y="27"/>
                </a:lnTo>
                <a:lnTo>
                  <a:pt x="42" y="24"/>
                </a:lnTo>
                <a:lnTo>
                  <a:pt x="42" y="20"/>
                </a:lnTo>
                <a:lnTo>
                  <a:pt x="42" y="17"/>
                </a:lnTo>
                <a:lnTo>
                  <a:pt x="44" y="14"/>
                </a:lnTo>
                <a:lnTo>
                  <a:pt x="44" y="10"/>
                </a:lnTo>
                <a:lnTo>
                  <a:pt x="44" y="7"/>
                </a:lnTo>
                <a:lnTo>
                  <a:pt x="44" y="4"/>
                </a:lnTo>
                <a:lnTo>
                  <a:pt x="2" y="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61" name="Freeform 613"/>
          <p:cNvSpPr>
            <a:spLocks/>
          </p:cNvSpPr>
          <p:nvPr/>
        </p:nvSpPr>
        <p:spPr bwMode="auto">
          <a:xfrm>
            <a:off x="4311650" y="3281363"/>
            <a:ext cx="854075" cy="893762"/>
          </a:xfrm>
          <a:custGeom>
            <a:avLst/>
            <a:gdLst>
              <a:gd name="T0" fmla="*/ 787400 w 2152"/>
              <a:gd name="T1" fmla="*/ 327329126 h 2253"/>
              <a:gd name="T2" fmla="*/ 3780234 w 2152"/>
              <a:gd name="T3" fmla="*/ 302621942 h 2253"/>
              <a:gd name="T4" fmla="*/ 7560469 w 2152"/>
              <a:gd name="T5" fmla="*/ 278387226 h 2253"/>
              <a:gd name="T6" fmla="*/ 12443222 w 2152"/>
              <a:gd name="T7" fmla="*/ 254467093 h 2253"/>
              <a:gd name="T8" fmla="*/ 18428494 w 2152"/>
              <a:gd name="T9" fmla="*/ 231019031 h 2253"/>
              <a:gd name="T10" fmla="*/ 25359122 w 2152"/>
              <a:gd name="T11" fmla="*/ 208043040 h 2253"/>
              <a:gd name="T12" fmla="*/ 33392269 w 2152"/>
              <a:gd name="T13" fmla="*/ 185381631 h 2253"/>
              <a:gd name="T14" fmla="*/ 42369978 w 2152"/>
              <a:gd name="T15" fmla="*/ 163349783 h 2253"/>
              <a:gd name="T16" fmla="*/ 52293441 w 2152"/>
              <a:gd name="T17" fmla="*/ 141790006 h 2253"/>
              <a:gd name="T18" fmla="*/ 63161466 w 2152"/>
              <a:gd name="T19" fmla="*/ 120860186 h 2253"/>
              <a:gd name="T20" fmla="*/ 74974847 w 2152"/>
              <a:gd name="T21" fmla="*/ 100559134 h 2253"/>
              <a:gd name="T22" fmla="*/ 87575628 w 2152"/>
              <a:gd name="T23" fmla="*/ 80730550 h 2253"/>
              <a:gd name="T24" fmla="*/ 100963809 w 2152"/>
              <a:gd name="T25" fmla="*/ 61531527 h 2253"/>
              <a:gd name="T26" fmla="*/ 115139788 w 2152"/>
              <a:gd name="T27" fmla="*/ 43119157 h 2253"/>
              <a:gd name="T28" fmla="*/ 130260725 w 2152"/>
              <a:gd name="T29" fmla="*/ 25336348 h 2253"/>
              <a:gd name="T30" fmla="*/ 146011503 w 2152"/>
              <a:gd name="T31" fmla="*/ 8340589 h 2253"/>
              <a:gd name="T32" fmla="*/ 162865197 w 2152"/>
              <a:gd name="T33" fmla="*/ 6924374 h 2253"/>
              <a:gd name="T34" fmla="*/ 179403772 w 2152"/>
              <a:gd name="T35" fmla="*/ 21559777 h 2253"/>
              <a:gd name="T36" fmla="*/ 195469669 w 2152"/>
              <a:gd name="T37" fmla="*/ 36824343 h 2253"/>
              <a:gd name="T38" fmla="*/ 210905725 w 2152"/>
              <a:gd name="T39" fmla="*/ 52718867 h 2253"/>
              <a:gd name="T40" fmla="*/ 225711544 w 2152"/>
              <a:gd name="T41" fmla="*/ 69242555 h 2253"/>
              <a:gd name="T42" fmla="*/ 239729963 w 2152"/>
              <a:gd name="T43" fmla="*/ 86710782 h 2253"/>
              <a:gd name="T44" fmla="*/ 252960584 w 2152"/>
              <a:gd name="T45" fmla="*/ 104493591 h 2253"/>
              <a:gd name="T46" fmla="*/ 265561366 w 2152"/>
              <a:gd name="T47" fmla="*/ 122905961 h 2253"/>
              <a:gd name="T48" fmla="*/ 277374747 w 2152"/>
              <a:gd name="T49" fmla="*/ 142104984 h 2253"/>
              <a:gd name="T50" fmla="*/ 288400331 w 2152"/>
              <a:gd name="T51" fmla="*/ 161618590 h 2253"/>
              <a:gd name="T52" fmla="*/ 298638516 w 2152"/>
              <a:gd name="T53" fmla="*/ 181919642 h 2253"/>
              <a:gd name="T54" fmla="*/ 307931741 w 2152"/>
              <a:gd name="T55" fmla="*/ 202692369 h 2253"/>
              <a:gd name="T56" fmla="*/ 316437169 w 2152"/>
              <a:gd name="T57" fmla="*/ 223622585 h 2253"/>
              <a:gd name="T58" fmla="*/ 323997638 w 2152"/>
              <a:gd name="T59" fmla="*/ 245339454 h 2253"/>
              <a:gd name="T60" fmla="*/ 330613147 w 2152"/>
              <a:gd name="T61" fmla="*/ 267371302 h 2253"/>
              <a:gd name="T62" fmla="*/ 336440859 w 2152"/>
              <a:gd name="T63" fmla="*/ 289717733 h 2253"/>
              <a:gd name="T64" fmla="*/ 332503066 w 2152"/>
              <a:gd name="T65" fmla="*/ 304353135 h 2253"/>
              <a:gd name="T66" fmla="*/ 319902284 w 2152"/>
              <a:gd name="T67" fmla="*/ 310333367 h 2253"/>
              <a:gd name="T68" fmla="*/ 306986384 w 2152"/>
              <a:gd name="T69" fmla="*/ 315998620 h 2253"/>
              <a:gd name="T70" fmla="*/ 293913322 w 2152"/>
              <a:gd name="T71" fmla="*/ 321349291 h 2253"/>
              <a:gd name="T72" fmla="*/ 280839863 w 2152"/>
              <a:gd name="T73" fmla="*/ 326227494 h 2253"/>
              <a:gd name="T74" fmla="*/ 267451681 w 2152"/>
              <a:gd name="T75" fmla="*/ 330948604 h 2253"/>
              <a:gd name="T76" fmla="*/ 253905941 w 2152"/>
              <a:gd name="T77" fmla="*/ 335040154 h 2253"/>
              <a:gd name="T78" fmla="*/ 240202244 w 2152"/>
              <a:gd name="T79" fmla="*/ 338974611 h 2253"/>
              <a:gd name="T80" fmla="*/ 226341384 w 2152"/>
              <a:gd name="T81" fmla="*/ 342436599 h 2253"/>
              <a:gd name="T82" fmla="*/ 212323363 w 2152"/>
              <a:gd name="T83" fmla="*/ 345269424 h 2253"/>
              <a:gd name="T84" fmla="*/ 198147384 w 2152"/>
              <a:gd name="T85" fmla="*/ 347944760 h 2253"/>
              <a:gd name="T86" fmla="*/ 183971406 w 2152"/>
              <a:gd name="T87" fmla="*/ 349990535 h 2253"/>
              <a:gd name="T88" fmla="*/ 169480706 w 2152"/>
              <a:gd name="T89" fmla="*/ 351721331 h 2253"/>
              <a:gd name="T90" fmla="*/ 155147169 w 2152"/>
              <a:gd name="T91" fmla="*/ 353137942 h 2253"/>
              <a:gd name="T92" fmla="*/ 140498909 w 2152"/>
              <a:gd name="T93" fmla="*/ 354082084 h 2253"/>
              <a:gd name="T94" fmla="*/ 125850253 w 2152"/>
              <a:gd name="T95" fmla="*/ 354554156 h 2253"/>
              <a:gd name="T96" fmla="*/ 110729316 w 2152"/>
              <a:gd name="T97" fmla="*/ 354554156 h 2253"/>
              <a:gd name="T98" fmla="*/ 95608378 w 2152"/>
              <a:gd name="T99" fmla="*/ 354082084 h 2253"/>
              <a:gd name="T100" fmla="*/ 80487441 w 2152"/>
              <a:gd name="T101" fmla="*/ 352980452 h 2253"/>
              <a:gd name="T102" fmla="*/ 65524063 w 2152"/>
              <a:gd name="T103" fmla="*/ 351564238 h 2253"/>
              <a:gd name="T104" fmla="*/ 50718244 w 2152"/>
              <a:gd name="T105" fmla="*/ 349833045 h 2253"/>
              <a:gd name="T106" fmla="*/ 36069588 w 2152"/>
              <a:gd name="T107" fmla="*/ 347472688 h 2253"/>
              <a:gd name="T108" fmla="*/ 21421328 w 2152"/>
              <a:gd name="T109" fmla="*/ 344639864 h 2253"/>
              <a:gd name="T110" fmla="*/ 7087791 w 2152"/>
              <a:gd name="T111" fmla="*/ 341492457 h 2253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152"/>
              <a:gd name="T169" fmla="*/ 0 h 2253"/>
              <a:gd name="T170" fmla="*/ 2152 w 2152"/>
              <a:gd name="T171" fmla="*/ 2253 h 2253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152" h="2253">
                <a:moveTo>
                  <a:pt x="0" y="2159"/>
                </a:moveTo>
                <a:lnTo>
                  <a:pt x="5" y="2080"/>
                </a:lnTo>
                <a:lnTo>
                  <a:pt x="14" y="2001"/>
                </a:lnTo>
                <a:lnTo>
                  <a:pt x="24" y="1923"/>
                </a:lnTo>
                <a:lnTo>
                  <a:pt x="34" y="1846"/>
                </a:lnTo>
                <a:lnTo>
                  <a:pt x="48" y="1769"/>
                </a:lnTo>
                <a:lnTo>
                  <a:pt x="62" y="1692"/>
                </a:lnTo>
                <a:lnTo>
                  <a:pt x="79" y="1617"/>
                </a:lnTo>
                <a:lnTo>
                  <a:pt x="97" y="1542"/>
                </a:lnTo>
                <a:lnTo>
                  <a:pt x="117" y="1468"/>
                </a:lnTo>
                <a:lnTo>
                  <a:pt x="139" y="1395"/>
                </a:lnTo>
                <a:lnTo>
                  <a:pt x="161" y="1322"/>
                </a:lnTo>
                <a:lnTo>
                  <a:pt x="186" y="1250"/>
                </a:lnTo>
                <a:lnTo>
                  <a:pt x="212" y="1178"/>
                </a:lnTo>
                <a:lnTo>
                  <a:pt x="240" y="1108"/>
                </a:lnTo>
                <a:lnTo>
                  <a:pt x="269" y="1038"/>
                </a:lnTo>
                <a:lnTo>
                  <a:pt x="300" y="969"/>
                </a:lnTo>
                <a:lnTo>
                  <a:pt x="332" y="901"/>
                </a:lnTo>
                <a:lnTo>
                  <a:pt x="366" y="834"/>
                </a:lnTo>
                <a:lnTo>
                  <a:pt x="401" y="768"/>
                </a:lnTo>
                <a:lnTo>
                  <a:pt x="438" y="703"/>
                </a:lnTo>
                <a:lnTo>
                  <a:pt x="476" y="639"/>
                </a:lnTo>
                <a:lnTo>
                  <a:pt x="515" y="575"/>
                </a:lnTo>
                <a:lnTo>
                  <a:pt x="556" y="513"/>
                </a:lnTo>
                <a:lnTo>
                  <a:pt x="597" y="451"/>
                </a:lnTo>
                <a:lnTo>
                  <a:pt x="641" y="391"/>
                </a:lnTo>
                <a:lnTo>
                  <a:pt x="686" y="332"/>
                </a:lnTo>
                <a:lnTo>
                  <a:pt x="731" y="274"/>
                </a:lnTo>
                <a:lnTo>
                  <a:pt x="778" y="216"/>
                </a:lnTo>
                <a:lnTo>
                  <a:pt x="827" y="161"/>
                </a:lnTo>
                <a:lnTo>
                  <a:pt x="876" y="106"/>
                </a:lnTo>
                <a:lnTo>
                  <a:pt x="927" y="53"/>
                </a:lnTo>
                <a:lnTo>
                  <a:pt x="979" y="0"/>
                </a:lnTo>
                <a:lnTo>
                  <a:pt x="1034" y="44"/>
                </a:lnTo>
                <a:lnTo>
                  <a:pt x="1087" y="91"/>
                </a:lnTo>
                <a:lnTo>
                  <a:pt x="1139" y="137"/>
                </a:lnTo>
                <a:lnTo>
                  <a:pt x="1191" y="184"/>
                </a:lnTo>
                <a:lnTo>
                  <a:pt x="1241" y="234"/>
                </a:lnTo>
                <a:lnTo>
                  <a:pt x="1291" y="284"/>
                </a:lnTo>
                <a:lnTo>
                  <a:pt x="1339" y="335"/>
                </a:lnTo>
                <a:lnTo>
                  <a:pt x="1387" y="387"/>
                </a:lnTo>
                <a:lnTo>
                  <a:pt x="1433" y="440"/>
                </a:lnTo>
                <a:lnTo>
                  <a:pt x="1478" y="495"/>
                </a:lnTo>
                <a:lnTo>
                  <a:pt x="1522" y="551"/>
                </a:lnTo>
                <a:lnTo>
                  <a:pt x="1565" y="607"/>
                </a:lnTo>
                <a:lnTo>
                  <a:pt x="1606" y="664"/>
                </a:lnTo>
                <a:lnTo>
                  <a:pt x="1647" y="723"/>
                </a:lnTo>
                <a:lnTo>
                  <a:pt x="1686" y="781"/>
                </a:lnTo>
                <a:lnTo>
                  <a:pt x="1725" y="842"/>
                </a:lnTo>
                <a:lnTo>
                  <a:pt x="1761" y="903"/>
                </a:lnTo>
                <a:lnTo>
                  <a:pt x="1797" y="965"/>
                </a:lnTo>
                <a:lnTo>
                  <a:pt x="1831" y="1027"/>
                </a:lnTo>
                <a:lnTo>
                  <a:pt x="1864" y="1091"/>
                </a:lnTo>
                <a:lnTo>
                  <a:pt x="1896" y="1156"/>
                </a:lnTo>
                <a:lnTo>
                  <a:pt x="1926" y="1221"/>
                </a:lnTo>
                <a:lnTo>
                  <a:pt x="1955" y="1288"/>
                </a:lnTo>
                <a:lnTo>
                  <a:pt x="1982" y="1354"/>
                </a:lnTo>
                <a:lnTo>
                  <a:pt x="2009" y="1421"/>
                </a:lnTo>
                <a:lnTo>
                  <a:pt x="2033" y="1489"/>
                </a:lnTo>
                <a:lnTo>
                  <a:pt x="2057" y="1559"/>
                </a:lnTo>
                <a:lnTo>
                  <a:pt x="2078" y="1628"/>
                </a:lnTo>
                <a:lnTo>
                  <a:pt x="2099" y="1699"/>
                </a:lnTo>
                <a:lnTo>
                  <a:pt x="2117" y="1770"/>
                </a:lnTo>
                <a:lnTo>
                  <a:pt x="2136" y="1841"/>
                </a:lnTo>
                <a:lnTo>
                  <a:pt x="2152" y="1913"/>
                </a:lnTo>
                <a:lnTo>
                  <a:pt x="2111" y="1934"/>
                </a:lnTo>
                <a:lnTo>
                  <a:pt x="2072" y="1953"/>
                </a:lnTo>
                <a:lnTo>
                  <a:pt x="2031" y="1972"/>
                </a:lnTo>
                <a:lnTo>
                  <a:pt x="1991" y="1990"/>
                </a:lnTo>
                <a:lnTo>
                  <a:pt x="1949" y="2008"/>
                </a:lnTo>
                <a:lnTo>
                  <a:pt x="1908" y="2026"/>
                </a:lnTo>
                <a:lnTo>
                  <a:pt x="1866" y="2042"/>
                </a:lnTo>
                <a:lnTo>
                  <a:pt x="1825" y="2058"/>
                </a:lnTo>
                <a:lnTo>
                  <a:pt x="1783" y="2073"/>
                </a:lnTo>
                <a:lnTo>
                  <a:pt x="1741" y="2088"/>
                </a:lnTo>
                <a:lnTo>
                  <a:pt x="1698" y="2103"/>
                </a:lnTo>
                <a:lnTo>
                  <a:pt x="1654" y="2116"/>
                </a:lnTo>
                <a:lnTo>
                  <a:pt x="1612" y="2129"/>
                </a:lnTo>
                <a:lnTo>
                  <a:pt x="1568" y="2141"/>
                </a:lnTo>
                <a:lnTo>
                  <a:pt x="1525" y="2154"/>
                </a:lnTo>
                <a:lnTo>
                  <a:pt x="1481" y="2165"/>
                </a:lnTo>
                <a:lnTo>
                  <a:pt x="1437" y="2176"/>
                </a:lnTo>
                <a:lnTo>
                  <a:pt x="1393" y="2184"/>
                </a:lnTo>
                <a:lnTo>
                  <a:pt x="1348" y="2194"/>
                </a:lnTo>
                <a:lnTo>
                  <a:pt x="1303" y="2203"/>
                </a:lnTo>
                <a:lnTo>
                  <a:pt x="1258" y="2211"/>
                </a:lnTo>
                <a:lnTo>
                  <a:pt x="1214" y="2218"/>
                </a:lnTo>
                <a:lnTo>
                  <a:pt x="1168" y="2224"/>
                </a:lnTo>
                <a:lnTo>
                  <a:pt x="1122" y="2231"/>
                </a:lnTo>
                <a:lnTo>
                  <a:pt x="1076" y="2235"/>
                </a:lnTo>
                <a:lnTo>
                  <a:pt x="1031" y="2240"/>
                </a:lnTo>
                <a:lnTo>
                  <a:pt x="985" y="2244"/>
                </a:lnTo>
                <a:lnTo>
                  <a:pt x="938" y="2247"/>
                </a:lnTo>
                <a:lnTo>
                  <a:pt x="892" y="2250"/>
                </a:lnTo>
                <a:lnTo>
                  <a:pt x="845" y="2252"/>
                </a:lnTo>
                <a:lnTo>
                  <a:pt x="799" y="2253"/>
                </a:lnTo>
                <a:lnTo>
                  <a:pt x="752" y="2253"/>
                </a:lnTo>
                <a:lnTo>
                  <a:pt x="703" y="2253"/>
                </a:lnTo>
                <a:lnTo>
                  <a:pt x="655" y="2252"/>
                </a:lnTo>
                <a:lnTo>
                  <a:pt x="607" y="2250"/>
                </a:lnTo>
                <a:lnTo>
                  <a:pt x="559" y="2247"/>
                </a:lnTo>
                <a:lnTo>
                  <a:pt x="511" y="2243"/>
                </a:lnTo>
                <a:lnTo>
                  <a:pt x="463" y="2240"/>
                </a:lnTo>
                <a:lnTo>
                  <a:pt x="416" y="2234"/>
                </a:lnTo>
                <a:lnTo>
                  <a:pt x="368" y="2229"/>
                </a:lnTo>
                <a:lnTo>
                  <a:pt x="322" y="2223"/>
                </a:lnTo>
                <a:lnTo>
                  <a:pt x="276" y="2215"/>
                </a:lnTo>
                <a:lnTo>
                  <a:pt x="229" y="2208"/>
                </a:lnTo>
                <a:lnTo>
                  <a:pt x="182" y="2200"/>
                </a:lnTo>
                <a:lnTo>
                  <a:pt x="136" y="2190"/>
                </a:lnTo>
                <a:lnTo>
                  <a:pt x="91" y="2181"/>
                </a:lnTo>
                <a:lnTo>
                  <a:pt x="45" y="2170"/>
                </a:lnTo>
                <a:lnTo>
                  <a:pt x="0" y="2159"/>
                </a:lnTo>
                <a:close/>
              </a:path>
            </a:pathLst>
          </a:custGeom>
          <a:solidFill>
            <a:srgbClr val="EF9C9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62" name="Freeform 614"/>
          <p:cNvSpPr>
            <a:spLocks/>
          </p:cNvSpPr>
          <p:nvPr/>
        </p:nvSpPr>
        <p:spPr bwMode="auto">
          <a:xfrm>
            <a:off x="4303713" y="3270250"/>
            <a:ext cx="401637" cy="868363"/>
          </a:xfrm>
          <a:custGeom>
            <a:avLst/>
            <a:gdLst>
              <a:gd name="T0" fmla="*/ 154692035 w 1014"/>
              <a:gd name="T1" fmla="*/ 2203238 h 2189"/>
              <a:gd name="T2" fmla="*/ 138375829 w 1014"/>
              <a:gd name="T3" fmla="*/ 19041308 h 2189"/>
              <a:gd name="T4" fmla="*/ 123000737 w 1014"/>
              <a:gd name="T5" fmla="*/ 36351444 h 2189"/>
              <a:gd name="T6" fmla="*/ 108409907 w 1014"/>
              <a:gd name="T7" fmla="*/ 54606109 h 2189"/>
              <a:gd name="T8" fmla="*/ 94290029 w 1014"/>
              <a:gd name="T9" fmla="*/ 73489930 h 2189"/>
              <a:gd name="T10" fmla="*/ 81268514 w 1014"/>
              <a:gd name="T11" fmla="*/ 93160791 h 2189"/>
              <a:gd name="T12" fmla="*/ 69187717 w 1014"/>
              <a:gd name="T13" fmla="*/ 113460809 h 2189"/>
              <a:gd name="T14" fmla="*/ 57735121 w 1014"/>
              <a:gd name="T15" fmla="*/ 134233290 h 2189"/>
              <a:gd name="T16" fmla="*/ 47380491 w 1014"/>
              <a:gd name="T17" fmla="*/ 155634927 h 2189"/>
              <a:gd name="T18" fmla="*/ 37966975 w 1014"/>
              <a:gd name="T19" fmla="*/ 177509027 h 2189"/>
              <a:gd name="T20" fmla="*/ 29338117 w 1014"/>
              <a:gd name="T21" fmla="*/ 200012283 h 2189"/>
              <a:gd name="T22" fmla="*/ 21807622 w 1014"/>
              <a:gd name="T23" fmla="*/ 222987605 h 2189"/>
              <a:gd name="T24" fmla="*/ 15375092 w 1014"/>
              <a:gd name="T25" fmla="*/ 246435390 h 2189"/>
              <a:gd name="T26" fmla="*/ 9884073 w 1014"/>
              <a:gd name="T27" fmla="*/ 270197356 h 2189"/>
              <a:gd name="T28" fmla="*/ 5491019 w 1014"/>
              <a:gd name="T29" fmla="*/ 294431784 h 2189"/>
              <a:gd name="T30" fmla="*/ 2196329 w 1014"/>
              <a:gd name="T31" fmla="*/ 319138279 h 2189"/>
              <a:gd name="T32" fmla="*/ 0 w 1014"/>
              <a:gd name="T33" fmla="*/ 344159748 h 2189"/>
              <a:gd name="T34" fmla="*/ 7530496 w 1014"/>
              <a:gd name="T35" fmla="*/ 332199823 h 2189"/>
              <a:gd name="T36" fmla="*/ 10197777 w 1014"/>
              <a:gd name="T37" fmla="*/ 307650816 h 2189"/>
              <a:gd name="T38" fmla="*/ 13963025 w 1014"/>
              <a:gd name="T39" fmla="*/ 283573478 h 2189"/>
              <a:gd name="T40" fmla="*/ 18826635 w 1014"/>
              <a:gd name="T41" fmla="*/ 259811512 h 2189"/>
              <a:gd name="T42" fmla="*/ 24631359 w 1014"/>
              <a:gd name="T43" fmla="*/ 236521215 h 2189"/>
              <a:gd name="T44" fmla="*/ 31691694 w 1014"/>
              <a:gd name="T45" fmla="*/ 213545893 h 2189"/>
              <a:gd name="T46" fmla="*/ 39692747 w 1014"/>
              <a:gd name="T47" fmla="*/ 191199728 h 2189"/>
              <a:gd name="T48" fmla="*/ 48635310 w 1014"/>
              <a:gd name="T49" fmla="*/ 169326025 h 2189"/>
              <a:gd name="T50" fmla="*/ 58362530 w 1014"/>
              <a:gd name="T51" fmla="*/ 147923991 h 2189"/>
              <a:gd name="T52" fmla="*/ 69187717 w 1014"/>
              <a:gd name="T53" fmla="*/ 127151907 h 2189"/>
              <a:gd name="T54" fmla="*/ 80640709 w 1014"/>
              <a:gd name="T55" fmla="*/ 106851492 h 2189"/>
              <a:gd name="T56" fmla="*/ 93191667 w 1014"/>
              <a:gd name="T57" fmla="*/ 87180630 h 2189"/>
              <a:gd name="T58" fmla="*/ 106527283 w 1014"/>
              <a:gd name="T59" fmla="*/ 68139322 h 2189"/>
              <a:gd name="T60" fmla="*/ 120490308 w 1014"/>
              <a:gd name="T61" fmla="*/ 49885054 h 2189"/>
              <a:gd name="T62" fmla="*/ 135394843 w 1014"/>
              <a:gd name="T63" fmla="*/ 32102853 h 2189"/>
              <a:gd name="T64" fmla="*/ 151083640 w 1014"/>
              <a:gd name="T65" fmla="*/ 15264386 h 2189"/>
              <a:gd name="T66" fmla="*/ 155006136 w 1014"/>
              <a:gd name="T67" fmla="*/ 7396358 h 2189"/>
              <a:gd name="T68" fmla="*/ 156575055 w 1014"/>
              <a:gd name="T69" fmla="*/ 0 h 2189"/>
              <a:gd name="T70" fmla="*/ 158928236 w 1014"/>
              <a:gd name="T71" fmla="*/ 2045751 h 2189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1014"/>
              <a:gd name="T109" fmla="*/ 0 h 2189"/>
              <a:gd name="T110" fmla="*/ 1014 w 1014"/>
              <a:gd name="T111" fmla="*/ 2189 h 2189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1014" h="2189">
                <a:moveTo>
                  <a:pt x="1013" y="13"/>
                </a:moveTo>
                <a:lnTo>
                  <a:pt x="986" y="14"/>
                </a:lnTo>
                <a:lnTo>
                  <a:pt x="933" y="67"/>
                </a:lnTo>
                <a:lnTo>
                  <a:pt x="882" y="121"/>
                </a:lnTo>
                <a:lnTo>
                  <a:pt x="832" y="175"/>
                </a:lnTo>
                <a:lnTo>
                  <a:pt x="784" y="231"/>
                </a:lnTo>
                <a:lnTo>
                  <a:pt x="736" y="288"/>
                </a:lnTo>
                <a:lnTo>
                  <a:pt x="691" y="347"/>
                </a:lnTo>
                <a:lnTo>
                  <a:pt x="645" y="406"/>
                </a:lnTo>
                <a:lnTo>
                  <a:pt x="601" y="467"/>
                </a:lnTo>
                <a:lnTo>
                  <a:pt x="560" y="529"/>
                </a:lnTo>
                <a:lnTo>
                  <a:pt x="518" y="592"/>
                </a:lnTo>
                <a:lnTo>
                  <a:pt x="479" y="656"/>
                </a:lnTo>
                <a:lnTo>
                  <a:pt x="441" y="721"/>
                </a:lnTo>
                <a:lnTo>
                  <a:pt x="404" y="786"/>
                </a:lnTo>
                <a:lnTo>
                  <a:pt x="368" y="853"/>
                </a:lnTo>
                <a:lnTo>
                  <a:pt x="334" y="920"/>
                </a:lnTo>
                <a:lnTo>
                  <a:pt x="302" y="989"/>
                </a:lnTo>
                <a:lnTo>
                  <a:pt x="271" y="1058"/>
                </a:lnTo>
                <a:lnTo>
                  <a:pt x="242" y="1128"/>
                </a:lnTo>
                <a:lnTo>
                  <a:pt x="214" y="1200"/>
                </a:lnTo>
                <a:lnTo>
                  <a:pt x="187" y="1271"/>
                </a:lnTo>
                <a:lnTo>
                  <a:pt x="163" y="1344"/>
                </a:lnTo>
                <a:lnTo>
                  <a:pt x="139" y="1417"/>
                </a:lnTo>
                <a:lnTo>
                  <a:pt x="118" y="1491"/>
                </a:lnTo>
                <a:lnTo>
                  <a:pt x="98" y="1566"/>
                </a:lnTo>
                <a:lnTo>
                  <a:pt x="80" y="1641"/>
                </a:lnTo>
                <a:lnTo>
                  <a:pt x="63" y="1717"/>
                </a:lnTo>
                <a:lnTo>
                  <a:pt x="48" y="1794"/>
                </a:lnTo>
                <a:lnTo>
                  <a:pt x="35" y="1871"/>
                </a:lnTo>
                <a:lnTo>
                  <a:pt x="23" y="1950"/>
                </a:lnTo>
                <a:lnTo>
                  <a:pt x="14" y="2028"/>
                </a:lnTo>
                <a:lnTo>
                  <a:pt x="6" y="2106"/>
                </a:lnTo>
                <a:lnTo>
                  <a:pt x="0" y="2187"/>
                </a:lnTo>
                <a:lnTo>
                  <a:pt x="41" y="2189"/>
                </a:lnTo>
                <a:lnTo>
                  <a:pt x="48" y="2111"/>
                </a:lnTo>
                <a:lnTo>
                  <a:pt x="55" y="2033"/>
                </a:lnTo>
                <a:lnTo>
                  <a:pt x="65" y="1955"/>
                </a:lnTo>
                <a:lnTo>
                  <a:pt x="77" y="1878"/>
                </a:lnTo>
                <a:lnTo>
                  <a:pt x="89" y="1802"/>
                </a:lnTo>
                <a:lnTo>
                  <a:pt x="104" y="1726"/>
                </a:lnTo>
                <a:lnTo>
                  <a:pt x="120" y="1651"/>
                </a:lnTo>
                <a:lnTo>
                  <a:pt x="138" y="1577"/>
                </a:lnTo>
                <a:lnTo>
                  <a:pt x="157" y="1503"/>
                </a:lnTo>
                <a:lnTo>
                  <a:pt x="180" y="1430"/>
                </a:lnTo>
                <a:lnTo>
                  <a:pt x="202" y="1357"/>
                </a:lnTo>
                <a:lnTo>
                  <a:pt x="227" y="1286"/>
                </a:lnTo>
                <a:lnTo>
                  <a:pt x="253" y="1215"/>
                </a:lnTo>
                <a:lnTo>
                  <a:pt x="280" y="1146"/>
                </a:lnTo>
                <a:lnTo>
                  <a:pt x="310" y="1076"/>
                </a:lnTo>
                <a:lnTo>
                  <a:pt x="339" y="1008"/>
                </a:lnTo>
                <a:lnTo>
                  <a:pt x="372" y="940"/>
                </a:lnTo>
                <a:lnTo>
                  <a:pt x="405" y="873"/>
                </a:lnTo>
                <a:lnTo>
                  <a:pt x="441" y="808"/>
                </a:lnTo>
                <a:lnTo>
                  <a:pt x="477" y="743"/>
                </a:lnTo>
                <a:lnTo>
                  <a:pt x="514" y="679"/>
                </a:lnTo>
                <a:lnTo>
                  <a:pt x="553" y="616"/>
                </a:lnTo>
                <a:lnTo>
                  <a:pt x="594" y="554"/>
                </a:lnTo>
                <a:lnTo>
                  <a:pt x="635" y="494"/>
                </a:lnTo>
                <a:lnTo>
                  <a:pt x="679" y="433"/>
                </a:lnTo>
                <a:lnTo>
                  <a:pt x="723" y="374"/>
                </a:lnTo>
                <a:lnTo>
                  <a:pt x="768" y="317"/>
                </a:lnTo>
                <a:lnTo>
                  <a:pt x="815" y="260"/>
                </a:lnTo>
                <a:lnTo>
                  <a:pt x="863" y="204"/>
                </a:lnTo>
                <a:lnTo>
                  <a:pt x="912" y="150"/>
                </a:lnTo>
                <a:lnTo>
                  <a:pt x="963" y="97"/>
                </a:lnTo>
                <a:lnTo>
                  <a:pt x="1014" y="45"/>
                </a:lnTo>
                <a:lnTo>
                  <a:pt x="988" y="47"/>
                </a:lnTo>
                <a:lnTo>
                  <a:pt x="1013" y="13"/>
                </a:lnTo>
                <a:lnTo>
                  <a:pt x="998" y="0"/>
                </a:lnTo>
                <a:lnTo>
                  <a:pt x="986" y="14"/>
                </a:lnTo>
                <a:lnTo>
                  <a:pt x="1013" y="1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63" name="Freeform 615"/>
          <p:cNvSpPr>
            <a:spLocks/>
          </p:cNvSpPr>
          <p:nvPr/>
        </p:nvSpPr>
        <p:spPr bwMode="auto">
          <a:xfrm>
            <a:off x="4695825" y="3275013"/>
            <a:ext cx="479425" cy="773112"/>
          </a:xfrm>
          <a:custGeom>
            <a:avLst/>
            <a:gdLst>
              <a:gd name="T0" fmla="*/ 189799119 w 1208"/>
              <a:gd name="T1" fmla="*/ 302894889 h 1949"/>
              <a:gd name="T2" fmla="*/ 184444084 w 1208"/>
              <a:gd name="T3" fmla="*/ 280079556 h 1949"/>
              <a:gd name="T4" fmla="*/ 178143694 w 1208"/>
              <a:gd name="T5" fmla="*/ 257735866 h 1949"/>
              <a:gd name="T6" fmla="*/ 171213066 w 1208"/>
              <a:gd name="T7" fmla="*/ 235864611 h 1949"/>
              <a:gd name="T8" fmla="*/ 162865197 w 1208"/>
              <a:gd name="T9" fmla="*/ 214307916 h 1949"/>
              <a:gd name="T10" fmla="*/ 154044650 w 1208"/>
              <a:gd name="T11" fmla="*/ 193065781 h 1949"/>
              <a:gd name="T12" fmla="*/ 144121584 w 1208"/>
              <a:gd name="T13" fmla="*/ 172610642 h 1949"/>
              <a:gd name="T14" fmla="*/ 133568281 w 1208"/>
              <a:gd name="T15" fmla="*/ 152627541 h 1949"/>
              <a:gd name="T16" fmla="*/ 122070019 w 1208"/>
              <a:gd name="T17" fmla="*/ 133116479 h 1949"/>
              <a:gd name="T18" fmla="*/ 109784356 w 1208"/>
              <a:gd name="T19" fmla="*/ 114077455 h 1949"/>
              <a:gd name="T20" fmla="*/ 96868456 w 1208"/>
              <a:gd name="T21" fmla="*/ 95982113 h 1949"/>
              <a:gd name="T22" fmla="*/ 83007597 w 1208"/>
              <a:gd name="T23" fmla="*/ 78202123 h 1949"/>
              <a:gd name="T24" fmla="*/ 68516897 w 1208"/>
              <a:gd name="T25" fmla="*/ 61208336 h 1949"/>
              <a:gd name="T26" fmla="*/ 53238400 w 1208"/>
              <a:gd name="T27" fmla="*/ 44686984 h 1949"/>
              <a:gd name="T28" fmla="*/ 37487225 w 1208"/>
              <a:gd name="T29" fmla="*/ 29109313 h 1949"/>
              <a:gd name="T30" fmla="*/ 21106209 w 1208"/>
              <a:gd name="T31" fmla="*/ 14161159 h 1949"/>
              <a:gd name="T32" fmla="*/ 3937794 w 1208"/>
              <a:gd name="T33" fmla="*/ 0 h 1949"/>
              <a:gd name="T34" fmla="*/ 8347869 w 1208"/>
              <a:gd name="T35" fmla="*/ 12273004 h 1949"/>
              <a:gd name="T36" fmla="*/ 24886444 w 1208"/>
              <a:gd name="T37" fmla="*/ 26591641 h 1949"/>
              <a:gd name="T38" fmla="*/ 41109900 w 1208"/>
              <a:gd name="T39" fmla="*/ 41697274 h 1949"/>
              <a:gd name="T40" fmla="*/ 56230838 w 1208"/>
              <a:gd name="T41" fmla="*/ 57589506 h 1949"/>
              <a:gd name="T42" fmla="*/ 70879494 w 1208"/>
              <a:gd name="T43" fmla="*/ 74110857 h 1949"/>
              <a:gd name="T44" fmla="*/ 84740353 w 1208"/>
              <a:gd name="T45" fmla="*/ 91261726 h 1949"/>
              <a:gd name="T46" fmla="*/ 97970975 w 1208"/>
              <a:gd name="T47" fmla="*/ 109042112 h 1949"/>
              <a:gd name="T48" fmla="*/ 110571756 w 1208"/>
              <a:gd name="T49" fmla="*/ 127294537 h 1949"/>
              <a:gd name="T50" fmla="*/ 122385138 w 1208"/>
              <a:gd name="T51" fmla="*/ 146491039 h 1949"/>
              <a:gd name="T52" fmla="*/ 133253163 w 1208"/>
              <a:gd name="T53" fmla="*/ 165844622 h 1949"/>
              <a:gd name="T54" fmla="*/ 143333788 w 1208"/>
              <a:gd name="T55" fmla="*/ 185828120 h 1949"/>
              <a:gd name="T56" fmla="*/ 152469453 w 1208"/>
              <a:gd name="T57" fmla="*/ 206440738 h 1949"/>
              <a:gd name="T58" fmla="*/ 160974881 w 1208"/>
              <a:gd name="T59" fmla="*/ 227524997 h 1949"/>
              <a:gd name="T60" fmla="*/ 168535350 w 1208"/>
              <a:gd name="T61" fmla="*/ 248924610 h 1949"/>
              <a:gd name="T62" fmla="*/ 175150859 w 1208"/>
              <a:gd name="T63" fmla="*/ 270795866 h 1949"/>
              <a:gd name="T64" fmla="*/ 180821409 w 1208"/>
              <a:gd name="T65" fmla="*/ 293139159 h 1949"/>
              <a:gd name="T66" fmla="*/ 185073925 w 1208"/>
              <a:gd name="T67" fmla="*/ 300534696 h 1949"/>
              <a:gd name="T68" fmla="*/ 190271797 w 1208"/>
              <a:gd name="T69" fmla="*/ 305412560 h 1949"/>
              <a:gd name="T70" fmla="*/ 187909200 w 1208"/>
              <a:gd name="T71" fmla="*/ 306671198 h 1949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1208"/>
              <a:gd name="T109" fmla="*/ 0 h 1949"/>
              <a:gd name="T110" fmla="*/ 1208 w 1208"/>
              <a:gd name="T111" fmla="*/ 1949 h 1949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1208" h="1949">
                <a:moveTo>
                  <a:pt x="1193" y="1949"/>
                </a:moveTo>
                <a:lnTo>
                  <a:pt x="1205" y="1925"/>
                </a:lnTo>
                <a:lnTo>
                  <a:pt x="1189" y="1852"/>
                </a:lnTo>
                <a:lnTo>
                  <a:pt x="1171" y="1780"/>
                </a:lnTo>
                <a:lnTo>
                  <a:pt x="1152" y="1708"/>
                </a:lnTo>
                <a:lnTo>
                  <a:pt x="1131" y="1638"/>
                </a:lnTo>
                <a:lnTo>
                  <a:pt x="1110" y="1568"/>
                </a:lnTo>
                <a:lnTo>
                  <a:pt x="1087" y="1499"/>
                </a:lnTo>
                <a:lnTo>
                  <a:pt x="1061" y="1429"/>
                </a:lnTo>
                <a:lnTo>
                  <a:pt x="1034" y="1362"/>
                </a:lnTo>
                <a:lnTo>
                  <a:pt x="1007" y="1295"/>
                </a:lnTo>
                <a:lnTo>
                  <a:pt x="978" y="1227"/>
                </a:lnTo>
                <a:lnTo>
                  <a:pt x="947" y="1162"/>
                </a:lnTo>
                <a:lnTo>
                  <a:pt x="915" y="1097"/>
                </a:lnTo>
                <a:lnTo>
                  <a:pt x="882" y="1033"/>
                </a:lnTo>
                <a:lnTo>
                  <a:pt x="848" y="970"/>
                </a:lnTo>
                <a:lnTo>
                  <a:pt x="812" y="907"/>
                </a:lnTo>
                <a:lnTo>
                  <a:pt x="775" y="846"/>
                </a:lnTo>
                <a:lnTo>
                  <a:pt x="736" y="786"/>
                </a:lnTo>
                <a:lnTo>
                  <a:pt x="697" y="725"/>
                </a:lnTo>
                <a:lnTo>
                  <a:pt x="657" y="667"/>
                </a:lnTo>
                <a:lnTo>
                  <a:pt x="615" y="610"/>
                </a:lnTo>
                <a:lnTo>
                  <a:pt x="571" y="552"/>
                </a:lnTo>
                <a:lnTo>
                  <a:pt x="527" y="497"/>
                </a:lnTo>
                <a:lnTo>
                  <a:pt x="482" y="442"/>
                </a:lnTo>
                <a:lnTo>
                  <a:pt x="435" y="389"/>
                </a:lnTo>
                <a:lnTo>
                  <a:pt x="387" y="336"/>
                </a:lnTo>
                <a:lnTo>
                  <a:pt x="338" y="284"/>
                </a:lnTo>
                <a:lnTo>
                  <a:pt x="289" y="235"/>
                </a:lnTo>
                <a:lnTo>
                  <a:pt x="238" y="185"/>
                </a:lnTo>
                <a:lnTo>
                  <a:pt x="186" y="136"/>
                </a:lnTo>
                <a:lnTo>
                  <a:pt x="134" y="90"/>
                </a:lnTo>
                <a:lnTo>
                  <a:pt x="80" y="44"/>
                </a:lnTo>
                <a:lnTo>
                  <a:pt x="25" y="0"/>
                </a:lnTo>
                <a:lnTo>
                  <a:pt x="0" y="34"/>
                </a:lnTo>
                <a:lnTo>
                  <a:pt x="53" y="78"/>
                </a:lnTo>
                <a:lnTo>
                  <a:pt x="106" y="123"/>
                </a:lnTo>
                <a:lnTo>
                  <a:pt x="158" y="169"/>
                </a:lnTo>
                <a:lnTo>
                  <a:pt x="209" y="217"/>
                </a:lnTo>
                <a:lnTo>
                  <a:pt x="261" y="265"/>
                </a:lnTo>
                <a:lnTo>
                  <a:pt x="309" y="315"/>
                </a:lnTo>
                <a:lnTo>
                  <a:pt x="357" y="366"/>
                </a:lnTo>
                <a:lnTo>
                  <a:pt x="404" y="418"/>
                </a:lnTo>
                <a:lnTo>
                  <a:pt x="450" y="471"/>
                </a:lnTo>
                <a:lnTo>
                  <a:pt x="495" y="525"/>
                </a:lnTo>
                <a:lnTo>
                  <a:pt x="538" y="580"/>
                </a:lnTo>
                <a:lnTo>
                  <a:pt x="581" y="636"/>
                </a:lnTo>
                <a:lnTo>
                  <a:pt x="622" y="693"/>
                </a:lnTo>
                <a:lnTo>
                  <a:pt x="663" y="751"/>
                </a:lnTo>
                <a:lnTo>
                  <a:pt x="702" y="809"/>
                </a:lnTo>
                <a:lnTo>
                  <a:pt x="740" y="870"/>
                </a:lnTo>
                <a:lnTo>
                  <a:pt x="777" y="931"/>
                </a:lnTo>
                <a:lnTo>
                  <a:pt x="812" y="991"/>
                </a:lnTo>
                <a:lnTo>
                  <a:pt x="846" y="1054"/>
                </a:lnTo>
                <a:lnTo>
                  <a:pt x="879" y="1117"/>
                </a:lnTo>
                <a:lnTo>
                  <a:pt x="910" y="1181"/>
                </a:lnTo>
                <a:lnTo>
                  <a:pt x="940" y="1246"/>
                </a:lnTo>
                <a:lnTo>
                  <a:pt x="968" y="1312"/>
                </a:lnTo>
                <a:lnTo>
                  <a:pt x="996" y="1379"/>
                </a:lnTo>
                <a:lnTo>
                  <a:pt x="1022" y="1446"/>
                </a:lnTo>
                <a:lnTo>
                  <a:pt x="1047" y="1513"/>
                </a:lnTo>
                <a:lnTo>
                  <a:pt x="1070" y="1582"/>
                </a:lnTo>
                <a:lnTo>
                  <a:pt x="1092" y="1651"/>
                </a:lnTo>
                <a:lnTo>
                  <a:pt x="1112" y="1721"/>
                </a:lnTo>
                <a:lnTo>
                  <a:pt x="1130" y="1791"/>
                </a:lnTo>
                <a:lnTo>
                  <a:pt x="1148" y="1863"/>
                </a:lnTo>
                <a:lnTo>
                  <a:pt x="1163" y="1933"/>
                </a:lnTo>
                <a:lnTo>
                  <a:pt x="1175" y="1910"/>
                </a:lnTo>
                <a:lnTo>
                  <a:pt x="1193" y="1949"/>
                </a:lnTo>
                <a:lnTo>
                  <a:pt x="1208" y="1941"/>
                </a:lnTo>
                <a:lnTo>
                  <a:pt x="1205" y="1925"/>
                </a:lnTo>
                <a:lnTo>
                  <a:pt x="1193" y="1949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64" name="Freeform 616"/>
          <p:cNvSpPr>
            <a:spLocks/>
          </p:cNvSpPr>
          <p:nvPr/>
        </p:nvSpPr>
        <p:spPr bwMode="auto">
          <a:xfrm>
            <a:off x="4610100" y="4033838"/>
            <a:ext cx="558800" cy="150812"/>
          </a:xfrm>
          <a:custGeom>
            <a:avLst/>
            <a:gdLst>
              <a:gd name="T0" fmla="*/ 0 w 1408"/>
              <a:gd name="T1" fmla="*/ 59696219 h 381"/>
              <a:gd name="T2" fmla="*/ 14648259 w 1408"/>
              <a:gd name="T3" fmla="*/ 59382720 h 381"/>
              <a:gd name="T4" fmla="*/ 29454475 w 1408"/>
              <a:gd name="T5" fmla="*/ 58599368 h 381"/>
              <a:gd name="T6" fmla="*/ 44260294 w 1408"/>
              <a:gd name="T7" fmla="*/ 57659267 h 381"/>
              <a:gd name="T8" fmla="*/ 58750994 w 1408"/>
              <a:gd name="T9" fmla="*/ 56092564 h 381"/>
              <a:gd name="T10" fmla="*/ 73242091 w 1408"/>
              <a:gd name="T11" fmla="*/ 54212362 h 381"/>
              <a:gd name="T12" fmla="*/ 87418069 w 1408"/>
              <a:gd name="T13" fmla="*/ 51705558 h 381"/>
              <a:gd name="T14" fmla="*/ 101593650 w 1408"/>
              <a:gd name="T15" fmla="*/ 49041608 h 381"/>
              <a:gd name="T16" fmla="*/ 115612069 w 1408"/>
              <a:gd name="T17" fmla="*/ 45751452 h 381"/>
              <a:gd name="T18" fmla="*/ 129315369 w 1408"/>
              <a:gd name="T19" fmla="*/ 41991048 h 381"/>
              <a:gd name="T20" fmla="*/ 143176228 w 1408"/>
              <a:gd name="T21" fmla="*/ 38073895 h 381"/>
              <a:gd name="T22" fmla="*/ 156722366 w 1408"/>
              <a:gd name="T23" fmla="*/ 33686888 h 381"/>
              <a:gd name="T24" fmla="*/ 170110547 w 1408"/>
              <a:gd name="T25" fmla="*/ 28986383 h 381"/>
              <a:gd name="T26" fmla="*/ 183184006 w 1408"/>
              <a:gd name="T27" fmla="*/ 23659276 h 381"/>
              <a:gd name="T28" fmla="*/ 196257069 w 1408"/>
              <a:gd name="T29" fmla="*/ 18175419 h 381"/>
              <a:gd name="T30" fmla="*/ 209172969 w 1408"/>
              <a:gd name="T31" fmla="*/ 12378063 h 381"/>
              <a:gd name="T32" fmla="*/ 221773750 w 1408"/>
              <a:gd name="T33" fmla="*/ 6110459 h 381"/>
              <a:gd name="T34" fmla="*/ 212795644 w 1408"/>
              <a:gd name="T35" fmla="*/ 3133802 h 381"/>
              <a:gd name="T36" fmla="*/ 200194863 w 1408"/>
              <a:gd name="T37" fmla="*/ 9244261 h 381"/>
              <a:gd name="T38" fmla="*/ 187436522 w 1408"/>
              <a:gd name="T39" fmla="*/ 14728118 h 381"/>
              <a:gd name="T40" fmla="*/ 174363459 w 1408"/>
              <a:gd name="T41" fmla="*/ 20055225 h 381"/>
              <a:gd name="T42" fmla="*/ 161290000 w 1408"/>
              <a:gd name="T43" fmla="*/ 24912480 h 381"/>
              <a:gd name="T44" fmla="*/ 148059378 w 1408"/>
              <a:gd name="T45" fmla="*/ 29456236 h 381"/>
              <a:gd name="T46" fmla="*/ 134513241 w 1408"/>
              <a:gd name="T47" fmla="*/ 33530139 h 381"/>
              <a:gd name="T48" fmla="*/ 120967500 w 1408"/>
              <a:gd name="T49" fmla="*/ 37447293 h 381"/>
              <a:gd name="T50" fmla="*/ 107264200 w 1408"/>
              <a:gd name="T51" fmla="*/ 40737448 h 381"/>
              <a:gd name="T52" fmla="*/ 93403341 w 1408"/>
              <a:gd name="T53" fmla="*/ 43557751 h 381"/>
              <a:gd name="T54" fmla="*/ 79227363 w 1408"/>
              <a:gd name="T55" fmla="*/ 46221305 h 381"/>
              <a:gd name="T56" fmla="*/ 65208944 w 1408"/>
              <a:gd name="T57" fmla="*/ 48415006 h 381"/>
              <a:gd name="T58" fmla="*/ 50718244 w 1408"/>
              <a:gd name="T59" fmla="*/ 50138459 h 381"/>
              <a:gd name="T60" fmla="*/ 36384706 w 1408"/>
              <a:gd name="T61" fmla="*/ 51392059 h 381"/>
              <a:gd name="T62" fmla="*/ 21894006 w 1408"/>
              <a:gd name="T63" fmla="*/ 52175410 h 381"/>
              <a:gd name="T64" fmla="*/ 7402909 w 1408"/>
              <a:gd name="T65" fmla="*/ 52802012 h 381"/>
              <a:gd name="T66" fmla="*/ 0 w 1408"/>
              <a:gd name="T67" fmla="*/ 52802012 h 381"/>
              <a:gd name="T68" fmla="*/ 0 w 1408"/>
              <a:gd name="T69" fmla="*/ 59696219 h 381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408"/>
              <a:gd name="T106" fmla="*/ 0 h 381"/>
              <a:gd name="T107" fmla="*/ 1408 w 1408"/>
              <a:gd name="T108" fmla="*/ 381 h 381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408" h="381">
                <a:moveTo>
                  <a:pt x="0" y="381"/>
                </a:moveTo>
                <a:lnTo>
                  <a:pt x="0" y="381"/>
                </a:lnTo>
                <a:lnTo>
                  <a:pt x="47" y="380"/>
                </a:lnTo>
                <a:lnTo>
                  <a:pt x="93" y="379"/>
                </a:lnTo>
                <a:lnTo>
                  <a:pt x="140" y="378"/>
                </a:lnTo>
                <a:lnTo>
                  <a:pt x="187" y="374"/>
                </a:lnTo>
                <a:lnTo>
                  <a:pt x="234" y="372"/>
                </a:lnTo>
                <a:lnTo>
                  <a:pt x="281" y="368"/>
                </a:lnTo>
                <a:lnTo>
                  <a:pt x="326" y="363"/>
                </a:lnTo>
                <a:lnTo>
                  <a:pt x="373" y="358"/>
                </a:lnTo>
                <a:lnTo>
                  <a:pt x="419" y="352"/>
                </a:lnTo>
                <a:lnTo>
                  <a:pt x="465" y="346"/>
                </a:lnTo>
                <a:lnTo>
                  <a:pt x="510" y="338"/>
                </a:lnTo>
                <a:lnTo>
                  <a:pt x="555" y="330"/>
                </a:lnTo>
                <a:lnTo>
                  <a:pt x="600" y="321"/>
                </a:lnTo>
                <a:lnTo>
                  <a:pt x="645" y="313"/>
                </a:lnTo>
                <a:lnTo>
                  <a:pt x="689" y="303"/>
                </a:lnTo>
                <a:lnTo>
                  <a:pt x="734" y="292"/>
                </a:lnTo>
                <a:lnTo>
                  <a:pt x="778" y="281"/>
                </a:lnTo>
                <a:lnTo>
                  <a:pt x="821" y="268"/>
                </a:lnTo>
                <a:lnTo>
                  <a:pt x="865" y="256"/>
                </a:lnTo>
                <a:lnTo>
                  <a:pt x="909" y="243"/>
                </a:lnTo>
                <a:lnTo>
                  <a:pt x="952" y="230"/>
                </a:lnTo>
                <a:lnTo>
                  <a:pt x="995" y="215"/>
                </a:lnTo>
                <a:lnTo>
                  <a:pt x="1038" y="200"/>
                </a:lnTo>
                <a:lnTo>
                  <a:pt x="1080" y="185"/>
                </a:lnTo>
                <a:lnTo>
                  <a:pt x="1122" y="168"/>
                </a:lnTo>
                <a:lnTo>
                  <a:pt x="1163" y="151"/>
                </a:lnTo>
                <a:lnTo>
                  <a:pt x="1206" y="134"/>
                </a:lnTo>
                <a:lnTo>
                  <a:pt x="1246" y="116"/>
                </a:lnTo>
                <a:lnTo>
                  <a:pt x="1288" y="97"/>
                </a:lnTo>
                <a:lnTo>
                  <a:pt x="1328" y="79"/>
                </a:lnTo>
                <a:lnTo>
                  <a:pt x="1369" y="59"/>
                </a:lnTo>
                <a:lnTo>
                  <a:pt x="1408" y="39"/>
                </a:lnTo>
                <a:lnTo>
                  <a:pt x="1390" y="0"/>
                </a:lnTo>
                <a:lnTo>
                  <a:pt x="1351" y="20"/>
                </a:lnTo>
                <a:lnTo>
                  <a:pt x="1310" y="39"/>
                </a:lnTo>
                <a:lnTo>
                  <a:pt x="1271" y="59"/>
                </a:lnTo>
                <a:lnTo>
                  <a:pt x="1230" y="76"/>
                </a:lnTo>
                <a:lnTo>
                  <a:pt x="1190" y="94"/>
                </a:lnTo>
                <a:lnTo>
                  <a:pt x="1148" y="112"/>
                </a:lnTo>
                <a:lnTo>
                  <a:pt x="1107" y="128"/>
                </a:lnTo>
                <a:lnTo>
                  <a:pt x="1065" y="144"/>
                </a:lnTo>
                <a:lnTo>
                  <a:pt x="1024" y="159"/>
                </a:lnTo>
                <a:lnTo>
                  <a:pt x="982" y="174"/>
                </a:lnTo>
                <a:lnTo>
                  <a:pt x="940" y="188"/>
                </a:lnTo>
                <a:lnTo>
                  <a:pt x="897" y="201"/>
                </a:lnTo>
                <a:lnTo>
                  <a:pt x="854" y="214"/>
                </a:lnTo>
                <a:lnTo>
                  <a:pt x="811" y="226"/>
                </a:lnTo>
                <a:lnTo>
                  <a:pt x="768" y="239"/>
                </a:lnTo>
                <a:lnTo>
                  <a:pt x="725" y="250"/>
                </a:lnTo>
                <a:lnTo>
                  <a:pt x="681" y="260"/>
                </a:lnTo>
                <a:lnTo>
                  <a:pt x="636" y="269"/>
                </a:lnTo>
                <a:lnTo>
                  <a:pt x="593" y="278"/>
                </a:lnTo>
                <a:lnTo>
                  <a:pt x="548" y="287"/>
                </a:lnTo>
                <a:lnTo>
                  <a:pt x="503" y="295"/>
                </a:lnTo>
                <a:lnTo>
                  <a:pt x="458" y="303"/>
                </a:lnTo>
                <a:lnTo>
                  <a:pt x="414" y="309"/>
                </a:lnTo>
                <a:lnTo>
                  <a:pt x="368" y="315"/>
                </a:lnTo>
                <a:lnTo>
                  <a:pt x="322" y="320"/>
                </a:lnTo>
                <a:lnTo>
                  <a:pt x="276" y="325"/>
                </a:lnTo>
                <a:lnTo>
                  <a:pt x="231" y="328"/>
                </a:lnTo>
                <a:lnTo>
                  <a:pt x="185" y="331"/>
                </a:lnTo>
                <a:lnTo>
                  <a:pt x="139" y="333"/>
                </a:lnTo>
                <a:lnTo>
                  <a:pt x="92" y="336"/>
                </a:lnTo>
                <a:lnTo>
                  <a:pt x="47" y="337"/>
                </a:lnTo>
                <a:lnTo>
                  <a:pt x="0" y="337"/>
                </a:lnTo>
                <a:lnTo>
                  <a:pt x="0" y="381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65" name="Freeform 617"/>
          <p:cNvSpPr>
            <a:spLocks/>
          </p:cNvSpPr>
          <p:nvPr/>
        </p:nvSpPr>
        <p:spPr bwMode="auto">
          <a:xfrm>
            <a:off x="4302125" y="4130675"/>
            <a:ext cx="307975" cy="53975"/>
          </a:xfrm>
          <a:custGeom>
            <a:avLst/>
            <a:gdLst>
              <a:gd name="T0" fmla="*/ 158364 w 774"/>
              <a:gd name="T1" fmla="*/ 3104547 h 137"/>
              <a:gd name="T2" fmla="*/ 2691399 w 774"/>
              <a:gd name="T3" fmla="*/ 6519156 h 137"/>
              <a:gd name="T4" fmla="*/ 9974570 w 774"/>
              <a:gd name="T5" fmla="*/ 8226657 h 137"/>
              <a:gd name="T6" fmla="*/ 17098979 w 774"/>
              <a:gd name="T7" fmla="*/ 9934158 h 137"/>
              <a:gd name="T8" fmla="*/ 24382150 w 774"/>
              <a:gd name="T9" fmla="*/ 11486038 h 137"/>
              <a:gd name="T10" fmla="*/ 31823288 w 774"/>
              <a:gd name="T11" fmla="*/ 12883084 h 137"/>
              <a:gd name="T12" fmla="*/ 39264425 w 774"/>
              <a:gd name="T13" fmla="*/ 14280130 h 137"/>
              <a:gd name="T14" fmla="*/ 46705961 w 774"/>
              <a:gd name="T15" fmla="*/ 15366722 h 137"/>
              <a:gd name="T16" fmla="*/ 54147098 w 774"/>
              <a:gd name="T17" fmla="*/ 16453314 h 137"/>
              <a:gd name="T18" fmla="*/ 61429871 w 774"/>
              <a:gd name="T19" fmla="*/ 17539905 h 137"/>
              <a:gd name="T20" fmla="*/ 69029771 w 774"/>
              <a:gd name="T21" fmla="*/ 18315648 h 137"/>
              <a:gd name="T22" fmla="*/ 76470909 w 774"/>
              <a:gd name="T23" fmla="*/ 19091785 h 137"/>
              <a:gd name="T24" fmla="*/ 84070411 w 774"/>
              <a:gd name="T25" fmla="*/ 19712694 h 137"/>
              <a:gd name="T26" fmla="*/ 91828277 w 774"/>
              <a:gd name="T27" fmla="*/ 20178376 h 137"/>
              <a:gd name="T28" fmla="*/ 99428177 w 774"/>
              <a:gd name="T29" fmla="*/ 20799286 h 137"/>
              <a:gd name="T30" fmla="*/ 107027679 w 774"/>
              <a:gd name="T31" fmla="*/ 20954513 h 137"/>
              <a:gd name="T32" fmla="*/ 114785545 w 774"/>
              <a:gd name="T33" fmla="*/ 21109741 h 137"/>
              <a:gd name="T34" fmla="*/ 122543412 w 774"/>
              <a:gd name="T35" fmla="*/ 21264968 h 137"/>
              <a:gd name="T36" fmla="*/ 122543412 w 774"/>
              <a:gd name="T37" fmla="*/ 14435358 h 137"/>
              <a:gd name="T38" fmla="*/ 114785545 w 774"/>
              <a:gd name="T39" fmla="*/ 14435358 h 137"/>
              <a:gd name="T40" fmla="*/ 107186043 w 774"/>
              <a:gd name="T41" fmla="*/ 14280130 h 137"/>
              <a:gd name="T42" fmla="*/ 99744508 w 774"/>
              <a:gd name="T43" fmla="*/ 13814448 h 137"/>
              <a:gd name="T44" fmla="*/ 92145006 w 774"/>
              <a:gd name="T45" fmla="*/ 13503993 h 137"/>
              <a:gd name="T46" fmla="*/ 84545504 w 774"/>
              <a:gd name="T47" fmla="*/ 13038311 h 137"/>
              <a:gd name="T48" fmla="*/ 77104366 w 774"/>
              <a:gd name="T49" fmla="*/ 12417402 h 137"/>
              <a:gd name="T50" fmla="*/ 69821195 w 774"/>
              <a:gd name="T51" fmla="*/ 11641265 h 137"/>
              <a:gd name="T52" fmla="*/ 62380058 w 774"/>
              <a:gd name="T53" fmla="*/ 10865128 h 137"/>
              <a:gd name="T54" fmla="*/ 54938522 w 774"/>
              <a:gd name="T55" fmla="*/ 9778930 h 137"/>
              <a:gd name="T56" fmla="*/ 47497385 w 774"/>
              <a:gd name="T57" fmla="*/ 8692339 h 137"/>
              <a:gd name="T58" fmla="*/ 40214612 w 774"/>
              <a:gd name="T59" fmla="*/ 7605747 h 137"/>
              <a:gd name="T60" fmla="*/ 32931440 w 774"/>
              <a:gd name="T61" fmla="*/ 6208701 h 137"/>
              <a:gd name="T62" fmla="*/ 25807032 w 774"/>
              <a:gd name="T63" fmla="*/ 4811655 h 137"/>
              <a:gd name="T64" fmla="*/ 18523861 w 774"/>
              <a:gd name="T65" fmla="*/ 3259775 h 137"/>
              <a:gd name="T66" fmla="*/ 11399452 w 774"/>
              <a:gd name="T67" fmla="*/ 1707501 h 137"/>
              <a:gd name="T68" fmla="*/ 4116281 w 774"/>
              <a:gd name="T69" fmla="*/ 0 h 137"/>
              <a:gd name="T70" fmla="*/ 6649713 w 774"/>
              <a:gd name="T71" fmla="*/ 3415002 h 137"/>
              <a:gd name="T72" fmla="*/ 158364 w 774"/>
              <a:gd name="T73" fmla="*/ 3104547 h 137"/>
              <a:gd name="T74" fmla="*/ 0 w 774"/>
              <a:gd name="T75" fmla="*/ 5898246 h 137"/>
              <a:gd name="T76" fmla="*/ 2691399 w 774"/>
              <a:gd name="T77" fmla="*/ 6519156 h 137"/>
              <a:gd name="T78" fmla="*/ 158364 w 774"/>
              <a:gd name="T79" fmla="*/ 3104547 h 1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74"/>
              <a:gd name="T121" fmla="*/ 0 h 137"/>
              <a:gd name="T122" fmla="*/ 774 w 774"/>
              <a:gd name="T123" fmla="*/ 137 h 1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74" h="137">
                <a:moveTo>
                  <a:pt x="1" y="20"/>
                </a:moveTo>
                <a:lnTo>
                  <a:pt x="17" y="42"/>
                </a:lnTo>
                <a:lnTo>
                  <a:pt x="63" y="53"/>
                </a:lnTo>
                <a:lnTo>
                  <a:pt x="108" y="64"/>
                </a:lnTo>
                <a:lnTo>
                  <a:pt x="154" y="74"/>
                </a:lnTo>
                <a:lnTo>
                  <a:pt x="201" y="83"/>
                </a:lnTo>
                <a:lnTo>
                  <a:pt x="248" y="92"/>
                </a:lnTo>
                <a:lnTo>
                  <a:pt x="295" y="99"/>
                </a:lnTo>
                <a:lnTo>
                  <a:pt x="342" y="106"/>
                </a:lnTo>
                <a:lnTo>
                  <a:pt x="388" y="113"/>
                </a:lnTo>
                <a:lnTo>
                  <a:pt x="436" y="118"/>
                </a:lnTo>
                <a:lnTo>
                  <a:pt x="483" y="123"/>
                </a:lnTo>
                <a:lnTo>
                  <a:pt x="531" y="127"/>
                </a:lnTo>
                <a:lnTo>
                  <a:pt x="580" y="130"/>
                </a:lnTo>
                <a:lnTo>
                  <a:pt x="628" y="134"/>
                </a:lnTo>
                <a:lnTo>
                  <a:pt x="676" y="135"/>
                </a:lnTo>
                <a:lnTo>
                  <a:pt x="725" y="136"/>
                </a:lnTo>
                <a:lnTo>
                  <a:pt x="774" y="137"/>
                </a:lnTo>
                <a:lnTo>
                  <a:pt x="774" y="93"/>
                </a:lnTo>
                <a:lnTo>
                  <a:pt x="725" y="93"/>
                </a:lnTo>
                <a:lnTo>
                  <a:pt x="677" y="92"/>
                </a:lnTo>
                <a:lnTo>
                  <a:pt x="630" y="89"/>
                </a:lnTo>
                <a:lnTo>
                  <a:pt x="582" y="87"/>
                </a:lnTo>
                <a:lnTo>
                  <a:pt x="534" y="84"/>
                </a:lnTo>
                <a:lnTo>
                  <a:pt x="487" y="80"/>
                </a:lnTo>
                <a:lnTo>
                  <a:pt x="441" y="75"/>
                </a:lnTo>
                <a:lnTo>
                  <a:pt x="394" y="70"/>
                </a:lnTo>
                <a:lnTo>
                  <a:pt x="347" y="63"/>
                </a:lnTo>
                <a:lnTo>
                  <a:pt x="300" y="56"/>
                </a:lnTo>
                <a:lnTo>
                  <a:pt x="254" y="49"/>
                </a:lnTo>
                <a:lnTo>
                  <a:pt x="208" y="40"/>
                </a:lnTo>
                <a:lnTo>
                  <a:pt x="163" y="31"/>
                </a:lnTo>
                <a:lnTo>
                  <a:pt x="117" y="21"/>
                </a:lnTo>
                <a:lnTo>
                  <a:pt x="72" y="11"/>
                </a:lnTo>
                <a:lnTo>
                  <a:pt x="26" y="0"/>
                </a:lnTo>
                <a:lnTo>
                  <a:pt x="42" y="22"/>
                </a:lnTo>
                <a:lnTo>
                  <a:pt x="1" y="20"/>
                </a:lnTo>
                <a:lnTo>
                  <a:pt x="0" y="38"/>
                </a:lnTo>
                <a:lnTo>
                  <a:pt x="17" y="42"/>
                </a:lnTo>
                <a:lnTo>
                  <a:pt x="1" y="20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endParaRPr lang="en-US" altLang="en-US"/>
          </a:p>
        </p:txBody>
      </p:sp>
      <p:sp>
        <p:nvSpPr>
          <p:cNvPr id="28066" name="Rectangle 618"/>
          <p:cNvSpPr>
            <a:spLocks noChangeArrowheads="1"/>
          </p:cNvSpPr>
          <p:nvPr/>
        </p:nvSpPr>
        <p:spPr bwMode="auto">
          <a:xfrm>
            <a:off x="4090988" y="2403475"/>
            <a:ext cx="1116012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r>
              <a:rPr lang="en-GB" altLang="en-US" sz="1200">
                <a:solidFill>
                  <a:srgbClr val="000000"/>
                </a:solidFill>
                <a:latin typeface="Arial" charset="0"/>
              </a:rPr>
              <a:t>Achieve the task</a:t>
            </a:r>
            <a:endParaRPr lang="en-GB" altLang="en-US"/>
          </a:p>
        </p:txBody>
      </p:sp>
      <p:sp>
        <p:nvSpPr>
          <p:cNvPr id="28067" name="Rectangle 619"/>
          <p:cNvSpPr>
            <a:spLocks noChangeArrowheads="1"/>
          </p:cNvSpPr>
          <p:nvPr/>
        </p:nvSpPr>
        <p:spPr bwMode="auto">
          <a:xfrm>
            <a:off x="5334000" y="4267200"/>
            <a:ext cx="130492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r>
              <a:rPr lang="en-GB" altLang="en-US" sz="1200">
                <a:solidFill>
                  <a:srgbClr val="000000"/>
                </a:solidFill>
                <a:latin typeface="Arial" charset="0"/>
              </a:rPr>
              <a:t>Develop individuals</a:t>
            </a:r>
            <a:endParaRPr lang="en-GB" altLang="en-US"/>
          </a:p>
        </p:txBody>
      </p:sp>
      <p:sp>
        <p:nvSpPr>
          <p:cNvPr id="28068" name="Rectangle 620"/>
          <p:cNvSpPr>
            <a:spLocks noChangeArrowheads="1"/>
          </p:cNvSpPr>
          <p:nvPr/>
        </p:nvSpPr>
        <p:spPr bwMode="auto">
          <a:xfrm>
            <a:off x="2971800" y="4267200"/>
            <a:ext cx="97155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1pPr>
            <a:lvl2pPr marL="37931725" indent="-37474525"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-1" charset="0"/>
                <a:ea typeface="ＭＳ Ｐゴシック" pitchFamily="-1" charset="-128"/>
              </a:defRPr>
            </a:lvl9pPr>
          </a:lstStyle>
          <a:p>
            <a:r>
              <a:rPr lang="en-GB" altLang="en-US" sz="1200">
                <a:solidFill>
                  <a:srgbClr val="000000"/>
                </a:solidFill>
                <a:latin typeface="Arial" charset="0"/>
              </a:rPr>
              <a:t>Build the team</a:t>
            </a:r>
            <a:endParaRPr lang="en-GB" altLang="en-US"/>
          </a:p>
        </p:txBody>
      </p:sp>
      <p:pic>
        <p:nvPicPr>
          <p:cNvPr id="621" name="Picture 5" descr="cid:image005.jpg@01CE9DB3.D8EB29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6213"/>
            <a:ext cx="2200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77178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Skilled Leader</a:t>
            </a:r>
          </a:p>
        </p:txBody>
      </p:sp>
      <p:sp>
        <p:nvSpPr>
          <p:cNvPr id="4" name="Rectangle 3"/>
          <p:cNvSpPr/>
          <p:nvPr/>
        </p:nvSpPr>
        <p:spPr>
          <a:xfrm>
            <a:off x="179512" y="1443841"/>
            <a:ext cx="8784976" cy="5181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Identify and evaluate the requirements of the </a:t>
            </a:r>
            <a:r>
              <a:rPr lang="en-GB" sz="2800" dirty="0" smtClean="0"/>
              <a:t>task,</a:t>
            </a:r>
            <a:endParaRPr lang="en-GB" sz="2800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Communicate these to the group and gain their </a:t>
            </a:r>
            <a:r>
              <a:rPr lang="en-GB" sz="2800" dirty="0" smtClean="0"/>
              <a:t>commitment,</a:t>
            </a:r>
            <a:endParaRPr lang="en-GB" sz="2800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Plan the achievement of the task with the </a:t>
            </a:r>
            <a:r>
              <a:rPr lang="en-GB" sz="2800" dirty="0" smtClean="0"/>
              <a:t>group,</a:t>
            </a:r>
            <a:endParaRPr lang="en-GB" sz="2800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Identify resources within the group and allocate responsibility to </a:t>
            </a:r>
            <a:r>
              <a:rPr lang="en-GB" sz="2800" dirty="0" smtClean="0"/>
              <a:t>individuals,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3655748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Skilled Leader</a:t>
            </a:r>
          </a:p>
        </p:txBody>
      </p:sp>
      <p:sp>
        <p:nvSpPr>
          <p:cNvPr id="4" name="Rectangle 3"/>
          <p:cNvSpPr/>
          <p:nvPr/>
        </p:nvSpPr>
        <p:spPr>
          <a:xfrm>
            <a:off x="179512" y="1443841"/>
            <a:ext cx="8784976" cy="3888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 smtClean="0"/>
              <a:t>Monitor </a:t>
            </a:r>
            <a:r>
              <a:rPr lang="en-GB" sz="2800" dirty="0"/>
              <a:t>and evaluate progress of the whole group and of individual </a:t>
            </a:r>
            <a:r>
              <a:rPr lang="en-GB" sz="2800" dirty="0" smtClean="0"/>
              <a:t>members,</a:t>
            </a:r>
            <a:endParaRPr lang="en-GB" sz="2800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Communicate feedback to the group and support, praise, encourage </a:t>
            </a:r>
            <a:r>
              <a:rPr lang="en-GB" sz="2800" dirty="0" smtClean="0"/>
              <a:t>individuals,</a:t>
            </a:r>
            <a:endParaRPr lang="en-GB" sz="2800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Review plans, and make changes, with the group until the task is achieved.</a:t>
            </a:r>
          </a:p>
        </p:txBody>
      </p:sp>
    </p:spTree>
    <p:extLst>
      <p:ext uri="{BB962C8B-B14F-4D97-AF65-F5344CB8AC3E}">
        <p14:creationId xmlns:p14="http://schemas.microsoft.com/office/powerpoint/2010/main" val="185934280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86804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1046</TotalTime>
  <Words>2176</Words>
  <Application>Microsoft Office PowerPoint</Application>
  <PresentationFormat>On-screen Show (4:3)</PresentationFormat>
  <Paragraphs>358</Paragraphs>
  <Slides>58</Slides>
  <Notes>7</Notes>
  <HiddenSlides>1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7" baseType="lpstr">
      <vt:lpstr>ＭＳ Ｐゴシック</vt:lpstr>
      <vt:lpstr>Arial</vt:lpstr>
      <vt:lpstr>Arial Black</vt:lpstr>
      <vt:lpstr>Book Antiqua</vt:lpstr>
      <vt:lpstr>Calibri</vt:lpstr>
      <vt:lpstr>Century Gothic</vt:lpstr>
      <vt:lpstr>Comic Sans MS</vt:lpstr>
      <vt:lpstr>Times New Roman</vt:lpstr>
      <vt:lpstr>Apothecary</vt:lpstr>
      <vt:lpstr>Management and Leadership</vt:lpstr>
      <vt:lpstr>PowerPoint Presentation</vt:lpstr>
      <vt:lpstr>PowerPoint Presentation</vt:lpstr>
      <vt:lpstr>Leaders/Managers – Made or Trained?</vt:lpstr>
      <vt:lpstr>Providing Leadership to a Team </vt:lpstr>
      <vt:lpstr>The Differences between Management and Leadership</vt:lpstr>
      <vt:lpstr>PowerPoint Presentation</vt:lpstr>
      <vt:lpstr>Modern day Leadership in PS</vt:lpstr>
      <vt:lpstr>Task: Impact of Leaders and Managers</vt:lpstr>
      <vt:lpstr>A couple of examples of Leadership styles</vt:lpstr>
      <vt:lpstr>Extremes of Leadership</vt:lpstr>
      <vt:lpstr>Leadership Styles </vt:lpstr>
      <vt:lpstr>Management and Leadership</vt:lpstr>
      <vt:lpstr>Task: Expectations from a ‘Leader’</vt:lpstr>
      <vt:lpstr>Expectations from a ‘Leader’</vt:lpstr>
      <vt:lpstr>Expectations from a ‘Leader’</vt:lpstr>
      <vt:lpstr>Douglas McGregor</vt:lpstr>
      <vt:lpstr>Douglas McGregor</vt:lpstr>
      <vt:lpstr>McGregor’s Theory X and Theory Y</vt:lpstr>
      <vt:lpstr>McGregor’s Theory X and Theory Y</vt:lpstr>
      <vt:lpstr>Task: ‘Assumptions about employees’ </vt:lpstr>
      <vt:lpstr>Theory X</vt:lpstr>
      <vt:lpstr>Theory X</vt:lpstr>
      <vt:lpstr>Theory X</vt:lpstr>
      <vt:lpstr>Theory Y</vt:lpstr>
      <vt:lpstr>Theory Y</vt:lpstr>
      <vt:lpstr>Theory Y</vt:lpstr>
      <vt:lpstr>Theory Y</vt:lpstr>
      <vt:lpstr>What is the most effective X or Y?</vt:lpstr>
      <vt:lpstr>Managing Using Theory X and Y</vt:lpstr>
      <vt:lpstr>Leadership</vt:lpstr>
      <vt:lpstr>Team Leadership Model</vt:lpstr>
      <vt:lpstr>PowerPoint Presentation</vt:lpstr>
      <vt:lpstr>BOX 1 Leadership Decisions</vt:lpstr>
      <vt:lpstr>PowerPoint Presentation</vt:lpstr>
      <vt:lpstr>Eden</vt:lpstr>
      <vt:lpstr>Bibliography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ACL Distortions ‘Big T’</vt:lpstr>
      <vt:lpstr>‘Big T’</vt:lpstr>
      <vt:lpstr>ACL Distortions ‘Groupie’ </vt:lpstr>
      <vt:lpstr>‘Groupie’</vt:lpstr>
      <vt:lpstr>ACL Distortions  ‘Blue Eyes’ </vt:lpstr>
      <vt:lpstr>‘Blue Eyes’</vt:lpstr>
      <vt:lpstr>Action Centered Leadership. </vt:lpstr>
      <vt:lpstr>The Skilled Leader</vt:lpstr>
      <vt:lpstr>The Skilled Leader</vt:lpstr>
      <vt:lpstr>Questions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Management and Leadership</dc:title>
  <dc:creator>Jones, Wynne</dc:creator>
  <cp:lastModifiedBy>Wynne Jones (Business &amp; Management)</cp:lastModifiedBy>
  <cp:revision>48</cp:revision>
  <dcterms:created xsi:type="dcterms:W3CDTF">2014-12-04T10:31:39Z</dcterms:created>
  <dcterms:modified xsi:type="dcterms:W3CDTF">2018-02-02T10:28:56Z</dcterms:modified>
</cp:coreProperties>
</file>