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slides/slide95.xml" ContentType="application/vnd.openxmlformats-officedocument.presentationml.slide+xml"/>
  <Override PartName="/ppt/slides/slide96.xml" ContentType="application/vnd.openxmlformats-officedocument.presentationml.slide+xml"/>
  <Override PartName="/ppt/slides/slide97.xml" ContentType="application/vnd.openxmlformats-officedocument.presentationml.slide+xml"/>
  <Override PartName="/ppt/slides/slide98.xml" ContentType="application/vnd.openxmlformats-officedocument.presentationml.slide+xml"/>
  <Override PartName="/ppt/slides/slide99.xml" ContentType="application/vnd.openxmlformats-officedocument.presentationml.slide+xml"/>
  <Override PartName="/ppt/slides/slide100.xml" ContentType="application/vnd.openxmlformats-officedocument.presentationml.slide+xml"/>
  <Override PartName="/ppt/slides/slide101.xml" ContentType="application/vnd.openxmlformats-officedocument.presentationml.slide+xml"/>
  <Override PartName="/ppt/slides/slide102.xml" ContentType="application/vnd.openxmlformats-officedocument.presentationml.slide+xml"/>
  <Override PartName="/ppt/slides/slide10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08"/>
  </p:notesMasterIdLst>
  <p:sldIdLst>
    <p:sldId id="256" r:id="rId5"/>
    <p:sldId id="273" r:id="rId6"/>
    <p:sldId id="401" r:id="rId7"/>
    <p:sldId id="402" r:id="rId8"/>
    <p:sldId id="274" r:id="rId9"/>
    <p:sldId id="275" r:id="rId10"/>
    <p:sldId id="276" r:id="rId11"/>
    <p:sldId id="295" r:id="rId12"/>
    <p:sldId id="296" r:id="rId13"/>
    <p:sldId id="297" r:id="rId14"/>
    <p:sldId id="298" r:id="rId15"/>
    <p:sldId id="299" r:id="rId16"/>
    <p:sldId id="300" r:id="rId17"/>
    <p:sldId id="301" r:id="rId18"/>
    <p:sldId id="302" r:id="rId19"/>
    <p:sldId id="303" r:id="rId20"/>
    <p:sldId id="304" r:id="rId21"/>
    <p:sldId id="305" r:id="rId22"/>
    <p:sldId id="403" r:id="rId23"/>
    <p:sldId id="368" r:id="rId24"/>
    <p:sldId id="369" r:id="rId25"/>
    <p:sldId id="370" r:id="rId26"/>
    <p:sldId id="306" r:id="rId27"/>
    <p:sldId id="307" r:id="rId28"/>
    <p:sldId id="308" r:id="rId29"/>
    <p:sldId id="309" r:id="rId30"/>
    <p:sldId id="310" r:id="rId31"/>
    <p:sldId id="311" r:id="rId32"/>
    <p:sldId id="312" r:id="rId33"/>
    <p:sldId id="313" r:id="rId34"/>
    <p:sldId id="314" r:id="rId35"/>
    <p:sldId id="315" r:id="rId36"/>
    <p:sldId id="316" r:id="rId37"/>
    <p:sldId id="317" r:id="rId38"/>
    <p:sldId id="318" r:id="rId39"/>
    <p:sldId id="319" r:id="rId40"/>
    <p:sldId id="320" r:id="rId41"/>
    <p:sldId id="321" r:id="rId42"/>
    <p:sldId id="333" r:id="rId43"/>
    <p:sldId id="334" r:id="rId44"/>
    <p:sldId id="335" r:id="rId45"/>
    <p:sldId id="336" r:id="rId46"/>
    <p:sldId id="337" r:id="rId47"/>
    <p:sldId id="339" r:id="rId48"/>
    <p:sldId id="338" r:id="rId49"/>
    <p:sldId id="340" r:id="rId50"/>
    <p:sldId id="341" r:id="rId51"/>
    <p:sldId id="342" r:id="rId52"/>
    <p:sldId id="343" r:id="rId53"/>
    <p:sldId id="344" r:id="rId54"/>
    <p:sldId id="345" r:id="rId55"/>
    <p:sldId id="346" r:id="rId56"/>
    <p:sldId id="404" r:id="rId57"/>
    <p:sldId id="405" r:id="rId58"/>
    <p:sldId id="446" r:id="rId59"/>
    <p:sldId id="444" r:id="rId60"/>
    <p:sldId id="447" r:id="rId61"/>
    <p:sldId id="406" r:id="rId62"/>
    <p:sldId id="448" r:id="rId63"/>
    <p:sldId id="407" r:id="rId64"/>
    <p:sldId id="408" r:id="rId65"/>
    <p:sldId id="409" r:id="rId66"/>
    <p:sldId id="410" r:id="rId67"/>
    <p:sldId id="411" r:id="rId68"/>
    <p:sldId id="449" r:id="rId69"/>
    <p:sldId id="450" r:id="rId70"/>
    <p:sldId id="451" r:id="rId71"/>
    <p:sldId id="452" r:id="rId72"/>
    <p:sldId id="453" r:id="rId73"/>
    <p:sldId id="454" r:id="rId74"/>
    <p:sldId id="455" r:id="rId75"/>
    <p:sldId id="456" r:id="rId76"/>
    <p:sldId id="457" r:id="rId77"/>
    <p:sldId id="458" r:id="rId78"/>
    <p:sldId id="459" r:id="rId79"/>
    <p:sldId id="460" r:id="rId80"/>
    <p:sldId id="461" r:id="rId81"/>
    <p:sldId id="462" r:id="rId82"/>
    <p:sldId id="463" r:id="rId83"/>
    <p:sldId id="375" r:id="rId84"/>
    <p:sldId id="464" r:id="rId85"/>
    <p:sldId id="432" r:id="rId86"/>
    <p:sldId id="433" r:id="rId87"/>
    <p:sldId id="434" r:id="rId88"/>
    <p:sldId id="435" r:id="rId89"/>
    <p:sldId id="436" r:id="rId90"/>
    <p:sldId id="437" r:id="rId91"/>
    <p:sldId id="438" r:id="rId92"/>
    <p:sldId id="395" r:id="rId93"/>
    <p:sldId id="396" r:id="rId94"/>
    <p:sldId id="389" r:id="rId95"/>
    <p:sldId id="439" r:id="rId96"/>
    <p:sldId id="440" r:id="rId97"/>
    <p:sldId id="441" r:id="rId98"/>
    <p:sldId id="442" r:id="rId99"/>
    <p:sldId id="443" r:id="rId100"/>
    <p:sldId id="465" r:id="rId101"/>
    <p:sldId id="466" r:id="rId102"/>
    <p:sldId id="467" r:id="rId103"/>
    <p:sldId id="468" r:id="rId104"/>
    <p:sldId id="469" r:id="rId105"/>
    <p:sldId id="470" r:id="rId106"/>
    <p:sldId id="472" r:id="rId10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36DF60-74A8-4DC0-A387-327BE42250B3}" v="52" dt="2020-09-09T14:24:30.218"/>
    <p1510:client id="{794BABD6-ED44-BF4E-934A-0CDDA5259A65}" v="2" dt="2020-09-09T19:58:08.2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843" autoAdjust="0"/>
    <p:restoredTop sz="84945"/>
  </p:normalViewPr>
  <p:slideViewPr>
    <p:cSldViewPr snapToGrid="0" snapToObjects="1">
      <p:cViewPr varScale="1">
        <p:scale>
          <a:sx n="93" d="100"/>
          <a:sy n="93" d="100"/>
        </p:scale>
        <p:origin x="1096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12" Type="http://schemas.openxmlformats.org/officeDocument/2006/relationships/tableStyles" Target="tableStyles.xml"/><Relationship Id="rId16" Type="http://schemas.openxmlformats.org/officeDocument/2006/relationships/slide" Target="slides/slide12.xml"/><Relationship Id="rId107" Type="http://schemas.openxmlformats.org/officeDocument/2006/relationships/slide" Target="slides/slide103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102" Type="http://schemas.openxmlformats.org/officeDocument/2006/relationships/slide" Target="slides/slide98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slide" Target="slides/slide91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113" Type="http://schemas.microsoft.com/office/2015/10/relationships/revisionInfo" Target="revisionInfo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59" Type="http://schemas.openxmlformats.org/officeDocument/2006/relationships/slide" Target="slides/slide55.xml"/><Relationship Id="rId103" Type="http://schemas.openxmlformats.org/officeDocument/2006/relationships/slide" Target="slides/slide99.xml"/><Relationship Id="rId108" Type="http://schemas.openxmlformats.org/officeDocument/2006/relationships/notesMaster" Target="notesMasters/notesMaster1.xml"/><Relationship Id="rId54" Type="http://schemas.openxmlformats.org/officeDocument/2006/relationships/slide" Target="slides/slide50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91" Type="http://schemas.openxmlformats.org/officeDocument/2006/relationships/slide" Target="slides/slide87.xml"/><Relationship Id="rId96" Type="http://schemas.openxmlformats.org/officeDocument/2006/relationships/slide" Target="slides/slide9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6" Type="http://schemas.openxmlformats.org/officeDocument/2006/relationships/slide" Target="slides/slide102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slide" Target="slides/slide90.xml"/><Relationship Id="rId99" Type="http://schemas.openxmlformats.org/officeDocument/2006/relationships/slide" Target="slides/slide95.xml"/><Relationship Id="rId101" Type="http://schemas.openxmlformats.org/officeDocument/2006/relationships/slide" Target="slides/slide9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109" Type="http://schemas.openxmlformats.org/officeDocument/2006/relationships/presProps" Target="presProps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slide" Target="slides/slide93.xml"/><Relationship Id="rId104" Type="http://schemas.openxmlformats.org/officeDocument/2006/relationships/slide" Target="slides/slide100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110" Type="http://schemas.openxmlformats.org/officeDocument/2006/relationships/viewProps" Target="viewProps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100" Type="http://schemas.openxmlformats.org/officeDocument/2006/relationships/slide" Target="slides/slide96.xml"/><Relationship Id="rId105" Type="http://schemas.openxmlformats.org/officeDocument/2006/relationships/slide" Target="slides/slide101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slide" Target="slides/slide89.xml"/><Relationship Id="rId98" Type="http://schemas.openxmlformats.org/officeDocument/2006/relationships/slide" Target="slides/slide94.xml"/><Relationship Id="rId3" Type="http://schemas.openxmlformats.org/officeDocument/2006/relationships/customXml" Target="../customXml/item3.xml"/><Relationship Id="rId25" Type="http://schemas.openxmlformats.org/officeDocument/2006/relationships/slide" Target="slides/slide21.xml"/><Relationship Id="rId46" Type="http://schemas.openxmlformats.org/officeDocument/2006/relationships/slide" Target="slides/slide42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62" Type="http://schemas.openxmlformats.org/officeDocument/2006/relationships/slide" Target="slides/slide58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11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10/2/23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0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1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2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3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4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5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6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7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8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9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0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1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2.xml"/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3.xml"/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4.xml"/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5.xml"/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6.xml"/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8.xml"/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9.xml"/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0.xml"/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1.xml"/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2.xml"/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4320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001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5820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04342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69176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2177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49095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2176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27411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4750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61086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90773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0004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8290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60932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33089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5085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07773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5414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28030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2138707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5323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95954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47840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69389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10229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477995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590578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2625814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124180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653290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07170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675449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9766778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509495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4485469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76641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973879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148903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32945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6983017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19649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883086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386622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483606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713070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6951946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8448387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4832520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8636131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Criticisms</a:t>
            </a:r>
            <a:r>
              <a:rPr lang="en-GB" baseline="0" dirty="0"/>
              <a:t> of our age -  good place to mention </a:t>
            </a:r>
            <a:r>
              <a:rPr lang="en-GB" b="1" baseline="0" dirty="0"/>
              <a:t>BERA</a:t>
            </a:r>
            <a:r>
              <a:rPr lang="en-GB" baseline="0" dirty="0"/>
              <a:t> requirements and ethics (which were different in his day). </a:t>
            </a:r>
          </a:p>
          <a:p>
            <a:r>
              <a:rPr lang="en-GB" baseline="0" dirty="0"/>
              <a:t>Link to how we wish students to be ‘sceptical’ as skilled researchers.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13417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sym typeface="Wingdings" pitchFamily="2" charset="2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8691762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agreed with Piaget on many things…</a:t>
            </a:r>
          </a:p>
          <a:p>
            <a:endParaRPr lang="en-US" dirty="0"/>
          </a:p>
          <a:p>
            <a:pPr marL="228600" indent="-228600">
              <a:buAutoNum type="alphaLcParenR"/>
            </a:pPr>
            <a:r>
              <a:rPr lang="en-US" dirty="0"/>
              <a:t>The importance of the learning environment</a:t>
            </a:r>
          </a:p>
          <a:p>
            <a:pPr marL="228600" indent="-228600">
              <a:buAutoNum type="alphaLcParenR"/>
            </a:pPr>
            <a:r>
              <a:rPr lang="en-US" dirty="0"/>
              <a:t>That learners need to make sense of things ..to be an ACTIVE learner</a:t>
            </a:r>
          </a:p>
          <a:p>
            <a:pPr marL="228600" indent="-228600">
              <a:buAutoNum type="alphaLcParenR"/>
            </a:pPr>
            <a:r>
              <a:rPr lang="en-US" dirty="0"/>
              <a:t>That learning is an internal process</a:t>
            </a:r>
          </a:p>
          <a:p>
            <a:pPr marL="228600" indent="-228600">
              <a:buAutoNum type="alphaLcParenR"/>
            </a:pPr>
            <a:endParaRPr lang="en-US" dirty="0"/>
          </a:p>
          <a:p>
            <a:pPr marL="0" indent="0">
              <a:buNone/>
            </a:pPr>
            <a:r>
              <a:rPr lang="en-US" dirty="0"/>
              <a:t>Both agree that the role of the teacher is that of a guide and a facilitator not a director!</a:t>
            </a:r>
          </a:p>
          <a:p>
            <a:pPr marL="0" indent="0">
              <a:buFontTx/>
              <a:buNone/>
            </a:pPr>
            <a:endParaRPr lang="en-US" dirty="0"/>
          </a:p>
          <a:p>
            <a:pPr marL="0" indent="0">
              <a:buFontTx/>
              <a:buNone/>
            </a:pPr>
            <a:r>
              <a:rPr lang="en-US" dirty="0"/>
              <a:t>However…he did disagree with Piaget on the following…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057825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Vygotsky disagreed with Piaget’s view on learners are ‘lone scientists’ and that learning is a social and cultural undertaking. He believed that children learn through interactions with others and that language is essential. Piaget didn’t placed such emphasis on language. </a:t>
            </a:r>
          </a:p>
          <a:p>
            <a:endParaRPr lang="en-US" dirty="0"/>
          </a:p>
          <a:p>
            <a:r>
              <a:rPr lang="en-US" dirty="0"/>
              <a:t>Vygotsky didn’t think children developed through four stages linked to age groups, (Develop then learn…develop then learn) he believed children can learn that learning leads to development.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041015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Slide used to help your explanation of the differences in thinking from Piaget.</a:t>
            </a:r>
          </a:p>
          <a:p>
            <a:endParaRPr lang="en-US" dirty="0"/>
          </a:p>
          <a:p>
            <a:r>
              <a:rPr lang="en-US" dirty="0"/>
              <a:t>Language and Inner speech highly important in shaping thought.</a:t>
            </a:r>
          </a:p>
          <a:p>
            <a:endParaRPr lang="en-US" dirty="0"/>
          </a:p>
          <a:p>
            <a:r>
              <a:rPr lang="en-US" dirty="0"/>
              <a:t>Disagreed that children matured through four stages of development, he believed that children could learn in the ZPD and then this leads to development. Rather than getting to a stage and then developing.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374322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the following slides and example of learning to ride a bike to explain the ZPD and the role of the More Knowledgeable Other (MKO)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156659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50616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6974325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9981559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852239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878215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8051799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148740"/>
      </p:ext>
    </p:extLst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217027"/>
      </p:ext>
    </p:extLst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295641"/>
      </p:ext>
    </p:extLst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923959"/>
      </p:ext>
    </p:extLst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Elaborate as you wish regarding the support that we as classroom practitioners use to support the learner when they are working within the ZPD especially scaffolding.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187711"/>
      </p:ext>
    </p:extLst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8316180"/>
      </p:ext>
    </p:extLst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941714"/>
      </p:ext>
    </p:extLst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110244"/>
      </p:ext>
    </p:extLst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801704"/>
      </p:ext>
    </p:extLst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363801"/>
      </p:ext>
    </p:extLst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267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02/10/2023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92637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10/2/23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4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4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4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4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pn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9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4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4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pn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4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png"/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4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4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4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4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jpeg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1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2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12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1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68.png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OinqFgsIbh0" TargetMode="External"/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69.png"/><Relationship Id="rId4" Type="http://schemas.openxmlformats.org/officeDocument/2006/relationships/image" Target="../media/image13.jpeg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hyperlink" Target="https://youtu.be/OinqFgsIbh0" TargetMode="External"/><Relationship Id="rId1" Type="http://schemas.openxmlformats.org/officeDocument/2006/relationships/slideLayout" Target="../slideLayouts/slideLayout1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1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1.png"/><Relationship Id="rId1" Type="http://schemas.openxmlformats.org/officeDocument/2006/relationships/slideLayout" Target="../slideLayouts/slideLayout1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png"/><Relationship Id="rId2" Type="http://schemas.openxmlformats.org/officeDocument/2006/relationships/image" Target="../media/image72.png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3.jpeg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4.png"/><Relationship Id="rId1" Type="http://schemas.openxmlformats.org/officeDocument/2006/relationships/slideLayout" Target="../slideLayouts/slideLayout12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5.png"/><Relationship Id="rId1" Type="http://schemas.openxmlformats.org/officeDocument/2006/relationships/slideLayout" Target="../slideLayouts/slideLayout12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12.xml"/></Relationships>
</file>

<file path=ppt/slides/_rels/slide7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png"/><Relationship Id="rId1" Type="http://schemas.openxmlformats.org/officeDocument/2006/relationships/slideLayout" Target="../slideLayouts/slideLayout12.xml"/></Relationships>
</file>

<file path=ppt/slides/_rels/slide7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8.png"/><Relationship Id="rId1" Type="http://schemas.openxmlformats.org/officeDocument/2006/relationships/slideLayout" Target="../slideLayouts/slideLayout12.xml"/></Relationships>
</file>

<file path=ppt/slides/_rels/slide7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9.png"/><Relationship Id="rId1" Type="http://schemas.openxmlformats.org/officeDocument/2006/relationships/slideLayout" Target="../slideLayouts/slideLayout12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0.png"/><Relationship Id="rId1" Type="http://schemas.openxmlformats.org/officeDocument/2006/relationships/slideLayout" Target="../slideLayouts/slideLayout12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1.png"/><Relationship Id="rId1" Type="http://schemas.openxmlformats.org/officeDocument/2006/relationships/slideLayout" Target="../slideLayouts/slideLayout12.xml"/></Relationships>
</file>

<file path=ppt/slides/_rels/slide8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2.jpe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4.xml"/></Relationships>
</file>

<file path=ppt/slides/_rels/slide8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4.xml"/></Relationships>
</file>

<file path=ppt/slides/_rels/slide8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4.xml"/></Relationships>
</file>

<file path=ppt/slides/_rels/slide8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png"/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4.xml"/></Relationships>
</file>

<file path=ppt/slides/_rels/slide8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8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7.png"/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8.png"/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4.xm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9.png"/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4.xm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4.xml"/></Relationships>
</file>

<file path=ppt/slides/_rels/slide8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1.png"/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4.xml"/></Relationships>
</file>

<file path=ppt/slides/_rels/slide9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2.png"/><Relationship Id="rId2" Type="http://schemas.openxmlformats.org/officeDocument/2006/relationships/notesSlide" Target="../notesSlides/notesSlide62.xml"/><Relationship Id="rId1" Type="http://schemas.openxmlformats.org/officeDocument/2006/relationships/slideLayout" Target="../slideLayouts/slideLayout4.xml"/></Relationships>
</file>

<file path=ppt/slides/_rels/slide9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png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/Relationships>
</file>

<file path=ppt/slides/_rels/slide9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png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/Relationships>
</file>

<file path=ppt/slides/_rels/slide9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5.png"/><Relationship Id="rId2" Type="http://schemas.openxmlformats.org/officeDocument/2006/relationships/notesSlide" Target="../notesSlides/notesSlide65.xml"/><Relationship Id="rId1" Type="http://schemas.openxmlformats.org/officeDocument/2006/relationships/slideLayout" Target="../slideLayouts/slideLayout4.xml"/></Relationships>
</file>

<file path=ppt/slides/_rels/slide9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6.png"/><Relationship Id="rId2" Type="http://schemas.openxmlformats.org/officeDocument/2006/relationships/notesSlide" Target="../notesSlides/notesSlide66.xml"/><Relationship Id="rId1" Type="http://schemas.openxmlformats.org/officeDocument/2006/relationships/slideLayout" Target="../slideLayouts/slideLayout4.xml"/></Relationships>
</file>

<file path=ppt/slides/_rels/slide9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7.png"/><Relationship Id="rId2" Type="http://schemas.openxmlformats.org/officeDocument/2006/relationships/notesSlide" Target="../notesSlides/notesSlide67.xml"/><Relationship Id="rId1" Type="http://schemas.openxmlformats.org/officeDocument/2006/relationships/slideLayout" Target="../slideLayouts/slideLayout4.xml"/></Relationships>
</file>

<file path=ppt/slides/_rels/slide9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8.png"/><Relationship Id="rId2" Type="http://schemas.openxmlformats.org/officeDocument/2006/relationships/notesSlide" Target="../notesSlides/notesSlide68.xml"/><Relationship Id="rId1" Type="http://schemas.openxmlformats.org/officeDocument/2006/relationships/slideLayout" Target="../slideLayouts/slideLayout4.xml"/></Relationships>
</file>

<file path=ppt/slides/_rels/slide9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png"/><Relationship Id="rId1" Type="http://schemas.openxmlformats.org/officeDocument/2006/relationships/slideLayout" Target="../slideLayouts/slideLayout7.xml"/></Relationships>
</file>

<file path=ppt/slides/_rels/slide9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0.png"/><Relationship Id="rId2" Type="http://schemas.openxmlformats.org/officeDocument/2006/relationships/notesSlide" Target="../notesSlides/notesSlide69.xml"/><Relationship Id="rId1" Type="http://schemas.openxmlformats.org/officeDocument/2006/relationships/slideLayout" Target="../slideLayouts/slideLayout4.xml"/></Relationships>
</file>

<file path=ppt/slides/_rels/slide9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png"/><Relationship Id="rId2" Type="http://schemas.openxmlformats.org/officeDocument/2006/relationships/notesSlide" Target="../notesSlides/notesSlide70.xml"/><Relationship Id="rId1" Type="http://schemas.openxmlformats.org/officeDocument/2006/relationships/slideLayout" Target="../slideLayouts/slideLayout4.xml"/></Relationships>
</file>

<file path=ppt/slides/_rels/slide10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png"/><Relationship Id="rId2" Type="http://schemas.openxmlformats.org/officeDocument/2006/relationships/notesSlide" Target="../notesSlides/notesSlide71.xml"/><Relationship Id="rId1" Type="http://schemas.openxmlformats.org/officeDocument/2006/relationships/slideLayout" Target="../slideLayouts/slideLayout4.xml"/></Relationships>
</file>

<file path=ppt/slides/_rels/slide10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3.png"/><Relationship Id="rId2" Type="http://schemas.openxmlformats.org/officeDocument/2006/relationships/notesSlide" Target="../notesSlides/notesSlide72.xml"/><Relationship Id="rId1" Type="http://schemas.openxmlformats.org/officeDocument/2006/relationships/slideLayout" Target="../slideLayouts/slideLayout4.xml"/></Relationships>
</file>

<file path=ppt/slides/_rels/slide10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4.png"/><Relationship Id="rId2" Type="http://schemas.openxmlformats.org/officeDocument/2006/relationships/notesSlide" Target="../notesSlides/notesSlide73.xml"/><Relationship Id="rId1" Type="http://schemas.openxmlformats.org/officeDocument/2006/relationships/slideLayout" Target="../slideLayouts/slideLayout4.xml"/></Relationships>
</file>

<file path=ppt/slides/_rels/slide10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4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solidFill>
                  <a:schemeClr val="bg1"/>
                </a:solidFill>
                <a:latin typeface="American Typewriter" panose="02090604020004020304" pitchFamily="18" charset="77"/>
              </a:rPr>
              <a:t>ECAD4007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1)</a:t>
            </a: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2398BED-FB82-BE48-B150-7F0B6A08D45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078173"/>
            <a:ext cx="9139689" cy="5779827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7F46D93-389E-0F44-B5AE-73246608A887}"/>
              </a:ext>
            </a:extLst>
          </p:cNvPr>
          <p:cNvSpPr txBox="1"/>
          <p:nvPr/>
        </p:nvSpPr>
        <p:spPr>
          <a:xfrm>
            <a:off x="228751" y="191068"/>
            <a:ext cx="8682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are you looking forward to? What do you need?</a:t>
            </a:r>
          </a:p>
        </p:txBody>
      </p:sp>
    </p:spTree>
    <p:extLst>
      <p:ext uri="{BB962C8B-B14F-4D97-AF65-F5344CB8AC3E}">
        <p14:creationId xmlns:p14="http://schemas.microsoft.com/office/powerpoint/2010/main" val="20154137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FBA4A-44A3-1447-889C-D618252755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179AAE6-0696-6B4E-86C0-D634693E84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438" y="274638"/>
            <a:ext cx="8747124" cy="5851525"/>
          </a:xfrm>
        </p:spPr>
      </p:pic>
    </p:spTree>
    <p:extLst>
      <p:ext uri="{BB962C8B-B14F-4D97-AF65-F5344CB8AC3E}">
        <p14:creationId xmlns:p14="http://schemas.microsoft.com/office/powerpoint/2010/main" val="2855779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4AADA5-569D-9647-979E-F3D019498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2EF1122-C355-954A-9831-A0850436DB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8992" y="215646"/>
            <a:ext cx="9024434" cy="6423025"/>
          </a:xfrm>
        </p:spPr>
      </p:pic>
    </p:spTree>
    <p:extLst>
      <p:ext uri="{BB962C8B-B14F-4D97-AF65-F5344CB8AC3E}">
        <p14:creationId xmlns:p14="http://schemas.microsoft.com/office/powerpoint/2010/main" val="113989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E154721-FE3C-5E40-9D91-C01743074C6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440" y="0"/>
            <a:ext cx="8805560" cy="6519862"/>
          </a:xfrm>
        </p:spPr>
      </p:pic>
    </p:spTree>
    <p:extLst>
      <p:ext uri="{BB962C8B-B14F-4D97-AF65-F5344CB8AC3E}">
        <p14:creationId xmlns:p14="http://schemas.microsoft.com/office/powerpoint/2010/main" val="34331092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DDBAC38-C12E-7E41-88EF-C3A31F41F70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94255" y="1640709"/>
            <a:ext cx="8075612" cy="1862611"/>
          </a:xfrm>
        </p:spPr>
      </p:pic>
    </p:spTree>
    <p:extLst>
      <p:ext uri="{BB962C8B-B14F-4D97-AF65-F5344CB8AC3E}">
        <p14:creationId xmlns:p14="http://schemas.microsoft.com/office/powerpoint/2010/main" val="3295713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976C7E0-529D-A845-A362-F6FAE8AF8E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03204" y="370318"/>
            <a:ext cx="9911029" cy="6169028"/>
          </a:xfrm>
        </p:spPr>
      </p:pic>
    </p:spTree>
    <p:extLst>
      <p:ext uri="{BB962C8B-B14F-4D97-AF65-F5344CB8AC3E}">
        <p14:creationId xmlns:p14="http://schemas.microsoft.com/office/powerpoint/2010/main" val="3691230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B1086A7-C6E9-5741-A253-BFA65595929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53313" y="248750"/>
            <a:ext cx="6896608" cy="6609250"/>
          </a:xfrm>
        </p:spPr>
      </p:pic>
    </p:spTree>
    <p:extLst>
      <p:ext uri="{BB962C8B-B14F-4D97-AF65-F5344CB8AC3E}">
        <p14:creationId xmlns:p14="http://schemas.microsoft.com/office/powerpoint/2010/main" val="558203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EFB15C-1D2C-404A-AC2C-F07B642055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t="699" b="-1"/>
          <a:stretch/>
        </p:blipFill>
        <p:spPr>
          <a:xfrm>
            <a:off x="523346" y="1202429"/>
            <a:ext cx="7903356" cy="565557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4D3D76-FF97-A843-820C-3A4036076616}"/>
              </a:ext>
            </a:extLst>
          </p:cNvPr>
          <p:cNvSpPr txBox="1"/>
          <p:nvPr/>
        </p:nvSpPr>
        <p:spPr>
          <a:xfrm>
            <a:off x="4013198" y="822846"/>
            <a:ext cx="92365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9600" dirty="0">
                <a:latin typeface="American Typewriter" panose="02090604020004020304" pitchFamily="18" charset="77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778782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5C4941A-C24F-7D4F-A3AE-5BDB0DE33A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15670" y="118533"/>
            <a:ext cx="8828330" cy="5448302"/>
          </a:xfrm>
        </p:spPr>
      </p:pic>
    </p:spTree>
    <p:extLst>
      <p:ext uri="{BB962C8B-B14F-4D97-AF65-F5344CB8AC3E}">
        <p14:creationId xmlns:p14="http://schemas.microsoft.com/office/powerpoint/2010/main" val="4009488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08737FF-A2AE-094D-8BF4-7EC68451BC8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62396" y="152400"/>
            <a:ext cx="8981604" cy="5435600"/>
          </a:xfrm>
        </p:spPr>
      </p:pic>
    </p:spTree>
    <p:extLst>
      <p:ext uri="{BB962C8B-B14F-4D97-AF65-F5344CB8AC3E}">
        <p14:creationId xmlns:p14="http://schemas.microsoft.com/office/powerpoint/2010/main" val="20733386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529EEC0-1DF3-B34C-BE16-8DA1D5C2AF1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38113" y="1371601"/>
            <a:ext cx="9265036" cy="42505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FDF9B4-4288-B94D-8C0B-7FED806C9AC1}"/>
              </a:ext>
            </a:extLst>
          </p:cNvPr>
          <p:cNvSpPr txBox="1"/>
          <p:nvPr/>
        </p:nvSpPr>
        <p:spPr>
          <a:xfrm>
            <a:off x="541867" y="186267"/>
            <a:ext cx="589353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 dirty="0">
                <a:latin typeface="American Typewriter" panose="02090604020004020304" pitchFamily="18" charset="77"/>
              </a:rPr>
              <a:t>Have you ever…?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1FCDE63-1D23-1B4E-8676-0785E5266460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9239771">
            <a:off x="1986739" y="2943046"/>
            <a:ext cx="1404842" cy="7671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416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2792750-A562-874E-8F5E-AC2BE4C6BFC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870301"/>
            <a:ext cx="9144000" cy="4851237"/>
          </a:xfrm>
        </p:spPr>
      </p:pic>
    </p:spTree>
    <p:extLst>
      <p:ext uri="{BB962C8B-B14F-4D97-AF65-F5344CB8AC3E}">
        <p14:creationId xmlns:p14="http://schemas.microsoft.com/office/powerpoint/2010/main" val="35333073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7C374D9-8571-C94D-B564-6F3E6C459CC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59847" y="1550296"/>
            <a:ext cx="8175625" cy="2462537"/>
          </a:xfrm>
        </p:spPr>
      </p:pic>
    </p:spTree>
    <p:extLst>
      <p:ext uri="{BB962C8B-B14F-4D97-AF65-F5344CB8AC3E}">
        <p14:creationId xmlns:p14="http://schemas.microsoft.com/office/powerpoint/2010/main" val="340841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D434E84-7B8A-CB42-ACAB-3539C4C3CB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092615" y="294074"/>
            <a:ext cx="7238583" cy="5137293"/>
          </a:xfrm>
        </p:spPr>
      </p:pic>
    </p:spTree>
    <p:extLst>
      <p:ext uri="{BB962C8B-B14F-4D97-AF65-F5344CB8AC3E}">
        <p14:creationId xmlns:p14="http://schemas.microsoft.com/office/powerpoint/2010/main" val="31411747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BAD7AF7-C429-6E42-B202-760A30456C0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4542" y="1442413"/>
            <a:ext cx="9188542" cy="3973622"/>
          </a:xfrm>
        </p:spPr>
      </p:pic>
    </p:spTree>
    <p:extLst>
      <p:ext uri="{BB962C8B-B14F-4D97-AF65-F5344CB8AC3E}">
        <p14:creationId xmlns:p14="http://schemas.microsoft.com/office/powerpoint/2010/main" val="7612742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2FBCF81-1D11-CA42-8744-1E2AD1A3F4D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10836"/>
            <a:ext cx="10552564" cy="6747164"/>
          </a:xfrm>
        </p:spPr>
      </p:pic>
    </p:spTree>
    <p:extLst>
      <p:ext uri="{BB962C8B-B14F-4D97-AF65-F5344CB8AC3E}">
        <p14:creationId xmlns:p14="http://schemas.microsoft.com/office/powerpoint/2010/main" val="33059693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2D429F3-EEC8-4F49-901C-88E2DC44CB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873457" y="0"/>
            <a:ext cx="10798110" cy="6748818"/>
          </a:xfrm>
        </p:spPr>
      </p:pic>
    </p:spTree>
    <p:extLst>
      <p:ext uri="{BB962C8B-B14F-4D97-AF65-F5344CB8AC3E}">
        <p14:creationId xmlns:p14="http://schemas.microsoft.com/office/powerpoint/2010/main" val="24988731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023583" y="0"/>
            <a:ext cx="10972803" cy="6858000"/>
          </a:xfrm>
        </p:spPr>
      </p:pic>
    </p:spTree>
    <p:extLst>
      <p:ext uri="{BB962C8B-B14F-4D97-AF65-F5344CB8AC3E}">
        <p14:creationId xmlns:p14="http://schemas.microsoft.com/office/powerpoint/2010/main" val="12893085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105468" y="0"/>
            <a:ext cx="10972800" cy="6857997"/>
          </a:xfrm>
        </p:spPr>
      </p:pic>
    </p:spTree>
    <p:extLst>
      <p:ext uri="{BB962C8B-B14F-4D97-AF65-F5344CB8AC3E}">
        <p14:creationId xmlns:p14="http://schemas.microsoft.com/office/powerpoint/2010/main" val="9518309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542197" y="0"/>
            <a:ext cx="5777482" cy="6927672"/>
          </a:xfrm>
        </p:spPr>
      </p:pic>
    </p:spTree>
    <p:extLst>
      <p:ext uri="{BB962C8B-B14F-4D97-AF65-F5344CB8AC3E}">
        <p14:creationId xmlns:p14="http://schemas.microsoft.com/office/powerpoint/2010/main" val="1243852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FAE8CCD-4488-9747-8D6E-54A51FC4C7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5043" t="-1737" r="26581" b="-1"/>
          <a:stretch/>
        </p:blipFill>
        <p:spPr>
          <a:xfrm>
            <a:off x="2017985" y="-166805"/>
            <a:ext cx="5344512" cy="7024805"/>
          </a:xfrm>
        </p:spPr>
      </p:pic>
    </p:spTree>
    <p:extLst>
      <p:ext uri="{BB962C8B-B14F-4D97-AF65-F5344CB8AC3E}">
        <p14:creationId xmlns:p14="http://schemas.microsoft.com/office/powerpoint/2010/main" val="274755981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60A033D-DEB3-B74F-89E9-AE2CB3B80A9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2314" y="1383529"/>
            <a:ext cx="8247694" cy="4754033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1A18671-C469-0B49-B5F6-C2E3B7E954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8327" y="5264726"/>
            <a:ext cx="1745673" cy="174567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7AFE120-1B82-0E4B-BEC3-AC79D51BDF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41564" y="-152401"/>
            <a:ext cx="1745673" cy="1745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17434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4787517-59B9-3D43-A2A9-3435EC9670C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415642" y="0"/>
            <a:ext cx="9492074" cy="6858000"/>
          </a:xfrm>
        </p:spPr>
      </p:pic>
    </p:spTree>
    <p:extLst>
      <p:ext uri="{BB962C8B-B14F-4D97-AF65-F5344CB8AC3E}">
        <p14:creationId xmlns:p14="http://schemas.microsoft.com/office/powerpoint/2010/main" val="37135501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24D1D1C-276B-9849-8777-E2C8DFA044D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44000" cy="8827882"/>
          </a:xfrm>
        </p:spPr>
      </p:pic>
    </p:spTree>
    <p:extLst>
      <p:ext uri="{BB962C8B-B14F-4D97-AF65-F5344CB8AC3E}">
        <p14:creationId xmlns:p14="http://schemas.microsoft.com/office/powerpoint/2010/main" val="7694280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3D5CFF1-5C34-C442-86A7-C5D7F5FE886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201595" y="0"/>
            <a:ext cx="9492552" cy="6965840"/>
          </a:xfrm>
        </p:spPr>
      </p:pic>
    </p:spTree>
    <p:extLst>
      <p:ext uri="{BB962C8B-B14F-4D97-AF65-F5344CB8AC3E}">
        <p14:creationId xmlns:p14="http://schemas.microsoft.com/office/powerpoint/2010/main" val="1487505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36FD02E-858A-0A40-8F86-37A4E0446D4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132855"/>
            <a:ext cx="9144000" cy="6725146"/>
          </a:xfrm>
        </p:spPr>
      </p:pic>
    </p:spTree>
    <p:extLst>
      <p:ext uri="{BB962C8B-B14F-4D97-AF65-F5344CB8AC3E}">
        <p14:creationId xmlns:p14="http://schemas.microsoft.com/office/powerpoint/2010/main" val="203142368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6D57E75-4EC1-7A48-9A07-EF243A43A11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67905" y="349526"/>
            <a:ext cx="9211905" cy="6181903"/>
          </a:xfrm>
        </p:spPr>
      </p:pic>
    </p:spTree>
    <p:extLst>
      <p:ext uri="{BB962C8B-B14F-4D97-AF65-F5344CB8AC3E}">
        <p14:creationId xmlns:p14="http://schemas.microsoft.com/office/powerpoint/2010/main" val="154199578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D6D151C-2A4F-6E4D-A032-A8B9850EDDD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04799"/>
            <a:ext cx="9140521" cy="5295901"/>
          </a:xfrm>
        </p:spPr>
      </p:pic>
    </p:spTree>
    <p:extLst>
      <p:ext uri="{BB962C8B-B14F-4D97-AF65-F5344CB8AC3E}">
        <p14:creationId xmlns:p14="http://schemas.microsoft.com/office/powerpoint/2010/main" val="338254281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F511D2-1603-7D46-BEDD-3500351855A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40891" y="355600"/>
            <a:ext cx="9109534" cy="5245099"/>
          </a:xfrm>
        </p:spPr>
      </p:pic>
    </p:spTree>
    <p:extLst>
      <p:ext uri="{BB962C8B-B14F-4D97-AF65-F5344CB8AC3E}">
        <p14:creationId xmlns:p14="http://schemas.microsoft.com/office/powerpoint/2010/main" val="424184008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DDCCD72-8508-964C-AA8A-FEE7F02E7E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866" y="338667"/>
            <a:ext cx="9114207" cy="5262031"/>
          </a:xfrm>
        </p:spPr>
      </p:pic>
    </p:spTree>
    <p:extLst>
      <p:ext uri="{BB962C8B-B14F-4D97-AF65-F5344CB8AC3E}">
        <p14:creationId xmlns:p14="http://schemas.microsoft.com/office/powerpoint/2010/main" val="98258125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D4869E0-8F5D-DA41-A4CB-5AC6A4DDE8D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1468"/>
            <a:ext cx="9144000" cy="5279232"/>
          </a:xfrm>
        </p:spPr>
      </p:pic>
    </p:spTree>
    <p:extLst>
      <p:ext uri="{BB962C8B-B14F-4D97-AF65-F5344CB8AC3E}">
        <p14:creationId xmlns:p14="http://schemas.microsoft.com/office/powerpoint/2010/main" val="381216846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5B97BBE-32C8-9047-8DC4-855F939E524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-1" y="388807"/>
            <a:ext cx="9025467" cy="5211889"/>
          </a:xfrm>
        </p:spPr>
      </p:pic>
    </p:spTree>
    <p:extLst>
      <p:ext uri="{BB962C8B-B14F-4D97-AF65-F5344CB8AC3E}">
        <p14:creationId xmlns:p14="http://schemas.microsoft.com/office/powerpoint/2010/main" val="173058504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099BC84-33A2-7B48-AAEE-BD1452FFB9D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48980"/>
            <a:ext cx="9144000" cy="5251718"/>
          </a:xfrm>
        </p:spPr>
      </p:pic>
    </p:spTree>
    <p:extLst>
      <p:ext uri="{BB962C8B-B14F-4D97-AF65-F5344CB8AC3E}">
        <p14:creationId xmlns:p14="http://schemas.microsoft.com/office/powerpoint/2010/main" val="258814705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09D5244-6FEC-8B4F-97F9-F5EC9C2252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60234"/>
            <a:ext cx="9144000" cy="5240463"/>
          </a:xfrm>
        </p:spPr>
      </p:pic>
    </p:spTree>
    <p:extLst>
      <p:ext uri="{BB962C8B-B14F-4D97-AF65-F5344CB8AC3E}">
        <p14:creationId xmlns:p14="http://schemas.microsoft.com/office/powerpoint/2010/main" val="15746519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83C9DFC-2772-A14E-B5DE-BBF56DB62D2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62872"/>
            <a:ext cx="9144000" cy="5254762"/>
          </a:xfrm>
        </p:spPr>
      </p:pic>
    </p:spTree>
    <p:extLst>
      <p:ext uri="{BB962C8B-B14F-4D97-AF65-F5344CB8AC3E}">
        <p14:creationId xmlns:p14="http://schemas.microsoft.com/office/powerpoint/2010/main" val="199147991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C19A074-ADF6-9540-B47F-65543C7FC8A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0360"/>
            <a:ext cx="9144000" cy="5280338"/>
          </a:xfrm>
        </p:spPr>
      </p:pic>
    </p:spTree>
    <p:extLst>
      <p:ext uri="{BB962C8B-B14F-4D97-AF65-F5344CB8AC3E}">
        <p14:creationId xmlns:p14="http://schemas.microsoft.com/office/powerpoint/2010/main" val="104197837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E17F7473-DADE-4740-8A6F-4EF4EF9B01E8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323383"/>
            <a:ext cx="9144000" cy="5277313"/>
          </a:xfrm>
        </p:spPr>
      </p:pic>
    </p:spTree>
    <p:extLst>
      <p:ext uri="{BB962C8B-B14F-4D97-AF65-F5344CB8AC3E}">
        <p14:creationId xmlns:p14="http://schemas.microsoft.com/office/powerpoint/2010/main" val="36626059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41F4361-66E3-0D4A-BFFB-E7C312D6B92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203956" y="0"/>
            <a:ext cx="6584771" cy="6858000"/>
          </a:xfrm>
        </p:spPr>
      </p:pic>
    </p:spTree>
    <p:extLst>
      <p:ext uri="{BB962C8B-B14F-4D97-AF65-F5344CB8AC3E}">
        <p14:creationId xmlns:p14="http://schemas.microsoft.com/office/powerpoint/2010/main" val="23263481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0C58296-28E9-1C4E-9E19-205E8B910B5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3273" y="2116666"/>
            <a:ext cx="8476610" cy="1755511"/>
          </a:xfrm>
        </p:spPr>
      </p:pic>
    </p:spTree>
    <p:extLst>
      <p:ext uri="{BB962C8B-B14F-4D97-AF65-F5344CB8AC3E}">
        <p14:creationId xmlns:p14="http://schemas.microsoft.com/office/powerpoint/2010/main" val="177087869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7C7B7687-6436-F149-B60E-1A0AAF4B052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100539" cy="6382512"/>
          </a:xfrm>
        </p:spPr>
      </p:pic>
    </p:spTree>
    <p:extLst>
      <p:ext uri="{BB962C8B-B14F-4D97-AF65-F5344CB8AC3E}">
        <p14:creationId xmlns:p14="http://schemas.microsoft.com/office/powerpoint/2010/main" val="186562995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DE12F59-FE19-F04E-9101-AC7719924FD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1978530"/>
            <a:ext cx="7872413" cy="1607127"/>
          </a:xfrm>
        </p:spPr>
      </p:pic>
    </p:spTree>
    <p:extLst>
      <p:ext uri="{BB962C8B-B14F-4D97-AF65-F5344CB8AC3E}">
        <p14:creationId xmlns:p14="http://schemas.microsoft.com/office/powerpoint/2010/main" val="104378254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1A7AE1-3646-7542-A9BB-EB4578E2B69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016819"/>
            <a:ext cx="7872413" cy="1530550"/>
          </a:xfrm>
        </p:spPr>
      </p:pic>
    </p:spTree>
    <p:extLst>
      <p:ext uri="{BB962C8B-B14F-4D97-AF65-F5344CB8AC3E}">
        <p14:creationId xmlns:p14="http://schemas.microsoft.com/office/powerpoint/2010/main" val="189393891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16305CE-5D35-444A-B110-2772E6E11C0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6861" y="620355"/>
            <a:ext cx="9027139" cy="5862088"/>
          </a:xfrm>
        </p:spPr>
      </p:pic>
    </p:spTree>
    <p:extLst>
      <p:ext uri="{BB962C8B-B14F-4D97-AF65-F5344CB8AC3E}">
        <p14:creationId xmlns:p14="http://schemas.microsoft.com/office/powerpoint/2010/main" val="3685695845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B10DDCC-C0A1-5F48-BF8F-FD721AD135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28650" y="2212794"/>
            <a:ext cx="7872413" cy="1138600"/>
          </a:xfrm>
        </p:spPr>
      </p:pic>
    </p:spTree>
    <p:extLst>
      <p:ext uri="{BB962C8B-B14F-4D97-AF65-F5344CB8AC3E}">
        <p14:creationId xmlns:p14="http://schemas.microsoft.com/office/powerpoint/2010/main" val="416741075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904956D-AD2C-6A45-86B0-39DA1BE288A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476595" cy="5810190"/>
          </a:xfr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58AF0B-659D-7C4E-A974-3D1FECE8710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5768" y="3840480"/>
            <a:ext cx="3070326" cy="30175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16344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AEA519-E08F-7842-B313-D23F5608300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583023" y="169334"/>
            <a:ext cx="7595289" cy="6688666"/>
          </a:xfrm>
        </p:spPr>
      </p:pic>
    </p:spTree>
    <p:extLst>
      <p:ext uri="{BB962C8B-B14F-4D97-AF65-F5344CB8AC3E}">
        <p14:creationId xmlns:p14="http://schemas.microsoft.com/office/powerpoint/2010/main" val="3437540807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0E846EE-E957-8B40-A9F4-BA2582B81EB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4665" y="372535"/>
            <a:ext cx="9003228" cy="4889500"/>
          </a:xfrm>
        </p:spPr>
      </p:pic>
    </p:spTree>
    <p:extLst>
      <p:ext uri="{BB962C8B-B14F-4D97-AF65-F5344CB8AC3E}">
        <p14:creationId xmlns:p14="http://schemas.microsoft.com/office/powerpoint/2010/main" val="14199792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10C1B15-1CE5-0745-8F26-93383597B2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580" y="423332"/>
            <a:ext cx="9075511" cy="4720123"/>
          </a:xfrm>
        </p:spPr>
      </p:pic>
    </p:spTree>
    <p:extLst>
      <p:ext uri="{BB962C8B-B14F-4D97-AF65-F5344CB8AC3E}">
        <p14:creationId xmlns:p14="http://schemas.microsoft.com/office/powerpoint/2010/main" val="210193254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0FA38C4-AD3F-3C4A-835C-D497963A17B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67735" y="480449"/>
            <a:ext cx="8991600" cy="4743990"/>
          </a:xfrm>
        </p:spPr>
      </p:pic>
    </p:spTree>
    <p:extLst>
      <p:ext uri="{BB962C8B-B14F-4D97-AF65-F5344CB8AC3E}">
        <p14:creationId xmlns:p14="http://schemas.microsoft.com/office/powerpoint/2010/main" val="1146364699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4C4AD2E-DD66-2A47-89B7-6279CE04918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0384" y="542793"/>
            <a:ext cx="9073616" cy="4536807"/>
          </a:xfrm>
        </p:spPr>
      </p:pic>
    </p:spTree>
    <p:extLst>
      <p:ext uri="{BB962C8B-B14F-4D97-AF65-F5344CB8AC3E}">
        <p14:creationId xmlns:p14="http://schemas.microsoft.com/office/powerpoint/2010/main" val="2358448566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8BBD759C-1489-6F41-A8C4-572BEACEF545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93063" y="417799"/>
            <a:ext cx="8663069" cy="4878101"/>
          </a:xfrm>
        </p:spPr>
      </p:pic>
    </p:spTree>
    <p:extLst>
      <p:ext uri="{BB962C8B-B14F-4D97-AF65-F5344CB8AC3E}">
        <p14:creationId xmlns:p14="http://schemas.microsoft.com/office/powerpoint/2010/main" val="389250937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3A2C719E-4CBC-8940-810D-6D2F66DD6F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07252"/>
            <a:ext cx="9144000" cy="6643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342600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7703" y="191069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80334" y="1649650"/>
            <a:ext cx="4525963" cy="4525963"/>
          </a:xfr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7225256">
            <a:off x="6409222" y="808959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2915508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5">
            <a:extLst>
              <a:ext uri="{FF2B5EF4-FFF2-40B4-BE49-F238E27FC236}">
                <a16:creationId xmlns:a16="http://schemas.microsoft.com/office/drawing/2014/main" id="{0180FE0D-B068-2F48-BDB9-FA67775C5BB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92054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5761461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9F1F6-E847-9146-9D77-F3762B311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037" y="0"/>
            <a:ext cx="3868594" cy="1255406"/>
          </a:xfrm>
        </p:spPr>
        <p:txBody>
          <a:bodyPr/>
          <a:lstStyle/>
          <a:p>
            <a:r>
              <a:rPr lang="en-US" dirty="0">
                <a:latin typeface="Arial Regular"/>
              </a:rPr>
              <a:t>Who is this?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3A2F6D1-6617-B349-A07D-F4EE7382D5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037" y="1417638"/>
            <a:ext cx="4525963" cy="45259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1CCD76F-BFD5-7147-86DE-C688A06019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5794" y="898808"/>
            <a:ext cx="4818206" cy="556362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36F10EA-926A-A441-A710-5FF9BC9DC77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7225256">
            <a:off x="3515281" y="358584"/>
            <a:ext cx="1209863" cy="6606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8648882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A9165B-D8BE-4E46-95F5-0A612469AB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19A0EF8-EE6F-CA4B-8045-DD55872DA0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3740" y="274638"/>
            <a:ext cx="9009362" cy="5822028"/>
          </a:xfrm>
        </p:spPr>
      </p:pic>
    </p:spTree>
    <p:extLst>
      <p:ext uri="{BB962C8B-B14F-4D97-AF65-F5344CB8AC3E}">
        <p14:creationId xmlns:p14="http://schemas.microsoft.com/office/powerpoint/2010/main" val="209938083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5F691-36E1-5E4E-93BA-89875A292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E0A3703-AD16-554D-899A-58CBA33345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02633"/>
            <a:ext cx="9144000" cy="5338278"/>
          </a:xfrm>
        </p:spPr>
      </p:pic>
    </p:spTree>
    <p:extLst>
      <p:ext uri="{BB962C8B-B14F-4D97-AF65-F5344CB8AC3E}">
        <p14:creationId xmlns:p14="http://schemas.microsoft.com/office/powerpoint/2010/main" val="3985317171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68F76-A8A2-A543-ADD7-AD05C8ACF0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145594B-D931-AB40-8F2A-0374F8D99B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232" y="104621"/>
            <a:ext cx="8886578" cy="6567233"/>
          </a:xfrm>
        </p:spPr>
      </p:pic>
    </p:spTree>
    <p:extLst>
      <p:ext uri="{BB962C8B-B14F-4D97-AF65-F5344CB8AC3E}">
        <p14:creationId xmlns:p14="http://schemas.microsoft.com/office/powerpoint/2010/main" val="3602971154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58B5A-27B2-5C4F-B8DC-342855B4E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A76B712-8BD8-EF4E-B69D-640F5A3657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1524" b="1"/>
          <a:stretch/>
        </p:blipFill>
        <p:spPr>
          <a:xfrm>
            <a:off x="66978" y="766916"/>
            <a:ext cx="9077022" cy="527623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6F7FC9B-A178-DB44-AB3E-8D2E9835BF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0800000">
            <a:off x="2449871" y="2859548"/>
            <a:ext cx="1997923" cy="1090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005970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C0C80-6BF3-8C4D-9BD3-A317F079CD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779E95D5-79FE-3544-AA74-E210E95A2D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804" r="74353"/>
          <a:stretch/>
        </p:blipFill>
        <p:spPr>
          <a:xfrm>
            <a:off x="3074913" y="-46857"/>
            <a:ext cx="3045668" cy="6904857"/>
          </a:xfrm>
        </p:spPr>
      </p:pic>
    </p:spTree>
    <p:extLst>
      <p:ext uri="{BB962C8B-B14F-4D97-AF65-F5344CB8AC3E}">
        <p14:creationId xmlns:p14="http://schemas.microsoft.com/office/powerpoint/2010/main" val="3969674195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6D314C-82BF-4346-B012-50EDF5E21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7B51B6B-16A4-D34B-A228-90FA21F87D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82951" y="1911035"/>
            <a:ext cx="9326952" cy="3440510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90527227-C035-2D47-A536-F0C16751EFA7}"/>
              </a:ext>
            </a:extLst>
          </p:cNvPr>
          <p:cNvSpPr/>
          <p:nvPr/>
        </p:nvSpPr>
        <p:spPr>
          <a:xfrm>
            <a:off x="3775587" y="3716594"/>
            <a:ext cx="5368413" cy="150433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152101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F528A-6D14-E144-BDE6-37149B3A6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64B67CA-4FD4-A64E-B4F3-A61FC818E9D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72015"/>
            <a:ext cx="9144000" cy="3340373"/>
          </a:xfrm>
        </p:spPr>
      </p:pic>
    </p:spTree>
    <p:extLst>
      <p:ext uri="{BB962C8B-B14F-4D97-AF65-F5344CB8AC3E}">
        <p14:creationId xmlns:p14="http://schemas.microsoft.com/office/powerpoint/2010/main" val="237581375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AF4314-CDCA-014B-9C1E-7741464150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258" r="74137"/>
          <a:stretch/>
        </p:blipFill>
        <p:spPr>
          <a:xfrm>
            <a:off x="2571304" y="0"/>
            <a:ext cx="3148178" cy="6992149"/>
          </a:xfrm>
        </p:spPr>
      </p:pic>
    </p:spTree>
    <p:extLst>
      <p:ext uri="{BB962C8B-B14F-4D97-AF65-F5344CB8AC3E}">
        <p14:creationId xmlns:p14="http://schemas.microsoft.com/office/powerpoint/2010/main" val="4181841768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48DA4A-27E9-F141-89EA-E269376C79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1" r="49028"/>
          <a:stretch/>
        </p:blipFill>
        <p:spPr>
          <a:xfrm>
            <a:off x="-1" y="1"/>
            <a:ext cx="6153759" cy="6893072"/>
          </a:xfr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D5FBF8A-BE1B-0C4D-8CE7-9E93D6208C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04418" flipV="1">
            <a:off x="5519507" y="1993952"/>
            <a:ext cx="1729710" cy="94451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3DCEFCC1-8726-6C4E-9C0E-3A35B2E57E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2381" y="3336613"/>
            <a:ext cx="3415439" cy="2146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98529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D404D7-B9DC-5643-BFC5-0202BF1D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83AC1F4-B9BA-6C48-8F56-DF3F151AAE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542" y="471949"/>
            <a:ext cx="8972915" cy="5639466"/>
          </a:xfrm>
        </p:spPr>
      </p:pic>
    </p:spTree>
    <p:extLst>
      <p:ext uri="{BB962C8B-B14F-4D97-AF65-F5344CB8AC3E}">
        <p14:creationId xmlns:p14="http://schemas.microsoft.com/office/powerpoint/2010/main" val="403646368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748DA4A-27E9-F141-89EA-E269376C79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841" r="49028"/>
          <a:stretch/>
        </p:blipFill>
        <p:spPr>
          <a:xfrm>
            <a:off x="-1" y="1"/>
            <a:ext cx="6153759" cy="6893072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B42014C-BC4A-FD47-9489-63D9BB360F86}"/>
              </a:ext>
            </a:extLst>
          </p:cNvPr>
          <p:cNvSpPr/>
          <p:nvPr/>
        </p:nvSpPr>
        <p:spPr>
          <a:xfrm>
            <a:off x="6153758" y="2683895"/>
            <a:ext cx="30079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youtu.be</a:t>
            </a:r>
            <a:r>
              <a:rPr lang="en-US" dirty="0">
                <a:hlinkClick r:id="rId3"/>
              </a:rPr>
              <a:t>/OinqFgsIbh0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D5FBF8A-BE1B-0C4D-8CE7-9E93D6208C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04418" flipV="1">
            <a:off x="4837392" y="3969111"/>
            <a:ext cx="2277675" cy="124373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F55689D-B51E-674F-B411-0E242439533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30659" y="4958447"/>
            <a:ext cx="1801029" cy="1557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467323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BB42014C-BC4A-FD47-9489-63D9BB360F86}"/>
              </a:ext>
            </a:extLst>
          </p:cNvPr>
          <p:cNvSpPr/>
          <p:nvPr/>
        </p:nvSpPr>
        <p:spPr>
          <a:xfrm>
            <a:off x="838063" y="235974"/>
            <a:ext cx="7993625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4800" dirty="0">
                <a:hlinkClick r:id="rId2"/>
              </a:rPr>
              <a:t>https://</a:t>
            </a:r>
            <a:r>
              <a:rPr lang="en-US" sz="4800" dirty="0" err="1">
                <a:hlinkClick r:id="rId2"/>
              </a:rPr>
              <a:t>youtu.be</a:t>
            </a:r>
            <a:r>
              <a:rPr lang="en-US" sz="4800" dirty="0">
                <a:hlinkClick r:id="rId2"/>
              </a:rPr>
              <a:t>/OinqFgsIbh0</a:t>
            </a:r>
            <a:endParaRPr lang="en-US" sz="4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AF55689D-B51E-674F-B411-0E24243953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5992" y="1423644"/>
            <a:ext cx="5837765" cy="50479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0140110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DB675B2-EC19-5F48-9EEE-8B2FDEEC38F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-163" r="49436"/>
          <a:stretch/>
        </p:blipFill>
        <p:spPr>
          <a:xfrm>
            <a:off x="0" y="-31243"/>
            <a:ext cx="6032090" cy="6889244"/>
          </a:xfrm>
        </p:spPr>
      </p:pic>
    </p:spTree>
    <p:extLst>
      <p:ext uri="{BB962C8B-B14F-4D97-AF65-F5344CB8AC3E}">
        <p14:creationId xmlns:p14="http://schemas.microsoft.com/office/powerpoint/2010/main" val="287958145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692DB-F6B8-A342-A175-95638B75AD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AAD3F2B-0B93-4649-A0AC-0DDBD590DD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7756" y="118415"/>
            <a:ext cx="8548488" cy="6332213"/>
          </a:xfrm>
        </p:spPr>
      </p:pic>
    </p:spTree>
    <p:extLst>
      <p:ext uri="{BB962C8B-B14F-4D97-AF65-F5344CB8AC3E}">
        <p14:creationId xmlns:p14="http://schemas.microsoft.com/office/powerpoint/2010/main" val="2939218149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B4B45-8F87-1C4F-AC45-BBE24ED29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694220-C096-3B4A-9A4D-C2279B645D3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5116" y="0"/>
            <a:ext cx="3215220" cy="6490917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42BD14-6E6B-8D45-B5D8-521948106F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887793"/>
            <a:ext cx="4521759" cy="3539613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6F9099-05DC-034A-86E0-A4A64A0D1B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0">
            <a:off x="3334774" y="2804518"/>
            <a:ext cx="1403722" cy="766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955819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51FEFD-7535-694E-8499-1845ED2007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2132D03-985A-C543-85F7-DAFCCF6D523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10655" y="274638"/>
            <a:ext cx="9716239" cy="6072650"/>
          </a:xfrm>
        </p:spPr>
      </p:pic>
    </p:spTree>
    <p:extLst>
      <p:ext uri="{BB962C8B-B14F-4D97-AF65-F5344CB8AC3E}">
        <p14:creationId xmlns:p14="http://schemas.microsoft.com/office/powerpoint/2010/main" val="3173805323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48F5-556E-F947-A25E-EDC6FDEBB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E49057D-B9DF-814B-8EA4-B43909B0FF0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18439" y="246986"/>
            <a:ext cx="9760645" cy="6100404"/>
          </a:xfrm>
        </p:spPr>
      </p:pic>
    </p:spTree>
    <p:extLst>
      <p:ext uri="{BB962C8B-B14F-4D97-AF65-F5344CB8AC3E}">
        <p14:creationId xmlns:p14="http://schemas.microsoft.com/office/powerpoint/2010/main" val="326756485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A9343-57C3-3843-B086-BDE3136A3B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C482710-35EA-0742-B99A-FF0421F167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871671" y="53411"/>
            <a:ext cx="10887341" cy="6804589"/>
          </a:xfrm>
        </p:spPr>
      </p:pic>
    </p:spTree>
    <p:extLst>
      <p:ext uri="{BB962C8B-B14F-4D97-AF65-F5344CB8AC3E}">
        <p14:creationId xmlns:p14="http://schemas.microsoft.com/office/powerpoint/2010/main" val="3077914303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791AC-D199-DD40-9035-6D87270F8B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Content Placeholder 8">
            <a:extLst>
              <a:ext uri="{FF2B5EF4-FFF2-40B4-BE49-F238E27FC236}">
                <a16:creationId xmlns:a16="http://schemas.microsoft.com/office/drawing/2014/main" id="{92A2F28C-9C42-194F-B832-4A79CB9FBF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790122" y="72106"/>
            <a:ext cx="2999289" cy="6785894"/>
          </a:xfrm>
        </p:spPr>
      </p:pic>
    </p:spTree>
    <p:extLst>
      <p:ext uri="{BB962C8B-B14F-4D97-AF65-F5344CB8AC3E}">
        <p14:creationId xmlns:p14="http://schemas.microsoft.com/office/powerpoint/2010/main" val="4143315409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B0753-64C4-B24B-A32B-55FF3DFDB4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21BD6D3-7DCE-234A-8319-D5E1317562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28930" y="274638"/>
            <a:ext cx="9801860" cy="6126163"/>
          </a:xfrm>
        </p:spPr>
      </p:pic>
    </p:spTree>
    <p:extLst>
      <p:ext uri="{BB962C8B-B14F-4D97-AF65-F5344CB8AC3E}">
        <p14:creationId xmlns:p14="http://schemas.microsoft.com/office/powerpoint/2010/main" val="163865875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B831C1-43A1-2943-8C5F-1BA5B1023A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394AD95-0CC2-B14C-B9E1-A893FFD2CD8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91303" y="0"/>
            <a:ext cx="9730269" cy="6081419"/>
          </a:xfrm>
        </p:spPr>
      </p:pic>
    </p:spTree>
    <p:extLst>
      <p:ext uri="{BB962C8B-B14F-4D97-AF65-F5344CB8AC3E}">
        <p14:creationId xmlns:p14="http://schemas.microsoft.com/office/powerpoint/2010/main" val="1330442537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CB3A2-2A4E-6542-869E-30BED9AE0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BFCA856-372E-964C-B0C9-7EC57FA870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331881" y="0"/>
            <a:ext cx="10183803" cy="6364877"/>
          </a:xfrm>
        </p:spPr>
      </p:pic>
    </p:spTree>
    <p:extLst>
      <p:ext uri="{BB962C8B-B14F-4D97-AF65-F5344CB8AC3E}">
        <p14:creationId xmlns:p14="http://schemas.microsoft.com/office/powerpoint/2010/main" val="4173532727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4E75AB-8D4D-464F-84D2-3A8973CEC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A4EEC23-7963-3B44-AE48-E01B44F756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140333" cy="5270757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374028-81D1-B34A-84C0-6B541FD997C4}"/>
              </a:ext>
            </a:extLst>
          </p:cNvPr>
          <p:cNvSpPr txBox="1"/>
          <p:nvPr/>
        </p:nvSpPr>
        <p:spPr>
          <a:xfrm>
            <a:off x="62625" y="5536229"/>
            <a:ext cx="9077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>
                <a:latin typeface="Arial Regular"/>
              </a:rPr>
              <a:t>What are your initial thoughts? Do you agree that children develop in this way?</a:t>
            </a:r>
          </a:p>
        </p:txBody>
      </p:sp>
    </p:spTree>
    <p:extLst>
      <p:ext uri="{BB962C8B-B14F-4D97-AF65-F5344CB8AC3E}">
        <p14:creationId xmlns:p14="http://schemas.microsoft.com/office/powerpoint/2010/main" val="244823285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9253" y="47996"/>
            <a:ext cx="8229600" cy="11430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Points for critical analysis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279307" y="1571720"/>
            <a:ext cx="4864693" cy="457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99085" marR="446405" indent="-287020">
              <a:lnSpc>
                <a:spcPts val="2380"/>
              </a:lnSpc>
              <a:spcBef>
                <a:spcPts val="39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studied his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own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children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his colleagues in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Geneva.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indent="-287020">
              <a:lnSpc>
                <a:spcPts val="2510"/>
              </a:lnSpc>
              <a:spcBef>
                <a:spcPts val="70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i="1" spc="-5" dirty="0">
                <a:latin typeface="Arial" panose="020B0604020202020204" pitchFamily="34" charset="0"/>
                <a:cs typeface="Arial" panose="020B0604020202020204" pitchFamily="34" charset="0"/>
              </a:rPr>
              <a:t>might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have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underestimated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>
              <a:lnSpc>
                <a:spcPts val="2510"/>
              </a:lnSpc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children’s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  <a:r>
              <a:rPr lang="en-GB" sz="2400" spc="4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abilities.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5080" indent="-287020">
              <a:lnSpc>
                <a:spcPts val="2380"/>
              </a:lnSpc>
              <a:spcBef>
                <a:spcPts val="1030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Piaget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ignored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the role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social setting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on a </a:t>
            </a: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child’s</a:t>
            </a:r>
            <a:r>
              <a:rPr lang="en-GB" sz="2400" spc="1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development.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99085" marR="205740" indent="-287020">
              <a:lnSpc>
                <a:spcPct val="90100"/>
              </a:lnSpc>
              <a:spcBef>
                <a:spcPts val="955"/>
              </a:spcBef>
              <a:buClr>
                <a:srgbClr val="FFFFFF"/>
              </a:buClr>
              <a:buFont typeface="Arial"/>
              <a:buChar char="•"/>
              <a:tabLst>
                <a:tab pos="299085" algn="l"/>
                <a:tab pos="299720" algn="l"/>
              </a:tabLst>
            </a:pPr>
            <a:r>
              <a:rPr lang="en-GB" sz="2400" spc="-15" dirty="0">
                <a:latin typeface="Arial" panose="020B0604020202020204" pitchFamily="34" charset="0"/>
                <a:cs typeface="Arial" panose="020B0604020202020204" pitchFamily="34" charset="0"/>
              </a:rPr>
              <a:t>Piaget’s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belief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that cognitive  development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happens </a:t>
            </a:r>
            <a:r>
              <a:rPr lang="en-GB" sz="2400" spc="-10" dirty="0">
                <a:latin typeface="Arial" panose="020B0604020202020204" pitchFamily="34" charset="0"/>
                <a:cs typeface="Arial" panose="020B0604020202020204" pitchFamily="34" charset="0"/>
              </a:rPr>
              <a:t>purely through maturation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has been</a:t>
            </a:r>
            <a:r>
              <a:rPr lang="en-GB" sz="2400" spc="3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spc="-5" dirty="0">
                <a:latin typeface="Arial" panose="020B0604020202020204" pitchFamily="34" charset="0"/>
                <a:cs typeface="Arial" panose="020B0604020202020204" pitchFamily="34" charset="0"/>
              </a:rPr>
              <a:t>challenged.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05ED8D-9C56-CB49-9E24-D234248EEB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163" y="1803732"/>
            <a:ext cx="4056064" cy="38620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1334714"/>
      </p:ext>
    </p:extLst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F638DCDC-2D1D-7F48-B8B8-D7C7E2FD035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45757" y="237067"/>
            <a:ext cx="8998243" cy="4872567"/>
          </a:xfrm>
        </p:spPr>
      </p:pic>
    </p:spTree>
    <p:extLst>
      <p:ext uri="{BB962C8B-B14F-4D97-AF65-F5344CB8AC3E}">
        <p14:creationId xmlns:p14="http://schemas.microsoft.com/office/powerpoint/2010/main" val="2668464462"/>
      </p:ext>
    </p:extLst>
  </p:cSld>
  <p:clrMapOvr>
    <a:masterClrMapping/>
  </p:clrMapOvr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B8D31F1-9796-704E-9582-81481BBA7A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11673" t="7102" r="6006" b="2432"/>
          <a:stretch/>
        </p:blipFill>
        <p:spPr>
          <a:xfrm>
            <a:off x="0" y="50126"/>
            <a:ext cx="9239535" cy="6346209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6B3D5A6-F2F6-E945-BF1B-EB89A103F3E7}"/>
              </a:ext>
            </a:extLst>
          </p:cNvPr>
          <p:cNvSpPr txBox="1"/>
          <p:nvPr/>
        </p:nvSpPr>
        <p:spPr>
          <a:xfrm>
            <a:off x="286602" y="5770897"/>
            <a:ext cx="57730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rgbClr val="92D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agreed</a:t>
            </a:r>
          </a:p>
        </p:txBody>
      </p:sp>
    </p:spTree>
    <p:extLst>
      <p:ext uri="{BB962C8B-B14F-4D97-AF65-F5344CB8AC3E}">
        <p14:creationId xmlns:p14="http://schemas.microsoft.com/office/powerpoint/2010/main" val="3227213629"/>
      </p:ext>
    </p:extLst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3753FE87-C029-F847-8225-B0B76BE16C0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27702" t="7968" r="3917" b="1699"/>
          <a:stretch/>
        </p:blipFill>
        <p:spPr>
          <a:xfrm>
            <a:off x="835572" y="0"/>
            <a:ext cx="8308428" cy="6859782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6899970-EFE7-CE4B-99D4-7283D917D65C}"/>
              </a:ext>
            </a:extLst>
          </p:cNvPr>
          <p:cNvSpPr txBox="1"/>
          <p:nvPr/>
        </p:nvSpPr>
        <p:spPr>
          <a:xfrm>
            <a:off x="0" y="6027003"/>
            <a:ext cx="55308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Vygotsky disagreed</a:t>
            </a:r>
          </a:p>
        </p:txBody>
      </p:sp>
    </p:spTree>
    <p:extLst>
      <p:ext uri="{BB962C8B-B14F-4D97-AF65-F5344CB8AC3E}">
        <p14:creationId xmlns:p14="http://schemas.microsoft.com/office/powerpoint/2010/main" val="888826837"/>
      </p:ext>
    </p:extLst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88D03C-9CF8-6248-A9E9-904E344D16E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7426" r="9107" b="7030"/>
          <a:stretch/>
        </p:blipFill>
        <p:spPr>
          <a:xfrm>
            <a:off x="0" y="291495"/>
            <a:ext cx="9002110" cy="6266960"/>
          </a:xfrm>
        </p:spPr>
      </p:pic>
    </p:spTree>
    <p:extLst>
      <p:ext uri="{BB962C8B-B14F-4D97-AF65-F5344CB8AC3E}">
        <p14:creationId xmlns:p14="http://schemas.microsoft.com/office/powerpoint/2010/main" val="1390576399"/>
      </p:ext>
    </p:extLst>
  </p:cSld>
  <p:clrMapOvr>
    <a:masterClrMapping/>
  </p:clrMapOvr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133C469-0440-4F44-B141-3420DCF53A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rcRect l="9499" t="2888" r="8621"/>
          <a:stretch/>
        </p:blipFill>
        <p:spPr>
          <a:xfrm>
            <a:off x="0" y="44284"/>
            <a:ext cx="9048466" cy="6707251"/>
          </a:xfrm>
        </p:spPr>
      </p:pic>
    </p:spTree>
    <p:extLst>
      <p:ext uri="{BB962C8B-B14F-4D97-AF65-F5344CB8AC3E}">
        <p14:creationId xmlns:p14="http://schemas.microsoft.com/office/powerpoint/2010/main" val="658805262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EC441FF-6F33-5B47-B8CE-4DAF104EF0E3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121373"/>
            <a:ext cx="9144000" cy="5772874"/>
          </a:xfrm>
        </p:spPr>
      </p:pic>
    </p:spTree>
    <p:extLst>
      <p:ext uri="{BB962C8B-B14F-4D97-AF65-F5344CB8AC3E}">
        <p14:creationId xmlns:p14="http://schemas.microsoft.com/office/powerpoint/2010/main" val="3784711595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C908E968-2730-FC40-812E-CDAB0615DAF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95250" y="0"/>
            <a:ext cx="8915400" cy="5619660"/>
          </a:xfrm>
        </p:spPr>
      </p:pic>
    </p:spTree>
    <p:extLst>
      <p:ext uri="{BB962C8B-B14F-4D97-AF65-F5344CB8AC3E}">
        <p14:creationId xmlns:p14="http://schemas.microsoft.com/office/powerpoint/2010/main" val="389581635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6905285-2F3B-C94D-B4D1-C87B2043719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4300" y="-1279"/>
            <a:ext cx="8896350" cy="5614679"/>
          </a:xfrm>
        </p:spPr>
      </p:pic>
    </p:spTree>
    <p:extLst>
      <p:ext uri="{BB962C8B-B14F-4D97-AF65-F5344CB8AC3E}">
        <p14:creationId xmlns:p14="http://schemas.microsoft.com/office/powerpoint/2010/main" val="1231292712"/>
      </p:ext>
    </p:extLst>
  </p:cSld>
  <p:clrMapOvr>
    <a:masterClrMapping/>
  </p:clrMapOvr>
</p:sld>
</file>

<file path=ppt/slides/slide8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7FC3E5-C9F7-7240-B321-A62250CB16F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1127443" y="633413"/>
            <a:ext cx="6962139" cy="4351337"/>
          </a:xfrm>
        </p:spPr>
      </p:pic>
    </p:spTree>
    <p:extLst>
      <p:ext uri="{BB962C8B-B14F-4D97-AF65-F5344CB8AC3E}">
        <p14:creationId xmlns:p14="http://schemas.microsoft.com/office/powerpoint/2010/main" val="4023733289"/>
      </p:ext>
    </p:extLst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6A5BD78F-CAD8-D647-BD65-CC9BFE989FD6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500"/>
            <a:ext cx="9144000" cy="5715001"/>
          </a:xfrm>
        </p:spPr>
      </p:pic>
    </p:spTree>
    <p:extLst>
      <p:ext uri="{BB962C8B-B14F-4D97-AF65-F5344CB8AC3E}">
        <p14:creationId xmlns:p14="http://schemas.microsoft.com/office/powerpoint/2010/main" val="2865930744"/>
      </p:ext>
    </p:extLst>
  </p:cSld>
  <p:clrMapOvr>
    <a:masterClrMapping/>
  </p:clrMapOvr>
</p:sld>
</file>

<file path=ppt/slides/slide9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D132CEE0-68DC-A440-8137-09DD9417353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44449"/>
            <a:ext cx="9144000" cy="5715000"/>
          </a:xfr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E7B9DD0-87EF-004F-B360-A5CECECAE3DF}"/>
              </a:ext>
            </a:extLst>
          </p:cNvPr>
          <p:cNvSpPr txBox="1"/>
          <p:nvPr/>
        </p:nvSpPr>
        <p:spPr>
          <a:xfrm>
            <a:off x="1042828" y="5868538"/>
            <a:ext cx="70583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 Knowledgeable Other</a:t>
            </a:r>
          </a:p>
        </p:txBody>
      </p:sp>
    </p:spTree>
    <p:extLst>
      <p:ext uri="{BB962C8B-B14F-4D97-AF65-F5344CB8AC3E}">
        <p14:creationId xmlns:p14="http://schemas.microsoft.com/office/powerpoint/2010/main" val="1692754657"/>
      </p:ext>
    </p:extLst>
  </p:cSld>
  <p:clrMapOvr>
    <a:masterClrMapping/>
  </p:clrMapOvr>
</p:sld>
</file>

<file path=ppt/slides/slide9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A622588-9513-9949-8BE7-773A0DC545D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3407593788"/>
      </p:ext>
    </p:extLst>
  </p:cSld>
  <p:clrMapOvr>
    <a:masterClrMapping/>
  </p:clrMapOvr>
</p:sld>
</file>

<file path=ppt/slides/slide9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0F11B3A-1DB7-6844-83CE-41C6EF3975A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349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731581430"/>
      </p:ext>
    </p:extLst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75D3AF1-3243-F54E-A1D6-AEAB96FBB80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2549"/>
            <a:ext cx="9144000" cy="5715000"/>
          </a:xfrm>
        </p:spPr>
      </p:pic>
    </p:spTree>
    <p:extLst>
      <p:ext uri="{BB962C8B-B14F-4D97-AF65-F5344CB8AC3E}">
        <p14:creationId xmlns:p14="http://schemas.microsoft.com/office/powerpoint/2010/main" val="1984119284"/>
      </p:ext>
    </p:extLst>
  </p:cSld>
  <p:clrMapOvr>
    <a:masterClrMapping/>
  </p:clrMapOvr>
</p:sld>
</file>

<file path=ppt/slides/slide9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068C1E8E-6482-CA48-BEE3-C703A699701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68263"/>
            <a:ext cx="9144000" cy="5700713"/>
          </a:xfrm>
        </p:spPr>
      </p:pic>
    </p:spTree>
    <p:extLst>
      <p:ext uri="{BB962C8B-B14F-4D97-AF65-F5344CB8AC3E}">
        <p14:creationId xmlns:p14="http://schemas.microsoft.com/office/powerpoint/2010/main" val="3494551231"/>
      </p:ext>
    </p:extLst>
  </p:cSld>
  <p:clrMapOvr>
    <a:masterClrMapping/>
  </p:clrMapOvr>
</p:sld>
</file>

<file path=ppt/slides/slide9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5FDA21B6-8837-1844-A8A1-D2A0C46F30E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83169"/>
            <a:ext cx="9144000" cy="6941169"/>
          </a:xfrm>
        </p:spPr>
      </p:pic>
    </p:spTree>
    <p:extLst>
      <p:ext uri="{BB962C8B-B14F-4D97-AF65-F5344CB8AC3E}">
        <p14:creationId xmlns:p14="http://schemas.microsoft.com/office/powerpoint/2010/main" val="1423099755"/>
      </p:ext>
    </p:extLst>
  </p:cSld>
  <p:clrMapOvr>
    <a:masterClrMapping/>
  </p:clrMapOvr>
</p:sld>
</file>

<file path=ppt/slides/slide9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81BF8BF-2DDA-8944-94AB-270F111337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32262"/>
            <a:ext cx="9180252" cy="5875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76846"/>
      </p:ext>
    </p:extLst>
  </p:cSld>
  <p:clrMapOvr>
    <a:masterClrMapping/>
  </p:clrMapOvr>
</p:sld>
</file>

<file path=ppt/slides/slide9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43319FD7-297B-2847-A61B-6AB36535DF5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0" y="-9811"/>
            <a:ext cx="9144000" cy="6867812"/>
          </a:xfrm>
        </p:spPr>
      </p:pic>
    </p:spTree>
    <p:extLst>
      <p:ext uri="{BB962C8B-B14F-4D97-AF65-F5344CB8AC3E}">
        <p14:creationId xmlns:p14="http://schemas.microsoft.com/office/powerpoint/2010/main" val="3335702879"/>
      </p:ext>
    </p:extLst>
  </p:cSld>
  <p:clrMapOvr>
    <a:masterClrMapping/>
  </p:clrMapOvr>
</p:sld>
</file>

<file path=ppt/slides/slide9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27138E07-C458-7144-8E84-0A7003EF350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2131595" y="171762"/>
            <a:ext cx="4753449" cy="6549761"/>
          </a:xfrm>
        </p:spPr>
      </p:pic>
    </p:spTree>
    <p:extLst>
      <p:ext uri="{BB962C8B-B14F-4D97-AF65-F5344CB8AC3E}">
        <p14:creationId xmlns:p14="http://schemas.microsoft.com/office/powerpoint/2010/main" val="2814791660"/>
      </p:ext>
    </p:extLst>
  </p:cSld>
  <p:clrMapOvr>
    <a:masterClrMapping/>
  </p:clrMapOvr>
</p:sld>
</file>

<file path=ppt/slides/slide10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12A0AFFC-3CA4-E049-8D00-E21A8B36F9A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718264" y="391886"/>
            <a:ext cx="7696610" cy="5033963"/>
          </a:xfrm>
        </p:spPr>
      </p:pic>
    </p:spTree>
    <p:extLst>
      <p:ext uri="{BB962C8B-B14F-4D97-AF65-F5344CB8AC3E}">
        <p14:creationId xmlns:p14="http://schemas.microsoft.com/office/powerpoint/2010/main" val="984614625"/>
      </p:ext>
    </p:extLst>
  </p:cSld>
  <p:clrMapOvr>
    <a:masterClrMapping/>
  </p:clrMapOvr>
</p:sld>
</file>

<file path=ppt/slides/slide10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676FA92E-7606-0944-899B-84E0398A1C4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23423" y="0"/>
            <a:ext cx="8526663" cy="5599376"/>
          </a:xfrm>
        </p:spPr>
      </p:pic>
    </p:spTree>
    <p:extLst>
      <p:ext uri="{BB962C8B-B14F-4D97-AF65-F5344CB8AC3E}">
        <p14:creationId xmlns:p14="http://schemas.microsoft.com/office/powerpoint/2010/main" val="3370313650"/>
      </p:ext>
    </p:extLst>
  </p:cSld>
  <p:clrMapOvr>
    <a:masterClrMapping/>
  </p:clrMapOvr>
</p:sld>
</file>

<file path=ppt/slides/slide10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BC805983-2C7A-C149-94A1-0456163828B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60416" y="0"/>
            <a:ext cx="8467021" cy="5540149"/>
          </a:xfrm>
        </p:spPr>
      </p:pic>
    </p:spTree>
    <p:extLst>
      <p:ext uri="{BB962C8B-B14F-4D97-AF65-F5344CB8AC3E}">
        <p14:creationId xmlns:p14="http://schemas.microsoft.com/office/powerpoint/2010/main" val="3228559047"/>
      </p:ext>
    </p:extLst>
  </p:cSld>
  <p:clrMapOvr>
    <a:masterClrMapping/>
  </p:clrMapOvr>
</p:sld>
</file>

<file path=ppt/slides/slide10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1B0D21B-F259-5743-85F6-6A4E69FBAEC4}"/>
              </a:ext>
            </a:extLst>
          </p:cNvPr>
          <p:cNvSpPr txBox="1"/>
          <p:nvPr/>
        </p:nvSpPr>
        <p:spPr>
          <a:xfrm>
            <a:off x="2726267" y="4216400"/>
            <a:ext cx="38671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5400">
                <a:solidFill>
                  <a:schemeClr val="bg1"/>
                </a:solidFill>
                <a:latin typeface="American Typewriter" panose="02090604020004020304" pitchFamily="18" charset="77"/>
              </a:rPr>
              <a:t>ECAD4007</a:t>
            </a:r>
            <a:endParaRPr lang="en-US" sz="5400" dirty="0">
              <a:solidFill>
                <a:schemeClr val="bg1"/>
              </a:solidFill>
              <a:latin typeface="American Typewriter" panose="02090604020004020304" pitchFamily="18" charset="77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8E53FF-BBCE-764F-9439-8D0A763B0D90}"/>
              </a:ext>
            </a:extLst>
          </p:cNvPr>
          <p:cNvSpPr txBox="1"/>
          <p:nvPr/>
        </p:nvSpPr>
        <p:spPr>
          <a:xfrm>
            <a:off x="534199" y="592665"/>
            <a:ext cx="825128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Introduction to Learning Theory</a:t>
            </a:r>
          </a:p>
          <a:p>
            <a:pPr algn="ctr"/>
            <a:r>
              <a:rPr lang="en-US" sz="4000" dirty="0">
                <a:solidFill>
                  <a:schemeClr val="bg1"/>
                </a:solidFill>
                <a:latin typeface="American Typewriter" panose="02090604020004020304" pitchFamily="18" charset="77"/>
              </a:rPr>
              <a:t>(Part 1)</a:t>
            </a:r>
          </a:p>
        </p:txBody>
      </p:sp>
    </p:spTree>
    <p:extLst>
      <p:ext uri="{BB962C8B-B14F-4D97-AF65-F5344CB8AC3E}">
        <p14:creationId xmlns:p14="http://schemas.microsoft.com/office/powerpoint/2010/main" val="26171080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12" ma:contentTypeDescription="Create a new document." ma:contentTypeScope="" ma:versionID="7614c0d39d68b11413b99ea6b15f897c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322afc73339f979490dfcc2930f5f197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AutoTags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Location" ma:index="16" nillable="true" ma:displayName="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B8D2FC-B767-4243-8EEE-39F477836B4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A4313D5-DE31-46C2-BFBF-8E37696590B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75A3812-31E9-4619-981E-BFCE2B0654EE}">
  <ds:schemaRefs>
    <ds:schemaRef ds:uri="8ee9550b-f5f4-4dde-bce5-39f4ba45c2f1"/>
    <ds:schemaRef ds:uri="http://purl.org/dc/dcmitype/"/>
    <ds:schemaRef ds:uri="http://schemas.microsoft.com/office/2006/metadata/properties"/>
    <ds:schemaRef ds:uri="http://purl.org/dc/elements/1.1/"/>
    <ds:schemaRef ds:uri="http://www.w3.org/XML/1998/namespace"/>
    <ds:schemaRef ds:uri="92c24619-d6d5-42cf-b618-23d930ad9f20"/>
    <ds:schemaRef ds:uri="http://purl.org/dc/terms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7097</TotalTime>
  <Words>498</Words>
  <Application>Microsoft Macintosh PowerPoint</Application>
  <PresentationFormat>On-screen Show (4:3)</PresentationFormat>
  <Paragraphs>118</Paragraphs>
  <Slides>103</Slides>
  <Notes>74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103</vt:i4>
      </vt:variant>
    </vt:vector>
  </HeadingPairs>
  <TitlesOfParts>
    <vt:vector size="110" baseType="lpstr">
      <vt:lpstr>American Typewriter</vt:lpstr>
      <vt:lpstr>Arial</vt:lpstr>
      <vt:lpstr>Arial Regular</vt:lpstr>
      <vt:lpstr>Calibri</vt:lpstr>
      <vt:lpstr>Calibri Light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Who is this?</vt:lpstr>
      <vt:lpstr>PowerPoint Presentation</vt:lpstr>
      <vt:lpstr>Who is this?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Points for critical analysis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Tom Cox</cp:lastModifiedBy>
  <cp:revision>103</cp:revision>
  <dcterms:created xsi:type="dcterms:W3CDTF">2017-02-08T11:33:06Z</dcterms:created>
  <dcterms:modified xsi:type="dcterms:W3CDTF">2023-10-02T17:46:39Z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</Properties>
</file>