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6" autoAdjust="0"/>
    <p:restoredTop sz="94660"/>
  </p:normalViewPr>
  <p:slideViewPr>
    <p:cSldViewPr snapToGrid="0">
      <p:cViewPr varScale="1">
        <p:scale>
          <a:sx n="86" d="100"/>
          <a:sy n="86" d="100"/>
        </p:scale>
        <p:origin x="48" y="1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9616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6617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3867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9327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658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992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3539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7134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7125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719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96970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988448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7885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8970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928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33620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F5333-435F-41A3-849D-E2873B4D8523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679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D0F5333-435F-41A3-849D-E2873B4D8523}" type="datetimeFigureOut">
              <a:rPr lang="en-GB" smtClean="0"/>
              <a:t>05/11/2020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6C8F4-D36C-480D-A683-4D907E8EFD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34224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Seminar 5 and 6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ECAP4002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23252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Seminar 5 – Perception Task.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Individually find</a:t>
            </a:r>
            <a:r>
              <a:rPr lang="en-GB" dirty="0"/>
              <a:t> </a:t>
            </a:r>
            <a:r>
              <a:rPr lang="en-GB" dirty="0" smtClean="0"/>
              <a:t>3 sources looking at three</a:t>
            </a:r>
            <a:r>
              <a:rPr lang="en-GB" dirty="0"/>
              <a:t> </a:t>
            </a:r>
            <a:r>
              <a:rPr lang="en-GB" dirty="0" smtClean="0"/>
              <a:t>different</a:t>
            </a:r>
            <a:r>
              <a:rPr lang="en-GB" dirty="0"/>
              <a:t> </a:t>
            </a:r>
            <a:r>
              <a:rPr lang="en-GB" dirty="0" smtClean="0"/>
              <a:t>perception</a:t>
            </a:r>
            <a:r>
              <a:rPr lang="en-GB" dirty="0"/>
              <a:t> </a:t>
            </a:r>
            <a:r>
              <a:rPr lang="en-GB" dirty="0" smtClean="0"/>
              <a:t>disorders</a:t>
            </a:r>
            <a:r>
              <a:rPr lang="en-GB" dirty="0"/>
              <a:t> </a:t>
            </a:r>
            <a:r>
              <a:rPr lang="en-GB" dirty="0" smtClean="0"/>
              <a:t>and</a:t>
            </a:r>
            <a:r>
              <a:rPr lang="en-GB" dirty="0"/>
              <a:t> </a:t>
            </a:r>
            <a:r>
              <a:rPr lang="en-GB" dirty="0" smtClean="0"/>
              <a:t>synthesise</a:t>
            </a:r>
            <a:r>
              <a:rPr lang="en-GB" dirty="0"/>
              <a:t> </a:t>
            </a:r>
            <a:r>
              <a:rPr lang="en-GB" dirty="0" smtClean="0"/>
              <a:t>them. </a:t>
            </a:r>
          </a:p>
          <a:p>
            <a:endParaRPr lang="en-GB" dirty="0"/>
          </a:p>
          <a:p>
            <a:r>
              <a:rPr lang="en-GB" dirty="0" smtClean="0"/>
              <a:t>Present your findings to the class.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0472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Seminar 6 – Brain Facts.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Research and Find 10 Facts about the brain. </a:t>
            </a:r>
          </a:p>
          <a:p>
            <a:endParaRPr lang="en-GB" dirty="0"/>
          </a:p>
          <a:p>
            <a:r>
              <a:rPr lang="en-GB" dirty="0" smtClean="0"/>
              <a:t>Tell the class the 10 Brain Facts and where you found them.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9137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 smtClean="0">
                <a:solidFill>
                  <a:schemeClr val="accent2"/>
                </a:solidFill>
              </a:rPr>
              <a:t>BRAIN FACTS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1981200" y="1600201"/>
            <a:ext cx="3754438" cy="3484563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en-US" altLang="en-US" sz="2000"/>
              <a:t>Brain weighs approximately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en-US" sz="2000"/>
              <a:t>     3 lbs (1500 grms)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sz="2000"/>
          </a:p>
          <a:p>
            <a:pPr eaLnBrk="1" hangingPunct="1">
              <a:lnSpc>
                <a:spcPct val="90000"/>
              </a:lnSpc>
            </a:pPr>
            <a:r>
              <a:rPr lang="en-US" altLang="en-US" sz="2000"/>
              <a:t>Brain has approximately 100 billion neurons and 1 trillion supporting cells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endParaRPr lang="en-US" altLang="en-US" sz="2000"/>
          </a:p>
          <a:p>
            <a:pPr eaLnBrk="1" hangingPunct="1">
              <a:lnSpc>
                <a:spcPct val="90000"/>
              </a:lnSpc>
            </a:pPr>
            <a:r>
              <a:rPr lang="en-US" altLang="en-US" sz="2000"/>
              <a:t>Neurons grow and organize themselves into efficient systems that operate a lifetime</a:t>
            </a:r>
          </a:p>
        </p:txBody>
      </p:sp>
      <p:sp>
        <p:nvSpPr>
          <p:cNvPr id="47108" name="Rectangle 4"/>
          <p:cNvSpPr>
            <a:spLocks noGrp="1" noChangeArrowheads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altLang="en-US" sz="2400"/>
              <a:t>Brain controls ALL activities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/>
              <a:t>Emotion and cognition are intertwined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/>
              <a:t>Neurons can re-route circuits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/>
              <a:t>Brain and environment involved in delicate duet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2400"/>
              <a:t>Brain never stops adapting and changing</a:t>
            </a:r>
          </a:p>
        </p:txBody>
      </p:sp>
    </p:spTree>
    <p:extLst>
      <p:ext uri="{BB962C8B-B14F-4D97-AF65-F5344CB8AC3E}">
        <p14:creationId xmlns:p14="http://schemas.microsoft.com/office/powerpoint/2010/main" val="1806693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121</Words>
  <Application>Microsoft Office PowerPoint</Application>
  <PresentationFormat>Widescreen</PresentationFormat>
  <Paragraphs>22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Century Gothic</vt:lpstr>
      <vt:lpstr>Wingdings 3</vt:lpstr>
      <vt:lpstr>Ion</vt:lpstr>
      <vt:lpstr>Seminar 5 and 6</vt:lpstr>
      <vt:lpstr>Seminar 5 – Perception Task. </vt:lpstr>
      <vt:lpstr>Seminar 6 – Brain Facts. </vt:lpstr>
      <vt:lpstr>BRAIN FACTS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Seminar 5 and 6</dc:title>
  <dc:creator>Stuart Jones</dc:creator>
  <cp:lastModifiedBy>Stuart Jones</cp:lastModifiedBy>
  <cp:revision>1</cp:revision>
  <dcterms:created xsi:type="dcterms:W3CDTF">2020-11-05T20:03:50Z</dcterms:created>
  <dcterms:modified xsi:type="dcterms:W3CDTF">2020-11-05T20:04:47Z</dcterms:modified>
</cp:coreProperties>
</file>