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3"/>
  </p:notesMasterIdLst>
  <p:sldIdLst>
    <p:sldId id="409" r:id="rId5"/>
    <p:sldId id="277" r:id="rId6"/>
    <p:sldId id="410" r:id="rId7"/>
    <p:sldId id="392" r:id="rId8"/>
    <p:sldId id="323" r:id="rId9"/>
    <p:sldId id="281" r:id="rId10"/>
    <p:sldId id="489" r:id="rId11"/>
    <p:sldId id="490" r:id="rId12"/>
    <p:sldId id="395" r:id="rId13"/>
    <p:sldId id="260" r:id="rId14"/>
    <p:sldId id="308" r:id="rId15"/>
    <p:sldId id="305" r:id="rId16"/>
    <p:sldId id="309" r:id="rId17"/>
    <p:sldId id="455" r:id="rId18"/>
    <p:sldId id="322" r:id="rId19"/>
    <p:sldId id="311" r:id="rId20"/>
    <p:sldId id="320" r:id="rId21"/>
    <p:sldId id="492" r:id="rId22"/>
    <p:sldId id="304" r:id="rId23"/>
    <p:sldId id="340" r:id="rId24"/>
    <p:sldId id="347" r:id="rId25"/>
    <p:sldId id="397" r:id="rId26"/>
    <p:sldId id="360" r:id="rId27"/>
    <p:sldId id="406" r:id="rId28"/>
    <p:sldId id="407" r:id="rId29"/>
    <p:sldId id="496" r:id="rId30"/>
    <p:sldId id="503" r:id="rId31"/>
    <p:sldId id="493" r:id="rId32"/>
    <p:sldId id="495" r:id="rId33"/>
    <p:sldId id="494" r:id="rId34"/>
    <p:sldId id="557" r:id="rId35"/>
    <p:sldId id="412" r:id="rId36"/>
    <p:sldId id="318" r:id="rId37"/>
    <p:sldId id="361" r:id="rId38"/>
    <p:sldId id="362" r:id="rId39"/>
    <p:sldId id="385" r:id="rId40"/>
    <p:sldId id="388" r:id="rId41"/>
    <p:sldId id="500" r:id="rId42"/>
    <p:sldId id="499" r:id="rId43"/>
    <p:sldId id="501" r:id="rId44"/>
    <p:sldId id="316" r:id="rId45"/>
    <p:sldId id="508" r:id="rId46"/>
    <p:sldId id="473" r:id="rId47"/>
    <p:sldId id="485" r:id="rId48"/>
    <p:sldId id="486" r:id="rId49"/>
    <p:sldId id="477" r:id="rId50"/>
    <p:sldId id="478" r:id="rId51"/>
    <p:sldId id="476" r:id="rId52"/>
    <p:sldId id="479" r:id="rId53"/>
    <p:sldId id="480" r:id="rId54"/>
    <p:sldId id="415" r:id="rId55"/>
    <p:sldId id="482" r:id="rId56"/>
    <p:sldId id="561" r:id="rId57"/>
    <p:sldId id="483" r:id="rId58"/>
    <p:sldId id="513" r:id="rId59"/>
    <p:sldId id="467" r:id="rId60"/>
    <p:sldId id="560" r:id="rId61"/>
    <p:sldId id="559" r:id="rId62"/>
    <p:sldId id="562" r:id="rId63"/>
    <p:sldId id="329" r:id="rId64"/>
    <p:sldId id="511" r:id="rId65"/>
    <p:sldId id="268" r:id="rId66"/>
    <p:sldId id="532" r:id="rId67"/>
    <p:sldId id="526" r:id="rId68"/>
    <p:sldId id="491" r:id="rId69"/>
    <p:sldId id="558" r:id="rId70"/>
    <p:sldId id="475" r:id="rId71"/>
    <p:sldId id="282" r:id="rId72"/>
    <p:sldId id="283" r:id="rId73"/>
    <p:sldId id="457" r:id="rId74"/>
    <p:sldId id="294" r:id="rId75"/>
    <p:sldId id="502" r:id="rId76"/>
    <p:sldId id="443" r:id="rId77"/>
    <p:sldId id="460" r:id="rId78"/>
    <p:sldId id="461" r:id="rId79"/>
    <p:sldId id="462" r:id="rId80"/>
    <p:sldId id="463" r:id="rId81"/>
    <p:sldId id="464" r:id="rId82"/>
    <p:sldId id="429" r:id="rId83"/>
    <p:sldId id="430" r:id="rId84"/>
    <p:sldId id="431" r:id="rId85"/>
    <p:sldId id="432" r:id="rId86"/>
    <p:sldId id="433" r:id="rId87"/>
    <p:sldId id="434" r:id="rId88"/>
    <p:sldId id="435" r:id="rId89"/>
    <p:sldId id="436" r:id="rId90"/>
    <p:sldId id="437" r:id="rId91"/>
    <p:sldId id="438" r:id="rId92"/>
    <p:sldId id="439" r:id="rId93"/>
    <p:sldId id="440" r:id="rId94"/>
    <p:sldId id="458" r:id="rId95"/>
    <p:sldId id="459" r:id="rId96"/>
    <p:sldId id="465" r:id="rId97"/>
    <p:sldId id="466" r:id="rId98"/>
    <p:sldId id="470" r:id="rId99"/>
    <p:sldId id="472" r:id="rId100"/>
    <p:sldId id="528" r:id="rId101"/>
    <p:sldId id="391" r:id="rId10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2DFF"/>
    <a:srgbClr val="0674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36438-4719-4985-AFAA-770E499EC6CE}" v="71" dt="2023-03-15T10:55:09.4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889" autoAdjust="0"/>
    <p:restoredTop sz="94660"/>
  </p:normalViewPr>
  <p:slideViewPr>
    <p:cSldViewPr snapToGrid="0">
      <p:cViewPr varScale="1">
        <p:scale>
          <a:sx n="61" d="100"/>
          <a:sy n="61" d="100"/>
        </p:scale>
        <p:origin x="690" y="60"/>
      </p:cViewPr>
      <p:guideLst/>
    </p:cSldViewPr>
  </p:slideViewPr>
  <p:notesTextViewPr>
    <p:cViewPr>
      <p:scale>
        <a:sx n="3" d="2"/>
        <a:sy n="3" d="2"/>
      </p:scale>
      <p:origin x="0" y="0"/>
    </p:cViewPr>
  </p:notesTextViewPr>
  <p:sorterViewPr>
    <p:cViewPr>
      <p:scale>
        <a:sx n="100" d="100"/>
        <a:sy n="100" d="100"/>
      </p:scale>
      <p:origin x="0" y="-2380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07" Type="http://schemas.openxmlformats.org/officeDocument/2006/relationships/tableStyles" Target="tableStyles.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notesMaster" Target="notesMasters/notesMaster1.xml"/><Relationship Id="rId108" Type="http://schemas.microsoft.com/office/2016/11/relationships/changesInfo" Target="changesInfos/changesInfo1.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microsoft.com/office/2015/10/relationships/revisionInfo" Target="revisionInfo.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D5035F34-455B-47A6-A7A0-8F60F4C72FA4}"/>
    <pc:docChg chg="addSld modSld">
      <pc:chgData name="James Williams" userId="c957a50b-491f-4d94-b4bc-52aca3e2340d" providerId="ADAL" clId="{D5035F34-455B-47A6-A7A0-8F60F4C72FA4}" dt="2022-12-21T18:36:52.142" v="0"/>
      <pc:docMkLst>
        <pc:docMk/>
      </pc:docMkLst>
      <pc:sldChg chg="add">
        <pc:chgData name="James Williams" userId="c957a50b-491f-4d94-b4bc-52aca3e2340d" providerId="ADAL" clId="{D5035F34-455B-47A6-A7A0-8F60F4C72FA4}" dt="2022-12-21T18:36:52.142" v="0"/>
        <pc:sldMkLst>
          <pc:docMk/>
          <pc:sldMk cId="2028065261" sldId="363"/>
        </pc:sldMkLst>
      </pc:sldChg>
    </pc:docChg>
  </pc:docChgLst>
  <pc:docChgLst>
    <pc:chgData name="James Williams" userId="c957a50b-491f-4d94-b4bc-52aca3e2340d" providerId="ADAL" clId="{00036438-4719-4985-AFAA-770E499EC6CE}"/>
    <pc:docChg chg="undo redo custSel addSld delSld modSld sldOrd">
      <pc:chgData name="James Williams" userId="c957a50b-491f-4d94-b4bc-52aca3e2340d" providerId="ADAL" clId="{00036438-4719-4985-AFAA-770E499EC6CE}" dt="2023-03-15T10:55:27.436" v="4232" actId="2696"/>
      <pc:docMkLst>
        <pc:docMk/>
      </pc:docMkLst>
      <pc:sldChg chg="modSp mod">
        <pc:chgData name="James Williams" userId="c957a50b-491f-4d94-b4bc-52aca3e2340d" providerId="ADAL" clId="{00036438-4719-4985-AFAA-770E499EC6CE}" dt="2023-03-12T14:35:44.278" v="2255" actId="20577"/>
        <pc:sldMkLst>
          <pc:docMk/>
          <pc:sldMk cId="2636626544" sldId="260"/>
        </pc:sldMkLst>
        <pc:spChg chg="mod">
          <ac:chgData name="James Williams" userId="c957a50b-491f-4d94-b4bc-52aca3e2340d" providerId="ADAL" clId="{00036438-4719-4985-AFAA-770E499EC6CE}" dt="2023-03-12T14:35:44.278" v="2255" actId="20577"/>
          <ac:spMkLst>
            <pc:docMk/>
            <pc:sldMk cId="2636626544" sldId="260"/>
            <ac:spMk id="2" creationId="{C1356D87-8E03-45C3-9ACD-92353DE97DCC}"/>
          </ac:spMkLst>
        </pc:spChg>
      </pc:sldChg>
      <pc:sldChg chg="add del">
        <pc:chgData name="James Williams" userId="c957a50b-491f-4d94-b4bc-52aca3e2340d" providerId="ADAL" clId="{00036438-4719-4985-AFAA-770E499EC6CE}" dt="2023-02-01T13:54:35.848" v="241"/>
        <pc:sldMkLst>
          <pc:docMk/>
          <pc:sldMk cId="2744674804" sldId="268"/>
        </pc:sldMkLst>
      </pc:sldChg>
      <pc:sldChg chg="modSp add mod">
        <pc:chgData name="James Williams" userId="c957a50b-491f-4d94-b4bc-52aca3e2340d" providerId="ADAL" clId="{00036438-4719-4985-AFAA-770E499EC6CE}" dt="2023-02-01T12:50:24.650" v="239" actId="20577"/>
        <pc:sldMkLst>
          <pc:docMk/>
          <pc:sldMk cId="2307667373" sldId="276"/>
        </pc:sldMkLst>
        <pc:spChg chg="mod">
          <ac:chgData name="James Williams" userId="c957a50b-491f-4d94-b4bc-52aca3e2340d" providerId="ADAL" clId="{00036438-4719-4985-AFAA-770E499EC6CE}" dt="2023-02-01T12:50:24.650" v="239" actId="20577"/>
          <ac:spMkLst>
            <pc:docMk/>
            <pc:sldMk cId="2307667373" sldId="276"/>
            <ac:spMk id="2" creationId="{7BE8D325-5E99-45EB-99A7-1D35A3979691}"/>
          </ac:spMkLst>
        </pc:spChg>
        <pc:spChg chg="mod">
          <ac:chgData name="James Williams" userId="c957a50b-491f-4d94-b4bc-52aca3e2340d" providerId="ADAL" clId="{00036438-4719-4985-AFAA-770E499EC6CE}" dt="2023-02-01T12:50:22.664" v="237" actId="20577"/>
          <ac:spMkLst>
            <pc:docMk/>
            <pc:sldMk cId="2307667373" sldId="276"/>
            <ac:spMk id="3" creationId="{DCEB263E-DB1B-4BF3-AB36-E0DA3AAE283E}"/>
          </ac:spMkLst>
        </pc:spChg>
        <pc:spChg chg="mod">
          <ac:chgData name="James Williams" userId="c957a50b-491f-4d94-b4bc-52aca3e2340d" providerId="ADAL" clId="{00036438-4719-4985-AFAA-770E499EC6CE}" dt="2023-02-01T12:48:40.920" v="221" actId="20577"/>
          <ac:spMkLst>
            <pc:docMk/>
            <pc:sldMk cId="2307667373" sldId="276"/>
            <ac:spMk id="5" creationId="{88C0C213-76DB-CD60-3B39-5743F64B6F85}"/>
          </ac:spMkLst>
        </pc:spChg>
        <pc:graphicFrameChg chg="mod modGraphic">
          <ac:chgData name="James Williams" userId="c957a50b-491f-4d94-b4bc-52aca3e2340d" providerId="ADAL" clId="{00036438-4719-4985-AFAA-770E499EC6CE}" dt="2023-02-01T12:46:52.905" v="146" actId="14100"/>
          <ac:graphicFrameMkLst>
            <pc:docMk/>
            <pc:sldMk cId="2307667373" sldId="276"/>
            <ac:graphicFrameMk id="4" creationId="{C7517B3A-0E5A-4720-8738-D20CCAFD7FB4}"/>
          </ac:graphicFrameMkLst>
        </pc:graphicFrameChg>
      </pc:sldChg>
      <pc:sldChg chg="modSp mod">
        <pc:chgData name="James Williams" userId="c957a50b-491f-4d94-b4bc-52aca3e2340d" providerId="ADAL" clId="{00036438-4719-4985-AFAA-770E499EC6CE}" dt="2023-03-12T14:31:32.333" v="2151" actId="113"/>
        <pc:sldMkLst>
          <pc:docMk/>
          <pc:sldMk cId="2119460694" sldId="277"/>
        </pc:sldMkLst>
        <pc:spChg chg="mod">
          <ac:chgData name="James Williams" userId="c957a50b-491f-4d94-b4bc-52aca3e2340d" providerId="ADAL" clId="{00036438-4719-4985-AFAA-770E499EC6CE}" dt="2023-03-12T14:31:32.333" v="2151" actId="113"/>
          <ac:spMkLst>
            <pc:docMk/>
            <pc:sldMk cId="2119460694" sldId="277"/>
            <ac:spMk id="3" creationId="{DCEB263E-DB1B-4BF3-AB36-E0DA3AAE283E}"/>
          </ac:spMkLst>
        </pc:spChg>
      </pc:sldChg>
      <pc:sldChg chg="modSp mod">
        <pc:chgData name="James Williams" userId="c957a50b-491f-4d94-b4bc-52aca3e2340d" providerId="ADAL" clId="{00036438-4719-4985-AFAA-770E499EC6CE}" dt="2023-03-12T14:34:42.871" v="2221" actId="255"/>
        <pc:sldMkLst>
          <pc:docMk/>
          <pc:sldMk cId="1888418348" sldId="281"/>
        </pc:sldMkLst>
        <pc:spChg chg="mod">
          <ac:chgData name="James Williams" userId="c957a50b-491f-4d94-b4bc-52aca3e2340d" providerId="ADAL" clId="{00036438-4719-4985-AFAA-770E499EC6CE}" dt="2023-03-12T11:56:20.227" v="830" actId="20577"/>
          <ac:spMkLst>
            <pc:docMk/>
            <pc:sldMk cId="1888418348" sldId="281"/>
            <ac:spMk id="2" creationId="{879C4539-B374-44C3-BF74-E2700584EAC7}"/>
          </ac:spMkLst>
        </pc:spChg>
        <pc:spChg chg="mod">
          <ac:chgData name="James Williams" userId="c957a50b-491f-4d94-b4bc-52aca3e2340d" providerId="ADAL" clId="{00036438-4719-4985-AFAA-770E499EC6CE}" dt="2023-03-12T14:34:42.871" v="2221" actId="255"/>
          <ac:spMkLst>
            <pc:docMk/>
            <pc:sldMk cId="1888418348" sldId="281"/>
            <ac:spMk id="3" creationId="{D413427D-D21B-42D8-9002-D02A6D4A4779}"/>
          </ac:spMkLst>
        </pc:spChg>
        <pc:grpChg chg="mod">
          <ac:chgData name="James Williams" userId="c957a50b-491f-4d94-b4bc-52aca3e2340d" providerId="ADAL" clId="{00036438-4719-4985-AFAA-770E499EC6CE}" dt="2023-03-12T11:55:07.198" v="742" actId="1076"/>
          <ac:grpSpMkLst>
            <pc:docMk/>
            <pc:sldMk cId="1888418348" sldId="281"/>
            <ac:grpSpMk id="10" creationId="{646CD00F-9E17-404D-883B-DD7EBF789523}"/>
          </ac:grpSpMkLst>
        </pc:grpChg>
        <pc:grpChg chg="mod">
          <ac:chgData name="James Williams" userId="c957a50b-491f-4d94-b4bc-52aca3e2340d" providerId="ADAL" clId="{00036438-4719-4985-AFAA-770E499EC6CE}" dt="2023-03-12T11:54:55.458" v="740" actId="1076"/>
          <ac:grpSpMkLst>
            <pc:docMk/>
            <pc:sldMk cId="1888418348" sldId="281"/>
            <ac:grpSpMk id="13" creationId="{38E897E5-17D2-4C2D-B543-6186E6E53AAC}"/>
          </ac:grpSpMkLst>
        </pc:grpChg>
        <pc:grpChg chg="mod">
          <ac:chgData name="James Williams" userId="c957a50b-491f-4d94-b4bc-52aca3e2340d" providerId="ADAL" clId="{00036438-4719-4985-AFAA-770E499EC6CE}" dt="2023-03-12T11:55:11.785" v="743" actId="1076"/>
          <ac:grpSpMkLst>
            <pc:docMk/>
            <pc:sldMk cId="1888418348" sldId="281"/>
            <ac:grpSpMk id="15" creationId="{7FD952D4-0104-4200-BEF7-66E04FB72BB8}"/>
          </ac:grpSpMkLst>
        </pc:grpChg>
      </pc:sldChg>
      <pc:sldChg chg="modSp del mod ord">
        <pc:chgData name="James Williams" userId="c957a50b-491f-4d94-b4bc-52aca3e2340d" providerId="ADAL" clId="{00036438-4719-4985-AFAA-770E499EC6CE}" dt="2023-03-12T14:51:38.012" v="2614" actId="2696"/>
        <pc:sldMkLst>
          <pc:docMk/>
          <pc:sldMk cId="1733386373" sldId="294"/>
        </pc:sldMkLst>
        <pc:spChg chg="mod">
          <ac:chgData name="James Williams" userId="c957a50b-491f-4d94-b4bc-52aca3e2340d" providerId="ADAL" clId="{00036438-4719-4985-AFAA-770E499EC6CE}" dt="2023-03-12T14:39:34.127" v="2319" actId="403"/>
          <ac:spMkLst>
            <pc:docMk/>
            <pc:sldMk cId="1733386373" sldId="294"/>
            <ac:spMk id="2" creationId="{7BE8D325-5E99-45EB-99A7-1D35A3979691}"/>
          </ac:spMkLst>
        </pc:spChg>
      </pc:sldChg>
      <pc:sldChg chg="add">
        <pc:chgData name="James Williams" userId="c957a50b-491f-4d94-b4bc-52aca3e2340d" providerId="ADAL" clId="{00036438-4719-4985-AFAA-770E499EC6CE}" dt="2023-03-12T14:51:53.045" v="2615"/>
        <pc:sldMkLst>
          <pc:docMk/>
          <pc:sldMk cId="4193891181" sldId="294"/>
        </pc:sldMkLst>
      </pc:sldChg>
      <pc:sldChg chg="add del">
        <pc:chgData name="James Williams" userId="c957a50b-491f-4d94-b4bc-52aca3e2340d" providerId="ADAL" clId="{00036438-4719-4985-AFAA-770E499EC6CE}" dt="2023-02-08T11:04:15.312" v="246" actId="2696"/>
        <pc:sldMkLst>
          <pc:docMk/>
          <pc:sldMk cId="2961266617" sldId="299"/>
        </pc:sldMkLst>
      </pc:sldChg>
      <pc:sldChg chg="modSp mod">
        <pc:chgData name="James Williams" userId="c957a50b-491f-4d94-b4bc-52aca3e2340d" providerId="ADAL" clId="{00036438-4719-4985-AFAA-770E499EC6CE}" dt="2023-03-12T14:53:01.733" v="2629" actId="20577"/>
        <pc:sldMkLst>
          <pc:docMk/>
          <pc:sldMk cId="1043354865" sldId="304"/>
        </pc:sldMkLst>
        <pc:spChg chg="mod">
          <ac:chgData name="James Williams" userId="c957a50b-491f-4d94-b4bc-52aca3e2340d" providerId="ADAL" clId="{00036438-4719-4985-AFAA-770E499EC6CE}" dt="2023-03-12T14:53:01.733" v="2629" actId="20577"/>
          <ac:spMkLst>
            <pc:docMk/>
            <pc:sldMk cId="1043354865" sldId="304"/>
            <ac:spMk id="4" creationId="{41971890-065E-4338-94E0-CE49379B797B}"/>
          </ac:spMkLst>
        </pc:spChg>
      </pc:sldChg>
      <pc:sldChg chg="modSp mod">
        <pc:chgData name="James Williams" userId="c957a50b-491f-4d94-b4bc-52aca3e2340d" providerId="ADAL" clId="{00036438-4719-4985-AFAA-770E499EC6CE}" dt="2023-03-12T15:03:16.601" v="2916" actId="1076"/>
        <pc:sldMkLst>
          <pc:docMk/>
          <pc:sldMk cId="1177644640" sldId="305"/>
        </pc:sldMkLst>
        <pc:spChg chg="mod">
          <ac:chgData name="James Williams" userId="c957a50b-491f-4d94-b4bc-52aca3e2340d" providerId="ADAL" clId="{00036438-4719-4985-AFAA-770E499EC6CE}" dt="2023-03-12T15:03:11.508" v="2915" actId="6549"/>
          <ac:spMkLst>
            <pc:docMk/>
            <pc:sldMk cId="1177644640" sldId="305"/>
            <ac:spMk id="3" creationId="{D413427D-D21B-42D8-9002-D02A6D4A4779}"/>
          </ac:spMkLst>
        </pc:spChg>
        <pc:picChg chg="mod">
          <ac:chgData name="James Williams" userId="c957a50b-491f-4d94-b4bc-52aca3e2340d" providerId="ADAL" clId="{00036438-4719-4985-AFAA-770E499EC6CE}" dt="2023-03-12T15:03:16.601" v="2916" actId="1076"/>
          <ac:picMkLst>
            <pc:docMk/>
            <pc:sldMk cId="1177644640" sldId="305"/>
            <ac:picMk id="6" creationId="{A6A378CD-7F9D-4875-9C6A-49C0851AD8F4}"/>
          </ac:picMkLst>
        </pc:picChg>
      </pc:sldChg>
      <pc:sldChg chg="modSp mod">
        <pc:chgData name="James Williams" userId="c957a50b-491f-4d94-b4bc-52aca3e2340d" providerId="ADAL" clId="{00036438-4719-4985-AFAA-770E499EC6CE}" dt="2023-03-12T14:52:49.821" v="2624" actId="20577"/>
        <pc:sldMkLst>
          <pc:docMk/>
          <pc:sldMk cId="542894529" sldId="308"/>
        </pc:sldMkLst>
        <pc:spChg chg="mod">
          <ac:chgData name="James Williams" userId="c957a50b-491f-4d94-b4bc-52aca3e2340d" providerId="ADAL" clId="{00036438-4719-4985-AFAA-770E499EC6CE}" dt="2023-03-12T14:52:49.821" v="2624" actId="20577"/>
          <ac:spMkLst>
            <pc:docMk/>
            <pc:sldMk cId="542894529" sldId="308"/>
            <ac:spMk id="2" creationId="{C1356D87-8E03-45C3-9ACD-92353DE97DCC}"/>
          </ac:spMkLst>
        </pc:spChg>
      </pc:sldChg>
      <pc:sldChg chg="del">
        <pc:chgData name="James Williams" userId="c957a50b-491f-4d94-b4bc-52aca3e2340d" providerId="ADAL" clId="{00036438-4719-4985-AFAA-770E499EC6CE}" dt="2023-03-12T14:51:38.012" v="2614" actId="2696"/>
        <pc:sldMkLst>
          <pc:docMk/>
          <pc:sldMk cId="2137470958" sldId="310"/>
        </pc:sldMkLst>
      </pc:sldChg>
      <pc:sldChg chg="add del">
        <pc:chgData name="James Williams" userId="c957a50b-491f-4d94-b4bc-52aca3e2340d" providerId="ADAL" clId="{00036438-4719-4985-AFAA-770E499EC6CE}" dt="2023-03-12T14:52:21.089" v="2616" actId="2696"/>
        <pc:sldMkLst>
          <pc:docMk/>
          <pc:sldMk cId="4257562321" sldId="310"/>
        </pc:sldMkLst>
      </pc:sldChg>
      <pc:sldChg chg="modSp mod">
        <pc:chgData name="James Williams" userId="c957a50b-491f-4d94-b4bc-52aca3e2340d" providerId="ADAL" clId="{00036438-4719-4985-AFAA-770E499EC6CE}" dt="2023-03-12T14:50:09.071" v="2598" actId="20577"/>
        <pc:sldMkLst>
          <pc:docMk/>
          <pc:sldMk cId="2525756835" sldId="311"/>
        </pc:sldMkLst>
        <pc:spChg chg="mod">
          <ac:chgData name="James Williams" userId="c957a50b-491f-4d94-b4bc-52aca3e2340d" providerId="ADAL" clId="{00036438-4719-4985-AFAA-770E499EC6CE}" dt="2023-03-12T14:50:09.071" v="2598" actId="20577"/>
          <ac:spMkLst>
            <pc:docMk/>
            <pc:sldMk cId="2525756835" sldId="311"/>
            <ac:spMk id="3" creationId="{DCEB263E-DB1B-4BF3-AB36-E0DA3AAE283E}"/>
          </ac:spMkLst>
        </pc:spChg>
      </pc:sldChg>
      <pc:sldChg chg="modSp mod">
        <pc:chgData name="James Williams" userId="c957a50b-491f-4d94-b4bc-52aca3e2340d" providerId="ADAL" clId="{00036438-4719-4985-AFAA-770E499EC6CE}" dt="2023-03-12T15:18:49.113" v="3369" actId="313"/>
        <pc:sldMkLst>
          <pc:docMk/>
          <pc:sldMk cId="2202818105" sldId="316"/>
        </pc:sldMkLst>
        <pc:spChg chg="mod">
          <ac:chgData name="James Williams" userId="c957a50b-491f-4d94-b4bc-52aca3e2340d" providerId="ADAL" clId="{00036438-4719-4985-AFAA-770E499EC6CE}" dt="2023-03-12T15:18:49.113" v="3369" actId="313"/>
          <ac:spMkLst>
            <pc:docMk/>
            <pc:sldMk cId="2202818105" sldId="316"/>
            <ac:spMk id="3" creationId="{DCEB263E-DB1B-4BF3-AB36-E0DA3AAE283E}"/>
          </ac:spMkLst>
        </pc:spChg>
      </pc:sldChg>
      <pc:sldChg chg="modSp mod">
        <pc:chgData name="James Williams" userId="c957a50b-491f-4d94-b4bc-52aca3e2340d" providerId="ADAL" clId="{00036438-4719-4985-AFAA-770E499EC6CE}" dt="2023-03-12T15:13:54.050" v="3274" actId="403"/>
        <pc:sldMkLst>
          <pc:docMk/>
          <pc:sldMk cId="387346034" sldId="318"/>
        </pc:sldMkLst>
        <pc:spChg chg="mod">
          <ac:chgData name="James Williams" userId="c957a50b-491f-4d94-b4bc-52aca3e2340d" providerId="ADAL" clId="{00036438-4719-4985-AFAA-770E499EC6CE}" dt="2023-03-12T15:13:54.050" v="3274" actId="403"/>
          <ac:spMkLst>
            <pc:docMk/>
            <pc:sldMk cId="387346034" sldId="318"/>
            <ac:spMk id="2" creationId="{7BE8D325-5E99-45EB-99A7-1D35A3979691}"/>
          </ac:spMkLst>
        </pc:spChg>
      </pc:sldChg>
      <pc:sldChg chg="add ord">
        <pc:chgData name="James Williams" userId="c957a50b-491f-4d94-b4bc-52aca3e2340d" providerId="ADAL" clId="{00036438-4719-4985-AFAA-770E499EC6CE}" dt="2023-02-09T11:34:46.972" v="254"/>
        <pc:sldMkLst>
          <pc:docMk/>
          <pc:sldMk cId="1861619271" sldId="326"/>
        </pc:sldMkLst>
      </pc:sldChg>
      <pc:sldChg chg="modSp add mod setBg">
        <pc:chgData name="James Williams" userId="c957a50b-491f-4d94-b4bc-52aca3e2340d" providerId="ADAL" clId="{00036438-4719-4985-AFAA-770E499EC6CE}" dt="2023-03-13T14:15:39.589" v="4229" actId="20577"/>
        <pc:sldMkLst>
          <pc:docMk/>
          <pc:sldMk cId="3252816145" sldId="329"/>
        </pc:sldMkLst>
        <pc:spChg chg="mod">
          <ac:chgData name="James Williams" userId="c957a50b-491f-4d94-b4bc-52aca3e2340d" providerId="ADAL" clId="{00036438-4719-4985-AFAA-770E499EC6CE}" dt="2023-03-13T14:15:39.589" v="4229" actId="20577"/>
          <ac:spMkLst>
            <pc:docMk/>
            <pc:sldMk cId="3252816145" sldId="329"/>
            <ac:spMk id="6" creationId="{AFE421AD-2E0E-4236-B136-2A30F9042B40}"/>
          </ac:spMkLst>
        </pc:spChg>
      </pc:sldChg>
      <pc:sldChg chg="modSp mod">
        <pc:chgData name="James Williams" userId="c957a50b-491f-4d94-b4bc-52aca3e2340d" providerId="ADAL" clId="{00036438-4719-4985-AFAA-770E499EC6CE}" dt="2023-03-12T14:58:51.445" v="2792" actId="20577"/>
        <pc:sldMkLst>
          <pc:docMk/>
          <pc:sldMk cId="2590436290" sldId="340"/>
        </pc:sldMkLst>
        <pc:spChg chg="mod">
          <ac:chgData name="James Williams" userId="c957a50b-491f-4d94-b4bc-52aca3e2340d" providerId="ADAL" clId="{00036438-4719-4985-AFAA-770E499EC6CE}" dt="2023-03-12T14:58:51.445" v="2792" actId="20577"/>
          <ac:spMkLst>
            <pc:docMk/>
            <pc:sldMk cId="2590436290" sldId="340"/>
            <ac:spMk id="3" creationId="{DCEB263E-DB1B-4BF3-AB36-E0DA3AAE283E}"/>
          </ac:spMkLst>
        </pc:spChg>
      </pc:sldChg>
      <pc:sldChg chg="modSp mod">
        <pc:chgData name="James Williams" userId="c957a50b-491f-4d94-b4bc-52aca3e2340d" providerId="ADAL" clId="{00036438-4719-4985-AFAA-770E499EC6CE}" dt="2023-03-12T14:59:00.720" v="2796" actId="5793"/>
        <pc:sldMkLst>
          <pc:docMk/>
          <pc:sldMk cId="3597474685" sldId="347"/>
        </pc:sldMkLst>
        <pc:spChg chg="mod">
          <ac:chgData name="James Williams" userId="c957a50b-491f-4d94-b4bc-52aca3e2340d" providerId="ADAL" clId="{00036438-4719-4985-AFAA-770E499EC6CE}" dt="2023-03-12T14:59:00.720" v="2796" actId="5793"/>
          <ac:spMkLst>
            <pc:docMk/>
            <pc:sldMk cId="3597474685" sldId="347"/>
            <ac:spMk id="2" creationId="{7BE8D325-5E99-45EB-99A7-1D35A3979691}"/>
          </ac:spMkLst>
        </pc:spChg>
      </pc:sldChg>
      <pc:sldChg chg="modSp mod">
        <pc:chgData name="James Williams" userId="c957a50b-491f-4d94-b4bc-52aca3e2340d" providerId="ADAL" clId="{00036438-4719-4985-AFAA-770E499EC6CE}" dt="2023-03-12T15:00:55.845" v="2849" actId="20577"/>
        <pc:sldMkLst>
          <pc:docMk/>
          <pc:sldMk cId="2667672846" sldId="360"/>
        </pc:sldMkLst>
        <pc:spChg chg="mod">
          <ac:chgData name="James Williams" userId="c957a50b-491f-4d94-b4bc-52aca3e2340d" providerId="ADAL" clId="{00036438-4719-4985-AFAA-770E499EC6CE}" dt="2023-03-12T15:00:16.052" v="2821" actId="1076"/>
          <ac:spMkLst>
            <pc:docMk/>
            <pc:sldMk cId="2667672846" sldId="360"/>
            <ac:spMk id="2" creationId="{7BE8D325-5E99-45EB-99A7-1D35A3979691}"/>
          </ac:spMkLst>
        </pc:spChg>
        <pc:spChg chg="mod">
          <ac:chgData name="James Williams" userId="c957a50b-491f-4d94-b4bc-52aca3e2340d" providerId="ADAL" clId="{00036438-4719-4985-AFAA-770E499EC6CE}" dt="2023-03-12T15:00:55.845" v="2849" actId="20577"/>
          <ac:spMkLst>
            <pc:docMk/>
            <pc:sldMk cId="2667672846" sldId="360"/>
            <ac:spMk id="7" creationId="{69B031CD-FC13-4161-9C1F-020476E3EF5A}"/>
          </ac:spMkLst>
        </pc:spChg>
        <pc:picChg chg="mod">
          <ac:chgData name="James Williams" userId="c957a50b-491f-4d94-b4bc-52aca3e2340d" providerId="ADAL" clId="{00036438-4719-4985-AFAA-770E499EC6CE}" dt="2023-03-12T15:00:19.317" v="2822" actId="14100"/>
          <ac:picMkLst>
            <pc:docMk/>
            <pc:sldMk cId="2667672846" sldId="360"/>
            <ac:picMk id="4" creationId="{13BE42A9-A1C7-4500-B899-2D8CACC3BD9C}"/>
          </ac:picMkLst>
        </pc:picChg>
      </pc:sldChg>
      <pc:sldChg chg="modSp mod">
        <pc:chgData name="James Williams" userId="c957a50b-491f-4d94-b4bc-52aca3e2340d" providerId="ADAL" clId="{00036438-4719-4985-AFAA-770E499EC6CE}" dt="2023-03-12T15:14:03.515" v="3277" actId="403"/>
        <pc:sldMkLst>
          <pc:docMk/>
          <pc:sldMk cId="3007209270" sldId="361"/>
        </pc:sldMkLst>
        <pc:spChg chg="mod">
          <ac:chgData name="James Williams" userId="c957a50b-491f-4d94-b4bc-52aca3e2340d" providerId="ADAL" clId="{00036438-4719-4985-AFAA-770E499EC6CE}" dt="2023-03-12T15:14:03.515" v="3277" actId="403"/>
          <ac:spMkLst>
            <pc:docMk/>
            <pc:sldMk cId="3007209270" sldId="361"/>
            <ac:spMk id="2" creationId="{7BE8D325-5E99-45EB-99A7-1D35A3979691}"/>
          </ac:spMkLst>
        </pc:spChg>
      </pc:sldChg>
      <pc:sldChg chg="modSp mod">
        <pc:chgData name="James Williams" userId="c957a50b-491f-4d94-b4bc-52aca3e2340d" providerId="ADAL" clId="{00036438-4719-4985-AFAA-770E499EC6CE}" dt="2023-03-12T15:14:58.659" v="3313" actId="313"/>
        <pc:sldMkLst>
          <pc:docMk/>
          <pc:sldMk cId="364001950" sldId="362"/>
        </pc:sldMkLst>
        <pc:spChg chg="mod">
          <ac:chgData name="James Williams" userId="c957a50b-491f-4d94-b4bc-52aca3e2340d" providerId="ADAL" clId="{00036438-4719-4985-AFAA-770E499EC6CE}" dt="2023-03-12T15:14:17.442" v="3285" actId="403"/>
          <ac:spMkLst>
            <pc:docMk/>
            <pc:sldMk cId="364001950" sldId="362"/>
            <ac:spMk id="2" creationId="{7BE8D325-5E99-45EB-99A7-1D35A3979691}"/>
          </ac:spMkLst>
        </pc:spChg>
        <pc:spChg chg="mod">
          <ac:chgData name="James Williams" userId="c957a50b-491f-4d94-b4bc-52aca3e2340d" providerId="ADAL" clId="{00036438-4719-4985-AFAA-770E499EC6CE}" dt="2023-03-12T15:14:58.659" v="3313" actId="313"/>
          <ac:spMkLst>
            <pc:docMk/>
            <pc:sldMk cId="364001950" sldId="362"/>
            <ac:spMk id="3" creationId="{DCEB263E-DB1B-4BF3-AB36-E0DA3AAE283E}"/>
          </ac:spMkLst>
        </pc:spChg>
      </pc:sldChg>
      <pc:sldChg chg="add del">
        <pc:chgData name="James Williams" userId="c957a50b-491f-4d94-b4bc-52aca3e2340d" providerId="ADAL" clId="{00036438-4719-4985-AFAA-770E499EC6CE}" dt="2023-01-24T15:16:49.658" v="7" actId="2696"/>
        <pc:sldMkLst>
          <pc:docMk/>
          <pc:sldMk cId="2028065261" sldId="363"/>
        </pc:sldMkLst>
      </pc:sldChg>
      <pc:sldChg chg="modSp mod">
        <pc:chgData name="James Williams" userId="c957a50b-491f-4d94-b4bc-52aca3e2340d" providerId="ADAL" clId="{00036438-4719-4985-AFAA-770E499EC6CE}" dt="2023-03-12T15:15:08.766" v="3316" actId="113"/>
        <pc:sldMkLst>
          <pc:docMk/>
          <pc:sldMk cId="3730201454" sldId="385"/>
        </pc:sldMkLst>
        <pc:spChg chg="mod">
          <ac:chgData name="James Williams" userId="c957a50b-491f-4d94-b4bc-52aca3e2340d" providerId="ADAL" clId="{00036438-4719-4985-AFAA-770E499EC6CE}" dt="2023-03-12T15:15:08.766" v="3316" actId="113"/>
          <ac:spMkLst>
            <pc:docMk/>
            <pc:sldMk cId="3730201454" sldId="385"/>
            <ac:spMk id="2" creationId="{7BE8D325-5E99-45EB-99A7-1D35A3979691}"/>
          </ac:spMkLst>
        </pc:spChg>
      </pc:sldChg>
      <pc:sldChg chg="modSp mod">
        <pc:chgData name="James Williams" userId="c957a50b-491f-4d94-b4bc-52aca3e2340d" providerId="ADAL" clId="{00036438-4719-4985-AFAA-770E499EC6CE}" dt="2023-03-12T15:15:46.238" v="3321" actId="403"/>
        <pc:sldMkLst>
          <pc:docMk/>
          <pc:sldMk cId="87014436" sldId="388"/>
        </pc:sldMkLst>
        <pc:spChg chg="mod">
          <ac:chgData name="James Williams" userId="c957a50b-491f-4d94-b4bc-52aca3e2340d" providerId="ADAL" clId="{00036438-4719-4985-AFAA-770E499EC6CE}" dt="2023-03-12T15:15:46.238" v="3321" actId="403"/>
          <ac:spMkLst>
            <pc:docMk/>
            <pc:sldMk cId="87014436" sldId="388"/>
            <ac:spMk id="2" creationId="{7BE8D325-5E99-45EB-99A7-1D35A3979691}"/>
          </ac:spMkLst>
        </pc:spChg>
      </pc:sldChg>
      <pc:sldChg chg="modSp add del mod">
        <pc:chgData name="James Williams" userId="c957a50b-491f-4d94-b4bc-52aca3e2340d" providerId="ADAL" clId="{00036438-4719-4985-AFAA-770E499EC6CE}" dt="2023-03-12T16:53:23.693" v="3967" actId="2696"/>
        <pc:sldMkLst>
          <pc:docMk/>
          <pc:sldMk cId="2056804174" sldId="391"/>
        </pc:sldMkLst>
        <pc:spChg chg="mod">
          <ac:chgData name="James Williams" userId="c957a50b-491f-4d94-b4bc-52aca3e2340d" providerId="ADAL" clId="{00036438-4719-4985-AFAA-770E499EC6CE}" dt="2023-03-12T16:53:17.539" v="3966" actId="12"/>
          <ac:spMkLst>
            <pc:docMk/>
            <pc:sldMk cId="2056804174" sldId="391"/>
            <ac:spMk id="3" creationId="{DCEB263E-DB1B-4BF3-AB36-E0DA3AAE283E}"/>
          </ac:spMkLst>
        </pc:spChg>
      </pc:sldChg>
      <pc:sldChg chg="add">
        <pc:chgData name="James Williams" userId="c957a50b-491f-4d94-b4bc-52aca3e2340d" providerId="ADAL" clId="{00036438-4719-4985-AFAA-770E499EC6CE}" dt="2023-03-12T16:53:36.097" v="3968"/>
        <pc:sldMkLst>
          <pc:docMk/>
          <pc:sldMk cId="2248756835" sldId="391"/>
        </pc:sldMkLst>
      </pc:sldChg>
      <pc:sldChg chg="modSp del mod">
        <pc:chgData name="James Williams" userId="c957a50b-491f-4d94-b4bc-52aca3e2340d" providerId="ADAL" clId="{00036438-4719-4985-AFAA-770E499EC6CE}" dt="2023-03-12T15:26:13.943" v="3490" actId="2696"/>
        <pc:sldMkLst>
          <pc:docMk/>
          <pc:sldMk cId="4067042143" sldId="391"/>
        </pc:sldMkLst>
        <pc:spChg chg="mod">
          <ac:chgData name="James Williams" userId="c957a50b-491f-4d94-b4bc-52aca3e2340d" providerId="ADAL" clId="{00036438-4719-4985-AFAA-770E499EC6CE}" dt="2023-03-12T15:26:09.300" v="3489" actId="1076"/>
          <ac:spMkLst>
            <pc:docMk/>
            <pc:sldMk cId="4067042143" sldId="391"/>
            <ac:spMk id="2" creationId="{7BE8D325-5E99-45EB-99A7-1D35A3979691}"/>
          </ac:spMkLst>
        </pc:spChg>
      </pc:sldChg>
      <pc:sldChg chg="modSp mod ord">
        <pc:chgData name="James Williams" userId="c957a50b-491f-4d94-b4bc-52aca3e2340d" providerId="ADAL" clId="{00036438-4719-4985-AFAA-770E499EC6CE}" dt="2023-03-12T14:35:10.431" v="2235" actId="403"/>
        <pc:sldMkLst>
          <pc:docMk/>
          <pc:sldMk cId="3225559212" sldId="395"/>
        </pc:sldMkLst>
        <pc:spChg chg="mod">
          <ac:chgData name="James Williams" userId="c957a50b-491f-4d94-b4bc-52aca3e2340d" providerId="ADAL" clId="{00036438-4719-4985-AFAA-770E499EC6CE}" dt="2023-03-12T14:35:10.431" v="2235" actId="403"/>
          <ac:spMkLst>
            <pc:docMk/>
            <pc:sldMk cId="3225559212" sldId="395"/>
            <ac:spMk id="2" creationId="{7BE8D325-5E99-45EB-99A7-1D35A3979691}"/>
          </ac:spMkLst>
        </pc:spChg>
      </pc:sldChg>
      <pc:sldChg chg="modSp mod">
        <pc:chgData name="James Williams" userId="c957a50b-491f-4d94-b4bc-52aca3e2340d" providerId="ADAL" clId="{00036438-4719-4985-AFAA-770E499EC6CE}" dt="2023-03-12T14:59:53.306" v="2811" actId="403"/>
        <pc:sldMkLst>
          <pc:docMk/>
          <pc:sldMk cId="744398321" sldId="397"/>
        </pc:sldMkLst>
        <pc:spChg chg="mod">
          <ac:chgData name="James Williams" userId="c957a50b-491f-4d94-b4bc-52aca3e2340d" providerId="ADAL" clId="{00036438-4719-4985-AFAA-770E499EC6CE}" dt="2023-03-12T14:59:53.306" v="2811" actId="403"/>
          <ac:spMkLst>
            <pc:docMk/>
            <pc:sldMk cId="744398321" sldId="397"/>
            <ac:spMk id="2" creationId="{7BE8D325-5E99-45EB-99A7-1D35A3979691}"/>
          </ac:spMkLst>
        </pc:spChg>
        <pc:spChg chg="mod">
          <ac:chgData name="James Williams" userId="c957a50b-491f-4d94-b4bc-52aca3e2340d" providerId="ADAL" clId="{00036438-4719-4985-AFAA-770E499EC6CE}" dt="2023-03-12T14:59:36.042" v="2803" actId="20577"/>
          <ac:spMkLst>
            <pc:docMk/>
            <pc:sldMk cId="744398321" sldId="397"/>
            <ac:spMk id="3" creationId="{DCEB263E-DB1B-4BF3-AB36-E0DA3AAE283E}"/>
          </ac:spMkLst>
        </pc:spChg>
      </pc:sldChg>
      <pc:sldChg chg="modSp mod">
        <pc:chgData name="James Williams" userId="c957a50b-491f-4d94-b4bc-52aca3e2340d" providerId="ADAL" clId="{00036438-4719-4985-AFAA-770E499EC6CE}" dt="2023-03-12T15:01:30.821" v="2858" actId="113"/>
        <pc:sldMkLst>
          <pc:docMk/>
          <pc:sldMk cId="2684529867" sldId="406"/>
        </pc:sldMkLst>
        <pc:spChg chg="mod">
          <ac:chgData name="James Williams" userId="c957a50b-491f-4d94-b4bc-52aca3e2340d" providerId="ADAL" clId="{00036438-4719-4985-AFAA-770E499EC6CE}" dt="2023-03-12T15:01:07.822" v="2851" actId="20577"/>
          <ac:spMkLst>
            <pc:docMk/>
            <pc:sldMk cId="2684529867" sldId="406"/>
            <ac:spMk id="2" creationId="{7BE8D325-5E99-45EB-99A7-1D35A3979691}"/>
          </ac:spMkLst>
        </pc:spChg>
        <pc:spChg chg="mod">
          <ac:chgData name="James Williams" userId="c957a50b-491f-4d94-b4bc-52aca3e2340d" providerId="ADAL" clId="{00036438-4719-4985-AFAA-770E499EC6CE}" dt="2023-03-12T15:01:30.821" v="2858" actId="113"/>
          <ac:spMkLst>
            <pc:docMk/>
            <pc:sldMk cId="2684529867" sldId="406"/>
            <ac:spMk id="3" creationId="{DCEB263E-DB1B-4BF3-AB36-E0DA3AAE283E}"/>
          </ac:spMkLst>
        </pc:spChg>
      </pc:sldChg>
      <pc:sldChg chg="modSp mod">
        <pc:chgData name="James Williams" userId="c957a50b-491f-4d94-b4bc-52aca3e2340d" providerId="ADAL" clId="{00036438-4719-4985-AFAA-770E499EC6CE}" dt="2023-03-12T15:03:42.438" v="2924" actId="403"/>
        <pc:sldMkLst>
          <pc:docMk/>
          <pc:sldMk cId="668289028" sldId="407"/>
        </pc:sldMkLst>
        <pc:spChg chg="mod">
          <ac:chgData name="James Williams" userId="c957a50b-491f-4d94-b4bc-52aca3e2340d" providerId="ADAL" clId="{00036438-4719-4985-AFAA-770E499EC6CE}" dt="2023-03-12T15:03:42.438" v="2924" actId="403"/>
          <ac:spMkLst>
            <pc:docMk/>
            <pc:sldMk cId="668289028" sldId="407"/>
            <ac:spMk id="2" creationId="{7BE8D325-5E99-45EB-99A7-1D35A3979691}"/>
          </ac:spMkLst>
        </pc:spChg>
      </pc:sldChg>
      <pc:sldChg chg="addSp delSp mod">
        <pc:chgData name="James Williams" userId="c957a50b-491f-4d94-b4bc-52aca3e2340d" providerId="ADAL" clId="{00036438-4719-4985-AFAA-770E499EC6CE}" dt="2023-02-12T13:31:20.565" v="260" actId="22"/>
        <pc:sldMkLst>
          <pc:docMk/>
          <pc:sldMk cId="3902916615" sldId="409"/>
        </pc:sldMkLst>
        <pc:spChg chg="add del">
          <ac:chgData name="James Williams" userId="c957a50b-491f-4d94-b4bc-52aca3e2340d" providerId="ADAL" clId="{00036438-4719-4985-AFAA-770E499EC6CE}" dt="2023-02-12T13:31:20.565" v="260" actId="22"/>
          <ac:spMkLst>
            <pc:docMk/>
            <pc:sldMk cId="3902916615" sldId="409"/>
            <ac:spMk id="3" creationId="{8EA65B59-FE30-FF28-EFCA-E72963100B40}"/>
          </ac:spMkLst>
        </pc:spChg>
      </pc:sldChg>
      <pc:sldChg chg="modSp mod">
        <pc:chgData name="James Williams" userId="c957a50b-491f-4d94-b4bc-52aca3e2340d" providerId="ADAL" clId="{00036438-4719-4985-AFAA-770E499EC6CE}" dt="2023-03-12T14:31:51.833" v="2168" actId="20577"/>
        <pc:sldMkLst>
          <pc:docMk/>
          <pc:sldMk cId="2938782933" sldId="410"/>
        </pc:sldMkLst>
        <pc:spChg chg="mod">
          <ac:chgData name="James Williams" userId="c957a50b-491f-4d94-b4bc-52aca3e2340d" providerId="ADAL" clId="{00036438-4719-4985-AFAA-770E499EC6CE}" dt="2023-03-12T14:31:51.833" v="2168" actId="20577"/>
          <ac:spMkLst>
            <pc:docMk/>
            <pc:sldMk cId="2938782933" sldId="410"/>
            <ac:spMk id="6" creationId="{AFE421AD-2E0E-4236-B136-2A30F9042B40}"/>
          </ac:spMkLst>
        </pc:spChg>
      </pc:sldChg>
      <pc:sldChg chg="modSp mod">
        <pc:chgData name="James Williams" userId="c957a50b-491f-4d94-b4bc-52aca3e2340d" providerId="ADAL" clId="{00036438-4719-4985-AFAA-770E499EC6CE}" dt="2023-03-12T15:14:12.398" v="3282" actId="20577"/>
        <pc:sldMkLst>
          <pc:docMk/>
          <pc:sldMk cId="2505506904" sldId="412"/>
        </pc:sldMkLst>
        <pc:spChg chg="mod">
          <ac:chgData name="James Williams" userId="c957a50b-491f-4d94-b4bc-52aca3e2340d" providerId="ADAL" clId="{00036438-4719-4985-AFAA-770E499EC6CE}" dt="2023-03-12T15:14:12.398" v="3282" actId="20577"/>
          <ac:spMkLst>
            <pc:docMk/>
            <pc:sldMk cId="2505506904" sldId="412"/>
            <ac:spMk id="2" creationId="{C1356D87-8E03-45C3-9ACD-92353DE97DCC}"/>
          </ac:spMkLst>
        </pc:spChg>
      </pc:sldChg>
      <pc:sldChg chg="modSp add mod">
        <pc:chgData name="James Williams" userId="c957a50b-491f-4d94-b4bc-52aca3e2340d" providerId="ADAL" clId="{00036438-4719-4985-AFAA-770E499EC6CE}" dt="2023-03-12T16:38:22.940" v="3722" actId="403"/>
        <pc:sldMkLst>
          <pc:docMk/>
          <pc:sldMk cId="2147601139" sldId="415"/>
        </pc:sldMkLst>
        <pc:spChg chg="mod">
          <ac:chgData name="James Williams" userId="c957a50b-491f-4d94-b4bc-52aca3e2340d" providerId="ADAL" clId="{00036438-4719-4985-AFAA-770E499EC6CE}" dt="2023-03-12T16:38:22.940" v="3722" actId="403"/>
          <ac:spMkLst>
            <pc:docMk/>
            <pc:sldMk cId="2147601139" sldId="415"/>
            <ac:spMk id="2" creationId="{00000000-0000-0000-0000-000000000000}"/>
          </ac:spMkLst>
        </pc:spChg>
      </pc:sldChg>
      <pc:sldChg chg="modSp del mod">
        <pc:chgData name="James Williams" userId="c957a50b-491f-4d94-b4bc-52aca3e2340d" providerId="ADAL" clId="{00036438-4719-4985-AFAA-770E499EC6CE}" dt="2023-03-12T14:51:38.012" v="2614" actId="2696"/>
        <pc:sldMkLst>
          <pc:docMk/>
          <pc:sldMk cId="1615868619" sldId="443"/>
        </pc:sldMkLst>
        <pc:spChg chg="mod">
          <ac:chgData name="James Williams" userId="c957a50b-491f-4d94-b4bc-52aca3e2340d" providerId="ADAL" clId="{00036438-4719-4985-AFAA-770E499EC6CE}" dt="2023-03-12T14:40:03.744" v="2329" actId="403"/>
          <ac:spMkLst>
            <pc:docMk/>
            <pc:sldMk cId="1615868619" sldId="443"/>
            <ac:spMk id="2" creationId="{7BE8D325-5E99-45EB-99A7-1D35A3979691}"/>
          </ac:spMkLst>
        </pc:spChg>
      </pc:sldChg>
      <pc:sldChg chg="add">
        <pc:chgData name="James Williams" userId="c957a50b-491f-4d94-b4bc-52aca3e2340d" providerId="ADAL" clId="{00036438-4719-4985-AFAA-770E499EC6CE}" dt="2023-03-12T14:51:53.045" v="2615"/>
        <pc:sldMkLst>
          <pc:docMk/>
          <pc:sldMk cId="3100121188" sldId="443"/>
        </pc:sldMkLst>
      </pc:sldChg>
      <pc:sldChg chg="modSp del mod">
        <pc:chgData name="James Williams" userId="c957a50b-491f-4d94-b4bc-52aca3e2340d" providerId="ADAL" clId="{00036438-4719-4985-AFAA-770E499EC6CE}" dt="2023-03-12T14:51:38.012" v="2614" actId="2696"/>
        <pc:sldMkLst>
          <pc:docMk/>
          <pc:sldMk cId="681395180" sldId="460"/>
        </pc:sldMkLst>
        <pc:spChg chg="mod">
          <ac:chgData name="James Williams" userId="c957a50b-491f-4d94-b4bc-52aca3e2340d" providerId="ADAL" clId="{00036438-4719-4985-AFAA-770E499EC6CE}" dt="2023-03-12T14:40:12.715" v="2330" actId="1076"/>
          <ac:spMkLst>
            <pc:docMk/>
            <pc:sldMk cId="681395180" sldId="460"/>
            <ac:spMk id="2" creationId="{7BE8D325-5E99-45EB-99A7-1D35A3979691}"/>
          </ac:spMkLst>
        </pc:spChg>
        <pc:spChg chg="mod">
          <ac:chgData name="James Williams" userId="c957a50b-491f-4d94-b4bc-52aca3e2340d" providerId="ADAL" clId="{00036438-4719-4985-AFAA-770E499EC6CE}" dt="2023-03-12T14:41:19.693" v="2422" actId="20577"/>
          <ac:spMkLst>
            <pc:docMk/>
            <pc:sldMk cId="681395180" sldId="460"/>
            <ac:spMk id="3" creationId="{DCEB263E-DB1B-4BF3-AB36-E0DA3AAE283E}"/>
          </ac:spMkLst>
        </pc:spChg>
      </pc:sldChg>
      <pc:sldChg chg="add">
        <pc:chgData name="James Williams" userId="c957a50b-491f-4d94-b4bc-52aca3e2340d" providerId="ADAL" clId="{00036438-4719-4985-AFAA-770E499EC6CE}" dt="2023-03-12T14:51:53.045" v="2615"/>
        <pc:sldMkLst>
          <pc:docMk/>
          <pc:sldMk cId="3937981152" sldId="460"/>
        </pc:sldMkLst>
      </pc:sldChg>
      <pc:sldChg chg="add">
        <pc:chgData name="James Williams" userId="c957a50b-491f-4d94-b4bc-52aca3e2340d" providerId="ADAL" clId="{00036438-4719-4985-AFAA-770E499EC6CE}" dt="2023-03-12T14:51:53.045" v="2615"/>
        <pc:sldMkLst>
          <pc:docMk/>
          <pc:sldMk cId="865025488" sldId="461"/>
        </pc:sldMkLst>
      </pc:sldChg>
      <pc:sldChg chg="modSp del mod">
        <pc:chgData name="James Williams" userId="c957a50b-491f-4d94-b4bc-52aca3e2340d" providerId="ADAL" clId="{00036438-4719-4985-AFAA-770E499EC6CE}" dt="2023-03-12T14:51:38.012" v="2614" actId="2696"/>
        <pc:sldMkLst>
          <pc:docMk/>
          <pc:sldMk cId="983463349" sldId="461"/>
        </pc:sldMkLst>
        <pc:spChg chg="mod">
          <ac:chgData name="James Williams" userId="c957a50b-491f-4d94-b4bc-52aca3e2340d" providerId="ADAL" clId="{00036438-4719-4985-AFAA-770E499EC6CE}" dt="2023-03-12T14:42:40.440" v="2445" actId="113"/>
          <ac:spMkLst>
            <pc:docMk/>
            <pc:sldMk cId="983463349" sldId="461"/>
            <ac:spMk id="2" creationId="{7BE8D325-5E99-45EB-99A7-1D35A3979691}"/>
          </ac:spMkLst>
        </pc:spChg>
        <pc:spChg chg="mod">
          <ac:chgData name="James Williams" userId="c957a50b-491f-4d94-b4bc-52aca3e2340d" providerId="ADAL" clId="{00036438-4719-4985-AFAA-770E499EC6CE}" dt="2023-03-12T14:46:52.246" v="2568" actId="14100"/>
          <ac:spMkLst>
            <pc:docMk/>
            <pc:sldMk cId="983463349" sldId="461"/>
            <ac:spMk id="3" creationId="{DCEB263E-DB1B-4BF3-AB36-E0DA3AAE283E}"/>
          </ac:spMkLst>
        </pc:spChg>
      </pc:sldChg>
      <pc:sldChg chg="add">
        <pc:chgData name="James Williams" userId="c957a50b-491f-4d94-b4bc-52aca3e2340d" providerId="ADAL" clId="{00036438-4719-4985-AFAA-770E499EC6CE}" dt="2023-03-12T14:51:53.045" v="2615"/>
        <pc:sldMkLst>
          <pc:docMk/>
          <pc:sldMk cId="917775193" sldId="462"/>
        </pc:sldMkLst>
      </pc:sldChg>
      <pc:sldChg chg="modSp del mod">
        <pc:chgData name="James Williams" userId="c957a50b-491f-4d94-b4bc-52aca3e2340d" providerId="ADAL" clId="{00036438-4719-4985-AFAA-770E499EC6CE}" dt="2023-03-12T14:51:38.012" v="2614" actId="2696"/>
        <pc:sldMkLst>
          <pc:docMk/>
          <pc:sldMk cId="3982663047" sldId="462"/>
        </pc:sldMkLst>
        <pc:spChg chg="mod">
          <ac:chgData name="James Williams" userId="c957a50b-491f-4d94-b4bc-52aca3e2340d" providerId="ADAL" clId="{00036438-4719-4985-AFAA-770E499EC6CE}" dt="2023-03-12T14:47:25.379" v="2575" actId="113"/>
          <ac:spMkLst>
            <pc:docMk/>
            <pc:sldMk cId="3982663047" sldId="462"/>
            <ac:spMk id="2" creationId="{7BE8D325-5E99-45EB-99A7-1D35A3979691}"/>
          </ac:spMkLst>
        </pc:spChg>
      </pc:sldChg>
      <pc:sldChg chg="modSp del mod">
        <pc:chgData name="James Williams" userId="c957a50b-491f-4d94-b4bc-52aca3e2340d" providerId="ADAL" clId="{00036438-4719-4985-AFAA-770E499EC6CE}" dt="2023-03-12T14:51:38.012" v="2614" actId="2696"/>
        <pc:sldMkLst>
          <pc:docMk/>
          <pc:sldMk cId="3535391287" sldId="463"/>
        </pc:sldMkLst>
        <pc:spChg chg="mod">
          <ac:chgData name="James Williams" userId="c957a50b-491f-4d94-b4bc-52aca3e2340d" providerId="ADAL" clId="{00036438-4719-4985-AFAA-770E499EC6CE}" dt="2023-03-12T14:48:10.122" v="2583" actId="113"/>
          <ac:spMkLst>
            <pc:docMk/>
            <pc:sldMk cId="3535391287" sldId="463"/>
            <ac:spMk id="2" creationId="{7BE8D325-5E99-45EB-99A7-1D35A3979691}"/>
          </ac:spMkLst>
        </pc:spChg>
        <pc:spChg chg="mod">
          <ac:chgData name="James Williams" userId="c957a50b-491f-4d94-b4bc-52aca3e2340d" providerId="ADAL" clId="{00036438-4719-4985-AFAA-770E499EC6CE}" dt="2023-03-12T14:48:00.334" v="2576" actId="20577"/>
          <ac:spMkLst>
            <pc:docMk/>
            <pc:sldMk cId="3535391287" sldId="463"/>
            <ac:spMk id="3" creationId="{DCEB263E-DB1B-4BF3-AB36-E0DA3AAE283E}"/>
          </ac:spMkLst>
        </pc:spChg>
      </pc:sldChg>
      <pc:sldChg chg="add">
        <pc:chgData name="James Williams" userId="c957a50b-491f-4d94-b4bc-52aca3e2340d" providerId="ADAL" clId="{00036438-4719-4985-AFAA-770E499EC6CE}" dt="2023-03-12T14:51:53.045" v="2615"/>
        <pc:sldMkLst>
          <pc:docMk/>
          <pc:sldMk cId="4110697138" sldId="463"/>
        </pc:sldMkLst>
      </pc:sldChg>
      <pc:sldChg chg="add">
        <pc:chgData name="James Williams" userId="c957a50b-491f-4d94-b4bc-52aca3e2340d" providerId="ADAL" clId="{00036438-4719-4985-AFAA-770E499EC6CE}" dt="2023-03-12T14:51:53.045" v="2615"/>
        <pc:sldMkLst>
          <pc:docMk/>
          <pc:sldMk cId="1931535136" sldId="464"/>
        </pc:sldMkLst>
      </pc:sldChg>
      <pc:sldChg chg="modSp del mod">
        <pc:chgData name="James Williams" userId="c957a50b-491f-4d94-b4bc-52aca3e2340d" providerId="ADAL" clId="{00036438-4719-4985-AFAA-770E499EC6CE}" dt="2023-03-12T14:51:38.012" v="2614" actId="2696"/>
        <pc:sldMkLst>
          <pc:docMk/>
          <pc:sldMk cId="4150271957" sldId="464"/>
        </pc:sldMkLst>
        <pc:spChg chg="mod">
          <ac:chgData name="James Williams" userId="c957a50b-491f-4d94-b4bc-52aca3e2340d" providerId="ADAL" clId="{00036438-4719-4985-AFAA-770E499EC6CE}" dt="2023-03-12T14:42:00.031" v="2437" actId="113"/>
          <ac:spMkLst>
            <pc:docMk/>
            <pc:sldMk cId="4150271957" sldId="464"/>
            <ac:spMk id="2" creationId="{7BE8D325-5E99-45EB-99A7-1D35A3979691}"/>
          </ac:spMkLst>
        </pc:spChg>
      </pc:sldChg>
      <pc:sldChg chg="add">
        <pc:chgData name="James Williams" userId="c957a50b-491f-4d94-b4bc-52aca3e2340d" providerId="ADAL" clId="{00036438-4719-4985-AFAA-770E499EC6CE}" dt="2023-03-15T10:55:09.457" v="4231"/>
        <pc:sldMkLst>
          <pc:docMk/>
          <pc:sldMk cId="3320707126" sldId="466"/>
        </pc:sldMkLst>
      </pc:sldChg>
      <pc:sldChg chg="del">
        <pc:chgData name="James Williams" userId="c957a50b-491f-4d94-b4bc-52aca3e2340d" providerId="ADAL" clId="{00036438-4719-4985-AFAA-770E499EC6CE}" dt="2023-03-15T10:54:54.985" v="4230" actId="2696"/>
        <pc:sldMkLst>
          <pc:docMk/>
          <pc:sldMk cId="3831044260" sldId="466"/>
        </pc:sldMkLst>
      </pc:sldChg>
      <pc:sldChg chg="modSp mod ord">
        <pc:chgData name="James Williams" userId="c957a50b-491f-4d94-b4bc-52aca3e2340d" providerId="ADAL" clId="{00036438-4719-4985-AFAA-770E499EC6CE}" dt="2023-03-12T12:55:00.819" v="2105" actId="20577"/>
        <pc:sldMkLst>
          <pc:docMk/>
          <pc:sldMk cId="4214732362" sldId="467"/>
        </pc:sldMkLst>
        <pc:spChg chg="mod">
          <ac:chgData name="James Williams" userId="c957a50b-491f-4d94-b4bc-52aca3e2340d" providerId="ADAL" clId="{00036438-4719-4985-AFAA-770E499EC6CE}" dt="2023-03-12T12:55:00.819" v="2105" actId="20577"/>
          <ac:spMkLst>
            <pc:docMk/>
            <pc:sldMk cId="4214732362" sldId="467"/>
            <ac:spMk id="2" creationId="{8E618EAC-3A4C-49BE-9116-8D1BA09BDB29}"/>
          </ac:spMkLst>
        </pc:spChg>
      </pc:sldChg>
      <pc:sldChg chg="add">
        <pc:chgData name="James Williams" userId="c957a50b-491f-4d94-b4bc-52aca3e2340d" providerId="ADAL" clId="{00036438-4719-4985-AFAA-770E499EC6CE}" dt="2023-03-15T10:55:09.457" v="4231"/>
        <pc:sldMkLst>
          <pc:docMk/>
          <pc:sldMk cId="3114004474" sldId="470"/>
        </pc:sldMkLst>
      </pc:sldChg>
      <pc:sldChg chg="addSp delSp modSp del mod">
        <pc:chgData name="James Williams" userId="c957a50b-491f-4d94-b4bc-52aca3e2340d" providerId="ADAL" clId="{00036438-4719-4985-AFAA-770E499EC6CE}" dt="2023-03-15T10:54:54.985" v="4230" actId="2696"/>
        <pc:sldMkLst>
          <pc:docMk/>
          <pc:sldMk cId="3397037743" sldId="470"/>
        </pc:sldMkLst>
        <pc:spChg chg="mod">
          <ac:chgData name="James Williams" userId="c957a50b-491f-4d94-b4bc-52aca3e2340d" providerId="ADAL" clId="{00036438-4719-4985-AFAA-770E499EC6CE}" dt="2023-03-12T15:25:49.355" v="3485" actId="27636"/>
          <ac:spMkLst>
            <pc:docMk/>
            <pc:sldMk cId="3397037743" sldId="470"/>
            <ac:spMk id="3" creationId="{3A30AEED-7674-4466-80E5-3780BFB00883}"/>
          </ac:spMkLst>
        </pc:spChg>
        <pc:spChg chg="add del mod">
          <ac:chgData name="James Williams" userId="c957a50b-491f-4d94-b4bc-52aca3e2340d" providerId="ADAL" clId="{00036438-4719-4985-AFAA-770E499EC6CE}" dt="2023-03-12T15:23:37.061" v="3423" actId="1076"/>
          <ac:spMkLst>
            <pc:docMk/>
            <pc:sldMk cId="3397037743" sldId="470"/>
            <ac:spMk id="6" creationId="{BB337FB7-E521-9845-6AA6-0523F9C176FB}"/>
          </ac:spMkLst>
        </pc:spChg>
        <pc:picChg chg="add del mod">
          <ac:chgData name="James Williams" userId="c957a50b-491f-4d94-b4bc-52aca3e2340d" providerId="ADAL" clId="{00036438-4719-4985-AFAA-770E499EC6CE}" dt="2023-03-12T15:23:28.212" v="3417" actId="1076"/>
          <ac:picMkLst>
            <pc:docMk/>
            <pc:sldMk cId="3397037743" sldId="470"/>
            <ac:picMk id="5" creationId="{9C13E649-218C-3FF7-264D-D3227BFF018B}"/>
          </ac:picMkLst>
        </pc:picChg>
        <pc:picChg chg="add mod">
          <ac:chgData name="James Williams" userId="c957a50b-491f-4d94-b4bc-52aca3e2340d" providerId="ADAL" clId="{00036438-4719-4985-AFAA-770E499EC6CE}" dt="2023-03-12T15:25:52.663" v="3486" actId="1076"/>
          <ac:picMkLst>
            <pc:docMk/>
            <pc:sldMk cId="3397037743" sldId="470"/>
            <ac:picMk id="8" creationId="{2474B9AE-14C5-0ADF-6022-C27BC78365AF}"/>
          </ac:picMkLst>
        </pc:picChg>
      </pc:sldChg>
      <pc:sldChg chg="modSp del mod">
        <pc:chgData name="James Williams" userId="c957a50b-491f-4d94-b4bc-52aca3e2340d" providerId="ADAL" clId="{00036438-4719-4985-AFAA-770E499EC6CE}" dt="2023-03-15T10:54:54.985" v="4230" actId="2696"/>
        <pc:sldMkLst>
          <pc:docMk/>
          <pc:sldMk cId="866195643" sldId="472"/>
        </pc:sldMkLst>
        <pc:spChg chg="mod">
          <ac:chgData name="James Williams" userId="c957a50b-491f-4d94-b4bc-52aca3e2340d" providerId="ADAL" clId="{00036438-4719-4985-AFAA-770E499EC6CE}" dt="2023-03-12T15:26:00.374" v="3488" actId="403"/>
          <ac:spMkLst>
            <pc:docMk/>
            <pc:sldMk cId="866195643" sldId="472"/>
            <ac:spMk id="2" creationId="{7802272B-071E-4086-AB06-7861FFDB86EC}"/>
          </ac:spMkLst>
        </pc:spChg>
      </pc:sldChg>
      <pc:sldChg chg="add">
        <pc:chgData name="James Williams" userId="c957a50b-491f-4d94-b4bc-52aca3e2340d" providerId="ADAL" clId="{00036438-4719-4985-AFAA-770E499EC6CE}" dt="2023-03-15T10:55:09.457" v="4231"/>
        <pc:sldMkLst>
          <pc:docMk/>
          <pc:sldMk cId="3532643283" sldId="472"/>
        </pc:sldMkLst>
      </pc:sldChg>
      <pc:sldChg chg="modSp mod">
        <pc:chgData name="James Williams" userId="c957a50b-491f-4d94-b4bc-52aca3e2340d" providerId="ADAL" clId="{00036438-4719-4985-AFAA-770E499EC6CE}" dt="2023-03-12T16:35:12.977" v="3695" actId="1076"/>
        <pc:sldMkLst>
          <pc:docMk/>
          <pc:sldMk cId="3917503267" sldId="476"/>
        </pc:sldMkLst>
        <pc:spChg chg="mod">
          <ac:chgData name="James Williams" userId="c957a50b-491f-4d94-b4bc-52aca3e2340d" providerId="ADAL" clId="{00036438-4719-4985-AFAA-770E499EC6CE}" dt="2023-03-12T16:35:01.990" v="3692" actId="20577"/>
          <ac:spMkLst>
            <pc:docMk/>
            <pc:sldMk cId="3917503267" sldId="476"/>
            <ac:spMk id="3" creationId="{ACB67159-4B79-4359-BA00-E383FB1F9380}"/>
          </ac:spMkLst>
        </pc:spChg>
        <pc:picChg chg="mod">
          <ac:chgData name="James Williams" userId="c957a50b-491f-4d94-b4bc-52aca3e2340d" providerId="ADAL" clId="{00036438-4719-4985-AFAA-770E499EC6CE}" dt="2023-03-12T16:35:12.977" v="3695" actId="1076"/>
          <ac:picMkLst>
            <pc:docMk/>
            <pc:sldMk cId="3917503267" sldId="476"/>
            <ac:picMk id="6" creationId="{E60CA6FD-3948-456B-A181-AF3ACD6B813F}"/>
          </ac:picMkLst>
        </pc:picChg>
      </pc:sldChg>
      <pc:sldChg chg="modSp mod">
        <pc:chgData name="James Williams" userId="c957a50b-491f-4d94-b4bc-52aca3e2340d" providerId="ADAL" clId="{00036438-4719-4985-AFAA-770E499EC6CE}" dt="2023-03-12T16:33:20.788" v="3623" actId="20577"/>
        <pc:sldMkLst>
          <pc:docMk/>
          <pc:sldMk cId="843891121" sldId="477"/>
        </pc:sldMkLst>
        <pc:spChg chg="mod">
          <ac:chgData name="James Williams" userId="c957a50b-491f-4d94-b4bc-52aca3e2340d" providerId="ADAL" clId="{00036438-4719-4985-AFAA-770E499EC6CE}" dt="2023-03-12T16:33:20.788" v="3623" actId="20577"/>
          <ac:spMkLst>
            <pc:docMk/>
            <pc:sldMk cId="843891121" sldId="477"/>
            <ac:spMk id="3" creationId="{00000000-0000-0000-0000-000000000000}"/>
          </ac:spMkLst>
        </pc:spChg>
      </pc:sldChg>
      <pc:sldChg chg="modSp mod">
        <pc:chgData name="James Williams" userId="c957a50b-491f-4d94-b4bc-52aca3e2340d" providerId="ADAL" clId="{00036438-4719-4985-AFAA-770E499EC6CE}" dt="2023-03-12T16:35:38.512" v="3701" actId="113"/>
        <pc:sldMkLst>
          <pc:docMk/>
          <pc:sldMk cId="2309516420" sldId="479"/>
        </pc:sldMkLst>
        <pc:spChg chg="mod">
          <ac:chgData name="James Williams" userId="c957a50b-491f-4d94-b4bc-52aca3e2340d" providerId="ADAL" clId="{00036438-4719-4985-AFAA-770E499EC6CE}" dt="2023-03-12T16:35:38.512" v="3701" actId="113"/>
          <ac:spMkLst>
            <pc:docMk/>
            <pc:sldMk cId="2309516420" sldId="479"/>
            <ac:spMk id="19460" creationId="{00000000-0000-0000-0000-000000000000}"/>
          </ac:spMkLst>
        </pc:spChg>
      </pc:sldChg>
      <pc:sldChg chg="modSp mod">
        <pc:chgData name="James Williams" userId="c957a50b-491f-4d94-b4bc-52aca3e2340d" providerId="ADAL" clId="{00036438-4719-4985-AFAA-770E499EC6CE}" dt="2023-03-12T16:35:56.319" v="3710" actId="403"/>
        <pc:sldMkLst>
          <pc:docMk/>
          <pc:sldMk cId="1236834838" sldId="480"/>
        </pc:sldMkLst>
        <pc:spChg chg="mod">
          <ac:chgData name="James Williams" userId="c957a50b-491f-4d94-b4bc-52aca3e2340d" providerId="ADAL" clId="{00036438-4719-4985-AFAA-770E499EC6CE}" dt="2023-03-12T16:35:56.319" v="3710" actId="403"/>
          <ac:spMkLst>
            <pc:docMk/>
            <pc:sldMk cId="1236834838" sldId="480"/>
            <ac:spMk id="2" creationId="{4F266C18-2941-40A0-9FD8-06B38E1C37E9}"/>
          </ac:spMkLst>
        </pc:spChg>
      </pc:sldChg>
      <pc:sldChg chg="del">
        <pc:chgData name="James Williams" userId="c957a50b-491f-4d94-b4bc-52aca3e2340d" providerId="ADAL" clId="{00036438-4719-4985-AFAA-770E499EC6CE}" dt="2023-03-15T10:55:27.436" v="4232" actId="2696"/>
        <pc:sldMkLst>
          <pc:docMk/>
          <pc:sldMk cId="2091600759" sldId="481"/>
        </pc:sldMkLst>
      </pc:sldChg>
      <pc:sldChg chg="addSp modSp mod ord">
        <pc:chgData name="James Williams" userId="c957a50b-491f-4d94-b4bc-52aca3e2340d" providerId="ADAL" clId="{00036438-4719-4985-AFAA-770E499EC6CE}" dt="2023-03-12T16:47:53.116" v="3799" actId="1076"/>
        <pc:sldMkLst>
          <pc:docMk/>
          <pc:sldMk cId="1270070382" sldId="482"/>
        </pc:sldMkLst>
        <pc:spChg chg="mod">
          <ac:chgData name="James Williams" userId="c957a50b-491f-4d94-b4bc-52aca3e2340d" providerId="ADAL" clId="{00036438-4719-4985-AFAA-770E499EC6CE}" dt="2023-03-12T16:46:57.493" v="3788" actId="20577"/>
          <ac:spMkLst>
            <pc:docMk/>
            <pc:sldMk cId="1270070382" sldId="482"/>
            <ac:spMk id="6" creationId="{086C1221-E7F2-4955-A741-67A798BEADC4}"/>
          </ac:spMkLst>
        </pc:spChg>
        <pc:picChg chg="add mod">
          <ac:chgData name="James Williams" userId="c957a50b-491f-4d94-b4bc-52aca3e2340d" providerId="ADAL" clId="{00036438-4719-4985-AFAA-770E499EC6CE}" dt="2023-03-12T16:47:53.116" v="3799" actId="1076"/>
          <ac:picMkLst>
            <pc:docMk/>
            <pc:sldMk cId="1270070382" sldId="482"/>
            <ac:picMk id="3" creationId="{374E1044-E00F-5A2E-4DDB-95C164D60F6C}"/>
          </ac:picMkLst>
        </pc:picChg>
        <pc:picChg chg="mod modCrop">
          <ac:chgData name="James Williams" userId="c957a50b-491f-4d94-b4bc-52aca3e2340d" providerId="ADAL" clId="{00036438-4719-4985-AFAA-770E499EC6CE}" dt="2023-03-12T16:47:50.514" v="3798" actId="1076"/>
          <ac:picMkLst>
            <pc:docMk/>
            <pc:sldMk cId="1270070382" sldId="482"/>
            <ac:picMk id="4" creationId="{02DB0D3C-C37A-4C96-ADDD-E60C195035EA}"/>
          </ac:picMkLst>
        </pc:picChg>
      </pc:sldChg>
      <pc:sldChg chg="addSp modSp mod">
        <pc:chgData name="James Williams" userId="c957a50b-491f-4d94-b4bc-52aca3e2340d" providerId="ADAL" clId="{00036438-4719-4985-AFAA-770E499EC6CE}" dt="2023-03-12T16:49:57" v="3900" actId="113"/>
        <pc:sldMkLst>
          <pc:docMk/>
          <pc:sldMk cId="2410091506" sldId="483"/>
        </pc:sldMkLst>
        <pc:spChg chg="mod">
          <ac:chgData name="James Williams" userId="c957a50b-491f-4d94-b4bc-52aca3e2340d" providerId="ADAL" clId="{00036438-4719-4985-AFAA-770E499EC6CE}" dt="2023-03-12T16:49:57" v="3900" actId="113"/>
          <ac:spMkLst>
            <pc:docMk/>
            <pc:sldMk cId="2410091506" sldId="483"/>
            <ac:spMk id="2" creationId="{DE37A4E1-B22A-4716-A80E-3CE5B66CBF14}"/>
          </ac:spMkLst>
        </pc:spChg>
        <pc:spChg chg="mod">
          <ac:chgData name="James Williams" userId="c957a50b-491f-4d94-b4bc-52aca3e2340d" providerId="ADAL" clId="{00036438-4719-4985-AFAA-770E499EC6CE}" dt="2023-03-12T16:49:32.667" v="3876" actId="20577"/>
          <ac:spMkLst>
            <pc:docMk/>
            <pc:sldMk cId="2410091506" sldId="483"/>
            <ac:spMk id="3" creationId="{C2AD4EDA-A488-4E8D-BB8D-99E87ABE83A6}"/>
          </ac:spMkLst>
        </pc:spChg>
        <pc:grpChg chg="add mod">
          <ac:chgData name="James Williams" userId="c957a50b-491f-4d94-b4bc-52aca3e2340d" providerId="ADAL" clId="{00036438-4719-4985-AFAA-770E499EC6CE}" dt="2023-03-12T16:49:38.612" v="3877" actId="14100"/>
          <ac:grpSpMkLst>
            <pc:docMk/>
            <pc:sldMk cId="2410091506" sldId="483"/>
            <ac:grpSpMk id="4" creationId="{00B87ED2-A37A-69A7-40AC-9D79CB1CC1B1}"/>
          </ac:grpSpMkLst>
        </pc:grpChg>
        <pc:picChg chg="mod">
          <ac:chgData name="James Williams" userId="c957a50b-491f-4d94-b4bc-52aca3e2340d" providerId="ADAL" clId="{00036438-4719-4985-AFAA-770E499EC6CE}" dt="2023-03-12T16:48:28.957" v="3809"/>
          <ac:picMkLst>
            <pc:docMk/>
            <pc:sldMk cId="2410091506" sldId="483"/>
            <ac:picMk id="5" creationId="{348A371E-65C7-8A6F-0D16-7FA36C833C95}"/>
          </ac:picMkLst>
        </pc:picChg>
        <pc:picChg chg="mod">
          <ac:chgData name="James Williams" userId="c957a50b-491f-4d94-b4bc-52aca3e2340d" providerId="ADAL" clId="{00036438-4719-4985-AFAA-770E499EC6CE}" dt="2023-03-12T16:48:28.957" v="3809"/>
          <ac:picMkLst>
            <pc:docMk/>
            <pc:sldMk cId="2410091506" sldId="483"/>
            <ac:picMk id="6" creationId="{385A752A-8294-C54F-1AC3-9D1D9BF7687D}"/>
          </ac:picMkLst>
        </pc:picChg>
      </pc:sldChg>
      <pc:sldChg chg="modSp mod">
        <pc:chgData name="James Williams" userId="c957a50b-491f-4d94-b4bc-52aca3e2340d" providerId="ADAL" clId="{00036438-4719-4985-AFAA-770E499EC6CE}" dt="2023-03-12T15:34:31.352" v="3547" actId="313"/>
        <pc:sldMkLst>
          <pc:docMk/>
          <pc:sldMk cId="333572839" sldId="485"/>
        </pc:sldMkLst>
        <pc:spChg chg="mod">
          <ac:chgData name="James Williams" userId="c957a50b-491f-4d94-b4bc-52aca3e2340d" providerId="ADAL" clId="{00036438-4719-4985-AFAA-770E499EC6CE}" dt="2023-03-12T15:34:31.352" v="3547" actId="313"/>
          <ac:spMkLst>
            <pc:docMk/>
            <pc:sldMk cId="333572839" sldId="485"/>
            <ac:spMk id="3" creationId="{054914A5-CA39-445B-A4DE-527E1F227CF5}"/>
          </ac:spMkLst>
        </pc:spChg>
      </pc:sldChg>
      <pc:sldChg chg="modSp mod">
        <pc:chgData name="James Williams" userId="c957a50b-491f-4d94-b4bc-52aca3e2340d" providerId="ADAL" clId="{00036438-4719-4985-AFAA-770E499EC6CE}" dt="2023-03-12T16:32:11.759" v="3605" actId="27636"/>
        <pc:sldMkLst>
          <pc:docMk/>
          <pc:sldMk cId="1638982594" sldId="486"/>
        </pc:sldMkLst>
        <pc:spChg chg="mod">
          <ac:chgData name="James Williams" userId="c957a50b-491f-4d94-b4bc-52aca3e2340d" providerId="ADAL" clId="{00036438-4719-4985-AFAA-770E499EC6CE}" dt="2023-03-12T16:32:11.759" v="3605" actId="27636"/>
          <ac:spMkLst>
            <pc:docMk/>
            <pc:sldMk cId="1638982594" sldId="486"/>
            <ac:spMk id="3" creationId="{054914A5-CA39-445B-A4DE-527E1F227CF5}"/>
          </ac:spMkLst>
        </pc:spChg>
      </pc:sldChg>
      <pc:sldChg chg="modSp mod ord">
        <pc:chgData name="James Williams" userId="c957a50b-491f-4d94-b4bc-52aca3e2340d" providerId="ADAL" clId="{00036438-4719-4985-AFAA-770E499EC6CE}" dt="2023-03-12T14:34:58.120" v="2228" actId="403"/>
        <pc:sldMkLst>
          <pc:docMk/>
          <pc:sldMk cId="1868530781" sldId="489"/>
        </pc:sldMkLst>
        <pc:spChg chg="mod">
          <ac:chgData name="James Williams" userId="c957a50b-491f-4d94-b4bc-52aca3e2340d" providerId="ADAL" clId="{00036438-4719-4985-AFAA-770E499EC6CE}" dt="2023-03-12T14:34:58.120" v="2228" actId="403"/>
          <ac:spMkLst>
            <pc:docMk/>
            <pc:sldMk cId="1868530781" sldId="489"/>
            <ac:spMk id="2" creationId="{F61F2D24-E617-4BED-812C-5D614293FFD4}"/>
          </ac:spMkLst>
        </pc:spChg>
      </pc:sldChg>
      <pc:sldChg chg="modSp mod ord">
        <pc:chgData name="James Williams" userId="c957a50b-491f-4d94-b4bc-52aca3e2340d" providerId="ADAL" clId="{00036438-4719-4985-AFAA-770E499EC6CE}" dt="2023-03-12T14:35:04.768" v="2231" actId="403"/>
        <pc:sldMkLst>
          <pc:docMk/>
          <pc:sldMk cId="2043216690" sldId="490"/>
        </pc:sldMkLst>
        <pc:spChg chg="mod">
          <ac:chgData name="James Williams" userId="c957a50b-491f-4d94-b4bc-52aca3e2340d" providerId="ADAL" clId="{00036438-4719-4985-AFAA-770E499EC6CE}" dt="2023-03-12T14:35:04.768" v="2231" actId="403"/>
          <ac:spMkLst>
            <pc:docMk/>
            <pc:sldMk cId="2043216690" sldId="490"/>
            <ac:spMk id="2" creationId="{F61F2D24-E617-4BED-812C-5D614293FFD4}"/>
          </ac:spMkLst>
        </pc:spChg>
      </pc:sldChg>
      <pc:sldChg chg="add ord">
        <pc:chgData name="James Williams" userId="c957a50b-491f-4d94-b4bc-52aca3e2340d" providerId="ADAL" clId="{00036438-4719-4985-AFAA-770E499EC6CE}" dt="2023-03-12T16:55:37.364" v="3997"/>
        <pc:sldMkLst>
          <pc:docMk/>
          <pc:sldMk cId="3259041397" sldId="491"/>
        </pc:sldMkLst>
      </pc:sldChg>
      <pc:sldChg chg="modSp del mod">
        <pc:chgData name="James Williams" userId="c957a50b-491f-4d94-b4bc-52aca3e2340d" providerId="ADAL" clId="{00036438-4719-4985-AFAA-770E499EC6CE}" dt="2023-03-12T16:55:08.290" v="3994" actId="2696"/>
        <pc:sldMkLst>
          <pc:docMk/>
          <pc:sldMk cId="3510500391" sldId="491"/>
        </pc:sldMkLst>
        <pc:spChg chg="mod">
          <ac:chgData name="James Williams" userId="c957a50b-491f-4d94-b4bc-52aca3e2340d" providerId="ADAL" clId="{00036438-4719-4985-AFAA-770E499EC6CE}" dt="2023-03-12T16:55:03.243" v="3993" actId="1076"/>
          <ac:spMkLst>
            <pc:docMk/>
            <pc:sldMk cId="3510500391" sldId="491"/>
            <ac:spMk id="2" creationId="{C4B775AD-C32C-4687-B796-E977BEBC4A9D}"/>
          </ac:spMkLst>
        </pc:spChg>
        <pc:spChg chg="mod">
          <ac:chgData name="James Williams" userId="c957a50b-491f-4d94-b4bc-52aca3e2340d" providerId="ADAL" clId="{00036438-4719-4985-AFAA-770E499EC6CE}" dt="2023-02-01T12:44:24.343" v="18" actId="207"/>
          <ac:spMkLst>
            <pc:docMk/>
            <pc:sldMk cId="3510500391" sldId="491"/>
            <ac:spMk id="3" creationId="{C2DA9A8C-66E5-43F5-893D-004938359B76}"/>
          </ac:spMkLst>
        </pc:spChg>
      </pc:sldChg>
      <pc:sldChg chg="modSp mod ord">
        <pc:chgData name="James Williams" userId="c957a50b-491f-4d94-b4bc-52aca3e2340d" providerId="ADAL" clId="{00036438-4719-4985-AFAA-770E499EC6CE}" dt="2023-03-12T15:12:35.318" v="3254" actId="13926"/>
        <pc:sldMkLst>
          <pc:docMk/>
          <pc:sldMk cId="1216292199" sldId="493"/>
        </pc:sldMkLst>
        <pc:spChg chg="mod">
          <ac:chgData name="James Williams" userId="c957a50b-491f-4d94-b4bc-52aca3e2340d" providerId="ADAL" clId="{00036438-4719-4985-AFAA-770E499EC6CE}" dt="2023-03-12T15:12:35.318" v="3254" actId="13926"/>
          <ac:spMkLst>
            <pc:docMk/>
            <pc:sldMk cId="1216292199" sldId="493"/>
            <ac:spMk id="3" creationId="{DCEB263E-DB1B-4BF3-AB36-E0DA3AAE283E}"/>
          </ac:spMkLst>
        </pc:spChg>
      </pc:sldChg>
      <pc:sldChg chg="modSp mod">
        <pc:chgData name="James Williams" userId="c957a50b-491f-4d94-b4bc-52aca3e2340d" providerId="ADAL" clId="{00036438-4719-4985-AFAA-770E499EC6CE}" dt="2023-03-12T15:12:49.671" v="3263" actId="403"/>
        <pc:sldMkLst>
          <pc:docMk/>
          <pc:sldMk cId="3339063969" sldId="494"/>
        </pc:sldMkLst>
        <pc:spChg chg="mod">
          <ac:chgData name="James Williams" userId="c957a50b-491f-4d94-b4bc-52aca3e2340d" providerId="ADAL" clId="{00036438-4719-4985-AFAA-770E499EC6CE}" dt="2023-03-12T15:12:49.671" v="3263" actId="403"/>
          <ac:spMkLst>
            <pc:docMk/>
            <pc:sldMk cId="3339063969" sldId="494"/>
            <ac:spMk id="2" creationId="{BDC258E8-DC4B-48E8-A96D-2A529D17402D}"/>
          </ac:spMkLst>
        </pc:spChg>
      </pc:sldChg>
      <pc:sldChg chg="modSp mod ord">
        <pc:chgData name="James Williams" userId="c957a50b-491f-4d94-b4bc-52aca3e2340d" providerId="ADAL" clId="{00036438-4719-4985-AFAA-770E499EC6CE}" dt="2023-03-12T15:12:59.822" v="3267"/>
        <pc:sldMkLst>
          <pc:docMk/>
          <pc:sldMk cId="1249208071" sldId="495"/>
        </pc:sldMkLst>
        <pc:spChg chg="mod">
          <ac:chgData name="James Williams" userId="c957a50b-491f-4d94-b4bc-52aca3e2340d" providerId="ADAL" clId="{00036438-4719-4985-AFAA-770E499EC6CE}" dt="2023-03-12T15:12:54.659" v="3265" actId="403"/>
          <ac:spMkLst>
            <pc:docMk/>
            <pc:sldMk cId="1249208071" sldId="495"/>
            <ac:spMk id="2" creationId="{BDC258E8-DC4B-48E8-A96D-2A529D17402D}"/>
          </ac:spMkLst>
        </pc:spChg>
      </pc:sldChg>
      <pc:sldChg chg="modSp mod">
        <pc:chgData name="James Williams" userId="c957a50b-491f-4d94-b4bc-52aca3e2340d" providerId="ADAL" clId="{00036438-4719-4985-AFAA-770E499EC6CE}" dt="2023-03-12T15:04:25.499" v="2934" actId="313"/>
        <pc:sldMkLst>
          <pc:docMk/>
          <pc:sldMk cId="834374052" sldId="496"/>
        </pc:sldMkLst>
        <pc:spChg chg="mod">
          <ac:chgData name="James Williams" userId="c957a50b-491f-4d94-b4bc-52aca3e2340d" providerId="ADAL" clId="{00036438-4719-4985-AFAA-770E499EC6CE}" dt="2023-03-12T15:04:25.499" v="2934" actId="313"/>
          <ac:spMkLst>
            <pc:docMk/>
            <pc:sldMk cId="834374052" sldId="496"/>
            <ac:spMk id="3" creationId="{CB76AF45-2367-45C2-AF9A-2240EC13C342}"/>
          </ac:spMkLst>
        </pc:spChg>
        <pc:picChg chg="mod">
          <ac:chgData name="James Williams" userId="c957a50b-491f-4d94-b4bc-52aca3e2340d" providerId="ADAL" clId="{00036438-4719-4985-AFAA-770E499EC6CE}" dt="2023-03-12T15:04:21.814" v="2933" actId="14100"/>
          <ac:picMkLst>
            <pc:docMk/>
            <pc:sldMk cId="834374052" sldId="496"/>
            <ac:picMk id="1026" creationId="{066F9409-F3F7-4C38-90BE-DCDCB2AA9155}"/>
          </ac:picMkLst>
        </pc:picChg>
      </pc:sldChg>
      <pc:sldChg chg="modSp mod">
        <pc:chgData name="James Williams" userId="c957a50b-491f-4d94-b4bc-52aca3e2340d" providerId="ADAL" clId="{00036438-4719-4985-AFAA-770E499EC6CE}" dt="2023-03-12T15:17:41.416" v="3353" actId="1076"/>
        <pc:sldMkLst>
          <pc:docMk/>
          <pc:sldMk cId="1554631661" sldId="499"/>
        </pc:sldMkLst>
        <pc:spChg chg="mod">
          <ac:chgData name="James Williams" userId="c957a50b-491f-4d94-b4bc-52aca3e2340d" providerId="ADAL" clId="{00036438-4719-4985-AFAA-770E499EC6CE}" dt="2023-03-12T15:17:35.781" v="3351" actId="20577"/>
          <ac:spMkLst>
            <pc:docMk/>
            <pc:sldMk cId="1554631661" sldId="499"/>
            <ac:spMk id="2" creationId="{7BE8D325-5E99-45EB-99A7-1D35A3979691}"/>
          </ac:spMkLst>
        </pc:spChg>
        <pc:spChg chg="mod">
          <ac:chgData name="James Williams" userId="c957a50b-491f-4d94-b4bc-52aca3e2340d" providerId="ADAL" clId="{00036438-4719-4985-AFAA-770E499EC6CE}" dt="2023-03-12T15:16:36.845" v="3335" actId="113"/>
          <ac:spMkLst>
            <pc:docMk/>
            <pc:sldMk cId="1554631661" sldId="499"/>
            <ac:spMk id="18" creationId="{B478280E-33DB-4605-9714-7920CC82AE05}"/>
          </ac:spMkLst>
        </pc:spChg>
        <pc:picChg chg="mod">
          <ac:chgData name="James Williams" userId="c957a50b-491f-4d94-b4bc-52aca3e2340d" providerId="ADAL" clId="{00036438-4719-4985-AFAA-770E499EC6CE}" dt="2023-03-12T15:17:41.416" v="3353" actId="1076"/>
          <ac:picMkLst>
            <pc:docMk/>
            <pc:sldMk cId="1554631661" sldId="499"/>
            <ac:picMk id="9" creationId="{EFB960FA-7CAC-4EE2-9C26-014F63F7033A}"/>
          </ac:picMkLst>
        </pc:picChg>
      </pc:sldChg>
      <pc:sldChg chg="ord">
        <pc:chgData name="James Williams" userId="c957a50b-491f-4d94-b4bc-52aca3e2340d" providerId="ADAL" clId="{00036438-4719-4985-AFAA-770E499EC6CE}" dt="2023-03-12T15:17:26.218" v="3350"/>
        <pc:sldMkLst>
          <pc:docMk/>
          <pc:sldMk cId="3423363753" sldId="500"/>
        </pc:sldMkLst>
      </pc:sldChg>
      <pc:sldChg chg="addSp modSp mod">
        <pc:chgData name="James Williams" userId="c957a50b-491f-4d94-b4bc-52aca3e2340d" providerId="ADAL" clId="{00036438-4719-4985-AFAA-770E499EC6CE}" dt="2023-03-12T15:17:10.506" v="3348" actId="27636"/>
        <pc:sldMkLst>
          <pc:docMk/>
          <pc:sldMk cId="3012059240" sldId="501"/>
        </pc:sldMkLst>
        <pc:spChg chg="add mod">
          <ac:chgData name="James Williams" userId="c957a50b-491f-4d94-b4bc-52aca3e2340d" providerId="ADAL" clId="{00036438-4719-4985-AFAA-770E499EC6CE}" dt="2023-03-12T15:17:10.506" v="3348" actId="27636"/>
          <ac:spMkLst>
            <pc:docMk/>
            <pc:sldMk cId="3012059240" sldId="501"/>
            <ac:spMk id="3" creationId="{9D41DABF-98BE-E9CA-31D2-1D1DDCBDCBEF}"/>
          </ac:spMkLst>
        </pc:spChg>
        <pc:picChg chg="mod">
          <ac:chgData name="James Williams" userId="c957a50b-491f-4d94-b4bc-52aca3e2340d" providerId="ADAL" clId="{00036438-4719-4985-AFAA-770E499EC6CE}" dt="2023-03-12T15:16:55.423" v="3338" actId="1076"/>
          <ac:picMkLst>
            <pc:docMk/>
            <pc:sldMk cId="3012059240" sldId="501"/>
            <ac:picMk id="6" creationId="{F82E87BC-D79E-491A-801C-833F5F4E1412}"/>
          </ac:picMkLst>
        </pc:picChg>
      </pc:sldChg>
      <pc:sldChg chg="add">
        <pc:chgData name="James Williams" userId="c957a50b-491f-4d94-b4bc-52aca3e2340d" providerId="ADAL" clId="{00036438-4719-4985-AFAA-770E499EC6CE}" dt="2023-03-12T14:51:53.045" v="2615"/>
        <pc:sldMkLst>
          <pc:docMk/>
          <pc:sldMk cId="1241285763" sldId="502"/>
        </pc:sldMkLst>
      </pc:sldChg>
      <pc:sldChg chg="modSp del mod">
        <pc:chgData name="James Williams" userId="c957a50b-491f-4d94-b4bc-52aca3e2340d" providerId="ADAL" clId="{00036438-4719-4985-AFAA-770E499EC6CE}" dt="2023-03-12T14:51:38.012" v="2614" actId="2696"/>
        <pc:sldMkLst>
          <pc:docMk/>
          <pc:sldMk cId="2404327203" sldId="502"/>
        </pc:sldMkLst>
        <pc:spChg chg="mod">
          <ac:chgData name="James Williams" userId="c957a50b-491f-4d94-b4bc-52aca3e2340d" providerId="ADAL" clId="{00036438-4719-4985-AFAA-770E499EC6CE}" dt="2023-03-12T14:38:45.679" v="2306" actId="403"/>
          <ac:spMkLst>
            <pc:docMk/>
            <pc:sldMk cId="2404327203" sldId="502"/>
            <ac:spMk id="2" creationId="{879C4539-B374-44C3-BF74-E2700584EAC7}"/>
          </ac:spMkLst>
        </pc:spChg>
        <pc:spChg chg="mod">
          <ac:chgData name="James Williams" userId="c957a50b-491f-4d94-b4bc-52aca3e2340d" providerId="ADAL" clId="{00036438-4719-4985-AFAA-770E499EC6CE}" dt="2023-03-12T14:38:57.935" v="2312" actId="20577"/>
          <ac:spMkLst>
            <pc:docMk/>
            <pc:sldMk cId="2404327203" sldId="502"/>
            <ac:spMk id="3" creationId="{D413427D-D21B-42D8-9002-D02A6D4A4779}"/>
          </ac:spMkLst>
        </pc:spChg>
      </pc:sldChg>
      <pc:sldChg chg="modSp mod">
        <pc:chgData name="James Williams" userId="c957a50b-491f-4d94-b4bc-52aca3e2340d" providerId="ADAL" clId="{00036438-4719-4985-AFAA-770E499EC6CE}" dt="2023-03-12T15:10:41.305" v="3138" actId="1076"/>
        <pc:sldMkLst>
          <pc:docMk/>
          <pc:sldMk cId="715542307" sldId="503"/>
        </pc:sldMkLst>
        <pc:spChg chg="mod">
          <ac:chgData name="James Williams" userId="c957a50b-491f-4d94-b4bc-52aca3e2340d" providerId="ADAL" clId="{00036438-4719-4985-AFAA-770E499EC6CE}" dt="2023-03-12T15:10:41.305" v="3138" actId="1076"/>
          <ac:spMkLst>
            <pc:docMk/>
            <pc:sldMk cId="715542307" sldId="503"/>
            <ac:spMk id="2" creationId="{DEFBE639-29ED-4E7F-AB02-F88860CBAB45}"/>
          </ac:spMkLst>
        </pc:spChg>
        <pc:spChg chg="mod">
          <ac:chgData name="James Williams" userId="c957a50b-491f-4d94-b4bc-52aca3e2340d" providerId="ADAL" clId="{00036438-4719-4985-AFAA-770E499EC6CE}" dt="2023-03-12T15:10:29.726" v="3137" actId="27636"/>
          <ac:spMkLst>
            <pc:docMk/>
            <pc:sldMk cId="715542307" sldId="503"/>
            <ac:spMk id="3" creationId="{DF10E2BB-B728-48E4-B471-83BD63A49210}"/>
          </ac:spMkLst>
        </pc:spChg>
        <pc:picChg chg="mod modCrop">
          <ac:chgData name="James Williams" userId="c957a50b-491f-4d94-b4bc-52aca3e2340d" providerId="ADAL" clId="{00036438-4719-4985-AFAA-770E499EC6CE}" dt="2023-03-12T15:08:21.733" v="3063" actId="1076"/>
          <ac:picMkLst>
            <pc:docMk/>
            <pc:sldMk cId="715542307" sldId="503"/>
            <ac:picMk id="5" creationId="{9780DC60-593C-4E69-81DD-28EAAA4D39A5}"/>
          </ac:picMkLst>
        </pc:picChg>
      </pc:sldChg>
      <pc:sldChg chg="modSp mod">
        <pc:chgData name="James Williams" userId="c957a50b-491f-4d94-b4bc-52aca3e2340d" providerId="ADAL" clId="{00036438-4719-4985-AFAA-770E499EC6CE}" dt="2023-03-12T15:21:54.908" v="3405" actId="15"/>
        <pc:sldMkLst>
          <pc:docMk/>
          <pc:sldMk cId="1458509972" sldId="508"/>
        </pc:sldMkLst>
        <pc:spChg chg="mod">
          <ac:chgData name="James Williams" userId="c957a50b-491f-4d94-b4bc-52aca3e2340d" providerId="ADAL" clId="{00036438-4719-4985-AFAA-770E499EC6CE}" dt="2023-03-12T15:21:54.908" v="3405" actId="15"/>
          <ac:spMkLst>
            <pc:docMk/>
            <pc:sldMk cId="1458509972" sldId="508"/>
            <ac:spMk id="3" creationId="{0B9FB04C-8479-4B6E-A4D1-9C6B3A0418C1}"/>
          </ac:spMkLst>
        </pc:spChg>
      </pc:sldChg>
      <pc:sldChg chg="modSp mod">
        <pc:chgData name="James Williams" userId="c957a50b-491f-4d94-b4bc-52aca3e2340d" providerId="ADAL" clId="{00036438-4719-4985-AFAA-770E499EC6CE}" dt="2023-03-12T16:54:57.366" v="3992" actId="20577"/>
        <pc:sldMkLst>
          <pc:docMk/>
          <pc:sldMk cId="950517664" sldId="511"/>
        </pc:sldMkLst>
        <pc:spChg chg="mod">
          <ac:chgData name="James Williams" userId="c957a50b-491f-4d94-b4bc-52aca3e2340d" providerId="ADAL" clId="{00036438-4719-4985-AFAA-770E499EC6CE}" dt="2023-03-12T16:54:57.366" v="3992" actId="20577"/>
          <ac:spMkLst>
            <pc:docMk/>
            <pc:sldMk cId="950517664" sldId="511"/>
            <ac:spMk id="2" creationId="{7BE8D325-5E99-45EB-99A7-1D35A3979691}"/>
          </ac:spMkLst>
        </pc:spChg>
      </pc:sldChg>
      <pc:sldChg chg="del">
        <pc:chgData name="James Williams" userId="c957a50b-491f-4d94-b4bc-52aca3e2340d" providerId="ADAL" clId="{00036438-4719-4985-AFAA-770E499EC6CE}" dt="2023-03-12T15:10:51.124" v="3139" actId="2696"/>
        <pc:sldMkLst>
          <pc:docMk/>
          <pc:sldMk cId="1099266417" sldId="512"/>
        </pc:sldMkLst>
      </pc:sldChg>
      <pc:sldChg chg="modSp mod">
        <pc:chgData name="James Williams" userId="c957a50b-491f-4d94-b4bc-52aca3e2340d" providerId="ADAL" clId="{00036438-4719-4985-AFAA-770E499EC6CE}" dt="2023-03-12T16:51:56.590" v="3952" actId="20577"/>
        <pc:sldMkLst>
          <pc:docMk/>
          <pc:sldMk cId="2445024844" sldId="513"/>
        </pc:sldMkLst>
        <pc:spChg chg="mod">
          <ac:chgData name="James Williams" userId="c957a50b-491f-4d94-b4bc-52aca3e2340d" providerId="ADAL" clId="{00036438-4719-4985-AFAA-770E499EC6CE}" dt="2023-03-12T16:51:56.590" v="3952" actId="20577"/>
          <ac:spMkLst>
            <pc:docMk/>
            <pc:sldMk cId="2445024844" sldId="513"/>
            <ac:spMk id="3" creationId="{878ED9E2-6013-4961-A373-EBB25975F883}"/>
          </ac:spMkLst>
        </pc:spChg>
      </pc:sldChg>
      <pc:sldChg chg="add del">
        <pc:chgData name="James Williams" userId="c957a50b-491f-4d94-b4bc-52aca3e2340d" providerId="ADAL" clId="{00036438-4719-4985-AFAA-770E499EC6CE}" dt="2023-03-12T16:53:23.693" v="3967" actId="2696"/>
        <pc:sldMkLst>
          <pc:docMk/>
          <pc:sldMk cId="1927009828" sldId="528"/>
        </pc:sldMkLst>
      </pc:sldChg>
      <pc:sldChg chg="add">
        <pc:chgData name="James Williams" userId="c957a50b-491f-4d94-b4bc-52aca3e2340d" providerId="ADAL" clId="{00036438-4719-4985-AFAA-770E499EC6CE}" dt="2023-03-12T16:53:36.097" v="3968"/>
        <pc:sldMkLst>
          <pc:docMk/>
          <pc:sldMk cId="2039070701" sldId="528"/>
        </pc:sldMkLst>
      </pc:sldChg>
      <pc:sldChg chg="del">
        <pc:chgData name="James Williams" userId="c957a50b-491f-4d94-b4bc-52aca3e2340d" providerId="ADAL" clId="{00036438-4719-4985-AFAA-770E499EC6CE}" dt="2023-03-12T15:26:13.943" v="3490" actId="2696"/>
        <pc:sldMkLst>
          <pc:docMk/>
          <pc:sldMk cId="3085980498" sldId="528"/>
        </pc:sldMkLst>
      </pc:sldChg>
      <pc:sldChg chg="add del">
        <pc:chgData name="James Williams" userId="c957a50b-491f-4d94-b4bc-52aca3e2340d" providerId="ADAL" clId="{00036438-4719-4985-AFAA-770E499EC6CE}" dt="2023-01-24T13:06:31.057" v="4" actId="2696"/>
        <pc:sldMkLst>
          <pc:docMk/>
          <pc:sldMk cId="3025057281" sldId="529"/>
        </pc:sldMkLst>
      </pc:sldChg>
      <pc:sldChg chg="modSp add del mod ord">
        <pc:chgData name="James Williams" userId="c957a50b-491f-4d94-b4bc-52aca3e2340d" providerId="ADAL" clId="{00036438-4719-4985-AFAA-770E499EC6CE}" dt="2023-02-09T11:32:57.665" v="252"/>
        <pc:sldMkLst>
          <pc:docMk/>
          <pc:sldMk cId="4231680777" sldId="529"/>
        </pc:sldMkLst>
        <pc:picChg chg="mod">
          <ac:chgData name="James Williams" userId="c957a50b-491f-4d94-b4bc-52aca3e2340d" providerId="ADAL" clId="{00036438-4719-4985-AFAA-770E499EC6CE}" dt="2023-01-24T15:16:45.463" v="6" actId="1076"/>
          <ac:picMkLst>
            <pc:docMk/>
            <pc:sldMk cId="4231680777" sldId="529"/>
            <ac:picMk id="6" creationId="{DB0015B1-3A23-5784-B61F-648C4EDB7CE4}"/>
          </ac:picMkLst>
        </pc:picChg>
      </pc:sldChg>
      <pc:sldChg chg="add del">
        <pc:chgData name="James Williams" userId="c957a50b-491f-4d94-b4bc-52aca3e2340d" providerId="ADAL" clId="{00036438-4719-4985-AFAA-770E499EC6CE}" dt="2023-01-31T10:26:44.983" v="14" actId="2696"/>
        <pc:sldMkLst>
          <pc:docMk/>
          <pc:sldMk cId="3746413831" sldId="530"/>
        </pc:sldMkLst>
      </pc:sldChg>
      <pc:sldChg chg="add del">
        <pc:chgData name="James Williams" userId="c957a50b-491f-4d94-b4bc-52aca3e2340d" providerId="ADAL" clId="{00036438-4719-4985-AFAA-770E499EC6CE}" dt="2023-01-29T13:20:12.379" v="12" actId="2696"/>
        <pc:sldMkLst>
          <pc:docMk/>
          <pc:sldMk cId="66062368" sldId="532"/>
        </pc:sldMkLst>
      </pc:sldChg>
      <pc:sldChg chg="add ord">
        <pc:chgData name="James Williams" userId="c957a50b-491f-4d94-b4bc-52aca3e2340d" providerId="ADAL" clId="{00036438-4719-4985-AFAA-770E499EC6CE}" dt="2023-02-14T14:04:26.704" v="267"/>
        <pc:sldMkLst>
          <pc:docMk/>
          <pc:sldMk cId="3253482756" sldId="532"/>
        </pc:sldMkLst>
      </pc:sldChg>
      <pc:sldChg chg="add del">
        <pc:chgData name="James Williams" userId="c957a50b-491f-4d94-b4bc-52aca3e2340d" providerId="ADAL" clId="{00036438-4719-4985-AFAA-770E499EC6CE}" dt="2023-02-01T13:54:33.500" v="240" actId="2696"/>
        <pc:sldMkLst>
          <pc:docMk/>
          <pc:sldMk cId="1910808215" sldId="533"/>
        </pc:sldMkLst>
      </pc:sldChg>
      <pc:sldChg chg="add del">
        <pc:chgData name="James Williams" userId="c957a50b-491f-4d94-b4bc-52aca3e2340d" providerId="ADAL" clId="{00036438-4719-4985-AFAA-770E499EC6CE}" dt="2023-02-08T11:09:30.547" v="247" actId="2696"/>
        <pc:sldMkLst>
          <pc:docMk/>
          <pc:sldMk cId="2223711262" sldId="534"/>
        </pc:sldMkLst>
      </pc:sldChg>
      <pc:sldChg chg="add del">
        <pc:chgData name="James Williams" userId="c957a50b-491f-4d94-b4bc-52aca3e2340d" providerId="ADAL" clId="{00036438-4719-4985-AFAA-770E499EC6CE}" dt="2023-02-12T13:27:31.653" v="258" actId="2696"/>
        <pc:sldMkLst>
          <pc:docMk/>
          <pc:sldMk cId="4033799117" sldId="534"/>
        </pc:sldMkLst>
      </pc:sldChg>
      <pc:sldChg chg="add del">
        <pc:chgData name="James Williams" userId="c957a50b-491f-4d94-b4bc-52aca3e2340d" providerId="ADAL" clId="{00036438-4719-4985-AFAA-770E499EC6CE}" dt="2023-02-14T14:04:22.729" v="265" actId="2696"/>
        <pc:sldMkLst>
          <pc:docMk/>
          <pc:sldMk cId="2106930155" sldId="535"/>
        </pc:sldMkLst>
      </pc:sldChg>
      <pc:sldChg chg="add del">
        <pc:chgData name="James Williams" userId="c957a50b-491f-4d94-b4bc-52aca3e2340d" providerId="ADAL" clId="{00036438-4719-4985-AFAA-770E499EC6CE}" dt="2023-02-08T11:04:04.931" v="244" actId="2696"/>
        <pc:sldMkLst>
          <pc:docMk/>
          <pc:sldMk cId="2264165658" sldId="535"/>
        </pc:sldMkLst>
      </pc:sldChg>
      <pc:sldChg chg="add">
        <pc:chgData name="James Williams" userId="c957a50b-491f-4d94-b4bc-52aca3e2340d" providerId="ADAL" clId="{00036438-4719-4985-AFAA-770E499EC6CE}" dt="2023-02-09T10:51:34.932" v="249"/>
        <pc:sldMkLst>
          <pc:docMk/>
          <pc:sldMk cId="83117799" sldId="544"/>
        </pc:sldMkLst>
      </pc:sldChg>
      <pc:sldChg chg="modSp add mod">
        <pc:chgData name="James Williams" userId="c957a50b-491f-4d94-b4bc-52aca3e2340d" providerId="ADAL" clId="{00036438-4719-4985-AFAA-770E499EC6CE}" dt="2023-02-12T13:31:25.143" v="263" actId="20577"/>
        <pc:sldMkLst>
          <pc:docMk/>
          <pc:sldMk cId="284797210" sldId="545"/>
        </pc:sldMkLst>
        <pc:spChg chg="mod">
          <ac:chgData name="James Williams" userId="c957a50b-491f-4d94-b4bc-52aca3e2340d" providerId="ADAL" clId="{00036438-4719-4985-AFAA-770E499EC6CE}" dt="2023-02-12T13:31:25.143" v="263" actId="20577"/>
          <ac:spMkLst>
            <pc:docMk/>
            <pc:sldMk cId="284797210" sldId="545"/>
            <ac:spMk id="3" creationId="{D413427D-D21B-42D8-9002-D02A6D4A4779}"/>
          </ac:spMkLst>
        </pc:spChg>
      </pc:sldChg>
      <pc:sldChg chg="add del">
        <pc:chgData name="James Williams" userId="c957a50b-491f-4d94-b4bc-52aca3e2340d" providerId="ADAL" clId="{00036438-4719-4985-AFAA-770E499EC6CE}" dt="2023-02-09T11:34:51.852" v="256"/>
        <pc:sldMkLst>
          <pc:docMk/>
          <pc:sldMk cId="1159859258" sldId="545"/>
        </pc:sldMkLst>
      </pc:sldChg>
      <pc:sldChg chg="add">
        <pc:chgData name="James Williams" userId="c957a50b-491f-4d94-b4bc-52aca3e2340d" providerId="ADAL" clId="{00036438-4719-4985-AFAA-770E499EC6CE}" dt="2023-02-14T14:04:20.754" v="264"/>
        <pc:sldMkLst>
          <pc:docMk/>
          <pc:sldMk cId="2264165658" sldId="546"/>
        </pc:sldMkLst>
      </pc:sldChg>
      <pc:sldChg chg="modSp new del mod ord">
        <pc:chgData name="James Williams" userId="c957a50b-491f-4d94-b4bc-52aca3e2340d" providerId="ADAL" clId="{00036438-4719-4985-AFAA-770E499EC6CE}" dt="2023-03-12T12:55:25.308" v="2106" actId="2696"/>
        <pc:sldMkLst>
          <pc:docMk/>
          <pc:sldMk cId="4224007611" sldId="547"/>
        </pc:sldMkLst>
        <pc:spChg chg="mod">
          <ac:chgData name="James Williams" userId="c957a50b-491f-4d94-b4bc-52aca3e2340d" providerId="ADAL" clId="{00036438-4719-4985-AFAA-770E499EC6CE}" dt="2023-03-01T14:23:41.446" v="273" actId="20577"/>
          <ac:spMkLst>
            <pc:docMk/>
            <pc:sldMk cId="4224007611" sldId="547"/>
            <ac:spMk id="2" creationId="{8B3D2A10-CEDF-9863-118E-9BD0BC11F145}"/>
          </ac:spMkLst>
        </pc:spChg>
        <pc:spChg chg="mod">
          <ac:chgData name="James Williams" userId="c957a50b-491f-4d94-b4bc-52aca3e2340d" providerId="ADAL" clId="{00036438-4719-4985-AFAA-770E499EC6CE}" dt="2023-03-12T11:53:02.253" v="696" actId="20577"/>
          <ac:spMkLst>
            <pc:docMk/>
            <pc:sldMk cId="4224007611" sldId="547"/>
            <ac:spMk id="3" creationId="{420CEDE0-185B-89E6-4962-FF4C8617BD9F}"/>
          </ac:spMkLst>
        </pc:spChg>
      </pc:sldChg>
      <pc:sldChg chg="addSp delSp modSp add mod setBg delDesignElem">
        <pc:chgData name="James Williams" userId="c957a50b-491f-4d94-b4bc-52aca3e2340d" providerId="ADAL" clId="{00036438-4719-4985-AFAA-770E499EC6CE}" dt="2023-03-12T15:07:44.679" v="3055" actId="20577"/>
        <pc:sldMkLst>
          <pc:docMk/>
          <pc:sldMk cId="3829277954" sldId="557"/>
        </pc:sldMkLst>
        <pc:spChg chg="mod">
          <ac:chgData name="James Williams" userId="c957a50b-491f-4d94-b4bc-52aca3e2340d" providerId="ADAL" clId="{00036438-4719-4985-AFAA-770E499EC6CE}" dt="2023-03-12T11:37:59.886" v="690" actId="1076"/>
          <ac:spMkLst>
            <pc:docMk/>
            <pc:sldMk cId="3829277954" sldId="557"/>
            <ac:spMk id="2" creationId="{A85EE779-73C9-4049-A8F8-A3738D3BE3C1}"/>
          </ac:spMkLst>
        </pc:spChg>
        <pc:spChg chg="mod">
          <ac:chgData name="James Williams" userId="c957a50b-491f-4d94-b4bc-52aca3e2340d" providerId="ADAL" clId="{00036438-4719-4985-AFAA-770E499EC6CE}" dt="2023-03-12T15:07:44.679" v="3055" actId="20577"/>
          <ac:spMkLst>
            <pc:docMk/>
            <pc:sldMk cId="3829277954" sldId="557"/>
            <ac:spMk id="3" creationId="{878ED9E2-6013-4961-A373-EBB25975F883}"/>
          </ac:spMkLst>
        </pc:spChg>
        <pc:spChg chg="mod">
          <ac:chgData name="James Williams" userId="c957a50b-491f-4d94-b4bc-52aca3e2340d" providerId="ADAL" clId="{00036438-4719-4985-AFAA-770E499EC6CE}" dt="2023-03-12T15:05:01.883" v="2953" actId="164"/>
          <ac:spMkLst>
            <pc:docMk/>
            <pc:sldMk cId="3829277954" sldId="557"/>
            <ac:spMk id="13" creationId="{D155BF30-5E3D-9C5E-BA8B-CF0C7F47DD4F}"/>
          </ac:spMkLst>
        </pc:spChg>
        <pc:spChg chg="del">
          <ac:chgData name="James Williams" userId="c957a50b-491f-4d94-b4bc-52aca3e2340d" providerId="ADAL" clId="{00036438-4719-4985-AFAA-770E499EC6CE}" dt="2023-03-12T11:37:56.134" v="689"/>
          <ac:spMkLst>
            <pc:docMk/>
            <pc:sldMk cId="3829277954" sldId="557"/>
            <ac:spMk id="1056" creationId="{19C9EAEA-39D0-4B0E-A0EB-51E7B26740B1}"/>
          </ac:spMkLst>
        </pc:spChg>
        <pc:spChg chg="del">
          <ac:chgData name="James Williams" userId="c957a50b-491f-4d94-b4bc-52aca3e2340d" providerId="ADAL" clId="{00036438-4719-4985-AFAA-770E499EC6CE}" dt="2023-03-12T11:37:56.134" v="689"/>
          <ac:spMkLst>
            <pc:docMk/>
            <pc:sldMk cId="3829277954" sldId="557"/>
            <ac:spMk id="1057" creationId="{6ECA6DCB-B7E1-40A9-9524-540C6DA40B1B}"/>
          </ac:spMkLst>
        </pc:spChg>
        <pc:spChg chg="del">
          <ac:chgData name="James Williams" userId="c957a50b-491f-4d94-b4bc-52aca3e2340d" providerId="ADAL" clId="{00036438-4719-4985-AFAA-770E499EC6CE}" dt="2023-03-12T11:37:56.134" v="689"/>
          <ac:spMkLst>
            <pc:docMk/>
            <pc:sldMk cId="3829277954" sldId="557"/>
            <ac:spMk id="1058" creationId="{8CB5D2D7-DF65-4E86-BFBA-FFB9B5ACEB64}"/>
          </ac:spMkLst>
        </pc:spChg>
        <pc:spChg chg="del">
          <ac:chgData name="James Williams" userId="c957a50b-491f-4d94-b4bc-52aca3e2340d" providerId="ADAL" clId="{00036438-4719-4985-AFAA-770E499EC6CE}" dt="2023-03-12T11:37:56.134" v="689"/>
          <ac:spMkLst>
            <pc:docMk/>
            <pc:sldMk cId="3829277954" sldId="557"/>
            <ac:spMk id="1061" creationId="{3873B707-463F-40B0-8227-E8CC6C67EB25}"/>
          </ac:spMkLst>
        </pc:spChg>
        <pc:spChg chg="del">
          <ac:chgData name="James Williams" userId="c957a50b-491f-4d94-b4bc-52aca3e2340d" providerId="ADAL" clId="{00036438-4719-4985-AFAA-770E499EC6CE}" dt="2023-03-12T11:37:56.134" v="689"/>
          <ac:spMkLst>
            <pc:docMk/>
            <pc:sldMk cId="3829277954" sldId="557"/>
            <ac:spMk id="1062" creationId="{C13237C8-E62C-4F0D-A318-BD6FB6C2D138}"/>
          </ac:spMkLst>
        </pc:spChg>
        <pc:grpChg chg="add mod ord">
          <ac:chgData name="James Williams" userId="c957a50b-491f-4d94-b4bc-52aca3e2340d" providerId="ADAL" clId="{00036438-4719-4985-AFAA-770E499EC6CE}" dt="2023-03-12T15:05:31.409" v="2961" actId="1076"/>
          <ac:grpSpMkLst>
            <pc:docMk/>
            <pc:sldMk cId="3829277954" sldId="557"/>
            <ac:grpSpMk id="4" creationId="{A0F7A57A-7A06-842A-C2C3-7E3DCCAB80A8}"/>
          </ac:grpSpMkLst>
        </pc:grpChg>
        <pc:grpChg chg="del">
          <ac:chgData name="James Williams" userId="c957a50b-491f-4d94-b4bc-52aca3e2340d" providerId="ADAL" clId="{00036438-4719-4985-AFAA-770E499EC6CE}" dt="2023-03-12T11:37:56.134" v="689"/>
          <ac:grpSpMkLst>
            <pc:docMk/>
            <pc:sldMk cId="3829277954" sldId="557"/>
            <ac:grpSpMk id="1059" creationId="{1DE889C7-FAD6-4397-98E2-05D503484459}"/>
          </ac:grpSpMkLst>
        </pc:grpChg>
        <pc:picChg chg="mod ord">
          <ac:chgData name="James Williams" userId="c957a50b-491f-4d94-b4bc-52aca3e2340d" providerId="ADAL" clId="{00036438-4719-4985-AFAA-770E499EC6CE}" dt="2023-03-12T15:05:22.068" v="2959" actId="166"/>
          <ac:picMkLst>
            <pc:docMk/>
            <pc:sldMk cId="3829277954" sldId="557"/>
            <ac:picMk id="5" creationId="{3713B012-9F58-DA1E-AC39-3C4CC8AE6025}"/>
          </ac:picMkLst>
        </pc:picChg>
        <pc:picChg chg="mod">
          <ac:chgData name="James Williams" userId="c957a50b-491f-4d94-b4bc-52aca3e2340d" providerId="ADAL" clId="{00036438-4719-4985-AFAA-770E499EC6CE}" dt="2023-03-12T15:05:01.883" v="2953" actId="164"/>
          <ac:picMkLst>
            <pc:docMk/>
            <pc:sldMk cId="3829277954" sldId="557"/>
            <ac:picMk id="7" creationId="{6B6281B5-5D41-A8F0-C109-B7B71F8AA494}"/>
          </ac:picMkLst>
        </pc:picChg>
        <pc:picChg chg="mod">
          <ac:chgData name="James Williams" userId="c957a50b-491f-4d94-b4bc-52aca3e2340d" providerId="ADAL" clId="{00036438-4719-4985-AFAA-770E499EC6CE}" dt="2023-03-12T15:05:01.883" v="2953" actId="164"/>
          <ac:picMkLst>
            <pc:docMk/>
            <pc:sldMk cId="3829277954" sldId="557"/>
            <ac:picMk id="11" creationId="{C1634BF5-855F-0A03-65EE-8C2C28ED4E2C}"/>
          </ac:picMkLst>
        </pc:picChg>
        <pc:picChg chg="mod">
          <ac:chgData name="James Williams" userId="c957a50b-491f-4d94-b4bc-52aca3e2340d" providerId="ADAL" clId="{00036438-4719-4985-AFAA-770E499EC6CE}" dt="2023-03-12T15:05:01.883" v="2953" actId="164"/>
          <ac:picMkLst>
            <pc:docMk/>
            <pc:sldMk cId="3829277954" sldId="557"/>
            <ac:picMk id="12" creationId="{EFF656BC-7DF1-3C97-6AF8-734789730A4D}"/>
          </ac:picMkLst>
        </pc:picChg>
        <pc:picChg chg="mod">
          <ac:chgData name="James Williams" userId="c957a50b-491f-4d94-b4bc-52aca3e2340d" providerId="ADAL" clId="{00036438-4719-4985-AFAA-770E499EC6CE}" dt="2023-03-12T15:07:29.984" v="3022" actId="1076"/>
          <ac:picMkLst>
            <pc:docMk/>
            <pc:sldMk cId="3829277954" sldId="557"/>
            <ac:picMk id="1026" creationId="{BD1FFE9A-A6AD-1510-F5E0-DA81FAF751D8}"/>
          </ac:picMkLst>
        </pc:picChg>
      </pc:sldChg>
      <pc:sldChg chg="add">
        <pc:chgData name="James Williams" userId="c957a50b-491f-4d94-b4bc-52aca3e2340d" providerId="ADAL" clId="{00036438-4719-4985-AFAA-770E499EC6CE}" dt="2023-03-12T11:56:42.839" v="831" actId="2890"/>
        <pc:sldMkLst>
          <pc:docMk/>
          <pc:sldMk cId="2036345532" sldId="558"/>
        </pc:sldMkLst>
      </pc:sldChg>
      <pc:sldChg chg="addSp modSp add mod ord modClrScheme chgLayout">
        <pc:chgData name="James Williams" userId="c957a50b-491f-4d94-b4bc-52aca3e2340d" providerId="ADAL" clId="{00036438-4719-4985-AFAA-770E499EC6CE}" dt="2023-03-12T16:54:41.026" v="3988" actId="13926"/>
        <pc:sldMkLst>
          <pc:docMk/>
          <pc:sldMk cId="825856759" sldId="559"/>
        </pc:sldMkLst>
        <pc:spChg chg="mod ord">
          <ac:chgData name="James Williams" userId="c957a50b-491f-4d94-b4bc-52aca3e2340d" providerId="ADAL" clId="{00036438-4719-4985-AFAA-770E499EC6CE}" dt="2023-03-12T12:31:57.428" v="1532" actId="1076"/>
          <ac:spMkLst>
            <pc:docMk/>
            <pc:sldMk cId="825856759" sldId="559"/>
            <ac:spMk id="2" creationId="{DE37A4E1-B22A-4716-A80E-3CE5B66CBF14}"/>
          </ac:spMkLst>
        </pc:spChg>
        <pc:spChg chg="mod ord">
          <ac:chgData name="James Williams" userId="c957a50b-491f-4d94-b4bc-52aca3e2340d" providerId="ADAL" clId="{00036438-4719-4985-AFAA-770E499EC6CE}" dt="2023-03-12T16:54:41.026" v="3988" actId="13926"/>
          <ac:spMkLst>
            <pc:docMk/>
            <pc:sldMk cId="825856759" sldId="559"/>
            <ac:spMk id="3" creationId="{C2AD4EDA-A488-4E8D-BB8D-99E87ABE83A6}"/>
          </ac:spMkLst>
        </pc:spChg>
        <pc:picChg chg="add mod">
          <ac:chgData name="James Williams" userId="c957a50b-491f-4d94-b4bc-52aca3e2340d" providerId="ADAL" clId="{00036438-4719-4985-AFAA-770E499EC6CE}" dt="2023-03-12T12:54:48.491" v="2103" actId="14100"/>
          <ac:picMkLst>
            <pc:docMk/>
            <pc:sldMk cId="825856759" sldId="559"/>
            <ac:picMk id="5" creationId="{8C142E29-9CB6-BE1B-DA90-983BFB0BF40E}"/>
          </ac:picMkLst>
        </pc:picChg>
      </pc:sldChg>
      <pc:sldChg chg="addSp modSp add mod">
        <pc:chgData name="James Williams" userId="c957a50b-491f-4d94-b4bc-52aca3e2340d" providerId="ADAL" clId="{00036438-4719-4985-AFAA-770E499EC6CE}" dt="2023-03-12T12:22:17.817" v="1484" actId="1076"/>
        <pc:sldMkLst>
          <pc:docMk/>
          <pc:sldMk cId="1748799126" sldId="560"/>
        </pc:sldMkLst>
        <pc:spChg chg="mod">
          <ac:chgData name="James Williams" userId="c957a50b-491f-4d94-b4bc-52aca3e2340d" providerId="ADAL" clId="{00036438-4719-4985-AFAA-770E499EC6CE}" dt="2023-03-12T12:07:39.886" v="915" actId="1076"/>
          <ac:spMkLst>
            <pc:docMk/>
            <pc:sldMk cId="1748799126" sldId="560"/>
            <ac:spMk id="2" creationId="{DE37A4E1-B22A-4716-A80E-3CE5B66CBF14}"/>
          </ac:spMkLst>
        </pc:spChg>
        <pc:spChg chg="mod">
          <ac:chgData name="James Williams" userId="c957a50b-491f-4d94-b4bc-52aca3e2340d" providerId="ADAL" clId="{00036438-4719-4985-AFAA-770E499EC6CE}" dt="2023-03-12T12:22:02.052" v="1483" actId="20577"/>
          <ac:spMkLst>
            <pc:docMk/>
            <pc:sldMk cId="1748799126" sldId="560"/>
            <ac:spMk id="3" creationId="{C2AD4EDA-A488-4E8D-BB8D-99E87ABE83A6}"/>
          </ac:spMkLst>
        </pc:spChg>
        <pc:picChg chg="add mod">
          <ac:chgData name="James Williams" userId="c957a50b-491f-4d94-b4bc-52aca3e2340d" providerId="ADAL" clId="{00036438-4719-4985-AFAA-770E499EC6CE}" dt="2023-03-12T12:22:17.817" v="1484" actId="1076"/>
          <ac:picMkLst>
            <pc:docMk/>
            <pc:sldMk cId="1748799126" sldId="560"/>
            <ac:picMk id="5" creationId="{77FBFCD9-CCBB-EA1C-29AF-794C9B665D25}"/>
          </ac:picMkLst>
        </pc:picChg>
        <pc:picChg chg="add mod">
          <ac:chgData name="James Williams" userId="c957a50b-491f-4d94-b4bc-52aca3e2340d" providerId="ADAL" clId="{00036438-4719-4985-AFAA-770E499EC6CE}" dt="2023-03-12T12:22:17.817" v="1484" actId="1076"/>
          <ac:picMkLst>
            <pc:docMk/>
            <pc:sldMk cId="1748799126" sldId="560"/>
            <ac:picMk id="1026" creationId="{082F293F-5B9B-AE7E-BD62-5D8D9B583271}"/>
          </ac:picMkLst>
        </pc:picChg>
      </pc:sldChg>
      <pc:sldChg chg="addSp delSp modSp add mod">
        <pc:chgData name="James Williams" userId="c957a50b-491f-4d94-b4bc-52aca3e2340d" providerId="ADAL" clId="{00036438-4719-4985-AFAA-770E499EC6CE}" dt="2023-03-12T16:48:26.203" v="3808" actId="21"/>
        <pc:sldMkLst>
          <pc:docMk/>
          <pc:sldMk cId="2023814407" sldId="561"/>
        </pc:sldMkLst>
        <pc:spChg chg="mod">
          <ac:chgData name="James Williams" userId="c957a50b-491f-4d94-b4bc-52aca3e2340d" providerId="ADAL" clId="{00036438-4719-4985-AFAA-770E499EC6CE}" dt="2023-03-12T16:48:12.150" v="3803" actId="207"/>
          <ac:spMkLst>
            <pc:docMk/>
            <pc:sldMk cId="2023814407" sldId="561"/>
            <ac:spMk id="2" creationId="{00000000-0000-0000-0000-000000000000}"/>
          </ac:spMkLst>
        </pc:spChg>
        <pc:spChg chg="mod">
          <ac:chgData name="James Williams" userId="c957a50b-491f-4d94-b4bc-52aca3e2340d" providerId="ADAL" clId="{00036438-4719-4985-AFAA-770E499EC6CE}" dt="2023-03-12T16:48:22.423" v="3805" actId="1076"/>
          <ac:spMkLst>
            <pc:docMk/>
            <pc:sldMk cId="2023814407" sldId="561"/>
            <ac:spMk id="3" creationId="{00000000-0000-0000-0000-000000000000}"/>
          </ac:spMkLst>
        </pc:spChg>
        <pc:grpChg chg="add del">
          <ac:chgData name="James Williams" userId="c957a50b-491f-4d94-b4bc-52aca3e2340d" providerId="ADAL" clId="{00036438-4719-4985-AFAA-770E499EC6CE}" dt="2023-03-12T16:48:26.203" v="3808" actId="21"/>
          <ac:grpSpMkLst>
            <pc:docMk/>
            <pc:sldMk cId="2023814407" sldId="561"/>
            <ac:grpSpMk id="8" creationId="{050B8B86-A976-4058-A575-845685E6BB79}"/>
          </ac:grpSpMkLst>
        </pc:grpChg>
        <pc:picChg chg="mod">
          <ac:chgData name="James Williams" userId="c957a50b-491f-4d94-b4bc-52aca3e2340d" providerId="ADAL" clId="{00036438-4719-4985-AFAA-770E499EC6CE}" dt="2023-03-12T16:48:09.607" v="3801" actId="1076"/>
          <ac:picMkLst>
            <pc:docMk/>
            <pc:sldMk cId="2023814407" sldId="561"/>
            <ac:picMk id="7" creationId="{F0386370-494A-7D73-00DA-ADF04CBBB9B9}"/>
          </ac:picMkLst>
        </pc:picChg>
        <pc:picChg chg="mod">
          <ac:chgData name="James Williams" userId="c957a50b-491f-4d94-b4bc-52aca3e2340d" providerId="ADAL" clId="{00036438-4719-4985-AFAA-770E499EC6CE}" dt="2023-03-12T16:48:13.592" v="3804" actId="1076"/>
          <ac:picMkLst>
            <pc:docMk/>
            <pc:sldMk cId="2023814407" sldId="561"/>
            <ac:picMk id="10" creationId="{F10D7096-D80F-F129-86F2-EF675656758B}"/>
          </ac:picMkLst>
        </pc:picChg>
      </pc:sldChg>
      <pc:sldChg chg="delSp modSp add mod">
        <pc:chgData name="James Williams" userId="c957a50b-491f-4d94-b4bc-52aca3e2340d" providerId="ADAL" clId="{00036438-4719-4985-AFAA-770E499EC6CE}" dt="2023-03-12T16:59:50.383" v="4226" actId="27636"/>
        <pc:sldMkLst>
          <pc:docMk/>
          <pc:sldMk cId="4243284191" sldId="562"/>
        </pc:sldMkLst>
        <pc:spChg chg="mod">
          <ac:chgData name="James Williams" userId="c957a50b-491f-4d94-b4bc-52aca3e2340d" providerId="ADAL" clId="{00036438-4719-4985-AFAA-770E499EC6CE}" dt="2023-03-12T16:59:50.383" v="4226" actId="27636"/>
          <ac:spMkLst>
            <pc:docMk/>
            <pc:sldMk cId="4243284191" sldId="562"/>
            <ac:spMk id="3" creationId="{C2AD4EDA-A488-4E8D-BB8D-99E87ABE83A6}"/>
          </ac:spMkLst>
        </pc:spChg>
        <pc:picChg chg="del">
          <ac:chgData name="James Williams" userId="c957a50b-491f-4d94-b4bc-52aca3e2340d" providerId="ADAL" clId="{00036438-4719-4985-AFAA-770E499EC6CE}" dt="2023-03-12T16:56:08.540" v="3999" actId="478"/>
          <ac:picMkLst>
            <pc:docMk/>
            <pc:sldMk cId="4243284191" sldId="562"/>
            <ac:picMk id="5" creationId="{8C142E29-9CB6-BE1B-DA90-983BFB0BF40E}"/>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3.svg"/><Relationship Id="rId5" Type="http://schemas.openxmlformats.org/officeDocument/2006/relationships/image" Target="../media/image102.png"/><Relationship Id="rId4" Type="http://schemas.openxmlformats.org/officeDocument/2006/relationships/image" Target="../media/image101.svg"/></Relationships>
</file>

<file path=ppt/diagrams/_rels/data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3.svg"/><Relationship Id="rId5" Type="http://schemas.openxmlformats.org/officeDocument/2006/relationships/image" Target="../media/image102.png"/><Relationship Id="rId4" Type="http://schemas.openxmlformats.org/officeDocument/2006/relationships/image" Target="../media/image101.svg"/></Relationships>
</file>

<file path=ppt/diagrams/_rels/data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3.svg"/><Relationship Id="rId5" Type="http://schemas.openxmlformats.org/officeDocument/2006/relationships/image" Target="../media/image102.png"/><Relationship Id="rId4" Type="http://schemas.openxmlformats.org/officeDocument/2006/relationships/image" Target="../media/image10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3.svg"/><Relationship Id="rId5" Type="http://schemas.openxmlformats.org/officeDocument/2006/relationships/image" Target="../media/image102.png"/><Relationship Id="rId4" Type="http://schemas.openxmlformats.org/officeDocument/2006/relationships/image" Target="../media/image10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3.svg"/><Relationship Id="rId5" Type="http://schemas.openxmlformats.org/officeDocument/2006/relationships/image" Target="../media/image102.png"/><Relationship Id="rId4" Type="http://schemas.openxmlformats.org/officeDocument/2006/relationships/image" Target="../media/image10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3.svg"/><Relationship Id="rId5" Type="http://schemas.openxmlformats.org/officeDocument/2006/relationships/image" Target="../media/image102.png"/><Relationship Id="rId4" Type="http://schemas.openxmlformats.org/officeDocument/2006/relationships/image" Target="../media/image10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B82174-8CDE-461C-B8DA-4221AEA18BA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6B520A0-B82A-47C0-8AC2-4075F588EBDF}">
      <dgm:prSet/>
      <dgm:spPr/>
      <dgm:t>
        <a:bodyPr/>
        <a:lstStyle/>
        <a:p>
          <a:pPr>
            <a:lnSpc>
              <a:spcPct val="100000"/>
            </a:lnSpc>
          </a:pPr>
          <a:r>
            <a:rPr lang="en-GB" b="1" i="0">
              <a:solidFill>
                <a:srgbClr val="FF0000"/>
              </a:solidFill>
            </a:rPr>
            <a:t>SMTP stands for Simple Mail Transfer Protocol. </a:t>
          </a:r>
          <a:endParaRPr lang="en-US" b="1">
            <a:solidFill>
              <a:srgbClr val="FF0000"/>
            </a:solidFill>
          </a:endParaRPr>
        </a:p>
      </dgm:t>
    </dgm:pt>
    <dgm:pt modelId="{15B76C55-93BB-4488-839D-72EE76B2D53F}" type="parTrans" cxnId="{877E8BCB-C6A5-4AA2-8765-445A93326FE9}">
      <dgm:prSet/>
      <dgm:spPr/>
      <dgm:t>
        <a:bodyPr/>
        <a:lstStyle/>
        <a:p>
          <a:endParaRPr lang="en-US" b="1">
            <a:solidFill>
              <a:srgbClr val="FF0000"/>
            </a:solidFill>
          </a:endParaRPr>
        </a:p>
      </dgm:t>
    </dgm:pt>
    <dgm:pt modelId="{398361D0-BD0A-4E69-8EA5-2FBACC2787A2}" type="sibTrans" cxnId="{877E8BCB-C6A5-4AA2-8765-445A93326FE9}">
      <dgm:prSet/>
      <dgm:spPr/>
      <dgm:t>
        <a:bodyPr/>
        <a:lstStyle/>
        <a:p>
          <a:endParaRPr lang="en-US" b="1">
            <a:solidFill>
              <a:srgbClr val="FF0000"/>
            </a:solidFill>
          </a:endParaRPr>
        </a:p>
      </dgm:t>
    </dgm:pt>
    <dgm:pt modelId="{9253A304-EFFE-4CEC-B676-500AD31AF4A5}">
      <dgm:prSet/>
      <dgm:spPr/>
      <dgm:t>
        <a:bodyPr/>
        <a:lstStyle/>
        <a:p>
          <a:pPr>
            <a:lnSpc>
              <a:spcPct val="100000"/>
            </a:lnSpc>
          </a:pPr>
          <a:r>
            <a:rPr lang="en-GB" b="1" i="0">
              <a:solidFill>
                <a:srgbClr val="FF0000"/>
              </a:solidFill>
            </a:rPr>
            <a:t>It was first proposed in 1982. </a:t>
          </a:r>
          <a:endParaRPr lang="en-US" b="1">
            <a:solidFill>
              <a:srgbClr val="FF0000"/>
            </a:solidFill>
          </a:endParaRPr>
        </a:p>
      </dgm:t>
    </dgm:pt>
    <dgm:pt modelId="{7F0DD4F7-3D14-474A-A639-E1E2D505DEC8}" type="parTrans" cxnId="{BF9CEECE-C292-4433-B8E0-51083E63721D}">
      <dgm:prSet/>
      <dgm:spPr/>
      <dgm:t>
        <a:bodyPr/>
        <a:lstStyle/>
        <a:p>
          <a:endParaRPr lang="en-US" b="1">
            <a:solidFill>
              <a:srgbClr val="FF0000"/>
            </a:solidFill>
          </a:endParaRPr>
        </a:p>
      </dgm:t>
    </dgm:pt>
    <dgm:pt modelId="{3B49D591-1217-4C19-958E-8BE3A5AEE7DD}" type="sibTrans" cxnId="{BF9CEECE-C292-4433-B8E0-51083E63721D}">
      <dgm:prSet/>
      <dgm:spPr/>
      <dgm:t>
        <a:bodyPr/>
        <a:lstStyle/>
        <a:p>
          <a:endParaRPr lang="en-US" b="1">
            <a:solidFill>
              <a:srgbClr val="FF0000"/>
            </a:solidFill>
          </a:endParaRPr>
        </a:p>
      </dgm:t>
    </dgm:pt>
    <dgm:pt modelId="{D89CFDC0-7336-4810-A6CB-870311C47661}">
      <dgm:prSet/>
      <dgm:spPr/>
      <dgm:t>
        <a:bodyPr/>
        <a:lstStyle/>
        <a:p>
          <a:pPr>
            <a:lnSpc>
              <a:spcPct val="100000"/>
            </a:lnSpc>
          </a:pPr>
          <a:r>
            <a:rPr lang="en-GB" b="1" i="0" dirty="0">
              <a:solidFill>
                <a:srgbClr val="FF0000"/>
              </a:solidFill>
            </a:rPr>
            <a:t>It is a standard protocol used for sending e-mail efficiently and reliably over the internet.</a:t>
          </a:r>
          <a:endParaRPr lang="en-US" b="1" dirty="0">
            <a:solidFill>
              <a:srgbClr val="FF0000"/>
            </a:solidFill>
          </a:endParaRPr>
        </a:p>
      </dgm:t>
    </dgm:pt>
    <dgm:pt modelId="{9572B2D7-3449-43A0-AF08-3D2A065001C9}" type="parTrans" cxnId="{7D4BDB9B-A63D-4B0B-A55F-1B622287FD1C}">
      <dgm:prSet/>
      <dgm:spPr/>
      <dgm:t>
        <a:bodyPr/>
        <a:lstStyle/>
        <a:p>
          <a:endParaRPr lang="en-US" b="1">
            <a:solidFill>
              <a:srgbClr val="FF0000"/>
            </a:solidFill>
          </a:endParaRPr>
        </a:p>
      </dgm:t>
    </dgm:pt>
    <dgm:pt modelId="{C48501E2-AD81-471D-8641-BE1A2AFEB762}" type="sibTrans" cxnId="{7D4BDB9B-A63D-4B0B-A55F-1B622287FD1C}">
      <dgm:prSet/>
      <dgm:spPr/>
      <dgm:t>
        <a:bodyPr/>
        <a:lstStyle/>
        <a:p>
          <a:endParaRPr lang="en-US" b="1">
            <a:solidFill>
              <a:srgbClr val="FF0000"/>
            </a:solidFill>
          </a:endParaRPr>
        </a:p>
      </dgm:t>
    </dgm:pt>
    <dgm:pt modelId="{479EE9D5-253B-4C91-AAA4-951C7B7E4E0C}" type="pres">
      <dgm:prSet presAssocID="{C3B82174-8CDE-461C-B8DA-4221AEA18BAC}" presName="root" presStyleCnt="0">
        <dgm:presLayoutVars>
          <dgm:dir/>
          <dgm:resizeHandles val="exact"/>
        </dgm:presLayoutVars>
      </dgm:prSet>
      <dgm:spPr/>
    </dgm:pt>
    <dgm:pt modelId="{7E2EF684-E773-499A-B7A5-DBB8FEDFC53D}" type="pres">
      <dgm:prSet presAssocID="{96B520A0-B82A-47C0-8AC2-4075F588EBDF}" presName="compNode" presStyleCnt="0"/>
      <dgm:spPr/>
    </dgm:pt>
    <dgm:pt modelId="{311B79E5-38B6-4947-AEA5-72138BA5148A}" type="pres">
      <dgm:prSet presAssocID="{96B520A0-B82A-47C0-8AC2-4075F588EBDF}" presName="bgRect" presStyleLbl="bgShp" presStyleIdx="0" presStyleCnt="3"/>
      <dgm:spPr/>
    </dgm:pt>
    <dgm:pt modelId="{4F067CDD-4B68-4BDB-A8C2-9DC24BA5D825}" type="pres">
      <dgm:prSet presAssocID="{96B520A0-B82A-47C0-8AC2-4075F588EBD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nvelope"/>
        </a:ext>
      </dgm:extLst>
    </dgm:pt>
    <dgm:pt modelId="{6B258335-4959-4E18-A45E-886058259848}" type="pres">
      <dgm:prSet presAssocID="{96B520A0-B82A-47C0-8AC2-4075F588EBDF}" presName="spaceRect" presStyleCnt="0"/>
      <dgm:spPr/>
    </dgm:pt>
    <dgm:pt modelId="{0671DD9A-4603-4220-96B3-BF7BC0CC80C7}" type="pres">
      <dgm:prSet presAssocID="{96B520A0-B82A-47C0-8AC2-4075F588EBDF}" presName="parTx" presStyleLbl="revTx" presStyleIdx="0" presStyleCnt="3">
        <dgm:presLayoutVars>
          <dgm:chMax val="0"/>
          <dgm:chPref val="0"/>
        </dgm:presLayoutVars>
      </dgm:prSet>
      <dgm:spPr/>
    </dgm:pt>
    <dgm:pt modelId="{D39332D6-9315-48C7-867A-49BD333544EC}" type="pres">
      <dgm:prSet presAssocID="{398361D0-BD0A-4E69-8EA5-2FBACC2787A2}" presName="sibTrans" presStyleCnt="0"/>
      <dgm:spPr/>
    </dgm:pt>
    <dgm:pt modelId="{81535071-34BE-426A-B08C-E78F95D17183}" type="pres">
      <dgm:prSet presAssocID="{9253A304-EFFE-4CEC-B676-500AD31AF4A5}" presName="compNode" presStyleCnt="0"/>
      <dgm:spPr/>
    </dgm:pt>
    <dgm:pt modelId="{57CE5334-F039-461F-8FF5-57BB45AE5DD2}" type="pres">
      <dgm:prSet presAssocID="{9253A304-EFFE-4CEC-B676-500AD31AF4A5}" presName="bgRect" presStyleLbl="bgShp" presStyleIdx="1" presStyleCnt="3"/>
      <dgm:spPr/>
    </dgm:pt>
    <dgm:pt modelId="{A06B5502-C3ED-4471-86E8-4625AE6EDF60}" type="pres">
      <dgm:prSet presAssocID="{9253A304-EFFE-4CEC-B676-500AD31AF4A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itor"/>
        </a:ext>
      </dgm:extLst>
    </dgm:pt>
    <dgm:pt modelId="{5B17AC9E-5C9D-4176-8890-7C1983BF4AAE}" type="pres">
      <dgm:prSet presAssocID="{9253A304-EFFE-4CEC-B676-500AD31AF4A5}" presName="spaceRect" presStyleCnt="0"/>
      <dgm:spPr/>
    </dgm:pt>
    <dgm:pt modelId="{9FBF33C7-8146-494F-BACB-4F44616AA234}" type="pres">
      <dgm:prSet presAssocID="{9253A304-EFFE-4CEC-B676-500AD31AF4A5}" presName="parTx" presStyleLbl="revTx" presStyleIdx="1" presStyleCnt="3">
        <dgm:presLayoutVars>
          <dgm:chMax val="0"/>
          <dgm:chPref val="0"/>
        </dgm:presLayoutVars>
      </dgm:prSet>
      <dgm:spPr/>
    </dgm:pt>
    <dgm:pt modelId="{BE8EF5E5-212B-4AD2-80D9-F884838357B4}" type="pres">
      <dgm:prSet presAssocID="{3B49D591-1217-4C19-958E-8BE3A5AEE7DD}" presName="sibTrans" presStyleCnt="0"/>
      <dgm:spPr/>
    </dgm:pt>
    <dgm:pt modelId="{8A3770D5-CCA2-4216-9BB0-8E1ABD208F3C}" type="pres">
      <dgm:prSet presAssocID="{D89CFDC0-7336-4810-A6CB-870311C47661}" presName="compNode" presStyleCnt="0"/>
      <dgm:spPr/>
    </dgm:pt>
    <dgm:pt modelId="{0DA49F00-E41F-44FD-9E0B-47BBFF1FC30E}" type="pres">
      <dgm:prSet presAssocID="{D89CFDC0-7336-4810-A6CB-870311C47661}" presName="bgRect" presStyleLbl="bgShp" presStyleIdx="2" presStyleCnt="3"/>
      <dgm:spPr/>
    </dgm:pt>
    <dgm:pt modelId="{06875AF0-4C19-4C26-A15C-B62ED32334DE}" type="pres">
      <dgm:prSet presAssocID="{D89CFDC0-7336-4810-A6CB-870311C4766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mputer"/>
        </a:ext>
      </dgm:extLst>
    </dgm:pt>
    <dgm:pt modelId="{15FF1A9F-8863-4B91-86BC-6B0CCB50DF3C}" type="pres">
      <dgm:prSet presAssocID="{D89CFDC0-7336-4810-A6CB-870311C47661}" presName="spaceRect" presStyleCnt="0"/>
      <dgm:spPr/>
    </dgm:pt>
    <dgm:pt modelId="{0145F86C-6F40-40A8-9BE3-C55B86A62776}" type="pres">
      <dgm:prSet presAssocID="{D89CFDC0-7336-4810-A6CB-870311C47661}" presName="parTx" presStyleLbl="revTx" presStyleIdx="2" presStyleCnt="3">
        <dgm:presLayoutVars>
          <dgm:chMax val="0"/>
          <dgm:chPref val="0"/>
        </dgm:presLayoutVars>
      </dgm:prSet>
      <dgm:spPr/>
    </dgm:pt>
  </dgm:ptLst>
  <dgm:cxnLst>
    <dgm:cxn modelId="{470A8260-A518-4FA9-B65A-E9E78EA9A96E}" type="presOf" srcId="{96B520A0-B82A-47C0-8AC2-4075F588EBDF}" destId="{0671DD9A-4603-4220-96B3-BF7BC0CC80C7}" srcOrd="0" destOrd="0" presId="urn:microsoft.com/office/officeart/2018/2/layout/IconVerticalSolidList"/>
    <dgm:cxn modelId="{1AE07289-97A6-47F1-9AA1-D5C15082655C}" type="presOf" srcId="{9253A304-EFFE-4CEC-B676-500AD31AF4A5}" destId="{9FBF33C7-8146-494F-BACB-4F44616AA234}" srcOrd="0" destOrd="0" presId="urn:microsoft.com/office/officeart/2018/2/layout/IconVerticalSolidList"/>
    <dgm:cxn modelId="{61248D90-1AFB-4C01-93FE-CFB738658BD3}" type="presOf" srcId="{D89CFDC0-7336-4810-A6CB-870311C47661}" destId="{0145F86C-6F40-40A8-9BE3-C55B86A62776}" srcOrd="0" destOrd="0" presId="urn:microsoft.com/office/officeart/2018/2/layout/IconVerticalSolidList"/>
    <dgm:cxn modelId="{90F7A196-A731-4C1F-8917-6663BC5D88C9}" type="presOf" srcId="{C3B82174-8CDE-461C-B8DA-4221AEA18BAC}" destId="{479EE9D5-253B-4C91-AAA4-951C7B7E4E0C}" srcOrd="0" destOrd="0" presId="urn:microsoft.com/office/officeart/2018/2/layout/IconVerticalSolidList"/>
    <dgm:cxn modelId="{7D4BDB9B-A63D-4B0B-A55F-1B622287FD1C}" srcId="{C3B82174-8CDE-461C-B8DA-4221AEA18BAC}" destId="{D89CFDC0-7336-4810-A6CB-870311C47661}" srcOrd="2" destOrd="0" parTransId="{9572B2D7-3449-43A0-AF08-3D2A065001C9}" sibTransId="{C48501E2-AD81-471D-8641-BE1A2AFEB762}"/>
    <dgm:cxn modelId="{877E8BCB-C6A5-4AA2-8765-445A93326FE9}" srcId="{C3B82174-8CDE-461C-B8DA-4221AEA18BAC}" destId="{96B520A0-B82A-47C0-8AC2-4075F588EBDF}" srcOrd="0" destOrd="0" parTransId="{15B76C55-93BB-4488-839D-72EE76B2D53F}" sibTransId="{398361D0-BD0A-4E69-8EA5-2FBACC2787A2}"/>
    <dgm:cxn modelId="{BF9CEECE-C292-4433-B8E0-51083E63721D}" srcId="{C3B82174-8CDE-461C-B8DA-4221AEA18BAC}" destId="{9253A304-EFFE-4CEC-B676-500AD31AF4A5}" srcOrd="1" destOrd="0" parTransId="{7F0DD4F7-3D14-474A-A639-E1E2D505DEC8}" sibTransId="{3B49D591-1217-4C19-958E-8BE3A5AEE7DD}"/>
    <dgm:cxn modelId="{4A4CEACF-D603-4D49-B2BC-E548D62D84DD}" type="presParOf" srcId="{479EE9D5-253B-4C91-AAA4-951C7B7E4E0C}" destId="{7E2EF684-E773-499A-B7A5-DBB8FEDFC53D}" srcOrd="0" destOrd="0" presId="urn:microsoft.com/office/officeart/2018/2/layout/IconVerticalSolidList"/>
    <dgm:cxn modelId="{45ABA654-1F07-4BD6-AF03-2D80A6A58406}" type="presParOf" srcId="{7E2EF684-E773-499A-B7A5-DBB8FEDFC53D}" destId="{311B79E5-38B6-4947-AEA5-72138BA5148A}" srcOrd="0" destOrd="0" presId="urn:microsoft.com/office/officeart/2018/2/layout/IconVerticalSolidList"/>
    <dgm:cxn modelId="{DC65324A-EAE1-4613-8A9C-F260D59CF1E0}" type="presParOf" srcId="{7E2EF684-E773-499A-B7A5-DBB8FEDFC53D}" destId="{4F067CDD-4B68-4BDB-A8C2-9DC24BA5D825}" srcOrd="1" destOrd="0" presId="urn:microsoft.com/office/officeart/2018/2/layout/IconVerticalSolidList"/>
    <dgm:cxn modelId="{15612071-B453-455A-9302-D4E7D4A53159}" type="presParOf" srcId="{7E2EF684-E773-499A-B7A5-DBB8FEDFC53D}" destId="{6B258335-4959-4E18-A45E-886058259848}" srcOrd="2" destOrd="0" presId="urn:microsoft.com/office/officeart/2018/2/layout/IconVerticalSolidList"/>
    <dgm:cxn modelId="{7D60F5BD-495E-4728-AABD-6AF67CCF4173}" type="presParOf" srcId="{7E2EF684-E773-499A-B7A5-DBB8FEDFC53D}" destId="{0671DD9A-4603-4220-96B3-BF7BC0CC80C7}" srcOrd="3" destOrd="0" presId="urn:microsoft.com/office/officeart/2018/2/layout/IconVerticalSolidList"/>
    <dgm:cxn modelId="{F8B4390A-083D-435F-91AA-A2BBFD4CCC04}" type="presParOf" srcId="{479EE9D5-253B-4C91-AAA4-951C7B7E4E0C}" destId="{D39332D6-9315-48C7-867A-49BD333544EC}" srcOrd="1" destOrd="0" presId="urn:microsoft.com/office/officeart/2018/2/layout/IconVerticalSolidList"/>
    <dgm:cxn modelId="{2993B5BA-A65A-451C-92D7-8DCA42F0140F}" type="presParOf" srcId="{479EE9D5-253B-4C91-AAA4-951C7B7E4E0C}" destId="{81535071-34BE-426A-B08C-E78F95D17183}" srcOrd="2" destOrd="0" presId="urn:microsoft.com/office/officeart/2018/2/layout/IconVerticalSolidList"/>
    <dgm:cxn modelId="{29A2455D-2E1A-4490-8137-9CF8E3308239}" type="presParOf" srcId="{81535071-34BE-426A-B08C-E78F95D17183}" destId="{57CE5334-F039-461F-8FF5-57BB45AE5DD2}" srcOrd="0" destOrd="0" presId="urn:microsoft.com/office/officeart/2018/2/layout/IconVerticalSolidList"/>
    <dgm:cxn modelId="{48B8341E-1995-4DC4-8B12-B6862FCEBC0A}" type="presParOf" srcId="{81535071-34BE-426A-B08C-E78F95D17183}" destId="{A06B5502-C3ED-4471-86E8-4625AE6EDF60}" srcOrd="1" destOrd="0" presId="urn:microsoft.com/office/officeart/2018/2/layout/IconVerticalSolidList"/>
    <dgm:cxn modelId="{3FA42BC5-4B27-4885-B247-11662E46A791}" type="presParOf" srcId="{81535071-34BE-426A-B08C-E78F95D17183}" destId="{5B17AC9E-5C9D-4176-8890-7C1983BF4AAE}" srcOrd="2" destOrd="0" presId="urn:microsoft.com/office/officeart/2018/2/layout/IconVerticalSolidList"/>
    <dgm:cxn modelId="{78658B8F-3A4D-4DA3-9736-DA6EB376D818}" type="presParOf" srcId="{81535071-34BE-426A-B08C-E78F95D17183}" destId="{9FBF33C7-8146-494F-BACB-4F44616AA234}" srcOrd="3" destOrd="0" presId="urn:microsoft.com/office/officeart/2018/2/layout/IconVerticalSolidList"/>
    <dgm:cxn modelId="{57CF5087-C399-44FC-96D1-3B9E908F1B68}" type="presParOf" srcId="{479EE9D5-253B-4C91-AAA4-951C7B7E4E0C}" destId="{BE8EF5E5-212B-4AD2-80D9-F884838357B4}" srcOrd="3" destOrd="0" presId="urn:microsoft.com/office/officeart/2018/2/layout/IconVerticalSolidList"/>
    <dgm:cxn modelId="{8AF06DC3-7FAF-4A8A-83B7-F8C33CF4B8D9}" type="presParOf" srcId="{479EE9D5-253B-4C91-AAA4-951C7B7E4E0C}" destId="{8A3770D5-CCA2-4216-9BB0-8E1ABD208F3C}" srcOrd="4" destOrd="0" presId="urn:microsoft.com/office/officeart/2018/2/layout/IconVerticalSolidList"/>
    <dgm:cxn modelId="{4A903A14-2CF7-484F-9392-B56C1C8FA2BC}" type="presParOf" srcId="{8A3770D5-CCA2-4216-9BB0-8E1ABD208F3C}" destId="{0DA49F00-E41F-44FD-9E0B-47BBFF1FC30E}" srcOrd="0" destOrd="0" presId="urn:microsoft.com/office/officeart/2018/2/layout/IconVerticalSolidList"/>
    <dgm:cxn modelId="{C0C2B454-5DD7-42DC-92F4-217B0BC2F279}" type="presParOf" srcId="{8A3770D5-CCA2-4216-9BB0-8E1ABD208F3C}" destId="{06875AF0-4C19-4C26-A15C-B62ED32334DE}" srcOrd="1" destOrd="0" presId="urn:microsoft.com/office/officeart/2018/2/layout/IconVerticalSolidList"/>
    <dgm:cxn modelId="{3BE5AD57-78CB-491E-B4B4-FC2531F08A53}" type="presParOf" srcId="{8A3770D5-CCA2-4216-9BB0-8E1ABD208F3C}" destId="{15FF1A9F-8863-4B91-86BC-6B0CCB50DF3C}" srcOrd="2" destOrd="0" presId="urn:microsoft.com/office/officeart/2018/2/layout/IconVerticalSolidList"/>
    <dgm:cxn modelId="{C5FB712D-B935-4133-929C-096ACC0B7C60}" type="presParOf" srcId="{8A3770D5-CCA2-4216-9BB0-8E1ABD208F3C}" destId="{0145F86C-6F40-40A8-9BE3-C55B86A6277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B82174-8CDE-461C-B8DA-4221AEA18BA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6B520A0-B82A-47C0-8AC2-4075F588EBDF}">
      <dgm:prSet/>
      <dgm:spPr/>
      <dgm:t>
        <a:bodyPr/>
        <a:lstStyle/>
        <a:p>
          <a:pPr>
            <a:lnSpc>
              <a:spcPct val="100000"/>
            </a:lnSpc>
          </a:pPr>
          <a:r>
            <a:rPr lang="en-GB" b="1" i="0" dirty="0">
              <a:solidFill>
                <a:srgbClr val="FF0000"/>
              </a:solidFill>
            </a:rPr>
            <a:t>IMAP stands for Internet Message Access Protocol.</a:t>
          </a:r>
          <a:endParaRPr lang="en-US" b="1" dirty="0">
            <a:solidFill>
              <a:srgbClr val="FF0000"/>
            </a:solidFill>
          </a:endParaRPr>
        </a:p>
      </dgm:t>
    </dgm:pt>
    <dgm:pt modelId="{15B76C55-93BB-4488-839D-72EE76B2D53F}" type="parTrans" cxnId="{877E8BCB-C6A5-4AA2-8765-445A93326FE9}">
      <dgm:prSet/>
      <dgm:spPr/>
      <dgm:t>
        <a:bodyPr/>
        <a:lstStyle/>
        <a:p>
          <a:endParaRPr lang="en-US" b="1">
            <a:solidFill>
              <a:srgbClr val="FF0000"/>
            </a:solidFill>
          </a:endParaRPr>
        </a:p>
      </dgm:t>
    </dgm:pt>
    <dgm:pt modelId="{398361D0-BD0A-4E69-8EA5-2FBACC2787A2}" type="sibTrans" cxnId="{877E8BCB-C6A5-4AA2-8765-445A93326FE9}">
      <dgm:prSet/>
      <dgm:spPr/>
      <dgm:t>
        <a:bodyPr/>
        <a:lstStyle/>
        <a:p>
          <a:endParaRPr lang="en-US" b="1">
            <a:solidFill>
              <a:srgbClr val="FF0000"/>
            </a:solidFill>
          </a:endParaRPr>
        </a:p>
      </dgm:t>
    </dgm:pt>
    <dgm:pt modelId="{9253A304-EFFE-4CEC-B676-500AD31AF4A5}">
      <dgm:prSet/>
      <dgm:spPr/>
      <dgm:t>
        <a:bodyPr/>
        <a:lstStyle/>
        <a:p>
          <a:pPr>
            <a:lnSpc>
              <a:spcPct val="100000"/>
            </a:lnSpc>
          </a:pPr>
          <a:r>
            <a:rPr lang="en-GB" b="1" i="0" dirty="0">
              <a:solidFill>
                <a:srgbClr val="FF0000"/>
              </a:solidFill>
            </a:rPr>
            <a:t>It was first proposed in 1986. </a:t>
          </a:r>
          <a:endParaRPr lang="en-US" b="1" dirty="0">
            <a:solidFill>
              <a:srgbClr val="FF0000"/>
            </a:solidFill>
          </a:endParaRPr>
        </a:p>
      </dgm:t>
    </dgm:pt>
    <dgm:pt modelId="{7F0DD4F7-3D14-474A-A639-E1E2D505DEC8}" type="parTrans" cxnId="{BF9CEECE-C292-4433-B8E0-51083E63721D}">
      <dgm:prSet/>
      <dgm:spPr/>
      <dgm:t>
        <a:bodyPr/>
        <a:lstStyle/>
        <a:p>
          <a:endParaRPr lang="en-US" b="1">
            <a:solidFill>
              <a:srgbClr val="FF0000"/>
            </a:solidFill>
          </a:endParaRPr>
        </a:p>
      </dgm:t>
    </dgm:pt>
    <dgm:pt modelId="{3B49D591-1217-4C19-958E-8BE3A5AEE7DD}" type="sibTrans" cxnId="{BF9CEECE-C292-4433-B8E0-51083E63721D}">
      <dgm:prSet/>
      <dgm:spPr/>
      <dgm:t>
        <a:bodyPr/>
        <a:lstStyle/>
        <a:p>
          <a:endParaRPr lang="en-US" b="1">
            <a:solidFill>
              <a:srgbClr val="FF0000"/>
            </a:solidFill>
          </a:endParaRPr>
        </a:p>
      </dgm:t>
    </dgm:pt>
    <dgm:pt modelId="{D89CFDC0-7336-4810-A6CB-870311C47661}">
      <dgm:prSet/>
      <dgm:spPr/>
      <dgm:t>
        <a:bodyPr/>
        <a:lstStyle/>
        <a:p>
          <a:pPr>
            <a:lnSpc>
              <a:spcPct val="100000"/>
            </a:lnSpc>
          </a:pPr>
          <a:r>
            <a:rPr lang="en-GB" b="1" i="0" dirty="0">
              <a:solidFill>
                <a:srgbClr val="FF0000"/>
              </a:solidFill>
            </a:rPr>
            <a:t>1986. There exist five versions of IMAP.</a:t>
          </a:r>
          <a:endParaRPr lang="en-US" b="1" dirty="0">
            <a:solidFill>
              <a:srgbClr val="FF0000"/>
            </a:solidFill>
          </a:endParaRPr>
        </a:p>
      </dgm:t>
    </dgm:pt>
    <dgm:pt modelId="{9572B2D7-3449-43A0-AF08-3D2A065001C9}" type="parTrans" cxnId="{7D4BDB9B-A63D-4B0B-A55F-1B622287FD1C}">
      <dgm:prSet/>
      <dgm:spPr/>
      <dgm:t>
        <a:bodyPr/>
        <a:lstStyle/>
        <a:p>
          <a:endParaRPr lang="en-US" b="1">
            <a:solidFill>
              <a:srgbClr val="FF0000"/>
            </a:solidFill>
          </a:endParaRPr>
        </a:p>
      </dgm:t>
    </dgm:pt>
    <dgm:pt modelId="{C48501E2-AD81-471D-8641-BE1A2AFEB762}" type="sibTrans" cxnId="{7D4BDB9B-A63D-4B0B-A55F-1B622287FD1C}">
      <dgm:prSet/>
      <dgm:spPr/>
      <dgm:t>
        <a:bodyPr/>
        <a:lstStyle/>
        <a:p>
          <a:endParaRPr lang="en-US" b="1">
            <a:solidFill>
              <a:srgbClr val="FF0000"/>
            </a:solidFill>
          </a:endParaRPr>
        </a:p>
      </dgm:t>
    </dgm:pt>
    <dgm:pt modelId="{479EE9D5-253B-4C91-AAA4-951C7B7E4E0C}" type="pres">
      <dgm:prSet presAssocID="{C3B82174-8CDE-461C-B8DA-4221AEA18BAC}" presName="root" presStyleCnt="0">
        <dgm:presLayoutVars>
          <dgm:dir/>
          <dgm:resizeHandles val="exact"/>
        </dgm:presLayoutVars>
      </dgm:prSet>
      <dgm:spPr/>
    </dgm:pt>
    <dgm:pt modelId="{7E2EF684-E773-499A-B7A5-DBB8FEDFC53D}" type="pres">
      <dgm:prSet presAssocID="{96B520A0-B82A-47C0-8AC2-4075F588EBDF}" presName="compNode" presStyleCnt="0"/>
      <dgm:spPr/>
    </dgm:pt>
    <dgm:pt modelId="{311B79E5-38B6-4947-AEA5-72138BA5148A}" type="pres">
      <dgm:prSet presAssocID="{96B520A0-B82A-47C0-8AC2-4075F588EBDF}" presName="bgRect" presStyleLbl="bgShp" presStyleIdx="0" presStyleCnt="3"/>
      <dgm:spPr/>
    </dgm:pt>
    <dgm:pt modelId="{4F067CDD-4B68-4BDB-A8C2-9DC24BA5D825}" type="pres">
      <dgm:prSet presAssocID="{96B520A0-B82A-47C0-8AC2-4075F588EBD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nvelope"/>
        </a:ext>
      </dgm:extLst>
    </dgm:pt>
    <dgm:pt modelId="{6B258335-4959-4E18-A45E-886058259848}" type="pres">
      <dgm:prSet presAssocID="{96B520A0-B82A-47C0-8AC2-4075F588EBDF}" presName="spaceRect" presStyleCnt="0"/>
      <dgm:spPr/>
    </dgm:pt>
    <dgm:pt modelId="{0671DD9A-4603-4220-96B3-BF7BC0CC80C7}" type="pres">
      <dgm:prSet presAssocID="{96B520A0-B82A-47C0-8AC2-4075F588EBDF}" presName="parTx" presStyleLbl="revTx" presStyleIdx="0" presStyleCnt="3">
        <dgm:presLayoutVars>
          <dgm:chMax val="0"/>
          <dgm:chPref val="0"/>
        </dgm:presLayoutVars>
      </dgm:prSet>
      <dgm:spPr/>
    </dgm:pt>
    <dgm:pt modelId="{D39332D6-9315-48C7-867A-49BD333544EC}" type="pres">
      <dgm:prSet presAssocID="{398361D0-BD0A-4E69-8EA5-2FBACC2787A2}" presName="sibTrans" presStyleCnt="0"/>
      <dgm:spPr/>
    </dgm:pt>
    <dgm:pt modelId="{81535071-34BE-426A-B08C-E78F95D17183}" type="pres">
      <dgm:prSet presAssocID="{9253A304-EFFE-4CEC-B676-500AD31AF4A5}" presName="compNode" presStyleCnt="0"/>
      <dgm:spPr/>
    </dgm:pt>
    <dgm:pt modelId="{57CE5334-F039-461F-8FF5-57BB45AE5DD2}" type="pres">
      <dgm:prSet presAssocID="{9253A304-EFFE-4CEC-B676-500AD31AF4A5}" presName="bgRect" presStyleLbl="bgShp" presStyleIdx="1" presStyleCnt="3"/>
      <dgm:spPr/>
    </dgm:pt>
    <dgm:pt modelId="{A06B5502-C3ED-4471-86E8-4625AE6EDF60}" type="pres">
      <dgm:prSet presAssocID="{9253A304-EFFE-4CEC-B676-500AD31AF4A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itor"/>
        </a:ext>
      </dgm:extLst>
    </dgm:pt>
    <dgm:pt modelId="{5B17AC9E-5C9D-4176-8890-7C1983BF4AAE}" type="pres">
      <dgm:prSet presAssocID="{9253A304-EFFE-4CEC-B676-500AD31AF4A5}" presName="spaceRect" presStyleCnt="0"/>
      <dgm:spPr/>
    </dgm:pt>
    <dgm:pt modelId="{9FBF33C7-8146-494F-BACB-4F44616AA234}" type="pres">
      <dgm:prSet presAssocID="{9253A304-EFFE-4CEC-B676-500AD31AF4A5}" presName="parTx" presStyleLbl="revTx" presStyleIdx="1" presStyleCnt="3">
        <dgm:presLayoutVars>
          <dgm:chMax val="0"/>
          <dgm:chPref val="0"/>
        </dgm:presLayoutVars>
      </dgm:prSet>
      <dgm:spPr/>
    </dgm:pt>
    <dgm:pt modelId="{BE8EF5E5-212B-4AD2-80D9-F884838357B4}" type="pres">
      <dgm:prSet presAssocID="{3B49D591-1217-4C19-958E-8BE3A5AEE7DD}" presName="sibTrans" presStyleCnt="0"/>
      <dgm:spPr/>
    </dgm:pt>
    <dgm:pt modelId="{8A3770D5-CCA2-4216-9BB0-8E1ABD208F3C}" type="pres">
      <dgm:prSet presAssocID="{D89CFDC0-7336-4810-A6CB-870311C47661}" presName="compNode" presStyleCnt="0"/>
      <dgm:spPr/>
    </dgm:pt>
    <dgm:pt modelId="{0DA49F00-E41F-44FD-9E0B-47BBFF1FC30E}" type="pres">
      <dgm:prSet presAssocID="{D89CFDC0-7336-4810-A6CB-870311C47661}" presName="bgRect" presStyleLbl="bgShp" presStyleIdx="2" presStyleCnt="3"/>
      <dgm:spPr/>
    </dgm:pt>
    <dgm:pt modelId="{06875AF0-4C19-4C26-A15C-B62ED32334DE}" type="pres">
      <dgm:prSet presAssocID="{D89CFDC0-7336-4810-A6CB-870311C4766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mputer"/>
        </a:ext>
      </dgm:extLst>
    </dgm:pt>
    <dgm:pt modelId="{15FF1A9F-8863-4B91-86BC-6B0CCB50DF3C}" type="pres">
      <dgm:prSet presAssocID="{D89CFDC0-7336-4810-A6CB-870311C47661}" presName="spaceRect" presStyleCnt="0"/>
      <dgm:spPr/>
    </dgm:pt>
    <dgm:pt modelId="{0145F86C-6F40-40A8-9BE3-C55B86A62776}" type="pres">
      <dgm:prSet presAssocID="{D89CFDC0-7336-4810-A6CB-870311C47661}" presName="parTx" presStyleLbl="revTx" presStyleIdx="2" presStyleCnt="3">
        <dgm:presLayoutVars>
          <dgm:chMax val="0"/>
          <dgm:chPref val="0"/>
        </dgm:presLayoutVars>
      </dgm:prSet>
      <dgm:spPr/>
    </dgm:pt>
  </dgm:ptLst>
  <dgm:cxnLst>
    <dgm:cxn modelId="{470A8260-A518-4FA9-B65A-E9E78EA9A96E}" type="presOf" srcId="{96B520A0-B82A-47C0-8AC2-4075F588EBDF}" destId="{0671DD9A-4603-4220-96B3-BF7BC0CC80C7}" srcOrd="0" destOrd="0" presId="urn:microsoft.com/office/officeart/2018/2/layout/IconVerticalSolidList"/>
    <dgm:cxn modelId="{1AE07289-97A6-47F1-9AA1-D5C15082655C}" type="presOf" srcId="{9253A304-EFFE-4CEC-B676-500AD31AF4A5}" destId="{9FBF33C7-8146-494F-BACB-4F44616AA234}" srcOrd="0" destOrd="0" presId="urn:microsoft.com/office/officeart/2018/2/layout/IconVerticalSolidList"/>
    <dgm:cxn modelId="{61248D90-1AFB-4C01-93FE-CFB738658BD3}" type="presOf" srcId="{D89CFDC0-7336-4810-A6CB-870311C47661}" destId="{0145F86C-6F40-40A8-9BE3-C55B86A62776}" srcOrd="0" destOrd="0" presId="urn:microsoft.com/office/officeart/2018/2/layout/IconVerticalSolidList"/>
    <dgm:cxn modelId="{90F7A196-A731-4C1F-8917-6663BC5D88C9}" type="presOf" srcId="{C3B82174-8CDE-461C-B8DA-4221AEA18BAC}" destId="{479EE9D5-253B-4C91-AAA4-951C7B7E4E0C}" srcOrd="0" destOrd="0" presId="urn:microsoft.com/office/officeart/2018/2/layout/IconVerticalSolidList"/>
    <dgm:cxn modelId="{7D4BDB9B-A63D-4B0B-A55F-1B622287FD1C}" srcId="{C3B82174-8CDE-461C-B8DA-4221AEA18BAC}" destId="{D89CFDC0-7336-4810-A6CB-870311C47661}" srcOrd="2" destOrd="0" parTransId="{9572B2D7-3449-43A0-AF08-3D2A065001C9}" sibTransId="{C48501E2-AD81-471D-8641-BE1A2AFEB762}"/>
    <dgm:cxn modelId="{877E8BCB-C6A5-4AA2-8765-445A93326FE9}" srcId="{C3B82174-8CDE-461C-B8DA-4221AEA18BAC}" destId="{96B520A0-B82A-47C0-8AC2-4075F588EBDF}" srcOrd="0" destOrd="0" parTransId="{15B76C55-93BB-4488-839D-72EE76B2D53F}" sibTransId="{398361D0-BD0A-4E69-8EA5-2FBACC2787A2}"/>
    <dgm:cxn modelId="{BF9CEECE-C292-4433-B8E0-51083E63721D}" srcId="{C3B82174-8CDE-461C-B8DA-4221AEA18BAC}" destId="{9253A304-EFFE-4CEC-B676-500AD31AF4A5}" srcOrd="1" destOrd="0" parTransId="{7F0DD4F7-3D14-474A-A639-E1E2D505DEC8}" sibTransId="{3B49D591-1217-4C19-958E-8BE3A5AEE7DD}"/>
    <dgm:cxn modelId="{4A4CEACF-D603-4D49-B2BC-E548D62D84DD}" type="presParOf" srcId="{479EE9D5-253B-4C91-AAA4-951C7B7E4E0C}" destId="{7E2EF684-E773-499A-B7A5-DBB8FEDFC53D}" srcOrd="0" destOrd="0" presId="urn:microsoft.com/office/officeart/2018/2/layout/IconVerticalSolidList"/>
    <dgm:cxn modelId="{45ABA654-1F07-4BD6-AF03-2D80A6A58406}" type="presParOf" srcId="{7E2EF684-E773-499A-B7A5-DBB8FEDFC53D}" destId="{311B79E5-38B6-4947-AEA5-72138BA5148A}" srcOrd="0" destOrd="0" presId="urn:microsoft.com/office/officeart/2018/2/layout/IconVerticalSolidList"/>
    <dgm:cxn modelId="{DC65324A-EAE1-4613-8A9C-F260D59CF1E0}" type="presParOf" srcId="{7E2EF684-E773-499A-B7A5-DBB8FEDFC53D}" destId="{4F067CDD-4B68-4BDB-A8C2-9DC24BA5D825}" srcOrd="1" destOrd="0" presId="urn:microsoft.com/office/officeart/2018/2/layout/IconVerticalSolidList"/>
    <dgm:cxn modelId="{15612071-B453-455A-9302-D4E7D4A53159}" type="presParOf" srcId="{7E2EF684-E773-499A-B7A5-DBB8FEDFC53D}" destId="{6B258335-4959-4E18-A45E-886058259848}" srcOrd="2" destOrd="0" presId="urn:microsoft.com/office/officeart/2018/2/layout/IconVerticalSolidList"/>
    <dgm:cxn modelId="{7D60F5BD-495E-4728-AABD-6AF67CCF4173}" type="presParOf" srcId="{7E2EF684-E773-499A-B7A5-DBB8FEDFC53D}" destId="{0671DD9A-4603-4220-96B3-BF7BC0CC80C7}" srcOrd="3" destOrd="0" presId="urn:microsoft.com/office/officeart/2018/2/layout/IconVerticalSolidList"/>
    <dgm:cxn modelId="{F8B4390A-083D-435F-91AA-A2BBFD4CCC04}" type="presParOf" srcId="{479EE9D5-253B-4C91-AAA4-951C7B7E4E0C}" destId="{D39332D6-9315-48C7-867A-49BD333544EC}" srcOrd="1" destOrd="0" presId="urn:microsoft.com/office/officeart/2018/2/layout/IconVerticalSolidList"/>
    <dgm:cxn modelId="{2993B5BA-A65A-451C-92D7-8DCA42F0140F}" type="presParOf" srcId="{479EE9D5-253B-4C91-AAA4-951C7B7E4E0C}" destId="{81535071-34BE-426A-B08C-E78F95D17183}" srcOrd="2" destOrd="0" presId="urn:microsoft.com/office/officeart/2018/2/layout/IconVerticalSolidList"/>
    <dgm:cxn modelId="{29A2455D-2E1A-4490-8137-9CF8E3308239}" type="presParOf" srcId="{81535071-34BE-426A-B08C-E78F95D17183}" destId="{57CE5334-F039-461F-8FF5-57BB45AE5DD2}" srcOrd="0" destOrd="0" presId="urn:microsoft.com/office/officeart/2018/2/layout/IconVerticalSolidList"/>
    <dgm:cxn modelId="{48B8341E-1995-4DC4-8B12-B6862FCEBC0A}" type="presParOf" srcId="{81535071-34BE-426A-B08C-E78F95D17183}" destId="{A06B5502-C3ED-4471-86E8-4625AE6EDF60}" srcOrd="1" destOrd="0" presId="urn:microsoft.com/office/officeart/2018/2/layout/IconVerticalSolidList"/>
    <dgm:cxn modelId="{3FA42BC5-4B27-4885-B247-11662E46A791}" type="presParOf" srcId="{81535071-34BE-426A-B08C-E78F95D17183}" destId="{5B17AC9E-5C9D-4176-8890-7C1983BF4AAE}" srcOrd="2" destOrd="0" presId="urn:microsoft.com/office/officeart/2018/2/layout/IconVerticalSolidList"/>
    <dgm:cxn modelId="{78658B8F-3A4D-4DA3-9736-DA6EB376D818}" type="presParOf" srcId="{81535071-34BE-426A-B08C-E78F95D17183}" destId="{9FBF33C7-8146-494F-BACB-4F44616AA234}" srcOrd="3" destOrd="0" presId="urn:microsoft.com/office/officeart/2018/2/layout/IconVerticalSolidList"/>
    <dgm:cxn modelId="{57CF5087-C399-44FC-96D1-3B9E908F1B68}" type="presParOf" srcId="{479EE9D5-253B-4C91-AAA4-951C7B7E4E0C}" destId="{BE8EF5E5-212B-4AD2-80D9-F884838357B4}" srcOrd="3" destOrd="0" presId="urn:microsoft.com/office/officeart/2018/2/layout/IconVerticalSolidList"/>
    <dgm:cxn modelId="{8AF06DC3-7FAF-4A8A-83B7-F8C33CF4B8D9}" type="presParOf" srcId="{479EE9D5-253B-4C91-AAA4-951C7B7E4E0C}" destId="{8A3770D5-CCA2-4216-9BB0-8E1ABD208F3C}" srcOrd="4" destOrd="0" presId="urn:microsoft.com/office/officeart/2018/2/layout/IconVerticalSolidList"/>
    <dgm:cxn modelId="{4A903A14-2CF7-484F-9392-B56C1C8FA2BC}" type="presParOf" srcId="{8A3770D5-CCA2-4216-9BB0-8E1ABD208F3C}" destId="{0DA49F00-E41F-44FD-9E0B-47BBFF1FC30E}" srcOrd="0" destOrd="0" presId="urn:microsoft.com/office/officeart/2018/2/layout/IconVerticalSolidList"/>
    <dgm:cxn modelId="{C0C2B454-5DD7-42DC-92F4-217B0BC2F279}" type="presParOf" srcId="{8A3770D5-CCA2-4216-9BB0-8E1ABD208F3C}" destId="{06875AF0-4C19-4C26-A15C-B62ED32334DE}" srcOrd="1" destOrd="0" presId="urn:microsoft.com/office/officeart/2018/2/layout/IconVerticalSolidList"/>
    <dgm:cxn modelId="{3BE5AD57-78CB-491E-B4B4-FC2531F08A53}" type="presParOf" srcId="{8A3770D5-CCA2-4216-9BB0-8E1ABD208F3C}" destId="{15FF1A9F-8863-4B91-86BC-6B0CCB50DF3C}" srcOrd="2" destOrd="0" presId="urn:microsoft.com/office/officeart/2018/2/layout/IconVerticalSolidList"/>
    <dgm:cxn modelId="{C5FB712D-B935-4133-929C-096ACC0B7C60}" type="presParOf" srcId="{8A3770D5-CCA2-4216-9BB0-8E1ABD208F3C}" destId="{0145F86C-6F40-40A8-9BE3-C55B86A6277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B82174-8CDE-461C-B8DA-4221AEA18BA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6B520A0-B82A-47C0-8AC2-4075F588EBDF}">
      <dgm:prSet/>
      <dgm:spPr/>
      <dgm:t>
        <a:bodyPr/>
        <a:lstStyle/>
        <a:p>
          <a:pPr>
            <a:lnSpc>
              <a:spcPct val="100000"/>
            </a:lnSpc>
          </a:pPr>
          <a:r>
            <a:rPr lang="en-GB" b="1" i="0" dirty="0">
              <a:solidFill>
                <a:srgbClr val="FF0000"/>
              </a:solidFill>
            </a:rPr>
            <a:t>POP stands for Post Office Protocol.</a:t>
          </a:r>
          <a:endParaRPr lang="en-US" b="1" dirty="0">
            <a:solidFill>
              <a:srgbClr val="FF0000"/>
            </a:solidFill>
          </a:endParaRPr>
        </a:p>
      </dgm:t>
    </dgm:pt>
    <dgm:pt modelId="{15B76C55-93BB-4488-839D-72EE76B2D53F}" type="parTrans" cxnId="{877E8BCB-C6A5-4AA2-8765-445A93326FE9}">
      <dgm:prSet/>
      <dgm:spPr/>
      <dgm:t>
        <a:bodyPr/>
        <a:lstStyle/>
        <a:p>
          <a:endParaRPr lang="en-US" b="1">
            <a:solidFill>
              <a:srgbClr val="FF0000"/>
            </a:solidFill>
          </a:endParaRPr>
        </a:p>
      </dgm:t>
    </dgm:pt>
    <dgm:pt modelId="{398361D0-BD0A-4E69-8EA5-2FBACC2787A2}" type="sibTrans" cxnId="{877E8BCB-C6A5-4AA2-8765-445A93326FE9}">
      <dgm:prSet/>
      <dgm:spPr/>
      <dgm:t>
        <a:bodyPr/>
        <a:lstStyle/>
        <a:p>
          <a:endParaRPr lang="en-US" b="1">
            <a:solidFill>
              <a:srgbClr val="FF0000"/>
            </a:solidFill>
          </a:endParaRPr>
        </a:p>
      </dgm:t>
    </dgm:pt>
    <dgm:pt modelId="{9253A304-EFFE-4CEC-B676-500AD31AF4A5}">
      <dgm:prSet/>
      <dgm:spPr/>
      <dgm:t>
        <a:bodyPr/>
        <a:lstStyle/>
        <a:p>
          <a:pPr>
            <a:lnSpc>
              <a:spcPct val="100000"/>
            </a:lnSpc>
          </a:pPr>
          <a:r>
            <a:rPr lang="en-GB" b="1" i="0" dirty="0">
              <a:solidFill>
                <a:srgbClr val="FF0000"/>
              </a:solidFill>
            </a:rPr>
            <a:t>It is generally used to support a single client.</a:t>
          </a:r>
          <a:endParaRPr lang="en-US" b="1" dirty="0">
            <a:solidFill>
              <a:srgbClr val="FF0000"/>
            </a:solidFill>
          </a:endParaRPr>
        </a:p>
      </dgm:t>
    </dgm:pt>
    <dgm:pt modelId="{7F0DD4F7-3D14-474A-A639-E1E2D505DEC8}" type="parTrans" cxnId="{BF9CEECE-C292-4433-B8E0-51083E63721D}">
      <dgm:prSet/>
      <dgm:spPr/>
      <dgm:t>
        <a:bodyPr/>
        <a:lstStyle/>
        <a:p>
          <a:endParaRPr lang="en-US" b="1">
            <a:solidFill>
              <a:srgbClr val="FF0000"/>
            </a:solidFill>
          </a:endParaRPr>
        </a:p>
      </dgm:t>
    </dgm:pt>
    <dgm:pt modelId="{3B49D591-1217-4C19-958E-8BE3A5AEE7DD}" type="sibTrans" cxnId="{BF9CEECE-C292-4433-B8E0-51083E63721D}">
      <dgm:prSet/>
      <dgm:spPr/>
      <dgm:t>
        <a:bodyPr/>
        <a:lstStyle/>
        <a:p>
          <a:endParaRPr lang="en-US" b="1">
            <a:solidFill>
              <a:srgbClr val="FF0000"/>
            </a:solidFill>
          </a:endParaRPr>
        </a:p>
      </dgm:t>
    </dgm:pt>
    <dgm:pt modelId="{D89CFDC0-7336-4810-A6CB-870311C47661}">
      <dgm:prSet/>
      <dgm:spPr/>
      <dgm:t>
        <a:bodyPr/>
        <a:lstStyle/>
        <a:p>
          <a:pPr>
            <a:lnSpc>
              <a:spcPct val="100000"/>
            </a:lnSpc>
          </a:pPr>
          <a:r>
            <a:rPr lang="en-GB" b="1" i="0" dirty="0">
              <a:solidFill>
                <a:srgbClr val="FF0000"/>
              </a:solidFill>
            </a:rPr>
            <a:t>There are several versions of POP but the POP 3 is the current standard.</a:t>
          </a:r>
          <a:endParaRPr lang="en-US" b="1" dirty="0">
            <a:solidFill>
              <a:srgbClr val="FF0000"/>
            </a:solidFill>
          </a:endParaRPr>
        </a:p>
      </dgm:t>
    </dgm:pt>
    <dgm:pt modelId="{9572B2D7-3449-43A0-AF08-3D2A065001C9}" type="parTrans" cxnId="{7D4BDB9B-A63D-4B0B-A55F-1B622287FD1C}">
      <dgm:prSet/>
      <dgm:spPr/>
      <dgm:t>
        <a:bodyPr/>
        <a:lstStyle/>
        <a:p>
          <a:endParaRPr lang="en-US" b="1">
            <a:solidFill>
              <a:srgbClr val="FF0000"/>
            </a:solidFill>
          </a:endParaRPr>
        </a:p>
      </dgm:t>
    </dgm:pt>
    <dgm:pt modelId="{C48501E2-AD81-471D-8641-BE1A2AFEB762}" type="sibTrans" cxnId="{7D4BDB9B-A63D-4B0B-A55F-1B622287FD1C}">
      <dgm:prSet/>
      <dgm:spPr/>
      <dgm:t>
        <a:bodyPr/>
        <a:lstStyle/>
        <a:p>
          <a:endParaRPr lang="en-US" b="1">
            <a:solidFill>
              <a:srgbClr val="FF0000"/>
            </a:solidFill>
          </a:endParaRPr>
        </a:p>
      </dgm:t>
    </dgm:pt>
    <dgm:pt modelId="{479EE9D5-253B-4C91-AAA4-951C7B7E4E0C}" type="pres">
      <dgm:prSet presAssocID="{C3B82174-8CDE-461C-B8DA-4221AEA18BAC}" presName="root" presStyleCnt="0">
        <dgm:presLayoutVars>
          <dgm:dir/>
          <dgm:resizeHandles val="exact"/>
        </dgm:presLayoutVars>
      </dgm:prSet>
      <dgm:spPr/>
    </dgm:pt>
    <dgm:pt modelId="{7E2EF684-E773-499A-B7A5-DBB8FEDFC53D}" type="pres">
      <dgm:prSet presAssocID="{96B520A0-B82A-47C0-8AC2-4075F588EBDF}" presName="compNode" presStyleCnt="0"/>
      <dgm:spPr/>
    </dgm:pt>
    <dgm:pt modelId="{311B79E5-38B6-4947-AEA5-72138BA5148A}" type="pres">
      <dgm:prSet presAssocID="{96B520A0-B82A-47C0-8AC2-4075F588EBDF}" presName="bgRect" presStyleLbl="bgShp" presStyleIdx="0" presStyleCnt="3"/>
      <dgm:spPr/>
    </dgm:pt>
    <dgm:pt modelId="{4F067CDD-4B68-4BDB-A8C2-9DC24BA5D825}" type="pres">
      <dgm:prSet presAssocID="{96B520A0-B82A-47C0-8AC2-4075F588EBD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nvelope"/>
        </a:ext>
      </dgm:extLst>
    </dgm:pt>
    <dgm:pt modelId="{6B258335-4959-4E18-A45E-886058259848}" type="pres">
      <dgm:prSet presAssocID="{96B520A0-B82A-47C0-8AC2-4075F588EBDF}" presName="spaceRect" presStyleCnt="0"/>
      <dgm:spPr/>
    </dgm:pt>
    <dgm:pt modelId="{0671DD9A-4603-4220-96B3-BF7BC0CC80C7}" type="pres">
      <dgm:prSet presAssocID="{96B520A0-B82A-47C0-8AC2-4075F588EBDF}" presName="parTx" presStyleLbl="revTx" presStyleIdx="0" presStyleCnt="3">
        <dgm:presLayoutVars>
          <dgm:chMax val="0"/>
          <dgm:chPref val="0"/>
        </dgm:presLayoutVars>
      </dgm:prSet>
      <dgm:spPr/>
    </dgm:pt>
    <dgm:pt modelId="{D39332D6-9315-48C7-867A-49BD333544EC}" type="pres">
      <dgm:prSet presAssocID="{398361D0-BD0A-4E69-8EA5-2FBACC2787A2}" presName="sibTrans" presStyleCnt="0"/>
      <dgm:spPr/>
    </dgm:pt>
    <dgm:pt modelId="{81535071-34BE-426A-B08C-E78F95D17183}" type="pres">
      <dgm:prSet presAssocID="{9253A304-EFFE-4CEC-B676-500AD31AF4A5}" presName="compNode" presStyleCnt="0"/>
      <dgm:spPr/>
    </dgm:pt>
    <dgm:pt modelId="{57CE5334-F039-461F-8FF5-57BB45AE5DD2}" type="pres">
      <dgm:prSet presAssocID="{9253A304-EFFE-4CEC-B676-500AD31AF4A5}" presName="bgRect" presStyleLbl="bgShp" presStyleIdx="1" presStyleCnt="3" custLinFactNeighborX="-2165"/>
      <dgm:spPr/>
    </dgm:pt>
    <dgm:pt modelId="{A06B5502-C3ED-4471-86E8-4625AE6EDF60}" type="pres">
      <dgm:prSet presAssocID="{9253A304-EFFE-4CEC-B676-500AD31AF4A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itor"/>
        </a:ext>
      </dgm:extLst>
    </dgm:pt>
    <dgm:pt modelId="{5B17AC9E-5C9D-4176-8890-7C1983BF4AAE}" type="pres">
      <dgm:prSet presAssocID="{9253A304-EFFE-4CEC-B676-500AD31AF4A5}" presName="spaceRect" presStyleCnt="0"/>
      <dgm:spPr/>
    </dgm:pt>
    <dgm:pt modelId="{9FBF33C7-8146-494F-BACB-4F44616AA234}" type="pres">
      <dgm:prSet presAssocID="{9253A304-EFFE-4CEC-B676-500AD31AF4A5}" presName="parTx" presStyleLbl="revTx" presStyleIdx="1" presStyleCnt="3">
        <dgm:presLayoutVars>
          <dgm:chMax val="0"/>
          <dgm:chPref val="0"/>
        </dgm:presLayoutVars>
      </dgm:prSet>
      <dgm:spPr/>
    </dgm:pt>
    <dgm:pt modelId="{BE8EF5E5-212B-4AD2-80D9-F884838357B4}" type="pres">
      <dgm:prSet presAssocID="{3B49D591-1217-4C19-958E-8BE3A5AEE7DD}" presName="sibTrans" presStyleCnt="0"/>
      <dgm:spPr/>
    </dgm:pt>
    <dgm:pt modelId="{8A3770D5-CCA2-4216-9BB0-8E1ABD208F3C}" type="pres">
      <dgm:prSet presAssocID="{D89CFDC0-7336-4810-A6CB-870311C47661}" presName="compNode" presStyleCnt="0"/>
      <dgm:spPr/>
    </dgm:pt>
    <dgm:pt modelId="{0DA49F00-E41F-44FD-9E0B-47BBFF1FC30E}" type="pres">
      <dgm:prSet presAssocID="{D89CFDC0-7336-4810-A6CB-870311C47661}" presName="bgRect" presStyleLbl="bgShp" presStyleIdx="2" presStyleCnt="3"/>
      <dgm:spPr/>
    </dgm:pt>
    <dgm:pt modelId="{06875AF0-4C19-4C26-A15C-B62ED32334DE}" type="pres">
      <dgm:prSet presAssocID="{D89CFDC0-7336-4810-A6CB-870311C4766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mputer"/>
        </a:ext>
      </dgm:extLst>
    </dgm:pt>
    <dgm:pt modelId="{15FF1A9F-8863-4B91-86BC-6B0CCB50DF3C}" type="pres">
      <dgm:prSet presAssocID="{D89CFDC0-7336-4810-A6CB-870311C47661}" presName="spaceRect" presStyleCnt="0"/>
      <dgm:spPr/>
    </dgm:pt>
    <dgm:pt modelId="{0145F86C-6F40-40A8-9BE3-C55B86A62776}" type="pres">
      <dgm:prSet presAssocID="{D89CFDC0-7336-4810-A6CB-870311C47661}" presName="parTx" presStyleLbl="revTx" presStyleIdx="2" presStyleCnt="3">
        <dgm:presLayoutVars>
          <dgm:chMax val="0"/>
          <dgm:chPref val="0"/>
        </dgm:presLayoutVars>
      </dgm:prSet>
      <dgm:spPr/>
    </dgm:pt>
  </dgm:ptLst>
  <dgm:cxnLst>
    <dgm:cxn modelId="{470A8260-A518-4FA9-B65A-E9E78EA9A96E}" type="presOf" srcId="{96B520A0-B82A-47C0-8AC2-4075F588EBDF}" destId="{0671DD9A-4603-4220-96B3-BF7BC0CC80C7}" srcOrd="0" destOrd="0" presId="urn:microsoft.com/office/officeart/2018/2/layout/IconVerticalSolidList"/>
    <dgm:cxn modelId="{1AE07289-97A6-47F1-9AA1-D5C15082655C}" type="presOf" srcId="{9253A304-EFFE-4CEC-B676-500AD31AF4A5}" destId="{9FBF33C7-8146-494F-BACB-4F44616AA234}" srcOrd="0" destOrd="0" presId="urn:microsoft.com/office/officeart/2018/2/layout/IconVerticalSolidList"/>
    <dgm:cxn modelId="{61248D90-1AFB-4C01-93FE-CFB738658BD3}" type="presOf" srcId="{D89CFDC0-7336-4810-A6CB-870311C47661}" destId="{0145F86C-6F40-40A8-9BE3-C55B86A62776}" srcOrd="0" destOrd="0" presId="urn:microsoft.com/office/officeart/2018/2/layout/IconVerticalSolidList"/>
    <dgm:cxn modelId="{90F7A196-A731-4C1F-8917-6663BC5D88C9}" type="presOf" srcId="{C3B82174-8CDE-461C-B8DA-4221AEA18BAC}" destId="{479EE9D5-253B-4C91-AAA4-951C7B7E4E0C}" srcOrd="0" destOrd="0" presId="urn:microsoft.com/office/officeart/2018/2/layout/IconVerticalSolidList"/>
    <dgm:cxn modelId="{7D4BDB9B-A63D-4B0B-A55F-1B622287FD1C}" srcId="{C3B82174-8CDE-461C-B8DA-4221AEA18BAC}" destId="{D89CFDC0-7336-4810-A6CB-870311C47661}" srcOrd="2" destOrd="0" parTransId="{9572B2D7-3449-43A0-AF08-3D2A065001C9}" sibTransId="{C48501E2-AD81-471D-8641-BE1A2AFEB762}"/>
    <dgm:cxn modelId="{877E8BCB-C6A5-4AA2-8765-445A93326FE9}" srcId="{C3B82174-8CDE-461C-B8DA-4221AEA18BAC}" destId="{96B520A0-B82A-47C0-8AC2-4075F588EBDF}" srcOrd="0" destOrd="0" parTransId="{15B76C55-93BB-4488-839D-72EE76B2D53F}" sibTransId="{398361D0-BD0A-4E69-8EA5-2FBACC2787A2}"/>
    <dgm:cxn modelId="{BF9CEECE-C292-4433-B8E0-51083E63721D}" srcId="{C3B82174-8CDE-461C-B8DA-4221AEA18BAC}" destId="{9253A304-EFFE-4CEC-B676-500AD31AF4A5}" srcOrd="1" destOrd="0" parTransId="{7F0DD4F7-3D14-474A-A639-E1E2D505DEC8}" sibTransId="{3B49D591-1217-4C19-958E-8BE3A5AEE7DD}"/>
    <dgm:cxn modelId="{4A4CEACF-D603-4D49-B2BC-E548D62D84DD}" type="presParOf" srcId="{479EE9D5-253B-4C91-AAA4-951C7B7E4E0C}" destId="{7E2EF684-E773-499A-B7A5-DBB8FEDFC53D}" srcOrd="0" destOrd="0" presId="urn:microsoft.com/office/officeart/2018/2/layout/IconVerticalSolidList"/>
    <dgm:cxn modelId="{45ABA654-1F07-4BD6-AF03-2D80A6A58406}" type="presParOf" srcId="{7E2EF684-E773-499A-B7A5-DBB8FEDFC53D}" destId="{311B79E5-38B6-4947-AEA5-72138BA5148A}" srcOrd="0" destOrd="0" presId="urn:microsoft.com/office/officeart/2018/2/layout/IconVerticalSolidList"/>
    <dgm:cxn modelId="{DC65324A-EAE1-4613-8A9C-F260D59CF1E0}" type="presParOf" srcId="{7E2EF684-E773-499A-B7A5-DBB8FEDFC53D}" destId="{4F067CDD-4B68-4BDB-A8C2-9DC24BA5D825}" srcOrd="1" destOrd="0" presId="urn:microsoft.com/office/officeart/2018/2/layout/IconVerticalSolidList"/>
    <dgm:cxn modelId="{15612071-B453-455A-9302-D4E7D4A53159}" type="presParOf" srcId="{7E2EF684-E773-499A-B7A5-DBB8FEDFC53D}" destId="{6B258335-4959-4E18-A45E-886058259848}" srcOrd="2" destOrd="0" presId="urn:microsoft.com/office/officeart/2018/2/layout/IconVerticalSolidList"/>
    <dgm:cxn modelId="{7D60F5BD-495E-4728-AABD-6AF67CCF4173}" type="presParOf" srcId="{7E2EF684-E773-499A-B7A5-DBB8FEDFC53D}" destId="{0671DD9A-4603-4220-96B3-BF7BC0CC80C7}" srcOrd="3" destOrd="0" presId="urn:microsoft.com/office/officeart/2018/2/layout/IconVerticalSolidList"/>
    <dgm:cxn modelId="{F8B4390A-083D-435F-91AA-A2BBFD4CCC04}" type="presParOf" srcId="{479EE9D5-253B-4C91-AAA4-951C7B7E4E0C}" destId="{D39332D6-9315-48C7-867A-49BD333544EC}" srcOrd="1" destOrd="0" presId="urn:microsoft.com/office/officeart/2018/2/layout/IconVerticalSolidList"/>
    <dgm:cxn modelId="{2993B5BA-A65A-451C-92D7-8DCA42F0140F}" type="presParOf" srcId="{479EE9D5-253B-4C91-AAA4-951C7B7E4E0C}" destId="{81535071-34BE-426A-B08C-E78F95D17183}" srcOrd="2" destOrd="0" presId="urn:microsoft.com/office/officeart/2018/2/layout/IconVerticalSolidList"/>
    <dgm:cxn modelId="{29A2455D-2E1A-4490-8137-9CF8E3308239}" type="presParOf" srcId="{81535071-34BE-426A-B08C-E78F95D17183}" destId="{57CE5334-F039-461F-8FF5-57BB45AE5DD2}" srcOrd="0" destOrd="0" presId="urn:microsoft.com/office/officeart/2018/2/layout/IconVerticalSolidList"/>
    <dgm:cxn modelId="{48B8341E-1995-4DC4-8B12-B6862FCEBC0A}" type="presParOf" srcId="{81535071-34BE-426A-B08C-E78F95D17183}" destId="{A06B5502-C3ED-4471-86E8-4625AE6EDF60}" srcOrd="1" destOrd="0" presId="urn:microsoft.com/office/officeart/2018/2/layout/IconVerticalSolidList"/>
    <dgm:cxn modelId="{3FA42BC5-4B27-4885-B247-11662E46A791}" type="presParOf" srcId="{81535071-34BE-426A-B08C-E78F95D17183}" destId="{5B17AC9E-5C9D-4176-8890-7C1983BF4AAE}" srcOrd="2" destOrd="0" presId="urn:microsoft.com/office/officeart/2018/2/layout/IconVerticalSolidList"/>
    <dgm:cxn modelId="{78658B8F-3A4D-4DA3-9736-DA6EB376D818}" type="presParOf" srcId="{81535071-34BE-426A-B08C-E78F95D17183}" destId="{9FBF33C7-8146-494F-BACB-4F44616AA234}" srcOrd="3" destOrd="0" presId="urn:microsoft.com/office/officeart/2018/2/layout/IconVerticalSolidList"/>
    <dgm:cxn modelId="{57CF5087-C399-44FC-96D1-3B9E908F1B68}" type="presParOf" srcId="{479EE9D5-253B-4C91-AAA4-951C7B7E4E0C}" destId="{BE8EF5E5-212B-4AD2-80D9-F884838357B4}" srcOrd="3" destOrd="0" presId="urn:microsoft.com/office/officeart/2018/2/layout/IconVerticalSolidList"/>
    <dgm:cxn modelId="{8AF06DC3-7FAF-4A8A-83B7-F8C33CF4B8D9}" type="presParOf" srcId="{479EE9D5-253B-4C91-AAA4-951C7B7E4E0C}" destId="{8A3770D5-CCA2-4216-9BB0-8E1ABD208F3C}" srcOrd="4" destOrd="0" presId="urn:microsoft.com/office/officeart/2018/2/layout/IconVerticalSolidList"/>
    <dgm:cxn modelId="{4A903A14-2CF7-484F-9392-B56C1C8FA2BC}" type="presParOf" srcId="{8A3770D5-CCA2-4216-9BB0-8E1ABD208F3C}" destId="{0DA49F00-E41F-44FD-9E0B-47BBFF1FC30E}" srcOrd="0" destOrd="0" presId="urn:microsoft.com/office/officeart/2018/2/layout/IconVerticalSolidList"/>
    <dgm:cxn modelId="{C0C2B454-5DD7-42DC-92F4-217B0BC2F279}" type="presParOf" srcId="{8A3770D5-CCA2-4216-9BB0-8E1ABD208F3C}" destId="{06875AF0-4C19-4C26-A15C-B62ED32334DE}" srcOrd="1" destOrd="0" presId="urn:microsoft.com/office/officeart/2018/2/layout/IconVerticalSolidList"/>
    <dgm:cxn modelId="{3BE5AD57-78CB-491E-B4B4-FC2531F08A53}" type="presParOf" srcId="{8A3770D5-CCA2-4216-9BB0-8E1ABD208F3C}" destId="{15FF1A9F-8863-4B91-86BC-6B0CCB50DF3C}" srcOrd="2" destOrd="0" presId="urn:microsoft.com/office/officeart/2018/2/layout/IconVerticalSolidList"/>
    <dgm:cxn modelId="{C5FB712D-B935-4133-929C-096ACC0B7C60}" type="presParOf" srcId="{8A3770D5-CCA2-4216-9BB0-8E1ABD208F3C}" destId="{0145F86C-6F40-40A8-9BE3-C55B86A6277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73671CC-C7E2-4DFB-A146-F4B32AE12CAB}"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82D544BB-D6F4-4C11-BBDE-3A0CC79DC16C}">
      <dgm:prSet/>
      <dgm:spPr/>
      <dgm:t>
        <a:bodyPr/>
        <a:lstStyle/>
        <a:p>
          <a:r>
            <a:rPr lang="en-US" dirty="0"/>
            <a:t>Explore both the web and desktop interface and Complete the following – </a:t>
          </a:r>
        </a:p>
        <a:p>
          <a:r>
            <a:rPr lang="en-US" dirty="0"/>
            <a:t>Create a signature</a:t>
          </a:r>
        </a:p>
        <a:p>
          <a:r>
            <a:rPr lang="en-US" dirty="0"/>
            <a:t>Create an out of office message (ensure this is disabled when not needed)</a:t>
          </a:r>
        </a:p>
      </dgm:t>
    </dgm:pt>
    <dgm:pt modelId="{7BF81A37-EAD0-4570-AD11-1B9C8F65FFCF}" type="parTrans" cxnId="{950C0AFF-F3F5-4D4D-964F-81EA9B9A0EC9}">
      <dgm:prSet/>
      <dgm:spPr/>
      <dgm:t>
        <a:bodyPr/>
        <a:lstStyle/>
        <a:p>
          <a:endParaRPr lang="en-US"/>
        </a:p>
      </dgm:t>
    </dgm:pt>
    <dgm:pt modelId="{0CE87B39-8EED-4BA6-B8F8-B56864197D41}" type="sibTrans" cxnId="{950C0AFF-F3F5-4D4D-964F-81EA9B9A0EC9}">
      <dgm:prSet/>
      <dgm:spPr/>
      <dgm:t>
        <a:bodyPr/>
        <a:lstStyle/>
        <a:p>
          <a:endParaRPr lang="en-US"/>
        </a:p>
      </dgm:t>
    </dgm:pt>
    <dgm:pt modelId="{FCEA5FB7-E20E-498B-A95C-43EE258291A7}">
      <dgm:prSet/>
      <dgm:spPr/>
      <dgm:t>
        <a:bodyPr/>
        <a:lstStyle/>
        <a:p>
          <a:r>
            <a:rPr lang="en-US" dirty="0"/>
            <a:t>Complete the following – </a:t>
          </a:r>
        </a:p>
        <a:p>
          <a:r>
            <a:rPr lang="en-US" dirty="0"/>
            <a:t>Create a folder for coursework emails</a:t>
          </a:r>
        </a:p>
        <a:p>
          <a:r>
            <a:rPr lang="en-US" dirty="0"/>
            <a:t>Send an email (complete with signature) to a classmate </a:t>
          </a:r>
        </a:p>
        <a:p>
          <a:r>
            <a:rPr lang="en-US" dirty="0"/>
            <a:t>forward, cc, bcc this message to further classmates or your tutor</a:t>
          </a:r>
        </a:p>
        <a:p>
          <a:r>
            <a:rPr lang="en-US" dirty="0"/>
            <a:t>Create a calendar meeting and invite a classmate</a:t>
          </a:r>
        </a:p>
      </dgm:t>
    </dgm:pt>
    <dgm:pt modelId="{8719D08F-77EA-46A1-A87F-8DB36BDE0B58}" type="parTrans" cxnId="{7E21D69D-50F1-4E68-894A-C77244514541}">
      <dgm:prSet/>
      <dgm:spPr/>
      <dgm:t>
        <a:bodyPr/>
        <a:lstStyle/>
        <a:p>
          <a:endParaRPr lang="en-US"/>
        </a:p>
      </dgm:t>
    </dgm:pt>
    <dgm:pt modelId="{F987B812-6BE1-4C89-B234-2E3AC3CF5413}" type="sibTrans" cxnId="{7E21D69D-50F1-4E68-894A-C77244514541}">
      <dgm:prSet/>
      <dgm:spPr/>
      <dgm:t>
        <a:bodyPr/>
        <a:lstStyle/>
        <a:p>
          <a:endParaRPr lang="en-US"/>
        </a:p>
      </dgm:t>
    </dgm:pt>
    <dgm:pt modelId="{82183E82-A0D5-407B-B496-299B211BE85D}" type="pres">
      <dgm:prSet presAssocID="{273671CC-C7E2-4DFB-A146-F4B32AE12CAB}" presName="hierChild1" presStyleCnt="0">
        <dgm:presLayoutVars>
          <dgm:chPref val="1"/>
          <dgm:dir/>
          <dgm:animOne val="branch"/>
          <dgm:animLvl val="lvl"/>
          <dgm:resizeHandles/>
        </dgm:presLayoutVars>
      </dgm:prSet>
      <dgm:spPr/>
    </dgm:pt>
    <dgm:pt modelId="{21FA372C-91B0-48D8-A43E-64C63E9F30AC}" type="pres">
      <dgm:prSet presAssocID="{82D544BB-D6F4-4C11-BBDE-3A0CC79DC16C}" presName="hierRoot1" presStyleCnt="0"/>
      <dgm:spPr/>
    </dgm:pt>
    <dgm:pt modelId="{6FCD9A83-CCA5-4C95-BA2F-68767EA0005B}" type="pres">
      <dgm:prSet presAssocID="{82D544BB-D6F4-4C11-BBDE-3A0CC79DC16C}" presName="composite" presStyleCnt="0"/>
      <dgm:spPr/>
    </dgm:pt>
    <dgm:pt modelId="{F9922091-76F6-4224-85CD-4BA78E0A58D8}" type="pres">
      <dgm:prSet presAssocID="{82D544BB-D6F4-4C11-BBDE-3A0CC79DC16C}" presName="background" presStyleLbl="node0" presStyleIdx="0" presStyleCnt="2"/>
      <dgm:spPr/>
    </dgm:pt>
    <dgm:pt modelId="{1B48A71C-F723-4F51-9B74-55190B0BCFB9}" type="pres">
      <dgm:prSet presAssocID="{82D544BB-D6F4-4C11-BBDE-3A0CC79DC16C}" presName="text" presStyleLbl="fgAcc0" presStyleIdx="0" presStyleCnt="2" custScaleX="360138" custScaleY="182744" custLinFactNeighborX="-5061" custLinFactNeighborY="-1839">
        <dgm:presLayoutVars>
          <dgm:chPref val="3"/>
        </dgm:presLayoutVars>
      </dgm:prSet>
      <dgm:spPr/>
    </dgm:pt>
    <dgm:pt modelId="{7A0333DC-A7C2-4474-A713-BB71F6596AC2}" type="pres">
      <dgm:prSet presAssocID="{82D544BB-D6F4-4C11-BBDE-3A0CC79DC16C}" presName="hierChild2" presStyleCnt="0"/>
      <dgm:spPr/>
    </dgm:pt>
    <dgm:pt modelId="{799B9983-8575-471B-A6A7-DEF4A74404B5}" type="pres">
      <dgm:prSet presAssocID="{FCEA5FB7-E20E-498B-A95C-43EE258291A7}" presName="hierRoot1" presStyleCnt="0"/>
      <dgm:spPr/>
    </dgm:pt>
    <dgm:pt modelId="{78B92D7F-1E45-47DB-AF8F-C8719CE960E2}" type="pres">
      <dgm:prSet presAssocID="{FCEA5FB7-E20E-498B-A95C-43EE258291A7}" presName="composite" presStyleCnt="0"/>
      <dgm:spPr/>
    </dgm:pt>
    <dgm:pt modelId="{7D0FD170-B275-4AEA-853C-FFC9686460B3}" type="pres">
      <dgm:prSet presAssocID="{FCEA5FB7-E20E-498B-A95C-43EE258291A7}" presName="background" presStyleLbl="node0" presStyleIdx="1" presStyleCnt="2"/>
      <dgm:spPr/>
    </dgm:pt>
    <dgm:pt modelId="{39884E88-1AF3-472B-A200-B9233FF4050B}" type="pres">
      <dgm:prSet presAssocID="{FCEA5FB7-E20E-498B-A95C-43EE258291A7}" presName="text" presStyleLbl="fgAcc0" presStyleIdx="1" presStyleCnt="2" custScaleX="360138" custScaleY="182744">
        <dgm:presLayoutVars>
          <dgm:chPref val="3"/>
        </dgm:presLayoutVars>
      </dgm:prSet>
      <dgm:spPr/>
    </dgm:pt>
    <dgm:pt modelId="{24A36B8D-1436-4AC1-9C31-A9E119A3883D}" type="pres">
      <dgm:prSet presAssocID="{FCEA5FB7-E20E-498B-A95C-43EE258291A7}" presName="hierChild2" presStyleCnt="0"/>
      <dgm:spPr/>
    </dgm:pt>
  </dgm:ptLst>
  <dgm:cxnLst>
    <dgm:cxn modelId="{69AE0F73-DF15-4938-A98F-5FC5B088A6D5}" type="presOf" srcId="{FCEA5FB7-E20E-498B-A95C-43EE258291A7}" destId="{39884E88-1AF3-472B-A200-B9233FF4050B}" srcOrd="0" destOrd="0" presId="urn:microsoft.com/office/officeart/2005/8/layout/hierarchy1"/>
    <dgm:cxn modelId="{34C2178C-78A3-4650-8DFD-3FA8CC879648}" type="presOf" srcId="{82D544BB-D6F4-4C11-BBDE-3A0CC79DC16C}" destId="{1B48A71C-F723-4F51-9B74-55190B0BCFB9}" srcOrd="0" destOrd="0" presId="urn:microsoft.com/office/officeart/2005/8/layout/hierarchy1"/>
    <dgm:cxn modelId="{7E21D69D-50F1-4E68-894A-C77244514541}" srcId="{273671CC-C7E2-4DFB-A146-F4B32AE12CAB}" destId="{FCEA5FB7-E20E-498B-A95C-43EE258291A7}" srcOrd="1" destOrd="0" parTransId="{8719D08F-77EA-46A1-A87F-8DB36BDE0B58}" sibTransId="{F987B812-6BE1-4C89-B234-2E3AC3CF5413}"/>
    <dgm:cxn modelId="{7BE4C1D4-4C66-441A-B9F5-078A4AC61F78}" type="presOf" srcId="{273671CC-C7E2-4DFB-A146-F4B32AE12CAB}" destId="{82183E82-A0D5-407B-B496-299B211BE85D}" srcOrd="0" destOrd="0" presId="urn:microsoft.com/office/officeart/2005/8/layout/hierarchy1"/>
    <dgm:cxn modelId="{950C0AFF-F3F5-4D4D-964F-81EA9B9A0EC9}" srcId="{273671CC-C7E2-4DFB-A146-F4B32AE12CAB}" destId="{82D544BB-D6F4-4C11-BBDE-3A0CC79DC16C}" srcOrd="0" destOrd="0" parTransId="{7BF81A37-EAD0-4570-AD11-1B9C8F65FFCF}" sibTransId="{0CE87B39-8EED-4BA6-B8F8-B56864197D41}"/>
    <dgm:cxn modelId="{8BB53ACB-616D-462F-94AC-3B1FA0078387}" type="presParOf" srcId="{82183E82-A0D5-407B-B496-299B211BE85D}" destId="{21FA372C-91B0-48D8-A43E-64C63E9F30AC}" srcOrd="0" destOrd="0" presId="urn:microsoft.com/office/officeart/2005/8/layout/hierarchy1"/>
    <dgm:cxn modelId="{B46B1BDB-71A9-46AE-B443-459A6E29E2E8}" type="presParOf" srcId="{21FA372C-91B0-48D8-A43E-64C63E9F30AC}" destId="{6FCD9A83-CCA5-4C95-BA2F-68767EA0005B}" srcOrd="0" destOrd="0" presId="urn:microsoft.com/office/officeart/2005/8/layout/hierarchy1"/>
    <dgm:cxn modelId="{86F69D2F-60A0-48B8-BFDD-3056271442DA}" type="presParOf" srcId="{6FCD9A83-CCA5-4C95-BA2F-68767EA0005B}" destId="{F9922091-76F6-4224-85CD-4BA78E0A58D8}" srcOrd="0" destOrd="0" presId="urn:microsoft.com/office/officeart/2005/8/layout/hierarchy1"/>
    <dgm:cxn modelId="{42313E03-31B5-4A90-8BDE-CA39AFBB09A2}" type="presParOf" srcId="{6FCD9A83-CCA5-4C95-BA2F-68767EA0005B}" destId="{1B48A71C-F723-4F51-9B74-55190B0BCFB9}" srcOrd="1" destOrd="0" presId="urn:microsoft.com/office/officeart/2005/8/layout/hierarchy1"/>
    <dgm:cxn modelId="{7B258B0E-A737-4E45-91AF-8A4333398D74}" type="presParOf" srcId="{21FA372C-91B0-48D8-A43E-64C63E9F30AC}" destId="{7A0333DC-A7C2-4474-A713-BB71F6596AC2}" srcOrd="1" destOrd="0" presId="urn:microsoft.com/office/officeart/2005/8/layout/hierarchy1"/>
    <dgm:cxn modelId="{46147E07-D435-4739-80D4-E76BE6E7AC04}" type="presParOf" srcId="{82183E82-A0D5-407B-B496-299B211BE85D}" destId="{799B9983-8575-471B-A6A7-DEF4A74404B5}" srcOrd="1" destOrd="0" presId="urn:microsoft.com/office/officeart/2005/8/layout/hierarchy1"/>
    <dgm:cxn modelId="{3A0AF8FC-FBA2-405C-9B58-1C0DFF58B8DD}" type="presParOf" srcId="{799B9983-8575-471B-A6A7-DEF4A74404B5}" destId="{78B92D7F-1E45-47DB-AF8F-C8719CE960E2}" srcOrd="0" destOrd="0" presId="urn:microsoft.com/office/officeart/2005/8/layout/hierarchy1"/>
    <dgm:cxn modelId="{316DDCDE-2018-4B6C-87C9-5F611BF1B22D}" type="presParOf" srcId="{78B92D7F-1E45-47DB-AF8F-C8719CE960E2}" destId="{7D0FD170-B275-4AEA-853C-FFC9686460B3}" srcOrd="0" destOrd="0" presId="urn:microsoft.com/office/officeart/2005/8/layout/hierarchy1"/>
    <dgm:cxn modelId="{5C6E5B25-4673-4764-A4E2-6D6E2BA5A6E5}" type="presParOf" srcId="{78B92D7F-1E45-47DB-AF8F-C8719CE960E2}" destId="{39884E88-1AF3-472B-A200-B9233FF4050B}" srcOrd="1" destOrd="0" presId="urn:microsoft.com/office/officeart/2005/8/layout/hierarchy1"/>
    <dgm:cxn modelId="{9976B883-E5A2-4ABD-B7DE-112735586375}" type="presParOf" srcId="{799B9983-8575-471B-A6A7-DEF4A74404B5}" destId="{24A36B8D-1436-4AC1-9C31-A9E119A3883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3671CC-C7E2-4DFB-A146-F4B32AE12CAB}"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82D544BB-D6F4-4C11-BBDE-3A0CC79DC16C}">
      <dgm:prSet/>
      <dgm:spPr/>
      <dgm:t>
        <a:bodyPr/>
        <a:lstStyle/>
        <a:p>
          <a:r>
            <a:rPr lang="en-US" dirty="0"/>
            <a:t>If you have not yet got a UWTSD account create a free Microsoft account with outlook online</a:t>
          </a:r>
        </a:p>
      </dgm:t>
    </dgm:pt>
    <dgm:pt modelId="{7BF81A37-EAD0-4570-AD11-1B9C8F65FFCF}" type="parTrans" cxnId="{950C0AFF-F3F5-4D4D-964F-81EA9B9A0EC9}">
      <dgm:prSet/>
      <dgm:spPr/>
      <dgm:t>
        <a:bodyPr/>
        <a:lstStyle/>
        <a:p>
          <a:endParaRPr lang="en-US"/>
        </a:p>
      </dgm:t>
    </dgm:pt>
    <dgm:pt modelId="{0CE87B39-8EED-4BA6-B8F8-B56864197D41}" type="sibTrans" cxnId="{950C0AFF-F3F5-4D4D-964F-81EA9B9A0EC9}">
      <dgm:prSet/>
      <dgm:spPr/>
      <dgm:t>
        <a:bodyPr/>
        <a:lstStyle/>
        <a:p>
          <a:endParaRPr lang="en-US"/>
        </a:p>
      </dgm:t>
    </dgm:pt>
    <dgm:pt modelId="{FCEA5FB7-E20E-498B-A95C-43EE258291A7}">
      <dgm:prSet/>
      <dgm:spPr/>
      <dgm:t>
        <a:bodyPr/>
        <a:lstStyle/>
        <a:p>
          <a:r>
            <a:rPr lang="en-US" dirty="0"/>
            <a:t>If 365 is installed Link your mail account to the desktop application</a:t>
          </a:r>
        </a:p>
      </dgm:t>
    </dgm:pt>
    <dgm:pt modelId="{8719D08F-77EA-46A1-A87F-8DB36BDE0B58}" type="parTrans" cxnId="{7E21D69D-50F1-4E68-894A-C77244514541}">
      <dgm:prSet/>
      <dgm:spPr/>
      <dgm:t>
        <a:bodyPr/>
        <a:lstStyle/>
        <a:p>
          <a:endParaRPr lang="en-US"/>
        </a:p>
      </dgm:t>
    </dgm:pt>
    <dgm:pt modelId="{F987B812-6BE1-4C89-B234-2E3AC3CF5413}" type="sibTrans" cxnId="{7E21D69D-50F1-4E68-894A-C77244514541}">
      <dgm:prSet/>
      <dgm:spPr/>
      <dgm:t>
        <a:bodyPr/>
        <a:lstStyle/>
        <a:p>
          <a:endParaRPr lang="en-US"/>
        </a:p>
      </dgm:t>
    </dgm:pt>
    <dgm:pt modelId="{82183E82-A0D5-407B-B496-299B211BE85D}" type="pres">
      <dgm:prSet presAssocID="{273671CC-C7E2-4DFB-A146-F4B32AE12CAB}" presName="hierChild1" presStyleCnt="0">
        <dgm:presLayoutVars>
          <dgm:chPref val="1"/>
          <dgm:dir/>
          <dgm:animOne val="branch"/>
          <dgm:animLvl val="lvl"/>
          <dgm:resizeHandles/>
        </dgm:presLayoutVars>
      </dgm:prSet>
      <dgm:spPr/>
    </dgm:pt>
    <dgm:pt modelId="{21FA372C-91B0-48D8-A43E-64C63E9F30AC}" type="pres">
      <dgm:prSet presAssocID="{82D544BB-D6F4-4C11-BBDE-3A0CC79DC16C}" presName="hierRoot1" presStyleCnt="0"/>
      <dgm:spPr/>
    </dgm:pt>
    <dgm:pt modelId="{6FCD9A83-CCA5-4C95-BA2F-68767EA0005B}" type="pres">
      <dgm:prSet presAssocID="{82D544BB-D6F4-4C11-BBDE-3A0CC79DC16C}" presName="composite" presStyleCnt="0"/>
      <dgm:spPr/>
    </dgm:pt>
    <dgm:pt modelId="{F9922091-76F6-4224-85CD-4BA78E0A58D8}" type="pres">
      <dgm:prSet presAssocID="{82D544BB-D6F4-4C11-BBDE-3A0CC79DC16C}" presName="background" presStyleLbl="node0" presStyleIdx="0" presStyleCnt="2"/>
      <dgm:spPr/>
    </dgm:pt>
    <dgm:pt modelId="{1B48A71C-F723-4F51-9B74-55190B0BCFB9}" type="pres">
      <dgm:prSet presAssocID="{82D544BB-D6F4-4C11-BBDE-3A0CC79DC16C}" presName="text" presStyleLbl="fgAcc0" presStyleIdx="0" presStyleCnt="2" custScaleX="186712" custLinFactNeighborX="-612" custLinFactNeighborY="-963">
        <dgm:presLayoutVars>
          <dgm:chPref val="3"/>
        </dgm:presLayoutVars>
      </dgm:prSet>
      <dgm:spPr/>
    </dgm:pt>
    <dgm:pt modelId="{7A0333DC-A7C2-4474-A713-BB71F6596AC2}" type="pres">
      <dgm:prSet presAssocID="{82D544BB-D6F4-4C11-BBDE-3A0CC79DC16C}" presName="hierChild2" presStyleCnt="0"/>
      <dgm:spPr/>
    </dgm:pt>
    <dgm:pt modelId="{799B9983-8575-471B-A6A7-DEF4A74404B5}" type="pres">
      <dgm:prSet presAssocID="{FCEA5FB7-E20E-498B-A95C-43EE258291A7}" presName="hierRoot1" presStyleCnt="0"/>
      <dgm:spPr/>
    </dgm:pt>
    <dgm:pt modelId="{78B92D7F-1E45-47DB-AF8F-C8719CE960E2}" type="pres">
      <dgm:prSet presAssocID="{FCEA5FB7-E20E-498B-A95C-43EE258291A7}" presName="composite" presStyleCnt="0"/>
      <dgm:spPr/>
    </dgm:pt>
    <dgm:pt modelId="{7D0FD170-B275-4AEA-853C-FFC9686460B3}" type="pres">
      <dgm:prSet presAssocID="{FCEA5FB7-E20E-498B-A95C-43EE258291A7}" presName="background" presStyleLbl="node0" presStyleIdx="1" presStyleCnt="2"/>
      <dgm:spPr/>
    </dgm:pt>
    <dgm:pt modelId="{39884E88-1AF3-472B-A200-B9233FF4050B}" type="pres">
      <dgm:prSet presAssocID="{FCEA5FB7-E20E-498B-A95C-43EE258291A7}" presName="text" presStyleLbl="fgAcc0" presStyleIdx="1" presStyleCnt="2" custScaleX="186712">
        <dgm:presLayoutVars>
          <dgm:chPref val="3"/>
        </dgm:presLayoutVars>
      </dgm:prSet>
      <dgm:spPr/>
    </dgm:pt>
    <dgm:pt modelId="{24A36B8D-1436-4AC1-9C31-A9E119A3883D}" type="pres">
      <dgm:prSet presAssocID="{FCEA5FB7-E20E-498B-A95C-43EE258291A7}" presName="hierChild2" presStyleCnt="0"/>
      <dgm:spPr/>
    </dgm:pt>
  </dgm:ptLst>
  <dgm:cxnLst>
    <dgm:cxn modelId="{69AE0F73-DF15-4938-A98F-5FC5B088A6D5}" type="presOf" srcId="{FCEA5FB7-E20E-498B-A95C-43EE258291A7}" destId="{39884E88-1AF3-472B-A200-B9233FF4050B}" srcOrd="0" destOrd="0" presId="urn:microsoft.com/office/officeart/2005/8/layout/hierarchy1"/>
    <dgm:cxn modelId="{34C2178C-78A3-4650-8DFD-3FA8CC879648}" type="presOf" srcId="{82D544BB-D6F4-4C11-BBDE-3A0CC79DC16C}" destId="{1B48A71C-F723-4F51-9B74-55190B0BCFB9}" srcOrd="0" destOrd="0" presId="urn:microsoft.com/office/officeart/2005/8/layout/hierarchy1"/>
    <dgm:cxn modelId="{7E21D69D-50F1-4E68-894A-C77244514541}" srcId="{273671CC-C7E2-4DFB-A146-F4B32AE12CAB}" destId="{FCEA5FB7-E20E-498B-A95C-43EE258291A7}" srcOrd="1" destOrd="0" parTransId="{8719D08F-77EA-46A1-A87F-8DB36BDE0B58}" sibTransId="{F987B812-6BE1-4C89-B234-2E3AC3CF5413}"/>
    <dgm:cxn modelId="{7BE4C1D4-4C66-441A-B9F5-078A4AC61F78}" type="presOf" srcId="{273671CC-C7E2-4DFB-A146-F4B32AE12CAB}" destId="{82183E82-A0D5-407B-B496-299B211BE85D}" srcOrd="0" destOrd="0" presId="urn:microsoft.com/office/officeart/2005/8/layout/hierarchy1"/>
    <dgm:cxn modelId="{950C0AFF-F3F5-4D4D-964F-81EA9B9A0EC9}" srcId="{273671CC-C7E2-4DFB-A146-F4B32AE12CAB}" destId="{82D544BB-D6F4-4C11-BBDE-3A0CC79DC16C}" srcOrd="0" destOrd="0" parTransId="{7BF81A37-EAD0-4570-AD11-1B9C8F65FFCF}" sibTransId="{0CE87B39-8EED-4BA6-B8F8-B56864197D41}"/>
    <dgm:cxn modelId="{8BB53ACB-616D-462F-94AC-3B1FA0078387}" type="presParOf" srcId="{82183E82-A0D5-407B-B496-299B211BE85D}" destId="{21FA372C-91B0-48D8-A43E-64C63E9F30AC}" srcOrd="0" destOrd="0" presId="urn:microsoft.com/office/officeart/2005/8/layout/hierarchy1"/>
    <dgm:cxn modelId="{B46B1BDB-71A9-46AE-B443-459A6E29E2E8}" type="presParOf" srcId="{21FA372C-91B0-48D8-A43E-64C63E9F30AC}" destId="{6FCD9A83-CCA5-4C95-BA2F-68767EA0005B}" srcOrd="0" destOrd="0" presId="urn:microsoft.com/office/officeart/2005/8/layout/hierarchy1"/>
    <dgm:cxn modelId="{86F69D2F-60A0-48B8-BFDD-3056271442DA}" type="presParOf" srcId="{6FCD9A83-CCA5-4C95-BA2F-68767EA0005B}" destId="{F9922091-76F6-4224-85CD-4BA78E0A58D8}" srcOrd="0" destOrd="0" presId="urn:microsoft.com/office/officeart/2005/8/layout/hierarchy1"/>
    <dgm:cxn modelId="{42313E03-31B5-4A90-8BDE-CA39AFBB09A2}" type="presParOf" srcId="{6FCD9A83-CCA5-4C95-BA2F-68767EA0005B}" destId="{1B48A71C-F723-4F51-9B74-55190B0BCFB9}" srcOrd="1" destOrd="0" presId="urn:microsoft.com/office/officeart/2005/8/layout/hierarchy1"/>
    <dgm:cxn modelId="{7B258B0E-A737-4E45-91AF-8A4333398D74}" type="presParOf" srcId="{21FA372C-91B0-48D8-A43E-64C63E9F30AC}" destId="{7A0333DC-A7C2-4474-A713-BB71F6596AC2}" srcOrd="1" destOrd="0" presId="urn:microsoft.com/office/officeart/2005/8/layout/hierarchy1"/>
    <dgm:cxn modelId="{46147E07-D435-4739-80D4-E76BE6E7AC04}" type="presParOf" srcId="{82183E82-A0D5-407B-B496-299B211BE85D}" destId="{799B9983-8575-471B-A6A7-DEF4A74404B5}" srcOrd="1" destOrd="0" presId="urn:microsoft.com/office/officeart/2005/8/layout/hierarchy1"/>
    <dgm:cxn modelId="{3A0AF8FC-FBA2-405C-9B58-1C0DFF58B8DD}" type="presParOf" srcId="{799B9983-8575-471B-A6A7-DEF4A74404B5}" destId="{78B92D7F-1E45-47DB-AF8F-C8719CE960E2}" srcOrd="0" destOrd="0" presId="urn:microsoft.com/office/officeart/2005/8/layout/hierarchy1"/>
    <dgm:cxn modelId="{316DDCDE-2018-4B6C-87C9-5F611BF1B22D}" type="presParOf" srcId="{78B92D7F-1E45-47DB-AF8F-C8719CE960E2}" destId="{7D0FD170-B275-4AEA-853C-FFC9686460B3}" srcOrd="0" destOrd="0" presId="urn:microsoft.com/office/officeart/2005/8/layout/hierarchy1"/>
    <dgm:cxn modelId="{5C6E5B25-4673-4764-A4E2-6D6E2BA5A6E5}" type="presParOf" srcId="{78B92D7F-1E45-47DB-AF8F-C8719CE960E2}" destId="{39884E88-1AF3-472B-A200-B9233FF4050B}" srcOrd="1" destOrd="0" presId="urn:microsoft.com/office/officeart/2005/8/layout/hierarchy1"/>
    <dgm:cxn modelId="{9976B883-E5A2-4ABD-B7DE-112735586375}" type="presParOf" srcId="{799B9983-8575-471B-A6A7-DEF4A74404B5}" destId="{24A36B8D-1436-4AC1-9C31-A9E119A3883D}"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B79E5-38B6-4947-AEA5-72138BA5148A}">
      <dsp:nvSpPr>
        <dsp:cNvPr id="0" name=""/>
        <dsp:cNvSpPr/>
      </dsp:nvSpPr>
      <dsp:spPr>
        <a:xfrm>
          <a:off x="0" y="585"/>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067CDD-4B68-4BDB-A8C2-9DC24BA5D825}">
      <dsp:nvSpPr>
        <dsp:cNvPr id="0" name=""/>
        <dsp:cNvSpPr/>
      </dsp:nvSpPr>
      <dsp:spPr>
        <a:xfrm>
          <a:off x="414673" y="309020"/>
          <a:ext cx="753952" cy="7539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1DD9A-4603-4220-96B3-BF7BC0CC80C7}">
      <dsp:nvSpPr>
        <dsp:cNvPr id="0" name=""/>
        <dsp:cNvSpPr/>
      </dsp:nvSpPr>
      <dsp:spPr>
        <a:xfrm>
          <a:off x="1583300" y="585"/>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022350">
            <a:lnSpc>
              <a:spcPct val="100000"/>
            </a:lnSpc>
            <a:spcBef>
              <a:spcPct val="0"/>
            </a:spcBef>
            <a:spcAft>
              <a:spcPct val="35000"/>
            </a:spcAft>
            <a:buNone/>
          </a:pPr>
          <a:r>
            <a:rPr lang="en-GB" sz="2300" b="1" i="0" kern="1200">
              <a:solidFill>
                <a:srgbClr val="FF0000"/>
              </a:solidFill>
            </a:rPr>
            <a:t>SMTP stands for Simple Mail Transfer Protocol. </a:t>
          </a:r>
          <a:endParaRPr lang="en-US" sz="2300" b="1" kern="1200">
            <a:solidFill>
              <a:srgbClr val="FF0000"/>
            </a:solidFill>
          </a:endParaRPr>
        </a:p>
      </dsp:txBody>
      <dsp:txXfrm>
        <a:off x="1583300" y="585"/>
        <a:ext cx="6042776" cy="1370822"/>
      </dsp:txXfrm>
    </dsp:sp>
    <dsp:sp modelId="{57CE5334-F039-461F-8FF5-57BB45AE5DD2}">
      <dsp:nvSpPr>
        <dsp:cNvPr id="0" name=""/>
        <dsp:cNvSpPr/>
      </dsp:nvSpPr>
      <dsp:spPr>
        <a:xfrm>
          <a:off x="0" y="1714114"/>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6B5502-C3ED-4471-86E8-4625AE6EDF60}">
      <dsp:nvSpPr>
        <dsp:cNvPr id="0" name=""/>
        <dsp:cNvSpPr/>
      </dsp:nvSpPr>
      <dsp:spPr>
        <a:xfrm>
          <a:off x="414673" y="2022549"/>
          <a:ext cx="753952" cy="7539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BF33C7-8146-494F-BACB-4F44616AA234}">
      <dsp:nvSpPr>
        <dsp:cNvPr id="0" name=""/>
        <dsp:cNvSpPr/>
      </dsp:nvSpPr>
      <dsp:spPr>
        <a:xfrm>
          <a:off x="1583300" y="1714114"/>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022350">
            <a:lnSpc>
              <a:spcPct val="100000"/>
            </a:lnSpc>
            <a:spcBef>
              <a:spcPct val="0"/>
            </a:spcBef>
            <a:spcAft>
              <a:spcPct val="35000"/>
            </a:spcAft>
            <a:buNone/>
          </a:pPr>
          <a:r>
            <a:rPr lang="en-GB" sz="2300" b="1" i="0" kern="1200">
              <a:solidFill>
                <a:srgbClr val="FF0000"/>
              </a:solidFill>
            </a:rPr>
            <a:t>It was first proposed in 1982. </a:t>
          </a:r>
          <a:endParaRPr lang="en-US" sz="2300" b="1" kern="1200">
            <a:solidFill>
              <a:srgbClr val="FF0000"/>
            </a:solidFill>
          </a:endParaRPr>
        </a:p>
      </dsp:txBody>
      <dsp:txXfrm>
        <a:off x="1583300" y="1714114"/>
        <a:ext cx="6042776" cy="1370822"/>
      </dsp:txXfrm>
    </dsp:sp>
    <dsp:sp modelId="{0DA49F00-E41F-44FD-9E0B-47BBFF1FC30E}">
      <dsp:nvSpPr>
        <dsp:cNvPr id="0" name=""/>
        <dsp:cNvSpPr/>
      </dsp:nvSpPr>
      <dsp:spPr>
        <a:xfrm>
          <a:off x="0" y="3427642"/>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875AF0-4C19-4C26-A15C-B62ED32334DE}">
      <dsp:nvSpPr>
        <dsp:cNvPr id="0" name=""/>
        <dsp:cNvSpPr/>
      </dsp:nvSpPr>
      <dsp:spPr>
        <a:xfrm>
          <a:off x="414673" y="3736077"/>
          <a:ext cx="753952" cy="7539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45F86C-6F40-40A8-9BE3-C55B86A62776}">
      <dsp:nvSpPr>
        <dsp:cNvPr id="0" name=""/>
        <dsp:cNvSpPr/>
      </dsp:nvSpPr>
      <dsp:spPr>
        <a:xfrm>
          <a:off x="1583300" y="3427642"/>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022350">
            <a:lnSpc>
              <a:spcPct val="100000"/>
            </a:lnSpc>
            <a:spcBef>
              <a:spcPct val="0"/>
            </a:spcBef>
            <a:spcAft>
              <a:spcPct val="35000"/>
            </a:spcAft>
            <a:buNone/>
          </a:pPr>
          <a:r>
            <a:rPr lang="en-GB" sz="2300" b="1" i="0" kern="1200" dirty="0">
              <a:solidFill>
                <a:srgbClr val="FF0000"/>
              </a:solidFill>
            </a:rPr>
            <a:t>It is a standard protocol used for sending e-mail efficiently and reliably over the internet.</a:t>
          </a:r>
          <a:endParaRPr lang="en-US" sz="2300" b="1" kern="1200" dirty="0">
            <a:solidFill>
              <a:srgbClr val="FF0000"/>
            </a:solidFill>
          </a:endParaRPr>
        </a:p>
      </dsp:txBody>
      <dsp:txXfrm>
        <a:off x="1583300" y="3427642"/>
        <a:ext cx="6042776" cy="13708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B79E5-38B6-4947-AEA5-72138BA5148A}">
      <dsp:nvSpPr>
        <dsp:cNvPr id="0" name=""/>
        <dsp:cNvSpPr/>
      </dsp:nvSpPr>
      <dsp:spPr>
        <a:xfrm>
          <a:off x="0" y="585"/>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067CDD-4B68-4BDB-A8C2-9DC24BA5D825}">
      <dsp:nvSpPr>
        <dsp:cNvPr id="0" name=""/>
        <dsp:cNvSpPr/>
      </dsp:nvSpPr>
      <dsp:spPr>
        <a:xfrm>
          <a:off x="414673" y="309020"/>
          <a:ext cx="753952" cy="7539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1DD9A-4603-4220-96B3-BF7BC0CC80C7}">
      <dsp:nvSpPr>
        <dsp:cNvPr id="0" name=""/>
        <dsp:cNvSpPr/>
      </dsp:nvSpPr>
      <dsp:spPr>
        <a:xfrm>
          <a:off x="1583300" y="585"/>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111250">
            <a:lnSpc>
              <a:spcPct val="100000"/>
            </a:lnSpc>
            <a:spcBef>
              <a:spcPct val="0"/>
            </a:spcBef>
            <a:spcAft>
              <a:spcPct val="35000"/>
            </a:spcAft>
            <a:buNone/>
          </a:pPr>
          <a:r>
            <a:rPr lang="en-GB" sz="2500" b="1" i="0" kern="1200" dirty="0">
              <a:solidFill>
                <a:srgbClr val="FF0000"/>
              </a:solidFill>
            </a:rPr>
            <a:t>IMAP stands for Internet Message Access Protocol.</a:t>
          </a:r>
          <a:endParaRPr lang="en-US" sz="2500" b="1" kern="1200" dirty="0">
            <a:solidFill>
              <a:srgbClr val="FF0000"/>
            </a:solidFill>
          </a:endParaRPr>
        </a:p>
      </dsp:txBody>
      <dsp:txXfrm>
        <a:off x="1583300" y="585"/>
        <a:ext cx="6042776" cy="1370822"/>
      </dsp:txXfrm>
    </dsp:sp>
    <dsp:sp modelId="{57CE5334-F039-461F-8FF5-57BB45AE5DD2}">
      <dsp:nvSpPr>
        <dsp:cNvPr id="0" name=""/>
        <dsp:cNvSpPr/>
      </dsp:nvSpPr>
      <dsp:spPr>
        <a:xfrm>
          <a:off x="0" y="1714114"/>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6B5502-C3ED-4471-86E8-4625AE6EDF60}">
      <dsp:nvSpPr>
        <dsp:cNvPr id="0" name=""/>
        <dsp:cNvSpPr/>
      </dsp:nvSpPr>
      <dsp:spPr>
        <a:xfrm>
          <a:off x="414673" y="2022549"/>
          <a:ext cx="753952" cy="7539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BF33C7-8146-494F-BACB-4F44616AA234}">
      <dsp:nvSpPr>
        <dsp:cNvPr id="0" name=""/>
        <dsp:cNvSpPr/>
      </dsp:nvSpPr>
      <dsp:spPr>
        <a:xfrm>
          <a:off x="1583300" y="1714114"/>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111250">
            <a:lnSpc>
              <a:spcPct val="100000"/>
            </a:lnSpc>
            <a:spcBef>
              <a:spcPct val="0"/>
            </a:spcBef>
            <a:spcAft>
              <a:spcPct val="35000"/>
            </a:spcAft>
            <a:buNone/>
          </a:pPr>
          <a:r>
            <a:rPr lang="en-GB" sz="2500" b="1" i="0" kern="1200" dirty="0">
              <a:solidFill>
                <a:srgbClr val="FF0000"/>
              </a:solidFill>
            </a:rPr>
            <a:t>It was first proposed in 1986. </a:t>
          </a:r>
          <a:endParaRPr lang="en-US" sz="2500" b="1" kern="1200" dirty="0">
            <a:solidFill>
              <a:srgbClr val="FF0000"/>
            </a:solidFill>
          </a:endParaRPr>
        </a:p>
      </dsp:txBody>
      <dsp:txXfrm>
        <a:off x="1583300" y="1714114"/>
        <a:ext cx="6042776" cy="1370822"/>
      </dsp:txXfrm>
    </dsp:sp>
    <dsp:sp modelId="{0DA49F00-E41F-44FD-9E0B-47BBFF1FC30E}">
      <dsp:nvSpPr>
        <dsp:cNvPr id="0" name=""/>
        <dsp:cNvSpPr/>
      </dsp:nvSpPr>
      <dsp:spPr>
        <a:xfrm>
          <a:off x="0" y="3427642"/>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875AF0-4C19-4C26-A15C-B62ED32334DE}">
      <dsp:nvSpPr>
        <dsp:cNvPr id="0" name=""/>
        <dsp:cNvSpPr/>
      </dsp:nvSpPr>
      <dsp:spPr>
        <a:xfrm>
          <a:off x="414673" y="3736077"/>
          <a:ext cx="753952" cy="7539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45F86C-6F40-40A8-9BE3-C55B86A62776}">
      <dsp:nvSpPr>
        <dsp:cNvPr id="0" name=""/>
        <dsp:cNvSpPr/>
      </dsp:nvSpPr>
      <dsp:spPr>
        <a:xfrm>
          <a:off x="1583300" y="3427642"/>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111250">
            <a:lnSpc>
              <a:spcPct val="100000"/>
            </a:lnSpc>
            <a:spcBef>
              <a:spcPct val="0"/>
            </a:spcBef>
            <a:spcAft>
              <a:spcPct val="35000"/>
            </a:spcAft>
            <a:buNone/>
          </a:pPr>
          <a:r>
            <a:rPr lang="en-GB" sz="2500" b="1" i="0" kern="1200" dirty="0">
              <a:solidFill>
                <a:srgbClr val="FF0000"/>
              </a:solidFill>
            </a:rPr>
            <a:t>1986. There exist five versions of IMAP.</a:t>
          </a:r>
          <a:endParaRPr lang="en-US" sz="2500" b="1" kern="1200" dirty="0">
            <a:solidFill>
              <a:srgbClr val="FF0000"/>
            </a:solidFill>
          </a:endParaRPr>
        </a:p>
      </dsp:txBody>
      <dsp:txXfrm>
        <a:off x="1583300" y="3427642"/>
        <a:ext cx="6042776" cy="13708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B79E5-38B6-4947-AEA5-72138BA5148A}">
      <dsp:nvSpPr>
        <dsp:cNvPr id="0" name=""/>
        <dsp:cNvSpPr/>
      </dsp:nvSpPr>
      <dsp:spPr>
        <a:xfrm>
          <a:off x="0" y="585"/>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067CDD-4B68-4BDB-A8C2-9DC24BA5D825}">
      <dsp:nvSpPr>
        <dsp:cNvPr id="0" name=""/>
        <dsp:cNvSpPr/>
      </dsp:nvSpPr>
      <dsp:spPr>
        <a:xfrm>
          <a:off x="414673" y="309020"/>
          <a:ext cx="753952" cy="7539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1DD9A-4603-4220-96B3-BF7BC0CC80C7}">
      <dsp:nvSpPr>
        <dsp:cNvPr id="0" name=""/>
        <dsp:cNvSpPr/>
      </dsp:nvSpPr>
      <dsp:spPr>
        <a:xfrm>
          <a:off x="1583300" y="585"/>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111250">
            <a:lnSpc>
              <a:spcPct val="100000"/>
            </a:lnSpc>
            <a:spcBef>
              <a:spcPct val="0"/>
            </a:spcBef>
            <a:spcAft>
              <a:spcPct val="35000"/>
            </a:spcAft>
            <a:buNone/>
          </a:pPr>
          <a:r>
            <a:rPr lang="en-GB" sz="2500" b="1" i="0" kern="1200" dirty="0">
              <a:solidFill>
                <a:srgbClr val="FF0000"/>
              </a:solidFill>
            </a:rPr>
            <a:t>POP stands for Post Office Protocol.</a:t>
          </a:r>
          <a:endParaRPr lang="en-US" sz="2500" b="1" kern="1200" dirty="0">
            <a:solidFill>
              <a:srgbClr val="FF0000"/>
            </a:solidFill>
          </a:endParaRPr>
        </a:p>
      </dsp:txBody>
      <dsp:txXfrm>
        <a:off x="1583300" y="585"/>
        <a:ext cx="6042776" cy="1370822"/>
      </dsp:txXfrm>
    </dsp:sp>
    <dsp:sp modelId="{57CE5334-F039-461F-8FF5-57BB45AE5DD2}">
      <dsp:nvSpPr>
        <dsp:cNvPr id="0" name=""/>
        <dsp:cNvSpPr/>
      </dsp:nvSpPr>
      <dsp:spPr>
        <a:xfrm>
          <a:off x="0" y="1714114"/>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6B5502-C3ED-4471-86E8-4625AE6EDF60}">
      <dsp:nvSpPr>
        <dsp:cNvPr id="0" name=""/>
        <dsp:cNvSpPr/>
      </dsp:nvSpPr>
      <dsp:spPr>
        <a:xfrm>
          <a:off x="414673" y="2022549"/>
          <a:ext cx="753952" cy="7539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BF33C7-8146-494F-BACB-4F44616AA234}">
      <dsp:nvSpPr>
        <dsp:cNvPr id="0" name=""/>
        <dsp:cNvSpPr/>
      </dsp:nvSpPr>
      <dsp:spPr>
        <a:xfrm>
          <a:off x="1583300" y="1714114"/>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111250">
            <a:lnSpc>
              <a:spcPct val="100000"/>
            </a:lnSpc>
            <a:spcBef>
              <a:spcPct val="0"/>
            </a:spcBef>
            <a:spcAft>
              <a:spcPct val="35000"/>
            </a:spcAft>
            <a:buNone/>
          </a:pPr>
          <a:r>
            <a:rPr lang="en-GB" sz="2500" b="1" i="0" kern="1200" dirty="0">
              <a:solidFill>
                <a:srgbClr val="FF0000"/>
              </a:solidFill>
            </a:rPr>
            <a:t>It is generally used to support a single client.</a:t>
          </a:r>
          <a:endParaRPr lang="en-US" sz="2500" b="1" kern="1200" dirty="0">
            <a:solidFill>
              <a:srgbClr val="FF0000"/>
            </a:solidFill>
          </a:endParaRPr>
        </a:p>
      </dsp:txBody>
      <dsp:txXfrm>
        <a:off x="1583300" y="1714114"/>
        <a:ext cx="6042776" cy="1370822"/>
      </dsp:txXfrm>
    </dsp:sp>
    <dsp:sp modelId="{0DA49F00-E41F-44FD-9E0B-47BBFF1FC30E}">
      <dsp:nvSpPr>
        <dsp:cNvPr id="0" name=""/>
        <dsp:cNvSpPr/>
      </dsp:nvSpPr>
      <dsp:spPr>
        <a:xfrm>
          <a:off x="0" y="3427642"/>
          <a:ext cx="7626077" cy="13708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875AF0-4C19-4C26-A15C-B62ED32334DE}">
      <dsp:nvSpPr>
        <dsp:cNvPr id="0" name=""/>
        <dsp:cNvSpPr/>
      </dsp:nvSpPr>
      <dsp:spPr>
        <a:xfrm>
          <a:off x="414673" y="3736077"/>
          <a:ext cx="753952" cy="7539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45F86C-6F40-40A8-9BE3-C55B86A62776}">
      <dsp:nvSpPr>
        <dsp:cNvPr id="0" name=""/>
        <dsp:cNvSpPr/>
      </dsp:nvSpPr>
      <dsp:spPr>
        <a:xfrm>
          <a:off x="1583300" y="3427642"/>
          <a:ext cx="6042776" cy="1370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079" tIns="145079" rIns="145079" bIns="145079" numCol="1" spcCol="1270" anchor="ctr" anchorCtr="0">
          <a:noAutofit/>
        </a:bodyPr>
        <a:lstStyle/>
        <a:p>
          <a:pPr marL="0" lvl="0" indent="0" algn="l" defTabSz="1111250">
            <a:lnSpc>
              <a:spcPct val="100000"/>
            </a:lnSpc>
            <a:spcBef>
              <a:spcPct val="0"/>
            </a:spcBef>
            <a:spcAft>
              <a:spcPct val="35000"/>
            </a:spcAft>
            <a:buNone/>
          </a:pPr>
          <a:r>
            <a:rPr lang="en-GB" sz="2500" b="1" i="0" kern="1200" dirty="0">
              <a:solidFill>
                <a:srgbClr val="FF0000"/>
              </a:solidFill>
            </a:rPr>
            <a:t>There are several versions of POP but the POP 3 is the current standard.</a:t>
          </a:r>
          <a:endParaRPr lang="en-US" sz="2500" b="1" kern="1200" dirty="0">
            <a:solidFill>
              <a:srgbClr val="FF0000"/>
            </a:solidFill>
          </a:endParaRPr>
        </a:p>
      </dsp:txBody>
      <dsp:txXfrm>
        <a:off x="1583300" y="3427642"/>
        <a:ext cx="6042776" cy="13708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922091-76F6-4224-85CD-4BA78E0A58D8}">
      <dsp:nvSpPr>
        <dsp:cNvPr id="0" name=""/>
        <dsp:cNvSpPr/>
      </dsp:nvSpPr>
      <dsp:spPr>
        <a:xfrm>
          <a:off x="-70305" y="24110"/>
          <a:ext cx="5634996" cy="18156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48A71C-F723-4F51-9B74-55190B0BCFB9}">
      <dsp:nvSpPr>
        <dsp:cNvPr id="0" name=""/>
        <dsp:cNvSpPr/>
      </dsp:nvSpPr>
      <dsp:spPr>
        <a:xfrm>
          <a:off x="103547" y="189271"/>
          <a:ext cx="5634996" cy="181568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Explore both the web and desktop interface and Complete the following – </a:t>
          </a:r>
        </a:p>
        <a:p>
          <a:pPr marL="0" lvl="0" indent="0" algn="ctr" defTabSz="711200">
            <a:lnSpc>
              <a:spcPct val="90000"/>
            </a:lnSpc>
            <a:spcBef>
              <a:spcPct val="0"/>
            </a:spcBef>
            <a:spcAft>
              <a:spcPct val="35000"/>
            </a:spcAft>
            <a:buNone/>
          </a:pPr>
          <a:r>
            <a:rPr lang="en-US" sz="1600" kern="1200" dirty="0"/>
            <a:t>Create a signature</a:t>
          </a:r>
        </a:p>
        <a:p>
          <a:pPr marL="0" lvl="0" indent="0" algn="ctr" defTabSz="711200">
            <a:lnSpc>
              <a:spcPct val="90000"/>
            </a:lnSpc>
            <a:spcBef>
              <a:spcPct val="0"/>
            </a:spcBef>
            <a:spcAft>
              <a:spcPct val="35000"/>
            </a:spcAft>
            <a:buNone/>
          </a:pPr>
          <a:r>
            <a:rPr lang="en-US" sz="1600" kern="1200" dirty="0"/>
            <a:t>Create an out of office message (ensure this is disabled when not needed)</a:t>
          </a:r>
        </a:p>
      </dsp:txBody>
      <dsp:txXfrm>
        <a:off x="156727" y="242451"/>
        <a:ext cx="5528636" cy="1709329"/>
      </dsp:txXfrm>
    </dsp:sp>
    <dsp:sp modelId="{7D0FD170-B275-4AEA-853C-FFC9686460B3}">
      <dsp:nvSpPr>
        <dsp:cNvPr id="0" name=""/>
        <dsp:cNvSpPr/>
      </dsp:nvSpPr>
      <dsp:spPr>
        <a:xfrm>
          <a:off x="5991585" y="42382"/>
          <a:ext cx="5634996" cy="18156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884E88-1AF3-472B-A200-B9233FF4050B}">
      <dsp:nvSpPr>
        <dsp:cNvPr id="0" name=""/>
        <dsp:cNvSpPr/>
      </dsp:nvSpPr>
      <dsp:spPr>
        <a:xfrm>
          <a:off x="6165438" y="207543"/>
          <a:ext cx="5634996" cy="181568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Complete the following – </a:t>
          </a:r>
        </a:p>
        <a:p>
          <a:pPr marL="0" lvl="0" indent="0" algn="ctr" defTabSz="711200">
            <a:lnSpc>
              <a:spcPct val="90000"/>
            </a:lnSpc>
            <a:spcBef>
              <a:spcPct val="0"/>
            </a:spcBef>
            <a:spcAft>
              <a:spcPct val="35000"/>
            </a:spcAft>
            <a:buNone/>
          </a:pPr>
          <a:r>
            <a:rPr lang="en-US" sz="1600" kern="1200" dirty="0"/>
            <a:t>Create a folder for coursework emails</a:t>
          </a:r>
        </a:p>
        <a:p>
          <a:pPr marL="0" lvl="0" indent="0" algn="ctr" defTabSz="711200">
            <a:lnSpc>
              <a:spcPct val="90000"/>
            </a:lnSpc>
            <a:spcBef>
              <a:spcPct val="0"/>
            </a:spcBef>
            <a:spcAft>
              <a:spcPct val="35000"/>
            </a:spcAft>
            <a:buNone/>
          </a:pPr>
          <a:r>
            <a:rPr lang="en-US" sz="1600" kern="1200" dirty="0"/>
            <a:t>Send an email (complete with signature) to a classmate </a:t>
          </a:r>
        </a:p>
        <a:p>
          <a:pPr marL="0" lvl="0" indent="0" algn="ctr" defTabSz="711200">
            <a:lnSpc>
              <a:spcPct val="90000"/>
            </a:lnSpc>
            <a:spcBef>
              <a:spcPct val="0"/>
            </a:spcBef>
            <a:spcAft>
              <a:spcPct val="35000"/>
            </a:spcAft>
            <a:buNone/>
          </a:pPr>
          <a:r>
            <a:rPr lang="en-US" sz="1600" kern="1200" dirty="0"/>
            <a:t>forward, cc, bcc this message to further classmates or your tutor</a:t>
          </a:r>
        </a:p>
        <a:p>
          <a:pPr marL="0" lvl="0" indent="0" algn="ctr" defTabSz="711200">
            <a:lnSpc>
              <a:spcPct val="90000"/>
            </a:lnSpc>
            <a:spcBef>
              <a:spcPct val="0"/>
            </a:spcBef>
            <a:spcAft>
              <a:spcPct val="35000"/>
            </a:spcAft>
            <a:buNone/>
          </a:pPr>
          <a:r>
            <a:rPr lang="en-US" sz="1600" kern="1200" dirty="0"/>
            <a:t>Create a calendar meeting and invite a classmate</a:t>
          </a:r>
        </a:p>
      </dsp:txBody>
      <dsp:txXfrm>
        <a:off x="6218618" y="260723"/>
        <a:ext cx="5528636" cy="170932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922091-76F6-4224-85CD-4BA78E0A58D8}">
      <dsp:nvSpPr>
        <dsp:cNvPr id="0" name=""/>
        <dsp:cNvSpPr/>
      </dsp:nvSpPr>
      <dsp:spPr>
        <a:xfrm>
          <a:off x="219770" y="-16138"/>
          <a:ext cx="5203360" cy="17696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48A71C-F723-4F51-9B74-55190B0BCFB9}">
      <dsp:nvSpPr>
        <dsp:cNvPr id="0" name=""/>
        <dsp:cNvSpPr/>
      </dsp:nvSpPr>
      <dsp:spPr>
        <a:xfrm>
          <a:off x="529419" y="278028"/>
          <a:ext cx="5203360" cy="1769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If you have not yet got a UWTSD account create a free Microsoft account with outlook online</a:t>
          </a:r>
        </a:p>
      </dsp:txBody>
      <dsp:txXfrm>
        <a:off x="581250" y="329859"/>
        <a:ext cx="5099698" cy="1665979"/>
      </dsp:txXfrm>
    </dsp:sp>
    <dsp:sp modelId="{7D0FD170-B275-4AEA-853C-FFC9686460B3}">
      <dsp:nvSpPr>
        <dsp:cNvPr id="0" name=""/>
        <dsp:cNvSpPr/>
      </dsp:nvSpPr>
      <dsp:spPr>
        <a:xfrm>
          <a:off x="6059483" y="903"/>
          <a:ext cx="5203360" cy="17696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884E88-1AF3-472B-A200-B9233FF4050B}">
      <dsp:nvSpPr>
        <dsp:cNvPr id="0" name=""/>
        <dsp:cNvSpPr/>
      </dsp:nvSpPr>
      <dsp:spPr>
        <a:xfrm>
          <a:off x="6369131" y="295069"/>
          <a:ext cx="5203360" cy="1769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If 365 is installed Link your mail account to the desktop application</a:t>
          </a:r>
        </a:p>
      </dsp:txBody>
      <dsp:txXfrm>
        <a:off x="6420962" y="346900"/>
        <a:ext cx="5099698" cy="166597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B0089E-FA5D-4D95-AA41-118931FE0658}" type="datetimeFigureOut">
              <a:rPr lang="en-GB" smtClean="0"/>
              <a:t>20/04/2024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01E400-0CAA-455F-BDD5-F009D4C1ECB1}" type="slidenum">
              <a:rPr lang="en-GB" smtClean="0"/>
              <a:t>‹#›</a:t>
            </a:fld>
            <a:endParaRPr lang="en-GB"/>
          </a:p>
        </p:txBody>
      </p:sp>
    </p:spTree>
    <p:extLst>
      <p:ext uri="{BB962C8B-B14F-4D97-AF65-F5344CB8AC3E}">
        <p14:creationId xmlns:p14="http://schemas.microsoft.com/office/powerpoint/2010/main" val="1012988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3C6658-CAE7-415A-AC91-59DEE44FA423}" type="slidenum">
              <a:rPr lang="en-US" altLang="en-US"/>
              <a:pPr/>
              <a:t>49</a:t>
            </a:fld>
            <a:endParaRPr lang="en-US" altLang="en-US"/>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xfrm>
            <a:off x="906463" y="4714875"/>
            <a:ext cx="4984750"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7545542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atin typeface="Arial Rounded MT Bold" panose="020F0704030504030204" pitchFamily="34" charset="0"/>
              </a:defRPr>
            </a:lvl1pPr>
          </a:lstStyle>
          <a:p>
            <a:r>
              <a:rPr lang="en-US" dirty="0"/>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20/04/2024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9" name="Picture 8">
            <a:extLst>
              <a:ext uri="{FF2B5EF4-FFF2-40B4-BE49-F238E27FC236}">
                <a16:creationId xmlns:a16="http://schemas.microsoft.com/office/drawing/2014/main" id="{CCBF2612-1B39-42A8-A692-96F779808FF9}"/>
              </a:ext>
            </a:extLst>
          </p:cNvPr>
          <p:cNvPicPr>
            <a:picLocks noChangeAspect="1"/>
          </p:cNvPicPr>
          <p:nvPr userDrawn="1"/>
        </p:nvPicPr>
        <p:blipFill>
          <a:blip r:embed="rId2">
            <a:duotone>
              <a:schemeClr val="bg2">
                <a:shade val="45000"/>
                <a:satMod val="135000"/>
              </a:schemeClr>
              <a:prstClr val="white"/>
            </a:duotone>
          </a:blip>
          <a:stretch>
            <a:fillRect/>
          </a:stretch>
        </p:blipFill>
        <p:spPr>
          <a:xfrm>
            <a:off x="3972606" y="352273"/>
            <a:ext cx="4257869" cy="1393484"/>
          </a:xfrm>
          <a:prstGeom prst="rect">
            <a:avLst/>
          </a:prstGeom>
          <a:ln w="76200">
            <a:solidFill>
              <a:schemeClr val="bg1">
                <a:lumMod val="10000"/>
                <a:lumOff val="90000"/>
              </a:schemeClr>
            </a:solidFill>
          </a:ln>
        </p:spPr>
      </p:pic>
    </p:spTree>
    <p:extLst>
      <p:ext uri="{BB962C8B-B14F-4D97-AF65-F5344CB8AC3E}">
        <p14:creationId xmlns:p14="http://schemas.microsoft.com/office/powerpoint/2010/main" val="226669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8874142" cy="1508760"/>
          </a:xfrm>
        </p:spPr>
        <p:txBody>
          <a:bodyPr/>
          <a:lstStyle>
            <a:lvl1pPr>
              <a:defRPr>
                <a:latin typeface="Arial Rounded MT Bold" panose="020F070403050403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20/04/2024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7" name="Picture 6">
            <a:extLst>
              <a:ext uri="{FF2B5EF4-FFF2-40B4-BE49-F238E27FC236}">
                <a16:creationId xmlns:a16="http://schemas.microsoft.com/office/drawing/2014/main" id="{C996EA1E-3109-4FF1-B5B0-F63D843C2605}"/>
              </a:ext>
            </a:extLst>
          </p:cNvPr>
          <p:cNvPicPr>
            <a:picLocks noChangeAspect="1"/>
          </p:cNvPicPr>
          <p:nvPr userDrawn="1"/>
        </p:nvPicPr>
        <p:blipFill>
          <a:blip r:embed="rId2"/>
          <a:stretch>
            <a:fillRect/>
          </a:stretch>
        </p:blipFill>
        <p:spPr>
          <a:xfrm>
            <a:off x="10077061" y="559837"/>
            <a:ext cx="1987422" cy="867748"/>
          </a:xfrm>
          <a:prstGeom prst="rect">
            <a:avLst/>
          </a:prstGeom>
        </p:spPr>
      </p:pic>
    </p:spTree>
    <p:extLst>
      <p:ext uri="{BB962C8B-B14F-4D97-AF65-F5344CB8AC3E}">
        <p14:creationId xmlns:p14="http://schemas.microsoft.com/office/powerpoint/2010/main" val="381842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latin typeface="Arial Rounded MT Bold" panose="020F0704030504030204" pitchFamily="34" charset="0"/>
                <a:cs typeface="Calibri" panose="020F050202020403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latin typeface="Calibri" panose="020F0502020204030204" pitchFamily="34" charset="0"/>
                <a:cs typeface="Calibri" panose="020F050202020403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140C343C-3922-49C4-AEFE-EBEDF66764B1}" type="datetimeFigureOut">
              <a:rPr lang="en-GB" smtClean="0"/>
              <a:t>20/04/2024</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ABCE313-F0EB-450E-A4EA-483374A4446D}" type="slidenum">
              <a:rPr lang="en-GB" smtClean="0"/>
              <a:t>‹#›</a:t>
            </a:fld>
            <a:endParaRPr lang="en-GB"/>
          </a:p>
        </p:txBody>
      </p:sp>
      <p:pic>
        <p:nvPicPr>
          <p:cNvPr id="8" name="Picture 7">
            <a:extLst>
              <a:ext uri="{FF2B5EF4-FFF2-40B4-BE49-F238E27FC236}">
                <a16:creationId xmlns:a16="http://schemas.microsoft.com/office/drawing/2014/main" id="{3F900C4D-54BD-4C5D-9CB3-C4EF64D61A23}"/>
              </a:ext>
            </a:extLst>
          </p:cNvPr>
          <p:cNvPicPr>
            <a:picLocks noChangeAspect="1"/>
          </p:cNvPicPr>
          <p:nvPr userDrawn="1"/>
        </p:nvPicPr>
        <p:blipFill>
          <a:blip r:embed="rId2"/>
          <a:stretch>
            <a:fillRect/>
          </a:stretch>
        </p:blipFill>
        <p:spPr>
          <a:xfrm>
            <a:off x="4514117" y="318533"/>
            <a:ext cx="3153747" cy="1271405"/>
          </a:xfrm>
          <a:prstGeom prst="rect">
            <a:avLst/>
          </a:prstGeom>
        </p:spPr>
      </p:pic>
    </p:spTree>
    <p:extLst>
      <p:ext uri="{BB962C8B-B14F-4D97-AF65-F5344CB8AC3E}">
        <p14:creationId xmlns:p14="http://schemas.microsoft.com/office/powerpoint/2010/main" val="43793141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0C343C-3922-49C4-AEFE-EBEDF66764B1}" type="datetimeFigureOut">
              <a:rPr lang="en-GB" smtClean="0"/>
              <a:t>20/04/2024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32560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0C343C-3922-49C4-AEFE-EBEDF66764B1}" type="datetimeFigureOut">
              <a:rPr lang="en-GB" smtClean="0"/>
              <a:t>20/04/2024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2886105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0C343C-3922-49C4-AEFE-EBEDF66764B1}" type="datetimeFigureOut">
              <a:rPr lang="en-GB" smtClean="0"/>
              <a:t>20/04/2024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949376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0C343C-3922-49C4-AEFE-EBEDF66764B1}" type="datetimeFigureOut">
              <a:rPr lang="en-GB" smtClean="0"/>
              <a:t>20/04/2024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890871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20/04/2024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23995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20/04/2024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412710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20/04/2024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791144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140C343C-3922-49C4-AEFE-EBEDF66764B1}" type="datetimeFigureOut">
              <a:rPr lang="en-GB" smtClean="0"/>
              <a:t>20/04/2024</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11755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40C343C-3922-49C4-AEFE-EBEDF66764B1}" type="datetimeFigureOut">
              <a:rPr lang="en-GB" smtClean="0"/>
              <a:t>20/04/2024</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ABCE313-F0EB-450E-A4EA-483374A4446D}" type="slidenum">
              <a:rPr lang="en-GB" smtClean="0"/>
              <a:t>‹#›</a:t>
            </a:fld>
            <a:endParaRPr lang="en-GB"/>
          </a:p>
        </p:txBody>
      </p:sp>
    </p:spTree>
    <p:extLst>
      <p:ext uri="{BB962C8B-B14F-4D97-AF65-F5344CB8AC3E}">
        <p14:creationId xmlns:p14="http://schemas.microsoft.com/office/powerpoint/2010/main" val="112798518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technofaq.org/posts/2021/05/7-mind-blowing-tips-to-choose-the-best-software-development-company/"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technofaq.org/posts/2015/08/why-is-technology-crucial-in-business/" TargetMode="External"/><Relationship Id="rId2" Type="http://schemas.openxmlformats.org/officeDocument/2006/relationships/image" Target="../media/image6.jpg"/><Relationship Id="rId1" Type="http://schemas.openxmlformats.org/officeDocument/2006/relationships/slideLayout" Target="../slideLayouts/slideLayout3.xml"/><Relationship Id="rId4" Type="http://schemas.openxmlformats.org/officeDocument/2006/relationships/hyperlink" Target="https://creativecommons.org/licenses/by-nc-sa/3.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2.png"/><Relationship Id="rId12"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2.xml"/><Relationship Id="rId6" Type="http://schemas.microsoft.com/office/2007/relationships/hdphoto" Target="../media/hdphoto2.wdp"/><Relationship Id="rId11" Type="http://schemas.openxmlformats.org/officeDocument/2006/relationships/image" Target="../media/image14.png"/><Relationship Id="rId5" Type="http://schemas.openxmlformats.org/officeDocument/2006/relationships/image" Target="../media/image11.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13.png"/><Relationship Id="rId14" Type="http://schemas.microsoft.com/office/2007/relationships/hdphoto" Target="../media/hdphoto6.wdp"/></Relationships>
</file>

<file path=ppt/slides/_rels/slide7.xml.rels><?xml version="1.0" encoding="UTF-8" standalone="yes"?>
<Relationships xmlns="http://schemas.openxmlformats.org/package/2006/relationships"><Relationship Id="rId3" Type="http://schemas.openxmlformats.org/officeDocument/2006/relationships/hyperlink" Target="https://techtarget.com/searchnetworking/definition/telecommunications-telecom" TargetMode="External"/><Relationship Id="rId2" Type="http://schemas.openxmlformats.org/officeDocument/2006/relationships/hyperlink" Target="https://languages.oup.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freepngimg.com/png/75337-telecommunication-communication-vector-android-technology-icon"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techtarget.com/searchcio/definition/ICT-information-and-communications-technology-or-technologies#:~:text=ICT%2C%20or%20information%20and%20communications%20technology%20%28or%20technologies%29%2C,criminal%20enterprises%29%20to%20interact%20in%20the%20digital%20world." TargetMode="External"/></Relationships>
</file>

<file path=ppt/slides/_rels/slide9.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hyperlink" Target="https://pixabay.com/en/computer-internet-technology-laptop-1951964/" TargetMode="External"/><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orkspace.google.com/" TargetMode="External"/><Relationship Id="rId1" Type="http://schemas.openxmlformats.org/officeDocument/2006/relationships/slideLayout" Target="../slideLayouts/slideLayout2.xml"/><Relationship Id="rId4" Type="http://schemas.microsoft.com/office/2007/relationships/hdphoto" Target="../media/hdphoto8.wdp"/></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techwiser.com/best-apps-for-microsoft-teams/#:~:text=Best%20Apps%20For%20Microsoft%20Teams%201%20Polly.%20Polly,...%208%20Friday.%20...%209%20Stack%20Overflow.%20" TargetMode="External"/><Relationship Id="rId2" Type="http://schemas.openxmlformats.org/officeDocument/2006/relationships/hyperlink" Target="https://support.microsoft.com/en-gb/office/get-started-with-apps-in-microsoft-teams-3479773b-2526-4473-804f-23d458c2aaca" TargetMode="External"/><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s://ecampusontario.pressbooks.pub/msteamsforteaching/chapter/add-outside-apps-to-teams-menus/" TargetMode="External"/><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microsoft.com/en-gb/microsoft-teams/compare-microsoft-teams-options?activetab=pivot:subheadfeatureregion"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microsoft.com/en-gb/microsoft-teams/compare-microsoft-teams-options?activetab=pivot:primaryr1"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hyperlink" Target="https://www.youtube.com/watch?v=kHbIoyW497c" TargetMode="External"/><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wired.it/internet/web/2020/10/27/google-meet-gruppi-lavoro/" TargetMode="External"/><Relationship Id="rId2" Type="http://schemas.openxmlformats.org/officeDocument/2006/relationships/image" Target="../media/image47.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teknodiot.com/google-meet-el-kaldirma-ozelligini-iyilestiriyor" TargetMode="External"/><Relationship Id="rId2" Type="http://schemas.openxmlformats.org/officeDocument/2006/relationships/image" Target="../media/image48.jpg"/><Relationship Id="rId1" Type="http://schemas.openxmlformats.org/officeDocument/2006/relationships/slideLayout" Target="../slideLayouts/slideLayout2.xml"/><Relationship Id="rId6" Type="http://schemas.openxmlformats.org/officeDocument/2006/relationships/image" Target="../media/image49.jpg"/><Relationship Id="rId5" Type="http://schemas.openxmlformats.org/officeDocument/2006/relationships/hyperlink" Target="https://creativecommons.org/licenses/by-nc/3.0/" TargetMode="External"/><Relationship Id="rId4" Type="http://schemas.openxmlformats.org/officeDocument/2006/relationships/hyperlink" Target="https://www.icdepisisferrara.edu.it/didattica-digitale/videolezioni-con-google-meet-guida-per-gli-insegnanti/"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teknodiot.com/google-meet-el-kaldirma-ozelligini-iyilestiriyor" TargetMode="External"/><Relationship Id="rId2" Type="http://schemas.openxmlformats.org/officeDocument/2006/relationships/image" Target="../media/image48.jpg"/><Relationship Id="rId1" Type="http://schemas.openxmlformats.org/officeDocument/2006/relationships/slideLayout" Target="../slideLayouts/slideLayout2.xml"/><Relationship Id="rId5" Type="http://schemas.openxmlformats.org/officeDocument/2006/relationships/hyperlink" Target="https://apps.google.com/meet/pricing/" TargetMode="External"/><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3" Type="http://schemas.openxmlformats.org/officeDocument/2006/relationships/hyperlink" Target="https://slack.com/intl/en-gb/" TargetMode="External"/><Relationship Id="rId2" Type="http://schemas.openxmlformats.org/officeDocument/2006/relationships/hyperlink" Target="https://www.youtube.com/watch?v=q19RtuCHt1Q" TargetMode="Externa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3" Type="http://schemas.openxmlformats.org/officeDocument/2006/relationships/hyperlink" Target="https://meta.weirdgloop.org/w/Discord" TargetMode="External"/><Relationship Id="rId7" Type="http://schemas.openxmlformats.org/officeDocument/2006/relationships/hyperlink" Target="https://www.maxpixel.net/Networking-Symbol-Logo-Icon-Social-Media-Discord-6062231" TargetMode="External"/><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hyperlink" Target="https://www.youtube.com/watch?v=TJ13BA3-NR4&amp;t=12s" TargetMode="External"/><Relationship Id="rId4" Type="http://schemas.openxmlformats.org/officeDocument/2006/relationships/hyperlink" Target="https://creativecommons.org/licenses/by-nc-sa/3.0/"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hyperlink" Target="http://www.pmi.org/About-Us/About-Us-What-is-Project-Management.aspx"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7.svg"/><Relationship Id="rId3" Type="http://schemas.openxmlformats.org/officeDocument/2006/relationships/image" Target="../media/image57.png"/><Relationship Id="rId7" Type="http://schemas.openxmlformats.org/officeDocument/2006/relationships/image" Target="../media/image61.svg"/><Relationship Id="rId12" Type="http://schemas.openxmlformats.org/officeDocument/2006/relationships/image" Target="../media/image66.png"/><Relationship Id="rId2"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60.png"/><Relationship Id="rId11" Type="http://schemas.openxmlformats.org/officeDocument/2006/relationships/image" Target="../media/image65.svg"/><Relationship Id="rId5" Type="http://schemas.openxmlformats.org/officeDocument/2006/relationships/image" Target="../media/image59.sv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svg"/></Relationships>
</file>

<file path=ppt/slides/_rels/slide48.xml.rels><?xml version="1.0" encoding="UTF-8" standalone="yes"?>
<Relationships xmlns="http://schemas.openxmlformats.org/package/2006/relationships"><Relationship Id="rId3" Type="http://schemas.openxmlformats.org/officeDocument/2006/relationships/image" Target="../media/image69.sv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hyperlink" Target="https://www.youtube.com/results?search_query=how+to+create+a+Gantt+chart+" TargetMode="External"/><Relationship Id="rId2" Type="http://schemas.openxmlformats.org/officeDocument/2006/relationships/hyperlink" Target="https://www.google.com/search?q=how+to+create+a+Gantt+chart+&amp;sxsrf=ALeKk01JE2nlBKBsAp4PTxBpHjFoKyCrJQ%3A1622123182488&amp;source=hp&amp;ei=rqKvYO_rGquMjLsPt8SF0Ag&amp;iflsig=AINFCbYAAAAAYK-wvsOiF8h34UoPLhBNumCyVYzELDqn&amp;oq=how+to+create+a+Gantt+chart+&amp;gs_lcp=Cgdnd3Mtd2l6EAMyBQgAELEDMgIIADICCAAyAggAMgIIADICCAAyAggAMgIIADICCAAyAggAOgcIIxDqAhAnUL8iWL8iYM8yaAFwAHgAgAFQiAFQkgEBMZgBAKABAqABAaoBB2d3cy13aXqwAQo&amp;sclient=gws-wiz&amp;ved=0ahUKEwjv-sjg_-nwAhUrBmMBHTdiAYoQ4dUDCAk&amp;uact=5"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hyperlink" Target="https://www.wrike.com/" TargetMode="External"/><Relationship Id="rId13" Type="http://schemas.openxmlformats.org/officeDocument/2006/relationships/hyperlink" Target="http://www.zoho.com/projects/gantt-charts.html" TargetMode="External"/><Relationship Id="rId18" Type="http://schemas.openxmlformats.org/officeDocument/2006/relationships/hyperlink" Target="https://www.youtube.com/results?search_query=how+to+create+a+Gantt+chart+" TargetMode="External"/><Relationship Id="rId3" Type="http://schemas.openxmlformats.org/officeDocument/2006/relationships/hyperlink" Target="http://office.microsoft.com/en-gb/project/" TargetMode="External"/><Relationship Id="rId21" Type="http://schemas.openxmlformats.org/officeDocument/2006/relationships/image" Target="../media/image71.png"/><Relationship Id="rId7" Type="http://schemas.openxmlformats.org/officeDocument/2006/relationships/hyperlink" Target="https://asana.com/" TargetMode="External"/><Relationship Id="rId12" Type="http://schemas.openxmlformats.org/officeDocument/2006/relationships/hyperlink" Target="http://bit.ly/18Ve2Ec" TargetMode="External"/><Relationship Id="rId17" Type="http://schemas.openxmlformats.org/officeDocument/2006/relationships/hyperlink" Target="https://www.google.com/search?q=how+to+create+a+Gantt+chart+&amp;sxsrf=ALeKk01JE2nlBKBsAp4PTxBpHjFoKyCrJQ%3A1622123182488&amp;source=hp&amp;ei=rqKvYO_rGquMjLsPt8SF0Ag&amp;iflsig=AINFCbYAAAAAYK-wvsOiF8h34UoPLhBNumCyVYzELDqn&amp;oq=how+to+create+a+Gantt+chart+&amp;gs_lcp=Cgdnd3Mtd2l6EAMyBQgAELEDMgIIADICCAAyAggAMgIIADICCAAyAggAMgIIADICCAAyAggAOgcIIxDqAhAnUL8iWL8iYM8yaAFwAHgAgAFQiAFQkgEBMZgBAKABAqABAaoBB2d3cy13aXqwAQo&amp;sclient=gws-wiz&amp;ved=0ahUKEwjv-sjg_-nwAhUrBmMBHTdiAYoQ4dUDCAk&amp;uact=5" TargetMode="External"/><Relationship Id="rId2" Type="http://schemas.openxmlformats.org/officeDocument/2006/relationships/hyperlink" Target="http://www.officetooltips.com/excel/tips/creating_a_gantt_chart.html" TargetMode="External"/><Relationship Id="rId16" Type="http://schemas.openxmlformats.org/officeDocument/2006/relationships/hyperlink" Target="http://creately.com/Gantt-Chart-Software" TargetMode="External"/><Relationship Id="rId20" Type="http://schemas.openxmlformats.org/officeDocument/2006/relationships/image" Target="../media/image69.svg"/><Relationship Id="rId1" Type="http://schemas.openxmlformats.org/officeDocument/2006/relationships/slideLayout" Target="../slideLayouts/slideLayout2.xml"/><Relationship Id="rId6" Type="http://schemas.openxmlformats.org/officeDocument/2006/relationships/hyperlink" Target="http://www.tomsplanner.com/" TargetMode="External"/><Relationship Id="rId11" Type="http://schemas.openxmlformats.org/officeDocument/2006/relationships/hyperlink" Target="http://teamgantt.com/tour/" TargetMode="External"/><Relationship Id="rId5" Type="http://schemas.openxmlformats.org/officeDocument/2006/relationships/hyperlink" Target="https://www.microsoft.com/en-gb/microsoft-365/visio/flowchart-software" TargetMode="External"/><Relationship Id="rId15" Type="http://schemas.openxmlformats.org/officeDocument/2006/relationships/hyperlink" Target="http://www.ganttic.com/tour" TargetMode="External"/><Relationship Id="rId10" Type="http://schemas.openxmlformats.org/officeDocument/2006/relationships/hyperlink" Target="https://miro.com/" TargetMode="External"/><Relationship Id="rId19" Type="http://schemas.openxmlformats.org/officeDocument/2006/relationships/image" Target="../media/image68.png"/><Relationship Id="rId4" Type="http://schemas.openxmlformats.org/officeDocument/2006/relationships/hyperlink" Target="https://tasks.office.com/" TargetMode="External"/><Relationship Id="rId9" Type="http://schemas.openxmlformats.org/officeDocument/2006/relationships/hyperlink" Target="https://monday.com/" TargetMode="External"/><Relationship Id="rId14" Type="http://schemas.openxmlformats.org/officeDocument/2006/relationships/hyperlink" Target="http://gantter.com/" TargetMode="External"/><Relationship Id="rId22" Type="http://schemas.openxmlformats.org/officeDocument/2006/relationships/image" Target="../media/image72.svg"/></Relationships>
</file>

<file path=ppt/slides/_rels/slide52.xml.rels><?xml version="1.0" encoding="UTF-8" standalone="yes"?>
<Relationships xmlns="http://schemas.openxmlformats.org/package/2006/relationships"><Relationship Id="rId3" Type="http://schemas.openxmlformats.org/officeDocument/2006/relationships/image" Target="../media/image73.jpg"/><Relationship Id="rId7" Type="http://schemas.openxmlformats.org/officeDocument/2006/relationships/image" Target="../media/image40.svg"/><Relationship Id="rId2" Type="http://schemas.openxmlformats.org/officeDocument/2006/relationships/hyperlink" Target="https://www.tomsplanner.com/" TargetMode="Externa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hyperlink" Target="https://creativecommons.org/licenses/by-nc-nd/3.0/" TargetMode="External"/><Relationship Id="rId4" Type="http://schemas.openxmlformats.org/officeDocument/2006/relationships/hyperlink" Target="https://vimeo.com/310357644"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hyperlink" Target="https://www.tomsplanner.com/" TargetMode="External"/><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54.xml.rels><?xml version="1.0" encoding="UTF-8" standalone="yes"?>
<Relationships xmlns="http://schemas.openxmlformats.org/package/2006/relationships"><Relationship Id="rId8" Type="http://schemas.openxmlformats.org/officeDocument/2006/relationships/hyperlink" Target="https://www.google.co.uk/drive/" TargetMode="External"/><Relationship Id="rId13" Type="http://schemas.openxmlformats.org/officeDocument/2006/relationships/image" Target="../media/image71.png"/><Relationship Id="rId3" Type="http://schemas.openxmlformats.org/officeDocument/2006/relationships/hyperlink" Target="https://basecamp.com/" TargetMode="External"/><Relationship Id="rId7" Type="http://schemas.openxmlformats.org/officeDocument/2006/relationships/hyperlink" Target="http://www.piematrix.com/" TargetMode="External"/><Relationship Id="rId12" Type="http://schemas.openxmlformats.org/officeDocument/2006/relationships/image" Target="../media/image69.svg"/><Relationship Id="rId2" Type="http://schemas.openxmlformats.org/officeDocument/2006/relationships/hyperlink" Target="http://www.gantter.com/" TargetMode="External"/><Relationship Id="rId1" Type="http://schemas.openxmlformats.org/officeDocument/2006/relationships/slideLayout" Target="../slideLayouts/slideLayout2.xml"/><Relationship Id="rId6" Type="http://schemas.openxmlformats.org/officeDocument/2006/relationships/hyperlink" Target="https://www.kona.com/welcome/" TargetMode="External"/><Relationship Id="rId11" Type="http://schemas.openxmlformats.org/officeDocument/2006/relationships/image" Target="../media/image68.png"/><Relationship Id="rId5" Type="http://schemas.openxmlformats.org/officeDocument/2006/relationships/hyperlink" Target="https://www.wrike.com/" TargetMode="External"/><Relationship Id="rId10" Type="http://schemas.openxmlformats.org/officeDocument/2006/relationships/hyperlink" Target="http://www.google.com/intl/en_ALL/+/learnmore/hangouts/" TargetMode="External"/><Relationship Id="rId4" Type="http://schemas.openxmlformats.org/officeDocument/2006/relationships/hyperlink" Target="https://www.projectplace.com/landingpages/sem/gantt-charts/?gclid=CjwKEAiAmOymBRD0_evS4aTh2hUSJAB7FkhyyVqSI2cmHjYGucVIA2Q8Zm9tfkfYZMzAV-VOJ5nKzxoCh4vw_wcB" TargetMode="External"/><Relationship Id="rId9" Type="http://schemas.openxmlformats.org/officeDocument/2006/relationships/hyperlink" Target="https://chrome.google.com/webstore/detail/gantter-for-google-drive/himomacamcpodhkahelbnmaddladgjgo?hl=en" TargetMode="External"/><Relationship Id="rId14" Type="http://schemas.openxmlformats.org/officeDocument/2006/relationships/image" Target="../media/image72.svg"/></Relationships>
</file>

<file path=ppt/slides/_rels/slide55.xml.rels><?xml version="1.0" encoding="UTF-8" standalone="yes"?>
<Relationships xmlns="http://schemas.openxmlformats.org/package/2006/relationships"><Relationship Id="rId8" Type="http://schemas.openxmlformats.org/officeDocument/2006/relationships/hyperlink" Target="https://www.techgirl.nl/microsoft-planner-als-toevoeging-op-office-pakket/" TargetMode="External"/><Relationship Id="rId3" Type="http://schemas.openxmlformats.org/officeDocument/2006/relationships/hyperlink" Target="https://www.youtube.com/watch?v=-NO-FeuFNOY&amp;t=17s" TargetMode="External"/><Relationship Id="rId7" Type="http://schemas.openxmlformats.org/officeDocument/2006/relationships/image" Target="../media/image77.jpg"/><Relationship Id="rId2" Type="http://schemas.openxmlformats.org/officeDocument/2006/relationships/hyperlink" Target="https://www.youtube.com/watch?v=o4A3Ftz3YRc" TargetMode="External"/><Relationship Id="rId1" Type="http://schemas.openxmlformats.org/officeDocument/2006/relationships/slideLayout" Target="../slideLayouts/slideLayout2.xml"/><Relationship Id="rId6" Type="http://schemas.openxmlformats.org/officeDocument/2006/relationships/hyperlink" Target="https://reviews.americanarchivist.org/2019/11/14/microsoft-planner/" TargetMode="External"/><Relationship Id="rId5" Type="http://schemas.openxmlformats.org/officeDocument/2006/relationships/image" Target="../media/image76.jpg"/><Relationship Id="rId10" Type="http://schemas.openxmlformats.org/officeDocument/2006/relationships/hyperlink" Target="https://creativecommons.org/licenses/by-nc/3.0/" TargetMode="External"/><Relationship Id="rId4" Type="http://schemas.openxmlformats.org/officeDocument/2006/relationships/hyperlink" Target="https://tasks.office.com/" TargetMode="External"/><Relationship Id="rId9" Type="http://schemas.openxmlformats.org/officeDocument/2006/relationships/hyperlink" Target="https://creativecommons.org/licenses/by-nc-nd/3.0/"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hyperlink" Target="https://www.youtube.com/watch?v=zFVpnYGvUKY" TargetMode="External"/><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58.xml.rels><?xml version="1.0" encoding="UTF-8" standalone="yes"?>
<Relationships xmlns="http://schemas.openxmlformats.org/package/2006/relationships"><Relationship Id="rId3" Type="http://schemas.openxmlformats.org/officeDocument/2006/relationships/hyperlink" Target="https://www.youtube.com/watch?v=VusiqhXVhj0" TargetMode="External"/><Relationship Id="rId2" Type="http://schemas.openxmlformats.org/officeDocument/2006/relationships/hyperlink" Target="https://mailchimp.com/" TargetMode="External"/><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59.xml.rels><?xml version="1.0" encoding="UTF-8" standalone="yes"?>
<Relationships xmlns="http://schemas.openxmlformats.org/package/2006/relationships"><Relationship Id="rId3" Type="http://schemas.openxmlformats.org/officeDocument/2006/relationships/hyperlink" Target="https://www.google.com/url?sa=t&amp;rct=j&amp;q=&amp;esrc=s&amp;source=web&amp;cd=&amp;cad=rja&amp;uact=8&amp;ved=2ahUKEwilzszKhdH9AhXDYMAKHYT5CTwQFnoECAkQAQ&amp;url=https%3A%2F%2Fpencil.evolus.vn%2F&amp;usg=AOvVaw2Ut1tTOhJVP3XgxJALRyLm" TargetMode="External"/><Relationship Id="rId2" Type="http://schemas.openxmlformats.org/officeDocument/2006/relationships/hyperlink" Target="https://www.youtube.com/" TargetMode="External"/><Relationship Id="rId1" Type="http://schemas.openxmlformats.org/officeDocument/2006/relationships/slideLayout" Target="../slideLayouts/slideLayout2.xml"/><Relationship Id="rId6" Type="http://schemas.openxmlformats.org/officeDocument/2006/relationships/hyperlink" Target="https://www.uwtsd.ac.uk/library/online-library/databases-/" TargetMode="External"/><Relationship Id="rId5" Type="http://schemas.openxmlformats.org/officeDocument/2006/relationships/hyperlink" Target="https://learn.microsoft.com/en-us/training/" TargetMode="External"/><Relationship Id="rId4" Type="http://schemas.openxmlformats.org/officeDocument/2006/relationships/hyperlink" Target="https://www.linkedin.com/learning/?u=77966930" TargetMode="External"/></Relationships>
</file>

<file path=ppt/slides/_rels/slide6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3.sv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5.svg"/><Relationship Id="rId7" Type="http://schemas.openxmlformats.org/officeDocument/2006/relationships/image" Target="../media/image89.svg"/><Relationship Id="rId2" Type="http://schemas.openxmlformats.org/officeDocument/2006/relationships/image" Target="../media/image84.png"/><Relationship Id="rId1" Type="http://schemas.openxmlformats.org/officeDocument/2006/relationships/slideLayout" Target="../slideLayouts/slideLayout2.xml"/><Relationship Id="rId6" Type="http://schemas.openxmlformats.org/officeDocument/2006/relationships/image" Target="../media/image88.png"/><Relationship Id="rId5" Type="http://schemas.openxmlformats.org/officeDocument/2006/relationships/image" Target="../media/image87.svg"/><Relationship Id="rId4" Type="http://schemas.openxmlformats.org/officeDocument/2006/relationships/image" Target="../media/image86.png"/><Relationship Id="rId9" Type="http://schemas.openxmlformats.org/officeDocument/2006/relationships/image" Target="../media/image91.svg"/></Relationships>
</file>

<file path=ppt/slides/_rels/slide64.xml.rels><?xml version="1.0" encoding="UTF-8" standalone="yes"?>
<Relationships xmlns="http://schemas.openxmlformats.org/package/2006/relationships"><Relationship Id="rId3" Type="http://schemas.openxmlformats.org/officeDocument/2006/relationships/hyperlink" Target="https://www.pexels.com/photo/letters-on-yellow-tiles-forming-the-end-text-1888004/" TargetMode="External"/><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hyperlink" Target="https://www.uwtsd.ac.uk/its/online-guides--training/microsoft-office-guides/" TargetMode="External"/><Relationship Id="rId2" Type="http://schemas.openxmlformats.org/officeDocument/2006/relationships/hyperlink" Target="https://www.uwtsd.ac.uk/its/online-guides--training/microsoft-office-online-guides/" TargetMode="External"/><Relationship Id="rId1" Type="http://schemas.openxmlformats.org/officeDocument/2006/relationships/slideLayout" Target="../slideLayouts/slideLayout2.xml"/><Relationship Id="rId6" Type="http://schemas.openxmlformats.org/officeDocument/2006/relationships/image" Target="../media/image94.svg"/><Relationship Id="rId5" Type="http://schemas.openxmlformats.org/officeDocument/2006/relationships/image" Target="../media/image93.png"/><Relationship Id="rId4" Type="http://schemas.openxmlformats.org/officeDocument/2006/relationships/hyperlink" Target="https://www.uwtsd.ac.uk/office365/office-365-pro-plus/" TargetMode="Externa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8" Type="http://schemas.microsoft.com/office/2007/relationships/hdphoto" Target="../media/hdphoto11.wdp"/><Relationship Id="rId3" Type="http://schemas.openxmlformats.org/officeDocument/2006/relationships/diagramLayout" Target="../diagrams/layout1.xml"/><Relationship Id="rId7" Type="http://schemas.openxmlformats.org/officeDocument/2006/relationships/image" Target="../media/image10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0.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diagramLayout" Target="../diagrams/layout2.xml"/><Relationship Id="rId7" Type="http://schemas.openxmlformats.org/officeDocument/2006/relationships/image" Target="../media/image106.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2.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microsoft.com/office/2007/relationships/hdphoto" Target="../media/hdphoto13.wdp"/><Relationship Id="rId3" Type="http://schemas.openxmlformats.org/officeDocument/2006/relationships/diagramLayout" Target="../diagrams/layout3.xml"/><Relationship Id="rId7" Type="http://schemas.openxmlformats.org/officeDocument/2006/relationships/image" Target="../media/image10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4.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3" Type="http://schemas.openxmlformats.org/officeDocument/2006/relationships/hyperlink" Target="https://www.godo.dev/tutorials/sharepoint-socket-exception/" TargetMode="External"/><Relationship Id="rId2" Type="http://schemas.openxmlformats.org/officeDocument/2006/relationships/image" Target="../media/image112.png"/><Relationship Id="rId1" Type="http://schemas.openxmlformats.org/officeDocument/2006/relationships/slideLayout" Target="../slideLayouts/slideLayout2.xml"/><Relationship Id="rId6" Type="http://schemas.openxmlformats.org/officeDocument/2006/relationships/image" Target="../media/image114.svg"/><Relationship Id="rId5" Type="http://schemas.openxmlformats.org/officeDocument/2006/relationships/image" Target="../media/image113.png"/><Relationship Id="rId4" Type="http://schemas.openxmlformats.org/officeDocument/2006/relationships/hyperlink" Target="https://creativecommons.org/licenses/by/3.0/" TargetMode="External"/></Relationships>
</file>

<file path=ppt/slides/_rels/slide9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hyperlink" Target="https://www.youtube.com/watch?v=HzfCV-c7FBo" TargetMode="Externa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Technological background">
            <a:extLst>
              <a:ext uri="{FF2B5EF4-FFF2-40B4-BE49-F238E27FC236}">
                <a16:creationId xmlns:a16="http://schemas.microsoft.com/office/drawing/2014/main" id="{40DCA88C-1856-4EC9-B4FB-D51B3CD20BC1}"/>
              </a:ext>
            </a:extLst>
          </p:cNvPr>
          <p:cNvPicPr>
            <a:picLocks noChangeAspect="1"/>
          </p:cNvPicPr>
          <p:nvPr/>
        </p:nvPicPr>
        <p:blipFill rotWithShape="1">
          <a:blip r:embed="rId2"/>
          <a:srcRect t="24776" b="30280"/>
          <a:stretch/>
        </p:blipFill>
        <p:spPr>
          <a:xfrm>
            <a:off x="20" y="10"/>
            <a:ext cx="12191980" cy="3657589"/>
          </a:xfrm>
          <a:prstGeom prst="rect">
            <a:avLst/>
          </a:prstGeom>
        </p:spPr>
      </p:pic>
      <p:sp>
        <p:nvSpPr>
          <p:cNvPr id="7" name="Subtitle 6">
            <a:extLst>
              <a:ext uri="{FF2B5EF4-FFF2-40B4-BE49-F238E27FC236}">
                <a16:creationId xmlns:a16="http://schemas.microsoft.com/office/drawing/2014/main" id="{45505FA4-4826-4869-8126-C6BD74F63CE7}"/>
              </a:ext>
            </a:extLst>
          </p:cNvPr>
          <p:cNvSpPr>
            <a:spLocks noGrp="1"/>
          </p:cNvSpPr>
          <p:nvPr>
            <p:ph type="subTitle" idx="1"/>
          </p:nvPr>
        </p:nvSpPr>
        <p:spPr/>
        <p:txBody>
          <a:bodyPr>
            <a:normAutofit/>
          </a:bodyPr>
          <a:lstStyle/>
          <a:p>
            <a:r>
              <a:rPr lang="en-GB" sz="4000" b="1" dirty="0"/>
              <a:t>Task 5. Communication, Collaboration &amp; Project Management applications</a:t>
            </a:r>
          </a:p>
        </p:txBody>
      </p:sp>
      <p:sp>
        <p:nvSpPr>
          <p:cNvPr id="9" name="Title 8">
            <a:extLst>
              <a:ext uri="{FF2B5EF4-FFF2-40B4-BE49-F238E27FC236}">
                <a16:creationId xmlns:a16="http://schemas.microsoft.com/office/drawing/2014/main" id="{BE045EAF-191E-4887-9473-F53C3D613BEC}"/>
              </a:ext>
            </a:extLst>
          </p:cNvPr>
          <p:cNvSpPr>
            <a:spLocks noGrp="1"/>
          </p:cNvSpPr>
          <p:nvPr>
            <p:ph type="ctrTitle"/>
          </p:nvPr>
        </p:nvSpPr>
        <p:spPr/>
        <p:txBody>
          <a:bodyPr>
            <a:normAutofit fontScale="90000"/>
          </a:bodyPr>
          <a:lstStyle/>
          <a:p>
            <a:r>
              <a:rPr lang="en-GB" sz="6000" b="1" dirty="0">
                <a:solidFill>
                  <a:schemeClr val="tx1"/>
                </a:solidFill>
              </a:rPr>
              <a:t>Software Applications for Business</a:t>
            </a:r>
            <a:br>
              <a:rPr lang="en-GB" sz="6000" b="1" dirty="0"/>
            </a:br>
            <a:endParaRPr lang="en-GB" dirty="0"/>
          </a:p>
        </p:txBody>
      </p:sp>
    </p:spTree>
    <p:extLst>
      <p:ext uri="{BB962C8B-B14F-4D97-AF65-F5344CB8AC3E}">
        <p14:creationId xmlns:p14="http://schemas.microsoft.com/office/powerpoint/2010/main" val="39029166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Table of contents</a:t>
            </a:r>
          </a:p>
        </p:txBody>
      </p:sp>
      <p:pic>
        <p:nvPicPr>
          <p:cNvPr id="9" name="Picture 8" descr="Graphical user interface&#10;&#10;Description automatically generated">
            <a:extLst>
              <a:ext uri="{FF2B5EF4-FFF2-40B4-BE49-F238E27FC236}">
                <a16:creationId xmlns:a16="http://schemas.microsoft.com/office/drawing/2014/main" id="{CFC35D82-5945-49C9-A2AE-F3DE9C901C3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93787" y="2347994"/>
            <a:ext cx="5346831" cy="3277900"/>
          </a:xfrm>
          <a:prstGeom prst="rect">
            <a:avLst/>
          </a:prstGeom>
        </p:spPr>
      </p:pic>
      <p:sp>
        <p:nvSpPr>
          <p:cNvPr id="10" name="TextBox 9">
            <a:extLst>
              <a:ext uri="{FF2B5EF4-FFF2-40B4-BE49-F238E27FC236}">
                <a16:creationId xmlns:a16="http://schemas.microsoft.com/office/drawing/2014/main" id="{9D04C5F4-0E09-4391-8AFE-5DCD8B43C2AD}"/>
              </a:ext>
            </a:extLst>
          </p:cNvPr>
          <p:cNvSpPr txBox="1"/>
          <p:nvPr/>
        </p:nvSpPr>
        <p:spPr>
          <a:xfrm>
            <a:off x="9869515" y="5624090"/>
            <a:ext cx="2322485" cy="169277"/>
          </a:xfrm>
          <a:prstGeom prst="rect">
            <a:avLst/>
          </a:prstGeom>
          <a:noFill/>
        </p:spPr>
        <p:txBody>
          <a:bodyPr wrap="square" rtlCol="0">
            <a:spAutoFit/>
          </a:bodyPr>
          <a:lstStyle/>
          <a:p>
            <a:pPr algn="r"/>
            <a:r>
              <a:rPr lang="en-GB" sz="500" dirty="0">
                <a:hlinkClick r:id="rId3" tooltip="https://technofaq.org/posts/2021/05/7-mind-blowing-tips-to-choose-the-best-software-development-company/"/>
              </a:rPr>
              <a:t>This Photo</a:t>
            </a:r>
            <a:r>
              <a:rPr lang="en-GB" sz="500" dirty="0"/>
              <a:t> by Unknown Author is licensed under </a:t>
            </a:r>
            <a:r>
              <a:rPr lang="en-GB" sz="500" dirty="0">
                <a:hlinkClick r:id="rId4" tooltip="https://creativecommons.org/licenses/by-nc-sa/3.0/"/>
              </a:rPr>
              <a:t>CC BY-SA-NC</a:t>
            </a:r>
            <a:endParaRPr lang="en-GB" sz="500"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38840" y="2011680"/>
            <a:ext cx="7938733" cy="4562144"/>
          </a:xfrm>
        </p:spPr>
        <p:txBody>
          <a:bodyPr>
            <a:normAutofit lnSpcReduction="10000"/>
          </a:bodyPr>
          <a:lstStyle/>
          <a:p>
            <a:pPr marL="0" indent="0">
              <a:buNone/>
            </a:pPr>
            <a:r>
              <a:rPr lang="en-GB" sz="4000" dirty="0"/>
              <a:t>Assignment: Task 5.</a:t>
            </a:r>
          </a:p>
          <a:p>
            <a:pPr marL="457200" indent="-457200">
              <a:buFont typeface="+mj-lt"/>
              <a:buAutoNum type="arabicPeriod"/>
            </a:pPr>
            <a:r>
              <a:rPr lang="en-GB" sz="2800" b="1" dirty="0">
                <a:effectLst/>
                <a:latin typeface="Calibri" panose="020F0502020204030204" pitchFamily="34" charset="0"/>
                <a:ea typeface="Times New Roman" panose="02020603050405020304" pitchFamily="18" charset="0"/>
              </a:rPr>
              <a:t>Communication Apps</a:t>
            </a:r>
            <a:r>
              <a:rPr lang="en-GB" sz="2800" dirty="0">
                <a:effectLst/>
                <a:latin typeface="Calibri" panose="020F0502020204030204" pitchFamily="34" charset="0"/>
                <a:ea typeface="Times New Roman" panose="02020603050405020304" pitchFamily="18" charset="0"/>
              </a:rPr>
              <a:t>.</a:t>
            </a:r>
          </a:p>
          <a:p>
            <a:pPr lvl="1"/>
            <a:r>
              <a:rPr lang="en-GB" sz="2600" dirty="0">
                <a:ea typeface="Times New Roman" panose="02020603050405020304" pitchFamily="18" charset="0"/>
              </a:rPr>
              <a:t>Definition &amp; </a:t>
            </a:r>
            <a:r>
              <a:rPr lang="en-GB" sz="2600" dirty="0">
                <a:effectLst/>
                <a:latin typeface="Calibri" panose="020F0502020204030204" pitchFamily="34" charset="0"/>
                <a:ea typeface="Times New Roman" panose="02020603050405020304" pitchFamily="18" charset="0"/>
              </a:rPr>
              <a:t>Examples</a:t>
            </a:r>
          </a:p>
          <a:p>
            <a:pPr marL="457200" indent="-457200">
              <a:buFont typeface="+mj-lt"/>
              <a:buAutoNum type="arabicPeriod"/>
            </a:pPr>
            <a:r>
              <a:rPr lang="en-GB" sz="2800" b="1" dirty="0">
                <a:effectLst/>
                <a:latin typeface="Calibri" panose="020F0502020204030204" pitchFamily="34" charset="0"/>
                <a:ea typeface="Times New Roman" panose="02020603050405020304" pitchFamily="18" charset="0"/>
              </a:rPr>
              <a:t>Collaboration Apps</a:t>
            </a:r>
            <a:r>
              <a:rPr lang="en-GB" sz="2800" dirty="0">
                <a:effectLst/>
                <a:latin typeface="Calibri" panose="020F0502020204030204" pitchFamily="34" charset="0"/>
                <a:ea typeface="Times New Roman" panose="02020603050405020304" pitchFamily="18" charset="0"/>
              </a:rPr>
              <a:t>.</a:t>
            </a:r>
          </a:p>
          <a:p>
            <a:pPr lvl="1"/>
            <a:r>
              <a:rPr lang="en-GB" sz="2600" dirty="0">
                <a:ea typeface="Times New Roman" panose="02020603050405020304" pitchFamily="18" charset="0"/>
              </a:rPr>
              <a:t>Definition &amp; </a:t>
            </a:r>
            <a:r>
              <a:rPr lang="en-GB" sz="2600" dirty="0">
                <a:effectLst/>
                <a:latin typeface="Calibri" panose="020F0502020204030204" pitchFamily="34" charset="0"/>
                <a:ea typeface="Times New Roman" panose="02020603050405020304" pitchFamily="18" charset="0"/>
              </a:rPr>
              <a:t>Examples</a:t>
            </a:r>
            <a:endParaRPr lang="en-GB" sz="2600" dirty="0">
              <a:ea typeface="Times New Roman" panose="02020603050405020304" pitchFamily="18" charset="0"/>
            </a:endParaRPr>
          </a:p>
          <a:p>
            <a:pPr marL="457200" indent="-457200">
              <a:buFont typeface="+mj-lt"/>
              <a:buAutoNum type="arabicPeriod"/>
            </a:pPr>
            <a:r>
              <a:rPr lang="en-GB" sz="2800" b="1" dirty="0">
                <a:effectLst/>
                <a:latin typeface="Calibri" panose="020F0502020204030204" pitchFamily="34" charset="0"/>
                <a:ea typeface="Times New Roman" panose="02020603050405020304" pitchFamily="18" charset="0"/>
              </a:rPr>
              <a:t>Project Management Apps</a:t>
            </a:r>
            <a:r>
              <a:rPr lang="en-GB" sz="2800" dirty="0">
                <a:effectLst/>
                <a:latin typeface="Calibri" panose="020F0502020204030204" pitchFamily="34" charset="0"/>
                <a:ea typeface="Times New Roman" panose="02020603050405020304" pitchFamily="18" charset="0"/>
              </a:rPr>
              <a:t>.</a:t>
            </a:r>
          </a:p>
          <a:p>
            <a:pPr lvl="1"/>
            <a:r>
              <a:rPr lang="en-GB" sz="2600" dirty="0">
                <a:ea typeface="Times New Roman" panose="02020603050405020304" pitchFamily="18" charset="0"/>
              </a:rPr>
              <a:t>Definition &amp; </a:t>
            </a:r>
            <a:r>
              <a:rPr lang="en-GB" sz="2600" dirty="0">
                <a:effectLst/>
                <a:latin typeface="Calibri" panose="020F0502020204030204" pitchFamily="34" charset="0"/>
                <a:ea typeface="Times New Roman" panose="02020603050405020304" pitchFamily="18" charset="0"/>
              </a:rPr>
              <a:t>Examples.</a:t>
            </a:r>
          </a:p>
          <a:p>
            <a:pPr marL="514350" indent="-514350">
              <a:buFont typeface="+mj-lt"/>
              <a:buAutoNum type="arabicPeriod"/>
            </a:pPr>
            <a:r>
              <a:rPr lang="en-GB" sz="2800" b="1" dirty="0">
                <a:ea typeface="Times New Roman" panose="02020603050405020304" pitchFamily="18" charset="0"/>
              </a:rPr>
              <a:t>Marketing Communication Apps</a:t>
            </a:r>
            <a:r>
              <a:rPr lang="en-GB" sz="2800" dirty="0">
                <a:ea typeface="Times New Roman" panose="02020603050405020304" pitchFamily="18" charset="0"/>
              </a:rPr>
              <a:t>.</a:t>
            </a:r>
          </a:p>
          <a:p>
            <a:pPr lvl="1"/>
            <a:r>
              <a:rPr lang="en-GB" sz="2600" dirty="0">
                <a:ea typeface="Times New Roman" panose="02020603050405020304" pitchFamily="18" charset="0"/>
              </a:rPr>
              <a:t>Definition &amp; </a:t>
            </a:r>
            <a:r>
              <a:rPr lang="en-GB" sz="2600" dirty="0">
                <a:effectLst/>
                <a:latin typeface="Calibri" panose="020F0502020204030204" pitchFamily="34" charset="0"/>
                <a:ea typeface="Times New Roman" panose="02020603050405020304" pitchFamily="18" charset="0"/>
              </a:rPr>
              <a:t>Examples.</a:t>
            </a:r>
          </a:p>
        </p:txBody>
      </p:sp>
    </p:spTree>
    <p:extLst>
      <p:ext uri="{BB962C8B-B14F-4D97-AF65-F5344CB8AC3E}">
        <p14:creationId xmlns:p14="http://schemas.microsoft.com/office/powerpoint/2010/main" val="2119460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Assignment 1: TASK 5</a:t>
            </a:r>
          </a:p>
        </p:txBody>
      </p:sp>
      <p:sp>
        <p:nvSpPr>
          <p:cNvPr id="6" name="Content Placeholder 5">
            <a:extLst>
              <a:ext uri="{FF2B5EF4-FFF2-40B4-BE49-F238E27FC236}">
                <a16:creationId xmlns:a16="http://schemas.microsoft.com/office/drawing/2014/main" id="{AFE421AD-2E0E-4236-B136-2A30F9042B40}"/>
              </a:ext>
            </a:extLst>
          </p:cNvPr>
          <p:cNvSpPr>
            <a:spLocks noGrp="1"/>
          </p:cNvSpPr>
          <p:nvPr>
            <p:ph idx="1"/>
          </p:nvPr>
        </p:nvSpPr>
        <p:spPr>
          <a:xfrm>
            <a:off x="629481" y="1988431"/>
            <a:ext cx="11234472" cy="4206240"/>
          </a:xfrm>
        </p:spPr>
        <p:txBody>
          <a:bodyPr>
            <a:normAutofit fontScale="92500" lnSpcReduction="10000"/>
          </a:bodyPr>
          <a:lstStyle/>
          <a:p>
            <a:pPr marL="0" indent="0">
              <a:buNone/>
            </a:pPr>
            <a:r>
              <a:rPr lang="en-GB" sz="3200" b="1" dirty="0">
                <a:effectLst/>
                <a:latin typeface="+mn-lt"/>
                <a:ea typeface="Times New Roman" panose="02020603050405020304" pitchFamily="18" charset="0"/>
              </a:rPr>
              <a:t>Task 5. Communication, Collaboration &amp; Project Management applications.</a:t>
            </a:r>
            <a:r>
              <a:rPr lang="en-GB" sz="3200" dirty="0">
                <a:effectLst/>
                <a:latin typeface="+mn-lt"/>
                <a:ea typeface="Times New Roman" panose="02020603050405020304" pitchFamily="18" charset="0"/>
              </a:rPr>
              <a:t> </a:t>
            </a:r>
            <a:r>
              <a:rPr lang="en-GB" sz="3200" b="1" dirty="0">
                <a:effectLst/>
                <a:latin typeface="+mn-lt"/>
                <a:ea typeface="Times New Roman" panose="02020603050405020304" pitchFamily="18" charset="0"/>
              </a:rPr>
              <a:t>(Approx. 250 words).</a:t>
            </a:r>
            <a:endParaRPr lang="en-GB" sz="3200" dirty="0">
              <a:effectLst/>
              <a:latin typeface="+mn-lt"/>
              <a:ea typeface="Times New Roman" panose="02020603050405020304" pitchFamily="18" charset="0"/>
            </a:endParaRPr>
          </a:p>
          <a:p>
            <a:pPr marL="342900" lvl="0" indent="-342900">
              <a:buFont typeface="+mj-lt"/>
              <a:buAutoNum type="alphaLcPeriod"/>
            </a:pPr>
            <a:r>
              <a:rPr lang="en-GB" sz="2800" b="1" dirty="0">
                <a:effectLst/>
                <a:latin typeface="+mn-lt"/>
                <a:ea typeface="Times New Roman" panose="02020603050405020304" pitchFamily="18" charset="0"/>
              </a:rPr>
              <a:t>Analyse</a:t>
            </a:r>
            <a:r>
              <a:rPr lang="en-GB" sz="2800" dirty="0">
                <a:effectLst/>
                <a:latin typeface="+mn-lt"/>
                <a:ea typeface="Times New Roman" panose="02020603050405020304" pitchFamily="18" charset="0"/>
              </a:rPr>
              <a:t> several contemporary Communication/Collaboration/Project Management applications and document a summary of their key features using written text with some images and relevant citations (approx. 2/3 sources).</a:t>
            </a:r>
          </a:p>
          <a:p>
            <a:pPr marL="342900" lvl="0" indent="-342900">
              <a:buFont typeface="+mj-lt"/>
              <a:buAutoNum type="alphaLcPeriod"/>
            </a:pPr>
            <a:r>
              <a:rPr lang="en-GB" sz="2800" b="1" dirty="0">
                <a:effectLst/>
                <a:latin typeface="+mn-lt"/>
                <a:ea typeface="Times New Roman" panose="02020603050405020304" pitchFamily="18" charset="0"/>
              </a:rPr>
              <a:t>Test</a:t>
            </a:r>
            <a:r>
              <a:rPr lang="en-GB" sz="2800" dirty="0">
                <a:effectLst/>
                <a:latin typeface="+mn-lt"/>
                <a:ea typeface="Times New Roman" panose="02020603050405020304" pitchFamily="18" charset="0"/>
              </a:rPr>
              <a:t> some features of a freely available Communication/Collaboration/Project Management application of your choice and document several screenshots with brief accompanying description to provide evidence of practical use.</a:t>
            </a:r>
          </a:p>
          <a:p>
            <a:pPr marL="0" lvl="0" indent="0">
              <a:buNone/>
            </a:pPr>
            <a:r>
              <a:rPr lang="en-GB" sz="2400" dirty="0"/>
              <a:t>When complete, include your answer to this task on a page in your e-portfolio.</a:t>
            </a:r>
          </a:p>
          <a:p>
            <a:pPr marL="0" indent="0">
              <a:buNone/>
            </a:pPr>
            <a:endParaRPr lang="en-GB" sz="3200" dirty="0">
              <a:latin typeface="+mn-lt"/>
            </a:endParaRPr>
          </a:p>
        </p:txBody>
      </p:sp>
    </p:spTree>
    <p:extLst>
      <p:ext uri="{BB962C8B-B14F-4D97-AF65-F5344CB8AC3E}">
        <p14:creationId xmlns:p14="http://schemas.microsoft.com/office/powerpoint/2010/main" val="2938782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a:t>Introduction</a:t>
            </a:r>
            <a:endParaRPr lang="en-GB" dirty="0"/>
          </a:p>
        </p:txBody>
      </p:sp>
      <p:pic>
        <p:nvPicPr>
          <p:cNvPr id="11" name="Picture 10" descr="A person holding a tablet&#10;&#10;Description automatically generated with low confidence">
            <a:extLst>
              <a:ext uri="{FF2B5EF4-FFF2-40B4-BE49-F238E27FC236}">
                <a16:creationId xmlns:a16="http://schemas.microsoft.com/office/drawing/2014/main" id="{0E083AFB-2314-4F56-9270-9527712956DC}"/>
              </a:ext>
            </a:extLst>
          </p:cNvPr>
          <p:cNvPicPr>
            <a:picLocks noChangeAspect="1"/>
          </p:cNvPicPr>
          <p:nvPr/>
        </p:nvPicPr>
        <p:blipFill rotWithShape="1">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9558"/>
          <a:stretch/>
        </p:blipFill>
        <p:spPr>
          <a:xfrm>
            <a:off x="3581004" y="3429000"/>
            <a:ext cx="5284237" cy="3142281"/>
          </a:xfrm>
          <a:prstGeom prst="rect">
            <a:avLst/>
          </a:prstGeom>
        </p:spPr>
      </p:pic>
      <p:sp>
        <p:nvSpPr>
          <p:cNvPr id="13" name="TextBox 12">
            <a:extLst>
              <a:ext uri="{FF2B5EF4-FFF2-40B4-BE49-F238E27FC236}">
                <a16:creationId xmlns:a16="http://schemas.microsoft.com/office/drawing/2014/main" id="{90A8BC93-66AA-4CC0-8CAD-72117F8E891C}"/>
              </a:ext>
            </a:extLst>
          </p:cNvPr>
          <p:cNvSpPr txBox="1"/>
          <p:nvPr/>
        </p:nvSpPr>
        <p:spPr>
          <a:xfrm>
            <a:off x="3581004" y="6571281"/>
            <a:ext cx="4990667" cy="153888"/>
          </a:xfrm>
          <a:prstGeom prst="rect">
            <a:avLst/>
          </a:prstGeom>
          <a:noFill/>
        </p:spPr>
        <p:txBody>
          <a:bodyPr wrap="square" rtlCol="0">
            <a:spAutoFit/>
          </a:bodyPr>
          <a:lstStyle/>
          <a:p>
            <a:r>
              <a:rPr lang="en-GB" sz="400" dirty="0">
                <a:hlinkClick r:id="rId3" tooltip="http://technofaq.org/posts/2015/08/why-is-technology-crucial-in-business/"/>
              </a:rPr>
              <a:t>This Photo</a:t>
            </a:r>
            <a:r>
              <a:rPr lang="en-GB" sz="400" dirty="0"/>
              <a:t> by Unknown Author is licensed under </a:t>
            </a:r>
            <a:r>
              <a:rPr lang="en-GB" sz="400" dirty="0">
                <a:hlinkClick r:id="rId4" tooltip="https://creativecommons.org/licenses/by-nc-sa/3.0/"/>
              </a:rPr>
              <a:t>CC BY-SA-NC</a:t>
            </a:r>
            <a:endParaRPr lang="en-GB" sz="400" dirty="0"/>
          </a:p>
        </p:txBody>
      </p:sp>
    </p:spTree>
    <p:extLst>
      <p:ext uri="{BB962C8B-B14F-4D97-AF65-F5344CB8AC3E}">
        <p14:creationId xmlns:p14="http://schemas.microsoft.com/office/powerpoint/2010/main" val="3902773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90736" y="307145"/>
            <a:ext cx="8874142" cy="1508760"/>
          </a:xfrm>
        </p:spPr>
        <p:txBody>
          <a:bodyPr/>
          <a:lstStyle/>
          <a:p>
            <a:r>
              <a:rPr lang="en-GB" dirty="0"/>
              <a:t>Communication </a:t>
            </a:r>
            <a:r>
              <a:rPr lang="en-GB" sz="4000" dirty="0"/>
              <a:t>software</a:t>
            </a:r>
            <a:endParaRPr lang="en-GB"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5609" y="2011680"/>
            <a:ext cx="8240358" cy="4602696"/>
          </a:xfrm>
        </p:spPr>
        <p:txBody>
          <a:bodyPr>
            <a:normAutofit/>
          </a:bodyPr>
          <a:lstStyle/>
          <a:p>
            <a:pPr marL="0" indent="0">
              <a:buNone/>
            </a:pPr>
            <a:r>
              <a:rPr lang="en-GB" sz="2800" dirty="0"/>
              <a:t>Communication software is the loose category of systems and apps that allow users to communicate and exchange files and text, audio, and video messages synchronously (real-time) &amp; asynchronously via the cloud or local network from various devices. </a:t>
            </a:r>
          </a:p>
          <a:p>
            <a:r>
              <a:rPr lang="en-GB" sz="2800" dirty="0"/>
              <a:t>The most common tools are email, Video conference, chat, and messaging apps.</a:t>
            </a:r>
          </a:p>
        </p:txBody>
      </p:sp>
      <p:pic>
        <p:nvPicPr>
          <p:cNvPr id="6" name="Graphic 5" descr="Social network outline">
            <a:extLst>
              <a:ext uri="{FF2B5EF4-FFF2-40B4-BE49-F238E27FC236}">
                <a16:creationId xmlns:a16="http://schemas.microsoft.com/office/drawing/2014/main" id="{A8A2CD46-9C0F-42D1-8DAB-4C198C578A1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81971" y="2403230"/>
            <a:ext cx="2990180" cy="2990180"/>
          </a:xfrm>
          <a:prstGeom prst="rect">
            <a:avLst/>
          </a:prstGeom>
        </p:spPr>
      </p:pic>
    </p:spTree>
    <p:extLst>
      <p:ext uri="{BB962C8B-B14F-4D97-AF65-F5344CB8AC3E}">
        <p14:creationId xmlns:p14="http://schemas.microsoft.com/office/powerpoint/2010/main" val="3263752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C4539-B374-44C3-BF74-E2700584EAC7}"/>
              </a:ext>
            </a:extLst>
          </p:cNvPr>
          <p:cNvSpPr>
            <a:spLocks noGrp="1"/>
          </p:cNvSpPr>
          <p:nvPr>
            <p:ph type="title"/>
          </p:nvPr>
        </p:nvSpPr>
        <p:spPr>
          <a:xfrm>
            <a:off x="575238" y="346061"/>
            <a:ext cx="8874142" cy="1508760"/>
          </a:xfrm>
        </p:spPr>
        <p:txBody>
          <a:bodyPr/>
          <a:lstStyle/>
          <a:p>
            <a:r>
              <a:rPr lang="en-GB" b="1" dirty="0">
                <a:latin typeface="Arial" panose="020B0604020202020204" pitchFamily="34" charset="0"/>
                <a:ea typeface="Times New Roman" panose="02020603050405020304" pitchFamily="18" charset="0"/>
                <a:cs typeface="Times New Roman" panose="02020603050405020304" pitchFamily="18" charset="0"/>
              </a:rPr>
              <a:t>Example ICT software</a:t>
            </a:r>
            <a:endParaRPr lang="en-GB" b="1" dirty="0"/>
          </a:p>
        </p:txBody>
      </p:sp>
      <p:sp>
        <p:nvSpPr>
          <p:cNvPr id="3" name="Content Placeholder 2">
            <a:extLst>
              <a:ext uri="{FF2B5EF4-FFF2-40B4-BE49-F238E27FC236}">
                <a16:creationId xmlns:a16="http://schemas.microsoft.com/office/drawing/2014/main" id="{D413427D-D21B-42D8-9002-D02A6D4A4779}"/>
              </a:ext>
            </a:extLst>
          </p:cNvPr>
          <p:cNvSpPr>
            <a:spLocks noGrp="1"/>
          </p:cNvSpPr>
          <p:nvPr>
            <p:ph idx="1"/>
          </p:nvPr>
        </p:nvSpPr>
        <p:spPr>
          <a:xfrm>
            <a:off x="468395" y="1859720"/>
            <a:ext cx="7558971" cy="4624394"/>
          </a:xfrm>
        </p:spPr>
        <p:txBody>
          <a:bodyPr>
            <a:noAutofit/>
          </a:bodyPr>
          <a:lstStyle/>
          <a:p>
            <a:pPr>
              <a:lnSpc>
                <a:spcPct val="100000"/>
              </a:lnSpc>
              <a:spcBef>
                <a:spcPts val="0"/>
              </a:spcBef>
              <a:spcAft>
                <a:spcPts val="0"/>
              </a:spcAft>
            </a:pPr>
            <a:r>
              <a:rPr lang="en-GB" sz="2800" b="1" u="sng" dirty="0"/>
              <a:t>Example Communication tools:</a:t>
            </a:r>
          </a:p>
          <a:p>
            <a:pPr lvl="1">
              <a:lnSpc>
                <a:spcPct val="100000"/>
              </a:lnSpc>
              <a:spcBef>
                <a:spcPts val="0"/>
              </a:spcBef>
              <a:spcAft>
                <a:spcPts val="0"/>
              </a:spcAft>
            </a:pPr>
            <a:r>
              <a:rPr lang="en-GB" sz="2600" dirty="0"/>
              <a:t>Email</a:t>
            </a:r>
          </a:p>
          <a:p>
            <a:pPr lvl="1">
              <a:lnSpc>
                <a:spcPct val="100000"/>
              </a:lnSpc>
              <a:spcBef>
                <a:spcPts val="0"/>
              </a:spcBef>
              <a:spcAft>
                <a:spcPts val="0"/>
              </a:spcAft>
            </a:pPr>
            <a:r>
              <a:rPr lang="en-GB" sz="2600" dirty="0"/>
              <a:t>Skype / Teams / Zoom</a:t>
            </a:r>
          </a:p>
          <a:p>
            <a:pPr lvl="1">
              <a:lnSpc>
                <a:spcPct val="100000"/>
              </a:lnSpc>
              <a:spcBef>
                <a:spcPts val="0"/>
              </a:spcBef>
              <a:spcAft>
                <a:spcPts val="0"/>
              </a:spcAft>
            </a:pPr>
            <a:r>
              <a:rPr lang="en-GB" sz="2600" dirty="0"/>
              <a:t>Social media platforms </a:t>
            </a:r>
          </a:p>
          <a:p>
            <a:pPr lvl="1">
              <a:lnSpc>
                <a:spcPct val="100000"/>
              </a:lnSpc>
              <a:spcBef>
                <a:spcPts val="0"/>
              </a:spcBef>
              <a:spcAft>
                <a:spcPts val="0"/>
              </a:spcAft>
            </a:pPr>
            <a:r>
              <a:rPr lang="en-GB" sz="2600" dirty="0"/>
              <a:t>DM Apps. E.g. Fb Messenger/WhatsApp</a:t>
            </a:r>
            <a:r>
              <a:rPr lang="en-GB" sz="2600" b="1" dirty="0"/>
              <a:t>.</a:t>
            </a:r>
          </a:p>
          <a:p>
            <a:pPr>
              <a:lnSpc>
                <a:spcPct val="100000"/>
              </a:lnSpc>
              <a:spcBef>
                <a:spcPts val="0"/>
              </a:spcBef>
              <a:spcAft>
                <a:spcPts val="0"/>
              </a:spcAft>
            </a:pPr>
            <a:r>
              <a:rPr lang="en-GB" sz="2800" b="1" u="sng" dirty="0"/>
              <a:t>Example File sharing tools:</a:t>
            </a:r>
          </a:p>
          <a:p>
            <a:pPr lvl="1">
              <a:lnSpc>
                <a:spcPct val="100000"/>
              </a:lnSpc>
              <a:spcBef>
                <a:spcPts val="0"/>
              </a:spcBef>
              <a:spcAft>
                <a:spcPts val="0"/>
              </a:spcAft>
            </a:pPr>
            <a:r>
              <a:rPr lang="en-GB" sz="2600" dirty="0"/>
              <a:t>MS OneDrive</a:t>
            </a:r>
          </a:p>
          <a:p>
            <a:pPr lvl="1">
              <a:lnSpc>
                <a:spcPct val="100000"/>
              </a:lnSpc>
              <a:spcBef>
                <a:spcPts val="0"/>
              </a:spcBef>
              <a:spcAft>
                <a:spcPts val="0"/>
              </a:spcAft>
            </a:pPr>
            <a:r>
              <a:rPr lang="en-GB" sz="2600" dirty="0"/>
              <a:t>Google drive</a:t>
            </a:r>
          </a:p>
          <a:p>
            <a:pPr lvl="1">
              <a:lnSpc>
                <a:spcPct val="100000"/>
              </a:lnSpc>
              <a:spcBef>
                <a:spcPts val="0"/>
              </a:spcBef>
              <a:spcAft>
                <a:spcPts val="0"/>
              </a:spcAft>
            </a:pPr>
            <a:r>
              <a:rPr lang="en-GB" sz="2600" dirty="0"/>
              <a:t>Dropbox.</a:t>
            </a:r>
          </a:p>
          <a:p>
            <a:pPr>
              <a:lnSpc>
                <a:spcPct val="100000"/>
              </a:lnSpc>
              <a:spcBef>
                <a:spcPts val="0"/>
              </a:spcBef>
              <a:spcAft>
                <a:spcPts val="0"/>
              </a:spcAft>
            </a:pPr>
            <a:r>
              <a:rPr lang="en-GB" sz="3200" b="1" u="sng" dirty="0"/>
              <a:t>Example </a:t>
            </a:r>
            <a:r>
              <a:rPr lang="en-GB" sz="3000" b="1" u="sng" dirty="0"/>
              <a:t>Marketing &amp; communication tools:</a:t>
            </a:r>
            <a:r>
              <a:rPr lang="en-GB" dirty="0"/>
              <a:t> </a:t>
            </a:r>
          </a:p>
          <a:p>
            <a:pPr lvl="1">
              <a:lnSpc>
                <a:spcPct val="100000"/>
              </a:lnSpc>
              <a:spcBef>
                <a:spcPts val="0"/>
              </a:spcBef>
              <a:spcAft>
                <a:spcPts val="0"/>
              </a:spcAft>
            </a:pPr>
            <a:r>
              <a:rPr lang="en-GB" sz="2600" dirty="0"/>
              <a:t>Hootsuite</a:t>
            </a:r>
          </a:p>
          <a:p>
            <a:pPr lvl="1">
              <a:lnSpc>
                <a:spcPct val="100000"/>
              </a:lnSpc>
              <a:spcBef>
                <a:spcPts val="0"/>
              </a:spcBef>
              <a:spcAft>
                <a:spcPts val="0"/>
              </a:spcAft>
            </a:pPr>
            <a:r>
              <a:rPr lang="en-GB" sz="2600" dirty="0" err="1"/>
              <a:t>MailChimp</a:t>
            </a:r>
            <a:r>
              <a:rPr lang="en-GB" sz="2600" dirty="0"/>
              <a:t>.</a:t>
            </a:r>
          </a:p>
          <a:p>
            <a:pPr marL="0" indent="0">
              <a:lnSpc>
                <a:spcPct val="100000"/>
              </a:lnSpc>
              <a:spcBef>
                <a:spcPts val="0"/>
              </a:spcBef>
              <a:spcAft>
                <a:spcPts val="0"/>
              </a:spcAft>
              <a:buNone/>
            </a:pPr>
            <a:endParaRPr lang="en-GB" sz="2800" dirty="0"/>
          </a:p>
          <a:p>
            <a:pPr>
              <a:lnSpc>
                <a:spcPct val="100000"/>
              </a:lnSpc>
              <a:spcBef>
                <a:spcPts val="0"/>
              </a:spcBef>
              <a:spcAft>
                <a:spcPts val="0"/>
              </a:spcAft>
            </a:pPr>
            <a:endParaRPr lang="en-GB" sz="2800" dirty="0"/>
          </a:p>
          <a:p>
            <a:pPr>
              <a:lnSpc>
                <a:spcPct val="100000"/>
              </a:lnSpc>
              <a:spcBef>
                <a:spcPts val="0"/>
              </a:spcBef>
              <a:spcAft>
                <a:spcPts val="0"/>
              </a:spcAft>
            </a:pPr>
            <a:endParaRPr lang="en-GB" sz="2800" dirty="0"/>
          </a:p>
        </p:txBody>
      </p:sp>
      <p:grpSp>
        <p:nvGrpSpPr>
          <p:cNvPr id="10" name="Group 9">
            <a:extLst>
              <a:ext uri="{FF2B5EF4-FFF2-40B4-BE49-F238E27FC236}">
                <a16:creationId xmlns:a16="http://schemas.microsoft.com/office/drawing/2014/main" id="{646CD00F-9E17-404D-883B-DD7EBF789523}"/>
              </a:ext>
            </a:extLst>
          </p:cNvPr>
          <p:cNvGrpSpPr/>
          <p:nvPr/>
        </p:nvGrpSpPr>
        <p:grpSpPr>
          <a:xfrm>
            <a:off x="6159890" y="1772017"/>
            <a:ext cx="5891634" cy="2085166"/>
            <a:chOff x="6033354" y="2358753"/>
            <a:chExt cx="4732903" cy="1218780"/>
          </a:xfrm>
        </p:grpSpPr>
        <p:pic>
          <p:nvPicPr>
            <p:cNvPr id="5" name="Picture 4">
              <a:extLst>
                <a:ext uri="{FF2B5EF4-FFF2-40B4-BE49-F238E27FC236}">
                  <a16:creationId xmlns:a16="http://schemas.microsoft.com/office/drawing/2014/main" id="{7B69B287-E67F-4C72-862D-CE6400C3B317}"/>
                </a:ext>
              </a:extLst>
            </p:cNvPr>
            <p:cNvPicPr>
              <a:picLocks noChangeAspect="1"/>
            </p:cNvPicPr>
            <p:nvPr/>
          </p:nvPicPr>
          <p:blipFill rotWithShape="1">
            <a:blip r:embed="rId2"/>
            <a:srcRect l="79983" t="50000" r="3235"/>
            <a:stretch/>
          </p:blipFill>
          <p:spPr>
            <a:xfrm>
              <a:off x="8606589" y="2646946"/>
              <a:ext cx="733926" cy="782054"/>
            </a:xfrm>
            <a:prstGeom prst="rect">
              <a:avLst/>
            </a:prstGeom>
          </p:spPr>
        </p:pic>
        <p:pic>
          <p:nvPicPr>
            <p:cNvPr id="6" name="Picture 5">
              <a:extLst>
                <a:ext uri="{FF2B5EF4-FFF2-40B4-BE49-F238E27FC236}">
                  <a16:creationId xmlns:a16="http://schemas.microsoft.com/office/drawing/2014/main" id="{6DB0CADB-14D0-457B-9187-9176F4435A84}"/>
                </a:ext>
              </a:extLst>
            </p:cNvPr>
            <p:cNvPicPr>
              <a:picLocks noChangeAspect="1"/>
            </p:cNvPicPr>
            <p:nvPr/>
          </p:nvPicPr>
          <p:blipFill rotWithShape="1">
            <a:blip r:embed="rId2"/>
            <a:srcRect l="37897" t="49209" r="36786"/>
            <a:stretch/>
          </p:blipFill>
          <p:spPr>
            <a:xfrm>
              <a:off x="9858686" y="2716773"/>
              <a:ext cx="907571" cy="642396"/>
            </a:xfrm>
            <a:prstGeom prst="rect">
              <a:avLst/>
            </a:prstGeom>
          </p:spPr>
        </p:pic>
        <p:pic>
          <p:nvPicPr>
            <p:cNvPr id="8" name="Picture 7">
              <a:extLst>
                <a:ext uri="{FF2B5EF4-FFF2-40B4-BE49-F238E27FC236}">
                  <a16:creationId xmlns:a16="http://schemas.microsoft.com/office/drawing/2014/main" id="{40F66BB3-DBFD-4CFD-99A8-823C3DE1E1B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250" b="89063" l="9896" r="93750">
                          <a14:foregroundMark x1="48958" y1="14063" x2="48958" y2="14063"/>
                          <a14:foregroundMark x1="35417" y1="30729" x2="35417" y2="30729"/>
                          <a14:foregroundMark x1="29167" y1="49479" x2="29167" y2="49479"/>
                          <a14:foregroundMark x1="29167" y1="49479" x2="29167" y2="49479"/>
                          <a14:foregroundMark x1="29167" y1="49479" x2="29167" y2="49479"/>
                          <a14:foregroundMark x1="29167" y1="49479" x2="33854" y2="22917"/>
                          <a14:foregroundMark x1="19792" y1="80208" x2="19792" y2="58333"/>
                          <a14:foregroundMark x1="19792" y1="69271" x2="19792" y2="69271"/>
                          <a14:foregroundMark x1="19792" y1="69271" x2="19792" y2="69271"/>
                          <a14:foregroundMark x1="19792" y1="80208" x2="19792" y2="85938"/>
                          <a14:foregroundMark x1="15104" y1="85938" x2="15104" y2="85938"/>
                          <a14:foregroundMark x1="19792" y1="67708" x2="19792" y2="66146"/>
                          <a14:foregroundMark x1="19792" y1="64583" x2="19792" y2="64583"/>
                          <a14:foregroundMark x1="21354" y1="78646" x2="46354" y2="32292"/>
                          <a14:foregroundMark x1="33854" y1="47917" x2="43229" y2="27604"/>
                          <a14:foregroundMark x1="43229" y1="24479" x2="33854" y2="49479"/>
                          <a14:foregroundMark x1="21354" y1="53646" x2="26042" y2="46354"/>
                          <a14:foregroundMark x1="26042" y1="44792" x2="26042" y2="44792"/>
                          <a14:foregroundMark x1="26042" y1="44792" x2="16667" y2="50521"/>
                          <a14:foregroundMark x1="14063" y1="53646" x2="14063" y2="53646"/>
                          <a14:foregroundMark x1="12500" y1="53646" x2="12500" y2="53646"/>
                          <a14:foregroundMark x1="12500" y1="59896" x2="12500" y2="59896"/>
                          <a14:foregroundMark x1="10938" y1="61458" x2="10938" y2="61458"/>
                          <a14:foregroundMark x1="10938" y1="63021" x2="12500" y2="67708"/>
                          <a14:foregroundMark x1="12500" y1="70833" x2="12500" y2="70833"/>
                          <a14:foregroundMark x1="12500" y1="72396" x2="12500" y2="72396"/>
                          <a14:foregroundMark x1="12500" y1="73958" x2="12500" y2="73958"/>
                          <a14:foregroundMark x1="12500" y1="77083" x2="12500" y2="77083"/>
                          <a14:foregroundMark x1="12500" y1="77083" x2="12500" y2="77083"/>
                          <a14:foregroundMark x1="48958" y1="6250" x2="48958" y2="6250"/>
                          <a14:foregroundMark x1="81771" y1="75521" x2="82813" y2="80208"/>
                          <a14:foregroundMark x1="82813" y1="80208" x2="82813" y2="80208"/>
                          <a14:foregroundMark x1="82813" y1="80208" x2="82813" y2="80208"/>
                          <a14:foregroundMark x1="82813" y1="80208" x2="82813" y2="75521"/>
                          <a14:foregroundMark x1="87500" y1="66146" x2="87500" y2="66146"/>
                          <a14:foregroundMark x1="87500" y1="66146" x2="78646" y2="83333"/>
                          <a14:foregroundMark x1="92188" y1="66146" x2="93750" y2="66146"/>
                        </a14:backgroundRemoval>
                      </a14:imgEffect>
                    </a14:imgLayer>
                  </a14:imgProps>
                </a:ext>
              </a:extLst>
            </a:blip>
            <a:stretch>
              <a:fillRect/>
            </a:stretch>
          </p:blipFill>
          <p:spPr>
            <a:xfrm>
              <a:off x="7399596" y="2646944"/>
              <a:ext cx="782055" cy="782055"/>
            </a:xfrm>
            <a:prstGeom prst="rect">
              <a:avLst/>
            </a:prstGeom>
          </p:spPr>
        </p:pic>
        <p:pic>
          <p:nvPicPr>
            <p:cNvPr id="9" name="Picture 8">
              <a:extLst>
                <a:ext uri="{FF2B5EF4-FFF2-40B4-BE49-F238E27FC236}">
                  <a16:creationId xmlns:a16="http://schemas.microsoft.com/office/drawing/2014/main" id="{1F7D2750-1EA4-42BD-A336-828F87E1DECD}"/>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46484" y1="67578" x2="46484" y2="67578"/>
                        </a14:backgroundRemoval>
                      </a14:imgEffect>
                    </a14:imgLayer>
                  </a14:imgProps>
                </a:ext>
              </a:extLst>
            </a:blip>
            <a:stretch>
              <a:fillRect/>
            </a:stretch>
          </p:blipFill>
          <p:spPr>
            <a:xfrm>
              <a:off x="6033354" y="2358753"/>
              <a:ext cx="1218780" cy="1218780"/>
            </a:xfrm>
            <a:prstGeom prst="rect">
              <a:avLst/>
            </a:prstGeom>
          </p:spPr>
        </p:pic>
      </p:grpSp>
      <p:grpSp>
        <p:nvGrpSpPr>
          <p:cNvPr id="13" name="Group 12">
            <a:extLst>
              <a:ext uri="{FF2B5EF4-FFF2-40B4-BE49-F238E27FC236}">
                <a16:creationId xmlns:a16="http://schemas.microsoft.com/office/drawing/2014/main" id="{38E897E5-17D2-4C2D-B543-6186E6E53AAC}"/>
              </a:ext>
            </a:extLst>
          </p:cNvPr>
          <p:cNvGrpSpPr/>
          <p:nvPr/>
        </p:nvGrpSpPr>
        <p:grpSpPr>
          <a:xfrm>
            <a:off x="6960042" y="3774123"/>
            <a:ext cx="4931044" cy="1211884"/>
            <a:chOff x="5074730" y="4469021"/>
            <a:chExt cx="3213849" cy="805153"/>
          </a:xfrm>
        </p:grpSpPr>
        <p:pic>
          <p:nvPicPr>
            <p:cNvPr id="4" name="Picture 3">
              <a:extLst>
                <a:ext uri="{FF2B5EF4-FFF2-40B4-BE49-F238E27FC236}">
                  <a16:creationId xmlns:a16="http://schemas.microsoft.com/office/drawing/2014/main" id="{D1F6E514-1682-4E33-AFC2-EB720E37777F}"/>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5702" b="94298" l="2381" r="94048">
                          <a14:foregroundMark x1="31293" y1="75877" x2="31293" y2="75877"/>
                          <a14:foregroundMark x1="24660" y1="69298" x2="24660" y2="69298"/>
                          <a14:foregroundMark x1="34524" y1="84211" x2="34524" y2="84211"/>
                          <a14:foregroundMark x1="12925" y1="62281" x2="12925" y2="62281"/>
                          <a14:foregroundMark x1="7653" y1="72368" x2="7653" y2="72368"/>
                          <a14:foregroundMark x1="5782" y1="69298" x2="5782" y2="69298"/>
                          <a14:foregroundMark x1="4422" y1="67982" x2="4422" y2="67982"/>
                          <a14:foregroundMark x1="6633" y1="67982" x2="6633" y2="67982"/>
                          <a14:foregroundMark x1="4932" y1="64474" x2="4932" y2="64474"/>
                          <a14:foregroundMark x1="4932" y1="64474" x2="4932" y2="64474"/>
                          <a14:foregroundMark x1="5442" y1="64474" x2="5442" y2="64474"/>
                          <a14:foregroundMark x1="12925" y1="29825" x2="12925" y2="29825"/>
                          <a14:foregroundMark x1="17517" y1="21930" x2="13435" y2="11404"/>
                          <a14:foregroundMark x1="12925" y1="10088" x2="9864" y2="13596"/>
                          <a14:foregroundMark x1="9864" y1="13596" x2="9864" y2="13596"/>
                          <a14:foregroundMark x1="3571" y1="63158" x2="8503" y2="65789"/>
                          <a14:foregroundMark x1="26020" y1="53947" x2="33503" y2="84649"/>
                          <a14:foregroundMark x1="33503" y1="84649" x2="31884" y2="53502"/>
                          <a14:foregroundMark x1="30105" y1="53070" x2="22619" y2="74561"/>
                          <a14:foregroundMark x1="30223" y1="52732" x2="30105" y2="53070"/>
                          <a14:foregroundMark x1="22619" y1="74561" x2="31293" y2="75877"/>
                          <a14:foregroundMark x1="27721" y1="25439" x2="27721" y2="25439"/>
                          <a14:foregroundMark x1="27721" y1="25439" x2="27721" y2="25439"/>
                          <a14:foregroundMark x1="29932" y1="20614" x2="29932" y2="20614"/>
                          <a14:foregroundMark x1="29932" y1="20614" x2="29932" y2="20614"/>
                          <a14:foregroundMark x1="29932" y1="20614" x2="29932" y2="20614"/>
                          <a14:foregroundMark x1="26020" y1="14912" x2="26020" y2="14912"/>
                          <a14:foregroundMark x1="26020" y1="14912" x2="26020" y2="14912"/>
                          <a14:foregroundMark x1="26020" y1="14912" x2="26020" y2="14912"/>
                          <a14:foregroundMark x1="46088" y1="17105" x2="46088" y2="17105"/>
                          <a14:foregroundMark x1="46088" y1="17105" x2="46088" y2="17105"/>
                          <a14:foregroundMark x1="46088" y1="17105" x2="46088" y2="17105"/>
                          <a14:foregroundMark x1="46088" y1="19298" x2="46088" y2="19298"/>
                          <a14:foregroundMark x1="46088" y1="19298" x2="46088" y2="19298"/>
                          <a14:foregroundMark x1="46088" y1="19298" x2="46088" y2="19298"/>
                          <a14:foregroundMark x1="46599" y1="17105" x2="46599" y2="17105"/>
                          <a14:foregroundMark x1="58163" y1="25439" x2="58163" y2="25439"/>
                          <a14:foregroundMark x1="58163" y1="25439" x2="58163" y2="25439"/>
                          <a14:foregroundMark x1="58163" y1="25439" x2="58163" y2="25439"/>
                          <a14:foregroundMark x1="56463" y1="12719" x2="56463" y2="12719"/>
                          <a14:foregroundMark x1="56463" y1="12719" x2="56463" y2="12719"/>
                          <a14:foregroundMark x1="76020" y1="33333" x2="76020" y2="33333"/>
                          <a14:foregroundMark x1="76020" y1="33333" x2="76020" y2="33333"/>
                          <a14:foregroundMark x1="77381" y1="35526" x2="77381" y2="35526"/>
                          <a14:foregroundMark x1="77381" y1="35526" x2="77381" y2="35526"/>
                          <a14:foregroundMark x1="67177" y1="5702" x2="67177" y2="5702"/>
                          <a14:foregroundMark x1="66667" y1="7895" x2="66667" y2="7895"/>
                          <a14:foregroundMark x1="66667" y1="7895" x2="66667" y2="7895"/>
                          <a14:foregroundMark x1="66667" y1="7895" x2="66667" y2="7895"/>
                          <a14:foregroundMark x1="68027" y1="10088" x2="68027" y2="10088"/>
                          <a14:foregroundMark x1="68027" y1="10088" x2="68027" y2="10088"/>
                          <a14:foregroundMark x1="68027" y1="10088" x2="72109" y2="12719"/>
                          <a14:foregroundMark x1="66667" y1="10088" x2="66667" y2="10088"/>
                          <a14:foregroundMark x1="66667" y1="10088" x2="66667" y2="10088"/>
                          <a14:foregroundMark x1="90816" y1="14912" x2="90816" y2="14912"/>
                          <a14:foregroundMark x1="90816" y1="14912" x2="90816" y2="14912"/>
                          <a14:foregroundMark x1="90816" y1="14912" x2="90816" y2="14912"/>
                          <a14:foregroundMark x1="90816" y1="19298" x2="90816" y2="19298"/>
                          <a14:foregroundMark x1="90816" y1="19298" x2="90816" y2="19298"/>
                          <a14:foregroundMark x1="90816" y1="19298" x2="90816" y2="19298"/>
                          <a14:foregroundMark x1="90816" y1="19298" x2="90816" y2="19298"/>
                          <a14:foregroundMark x1="90816" y1="19298" x2="90816" y2="19298"/>
                          <a14:foregroundMark x1="90816" y1="19298" x2="90816" y2="19298"/>
                          <a14:foregroundMark x1="90816" y1="19298" x2="90816" y2="19298"/>
                          <a14:foregroundMark x1="90816" y1="19298" x2="90816" y2="19298"/>
                          <a14:foregroundMark x1="83163" y1="26316" x2="83163" y2="26316"/>
                          <a14:foregroundMark x1="83163" y1="26316" x2="83163" y2="26316"/>
                          <a14:foregroundMark x1="83163" y1="26316" x2="83163" y2="26316"/>
                          <a14:foregroundMark x1="87245" y1="11404" x2="87245" y2="11404"/>
                          <a14:foregroundMark x1="91667" y1="75000" x2="91667" y2="75000"/>
                          <a14:foregroundMark x1="91667" y1="75000" x2="91667" y2="75000"/>
                          <a14:foregroundMark x1="92177" y1="75877" x2="92177" y2="75877"/>
                          <a14:foregroundMark x1="87245" y1="78509" x2="87245" y2="75000"/>
                          <a14:foregroundMark x1="87245" y1="73684" x2="87245" y2="73684"/>
                          <a14:foregroundMark x1="87245" y1="71491" x2="87245" y2="71491"/>
                          <a14:foregroundMark x1="87245" y1="71491" x2="87245" y2="71491"/>
                          <a14:foregroundMark x1="87245" y1="71491" x2="87245" y2="71491"/>
                          <a14:foregroundMark x1="85544" y1="69298" x2="84184" y2="70175"/>
                          <a14:foregroundMark x1="84184" y1="70175" x2="84184" y2="70175"/>
                          <a14:foregroundMark x1="84184" y1="70175" x2="84184" y2="70175"/>
                          <a14:foregroundMark x1="84184" y1="70175" x2="84184" y2="70175"/>
                          <a14:foregroundMark x1="83163" y1="70175" x2="83163" y2="70175"/>
                          <a14:foregroundMark x1="83163" y1="70175" x2="83163" y2="75877"/>
                          <a14:foregroundMark x1="85034" y1="72368" x2="85034" y2="72368"/>
                          <a14:foregroundMark x1="85034" y1="72368" x2="85034" y2="71491"/>
                          <a14:foregroundMark x1="85034" y1="71491" x2="85034" y2="71491"/>
                          <a14:foregroundMark x1="86395" y1="78509" x2="86395" y2="78509"/>
                          <a14:foregroundMark x1="86395" y1="79386" x2="85034" y2="81579"/>
                          <a14:foregroundMark x1="84184" y1="80702" x2="84184" y2="80702"/>
                          <a14:foregroundMark x1="85034" y1="75000" x2="85034" y2="75000"/>
                          <a14:foregroundMark x1="85034" y1="75000" x2="85034" y2="75000"/>
                          <a14:foregroundMark x1="6633" y1="67982" x2="6633" y2="67982"/>
                          <a14:foregroundMark x1="6293" y1="67982" x2="6293" y2="72368"/>
                          <a14:foregroundMark x1="6293" y1="72368" x2="6293" y2="72368"/>
                          <a14:foregroundMark x1="7143" y1="75000" x2="9864" y2="75000"/>
                          <a14:foregroundMark x1="9864" y1="75000" x2="9864" y2="75000"/>
                          <a14:foregroundMark x1="13435" y1="70175" x2="13435" y2="70175"/>
                          <a14:foregroundMark x1="12585" y1="69298" x2="12585" y2="69298"/>
                          <a14:foregroundMark x1="11565" y1="21930" x2="11565" y2="21930"/>
                          <a14:foregroundMark x1="11565" y1="22807" x2="9014" y2="25439"/>
                          <a14:foregroundMark x1="12925" y1="67982" x2="13946" y2="59649"/>
                          <a14:foregroundMark x1="13946" y1="59649" x2="13946" y2="59649"/>
                          <a14:foregroundMark x1="13946" y1="59649" x2="13946" y2="59649"/>
                          <a14:foregroundMark x1="12585" y1="59649" x2="12585" y2="59649"/>
                          <a14:foregroundMark x1="9354" y1="59649" x2="9354" y2="59649"/>
                          <a14:foregroundMark x1="9354" y1="56579" x2="9354" y2="56579"/>
                          <a14:foregroundMark x1="10714" y1="57456" x2="10714" y2="57456"/>
                          <a14:foregroundMark x1="11565" y1="58772" x2="15646" y2="57456"/>
                          <a14:foregroundMark x1="66156" y1="17105" x2="66156" y2="12719"/>
                          <a14:foregroundMark x1="66156" y1="10088" x2="66156" y2="10088"/>
                          <a14:foregroundMark x1="67517" y1="11404" x2="67517" y2="11404"/>
                          <a14:foregroundMark x1="67517" y1="11404" x2="67517" y2="11404"/>
                          <a14:foregroundMark x1="67517" y1="11404" x2="67517" y2="11404"/>
                          <a14:foregroundMark x1="68537" y1="11404" x2="68878" y2="15789"/>
                          <a14:foregroundMark x1="68878" y1="15789" x2="68878" y2="15789"/>
                          <a14:foregroundMark x1="89116" y1="18421" x2="89116" y2="18421"/>
                          <a14:foregroundMark x1="89116" y1="18421" x2="89116" y2="18421"/>
                          <a14:foregroundMark x1="89116" y1="18421" x2="89116" y2="18421"/>
                          <a14:foregroundMark x1="89116" y1="18421" x2="89116" y2="18421"/>
                          <a14:foregroundMark x1="89116" y1="18421" x2="89116" y2="18421"/>
                          <a14:foregroundMark x1="89966" y1="18421" x2="89966" y2="18421"/>
                          <a14:foregroundMark x1="91327" y1="18421" x2="94048" y2="20614"/>
                          <a14:foregroundMark x1="94048" y1="20614" x2="94048" y2="24123"/>
                          <a14:foregroundMark x1="94048" y1="24123" x2="94048" y2="24123"/>
                          <a14:foregroundMark x1="91667" y1="31140" x2="91667" y2="31140"/>
                          <a14:foregroundMark x1="91327" y1="31140" x2="88095" y2="35526"/>
                          <a14:foregroundMark x1="87245" y1="35526" x2="87245" y2="35526"/>
                          <a14:foregroundMark x1="84184" y1="18421" x2="84524" y2="27632"/>
                          <a14:foregroundMark x1="71088" y1="13596" x2="71088" y2="32018"/>
                          <a14:foregroundMark x1="72959" y1="21930" x2="71599" y2="32018"/>
                          <a14:foregroundMark x1="30952" y1="20614" x2="27211" y2="25439"/>
                          <a14:foregroundMark x1="10714" y1="19298" x2="7993" y2="19298"/>
                          <a14:foregroundMark x1="67517" y1="75000" x2="65816" y2="72368"/>
                          <a14:foregroundMark x1="66667" y1="69298" x2="65306" y2="79386"/>
                          <a14:foregroundMark x1="68537" y1="65789" x2="68537" y2="65789"/>
                          <a14:foregroundMark x1="68537" y1="65789" x2="68537" y2="72368"/>
                          <a14:foregroundMark x1="71088" y1="70175" x2="71088" y2="70175"/>
                          <a14:foregroundMark x1="71599" y1="70175" x2="71599" y2="70175"/>
                          <a14:foregroundMark x1="71599" y1="70175" x2="71599" y2="70175"/>
                          <a14:foregroundMark x1="71599" y1="70175" x2="71599" y2="70175"/>
                          <a14:foregroundMark x1="70238" y1="70175" x2="70238" y2="70175"/>
                          <a14:foregroundMark x1="69388" y1="71491" x2="69388" y2="71491"/>
                          <a14:foregroundMark x1="68878" y1="73684" x2="68878" y2="77193"/>
                          <a14:foregroundMark x1="68878" y1="77193" x2="68878" y2="77193"/>
                          <a14:foregroundMark x1="69388" y1="82895" x2="69388" y2="82895"/>
                          <a14:foregroundMark x1="70238" y1="84211" x2="71599" y2="86404"/>
                          <a14:foregroundMark x1="72109" y1="86404" x2="72109" y2="86404"/>
                          <a14:foregroundMark x1="72449" y1="86404" x2="72449" y2="86404"/>
                          <a14:foregroundMark x1="77381" y1="94298" x2="77381" y2="94298"/>
                          <a14:foregroundMark x1="85034" y1="71491" x2="85034" y2="71491"/>
                          <a14:foregroundMark x1="86395" y1="75000" x2="86395" y2="75000"/>
                          <a14:foregroundMark x1="86395" y1="75000" x2="86395" y2="75000"/>
                          <a14:foregroundMark x1="86395" y1="75877" x2="86395" y2="75877"/>
                          <a14:foregroundMark x1="86395" y1="79386" x2="86395" y2="79386"/>
                          <a14:foregroundMark x1="86395" y1="79386" x2="85034" y2="79386"/>
                          <a14:foregroundMark x1="84524" y1="77193" x2="84524" y2="77193"/>
                          <a14:foregroundMark x1="85034" y1="75877" x2="85034" y2="75877"/>
                          <a14:foregroundMark x1="85884" y1="75877" x2="85884" y2="75877"/>
                          <a14:foregroundMark x1="88095" y1="71491" x2="89116" y2="79386"/>
                          <a14:foregroundMark x1="89966" y1="79386" x2="89966" y2="79386"/>
                          <a14:foregroundMark x1="71599" y1="21930" x2="71599" y2="21930"/>
                          <a14:foregroundMark x1="72109" y1="28509" x2="72109" y2="39035"/>
                          <a14:foregroundMark x1="72109" y1="39035" x2="72109" y2="39035"/>
                          <a14:foregroundMark x1="51020" y1="59649" x2="51020" y2="59649"/>
                          <a14:foregroundMark x1="51020" y1="60965" x2="51020" y2="69298"/>
                          <a14:foregroundMark x1="51531" y1="73684" x2="52381" y2="78509"/>
                          <a14:foregroundMark x1="50170" y1="82895" x2="50170" y2="82895"/>
                          <a14:foregroundMark x1="34014" y1="91228" x2="34014" y2="91228"/>
                          <a14:foregroundMark x1="34014" y1="91228" x2="34014" y2="70175"/>
                          <a14:backgroundMark x1="31293" y1="48246" x2="31293" y2="48246"/>
                          <a14:backgroundMark x1="31293" y1="48246" x2="30952" y2="53070"/>
                          <a14:backgroundMark x1="29082" y1="53070" x2="29082" y2="53070"/>
                          <a14:backgroundMark x1="32143" y1="53070" x2="32143" y2="53070"/>
                        </a14:backgroundRemoval>
                      </a14:imgEffect>
                    </a14:imgLayer>
                  </a14:imgProps>
                </a:ext>
              </a:extLst>
            </a:blip>
            <a:srcRect l="61530" r="18668" b="50014"/>
            <a:stretch/>
          </p:blipFill>
          <p:spPr>
            <a:xfrm>
              <a:off x="5074730" y="4474493"/>
              <a:ext cx="856248" cy="799681"/>
            </a:xfrm>
            <a:prstGeom prst="rect">
              <a:avLst/>
            </a:prstGeom>
          </p:spPr>
        </p:pic>
        <p:pic>
          <p:nvPicPr>
            <p:cNvPr id="7" name="Picture 6">
              <a:extLst>
                <a:ext uri="{FF2B5EF4-FFF2-40B4-BE49-F238E27FC236}">
                  <a16:creationId xmlns:a16="http://schemas.microsoft.com/office/drawing/2014/main" id="{63319A0D-C4F6-4D45-AC4A-E0C023181864}"/>
                </a:ext>
              </a:extLst>
            </p:cNvPr>
            <p:cNvPicPr>
              <a:picLocks noChangeAspect="1"/>
            </p:cNvPicPr>
            <p:nvPr/>
          </p:nvPicPr>
          <p:blipFill rotWithShape="1">
            <a:blip r:embed="rId2"/>
            <a:srcRect l="43400" r="36127" b="50000"/>
            <a:stretch/>
          </p:blipFill>
          <p:spPr>
            <a:xfrm>
              <a:off x="7351941" y="4469021"/>
              <a:ext cx="936638" cy="799682"/>
            </a:xfrm>
            <a:prstGeom prst="rect">
              <a:avLst/>
            </a:prstGeom>
          </p:spPr>
        </p:pic>
        <p:pic>
          <p:nvPicPr>
            <p:cNvPr id="11" name="Picture 10">
              <a:extLst>
                <a:ext uri="{FF2B5EF4-FFF2-40B4-BE49-F238E27FC236}">
                  <a16:creationId xmlns:a16="http://schemas.microsoft.com/office/drawing/2014/main" id="{E42EE16B-A1B6-4EB9-BE70-51F26321862F}"/>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9779" b="89872" l="2500" r="98810">
                          <a14:foregroundMark x1="55119" y1="71828" x2="49048" y2="76251"/>
                          <a14:foregroundMark x1="42857" y1="65774" x2="42857" y2="65774"/>
                          <a14:foregroundMark x1="42857" y1="65774" x2="42857" y2="65774"/>
                          <a14:foregroundMark x1="42857" y1="65774" x2="42857" y2="65774"/>
                          <a14:foregroundMark x1="38929" y1="77066" x2="38929" y2="77066"/>
                          <a14:foregroundMark x1="38929" y1="77066" x2="38929" y2="77066"/>
                          <a14:foregroundMark x1="42976" y1="58673" x2="42976" y2="58673"/>
                          <a14:foregroundMark x1="42976" y1="58673" x2="55476" y2="71478"/>
                          <a14:foregroundMark x1="52024" y1="63097" x2="48690" y2="63097"/>
                          <a14:foregroundMark x1="48690" y1="63097" x2="48690" y2="63097"/>
                          <a14:foregroundMark x1="47500" y1="63097" x2="47500" y2="63097"/>
                          <a14:foregroundMark x1="46310" y1="63097" x2="50952" y2="59721"/>
                          <a14:foregroundMark x1="52024" y1="59139" x2="48095" y2="58673"/>
                          <a14:foregroundMark x1="48095" y1="58673" x2="48095" y2="58673"/>
                          <a14:foregroundMark x1="48095" y1="58673" x2="48095" y2="58673"/>
                          <a14:foregroundMark x1="48095" y1="58673" x2="48095" y2="58673"/>
                          <a14:foregroundMark x1="46310" y1="58091" x2="46310" y2="54133"/>
                          <a14:foregroundMark x1="48095" y1="54133" x2="48095" y2="54133"/>
                          <a14:foregroundMark x1="46310" y1="55879" x2="36071" y2="56345"/>
                          <a14:foregroundMark x1="36071" y1="56345" x2="36071" y2="56345"/>
                          <a14:foregroundMark x1="38929" y1="57509" x2="38929" y2="70314"/>
                          <a14:foregroundMark x1="62381" y1="58091" x2="62857" y2="64144"/>
                          <a14:foregroundMark x1="14405" y1="11758" x2="2500" y2="12340"/>
                          <a14:foregroundMark x1="15595" y1="15134" x2="5833" y2="26775"/>
                          <a14:foregroundMark x1="9286" y1="28522" x2="18452" y2="31315"/>
                          <a14:foregroundMark x1="22381" y1="24563" x2="24643" y2="29104"/>
                          <a14:foregroundMark x1="47500" y1="16182" x2="49762" y2="20140"/>
                          <a14:foregroundMark x1="70833" y1="15716" x2="69762" y2="29569"/>
                          <a14:foregroundMark x1="75476" y1="13970" x2="75476" y2="13970"/>
                          <a14:foregroundMark x1="78929" y1="13388" x2="78929" y2="13388"/>
                          <a14:foregroundMark x1="83452" y1="14552" x2="83452" y2="14552"/>
                          <a14:foregroundMark x1="96548" y1="16182" x2="96548" y2="16182"/>
                          <a14:foregroundMark x1="96548" y1="16182" x2="96548" y2="16182"/>
                          <a14:foregroundMark x1="73690" y1="15716" x2="73690" y2="15716"/>
                          <a14:foregroundMark x1="74881" y1="12340" x2="74881" y2="12340"/>
                          <a14:foregroundMark x1="75476" y1="12922" x2="75476" y2="12922"/>
                          <a14:foregroundMark x1="77738" y1="12922" x2="80595" y2="12922"/>
                          <a14:foregroundMark x1="82262" y1="13388" x2="82262" y2="13388"/>
                          <a14:foregroundMark x1="84048" y1="14552" x2="84048" y2="14552"/>
                          <a14:foregroundMark x1="85119" y1="15716" x2="85119" y2="15716"/>
                          <a14:foregroundMark x1="85119" y1="15716" x2="85119" y2="15716"/>
                          <a14:foregroundMark x1="85119" y1="19558" x2="84524" y2="21769"/>
                          <a14:foregroundMark x1="84524" y1="21769" x2="84524" y2="21769"/>
                          <a14:foregroundMark x1="89167" y1="12922" x2="93690" y2="13388"/>
                          <a14:foregroundMark x1="97143" y1="16182" x2="98810" y2="26775"/>
                          <a14:foregroundMark x1="49762" y1="60303" x2="53214" y2="60303"/>
                          <a14:foregroundMark x1="56071" y1="60303" x2="56071" y2="60303"/>
                          <a14:foregroundMark x1="52024" y1="65891" x2="46310" y2="68102"/>
                          <a14:foregroundMark x1="35000" y1="62515" x2="35000" y2="62515"/>
                          <a14:foregroundMark x1="35000" y1="62515" x2="35000" y2="62515"/>
                          <a14:foregroundMark x1="35000" y1="62515" x2="35000" y2="68685"/>
                          <a14:foregroundMark x1="65714" y1="61350" x2="62857" y2="64726"/>
                          <a14:foregroundMark x1="62857" y1="64726" x2="66310" y2="65891"/>
                          <a14:foregroundMark x1="61190" y1="65891" x2="68571" y2="68102"/>
                        </a14:backgroundRemoval>
                      </a14:imgEffect>
                    </a14:imgLayer>
                  </a14:imgProps>
                </a:ext>
              </a:extLst>
            </a:blip>
            <a:stretch>
              <a:fillRect/>
            </a:stretch>
          </p:blipFill>
          <p:spPr>
            <a:xfrm>
              <a:off x="6221123" y="4469021"/>
              <a:ext cx="781993" cy="799681"/>
            </a:xfrm>
            <a:prstGeom prst="rect">
              <a:avLst/>
            </a:prstGeom>
          </p:spPr>
        </p:pic>
      </p:grpSp>
      <p:grpSp>
        <p:nvGrpSpPr>
          <p:cNvPr id="15" name="Group 14">
            <a:extLst>
              <a:ext uri="{FF2B5EF4-FFF2-40B4-BE49-F238E27FC236}">
                <a16:creationId xmlns:a16="http://schemas.microsoft.com/office/drawing/2014/main" id="{7FD952D4-0104-4200-BEF7-66E04FB72BB8}"/>
              </a:ext>
            </a:extLst>
          </p:cNvPr>
          <p:cNvGrpSpPr/>
          <p:nvPr/>
        </p:nvGrpSpPr>
        <p:grpSpPr>
          <a:xfrm>
            <a:off x="8027366" y="5148830"/>
            <a:ext cx="2671500" cy="1092550"/>
            <a:chOff x="9015244" y="5921828"/>
            <a:chExt cx="1679656" cy="576449"/>
          </a:xfrm>
        </p:grpSpPr>
        <p:pic>
          <p:nvPicPr>
            <p:cNvPr id="12" name="Picture 11">
              <a:extLst>
                <a:ext uri="{FF2B5EF4-FFF2-40B4-BE49-F238E27FC236}">
                  <a16:creationId xmlns:a16="http://schemas.microsoft.com/office/drawing/2014/main" id="{AD24D641-8BD8-43FC-BA6B-4BC8C2BB4C69}"/>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4883" b="95020" l="3223" r="97266">
                          <a14:foregroundMark x1="42188" y1="5957" x2="49609" y2="6543"/>
                          <a14:foregroundMark x1="49609" y1="6543" x2="63574" y2="5078"/>
                          <a14:foregroundMark x1="64648" y1="6738" x2="65234" y2="7031"/>
                          <a14:foregroundMark x1="65430" y1="7031" x2="62891" y2="10547"/>
                          <a14:foregroundMark x1="88965" y1="29199" x2="91699" y2="47852"/>
                          <a14:foregroundMark x1="91699" y1="47852" x2="85742" y2="71973"/>
                          <a14:foregroundMark x1="85742" y1="72168" x2="85742" y2="72168"/>
                          <a14:foregroundMark x1="85742" y1="72168" x2="85742" y2="72168"/>
                          <a14:foregroundMark x1="94629" y1="44043" x2="94629" y2="44043"/>
                          <a14:foregroundMark x1="94824" y1="44043" x2="97363" y2="45898"/>
                          <a14:foregroundMark x1="27148" y1="37695" x2="7422" y2="69043"/>
                          <a14:foregroundMark x1="8496" y1="69043" x2="8496" y2="69043"/>
                          <a14:foregroundMark x1="8496" y1="69043" x2="8496" y2="69043"/>
                          <a14:foregroundMark x1="20410" y1="99219" x2="34473" y2="87305"/>
                          <a14:foregroundMark x1="34473" y1="87305" x2="43262" y2="86426"/>
                          <a14:foregroundMark x1="43262" y1="86426" x2="52539" y2="91211"/>
                          <a14:foregroundMark x1="52539" y1="91211" x2="58496" y2="91406"/>
                          <a14:foregroundMark x1="59766" y1="91406" x2="59766" y2="91406"/>
                          <a14:foregroundMark x1="59766" y1="91406" x2="59766" y2="91406"/>
                          <a14:foregroundMark x1="52344" y1="92676" x2="42773" y2="95020"/>
                          <a14:foregroundMark x1="42188" y1="95020" x2="42188" y2="95020"/>
                          <a14:foregroundMark x1="3223" y1="47363" x2="3223" y2="47363"/>
                          <a14:foregroundMark x1="3223" y1="47363" x2="3223" y2="47363"/>
                        </a14:backgroundRemoval>
                      </a14:imgEffect>
                    </a14:imgLayer>
                  </a14:imgProps>
                </a:ext>
              </a:extLst>
            </a:blip>
            <a:stretch>
              <a:fillRect/>
            </a:stretch>
          </p:blipFill>
          <p:spPr>
            <a:xfrm>
              <a:off x="10136100" y="5939477"/>
              <a:ext cx="558800" cy="558800"/>
            </a:xfrm>
            <a:prstGeom prst="rect">
              <a:avLst/>
            </a:prstGeom>
          </p:spPr>
        </p:pic>
        <p:pic>
          <p:nvPicPr>
            <p:cNvPr id="14" name="Picture 13">
              <a:extLst>
                <a:ext uri="{FF2B5EF4-FFF2-40B4-BE49-F238E27FC236}">
                  <a16:creationId xmlns:a16="http://schemas.microsoft.com/office/drawing/2014/main" id="{268FC103-9469-4A23-904E-5B45C00B074B}"/>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3000" b="94200" l="6200" r="94700">
                          <a14:foregroundMark x1="11100" y1="31100" x2="11200" y2="62900"/>
                          <a14:foregroundMark x1="11200" y1="62900" x2="13800" y2="70900"/>
                          <a14:foregroundMark x1="13800" y1="70900" x2="14000" y2="79000"/>
                          <a14:foregroundMark x1="14000" y1="79000" x2="12100" y2="86400"/>
                          <a14:foregroundMark x1="12100" y1="86400" x2="55100" y2="91000"/>
                          <a14:foregroundMark x1="55100" y1="91000" x2="72900" y2="85800"/>
                          <a14:foregroundMark x1="72900" y1="85800" x2="88800" y2="62200"/>
                          <a14:foregroundMark x1="88800" y1="62200" x2="91900" y2="44500"/>
                          <a14:foregroundMark x1="91900" y1="44500" x2="82000" y2="22800"/>
                          <a14:foregroundMark x1="82000" y1="22800" x2="76200" y2="16700"/>
                          <a14:foregroundMark x1="76200" y1="16700" x2="58300" y2="10000"/>
                          <a14:foregroundMark x1="58300" y1="10000" x2="43500" y2="7600"/>
                          <a14:foregroundMark x1="43500" y1="7600" x2="36000" y2="8300"/>
                          <a14:foregroundMark x1="36000" y1="8300" x2="15000" y2="26200"/>
                          <a14:foregroundMark x1="15000" y1="26200" x2="12100" y2="31100"/>
                          <a14:foregroundMark x1="12100" y1="31300" x2="12100" y2="31300"/>
                          <a14:foregroundMark x1="8300" y1="47800" x2="8300" y2="47800"/>
                          <a14:foregroundMark x1="8300" y1="47800" x2="8300" y2="47800"/>
                          <a14:foregroundMark x1="7500" y1="91600" x2="7500" y2="91600"/>
                          <a14:foregroundMark x1="7500" y1="91600" x2="7500" y2="91600"/>
                          <a14:foregroundMark x1="7200" y1="94200" x2="7200" y2="94200"/>
                          <a14:foregroundMark x1="7200" y1="94200" x2="7200" y2="94200"/>
                          <a14:foregroundMark x1="94700" y1="54000" x2="94700" y2="54000"/>
                          <a14:foregroundMark x1="94700" y1="54000" x2="94700" y2="54000"/>
                          <a14:foregroundMark x1="48300" y1="4700" x2="48300" y2="4700"/>
                          <a14:foregroundMark x1="48300" y1="4700" x2="48300" y2="4700"/>
                          <a14:foregroundMark x1="45300" y1="3000" x2="45300" y2="3000"/>
                          <a14:foregroundMark x1="6200" y1="50800" x2="6200" y2="50800"/>
                          <a14:foregroundMark x1="6200" y1="50800" x2="6200" y2="50800"/>
                        </a14:backgroundRemoval>
                      </a14:imgEffect>
                    </a14:imgLayer>
                  </a14:imgProps>
                </a:ext>
              </a:extLst>
            </a:blip>
            <a:stretch>
              <a:fillRect/>
            </a:stretch>
          </p:blipFill>
          <p:spPr>
            <a:xfrm>
              <a:off x="9015244" y="5921828"/>
              <a:ext cx="558800" cy="558800"/>
            </a:xfrm>
            <a:prstGeom prst="rect">
              <a:avLst/>
            </a:prstGeom>
          </p:spPr>
        </p:pic>
      </p:grpSp>
    </p:spTree>
    <p:extLst>
      <p:ext uri="{BB962C8B-B14F-4D97-AF65-F5344CB8AC3E}">
        <p14:creationId xmlns:p14="http://schemas.microsoft.com/office/powerpoint/2010/main" val="1888418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F2D24-E617-4BED-812C-5D614293FFD4}"/>
              </a:ext>
            </a:extLst>
          </p:cNvPr>
          <p:cNvSpPr>
            <a:spLocks noGrp="1"/>
          </p:cNvSpPr>
          <p:nvPr>
            <p:ph type="title"/>
          </p:nvPr>
        </p:nvSpPr>
        <p:spPr/>
        <p:txBody>
          <a:bodyPr/>
          <a:lstStyle/>
          <a:p>
            <a:r>
              <a:rPr lang="en-GB" sz="4800" b="1" dirty="0"/>
              <a:t>Bg. </a:t>
            </a:r>
            <a:r>
              <a:rPr lang="en-GB" dirty="0"/>
              <a:t>Information communication technology</a:t>
            </a:r>
          </a:p>
        </p:txBody>
      </p:sp>
      <p:sp>
        <p:nvSpPr>
          <p:cNvPr id="3" name="Content Placeholder 2">
            <a:extLst>
              <a:ext uri="{FF2B5EF4-FFF2-40B4-BE49-F238E27FC236}">
                <a16:creationId xmlns:a16="http://schemas.microsoft.com/office/drawing/2014/main" id="{DA44A837-3DBA-4666-AFA6-265147335704}"/>
              </a:ext>
            </a:extLst>
          </p:cNvPr>
          <p:cNvSpPr>
            <a:spLocks noGrp="1"/>
          </p:cNvSpPr>
          <p:nvPr>
            <p:ph idx="1"/>
          </p:nvPr>
        </p:nvSpPr>
        <p:spPr>
          <a:xfrm>
            <a:off x="462366" y="1929539"/>
            <a:ext cx="11267268" cy="4644285"/>
          </a:xfrm>
        </p:spPr>
        <p:txBody>
          <a:bodyPr>
            <a:normAutofit/>
          </a:bodyPr>
          <a:lstStyle/>
          <a:p>
            <a:pPr>
              <a:lnSpc>
                <a:spcPct val="100000"/>
              </a:lnSpc>
              <a:spcAft>
                <a:spcPts val="0"/>
              </a:spcAft>
            </a:pPr>
            <a:r>
              <a:rPr lang="en-GB" dirty="0"/>
              <a:t>TechTarget.com define </a:t>
            </a:r>
            <a:r>
              <a:rPr lang="en-GB" b="1" dirty="0"/>
              <a:t>Telecommunication</a:t>
            </a:r>
            <a:r>
              <a:rPr lang="en-GB" dirty="0"/>
              <a:t> as the transmission of information over significant distances by electronic means and refers to all types of voice, data and video transmission. … that includes a wide range of information-transmitting technologies and communications infrastructures, such as wired phones; mobile devices, such as </a:t>
            </a:r>
            <a:r>
              <a:rPr lang="en-GB" dirty="0" err="1"/>
              <a:t>cellphones</a:t>
            </a:r>
            <a:r>
              <a:rPr lang="en-GB" dirty="0"/>
              <a:t>; microwave communications; </a:t>
            </a:r>
            <a:r>
              <a:rPr lang="en-GB" dirty="0" err="1"/>
              <a:t>fiber</a:t>
            </a:r>
            <a:r>
              <a:rPr lang="en-GB" dirty="0"/>
              <a:t> optics; satellites; radio and television broadcasting; the internet; and telegraphs. (r1)</a:t>
            </a:r>
          </a:p>
          <a:p>
            <a:pPr>
              <a:lnSpc>
                <a:spcPct val="100000"/>
              </a:lnSpc>
              <a:spcAft>
                <a:spcPts val="0"/>
              </a:spcAft>
            </a:pPr>
            <a:r>
              <a:rPr lang="en-GB" b="1" dirty="0"/>
              <a:t>Information technology </a:t>
            </a:r>
            <a:r>
              <a:rPr lang="en-GB" dirty="0"/>
              <a:t>aka </a:t>
            </a:r>
            <a:r>
              <a:rPr lang="en-GB" b="1" dirty="0"/>
              <a:t>Communication technology </a:t>
            </a:r>
            <a:r>
              <a:rPr lang="en-GB" dirty="0"/>
              <a:t>refers to all Telecommunication and Computer hardware and software that are used to process and communicate information.</a:t>
            </a:r>
          </a:p>
          <a:p>
            <a:pPr>
              <a:lnSpc>
                <a:spcPct val="100000"/>
              </a:lnSpc>
              <a:spcAft>
                <a:spcPts val="0"/>
              </a:spcAft>
            </a:pPr>
            <a:r>
              <a:rPr lang="en-GB" dirty="0"/>
              <a:t>According to the Oxford University Press “</a:t>
            </a:r>
            <a:r>
              <a:rPr lang="en-GB" b="1" dirty="0"/>
              <a:t>Information technology </a:t>
            </a:r>
            <a:r>
              <a:rPr lang="en-GB" dirty="0"/>
              <a:t>is the study or use of systems (especially computers and telecommunications) for storing, retrieving, and sending information.” (</a:t>
            </a:r>
            <a:r>
              <a:rPr lang="en-GB" dirty="0">
                <a:hlinkClick r:id="rId2">
                  <a:extLst>
                    <a:ext uri="{A12FA001-AC4F-418D-AE19-62706E023703}">
                      <ahyp:hlinkClr xmlns:ahyp="http://schemas.microsoft.com/office/drawing/2018/hyperlinkcolor" val="tx"/>
                    </a:ext>
                  </a:extLst>
                </a:hlinkClick>
              </a:rPr>
              <a:t>r</a:t>
            </a:r>
            <a:r>
              <a:rPr lang="en-GB" dirty="0"/>
              <a:t>2)</a:t>
            </a:r>
          </a:p>
        </p:txBody>
      </p:sp>
      <p:sp>
        <p:nvSpPr>
          <p:cNvPr id="4" name="TextBox 3">
            <a:extLst>
              <a:ext uri="{FF2B5EF4-FFF2-40B4-BE49-F238E27FC236}">
                <a16:creationId xmlns:a16="http://schemas.microsoft.com/office/drawing/2014/main" id="{99EB8A13-F805-43C9-A825-6BB13736F7D5}"/>
              </a:ext>
            </a:extLst>
          </p:cNvPr>
          <p:cNvSpPr txBox="1"/>
          <p:nvPr/>
        </p:nvSpPr>
        <p:spPr>
          <a:xfrm>
            <a:off x="-55637" y="6457890"/>
            <a:ext cx="11391254" cy="400110"/>
          </a:xfrm>
          <a:prstGeom prst="rect">
            <a:avLst/>
          </a:prstGeom>
          <a:noFill/>
        </p:spPr>
        <p:txBody>
          <a:bodyPr wrap="square" rtlCol="0">
            <a:spAutoFit/>
          </a:bodyPr>
          <a:lstStyle/>
          <a:p>
            <a:r>
              <a:rPr lang="en-GB" sz="1000" dirty="0"/>
              <a:t>r1: </a:t>
            </a:r>
            <a:r>
              <a:rPr lang="en-GB" sz="1000" dirty="0">
                <a:hlinkClick r:id="rId3">
                  <a:extLst>
                    <a:ext uri="{A12FA001-AC4F-418D-AE19-62706E023703}">
                      <ahyp:hlinkClr xmlns:ahyp="http://schemas.microsoft.com/office/drawing/2018/hyperlinkcolor" val="tx"/>
                    </a:ext>
                  </a:extLst>
                </a:hlinkClick>
              </a:rPr>
              <a:t>What is Telecommunications (Telecom)? Definition from </a:t>
            </a:r>
            <a:r>
              <a:rPr lang="en-GB" sz="1000" dirty="0" err="1">
                <a:hlinkClick r:id="rId3">
                  <a:extLst>
                    <a:ext uri="{A12FA001-AC4F-418D-AE19-62706E023703}">
                      <ahyp:hlinkClr xmlns:ahyp="http://schemas.microsoft.com/office/drawing/2018/hyperlinkcolor" val="tx"/>
                    </a:ext>
                  </a:extLst>
                </a:hlinkClick>
              </a:rPr>
              <a:t>SearchNetworking</a:t>
            </a:r>
            <a:r>
              <a:rPr lang="en-GB" sz="1000" dirty="0">
                <a:hlinkClick r:id="rId3">
                  <a:extLst>
                    <a:ext uri="{A12FA001-AC4F-418D-AE19-62706E023703}">
                      <ahyp:hlinkClr xmlns:ahyp="http://schemas.microsoft.com/office/drawing/2018/hyperlinkcolor" val="tx"/>
                    </a:ext>
                  </a:extLst>
                </a:hlinkClick>
              </a:rPr>
              <a:t>? (techtarget.com) </a:t>
            </a:r>
            <a:r>
              <a:rPr lang="en-GB" sz="1000" dirty="0"/>
              <a:t>. Accessed 03/03/2022.</a:t>
            </a:r>
          </a:p>
          <a:p>
            <a:r>
              <a:rPr lang="en-GB" sz="1000" dirty="0"/>
              <a:t>r2: </a:t>
            </a:r>
            <a:r>
              <a:rPr lang="en-GB" sz="1000" dirty="0">
                <a:hlinkClick r:id="rId2">
                  <a:extLst>
                    <a:ext uri="{A12FA001-AC4F-418D-AE19-62706E023703}">
                      <ahyp:hlinkClr xmlns:ahyp="http://schemas.microsoft.com/office/drawing/2018/hyperlinkcolor" val="tx"/>
                    </a:ext>
                  </a:extLst>
                </a:hlinkClick>
              </a:rPr>
              <a:t>https://languages.oup.com/</a:t>
            </a:r>
            <a:r>
              <a:rPr lang="en-GB" sz="1000" dirty="0"/>
              <a:t>. Accessed 03/03/2022.</a:t>
            </a:r>
          </a:p>
        </p:txBody>
      </p:sp>
    </p:spTree>
    <p:extLst>
      <p:ext uri="{BB962C8B-B14F-4D97-AF65-F5344CB8AC3E}">
        <p14:creationId xmlns:p14="http://schemas.microsoft.com/office/powerpoint/2010/main" val="1868530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E3A40E2F-856F-4D25-916E-CA8347EE003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23697" y="542463"/>
            <a:ext cx="11405937" cy="6266170"/>
          </a:xfrm>
          <a:prstGeom prst="rect">
            <a:avLst/>
          </a:prstGeom>
        </p:spPr>
      </p:pic>
      <p:sp>
        <p:nvSpPr>
          <p:cNvPr id="2" name="Title 1">
            <a:extLst>
              <a:ext uri="{FF2B5EF4-FFF2-40B4-BE49-F238E27FC236}">
                <a16:creationId xmlns:a16="http://schemas.microsoft.com/office/drawing/2014/main" id="{F61F2D24-E617-4BED-812C-5D614293FFD4}"/>
              </a:ext>
            </a:extLst>
          </p:cNvPr>
          <p:cNvSpPr>
            <a:spLocks noGrp="1"/>
          </p:cNvSpPr>
          <p:nvPr>
            <p:ph type="title"/>
          </p:nvPr>
        </p:nvSpPr>
        <p:spPr/>
        <p:txBody>
          <a:bodyPr/>
          <a:lstStyle/>
          <a:p>
            <a:r>
              <a:rPr lang="en-GB" sz="4800" b="1" dirty="0"/>
              <a:t>Bg. </a:t>
            </a:r>
            <a:r>
              <a:rPr lang="en-GB" dirty="0"/>
              <a:t>Information communication technology</a:t>
            </a:r>
          </a:p>
        </p:txBody>
      </p:sp>
      <p:sp>
        <p:nvSpPr>
          <p:cNvPr id="3" name="Content Placeholder 2">
            <a:extLst>
              <a:ext uri="{FF2B5EF4-FFF2-40B4-BE49-F238E27FC236}">
                <a16:creationId xmlns:a16="http://schemas.microsoft.com/office/drawing/2014/main" id="{DA44A837-3DBA-4666-AFA6-265147335704}"/>
              </a:ext>
            </a:extLst>
          </p:cNvPr>
          <p:cNvSpPr>
            <a:spLocks noGrp="1"/>
          </p:cNvSpPr>
          <p:nvPr>
            <p:ph idx="1"/>
          </p:nvPr>
        </p:nvSpPr>
        <p:spPr>
          <a:xfrm>
            <a:off x="462366" y="1929539"/>
            <a:ext cx="11267268" cy="4644285"/>
          </a:xfrm>
          <a:solidFill>
            <a:schemeClr val="tx1">
              <a:alpha val="14000"/>
            </a:schemeClr>
          </a:solidFill>
        </p:spPr>
        <p:txBody>
          <a:bodyPr>
            <a:normAutofit/>
          </a:bodyPr>
          <a:lstStyle/>
          <a:p>
            <a:pPr>
              <a:lnSpc>
                <a:spcPct val="100000"/>
              </a:lnSpc>
              <a:spcAft>
                <a:spcPts val="0"/>
              </a:spcAft>
            </a:pPr>
            <a:r>
              <a:rPr lang="en-GB" sz="2400" dirty="0"/>
              <a:t>Author John </a:t>
            </a:r>
            <a:r>
              <a:rPr lang="en-GB" sz="2400" dirty="0" err="1"/>
              <a:t>Daintith</a:t>
            </a:r>
            <a:r>
              <a:rPr lang="en-GB" sz="2400" dirty="0"/>
              <a:t> expands on this and defines as </a:t>
            </a:r>
            <a:r>
              <a:rPr lang="en-GB" sz="2400" b="1" dirty="0"/>
              <a:t>Information technology (IT) </a:t>
            </a:r>
            <a:r>
              <a:rPr lang="en-GB" sz="2400" dirty="0"/>
              <a:t>as the use of computers to create, process, store, retrieve, and exchange all kinds of electronic data. (r3)</a:t>
            </a:r>
          </a:p>
          <a:p>
            <a:pPr>
              <a:lnSpc>
                <a:spcPct val="100000"/>
              </a:lnSpc>
              <a:spcAft>
                <a:spcPts val="0"/>
              </a:spcAft>
            </a:pPr>
            <a:r>
              <a:rPr lang="en-GB" sz="2400" dirty="0"/>
              <a:t>TechTarget.com define ICT, or </a:t>
            </a:r>
            <a:r>
              <a:rPr lang="en-GB" sz="2400" b="1" dirty="0"/>
              <a:t>Information Communication Technology </a:t>
            </a:r>
            <a:r>
              <a:rPr lang="en-GB" sz="2400" dirty="0"/>
              <a:t>as “all devices, networking components, applications and systems that combined allow people and organizations (i.e., businesses, </a:t>
            </a:r>
            <a:r>
              <a:rPr lang="en-GB" sz="2400" dirty="0" err="1"/>
              <a:t>nonprofit</a:t>
            </a:r>
            <a:r>
              <a:rPr lang="en-GB" sz="2400" dirty="0"/>
              <a:t> agencies, governments and criminal enterprises) to interact in the digital world.” (r4)</a:t>
            </a:r>
          </a:p>
        </p:txBody>
      </p:sp>
      <p:sp>
        <p:nvSpPr>
          <p:cNvPr id="4" name="TextBox 3">
            <a:extLst>
              <a:ext uri="{FF2B5EF4-FFF2-40B4-BE49-F238E27FC236}">
                <a16:creationId xmlns:a16="http://schemas.microsoft.com/office/drawing/2014/main" id="{99EB8A13-F805-43C9-A825-6BB13736F7D5}"/>
              </a:ext>
            </a:extLst>
          </p:cNvPr>
          <p:cNvSpPr txBox="1"/>
          <p:nvPr/>
        </p:nvSpPr>
        <p:spPr>
          <a:xfrm>
            <a:off x="0" y="6373768"/>
            <a:ext cx="7028481" cy="400110"/>
          </a:xfrm>
          <a:prstGeom prst="rect">
            <a:avLst/>
          </a:prstGeom>
          <a:noFill/>
        </p:spPr>
        <p:txBody>
          <a:bodyPr wrap="square" rtlCol="0">
            <a:spAutoFit/>
          </a:bodyPr>
          <a:lstStyle/>
          <a:p>
            <a:r>
              <a:rPr lang="en-GB" sz="1000" dirty="0"/>
              <a:t>r3: </a:t>
            </a:r>
            <a:r>
              <a:rPr lang="en-GB" sz="1000" dirty="0" err="1"/>
              <a:t>Daintith</a:t>
            </a:r>
            <a:r>
              <a:rPr lang="en-GB" sz="1000" dirty="0"/>
              <a:t>, John, ed. (2009), "IT", A Dictionary of Physics, Oxford University Press, ISBN 9780199233991, retrieved 03/03/2022.</a:t>
            </a:r>
          </a:p>
          <a:p>
            <a:r>
              <a:rPr lang="en-GB" sz="1000" dirty="0"/>
              <a:t>r4: </a:t>
            </a:r>
            <a:r>
              <a:rPr lang="en-GB" sz="1000" dirty="0">
                <a:hlinkClick r:id="rId4">
                  <a:extLst>
                    <a:ext uri="{A12FA001-AC4F-418D-AE19-62706E023703}">
                      <ahyp:hlinkClr xmlns:ahyp="http://schemas.microsoft.com/office/drawing/2018/hyperlinkcolor" val="tx"/>
                    </a:ext>
                  </a:extLst>
                </a:hlinkClick>
              </a:rPr>
              <a:t>What is ICT (Information and Communications Technology)? (techtarget.com)</a:t>
            </a:r>
            <a:r>
              <a:rPr lang="en-GB" sz="1000" dirty="0"/>
              <a:t>. Accessed 0303/2022.</a:t>
            </a:r>
          </a:p>
        </p:txBody>
      </p:sp>
      <p:sp>
        <p:nvSpPr>
          <p:cNvPr id="6" name="TextBox 5">
            <a:extLst>
              <a:ext uri="{FF2B5EF4-FFF2-40B4-BE49-F238E27FC236}">
                <a16:creationId xmlns:a16="http://schemas.microsoft.com/office/drawing/2014/main" id="{6E4534DB-8C10-4DD6-BFCB-E076CA2D4E16}"/>
              </a:ext>
            </a:extLst>
          </p:cNvPr>
          <p:cNvSpPr txBox="1"/>
          <p:nvPr/>
        </p:nvSpPr>
        <p:spPr>
          <a:xfrm>
            <a:off x="2214490" y="6862085"/>
            <a:ext cx="8363020" cy="230832"/>
          </a:xfrm>
          <a:prstGeom prst="rect">
            <a:avLst/>
          </a:prstGeom>
          <a:noFill/>
        </p:spPr>
        <p:txBody>
          <a:bodyPr wrap="square" rtlCol="0">
            <a:spAutoFit/>
          </a:bodyPr>
          <a:lstStyle/>
          <a:p>
            <a:r>
              <a:rPr lang="en-GB" sz="900">
                <a:hlinkClick r:id="rId3" tooltip="https://www.freepngimg.com/png/75337-telecommunication-communication-vector-android-technology-icon"/>
              </a:rPr>
              <a:t>This Photo</a:t>
            </a:r>
            <a:r>
              <a:rPr lang="en-GB" sz="900"/>
              <a:t> by Unknown Author is licensed under </a:t>
            </a:r>
            <a:r>
              <a:rPr lang="en-GB" sz="900">
                <a:hlinkClick r:id="rId5" tooltip="https://creativecommons.org/licenses/by-nc/3.0/"/>
              </a:rPr>
              <a:t>CC BY-NC</a:t>
            </a:r>
            <a:endParaRPr lang="en-GB" sz="900"/>
          </a:p>
        </p:txBody>
      </p:sp>
    </p:spTree>
    <p:extLst>
      <p:ext uri="{BB962C8B-B14F-4D97-AF65-F5344CB8AC3E}">
        <p14:creationId xmlns:p14="http://schemas.microsoft.com/office/powerpoint/2010/main" val="2043216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05609" y="243624"/>
            <a:ext cx="8874142" cy="1508760"/>
          </a:xfrm>
        </p:spPr>
        <p:txBody>
          <a:bodyPr>
            <a:normAutofit fontScale="90000"/>
          </a:bodyPr>
          <a:lstStyle/>
          <a:p>
            <a:r>
              <a:rPr lang="en-GB" sz="5300" b="1" dirty="0"/>
              <a:t>Bg. </a:t>
            </a:r>
            <a:r>
              <a:rPr lang="en-GB" dirty="0"/>
              <a:t>Synchronous &amp; Asynchronous communication </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5609" y="2011680"/>
            <a:ext cx="8240358" cy="4602696"/>
          </a:xfrm>
        </p:spPr>
        <p:txBody>
          <a:bodyPr>
            <a:normAutofit/>
          </a:bodyPr>
          <a:lstStyle/>
          <a:p>
            <a:r>
              <a:rPr lang="en-GB" sz="2800" b="1" dirty="0"/>
              <a:t>Synchronous communication </a:t>
            </a:r>
            <a:r>
              <a:rPr lang="en-GB" sz="2800" dirty="0"/>
              <a:t>occurs in </a:t>
            </a:r>
            <a:r>
              <a:rPr lang="en-GB" sz="2800" b="1" dirty="0"/>
              <a:t>real time </a:t>
            </a:r>
            <a:r>
              <a:rPr lang="en-GB" sz="2800" dirty="0"/>
              <a:t>and can take place face-to-face, and as technology has evolved, can take place irrespective of distance </a:t>
            </a:r>
            <a:r>
              <a:rPr lang="en-GB" sz="2800" dirty="0" err="1"/>
              <a:t>eg.</a:t>
            </a:r>
            <a:r>
              <a:rPr lang="en-GB" sz="2800" dirty="0"/>
              <a:t> telephone conversations, Video conferencing and instant messaging).</a:t>
            </a:r>
          </a:p>
          <a:p>
            <a:r>
              <a:rPr lang="en-GB" sz="2800" b="1" dirty="0"/>
              <a:t>Asynchronous communication </a:t>
            </a:r>
            <a:r>
              <a:rPr lang="en-GB" sz="2800" dirty="0"/>
              <a:t>is </a:t>
            </a:r>
            <a:r>
              <a:rPr lang="en-GB" sz="2800" b="1" dirty="0"/>
              <a:t>not immediately received or responded to </a:t>
            </a:r>
            <a:r>
              <a:rPr lang="en-GB" sz="2800" dirty="0"/>
              <a:t>by those involved </a:t>
            </a:r>
            <a:r>
              <a:rPr lang="en-GB" sz="2800" dirty="0" err="1"/>
              <a:t>eg.</a:t>
            </a:r>
            <a:r>
              <a:rPr lang="en-GB" sz="2800" dirty="0"/>
              <a:t> Emails, DMs Direct Messages, and forums which allow people to communicate on different schedules.</a:t>
            </a:r>
          </a:p>
        </p:txBody>
      </p:sp>
      <p:grpSp>
        <p:nvGrpSpPr>
          <p:cNvPr id="7" name="Group 6">
            <a:extLst>
              <a:ext uri="{FF2B5EF4-FFF2-40B4-BE49-F238E27FC236}">
                <a16:creationId xmlns:a16="http://schemas.microsoft.com/office/drawing/2014/main" id="{DD1DF2BC-F830-45E3-959F-BA6A4A2A35CC}"/>
              </a:ext>
            </a:extLst>
          </p:cNvPr>
          <p:cNvGrpSpPr/>
          <p:nvPr/>
        </p:nvGrpSpPr>
        <p:grpSpPr>
          <a:xfrm>
            <a:off x="8745967" y="2637280"/>
            <a:ext cx="3236474" cy="3472963"/>
            <a:chOff x="7265869" y="2927837"/>
            <a:chExt cx="4841140" cy="5753025"/>
          </a:xfrm>
        </p:grpSpPr>
        <p:pic>
          <p:nvPicPr>
            <p:cNvPr id="4" name="Picture 3">
              <a:extLst>
                <a:ext uri="{FF2B5EF4-FFF2-40B4-BE49-F238E27FC236}">
                  <a16:creationId xmlns:a16="http://schemas.microsoft.com/office/drawing/2014/main" id="{B861CB38-3100-453A-87E7-12B63AA78F46}"/>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34634" y1="81836" x2="45610" y2="57227"/>
                          <a14:foregroundMark x1="45610" y1="57227" x2="46951" y2="36523"/>
                          <a14:foregroundMark x1="46951" y1="36523" x2="45000" y2="27148"/>
                          <a14:foregroundMark x1="45000" y1="27148" x2="39390" y2="21289"/>
                          <a14:foregroundMark x1="39390" y1="21289" x2="32927" y2="20703"/>
                          <a14:foregroundMark x1="32927" y1="20703" x2="27927" y2="29883"/>
                          <a14:foregroundMark x1="27927" y1="29883" x2="32317" y2="41211"/>
                          <a14:foregroundMark x1="32317" y1="41211" x2="41829" y2="48633"/>
                        </a14:backgroundRemoval>
                      </a14:imgEffect>
                    </a14:imgLayer>
                  </a14:imgProps>
                </a:ext>
              </a:extLst>
            </a:blip>
            <a:srcRect l="23265" t="12913" r="23039" b="12326"/>
            <a:stretch/>
          </p:blipFill>
          <p:spPr>
            <a:xfrm>
              <a:off x="7913077" y="2927837"/>
              <a:ext cx="4193932" cy="3645987"/>
            </a:xfrm>
            <a:prstGeom prst="rect">
              <a:avLst/>
            </a:prstGeom>
          </p:spPr>
        </p:pic>
        <p:pic>
          <p:nvPicPr>
            <p:cNvPr id="6" name="Picture 5">
              <a:extLst>
                <a:ext uri="{FF2B5EF4-FFF2-40B4-BE49-F238E27FC236}">
                  <a16:creationId xmlns:a16="http://schemas.microsoft.com/office/drawing/2014/main" id="{7CC6E1F0-8BB2-4EB0-8671-1AEEA1827654}"/>
                </a:ext>
              </a:extLst>
            </p:cNvPr>
            <p:cNvPicPr>
              <a:picLocks noChangeAspect="1"/>
            </p:cNvPicPr>
            <p:nvPr/>
          </p:nvPicPr>
          <p:blipFill>
            <a:blip r:embed="rId4"/>
            <a:stretch>
              <a:fillRect/>
            </a:stretch>
          </p:blipFill>
          <p:spPr>
            <a:xfrm rot="10800000">
              <a:off x="7265869" y="5035138"/>
              <a:ext cx="4194412" cy="3645724"/>
            </a:xfrm>
            <a:prstGeom prst="rect">
              <a:avLst/>
            </a:prstGeom>
          </p:spPr>
        </p:pic>
      </p:grpSp>
    </p:spTree>
    <p:extLst>
      <p:ext uri="{BB962C8B-B14F-4D97-AF65-F5344CB8AC3E}">
        <p14:creationId xmlns:p14="http://schemas.microsoft.com/office/powerpoint/2010/main" val="3225559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927A7C9E-F4A9-493E-8A45-04D857F993D8}"/>
              </a:ext>
            </a:extLst>
          </p:cNvPr>
          <p:cNvPicPr>
            <a:picLocks noChangeAspect="1"/>
          </p:cNvPicPr>
          <p:nvPr/>
        </p:nvPicPr>
        <p:blipFill>
          <a:blip r:embed="rId2">
            <a:alphaModFix amt="20000"/>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829689" y="2667258"/>
            <a:ext cx="6869667" cy="4007305"/>
          </a:xfrm>
          <a:prstGeom prst="rect">
            <a:avLst/>
          </a:prstGeom>
        </p:spPr>
      </p:pic>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a:xfrm>
            <a:off x="833190" y="2208879"/>
            <a:ext cx="10592967" cy="1676400"/>
          </a:xfrm>
        </p:spPr>
        <p:txBody>
          <a:bodyPr/>
          <a:lstStyle/>
          <a:p>
            <a:r>
              <a:rPr lang="en-GB" sz="4800" dirty="0"/>
              <a:t>Example: </a:t>
            </a:r>
            <a:br>
              <a:rPr lang="en-GB" sz="4800" dirty="0"/>
            </a:br>
            <a:r>
              <a:rPr lang="en-GB" sz="4800" dirty="0"/>
              <a:t>ICT &amp; Collaboration software</a:t>
            </a:r>
          </a:p>
        </p:txBody>
      </p:sp>
    </p:spTree>
    <p:extLst>
      <p:ext uri="{BB962C8B-B14F-4D97-AF65-F5344CB8AC3E}">
        <p14:creationId xmlns:p14="http://schemas.microsoft.com/office/powerpoint/2010/main" val="2636626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Ms Outlook &amp; GMAIL</a:t>
            </a:r>
          </a:p>
        </p:txBody>
      </p:sp>
    </p:spTree>
    <p:extLst>
      <p:ext uri="{BB962C8B-B14F-4D97-AF65-F5344CB8AC3E}">
        <p14:creationId xmlns:p14="http://schemas.microsoft.com/office/powerpoint/2010/main" val="542894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C4539-B374-44C3-BF74-E2700584EAC7}"/>
              </a:ext>
            </a:extLst>
          </p:cNvPr>
          <p:cNvSpPr>
            <a:spLocks noGrp="1"/>
          </p:cNvSpPr>
          <p:nvPr>
            <p:ph type="title"/>
          </p:nvPr>
        </p:nvSpPr>
        <p:spPr/>
        <p:txBody>
          <a:bodyPr>
            <a:normAutofit/>
          </a:bodyPr>
          <a:lstStyle/>
          <a:p>
            <a:r>
              <a:rPr lang="en-GB" b="1" dirty="0">
                <a:latin typeface="Arial" panose="020B0604020202020204" pitchFamily="34" charset="0"/>
                <a:ea typeface="Times New Roman" panose="02020603050405020304" pitchFamily="18" charset="0"/>
                <a:cs typeface="Times New Roman" panose="02020603050405020304" pitchFamily="18" charset="0"/>
              </a:rPr>
              <a:t>Email communication</a:t>
            </a:r>
            <a:endParaRPr lang="en-GB" b="1" dirty="0"/>
          </a:p>
        </p:txBody>
      </p:sp>
      <p:sp>
        <p:nvSpPr>
          <p:cNvPr id="3" name="Content Placeholder 2">
            <a:extLst>
              <a:ext uri="{FF2B5EF4-FFF2-40B4-BE49-F238E27FC236}">
                <a16:creationId xmlns:a16="http://schemas.microsoft.com/office/drawing/2014/main" id="{D413427D-D21B-42D8-9002-D02A6D4A4779}"/>
              </a:ext>
            </a:extLst>
          </p:cNvPr>
          <p:cNvSpPr>
            <a:spLocks noGrp="1"/>
          </p:cNvSpPr>
          <p:nvPr>
            <p:ph idx="1"/>
          </p:nvPr>
        </p:nvSpPr>
        <p:spPr>
          <a:xfrm>
            <a:off x="394471" y="1856972"/>
            <a:ext cx="11700197" cy="4241310"/>
          </a:xfrm>
        </p:spPr>
        <p:txBody>
          <a:bodyPr>
            <a:noAutofit/>
          </a:bodyPr>
          <a:lstStyle/>
          <a:p>
            <a:pPr>
              <a:lnSpc>
                <a:spcPct val="100000"/>
              </a:lnSpc>
              <a:spcBef>
                <a:spcPts val="0"/>
              </a:spcBef>
              <a:spcAft>
                <a:spcPts val="0"/>
              </a:spcAft>
            </a:pPr>
            <a:r>
              <a:rPr lang="en-GB" sz="2400" b="1" dirty="0">
                <a:effectLst/>
                <a:ea typeface="Times New Roman" panose="02020603050405020304" pitchFamily="18" charset="0"/>
              </a:rPr>
              <a:t>Microsoft Outlook </a:t>
            </a:r>
            <a:r>
              <a:rPr lang="en-GB" sz="2400" dirty="0">
                <a:effectLst/>
                <a:ea typeface="Times New Roman" panose="02020603050405020304" pitchFamily="18" charset="0"/>
              </a:rPr>
              <a:t>is a popular email application, used in many businesses/Organisations across the world. It is part of O365 and is available as a desktop tool or Online as a Cloud tool.</a:t>
            </a:r>
          </a:p>
          <a:p>
            <a:pPr>
              <a:lnSpc>
                <a:spcPct val="100000"/>
              </a:lnSpc>
              <a:spcBef>
                <a:spcPts val="0"/>
              </a:spcBef>
              <a:spcAft>
                <a:spcPts val="0"/>
              </a:spcAft>
            </a:pPr>
            <a:r>
              <a:rPr lang="en-GB" sz="2400" dirty="0">
                <a:effectLst/>
                <a:ea typeface="Times New Roman" panose="02020603050405020304" pitchFamily="18" charset="0"/>
              </a:rPr>
              <a:t>In addition to s</a:t>
            </a:r>
            <a:r>
              <a:rPr lang="en-GB" sz="2400" dirty="0">
                <a:ea typeface="Times New Roman" panose="02020603050405020304" pitchFamily="18" charset="0"/>
              </a:rPr>
              <a:t>ending and receiving emails, </a:t>
            </a:r>
            <a:r>
              <a:rPr lang="en-GB" sz="2400" dirty="0">
                <a:effectLst/>
                <a:ea typeface="Times New Roman" panose="02020603050405020304" pitchFamily="18" charset="0"/>
              </a:rPr>
              <a:t>common features include:</a:t>
            </a:r>
            <a:endParaRPr lang="en-GB" sz="2400" dirty="0">
              <a:ea typeface="Times New Roman" panose="02020603050405020304" pitchFamily="18" charset="0"/>
            </a:endParaRPr>
          </a:p>
          <a:p>
            <a:pPr lvl="1">
              <a:lnSpc>
                <a:spcPct val="100000"/>
              </a:lnSpc>
              <a:spcBef>
                <a:spcPts val="0"/>
              </a:spcBef>
              <a:spcAft>
                <a:spcPts val="0"/>
              </a:spcAft>
            </a:pPr>
            <a:r>
              <a:rPr lang="en-GB" sz="2400" b="1" dirty="0"/>
              <a:t>CC</a:t>
            </a:r>
            <a:r>
              <a:rPr lang="en-GB" sz="2400" dirty="0"/>
              <a:t> (copy in) &amp; </a:t>
            </a:r>
            <a:r>
              <a:rPr lang="en-GB" sz="2400" b="1" dirty="0"/>
              <a:t>Bcc</a:t>
            </a:r>
            <a:r>
              <a:rPr lang="en-GB" sz="2400" dirty="0"/>
              <a:t> (blind copy) and pin emails</a:t>
            </a:r>
          </a:p>
          <a:p>
            <a:pPr lvl="1">
              <a:lnSpc>
                <a:spcPct val="100000"/>
              </a:lnSpc>
              <a:spcBef>
                <a:spcPts val="0"/>
              </a:spcBef>
              <a:spcAft>
                <a:spcPts val="0"/>
              </a:spcAft>
            </a:pPr>
            <a:r>
              <a:rPr lang="en-GB" sz="2400" b="1" dirty="0">
                <a:ea typeface="Times New Roman" panose="02020603050405020304" pitchFamily="18" charset="0"/>
              </a:rPr>
              <a:t>Contact Management</a:t>
            </a:r>
          </a:p>
          <a:p>
            <a:pPr lvl="1">
              <a:lnSpc>
                <a:spcPct val="100000"/>
              </a:lnSpc>
              <a:spcBef>
                <a:spcPts val="0"/>
              </a:spcBef>
              <a:spcAft>
                <a:spcPts val="0"/>
              </a:spcAft>
            </a:pPr>
            <a:r>
              <a:rPr lang="en-GB" sz="2400" b="1" dirty="0">
                <a:ea typeface="Times New Roman" panose="02020603050405020304" pitchFamily="18" charset="0"/>
              </a:rPr>
              <a:t>Calendar for scheduling meetings</a:t>
            </a:r>
          </a:p>
          <a:p>
            <a:pPr lvl="1">
              <a:lnSpc>
                <a:spcPct val="100000"/>
              </a:lnSpc>
              <a:spcBef>
                <a:spcPts val="0"/>
              </a:spcBef>
              <a:spcAft>
                <a:spcPts val="0"/>
              </a:spcAft>
            </a:pPr>
            <a:r>
              <a:rPr lang="en-GB" sz="2400" b="1" dirty="0">
                <a:ea typeface="Times New Roman" panose="02020603050405020304" pitchFamily="18" charset="0"/>
              </a:rPr>
              <a:t>Task lists</a:t>
            </a:r>
          </a:p>
          <a:p>
            <a:pPr lvl="1">
              <a:lnSpc>
                <a:spcPct val="100000"/>
              </a:lnSpc>
              <a:spcBef>
                <a:spcPts val="0"/>
              </a:spcBef>
              <a:spcAft>
                <a:spcPts val="0"/>
              </a:spcAft>
            </a:pPr>
            <a:r>
              <a:rPr lang="en-GB" sz="2400" b="1" dirty="0">
                <a:ea typeface="Times New Roman" panose="02020603050405020304" pitchFamily="18" charset="0"/>
              </a:rPr>
              <a:t>Automatic replies</a:t>
            </a:r>
          </a:p>
          <a:p>
            <a:pPr lvl="1">
              <a:lnSpc>
                <a:spcPct val="100000"/>
              </a:lnSpc>
              <a:spcBef>
                <a:spcPts val="0"/>
              </a:spcBef>
              <a:spcAft>
                <a:spcPts val="0"/>
              </a:spcAft>
            </a:pPr>
            <a:r>
              <a:rPr lang="en-GB" sz="2400" b="1" dirty="0">
                <a:ea typeface="Times New Roman" panose="02020603050405020304" pitchFamily="18" charset="0"/>
              </a:rPr>
              <a:t>Signatures</a:t>
            </a:r>
          </a:p>
          <a:p>
            <a:pPr lvl="1">
              <a:lnSpc>
                <a:spcPct val="100000"/>
              </a:lnSpc>
              <a:spcBef>
                <a:spcPts val="0"/>
              </a:spcBef>
              <a:spcAft>
                <a:spcPts val="0"/>
              </a:spcAft>
            </a:pPr>
            <a:r>
              <a:rPr lang="en-GB" sz="2400" dirty="0">
                <a:ea typeface="Times New Roman" panose="02020603050405020304" pitchFamily="18" charset="0"/>
              </a:rPr>
              <a:t>Automated junk mail and spam filters</a:t>
            </a:r>
          </a:p>
          <a:p>
            <a:pPr marL="0" indent="0">
              <a:lnSpc>
                <a:spcPct val="100000"/>
              </a:lnSpc>
              <a:spcBef>
                <a:spcPts val="0"/>
              </a:spcBef>
              <a:spcAft>
                <a:spcPts val="0"/>
              </a:spcAft>
              <a:buNone/>
              <a:tabLst>
                <a:tab pos="3409950" algn="l"/>
              </a:tabLst>
            </a:pPr>
            <a:r>
              <a:rPr lang="en-GB" sz="2400" dirty="0">
                <a:ea typeface="Calibri" panose="020F0502020204030204" pitchFamily="34" charset="0"/>
              </a:rPr>
              <a:t>Other email platforms e.g. </a:t>
            </a:r>
            <a:r>
              <a:rPr lang="en-GB" sz="2400" b="1" dirty="0">
                <a:ea typeface="Calibri" panose="020F0502020204030204" pitchFamily="34" charset="0"/>
              </a:rPr>
              <a:t>Google’s Gmail </a:t>
            </a:r>
            <a:r>
              <a:rPr lang="en-GB" sz="2400" dirty="0">
                <a:ea typeface="Calibri" panose="020F0502020204030204" pitchFamily="34" charset="0"/>
              </a:rPr>
              <a:t>which is part of </a:t>
            </a:r>
            <a:r>
              <a:rPr lang="en-GB" sz="2400" dirty="0">
                <a:hlinkClick r:id="rId2">
                  <a:extLst>
                    <a:ext uri="{A12FA001-AC4F-418D-AE19-62706E023703}">
                      <ahyp:hlinkClr xmlns:ahyp="http://schemas.microsoft.com/office/drawing/2018/hyperlinkcolor" val="tx"/>
                    </a:ext>
                  </a:extLst>
                </a:hlinkClick>
              </a:rPr>
              <a:t>Google’s Workspace</a:t>
            </a:r>
            <a:r>
              <a:rPr lang="en-GB" sz="2400" dirty="0"/>
              <a:t>. It is Google’s O365 alternative that include similar Software Apps for Business and collaboration.</a:t>
            </a:r>
            <a:endParaRPr lang="en-GB" sz="2400" dirty="0">
              <a:ea typeface="Calibri" panose="020F0502020204030204" pitchFamily="34" charset="0"/>
            </a:endParaRPr>
          </a:p>
        </p:txBody>
      </p:sp>
      <p:pic>
        <p:nvPicPr>
          <p:cNvPr id="6" name="Picture 5">
            <a:extLst>
              <a:ext uri="{FF2B5EF4-FFF2-40B4-BE49-F238E27FC236}">
                <a16:creationId xmlns:a16="http://schemas.microsoft.com/office/drawing/2014/main" id="{A6A378CD-7F9D-4875-9C6A-49C0851AD8F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3667" r="96000">
                        <a14:foregroundMark x1="9000" y1="31714" x2="9000" y2="31714"/>
                        <a14:foregroundMark x1="9000" y1="31714" x2="9000" y2="31714"/>
                        <a14:foregroundMark x1="7500" y1="68286" x2="7500" y2="68286"/>
                        <a14:foregroundMark x1="7500" y1="68286" x2="7500" y2="68286"/>
                        <a14:foregroundMark x1="4500" y1="63143" x2="4500" y2="63143"/>
                        <a14:foregroundMark x1="4500" y1="63143" x2="4500" y2="63143"/>
                        <a14:foregroundMark x1="47167" y1="51429" x2="47167" y2="51429"/>
                        <a14:foregroundMark x1="47167" y1="51429" x2="47167" y2="51429"/>
                        <a14:foregroundMark x1="53000" y1="48571" x2="53000" y2="48571"/>
                        <a14:foregroundMark x1="53000" y1="48571" x2="53000" y2="48571"/>
                        <a14:foregroundMark x1="84833" y1="40286" x2="84833" y2="40286"/>
                        <a14:foregroundMark x1="84833" y1="40286" x2="84833" y2="40286"/>
                        <a14:foregroundMark x1="84833" y1="40286" x2="84833" y2="40286"/>
                        <a14:foregroundMark x1="87167" y1="37429" x2="87167" y2="37429"/>
                        <a14:foregroundMark x1="87167" y1="37429" x2="87167" y2="37429"/>
                        <a14:foregroundMark x1="87167" y1="37429" x2="87167" y2="37429"/>
                        <a14:foregroundMark x1="87167" y1="37429" x2="83833" y2="36857"/>
                        <a14:foregroundMark x1="64333" y1="22000" x2="64333" y2="22000"/>
                        <a14:foregroundMark x1="64333" y1="22000" x2="64333" y2="22000"/>
                        <a14:foregroundMark x1="79167" y1="21714" x2="79167" y2="21714"/>
                        <a14:foregroundMark x1="79167" y1="21714" x2="79167" y2="21714"/>
                        <a14:foregroundMark x1="79167" y1="21714" x2="79167" y2="21714"/>
                        <a14:foregroundMark x1="79167" y1="21714" x2="70000" y2="17143"/>
                        <a14:foregroundMark x1="70000" y1="17143" x2="74667" y2="30000"/>
                        <a14:foregroundMark x1="74667" y1="30000" x2="83333" y2="25714"/>
                        <a14:foregroundMark x1="83333" y1="25714" x2="90167" y2="17429"/>
                        <a14:foregroundMark x1="90167" y1="17429" x2="65167" y2="16571"/>
                        <a14:foregroundMark x1="90333" y1="27714" x2="92500" y2="40286"/>
                        <a14:foregroundMark x1="82333" y1="58286" x2="82333" y2="58286"/>
                        <a14:foregroundMark x1="82333" y1="58286" x2="82333" y2="58286"/>
                        <a14:foregroundMark x1="85000" y1="56571" x2="78833" y2="57714"/>
                        <a14:foregroundMark x1="88667" y1="75429" x2="86833" y2="74286"/>
                        <a14:foregroundMark x1="96000" y1="82000" x2="95500" y2="81429"/>
                        <a14:foregroundMark x1="84167" y1="74000" x2="77500" y2="82571"/>
                        <a14:foregroundMark x1="77500" y1="82571" x2="73500" y2="76571"/>
                        <a14:foregroundMark x1="74333" y1="85143" x2="71667" y2="81429"/>
                        <a14:foregroundMark x1="70000" y1="76571" x2="66667" y2="76857"/>
                        <a14:foregroundMark x1="4500" y1="63143" x2="4500" y2="63143"/>
                        <a14:foregroundMark x1="4500" y1="62857" x2="3667" y2="63143"/>
                        <a14:foregroundMark x1="89167" y1="34286" x2="86833" y2="47429"/>
                        <a14:foregroundMark x1="71500" y1="44857" x2="81000" y2="46857"/>
                        <a14:foregroundMark x1="68167" y1="61143" x2="72667" y2="68286"/>
                        <a14:foregroundMark x1="74667" y1="74286" x2="74167" y2="72857"/>
                        <a14:foregroundMark x1="73833" y1="70857" x2="73833" y2="70857"/>
                        <a14:foregroundMark x1="70333" y1="40286" x2="70000" y2="53143"/>
                        <a14:foregroundMark x1="16667" y1="38286" x2="16667" y2="38286"/>
                        <a14:foregroundMark x1="16667" y1="38286" x2="16667" y2="38286"/>
                        <a14:foregroundMark x1="16667" y1="38286" x2="16667" y2="38286"/>
                        <a14:foregroundMark x1="16667" y1="38286" x2="17167" y2="40286"/>
                        <a14:foregroundMark x1="17000" y1="42000" x2="16667" y2="37429"/>
                        <a14:foregroundMark x1="17167" y1="35714" x2="9500" y2="43143"/>
                        <a14:foregroundMark x1="9500" y1="43143" x2="16667" y2="44857"/>
                        <a14:foregroundMark x1="66333" y1="81143" x2="66333" y2="81143"/>
                        <a14:foregroundMark x1="90667" y1="64857" x2="90667" y2="64857"/>
                        <a14:foregroundMark x1="54333" y1="49429" x2="54333" y2="49429"/>
                        <a14:foregroundMark x1="54333" y1="50571" x2="54333" y2="50571"/>
                        <a14:foregroundMark x1="54833" y1="51143" x2="54833" y2="51143"/>
                        <a14:foregroundMark x1="55667" y1="54571" x2="55667" y2="54571"/>
                        <a14:foregroundMark x1="55500" y1="54571" x2="55500" y2="54571"/>
                        <a14:foregroundMark x1="53333" y1="56000" x2="53333" y2="56000"/>
                        <a14:foregroundMark x1="53333" y1="56000" x2="53333" y2="56000"/>
                        <a14:foregroundMark x1="53000" y1="44571" x2="53000" y2="44571"/>
                        <a14:foregroundMark x1="53000" y1="44571" x2="53000" y2="44571"/>
                        <a14:foregroundMark x1="51833" y1="46000" x2="51833" y2="46000"/>
                        <a14:foregroundMark x1="51833" y1="46000" x2="51833" y2="46000"/>
                        <a14:foregroundMark x1="54833" y1="44000" x2="54833" y2="44000"/>
                        <a14:foregroundMark x1="54833" y1="44000" x2="54833" y2="44000"/>
                        <a14:foregroundMark x1="47667" y1="47429" x2="47667" y2="47429"/>
                        <a14:foregroundMark x1="47667" y1="47429" x2="47667" y2="47429"/>
                        <a14:foregroundMark x1="46000" y1="53714" x2="46000" y2="53714"/>
                        <a14:foregroundMark x1="46000" y1="53714" x2="46000" y2="53714"/>
                        <a14:foregroundMark x1="44500" y1="48000" x2="44500" y2="48000"/>
                        <a14:foregroundMark x1="44500" y1="48000" x2="44500" y2="48000"/>
                        <a14:foregroundMark x1="43667" y1="44571" x2="43667" y2="44571"/>
                        <a14:foregroundMark x1="43667" y1="44571" x2="43667" y2="44571"/>
                        <a14:foregroundMark x1="59333" y1="57714" x2="59333" y2="57714"/>
                      </a14:backgroundRemoval>
                    </a14:imgEffect>
                  </a14:imgLayer>
                </a14:imgProps>
              </a:ext>
            </a:extLst>
          </a:blip>
          <a:stretch>
            <a:fillRect/>
          </a:stretch>
        </p:blipFill>
        <p:spPr>
          <a:xfrm>
            <a:off x="7155729" y="3281537"/>
            <a:ext cx="4173074" cy="2606258"/>
          </a:xfrm>
          <a:prstGeom prst="rect">
            <a:avLst/>
          </a:prstGeom>
        </p:spPr>
      </p:pic>
    </p:spTree>
    <p:extLst>
      <p:ext uri="{BB962C8B-B14F-4D97-AF65-F5344CB8AC3E}">
        <p14:creationId xmlns:p14="http://schemas.microsoft.com/office/powerpoint/2010/main" val="1177644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68442" y="2011680"/>
            <a:ext cx="7158789" cy="4665846"/>
          </a:xfrm>
        </p:spPr>
        <p:txBody>
          <a:bodyPr>
            <a:normAutofit/>
          </a:bodyPr>
          <a:lstStyle/>
          <a:p>
            <a:r>
              <a:rPr lang="en-GB" sz="2800" b="1" dirty="0"/>
              <a:t>Gmail is a free email service provided by Google. In many ways, Gmail is like any other email service. </a:t>
            </a:r>
          </a:p>
          <a:p>
            <a:r>
              <a:rPr lang="en-GB" sz="2800" b="1" dirty="0"/>
              <a:t>You can send and receive emails, block spam, create an address book, create </a:t>
            </a:r>
            <a:r>
              <a:rPr lang="en-GB" sz="2800" b="1" dirty="0" err="1"/>
              <a:t>calender</a:t>
            </a:r>
            <a:r>
              <a:rPr lang="en-GB" sz="2800" b="1" dirty="0"/>
              <a:t> and task items, and perform many other basic email functions.</a:t>
            </a:r>
          </a:p>
        </p:txBody>
      </p:sp>
      <p:pic>
        <p:nvPicPr>
          <p:cNvPr id="6146" name="Picture 2" descr="Image result for gmail icon">
            <a:extLst>
              <a:ext uri="{FF2B5EF4-FFF2-40B4-BE49-F238E27FC236}">
                <a16:creationId xmlns:a16="http://schemas.microsoft.com/office/drawing/2014/main" id="{A9BC7DBC-163E-4665-800B-F627D49E8D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747" y="2011680"/>
            <a:ext cx="4783811" cy="4665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240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Gmail</a:t>
            </a:r>
          </a:p>
        </p:txBody>
      </p:sp>
      <p:pic>
        <p:nvPicPr>
          <p:cNvPr id="7" name="Content Placeholder 6">
            <a:extLst>
              <a:ext uri="{FF2B5EF4-FFF2-40B4-BE49-F238E27FC236}">
                <a16:creationId xmlns:a16="http://schemas.microsoft.com/office/drawing/2014/main" id="{4B4BDEE9-A662-41AE-926B-E4D8BD924BCE}"/>
              </a:ext>
            </a:extLst>
          </p:cNvPr>
          <p:cNvPicPr>
            <a:picLocks noGrp="1" noChangeAspect="1"/>
          </p:cNvPicPr>
          <p:nvPr>
            <p:ph idx="1"/>
          </p:nvPr>
        </p:nvPicPr>
        <p:blipFill>
          <a:blip r:embed="rId2"/>
          <a:stretch>
            <a:fillRect/>
          </a:stretch>
        </p:blipFill>
        <p:spPr>
          <a:xfrm>
            <a:off x="232475" y="2085974"/>
            <a:ext cx="11825206" cy="4624791"/>
          </a:xfrm>
          <a:prstGeom prst="rect">
            <a:avLst/>
          </a:prstGeom>
        </p:spPr>
      </p:pic>
    </p:spTree>
    <p:extLst>
      <p:ext uri="{BB962C8B-B14F-4D97-AF65-F5344CB8AC3E}">
        <p14:creationId xmlns:p14="http://schemas.microsoft.com/office/powerpoint/2010/main" val="863248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skype</a:t>
            </a:r>
          </a:p>
        </p:txBody>
      </p:sp>
    </p:spTree>
    <p:extLst>
      <p:ext uri="{BB962C8B-B14F-4D97-AF65-F5344CB8AC3E}">
        <p14:creationId xmlns:p14="http://schemas.microsoft.com/office/powerpoint/2010/main" val="392784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24814" y="2098178"/>
            <a:ext cx="6735096" cy="4206240"/>
          </a:xfrm>
        </p:spPr>
        <p:txBody>
          <a:bodyPr>
            <a:normAutofit fontScale="92500" lnSpcReduction="10000"/>
          </a:bodyPr>
          <a:lstStyle/>
          <a:p>
            <a:r>
              <a:rPr lang="en-GB" sz="2800" b="1" dirty="0"/>
              <a:t>Skype</a:t>
            </a:r>
            <a:r>
              <a:rPr lang="en-GB" sz="2800" dirty="0"/>
              <a:t>, is a popular </a:t>
            </a:r>
            <a:r>
              <a:rPr lang="en-GB" sz="2800" b="1" dirty="0"/>
              <a:t>Internet calling app</a:t>
            </a:r>
            <a:r>
              <a:rPr lang="en-GB" sz="2800" dirty="0"/>
              <a:t>, has been around for quite some time. </a:t>
            </a:r>
          </a:p>
          <a:p>
            <a:r>
              <a:rPr lang="en-GB" sz="2800" dirty="0"/>
              <a:t>The (mostly) free service launched in 2003, and has become one of the easiest and cheapest ways to stay in touch with others across the world.</a:t>
            </a:r>
          </a:p>
          <a:p>
            <a:r>
              <a:rPr lang="en-GB" sz="2800" b="1" dirty="0">
                <a:solidFill>
                  <a:srgbClr val="0070C0"/>
                </a:solidFill>
                <a:highlight>
                  <a:srgbClr val="FFFF00"/>
                </a:highlight>
              </a:rPr>
              <a:t>Microsoft Teams </a:t>
            </a:r>
            <a:r>
              <a:rPr lang="en-GB" sz="2800" dirty="0">
                <a:solidFill>
                  <a:srgbClr val="0070C0"/>
                </a:solidFill>
                <a:highlight>
                  <a:srgbClr val="FFFF00"/>
                </a:highlight>
              </a:rPr>
              <a:t>has replaced </a:t>
            </a:r>
            <a:r>
              <a:rPr lang="en-GB" sz="2800" b="1" dirty="0">
                <a:solidFill>
                  <a:srgbClr val="0070C0"/>
                </a:solidFill>
                <a:highlight>
                  <a:srgbClr val="FFFF00"/>
                </a:highlight>
              </a:rPr>
              <a:t>Skype for Business</a:t>
            </a:r>
            <a:r>
              <a:rPr lang="en-GB" sz="2800" dirty="0"/>
              <a:t>, new Office 365 users can no longer download Skype for Business.</a:t>
            </a:r>
          </a:p>
          <a:p>
            <a:r>
              <a:rPr lang="en-GB" sz="2800" b="1" dirty="0"/>
              <a:t>Skype</a:t>
            </a:r>
            <a:r>
              <a:rPr lang="en-GB" sz="2800" dirty="0"/>
              <a:t> will continue as a personal version alongside Microsoft Teams.</a:t>
            </a:r>
          </a:p>
          <a:p>
            <a:pPr marL="0" indent="0">
              <a:buNone/>
            </a:pPr>
            <a:endParaRPr lang="en-GB" sz="2800" dirty="0"/>
          </a:p>
          <a:p>
            <a:pPr marL="0" indent="0">
              <a:buNone/>
            </a:pPr>
            <a:endParaRPr lang="en-GB" sz="2800" dirty="0"/>
          </a:p>
        </p:txBody>
      </p:sp>
      <p:pic>
        <p:nvPicPr>
          <p:cNvPr id="5" name="Picture 4">
            <a:extLst>
              <a:ext uri="{FF2B5EF4-FFF2-40B4-BE49-F238E27FC236}">
                <a16:creationId xmlns:a16="http://schemas.microsoft.com/office/drawing/2014/main" id="{D7571524-6886-4ADD-9DA4-79287D5F5FF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37643" b="62786" l="10643" r="88143">
                        <a14:foregroundMark x1="13929" y1="43929" x2="13929" y2="43929"/>
                        <a14:foregroundMark x1="14071" y1="44143" x2="14071" y2="44143"/>
                        <a14:foregroundMark x1="10643" y1="43929" x2="10643" y2="43929"/>
                        <a14:foregroundMark x1="21643" y1="48286" x2="21643" y2="48286"/>
                        <a14:foregroundMark x1="21500" y1="48286" x2="21500" y2="48286"/>
                        <a14:foregroundMark x1="21500" y1="49000" x2="21500" y2="49000"/>
                        <a14:foregroundMark x1="21286" y1="49357" x2="21286" y2="49357"/>
                        <a14:foregroundMark x1="21286" y1="49357" x2="21286" y2="49357"/>
                        <a14:foregroundMark x1="21286" y1="49357" x2="21286" y2="49357"/>
                        <a14:foregroundMark x1="21286" y1="49357" x2="21286" y2="49357"/>
                        <a14:foregroundMark x1="21286" y1="49357" x2="21286" y2="49357"/>
                        <a14:foregroundMark x1="23071" y1="50071" x2="23786" y2="51143"/>
                        <a14:foregroundMark x1="25286" y1="51714" x2="26500" y2="57143"/>
                        <a14:foregroundMark x1="27214" y1="52643" x2="27214" y2="52643"/>
                        <a14:foregroundMark x1="24500" y1="56429" x2="17857" y2="55643"/>
                        <a14:foregroundMark x1="26857" y1="47929" x2="20429" y2="44357"/>
                        <a14:foregroundMark x1="20429" y1="44357" x2="20000" y2="49929"/>
                        <a14:foregroundMark x1="26714" y1="46500" x2="19571" y2="43571"/>
                        <a14:foregroundMark x1="19571" y1="43571" x2="19143" y2="43571"/>
                        <a14:foregroundMark x1="42929" y1="56429" x2="42929" y2="56429"/>
                        <a14:foregroundMark x1="42929" y1="56429" x2="42929" y2="56429"/>
                        <a14:foregroundMark x1="52429" y1="52643" x2="52429" y2="52643"/>
                        <a14:foregroundMark x1="51714" y1="52643" x2="51714" y2="52643"/>
                        <a14:foregroundMark x1="62357" y1="51714" x2="62357" y2="51714"/>
                        <a14:foregroundMark x1="62357" y1="51714" x2="62357" y2="51714"/>
                        <a14:foregroundMark x1="71357" y1="49357" x2="71357" y2="49357"/>
                        <a14:foregroundMark x1="71357" y1="49357" x2="71357" y2="49357"/>
                        <a14:foregroundMark x1="83286" y1="47714" x2="82714" y2="48143"/>
                        <a14:foregroundMark x1="81857" y1="48500" x2="81857" y2="48500"/>
                        <a14:foregroundMark x1="88143" y1="51000" x2="88143" y2="51000"/>
                        <a14:foregroundMark x1="88143" y1="51000" x2="88143" y2="51000"/>
                      </a14:backgroundRemoval>
                    </a14:imgEffect>
                  </a14:imgLayer>
                </a14:imgProps>
              </a:ext>
            </a:extLst>
          </a:blip>
          <a:srcRect l="8492" t="34524" r="7937" b="34048"/>
          <a:stretch/>
        </p:blipFill>
        <p:spPr>
          <a:xfrm>
            <a:off x="6885854" y="2514318"/>
            <a:ext cx="4639630" cy="1829364"/>
          </a:xfrm>
          <a:prstGeom prst="rect">
            <a:avLst/>
          </a:prstGeom>
        </p:spPr>
      </p:pic>
    </p:spTree>
    <p:extLst>
      <p:ext uri="{BB962C8B-B14F-4D97-AF65-F5344CB8AC3E}">
        <p14:creationId xmlns:p14="http://schemas.microsoft.com/office/powerpoint/2010/main" val="2525756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personal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81019" y="2147605"/>
            <a:ext cx="6735096" cy="4206240"/>
          </a:xfrm>
        </p:spPr>
        <p:txBody>
          <a:bodyPr>
            <a:normAutofit/>
          </a:bodyPr>
          <a:lstStyle/>
          <a:p>
            <a:pPr marL="0" indent="0">
              <a:buNone/>
            </a:pPr>
            <a:r>
              <a:rPr lang="en-GB" sz="2800" dirty="0"/>
              <a:t>Skype is a great option because it's accessible through computers, phones, tablets, home phones, TVs and even devices such as the Xbox One.</a:t>
            </a:r>
          </a:p>
          <a:p>
            <a:pPr marL="0" indent="0">
              <a:buNone/>
            </a:pPr>
            <a:r>
              <a:rPr lang="en-GB" sz="2800" dirty="0"/>
              <a:t>If you choose to connect with your Facebook account, the benefit is that you’ll be able to view your Facebook News Feed and contact your Facebook friends in Skype.</a:t>
            </a:r>
          </a:p>
        </p:txBody>
      </p:sp>
      <p:pic>
        <p:nvPicPr>
          <p:cNvPr id="4" name="Picture 3">
            <a:extLst>
              <a:ext uri="{FF2B5EF4-FFF2-40B4-BE49-F238E27FC236}">
                <a16:creationId xmlns:a16="http://schemas.microsoft.com/office/drawing/2014/main" id="{08252D97-B5EF-4DD9-8418-084004C365EC}"/>
              </a:ext>
            </a:extLst>
          </p:cNvPr>
          <p:cNvPicPr>
            <a:picLocks noChangeAspect="1"/>
          </p:cNvPicPr>
          <p:nvPr/>
        </p:nvPicPr>
        <p:blipFill>
          <a:blip r:embed="rId2"/>
          <a:stretch>
            <a:fillRect/>
          </a:stretch>
        </p:blipFill>
        <p:spPr>
          <a:xfrm>
            <a:off x="186787" y="1992086"/>
            <a:ext cx="4662800" cy="4581738"/>
          </a:xfrm>
          <a:prstGeom prst="rect">
            <a:avLst/>
          </a:prstGeom>
        </p:spPr>
      </p:pic>
    </p:spTree>
    <p:extLst>
      <p:ext uri="{BB962C8B-B14F-4D97-AF65-F5344CB8AC3E}">
        <p14:creationId xmlns:p14="http://schemas.microsoft.com/office/powerpoint/2010/main" val="3081411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Ms teams</a:t>
            </a:r>
          </a:p>
        </p:txBody>
      </p:sp>
    </p:spTree>
    <p:extLst>
      <p:ext uri="{BB962C8B-B14F-4D97-AF65-F5344CB8AC3E}">
        <p14:creationId xmlns:p14="http://schemas.microsoft.com/office/powerpoint/2010/main" val="1480690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Microsoft Teams</a:t>
            </a:r>
          </a:p>
        </p:txBody>
      </p:sp>
      <p:sp>
        <p:nvSpPr>
          <p:cNvPr id="4" name="Content Placeholder 3">
            <a:extLst>
              <a:ext uri="{FF2B5EF4-FFF2-40B4-BE49-F238E27FC236}">
                <a16:creationId xmlns:a16="http://schemas.microsoft.com/office/drawing/2014/main" id="{41971890-065E-4338-94E0-CE49379B797B}"/>
              </a:ext>
            </a:extLst>
          </p:cNvPr>
          <p:cNvSpPr>
            <a:spLocks noGrp="1"/>
          </p:cNvSpPr>
          <p:nvPr>
            <p:ph idx="1"/>
          </p:nvPr>
        </p:nvSpPr>
        <p:spPr>
          <a:xfrm>
            <a:off x="568412" y="2011679"/>
            <a:ext cx="6314027" cy="4646295"/>
          </a:xfrm>
        </p:spPr>
        <p:txBody>
          <a:bodyPr>
            <a:normAutofit fontScale="92500" lnSpcReduction="20000"/>
          </a:bodyPr>
          <a:lstStyle/>
          <a:p>
            <a:r>
              <a:rPr lang="en-GB" sz="2800" dirty="0"/>
              <a:t>Microsoft Teams is a </a:t>
            </a:r>
            <a:r>
              <a:rPr lang="en-GB" sz="2800" b="1" dirty="0"/>
              <a:t>collaboration app </a:t>
            </a:r>
            <a:r>
              <a:rPr lang="en-GB" sz="2800" dirty="0"/>
              <a:t>for personal, family and business use.</a:t>
            </a:r>
          </a:p>
          <a:p>
            <a:r>
              <a:rPr lang="en-GB" sz="2800" dirty="0"/>
              <a:t>It enables people and teams to communicate via </a:t>
            </a:r>
            <a:r>
              <a:rPr lang="en-GB" sz="2800" b="1" dirty="0"/>
              <a:t>voice &amp; video</a:t>
            </a:r>
            <a:r>
              <a:rPr lang="en-GB" sz="2800" dirty="0"/>
              <a:t>, instant messaging / DMs, chat, organise groups and provide file sharing all in one place.</a:t>
            </a:r>
          </a:p>
          <a:p>
            <a:r>
              <a:rPr lang="en-GB" sz="2800" dirty="0"/>
              <a:t>Allows one-on-one or group/team audio and video calls. </a:t>
            </a:r>
          </a:p>
          <a:p>
            <a:r>
              <a:rPr lang="en-GB" sz="2800" dirty="0"/>
              <a:t>You can share screens during web conferencing, schedule meetings, and record meetings.</a:t>
            </a:r>
          </a:p>
          <a:p>
            <a:r>
              <a:rPr lang="en-GB" sz="2800" b="1" dirty="0"/>
              <a:t>Can be accessed easily via desktop, a mobile device or web browser</a:t>
            </a:r>
          </a:p>
          <a:p>
            <a:endParaRPr lang="en-GB" sz="2800" dirty="0"/>
          </a:p>
        </p:txBody>
      </p:sp>
      <p:pic>
        <p:nvPicPr>
          <p:cNvPr id="6" name="Picture 5">
            <a:extLst>
              <a:ext uri="{FF2B5EF4-FFF2-40B4-BE49-F238E27FC236}">
                <a16:creationId xmlns:a16="http://schemas.microsoft.com/office/drawing/2014/main" id="{2301D73F-CD32-4D5A-8D4E-B28F5CF5EE08}"/>
              </a:ext>
            </a:extLst>
          </p:cNvPr>
          <p:cNvPicPr>
            <a:picLocks noChangeAspect="1"/>
          </p:cNvPicPr>
          <p:nvPr/>
        </p:nvPicPr>
        <p:blipFill>
          <a:blip r:embed="rId2"/>
          <a:stretch>
            <a:fillRect/>
          </a:stretch>
        </p:blipFill>
        <p:spPr>
          <a:xfrm>
            <a:off x="6882439" y="2262752"/>
            <a:ext cx="5113249" cy="4170090"/>
          </a:xfrm>
          <a:prstGeom prst="rect">
            <a:avLst/>
          </a:prstGeom>
        </p:spPr>
      </p:pic>
      <p:pic>
        <p:nvPicPr>
          <p:cNvPr id="5" name="Picture 4">
            <a:extLst>
              <a:ext uri="{FF2B5EF4-FFF2-40B4-BE49-F238E27FC236}">
                <a16:creationId xmlns:a16="http://schemas.microsoft.com/office/drawing/2014/main" id="{B2993183-022E-4471-8DCC-55424A935279}"/>
              </a:ext>
            </a:extLst>
          </p:cNvPr>
          <p:cNvPicPr>
            <a:picLocks noChangeAspect="1"/>
          </p:cNvPicPr>
          <p:nvPr/>
        </p:nvPicPr>
        <p:blipFill rotWithShape="1">
          <a:blip r:embed="rId3"/>
          <a:srcRect l="70567"/>
          <a:stretch/>
        </p:blipFill>
        <p:spPr>
          <a:xfrm>
            <a:off x="7856093" y="811721"/>
            <a:ext cx="1976237" cy="1962430"/>
          </a:xfrm>
          <a:prstGeom prst="rect">
            <a:avLst/>
          </a:prstGeom>
        </p:spPr>
      </p:pic>
    </p:spTree>
    <p:extLst>
      <p:ext uri="{BB962C8B-B14F-4D97-AF65-F5344CB8AC3E}">
        <p14:creationId xmlns:p14="http://schemas.microsoft.com/office/powerpoint/2010/main" val="1043354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application, Teams&#10;&#10;Description automatically generated">
            <a:extLst>
              <a:ext uri="{FF2B5EF4-FFF2-40B4-BE49-F238E27FC236}">
                <a16:creationId xmlns:a16="http://schemas.microsoft.com/office/drawing/2014/main" id="{1055666D-9FBA-48AF-9AAC-363A0AC8F3EE}"/>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8060850" y="1918841"/>
            <a:ext cx="4032421" cy="4883732"/>
          </a:xfrm>
          <a:prstGeom prst="rect">
            <a:avLst/>
          </a:prstGeom>
        </p:spPr>
      </p:pic>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34780" y="1918841"/>
            <a:ext cx="7855335" cy="4803264"/>
          </a:xfrm>
        </p:spPr>
        <p:txBody>
          <a:bodyPr>
            <a:normAutofit fontScale="92500" lnSpcReduction="10000"/>
          </a:bodyPr>
          <a:lstStyle/>
          <a:p>
            <a:pPr marL="0" indent="0">
              <a:buNone/>
            </a:pPr>
            <a:r>
              <a:rPr lang="en-GB" sz="2800" b="1" u="sng" dirty="0"/>
              <a:t>Teams and Channels:</a:t>
            </a:r>
          </a:p>
          <a:p>
            <a:r>
              <a:rPr lang="en-GB" sz="2800" dirty="0"/>
              <a:t>Each Team has subsections, which are called </a:t>
            </a:r>
            <a:r>
              <a:rPr lang="en-GB" sz="2800" b="1" dirty="0"/>
              <a:t>Channels</a:t>
            </a:r>
            <a:r>
              <a:rPr lang="en-GB" sz="2800" dirty="0"/>
              <a:t>, and a General Channel will automatically be created. </a:t>
            </a:r>
          </a:p>
          <a:p>
            <a:r>
              <a:rPr lang="en-GB" sz="2800" dirty="0"/>
              <a:t>You can have multiple Channels within a Team for sub-teams / functional departments. </a:t>
            </a:r>
          </a:p>
          <a:p>
            <a:pPr lvl="1"/>
            <a:r>
              <a:rPr lang="en-GB" sz="2600" dirty="0"/>
              <a:t>For example, you could have a </a:t>
            </a:r>
            <a:r>
              <a:rPr lang="en-GB" sz="2600" b="1" dirty="0"/>
              <a:t>Marketing channel</a:t>
            </a:r>
            <a:r>
              <a:rPr lang="en-GB" sz="2600" dirty="0"/>
              <a:t>, a </a:t>
            </a:r>
            <a:r>
              <a:rPr lang="en-GB" sz="2600" b="1" dirty="0"/>
              <a:t>Finance channel</a:t>
            </a:r>
            <a:r>
              <a:rPr lang="en-GB" sz="2600" dirty="0"/>
              <a:t>, a </a:t>
            </a:r>
            <a:r>
              <a:rPr lang="en-GB" sz="2600" b="1" dirty="0"/>
              <a:t>HR channel </a:t>
            </a:r>
            <a:r>
              <a:rPr lang="en-GB" sz="2600" dirty="0"/>
              <a:t>that relate to different departments. And additional channels for sub-teams within different departments. We can choose whatever suits an organisation's way of working.</a:t>
            </a:r>
          </a:p>
          <a:p>
            <a:r>
              <a:rPr lang="en-GB" sz="2800" b="1" dirty="0"/>
              <a:t>Channels are segregated conversations/meeting areas, where each one can be dedicated to a department, project or a task.</a:t>
            </a:r>
            <a:endParaRPr lang="en-GB" sz="2800" dirty="0"/>
          </a:p>
        </p:txBody>
      </p:sp>
    </p:spTree>
    <p:extLst>
      <p:ext uri="{BB962C8B-B14F-4D97-AF65-F5344CB8AC3E}">
        <p14:creationId xmlns:p14="http://schemas.microsoft.com/office/powerpoint/2010/main" val="25904362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Ms teams</a:t>
            </a:r>
          </a:p>
        </p:txBody>
      </p:sp>
      <p:pic>
        <p:nvPicPr>
          <p:cNvPr id="6" name="Content Placeholder 5">
            <a:extLst>
              <a:ext uri="{FF2B5EF4-FFF2-40B4-BE49-F238E27FC236}">
                <a16:creationId xmlns:a16="http://schemas.microsoft.com/office/drawing/2014/main" id="{7F9793EF-7D78-4710-8462-E68DABDA12F5}"/>
              </a:ext>
            </a:extLst>
          </p:cNvPr>
          <p:cNvPicPr>
            <a:picLocks noGrp="1" noChangeAspect="1"/>
          </p:cNvPicPr>
          <p:nvPr>
            <p:ph idx="1"/>
          </p:nvPr>
        </p:nvPicPr>
        <p:blipFill>
          <a:blip r:embed="rId2"/>
          <a:stretch>
            <a:fillRect/>
          </a:stretch>
        </p:blipFill>
        <p:spPr>
          <a:xfrm>
            <a:off x="133350" y="1905000"/>
            <a:ext cx="11963399" cy="4872187"/>
          </a:xfrm>
          <a:prstGeom prst="rect">
            <a:avLst/>
          </a:prstGeom>
        </p:spPr>
      </p:pic>
    </p:spTree>
    <p:extLst>
      <p:ext uri="{BB962C8B-B14F-4D97-AF65-F5344CB8AC3E}">
        <p14:creationId xmlns:p14="http://schemas.microsoft.com/office/powerpoint/2010/main" val="35974746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82986" y="245430"/>
            <a:ext cx="8874142" cy="1508760"/>
          </a:xfrm>
        </p:spPr>
        <p:txBody>
          <a:bodyPr/>
          <a:lstStyle/>
          <a:p>
            <a:r>
              <a:rPr lang="en-GB" sz="4800" b="1" dirty="0"/>
              <a:t>Bg. </a:t>
            </a:r>
            <a:r>
              <a:rPr lang="en-GB" dirty="0"/>
              <a:t>Ms Teams: conversations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19194" y="2011832"/>
            <a:ext cx="10414861" cy="4233986"/>
          </a:xfrm>
        </p:spPr>
        <p:txBody>
          <a:bodyPr>
            <a:normAutofit/>
          </a:bodyPr>
          <a:lstStyle/>
          <a:p>
            <a:r>
              <a:rPr lang="en-GB" sz="2800" b="1" dirty="0"/>
              <a:t>Conversations are one of the key features of Teams, allowing each Team/channel to have a centralised discussion that is saved and easily searchable.</a:t>
            </a:r>
          </a:p>
          <a:p>
            <a:r>
              <a:rPr lang="en-GB" sz="2800" b="1" dirty="0"/>
              <a:t>Conversations are the central component where all teamwork is recorded—from file sharing to video calls.</a:t>
            </a:r>
          </a:p>
          <a:p>
            <a:r>
              <a:rPr lang="en-GB" sz="2800" b="1" dirty="0"/>
              <a:t>The use of the ‘at @’ symbol, @paul.jones allows you to tag participants or even whole teams to notify others. </a:t>
            </a:r>
          </a:p>
          <a:p>
            <a:r>
              <a:rPr lang="en-GB" sz="2800" b="1" dirty="0"/>
              <a:t>The Teams app will notify you through an alert. As well as tagging, users can 'like' content and share emojis or GIFs.</a:t>
            </a:r>
            <a:endParaRPr lang="en-GB" sz="2000" dirty="0"/>
          </a:p>
        </p:txBody>
      </p:sp>
    </p:spTree>
    <p:extLst>
      <p:ext uri="{BB962C8B-B14F-4D97-AF65-F5344CB8AC3E}">
        <p14:creationId xmlns:p14="http://schemas.microsoft.com/office/powerpoint/2010/main" val="744398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267029" y="150495"/>
            <a:ext cx="9537798" cy="1508760"/>
          </a:xfrm>
        </p:spPr>
        <p:txBody>
          <a:bodyPr/>
          <a:lstStyle/>
          <a:p>
            <a:r>
              <a:rPr lang="en-GB" sz="4400" b="1" dirty="0"/>
              <a:t>Bg. </a:t>
            </a:r>
            <a:r>
              <a:rPr lang="en-GB" dirty="0"/>
              <a:t>Conversation in a channel</a:t>
            </a:r>
          </a:p>
        </p:txBody>
      </p:sp>
      <p:pic>
        <p:nvPicPr>
          <p:cNvPr id="4" name="Picture 3">
            <a:extLst>
              <a:ext uri="{FF2B5EF4-FFF2-40B4-BE49-F238E27FC236}">
                <a16:creationId xmlns:a16="http://schemas.microsoft.com/office/drawing/2014/main" id="{13BE42A9-A1C7-4500-B899-2D8CACC3BD9C}"/>
              </a:ext>
            </a:extLst>
          </p:cNvPr>
          <p:cNvPicPr>
            <a:picLocks noChangeAspect="1"/>
          </p:cNvPicPr>
          <p:nvPr/>
        </p:nvPicPr>
        <p:blipFill>
          <a:blip r:embed="rId2"/>
          <a:stretch>
            <a:fillRect/>
          </a:stretch>
        </p:blipFill>
        <p:spPr>
          <a:xfrm>
            <a:off x="76951" y="1137238"/>
            <a:ext cx="12048374" cy="4815888"/>
          </a:xfrm>
          <a:prstGeom prst="rect">
            <a:avLst/>
          </a:prstGeom>
        </p:spPr>
      </p:pic>
      <p:sp>
        <p:nvSpPr>
          <p:cNvPr id="7" name="TextBox 6">
            <a:extLst>
              <a:ext uri="{FF2B5EF4-FFF2-40B4-BE49-F238E27FC236}">
                <a16:creationId xmlns:a16="http://schemas.microsoft.com/office/drawing/2014/main" id="{69B031CD-FC13-4161-9C1F-020476E3EF5A}"/>
              </a:ext>
            </a:extLst>
          </p:cNvPr>
          <p:cNvSpPr txBox="1"/>
          <p:nvPr/>
        </p:nvSpPr>
        <p:spPr>
          <a:xfrm>
            <a:off x="0" y="5953125"/>
            <a:ext cx="12191999" cy="923330"/>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Corbel" panose="020B0503020204020204"/>
                <a:ea typeface="+mn-ea"/>
                <a:cs typeface="+mn-cs"/>
              </a:rPr>
              <a:t>Channel Tabs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Corbel" panose="020B0503020204020204"/>
                <a:ea typeface="+mn-ea"/>
                <a:cs typeface="+mn-cs"/>
              </a:rPr>
              <a:t>Each Channel </a:t>
            </a:r>
            <a:r>
              <a:rPr lang="en-GB" dirty="0">
                <a:solidFill>
                  <a:srgbClr val="FFFFFF"/>
                </a:solidFill>
                <a:latin typeface="Corbel" panose="020B0503020204020204"/>
              </a:rPr>
              <a:t>has </a:t>
            </a:r>
            <a:r>
              <a:rPr kumimoji="0" lang="en-GB" sz="1800" b="0" i="0" u="none" strike="noStrike" kern="1200" cap="none" spc="0" normalizeH="0" baseline="0" noProof="0" dirty="0">
                <a:ln>
                  <a:noFill/>
                </a:ln>
                <a:solidFill>
                  <a:srgbClr val="FFFFFF"/>
                </a:solidFill>
                <a:effectLst/>
                <a:uLnTx/>
                <a:uFillTx/>
                <a:latin typeface="Corbel" panose="020B0503020204020204"/>
                <a:ea typeface="+mn-ea"/>
                <a:cs typeface="+mn-cs"/>
              </a:rPr>
              <a:t>their own tabs along the top. Conversation (group chat), Files (shared documents) and Notes (shared OneNote) are automatically created and you we can add our own additional tabs.</a:t>
            </a:r>
          </a:p>
        </p:txBody>
      </p:sp>
    </p:spTree>
    <p:extLst>
      <p:ext uri="{BB962C8B-B14F-4D97-AF65-F5344CB8AC3E}">
        <p14:creationId xmlns:p14="http://schemas.microsoft.com/office/powerpoint/2010/main" val="26676728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90736" y="265390"/>
            <a:ext cx="8874142" cy="1508760"/>
          </a:xfrm>
        </p:spPr>
        <p:txBody>
          <a:bodyPr>
            <a:normAutofit/>
          </a:bodyPr>
          <a:lstStyle/>
          <a:p>
            <a:r>
              <a:rPr lang="en-GB" sz="4000" dirty="0"/>
              <a:t>Calendar, Meetings &amp; Video Conferencing</a:t>
            </a:r>
            <a:endParaRPr lang="en-GB"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325206" y="1918841"/>
            <a:ext cx="4531104" cy="3083465"/>
          </a:xfrm>
        </p:spPr>
        <p:txBody>
          <a:bodyPr>
            <a:normAutofit/>
          </a:bodyPr>
          <a:lstStyle/>
          <a:p>
            <a:r>
              <a:rPr lang="en-GB" sz="2400" b="1" dirty="0"/>
              <a:t>O365 Calendar </a:t>
            </a:r>
            <a:r>
              <a:rPr lang="en-GB" sz="2400" dirty="0"/>
              <a:t>is fully integrated into Teams.</a:t>
            </a:r>
          </a:p>
          <a:p>
            <a:r>
              <a:rPr lang="en-GB" sz="2400" dirty="0"/>
              <a:t>This is where you can ‘</a:t>
            </a:r>
            <a:r>
              <a:rPr lang="en-GB" sz="2400" b="1" dirty="0"/>
              <a:t>Meet now</a:t>
            </a:r>
            <a:r>
              <a:rPr lang="en-GB" sz="2400" dirty="0"/>
              <a:t>’ or schedule a ‘</a:t>
            </a:r>
            <a:r>
              <a:rPr lang="en-GB" sz="2400" b="1" dirty="0"/>
              <a:t>New meeting</a:t>
            </a:r>
            <a:r>
              <a:rPr lang="en-GB" sz="2400" dirty="0"/>
              <a:t>’ to video conference with colleagues, friends or family.</a:t>
            </a:r>
          </a:p>
        </p:txBody>
      </p:sp>
      <p:pic>
        <p:nvPicPr>
          <p:cNvPr id="5" name="Picture 4">
            <a:extLst>
              <a:ext uri="{FF2B5EF4-FFF2-40B4-BE49-F238E27FC236}">
                <a16:creationId xmlns:a16="http://schemas.microsoft.com/office/drawing/2014/main" id="{47103333-F1E2-4A4F-A301-1EF652E601DD}"/>
              </a:ext>
            </a:extLst>
          </p:cNvPr>
          <p:cNvPicPr>
            <a:picLocks noChangeAspect="1"/>
          </p:cNvPicPr>
          <p:nvPr/>
        </p:nvPicPr>
        <p:blipFill>
          <a:blip r:embed="rId2"/>
          <a:stretch>
            <a:fillRect/>
          </a:stretch>
        </p:blipFill>
        <p:spPr>
          <a:xfrm>
            <a:off x="4923868" y="2058326"/>
            <a:ext cx="7042630" cy="4654983"/>
          </a:xfrm>
          <a:prstGeom prst="rect">
            <a:avLst/>
          </a:prstGeom>
        </p:spPr>
      </p:pic>
    </p:spTree>
    <p:extLst>
      <p:ext uri="{BB962C8B-B14F-4D97-AF65-F5344CB8AC3E}">
        <p14:creationId xmlns:p14="http://schemas.microsoft.com/office/powerpoint/2010/main" val="26845298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b="1" dirty="0"/>
              <a:t>Bg. </a:t>
            </a:r>
            <a:r>
              <a:rPr lang="en-GB" dirty="0"/>
              <a:t>Teams meeting</a:t>
            </a:r>
          </a:p>
        </p:txBody>
      </p:sp>
      <p:pic>
        <p:nvPicPr>
          <p:cNvPr id="4" name="Picture 3">
            <a:extLst>
              <a:ext uri="{FF2B5EF4-FFF2-40B4-BE49-F238E27FC236}">
                <a16:creationId xmlns:a16="http://schemas.microsoft.com/office/drawing/2014/main" id="{611F7D64-64B0-4424-B232-66A8BA8880A9}"/>
              </a:ext>
            </a:extLst>
          </p:cNvPr>
          <p:cNvPicPr>
            <a:picLocks noChangeAspect="1"/>
          </p:cNvPicPr>
          <p:nvPr/>
        </p:nvPicPr>
        <p:blipFill>
          <a:blip r:embed="rId2"/>
          <a:stretch>
            <a:fillRect/>
          </a:stretch>
        </p:blipFill>
        <p:spPr>
          <a:xfrm>
            <a:off x="114298" y="1951499"/>
            <a:ext cx="6890657" cy="4804618"/>
          </a:xfrm>
          <a:prstGeom prst="rect">
            <a:avLst/>
          </a:prstGeom>
        </p:spPr>
      </p:pic>
      <p:pic>
        <p:nvPicPr>
          <p:cNvPr id="8" name="Content Placeholder 7">
            <a:extLst>
              <a:ext uri="{FF2B5EF4-FFF2-40B4-BE49-F238E27FC236}">
                <a16:creationId xmlns:a16="http://schemas.microsoft.com/office/drawing/2014/main" id="{0DB4DE75-C79A-4921-91DA-E0EAA82F6DB3}"/>
              </a:ext>
            </a:extLst>
          </p:cNvPr>
          <p:cNvPicPr>
            <a:picLocks noGrp="1" noChangeAspect="1"/>
          </p:cNvPicPr>
          <p:nvPr>
            <p:ph idx="1"/>
          </p:nvPr>
        </p:nvPicPr>
        <p:blipFill>
          <a:blip r:embed="rId3"/>
          <a:stretch>
            <a:fillRect/>
          </a:stretch>
        </p:blipFill>
        <p:spPr>
          <a:xfrm>
            <a:off x="7193909" y="1951498"/>
            <a:ext cx="4883793" cy="4622325"/>
          </a:xfrm>
          <a:prstGeom prst="rect">
            <a:avLst/>
          </a:prstGeom>
        </p:spPr>
      </p:pic>
    </p:spTree>
    <p:extLst>
      <p:ext uri="{BB962C8B-B14F-4D97-AF65-F5344CB8AC3E}">
        <p14:creationId xmlns:p14="http://schemas.microsoft.com/office/powerpoint/2010/main" val="6682890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66F9409-F3F7-4C38-90BE-DCDCB2AA91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3898" y="2136161"/>
            <a:ext cx="7167250" cy="40207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9E41197-7251-4F18-94BE-5DB9E5C0D202}"/>
              </a:ext>
            </a:extLst>
          </p:cNvPr>
          <p:cNvSpPr>
            <a:spLocks noGrp="1"/>
          </p:cNvSpPr>
          <p:nvPr>
            <p:ph type="title"/>
          </p:nvPr>
        </p:nvSpPr>
        <p:spPr/>
        <p:txBody>
          <a:bodyPr/>
          <a:lstStyle/>
          <a:p>
            <a:r>
              <a:rPr lang="en-GB" dirty="0"/>
              <a:t>MS Whiteboard</a:t>
            </a:r>
          </a:p>
        </p:txBody>
      </p:sp>
      <p:sp>
        <p:nvSpPr>
          <p:cNvPr id="3" name="Content Placeholder 2">
            <a:extLst>
              <a:ext uri="{FF2B5EF4-FFF2-40B4-BE49-F238E27FC236}">
                <a16:creationId xmlns:a16="http://schemas.microsoft.com/office/drawing/2014/main" id="{CB76AF45-2367-45C2-AF9A-2240EC13C342}"/>
              </a:ext>
            </a:extLst>
          </p:cNvPr>
          <p:cNvSpPr>
            <a:spLocks noGrp="1"/>
          </p:cNvSpPr>
          <p:nvPr>
            <p:ph idx="1"/>
          </p:nvPr>
        </p:nvSpPr>
        <p:spPr>
          <a:xfrm>
            <a:off x="339320" y="2011680"/>
            <a:ext cx="4639934" cy="4206240"/>
          </a:xfrm>
        </p:spPr>
        <p:txBody>
          <a:bodyPr>
            <a:normAutofit fontScale="92500" lnSpcReduction="10000"/>
          </a:bodyPr>
          <a:lstStyle/>
          <a:p>
            <a:r>
              <a:rPr lang="en-GB" sz="2800" dirty="0"/>
              <a:t>Microsoft have integrated </a:t>
            </a:r>
            <a:r>
              <a:rPr lang="en-GB" sz="2800" b="1" dirty="0"/>
              <a:t>MS Whiteboard</a:t>
            </a:r>
            <a:r>
              <a:rPr lang="en-GB" sz="2800" dirty="0"/>
              <a:t> (which is free) into MS Teams.</a:t>
            </a:r>
          </a:p>
          <a:p>
            <a:r>
              <a:rPr lang="en-GB" sz="2800" dirty="0"/>
              <a:t>It is a </a:t>
            </a:r>
            <a:r>
              <a:rPr lang="en-GB" sz="2800" b="1" dirty="0"/>
              <a:t>collaborate whiteboard</a:t>
            </a:r>
            <a:r>
              <a:rPr lang="en-GB" sz="2800" dirty="0"/>
              <a:t>, allowing meeting participants to work on the whiteboard at the same time.</a:t>
            </a:r>
          </a:p>
          <a:p>
            <a:r>
              <a:rPr lang="en-GB" sz="2800" dirty="0"/>
              <a:t>To access during a call/meeting: </a:t>
            </a:r>
            <a:r>
              <a:rPr lang="en-GB" sz="2800" dirty="0" err="1"/>
              <a:t>Goto</a:t>
            </a:r>
            <a:r>
              <a:rPr lang="en-GB" sz="2800" dirty="0"/>
              <a:t> the ‘Share screen’ icon, and you will be able to click on MS Whiteboard.</a:t>
            </a:r>
          </a:p>
        </p:txBody>
      </p:sp>
    </p:spTree>
    <p:extLst>
      <p:ext uri="{BB962C8B-B14F-4D97-AF65-F5344CB8AC3E}">
        <p14:creationId xmlns:p14="http://schemas.microsoft.com/office/powerpoint/2010/main" val="8343740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BE639-29ED-4E7F-AB02-F88860CBAB45}"/>
              </a:ext>
            </a:extLst>
          </p:cNvPr>
          <p:cNvSpPr>
            <a:spLocks noGrp="1"/>
          </p:cNvSpPr>
          <p:nvPr>
            <p:ph type="title"/>
          </p:nvPr>
        </p:nvSpPr>
        <p:spPr>
          <a:xfrm>
            <a:off x="503672" y="325280"/>
            <a:ext cx="8874142" cy="1508760"/>
          </a:xfrm>
        </p:spPr>
        <p:txBody>
          <a:bodyPr/>
          <a:lstStyle/>
          <a:p>
            <a:r>
              <a:rPr lang="en-GB" dirty="0"/>
              <a:t>Ms teams: apps</a:t>
            </a:r>
          </a:p>
        </p:txBody>
      </p:sp>
      <p:sp>
        <p:nvSpPr>
          <p:cNvPr id="3" name="Content Placeholder 2">
            <a:extLst>
              <a:ext uri="{FF2B5EF4-FFF2-40B4-BE49-F238E27FC236}">
                <a16:creationId xmlns:a16="http://schemas.microsoft.com/office/drawing/2014/main" id="{DF10E2BB-B728-48E4-B471-83BD63A49210}"/>
              </a:ext>
            </a:extLst>
          </p:cNvPr>
          <p:cNvSpPr>
            <a:spLocks noGrp="1"/>
          </p:cNvSpPr>
          <p:nvPr>
            <p:ph idx="1"/>
          </p:nvPr>
        </p:nvSpPr>
        <p:spPr>
          <a:xfrm>
            <a:off x="92375" y="1915064"/>
            <a:ext cx="6784835" cy="4780888"/>
          </a:xfrm>
        </p:spPr>
        <p:txBody>
          <a:bodyPr>
            <a:normAutofit fontScale="92500" lnSpcReduction="10000"/>
          </a:bodyPr>
          <a:lstStyle/>
          <a:p>
            <a:pPr algn="l">
              <a:lnSpc>
                <a:spcPct val="110000"/>
              </a:lnSpc>
              <a:spcBef>
                <a:spcPts val="600"/>
              </a:spcBef>
              <a:spcAft>
                <a:spcPts val="0"/>
              </a:spcAft>
            </a:pPr>
            <a:r>
              <a:rPr lang="en-GB" sz="2400" i="0" dirty="0">
                <a:effectLst/>
                <a:latin typeface="+mn-lt"/>
              </a:rPr>
              <a:t>We can easily </a:t>
            </a:r>
            <a:r>
              <a:rPr lang="en-GB" sz="2400" dirty="0">
                <a:latin typeface="+mn-lt"/>
              </a:rPr>
              <a:t>add main different types of </a:t>
            </a:r>
            <a:r>
              <a:rPr lang="en-GB" sz="2400" b="1" i="0" dirty="0">
                <a:effectLst/>
                <a:latin typeface="+mn-lt"/>
              </a:rPr>
              <a:t>Apps</a:t>
            </a:r>
            <a:r>
              <a:rPr lang="en-GB" sz="2400" b="0" i="0" dirty="0">
                <a:effectLst/>
                <a:latin typeface="+mn-lt"/>
              </a:rPr>
              <a:t> in MS Teams </a:t>
            </a:r>
            <a:r>
              <a:rPr lang="en-GB" sz="2400" b="1" i="0" dirty="0">
                <a:effectLst/>
                <a:latin typeface="+mn-lt"/>
              </a:rPr>
              <a:t>to </a:t>
            </a:r>
            <a:r>
              <a:rPr lang="en-GB" sz="2400" b="1" dirty="0">
                <a:latin typeface="+mn-lt"/>
              </a:rPr>
              <a:t>add additional functionality </a:t>
            </a:r>
            <a:r>
              <a:rPr lang="en-GB" sz="2400" dirty="0">
                <a:latin typeface="+mn-lt"/>
              </a:rPr>
              <a:t>to enhance our work and </a:t>
            </a:r>
            <a:r>
              <a:rPr lang="en-GB" sz="2400" b="0" i="0" dirty="0">
                <a:effectLst/>
                <a:latin typeface="+mn-lt"/>
              </a:rPr>
              <a:t>collaboration with others while using Teams.</a:t>
            </a:r>
            <a:endParaRPr lang="en-GB" sz="2400" dirty="0">
              <a:latin typeface="+mn-lt"/>
            </a:endParaRPr>
          </a:p>
          <a:p>
            <a:pPr algn="l">
              <a:lnSpc>
                <a:spcPct val="110000"/>
              </a:lnSpc>
              <a:spcBef>
                <a:spcPts val="600"/>
              </a:spcBef>
              <a:spcAft>
                <a:spcPts val="0"/>
              </a:spcAft>
            </a:pPr>
            <a:r>
              <a:rPr lang="en-GB" sz="2400" b="0" i="0" dirty="0">
                <a:effectLst/>
                <a:latin typeface="+mn-lt"/>
              </a:rPr>
              <a:t>We can add an App. in </a:t>
            </a:r>
            <a:r>
              <a:rPr lang="en-GB" sz="2400" dirty="0">
                <a:latin typeface="+mn-lt"/>
              </a:rPr>
              <a:t>3 </a:t>
            </a:r>
            <a:r>
              <a:rPr lang="en-GB" sz="2400" b="0" i="0" dirty="0">
                <a:effectLst/>
                <a:latin typeface="+mn-lt"/>
              </a:rPr>
              <a:t>main areas in MS Teams:</a:t>
            </a:r>
            <a:r>
              <a:rPr lang="en-GB" sz="2400" i="0" dirty="0">
                <a:effectLst/>
                <a:latin typeface="+mn-lt"/>
              </a:rPr>
              <a:t> </a:t>
            </a:r>
          </a:p>
          <a:p>
            <a:pPr lvl="1">
              <a:lnSpc>
                <a:spcPct val="110000"/>
              </a:lnSpc>
              <a:spcBef>
                <a:spcPts val="600"/>
              </a:spcBef>
              <a:spcAft>
                <a:spcPts val="0"/>
              </a:spcAft>
            </a:pPr>
            <a:r>
              <a:rPr lang="en-GB" sz="2400" b="0" i="0" dirty="0">
                <a:effectLst/>
                <a:latin typeface="+mn-lt"/>
              </a:rPr>
              <a:t>Directly in a real-time </a:t>
            </a:r>
            <a:r>
              <a:rPr lang="en-GB" sz="2400" b="1" i="0" dirty="0">
                <a:effectLst/>
                <a:latin typeface="+mn-lt"/>
              </a:rPr>
              <a:t>Meeting</a:t>
            </a:r>
          </a:p>
          <a:p>
            <a:pPr lvl="1">
              <a:lnSpc>
                <a:spcPct val="110000"/>
              </a:lnSpc>
              <a:spcBef>
                <a:spcPts val="600"/>
              </a:spcBef>
              <a:spcAft>
                <a:spcPts val="0"/>
              </a:spcAft>
            </a:pPr>
            <a:r>
              <a:rPr lang="en-GB" sz="2400" i="0" dirty="0">
                <a:effectLst/>
                <a:latin typeface="+mn-lt"/>
              </a:rPr>
              <a:t>in a </a:t>
            </a:r>
            <a:r>
              <a:rPr lang="en-GB" sz="2400" b="1" i="0" dirty="0">
                <a:effectLst/>
                <a:latin typeface="+mn-lt"/>
              </a:rPr>
              <a:t>Chat</a:t>
            </a:r>
            <a:r>
              <a:rPr lang="en-GB" sz="2400" b="0" i="0" dirty="0">
                <a:effectLst/>
                <a:latin typeface="+mn-lt"/>
              </a:rPr>
              <a:t> directly in a conversation or</a:t>
            </a:r>
          </a:p>
          <a:p>
            <a:pPr lvl="1">
              <a:lnSpc>
                <a:spcPct val="110000"/>
              </a:lnSpc>
              <a:spcBef>
                <a:spcPts val="600"/>
              </a:spcBef>
              <a:spcAft>
                <a:spcPts val="0"/>
              </a:spcAft>
            </a:pPr>
            <a:r>
              <a:rPr lang="en-GB" sz="2400" b="1" i="0" dirty="0">
                <a:effectLst/>
                <a:latin typeface="+mn-lt"/>
              </a:rPr>
              <a:t>in a Channel</a:t>
            </a:r>
            <a:r>
              <a:rPr lang="en-GB" sz="2400" b="0" i="0" dirty="0">
                <a:effectLst/>
                <a:latin typeface="+mn-lt"/>
              </a:rPr>
              <a:t>: to share with the whole team.</a:t>
            </a:r>
            <a:endParaRPr lang="en-GB" sz="2400" b="1" dirty="0">
              <a:latin typeface="+mn-lt"/>
            </a:endParaRPr>
          </a:p>
          <a:p>
            <a:pPr>
              <a:lnSpc>
                <a:spcPct val="110000"/>
              </a:lnSpc>
              <a:spcBef>
                <a:spcPts val="600"/>
              </a:spcBef>
              <a:spcAft>
                <a:spcPts val="0"/>
              </a:spcAft>
            </a:pPr>
            <a:r>
              <a:rPr lang="en-GB" sz="2400" dirty="0">
                <a:latin typeface="+mn-lt"/>
              </a:rPr>
              <a:t>For example, we could add ‘</a:t>
            </a:r>
            <a:r>
              <a:rPr lang="en-GB" sz="2400" b="1" dirty="0">
                <a:latin typeface="+mn-lt"/>
              </a:rPr>
              <a:t>a poll</a:t>
            </a:r>
            <a:r>
              <a:rPr lang="en-GB" sz="2400" dirty="0">
                <a:latin typeface="+mn-lt"/>
              </a:rPr>
              <a:t>’ to allow live democratic decision making.</a:t>
            </a:r>
          </a:p>
          <a:p>
            <a:pPr algn="l">
              <a:lnSpc>
                <a:spcPct val="110000"/>
              </a:lnSpc>
              <a:spcBef>
                <a:spcPts val="600"/>
              </a:spcBef>
              <a:spcAft>
                <a:spcPts val="0"/>
              </a:spcAft>
            </a:pPr>
            <a:r>
              <a:rPr lang="en-GB" sz="2400" dirty="0">
                <a:latin typeface="+mn-lt"/>
              </a:rPr>
              <a:t>For more information &amp; a video overview </a:t>
            </a:r>
            <a:r>
              <a:rPr lang="en-GB" sz="2400" dirty="0">
                <a:latin typeface="+mn-lt"/>
                <a:hlinkClick r:id="rId2">
                  <a:extLst>
                    <a:ext uri="{A12FA001-AC4F-418D-AE19-62706E023703}">
                      <ahyp:hlinkClr xmlns:ahyp="http://schemas.microsoft.com/office/drawing/2018/hyperlinkcolor" val="tx"/>
                    </a:ext>
                  </a:extLst>
                </a:hlinkClick>
              </a:rPr>
              <a:t>click-here</a:t>
            </a:r>
            <a:r>
              <a:rPr lang="en-GB" sz="2400" dirty="0">
                <a:latin typeface="+mn-lt"/>
              </a:rPr>
              <a:t>.</a:t>
            </a:r>
          </a:p>
          <a:p>
            <a:pPr>
              <a:lnSpc>
                <a:spcPct val="110000"/>
              </a:lnSpc>
              <a:spcBef>
                <a:spcPts val="600"/>
              </a:spcBef>
              <a:spcAft>
                <a:spcPts val="0"/>
              </a:spcAft>
            </a:pPr>
            <a:r>
              <a:rPr lang="en-GB" sz="2400" dirty="0">
                <a:latin typeface="+mn-lt"/>
              </a:rPr>
              <a:t>Example apps: </a:t>
            </a:r>
            <a:r>
              <a:rPr lang="en-GB" sz="2400" dirty="0">
                <a:latin typeface="+mn-lt"/>
                <a:hlinkClick r:id="rId3">
                  <a:extLst>
                    <a:ext uri="{A12FA001-AC4F-418D-AE19-62706E023703}">
                      <ahyp:hlinkClr xmlns:ahyp="http://schemas.microsoft.com/office/drawing/2018/hyperlinkcolor" val="tx"/>
                    </a:ext>
                  </a:extLst>
                </a:hlinkClick>
              </a:rPr>
              <a:t>9 Best Apps For Microsoft Teams To Make Your Communication Better</a:t>
            </a:r>
            <a:r>
              <a:rPr lang="en-GB" sz="2400" dirty="0">
                <a:latin typeface="+mn-lt"/>
              </a:rPr>
              <a:t>.</a:t>
            </a:r>
          </a:p>
          <a:p>
            <a:pPr algn="l">
              <a:lnSpc>
                <a:spcPct val="110000"/>
              </a:lnSpc>
              <a:spcBef>
                <a:spcPts val="600"/>
              </a:spcBef>
              <a:spcAft>
                <a:spcPts val="0"/>
              </a:spcAft>
            </a:pPr>
            <a:endParaRPr lang="en-GB" sz="2400" dirty="0">
              <a:latin typeface="+mn-lt"/>
            </a:endParaRPr>
          </a:p>
        </p:txBody>
      </p:sp>
      <p:pic>
        <p:nvPicPr>
          <p:cNvPr id="5" name="Picture 4" descr="Graphical user interface, application&#10;&#10;Description automatically generated">
            <a:extLst>
              <a:ext uri="{FF2B5EF4-FFF2-40B4-BE49-F238E27FC236}">
                <a16:creationId xmlns:a16="http://schemas.microsoft.com/office/drawing/2014/main" id="{9780DC60-593C-4E69-81DD-28EAAA4D39A5}"/>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b="6507"/>
          <a:stretch/>
        </p:blipFill>
        <p:spPr>
          <a:xfrm>
            <a:off x="6961734" y="284176"/>
            <a:ext cx="5137891" cy="6411776"/>
          </a:xfrm>
          <a:prstGeom prst="rect">
            <a:avLst/>
          </a:prstGeom>
        </p:spPr>
      </p:pic>
      <p:sp>
        <p:nvSpPr>
          <p:cNvPr id="6" name="TextBox 5">
            <a:extLst>
              <a:ext uri="{FF2B5EF4-FFF2-40B4-BE49-F238E27FC236}">
                <a16:creationId xmlns:a16="http://schemas.microsoft.com/office/drawing/2014/main" id="{D1DEC955-DFD0-4F6D-A279-03DC32446221}"/>
              </a:ext>
            </a:extLst>
          </p:cNvPr>
          <p:cNvSpPr txBox="1"/>
          <p:nvPr/>
        </p:nvSpPr>
        <p:spPr>
          <a:xfrm>
            <a:off x="3527054" y="6858000"/>
            <a:ext cx="5137891" cy="230832"/>
          </a:xfrm>
          <a:prstGeom prst="rect">
            <a:avLst/>
          </a:prstGeom>
          <a:noFill/>
        </p:spPr>
        <p:txBody>
          <a:bodyPr wrap="square" rtlCol="0">
            <a:spAutoFit/>
          </a:bodyPr>
          <a:lstStyle/>
          <a:p>
            <a:r>
              <a:rPr lang="en-GB" sz="900">
                <a:hlinkClick r:id="rId5" tooltip="https://ecampusontario.pressbooks.pub/msteamsforteaching/chapter/add-outside-apps-to-teams-menus/"/>
              </a:rPr>
              <a:t>This Photo</a:t>
            </a:r>
            <a:r>
              <a:rPr lang="en-GB" sz="900"/>
              <a:t> by Unknown Author is licensed under </a:t>
            </a:r>
            <a:r>
              <a:rPr lang="en-GB" sz="900">
                <a:hlinkClick r:id="rId6" tooltip="https://creativecommons.org/licenses/by-nc-sa/3.0/"/>
              </a:rPr>
              <a:t>CC BY-SA-NC</a:t>
            </a:r>
            <a:endParaRPr lang="en-GB" sz="900"/>
          </a:p>
        </p:txBody>
      </p:sp>
    </p:spTree>
    <p:extLst>
      <p:ext uri="{BB962C8B-B14F-4D97-AF65-F5344CB8AC3E}">
        <p14:creationId xmlns:p14="http://schemas.microsoft.com/office/powerpoint/2010/main" val="7155423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90736" y="265390"/>
            <a:ext cx="8874142" cy="1508760"/>
          </a:xfrm>
        </p:spPr>
        <p:txBody>
          <a:bodyPr>
            <a:normAutofit/>
          </a:bodyPr>
          <a:lstStyle/>
          <a:p>
            <a:r>
              <a:rPr lang="en-GB" dirty="0"/>
              <a:t>Teams (free)</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86570" y="1988584"/>
            <a:ext cx="4554156" cy="4724725"/>
          </a:xfrm>
        </p:spPr>
        <p:txBody>
          <a:bodyPr>
            <a:normAutofit lnSpcReduction="10000"/>
          </a:bodyPr>
          <a:lstStyle/>
          <a:p>
            <a:pPr algn="l">
              <a:lnSpc>
                <a:spcPct val="100000"/>
              </a:lnSpc>
              <a:spcBef>
                <a:spcPts val="600"/>
              </a:spcBef>
              <a:spcAft>
                <a:spcPts val="0"/>
              </a:spcAft>
            </a:pPr>
            <a:r>
              <a:rPr lang="en-GB" sz="2400" dirty="0"/>
              <a:t>Microsoft Teams is free for Unlimited group meetings for up to 60 minutes.</a:t>
            </a:r>
          </a:p>
          <a:p>
            <a:pPr algn="l">
              <a:lnSpc>
                <a:spcPct val="100000"/>
              </a:lnSpc>
              <a:spcBef>
                <a:spcPts val="600"/>
              </a:spcBef>
              <a:spcAft>
                <a:spcPts val="0"/>
              </a:spcAft>
              <a:buFont typeface="Arial" panose="020B0604020202020204" pitchFamily="34" charset="0"/>
              <a:buChar char="•"/>
            </a:pPr>
            <a:r>
              <a:rPr lang="en-GB" sz="2400" dirty="0"/>
              <a:t>Up to 100 participants per meeting.</a:t>
            </a:r>
          </a:p>
          <a:p>
            <a:pPr algn="l">
              <a:lnSpc>
                <a:spcPct val="100000"/>
              </a:lnSpc>
              <a:spcBef>
                <a:spcPts val="600"/>
              </a:spcBef>
              <a:spcAft>
                <a:spcPts val="0"/>
              </a:spcAft>
              <a:buFont typeface="Arial" panose="020B0604020202020204" pitchFamily="34" charset="0"/>
              <a:buChar char="•"/>
            </a:pPr>
            <a:r>
              <a:rPr lang="en-GB" sz="2400" dirty="0"/>
              <a:t>5 GB of cloud storage per user.</a:t>
            </a:r>
          </a:p>
          <a:p>
            <a:pPr algn="l">
              <a:lnSpc>
                <a:spcPct val="100000"/>
              </a:lnSpc>
              <a:spcBef>
                <a:spcPts val="600"/>
              </a:spcBef>
              <a:spcAft>
                <a:spcPts val="0"/>
              </a:spcAft>
              <a:buFont typeface="Arial" panose="020B0604020202020204" pitchFamily="34" charset="0"/>
              <a:buChar char="•"/>
            </a:pPr>
            <a:r>
              <a:rPr lang="en-GB" sz="2400" dirty="0"/>
              <a:t>Unlimited chat with </a:t>
            </a:r>
            <a:r>
              <a:rPr lang="en-GB" sz="2400" dirty="0" err="1"/>
              <a:t>coworkers</a:t>
            </a:r>
            <a:r>
              <a:rPr lang="en-GB" sz="2400" dirty="0"/>
              <a:t> and customers.</a:t>
            </a:r>
          </a:p>
          <a:p>
            <a:pPr algn="l">
              <a:lnSpc>
                <a:spcPct val="100000"/>
              </a:lnSpc>
              <a:spcBef>
                <a:spcPts val="600"/>
              </a:spcBef>
              <a:spcAft>
                <a:spcPts val="0"/>
              </a:spcAft>
              <a:buFont typeface="Arial" panose="020B0604020202020204" pitchFamily="34" charset="0"/>
              <a:buChar char="•"/>
            </a:pPr>
            <a:r>
              <a:rPr lang="en-GB" sz="2400" dirty="0"/>
              <a:t>File sharing, tasks, and polling etc..</a:t>
            </a:r>
          </a:p>
          <a:p>
            <a:pPr algn="l">
              <a:lnSpc>
                <a:spcPct val="100000"/>
              </a:lnSpc>
              <a:spcBef>
                <a:spcPts val="600"/>
              </a:spcBef>
              <a:spcAft>
                <a:spcPts val="0"/>
              </a:spcAft>
              <a:buFont typeface="Arial" panose="020B0604020202020204" pitchFamily="34" charset="0"/>
              <a:buChar char="•"/>
            </a:pPr>
            <a:r>
              <a:rPr lang="en-GB" sz="2400" dirty="0">
                <a:solidFill>
                  <a:srgbClr val="0070C0"/>
                </a:solidFill>
                <a:highlight>
                  <a:srgbClr val="FFFF00"/>
                </a:highlight>
              </a:rPr>
              <a:t>If more than this is needed, MS offers a pricing structure</a:t>
            </a:r>
            <a:r>
              <a:rPr lang="en-GB" sz="2400" dirty="0"/>
              <a:t>.</a:t>
            </a:r>
          </a:p>
        </p:txBody>
      </p:sp>
      <p:pic>
        <p:nvPicPr>
          <p:cNvPr id="5" name="Picture 4">
            <a:extLst>
              <a:ext uri="{FF2B5EF4-FFF2-40B4-BE49-F238E27FC236}">
                <a16:creationId xmlns:a16="http://schemas.microsoft.com/office/drawing/2014/main" id="{47103333-F1E2-4A4F-A301-1EF652E601DD}"/>
              </a:ext>
            </a:extLst>
          </p:cNvPr>
          <p:cNvPicPr>
            <a:picLocks noChangeAspect="1"/>
          </p:cNvPicPr>
          <p:nvPr/>
        </p:nvPicPr>
        <p:blipFill>
          <a:blip r:embed="rId2"/>
          <a:stretch>
            <a:fillRect/>
          </a:stretch>
        </p:blipFill>
        <p:spPr>
          <a:xfrm>
            <a:off x="4923868" y="2058326"/>
            <a:ext cx="7042630" cy="4654983"/>
          </a:xfrm>
          <a:prstGeom prst="rect">
            <a:avLst/>
          </a:prstGeom>
        </p:spPr>
      </p:pic>
    </p:spTree>
    <p:extLst>
      <p:ext uri="{BB962C8B-B14F-4D97-AF65-F5344CB8AC3E}">
        <p14:creationId xmlns:p14="http://schemas.microsoft.com/office/powerpoint/2010/main" val="12162921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258E8-DC4B-48E8-A96D-2A529D17402D}"/>
              </a:ext>
            </a:extLst>
          </p:cNvPr>
          <p:cNvSpPr>
            <a:spLocks noGrp="1"/>
          </p:cNvSpPr>
          <p:nvPr>
            <p:ph type="title"/>
          </p:nvPr>
        </p:nvSpPr>
        <p:spPr>
          <a:xfrm>
            <a:off x="473849" y="338420"/>
            <a:ext cx="9289434" cy="1508760"/>
          </a:xfrm>
        </p:spPr>
        <p:txBody>
          <a:bodyPr/>
          <a:lstStyle/>
          <a:p>
            <a:r>
              <a:rPr lang="en-GB" sz="4800" b="1" dirty="0"/>
              <a:t>Bg. </a:t>
            </a:r>
            <a:r>
              <a:rPr lang="en-GB" dirty="0"/>
              <a:t>Teams – home pricing tiers</a:t>
            </a:r>
          </a:p>
        </p:txBody>
      </p:sp>
      <p:sp>
        <p:nvSpPr>
          <p:cNvPr id="3" name="Content Placeholder 2">
            <a:extLst>
              <a:ext uri="{FF2B5EF4-FFF2-40B4-BE49-F238E27FC236}">
                <a16:creationId xmlns:a16="http://schemas.microsoft.com/office/drawing/2014/main" id="{41FBCC02-860A-4B06-8761-CEAF7ED2A0C0}"/>
              </a:ext>
            </a:extLst>
          </p:cNvPr>
          <p:cNvSpPr>
            <a:spLocks noGrp="1"/>
          </p:cNvSpPr>
          <p:nvPr>
            <p:ph idx="1"/>
          </p:nvPr>
        </p:nvSpPr>
        <p:spPr>
          <a:xfrm>
            <a:off x="124926" y="6387158"/>
            <a:ext cx="9784080" cy="522293"/>
          </a:xfrm>
        </p:spPr>
        <p:txBody>
          <a:bodyPr/>
          <a:lstStyle/>
          <a:p>
            <a:r>
              <a:rPr lang="en-GB" dirty="0"/>
              <a:t>Link: </a:t>
            </a:r>
            <a:r>
              <a:rPr lang="en-GB" dirty="0">
                <a:hlinkClick r:id="rId2">
                  <a:extLst>
                    <a:ext uri="{A12FA001-AC4F-418D-AE19-62706E023703}">
                      <ahyp:hlinkClr xmlns:ahyp="http://schemas.microsoft.com/office/drawing/2018/hyperlinkcolor" val="tx"/>
                    </a:ext>
                  </a:extLst>
                </a:hlinkClick>
              </a:rPr>
              <a:t>Compare Microsoft Teams Pricing and Plan</a:t>
            </a:r>
            <a:r>
              <a:rPr lang="en-GB" dirty="0"/>
              <a:t>.</a:t>
            </a:r>
          </a:p>
        </p:txBody>
      </p:sp>
      <p:pic>
        <p:nvPicPr>
          <p:cNvPr id="6" name="Picture 5">
            <a:extLst>
              <a:ext uri="{FF2B5EF4-FFF2-40B4-BE49-F238E27FC236}">
                <a16:creationId xmlns:a16="http://schemas.microsoft.com/office/drawing/2014/main" id="{756AACFD-C290-48EF-AB47-9226BA760ECC}"/>
              </a:ext>
            </a:extLst>
          </p:cNvPr>
          <p:cNvPicPr>
            <a:picLocks noChangeAspect="1"/>
          </p:cNvPicPr>
          <p:nvPr/>
        </p:nvPicPr>
        <p:blipFill>
          <a:blip r:embed="rId3"/>
          <a:stretch>
            <a:fillRect/>
          </a:stretch>
        </p:blipFill>
        <p:spPr>
          <a:xfrm>
            <a:off x="1451283" y="1930582"/>
            <a:ext cx="9289434" cy="4456576"/>
          </a:xfrm>
          <a:prstGeom prst="rect">
            <a:avLst/>
          </a:prstGeom>
        </p:spPr>
      </p:pic>
    </p:spTree>
    <p:extLst>
      <p:ext uri="{BB962C8B-B14F-4D97-AF65-F5344CB8AC3E}">
        <p14:creationId xmlns:p14="http://schemas.microsoft.com/office/powerpoint/2010/main" val="12492080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258E8-DC4B-48E8-A96D-2A529D17402D}"/>
              </a:ext>
            </a:extLst>
          </p:cNvPr>
          <p:cNvSpPr>
            <a:spLocks noGrp="1"/>
          </p:cNvSpPr>
          <p:nvPr>
            <p:ph type="title"/>
          </p:nvPr>
        </p:nvSpPr>
        <p:spPr>
          <a:xfrm>
            <a:off x="473849" y="338420"/>
            <a:ext cx="9289434" cy="1508760"/>
          </a:xfrm>
        </p:spPr>
        <p:txBody>
          <a:bodyPr/>
          <a:lstStyle/>
          <a:p>
            <a:r>
              <a:rPr lang="en-GB" sz="4800" b="1" dirty="0"/>
              <a:t>Bg. </a:t>
            </a:r>
            <a:r>
              <a:rPr lang="en-GB" dirty="0"/>
              <a:t>Teams – business pricing tiers</a:t>
            </a:r>
          </a:p>
        </p:txBody>
      </p:sp>
      <p:sp>
        <p:nvSpPr>
          <p:cNvPr id="3" name="Content Placeholder 2">
            <a:extLst>
              <a:ext uri="{FF2B5EF4-FFF2-40B4-BE49-F238E27FC236}">
                <a16:creationId xmlns:a16="http://schemas.microsoft.com/office/drawing/2014/main" id="{41FBCC02-860A-4B06-8761-CEAF7ED2A0C0}"/>
              </a:ext>
            </a:extLst>
          </p:cNvPr>
          <p:cNvSpPr>
            <a:spLocks noGrp="1"/>
          </p:cNvSpPr>
          <p:nvPr>
            <p:ph idx="1"/>
          </p:nvPr>
        </p:nvSpPr>
        <p:spPr>
          <a:xfrm>
            <a:off x="226526" y="6183823"/>
            <a:ext cx="9784080" cy="522293"/>
          </a:xfrm>
        </p:spPr>
        <p:txBody>
          <a:bodyPr/>
          <a:lstStyle/>
          <a:p>
            <a:r>
              <a:rPr lang="en-GB" dirty="0"/>
              <a:t>Link: </a:t>
            </a:r>
            <a:r>
              <a:rPr lang="en-GB" dirty="0">
                <a:hlinkClick r:id="rId2">
                  <a:extLst>
                    <a:ext uri="{A12FA001-AC4F-418D-AE19-62706E023703}">
                      <ahyp:hlinkClr xmlns:ahyp="http://schemas.microsoft.com/office/drawing/2018/hyperlinkcolor" val="tx"/>
                    </a:ext>
                  </a:extLst>
                </a:hlinkClick>
              </a:rPr>
              <a:t>Compare Microsoft Teams Pricing and Plans for Your Business</a:t>
            </a:r>
            <a:r>
              <a:rPr lang="en-GB" dirty="0"/>
              <a:t>.</a:t>
            </a:r>
          </a:p>
        </p:txBody>
      </p:sp>
      <p:pic>
        <p:nvPicPr>
          <p:cNvPr id="5" name="Picture 4">
            <a:extLst>
              <a:ext uri="{FF2B5EF4-FFF2-40B4-BE49-F238E27FC236}">
                <a16:creationId xmlns:a16="http://schemas.microsoft.com/office/drawing/2014/main" id="{6D7B25BA-FA78-489D-B04A-5DD4FA313B58}"/>
              </a:ext>
            </a:extLst>
          </p:cNvPr>
          <p:cNvPicPr>
            <a:picLocks noChangeAspect="1"/>
          </p:cNvPicPr>
          <p:nvPr/>
        </p:nvPicPr>
        <p:blipFill>
          <a:blip r:embed="rId3"/>
          <a:stretch>
            <a:fillRect/>
          </a:stretch>
        </p:blipFill>
        <p:spPr>
          <a:xfrm>
            <a:off x="0" y="2362696"/>
            <a:ext cx="12192000" cy="3016012"/>
          </a:xfrm>
          <a:prstGeom prst="rect">
            <a:avLst/>
          </a:prstGeom>
        </p:spPr>
      </p:pic>
    </p:spTree>
    <p:extLst>
      <p:ext uri="{BB962C8B-B14F-4D97-AF65-F5344CB8AC3E}">
        <p14:creationId xmlns:p14="http://schemas.microsoft.com/office/powerpoint/2010/main" val="33390639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EE779-73C9-4049-A8F8-A3738D3BE3C1}"/>
              </a:ext>
            </a:extLst>
          </p:cNvPr>
          <p:cNvSpPr>
            <a:spLocks noGrp="1"/>
          </p:cNvSpPr>
          <p:nvPr>
            <p:ph type="title"/>
          </p:nvPr>
        </p:nvSpPr>
        <p:spPr>
          <a:xfrm>
            <a:off x="607890" y="489049"/>
            <a:ext cx="5279408" cy="1128068"/>
          </a:xfrm>
        </p:spPr>
        <p:txBody>
          <a:bodyPr anchor="ctr">
            <a:normAutofit/>
          </a:bodyPr>
          <a:lstStyle/>
          <a:p>
            <a:r>
              <a:rPr lang="en-GB" b="1" u="sng" dirty="0"/>
              <a:t>Miro.com</a:t>
            </a:r>
          </a:p>
        </p:txBody>
      </p:sp>
      <p:sp>
        <p:nvSpPr>
          <p:cNvPr id="3" name="Content Placeholder 2">
            <a:extLst>
              <a:ext uri="{FF2B5EF4-FFF2-40B4-BE49-F238E27FC236}">
                <a16:creationId xmlns:a16="http://schemas.microsoft.com/office/drawing/2014/main" id="{878ED9E2-6013-4961-A373-EBB25975F883}"/>
              </a:ext>
            </a:extLst>
          </p:cNvPr>
          <p:cNvSpPr>
            <a:spLocks noGrp="1"/>
          </p:cNvSpPr>
          <p:nvPr>
            <p:ph idx="1"/>
          </p:nvPr>
        </p:nvSpPr>
        <p:spPr>
          <a:xfrm>
            <a:off x="216721" y="2125791"/>
            <a:ext cx="5504805" cy="4243160"/>
          </a:xfrm>
        </p:spPr>
        <p:txBody>
          <a:bodyPr anchor="t">
            <a:normAutofit/>
          </a:bodyPr>
          <a:lstStyle/>
          <a:p>
            <a:pPr>
              <a:spcBef>
                <a:spcPts val="600"/>
              </a:spcBef>
              <a:spcAft>
                <a:spcPts val="0"/>
              </a:spcAft>
            </a:pPr>
            <a:r>
              <a:rPr lang="en-US" sz="2400" dirty="0"/>
              <a:t>Miro is a web-based </a:t>
            </a:r>
            <a:r>
              <a:rPr lang="en-US" sz="2400" b="1" dirty="0"/>
              <a:t>online collaborative whiteboard</a:t>
            </a:r>
            <a:r>
              <a:rPr lang="en-US" sz="2400" dirty="0"/>
              <a:t> platform that allows teams to work together, from brainstorming with digital sticky notes to planning and managing agile workflows using flowcharts, Gantt schedules and wire-frame diagrams.</a:t>
            </a:r>
          </a:p>
          <a:p>
            <a:pPr>
              <a:spcBef>
                <a:spcPts val="600"/>
              </a:spcBef>
              <a:spcAft>
                <a:spcPts val="0"/>
              </a:spcAft>
            </a:pPr>
            <a:r>
              <a:rPr lang="en-GB" sz="2400" dirty="0">
                <a:solidFill>
                  <a:srgbClr val="FF0000"/>
                </a:solidFill>
                <a:highlight>
                  <a:srgbClr val="FFFF00"/>
                </a:highlight>
              </a:rPr>
              <a:t>Play: </a:t>
            </a:r>
            <a:r>
              <a:rPr lang="en-GB" sz="2400" dirty="0">
                <a:highlight>
                  <a:srgbClr val="00FFFF"/>
                </a:highlight>
                <a:latin typeface="+mn-lt"/>
                <a:hlinkClick r:id="rId2"/>
              </a:rPr>
              <a:t>Video Overview</a:t>
            </a:r>
            <a:r>
              <a:rPr lang="en-GB" sz="2400" dirty="0"/>
              <a:t>.</a:t>
            </a:r>
          </a:p>
          <a:p>
            <a:pPr>
              <a:spcBef>
                <a:spcPts val="600"/>
              </a:spcBef>
              <a:spcAft>
                <a:spcPts val="0"/>
              </a:spcAft>
            </a:pPr>
            <a:r>
              <a:rPr lang="en-GB" sz="2400" dirty="0">
                <a:latin typeface="+mn-lt"/>
              </a:rPr>
              <a:t>As with many other Apps, Miro can be added into MS Teams as an App.</a:t>
            </a:r>
          </a:p>
        </p:txBody>
      </p:sp>
      <p:pic>
        <p:nvPicPr>
          <p:cNvPr id="1026" name="Picture 2" descr="Graphical user interface, diagram&#10;&#10;Description automatically generated">
            <a:extLst>
              <a:ext uri="{FF2B5EF4-FFF2-40B4-BE49-F238E27FC236}">
                <a16:creationId xmlns:a16="http://schemas.microsoft.com/office/drawing/2014/main" id="{BD1FFE9A-A6AD-1510-F5E0-DA81FAF751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216" r="1" b="5474"/>
          <a:stretch/>
        </p:blipFill>
        <p:spPr bwMode="auto">
          <a:xfrm>
            <a:off x="5252728" y="4165141"/>
            <a:ext cx="4395569" cy="25187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Graphical user interface, application&#10;&#10;Description automatically generated">
            <a:hlinkClick r:id="rId2"/>
            <a:extLst>
              <a:ext uri="{FF2B5EF4-FFF2-40B4-BE49-F238E27FC236}">
                <a16:creationId xmlns:a16="http://schemas.microsoft.com/office/drawing/2014/main" id="{3713B012-9F58-DA1E-AC39-3C4CC8AE6025}"/>
              </a:ext>
            </a:extLst>
          </p:cNvPr>
          <p:cNvPicPr>
            <a:picLocks noChangeAspect="1"/>
          </p:cNvPicPr>
          <p:nvPr/>
        </p:nvPicPr>
        <p:blipFill rotWithShape="1">
          <a:blip r:embed="rId4"/>
          <a:srcRect l="3104" r="2" b="2"/>
          <a:stretch/>
        </p:blipFill>
        <p:spPr>
          <a:xfrm>
            <a:off x="7230049" y="1870537"/>
            <a:ext cx="4397433" cy="2518756"/>
          </a:xfrm>
          <a:prstGeom prst="rect">
            <a:avLst/>
          </a:prstGeom>
        </p:spPr>
      </p:pic>
      <p:grpSp>
        <p:nvGrpSpPr>
          <p:cNvPr id="4" name="Group 3">
            <a:extLst>
              <a:ext uri="{FF2B5EF4-FFF2-40B4-BE49-F238E27FC236}">
                <a16:creationId xmlns:a16="http://schemas.microsoft.com/office/drawing/2014/main" id="{A0F7A57A-7A06-842A-C2C3-7E3DCCAB80A8}"/>
              </a:ext>
            </a:extLst>
          </p:cNvPr>
          <p:cNvGrpSpPr/>
          <p:nvPr/>
        </p:nvGrpSpPr>
        <p:grpSpPr>
          <a:xfrm>
            <a:off x="5252728" y="1993933"/>
            <a:ext cx="3317998" cy="2085703"/>
            <a:chOff x="5055129" y="880600"/>
            <a:chExt cx="3317998" cy="2085703"/>
          </a:xfrm>
        </p:grpSpPr>
        <p:pic>
          <p:nvPicPr>
            <p:cNvPr id="11" name="Graphic 10" descr="Play with solid fill">
              <a:extLst>
                <a:ext uri="{FF2B5EF4-FFF2-40B4-BE49-F238E27FC236}">
                  <a16:creationId xmlns:a16="http://schemas.microsoft.com/office/drawing/2014/main" id="{C1634BF5-855F-0A03-65EE-8C2C28ED4E2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708789" y="1134035"/>
              <a:ext cx="1664338" cy="1664338"/>
            </a:xfrm>
            <a:prstGeom prst="rect">
              <a:avLst/>
            </a:prstGeom>
          </p:spPr>
        </p:pic>
        <p:pic>
          <p:nvPicPr>
            <p:cNvPr id="12" name="Graphic 11" descr="Play with solid fill">
              <a:extLst>
                <a:ext uri="{FF2B5EF4-FFF2-40B4-BE49-F238E27FC236}">
                  <a16:creationId xmlns:a16="http://schemas.microsoft.com/office/drawing/2014/main" id="{EFF656BC-7DF1-3C97-6AF8-734789730A4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055129" y="1066862"/>
              <a:ext cx="1664338" cy="1664338"/>
            </a:xfrm>
            <a:prstGeom prst="rect">
              <a:avLst/>
            </a:prstGeom>
          </p:spPr>
        </p:pic>
        <p:pic>
          <p:nvPicPr>
            <p:cNvPr id="7" name="Graphic 6" descr="Play with solid fill">
              <a:extLst>
                <a:ext uri="{FF2B5EF4-FFF2-40B4-BE49-F238E27FC236}">
                  <a16:creationId xmlns:a16="http://schemas.microsoft.com/office/drawing/2014/main" id="{6B6281B5-5D41-A8F0-C109-B7B71F8AA49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63490" y="880600"/>
              <a:ext cx="2085703" cy="2085703"/>
            </a:xfrm>
            <a:prstGeom prst="rect">
              <a:avLst/>
            </a:prstGeom>
          </p:spPr>
        </p:pic>
        <p:sp>
          <p:nvSpPr>
            <p:cNvPr id="13" name="TextBox 12">
              <a:extLst>
                <a:ext uri="{FF2B5EF4-FFF2-40B4-BE49-F238E27FC236}">
                  <a16:creationId xmlns:a16="http://schemas.microsoft.com/office/drawing/2014/main" id="{D155BF30-5E3D-9C5E-BA8B-CF0C7F47DD4F}"/>
                </a:ext>
              </a:extLst>
            </p:cNvPr>
            <p:cNvSpPr txBox="1"/>
            <p:nvPr/>
          </p:nvSpPr>
          <p:spPr>
            <a:xfrm>
              <a:off x="6076853" y="1668198"/>
              <a:ext cx="914400" cy="523220"/>
            </a:xfrm>
            <a:prstGeom prst="rect">
              <a:avLst/>
            </a:prstGeom>
            <a:noFill/>
          </p:spPr>
          <p:txBody>
            <a:bodyPr wrap="square" rtlCol="0">
              <a:spAutoFit/>
            </a:bodyPr>
            <a:lstStyle/>
            <a:p>
              <a:pPr algn="ctr"/>
              <a:r>
                <a:rPr lang="en-GB" sz="2800" b="1" dirty="0">
                  <a:solidFill>
                    <a:srgbClr val="FF0000"/>
                  </a:solidFill>
                </a:rPr>
                <a:t>Play</a:t>
              </a:r>
            </a:p>
          </p:txBody>
        </p:sp>
      </p:grpSp>
    </p:spTree>
    <p:extLst>
      <p:ext uri="{BB962C8B-B14F-4D97-AF65-F5344CB8AC3E}">
        <p14:creationId xmlns:p14="http://schemas.microsoft.com/office/powerpoint/2010/main" val="3829277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Other </a:t>
            </a:r>
            <a:br>
              <a:rPr lang="en-GB" dirty="0"/>
            </a:br>
            <a:r>
              <a:rPr lang="en-GB" dirty="0"/>
              <a:t>Collaboration tools</a:t>
            </a:r>
          </a:p>
        </p:txBody>
      </p:sp>
    </p:spTree>
    <p:extLst>
      <p:ext uri="{BB962C8B-B14F-4D97-AF65-F5344CB8AC3E}">
        <p14:creationId xmlns:p14="http://schemas.microsoft.com/office/powerpoint/2010/main" val="2505506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dirty="0"/>
              <a:t>Bg. </a:t>
            </a:r>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lnSpcReduction="10000"/>
          </a:bodyPr>
          <a:lstStyle/>
          <a:p>
            <a:pPr marL="0" indent="0">
              <a:buNone/>
            </a:pPr>
            <a:r>
              <a:rPr lang="en-GB" sz="2800" dirty="0"/>
              <a:t>There are four plans available. </a:t>
            </a:r>
          </a:p>
          <a:p>
            <a:pPr marL="0" indent="0">
              <a:buNone/>
            </a:pPr>
            <a:r>
              <a:rPr lang="en-GB" sz="2800" dirty="0"/>
              <a:t>The most popular being the free tier, in which virtual meetings can be held with up to 100 participants.</a:t>
            </a:r>
          </a:p>
          <a:p>
            <a:pPr marL="0" indent="0">
              <a:buNone/>
            </a:pPr>
            <a:r>
              <a:rPr lang="en-GB" sz="2800" dirty="0"/>
              <a:t>1-on-1 meetings without a time limit are possible, and meetings with multiple participants can be held for up to 40 minutes. </a:t>
            </a:r>
          </a:p>
          <a:p>
            <a:pPr marL="0" indent="0">
              <a:buNone/>
            </a:pPr>
            <a:r>
              <a:rPr lang="en-GB" sz="2800" dirty="0"/>
              <a:t>When your time is up, you can simply restart a meeting if need be.</a:t>
            </a:r>
          </a:p>
        </p:txBody>
      </p:sp>
      <p:pic>
        <p:nvPicPr>
          <p:cNvPr id="4" name="Picture 3">
            <a:extLst>
              <a:ext uri="{FF2B5EF4-FFF2-40B4-BE49-F238E27FC236}">
                <a16:creationId xmlns:a16="http://schemas.microsoft.com/office/drawing/2014/main" id="{3F9CF93D-245E-4610-A6EF-83D0EA839185}"/>
              </a:ext>
            </a:extLst>
          </p:cNvPr>
          <p:cNvPicPr>
            <a:picLocks noChangeAspect="1"/>
          </p:cNvPicPr>
          <p:nvPr/>
        </p:nvPicPr>
        <p:blipFill>
          <a:blip r:embed="rId2"/>
          <a:stretch>
            <a:fillRect/>
          </a:stretch>
        </p:blipFill>
        <p:spPr>
          <a:xfrm>
            <a:off x="7800975" y="2484120"/>
            <a:ext cx="3733800" cy="3733800"/>
          </a:xfrm>
          <a:prstGeom prst="rect">
            <a:avLst/>
          </a:prstGeom>
        </p:spPr>
      </p:pic>
    </p:spTree>
    <p:extLst>
      <p:ext uri="{BB962C8B-B14F-4D97-AF65-F5344CB8AC3E}">
        <p14:creationId xmlns:p14="http://schemas.microsoft.com/office/powerpoint/2010/main" val="3873460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dirty="0"/>
              <a:t>Bg. </a:t>
            </a:r>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144283" y="2071501"/>
            <a:ext cx="4728765" cy="4206240"/>
          </a:xfrm>
        </p:spPr>
        <p:txBody>
          <a:bodyPr>
            <a:normAutofit/>
          </a:bodyPr>
          <a:lstStyle/>
          <a:p>
            <a:pPr marL="0" indent="0">
              <a:buNone/>
            </a:pPr>
            <a:r>
              <a:rPr lang="en-GB" sz="2800" dirty="0"/>
              <a:t>The free option also allows users to conduct meetings in HD video and with audio, participants can join via their PC or a telephone line, and both desktops and apps can be shared.</a:t>
            </a:r>
          </a:p>
        </p:txBody>
      </p:sp>
      <p:pic>
        <p:nvPicPr>
          <p:cNvPr id="4" name="Picture 3">
            <a:extLst>
              <a:ext uri="{FF2B5EF4-FFF2-40B4-BE49-F238E27FC236}">
                <a16:creationId xmlns:a16="http://schemas.microsoft.com/office/drawing/2014/main" id="{2BE3E418-16D2-4203-A82F-371A8673B48E}"/>
              </a:ext>
            </a:extLst>
          </p:cNvPr>
          <p:cNvPicPr>
            <a:picLocks noChangeAspect="1"/>
          </p:cNvPicPr>
          <p:nvPr/>
        </p:nvPicPr>
        <p:blipFill>
          <a:blip r:embed="rId2"/>
          <a:stretch>
            <a:fillRect/>
          </a:stretch>
        </p:blipFill>
        <p:spPr>
          <a:xfrm>
            <a:off x="318952" y="2071501"/>
            <a:ext cx="6520091" cy="4338824"/>
          </a:xfrm>
          <a:prstGeom prst="rect">
            <a:avLst/>
          </a:prstGeom>
        </p:spPr>
      </p:pic>
    </p:spTree>
    <p:extLst>
      <p:ext uri="{BB962C8B-B14F-4D97-AF65-F5344CB8AC3E}">
        <p14:creationId xmlns:p14="http://schemas.microsoft.com/office/powerpoint/2010/main" val="30072092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dirty="0"/>
              <a:t>Bg. </a:t>
            </a:r>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7289" y="2028772"/>
            <a:ext cx="4728765" cy="4206240"/>
          </a:xfrm>
        </p:spPr>
        <p:txBody>
          <a:bodyPr>
            <a:normAutofit fontScale="92500"/>
          </a:bodyPr>
          <a:lstStyle/>
          <a:p>
            <a:pPr marL="0" indent="0">
              <a:buNone/>
            </a:pPr>
            <a:r>
              <a:rPr lang="en-GB" sz="2800" dirty="0"/>
              <a:t>Zoom's Pro, Business and Enterprise packages come with additional features, including an increase in meeting duration limits, cloud recording and storage, and company branding.   </a:t>
            </a:r>
          </a:p>
          <a:p>
            <a:pPr marL="0" indent="0">
              <a:buNone/>
            </a:pPr>
            <a:r>
              <a:rPr lang="en-GB" sz="2800" dirty="0"/>
              <a:t>It is possible to join a meeting just from your browser, but to avoid browser limitations, it’s advisable download the application.</a:t>
            </a:r>
          </a:p>
        </p:txBody>
      </p:sp>
      <p:pic>
        <p:nvPicPr>
          <p:cNvPr id="4" name="Picture 3">
            <a:extLst>
              <a:ext uri="{FF2B5EF4-FFF2-40B4-BE49-F238E27FC236}">
                <a16:creationId xmlns:a16="http://schemas.microsoft.com/office/drawing/2014/main" id="{12654E2A-B6BC-4757-89C6-146D74C881A7}"/>
              </a:ext>
            </a:extLst>
          </p:cNvPr>
          <p:cNvPicPr>
            <a:picLocks noChangeAspect="1"/>
          </p:cNvPicPr>
          <p:nvPr/>
        </p:nvPicPr>
        <p:blipFill>
          <a:blip r:embed="rId2"/>
          <a:stretch>
            <a:fillRect/>
          </a:stretch>
        </p:blipFill>
        <p:spPr>
          <a:xfrm>
            <a:off x="5156054" y="2205037"/>
            <a:ext cx="6683521" cy="4150818"/>
          </a:xfrm>
          <a:prstGeom prst="rect">
            <a:avLst/>
          </a:prstGeom>
        </p:spPr>
      </p:pic>
    </p:spTree>
    <p:extLst>
      <p:ext uri="{BB962C8B-B14F-4D97-AF65-F5344CB8AC3E}">
        <p14:creationId xmlns:p14="http://schemas.microsoft.com/office/powerpoint/2010/main" val="3640019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400" b="1" dirty="0"/>
              <a:t>Bg. </a:t>
            </a:r>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fontScale="92500"/>
          </a:bodyPr>
          <a:lstStyle/>
          <a:p>
            <a:pPr marL="0" indent="0">
              <a:buNone/>
            </a:pPr>
            <a:r>
              <a:rPr lang="en-GB" sz="2800" dirty="0"/>
              <a:t>WEBINARS</a:t>
            </a:r>
          </a:p>
          <a:p>
            <a:pPr marL="0" indent="0">
              <a:buNone/>
            </a:pPr>
            <a:r>
              <a:rPr lang="en-GB" sz="2800" dirty="0"/>
              <a:t>If you have a Pro, Business, or Enterprise plan, you can take advantage of the webinars option. Webinars can be set up that broadcast to up to 10,000 view-only attendees at a time. </a:t>
            </a:r>
          </a:p>
          <a:p>
            <a:pPr marL="0" indent="0">
              <a:buNone/>
            </a:pPr>
            <a:r>
              <a:rPr lang="en-GB" sz="2800" dirty="0"/>
              <a:t>Screens, video, and audio can be shared; chat sessions between attendees and </a:t>
            </a:r>
            <a:r>
              <a:rPr lang="en-GB" sz="2800" dirty="0" err="1"/>
              <a:t>panelists</a:t>
            </a:r>
            <a:r>
              <a:rPr lang="en-GB" sz="2800" dirty="0"/>
              <a:t> can be hosted, and webinars can be run on either a pre-registration or open basis. </a:t>
            </a:r>
          </a:p>
        </p:txBody>
      </p:sp>
      <p:pic>
        <p:nvPicPr>
          <p:cNvPr id="4" name="Picture 3">
            <a:extLst>
              <a:ext uri="{FF2B5EF4-FFF2-40B4-BE49-F238E27FC236}">
                <a16:creationId xmlns:a16="http://schemas.microsoft.com/office/drawing/2014/main" id="{3F9CF93D-245E-4610-A6EF-83D0EA839185}"/>
              </a:ext>
            </a:extLst>
          </p:cNvPr>
          <p:cNvPicPr>
            <a:picLocks noChangeAspect="1"/>
          </p:cNvPicPr>
          <p:nvPr/>
        </p:nvPicPr>
        <p:blipFill>
          <a:blip r:embed="rId2"/>
          <a:stretch>
            <a:fillRect/>
          </a:stretch>
        </p:blipFill>
        <p:spPr>
          <a:xfrm>
            <a:off x="7800975" y="2484120"/>
            <a:ext cx="3733800" cy="3733800"/>
          </a:xfrm>
          <a:prstGeom prst="rect">
            <a:avLst/>
          </a:prstGeom>
        </p:spPr>
      </p:pic>
    </p:spTree>
    <p:extLst>
      <p:ext uri="{BB962C8B-B14F-4D97-AF65-F5344CB8AC3E}">
        <p14:creationId xmlns:p14="http://schemas.microsoft.com/office/powerpoint/2010/main" val="3730201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dirty="0"/>
              <a:t>Bg. </a:t>
            </a:r>
            <a:r>
              <a:rPr lang="en-GB" dirty="0"/>
              <a:t>Zoom </a:t>
            </a:r>
            <a:r>
              <a:rPr lang="en-GB" sz="4000" dirty="0"/>
              <a:t>WHITEBOARDS</a:t>
            </a:r>
            <a:endParaRPr lang="en-GB"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7289" y="2028772"/>
            <a:ext cx="6241798" cy="4829228"/>
          </a:xfrm>
        </p:spPr>
        <p:txBody>
          <a:bodyPr>
            <a:normAutofit lnSpcReduction="10000"/>
          </a:bodyPr>
          <a:lstStyle/>
          <a:p>
            <a:r>
              <a:rPr lang="en-GB" sz="2400" dirty="0"/>
              <a:t>There is a "whiteboard" option under the "Share Screen" tab. </a:t>
            </a:r>
          </a:p>
          <a:p>
            <a:r>
              <a:rPr lang="en-GB" sz="2400" dirty="0"/>
              <a:t>This is a useful option for drawing/canvassing ideas, brainstorming, or for acquiring feedback as it comes with different annotation options, including text boxes, arrows, and more. </a:t>
            </a:r>
          </a:p>
          <a:p>
            <a:r>
              <a:rPr lang="en-GB" sz="2400" dirty="0"/>
              <a:t>The "spotlight" is a form of highlighter which can be used to bring user attention to a particular area or point.</a:t>
            </a:r>
          </a:p>
          <a:p>
            <a:r>
              <a:rPr lang="en-GB" sz="2400" dirty="0"/>
              <a:t>Meeting participants can collaborate on the whiteboard. </a:t>
            </a:r>
          </a:p>
          <a:p>
            <a:r>
              <a:rPr lang="en-GB" sz="2400" dirty="0"/>
              <a:t>A Whiteboard option is now also available in MS Teams.</a:t>
            </a:r>
          </a:p>
        </p:txBody>
      </p:sp>
      <p:pic>
        <p:nvPicPr>
          <p:cNvPr id="4" name="Picture 3">
            <a:extLst>
              <a:ext uri="{FF2B5EF4-FFF2-40B4-BE49-F238E27FC236}">
                <a16:creationId xmlns:a16="http://schemas.microsoft.com/office/drawing/2014/main" id="{D09AD51F-EA75-4168-A883-E4381E8C3AB9}"/>
              </a:ext>
            </a:extLst>
          </p:cNvPr>
          <p:cNvPicPr>
            <a:picLocks noChangeAspect="1"/>
          </p:cNvPicPr>
          <p:nvPr/>
        </p:nvPicPr>
        <p:blipFill rotWithShape="1">
          <a:blip r:embed="rId2"/>
          <a:srcRect r="30239"/>
          <a:stretch/>
        </p:blipFill>
        <p:spPr>
          <a:xfrm>
            <a:off x="6669087" y="2028772"/>
            <a:ext cx="4870979" cy="4545053"/>
          </a:xfrm>
          <a:prstGeom prst="rect">
            <a:avLst/>
          </a:prstGeom>
        </p:spPr>
      </p:pic>
    </p:spTree>
    <p:extLst>
      <p:ext uri="{BB962C8B-B14F-4D97-AF65-F5344CB8AC3E}">
        <p14:creationId xmlns:p14="http://schemas.microsoft.com/office/powerpoint/2010/main" val="870144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21227B1-1586-4CEF-A0F1-E3C7FFBD4A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Content Placeholder 3" descr="Graphical user interface, application&#10;&#10;Description automatically generated">
            <a:extLst>
              <a:ext uri="{FF2B5EF4-FFF2-40B4-BE49-F238E27FC236}">
                <a16:creationId xmlns:a16="http://schemas.microsoft.com/office/drawing/2014/main" id="{749E3319-1CC6-4605-8CD9-F4EF3F4E338E}"/>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a:xfrm>
            <a:off x="20" y="10"/>
            <a:ext cx="12191980" cy="6857990"/>
          </a:xfrm>
          <a:prstGeom prst="rect">
            <a:avLst/>
          </a:prstGeom>
        </p:spPr>
      </p:pic>
      <p:sp>
        <p:nvSpPr>
          <p:cNvPr id="12" name="Rectangle 11">
            <a:extLst>
              <a:ext uri="{FF2B5EF4-FFF2-40B4-BE49-F238E27FC236}">
                <a16:creationId xmlns:a16="http://schemas.microsoft.com/office/drawing/2014/main" id="{AD84F4E6-B3B1-40B7-A8C4-2D1683E6F6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bg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rgbClr val="FFFFFF"/>
              </a:solidFill>
            </a:endParaRPr>
          </a:p>
        </p:txBody>
      </p:sp>
      <p:sp>
        <p:nvSpPr>
          <p:cNvPr id="2" name="Title 1">
            <a:extLst>
              <a:ext uri="{FF2B5EF4-FFF2-40B4-BE49-F238E27FC236}">
                <a16:creationId xmlns:a16="http://schemas.microsoft.com/office/drawing/2014/main" id="{663DCC72-D685-4405-A078-DDB50B05CD14}"/>
              </a:ext>
            </a:extLst>
          </p:cNvPr>
          <p:cNvSpPr>
            <a:spLocks noGrp="1"/>
          </p:cNvSpPr>
          <p:nvPr>
            <p:ph type="title"/>
          </p:nvPr>
        </p:nvSpPr>
        <p:spPr>
          <a:xfrm>
            <a:off x="365759" y="2166364"/>
            <a:ext cx="11471565" cy="1739347"/>
          </a:xfrm>
        </p:spPr>
        <p:txBody>
          <a:bodyPr vert="horz" lIns="91440" tIns="45720" rIns="91440" bIns="45720" rtlCol="0" anchor="ctr">
            <a:normAutofit/>
          </a:bodyPr>
          <a:lstStyle/>
          <a:p>
            <a:pPr algn="ctr">
              <a:lnSpc>
                <a:spcPct val="80000"/>
              </a:lnSpc>
            </a:pPr>
            <a:r>
              <a:rPr lang="en-US" sz="6000" spc="150" dirty="0">
                <a:solidFill>
                  <a:schemeClr val="tx1"/>
                </a:solidFill>
                <a:latin typeface="+mj-lt"/>
              </a:rPr>
              <a:t>Google meet</a:t>
            </a:r>
          </a:p>
        </p:txBody>
      </p:sp>
      <p:sp>
        <p:nvSpPr>
          <p:cNvPr id="14" name="Rectangle 13">
            <a:extLst>
              <a:ext uri="{FF2B5EF4-FFF2-40B4-BE49-F238E27FC236}">
                <a16:creationId xmlns:a16="http://schemas.microsoft.com/office/drawing/2014/main" id="{67B81D4B-A7B2-4B11-A131-E1B85DFEE4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3887812"/>
            <a:ext cx="12188952" cy="457200"/>
          </a:xfrm>
          <a:prstGeom prst="rect">
            <a:avLst/>
          </a:pr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rgbClr val="FFFFFF"/>
              </a:solidFill>
            </a:endParaRPr>
          </a:p>
        </p:txBody>
      </p:sp>
      <p:sp>
        <p:nvSpPr>
          <p:cNvPr id="5" name="TextBox 4">
            <a:extLst>
              <a:ext uri="{FF2B5EF4-FFF2-40B4-BE49-F238E27FC236}">
                <a16:creationId xmlns:a16="http://schemas.microsoft.com/office/drawing/2014/main" id="{01AAEE99-D25E-43B2-B325-C684BE84A9AB}"/>
              </a:ext>
            </a:extLst>
          </p:cNvPr>
          <p:cNvSpPr txBox="1"/>
          <p:nvPr/>
        </p:nvSpPr>
        <p:spPr>
          <a:xfrm>
            <a:off x="9662141" y="6657945"/>
            <a:ext cx="252985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wired.it/internet/web/2020/10/27/google-meet-gruppi-lavoro/">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34233637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88196" y="264484"/>
            <a:ext cx="8874142" cy="1508760"/>
          </a:xfrm>
        </p:spPr>
        <p:txBody>
          <a:bodyPr/>
          <a:lstStyle/>
          <a:p>
            <a:r>
              <a:rPr lang="en-GB" dirty="0"/>
              <a:t>Google MEET</a:t>
            </a:r>
          </a:p>
        </p:txBody>
      </p:sp>
      <p:pic>
        <p:nvPicPr>
          <p:cNvPr id="9" name="Picture 8" descr="A picture containing text, clipart, screenshot, businesscard&#10;&#10;Description automatically generated">
            <a:extLst>
              <a:ext uri="{FF2B5EF4-FFF2-40B4-BE49-F238E27FC236}">
                <a16:creationId xmlns:a16="http://schemas.microsoft.com/office/drawing/2014/main" id="{EFB960FA-7CAC-4EE2-9C26-014F63F7033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331090" y="297182"/>
            <a:ext cx="2291239" cy="1288822"/>
          </a:xfrm>
          <a:prstGeom prst="rect">
            <a:avLst/>
          </a:prstGeom>
        </p:spPr>
      </p:pic>
      <p:sp>
        <p:nvSpPr>
          <p:cNvPr id="13" name="TextBox 12">
            <a:extLst>
              <a:ext uri="{FF2B5EF4-FFF2-40B4-BE49-F238E27FC236}">
                <a16:creationId xmlns:a16="http://schemas.microsoft.com/office/drawing/2014/main" id="{F06B5FB1-6385-4EB6-86C9-895224E47CE8}"/>
              </a:ext>
            </a:extLst>
          </p:cNvPr>
          <p:cNvSpPr txBox="1"/>
          <p:nvPr/>
        </p:nvSpPr>
        <p:spPr>
          <a:xfrm>
            <a:off x="4079108" y="7158000"/>
            <a:ext cx="4633784" cy="230832"/>
          </a:xfrm>
          <a:prstGeom prst="rect">
            <a:avLst/>
          </a:prstGeom>
          <a:noFill/>
        </p:spPr>
        <p:txBody>
          <a:bodyPr wrap="square" rtlCol="0">
            <a:spAutoFit/>
          </a:bodyPr>
          <a:lstStyle/>
          <a:p>
            <a:r>
              <a:rPr lang="en-GB" sz="900">
                <a:hlinkClick r:id="rId4" tooltip="https://www.icdepisisferrara.edu.it/didattica-digitale/videolezioni-con-google-meet-guida-per-gli-insegnanti/"/>
              </a:rPr>
              <a:t>This Photo</a:t>
            </a:r>
            <a:r>
              <a:rPr lang="en-GB" sz="900"/>
              <a:t> by Unknown Author is licensed under </a:t>
            </a:r>
            <a:r>
              <a:rPr lang="en-GB" sz="900">
                <a:hlinkClick r:id="rId5" tooltip="https://creativecommons.org/licenses/by-nc/3.0/"/>
              </a:rPr>
              <a:t>CC BY-NC</a:t>
            </a:r>
            <a:endParaRPr lang="en-GB" sz="900"/>
          </a:p>
        </p:txBody>
      </p:sp>
      <p:sp>
        <p:nvSpPr>
          <p:cNvPr id="18" name="Content Placeholder 17">
            <a:extLst>
              <a:ext uri="{FF2B5EF4-FFF2-40B4-BE49-F238E27FC236}">
                <a16:creationId xmlns:a16="http://schemas.microsoft.com/office/drawing/2014/main" id="{B478280E-33DB-4605-9714-7920CC82AE05}"/>
              </a:ext>
            </a:extLst>
          </p:cNvPr>
          <p:cNvSpPr>
            <a:spLocks noGrp="1"/>
          </p:cNvSpPr>
          <p:nvPr>
            <p:ph idx="1"/>
          </p:nvPr>
        </p:nvSpPr>
        <p:spPr>
          <a:xfrm>
            <a:off x="177997" y="1878092"/>
            <a:ext cx="7367724" cy="4695732"/>
          </a:xfrm>
        </p:spPr>
        <p:txBody>
          <a:bodyPr>
            <a:normAutofit/>
          </a:bodyPr>
          <a:lstStyle/>
          <a:p>
            <a:r>
              <a:rPr lang="en-GB" sz="2400" dirty="0"/>
              <a:t>Google Meet is a Video Conferencing App like MS Teams &amp; Zoom.</a:t>
            </a:r>
          </a:p>
          <a:p>
            <a:r>
              <a:rPr lang="en-GB" sz="2400" dirty="0"/>
              <a:t>Google Meet &amp; Google Chat have replaced Google Hangouts.</a:t>
            </a:r>
          </a:p>
          <a:p>
            <a:r>
              <a:rPr lang="en-GB" sz="2400" dirty="0"/>
              <a:t>In includes a </a:t>
            </a:r>
            <a:r>
              <a:rPr lang="en-GB" sz="2400" b="1" dirty="0"/>
              <a:t>collaborative Whiteboard too </a:t>
            </a:r>
            <a:r>
              <a:rPr lang="en-GB" sz="2400" dirty="0"/>
              <a:t>(aka Google Jam).</a:t>
            </a:r>
          </a:p>
          <a:p>
            <a:r>
              <a:rPr lang="en-GB" sz="2400" dirty="0"/>
              <a:t>Google has two Video calling Apps: </a:t>
            </a:r>
            <a:r>
              <a:rPr lang="en-GB" sz="2800" b="1" dirty="0"/>
              <a:t>Meet and Duo</a:t>
            </a:r>
            <a:r>
              <a:rPr lang="en-GB" sz="2400" dirty="0"/>
              <a:t>.</a:t>
            </a:r>
          </a:p>
          <a:p>
            <a:r>
              <a:rPr lang="en-GB" sz="2400" b="1" dirty="0"/>
              <a:t>Google Meet </a:t>
            </a:r>
            <a:r>
              <a:rPr lang="en-GB" sz="2400" dirty="0"/>
              <a:t>(</a:t>
            </a:r>
            <a:r>
              <a:rPr lang="en-GB" sz="2400" dirty="0" err="1"/>
              <a:t>upto</a:t>
            </a:r>
            <a:r>
              <a:rPr lang="en-GB" sz="2400" dirty="0"/>
              <a:t> 250 people) allows business features and is more for professional use.</a:t>
            </a:r>
          </a:p>
          <a:p>
            <a:r>
              <a:rPr lang="en-GB" sz="2400" b="1" dirty="0"/>
              <a:t>Google Duo </a:t>
            </a:r>
            <a:r>
              <a:rPr lang="en-GB" sz="2400" dirty="0"/>
              <a:t>(</a:t>
            </a:r>
            <a:r>
              <a:rPr lang="en-GB" sz="2400" dirty="0" err="1"/>
              <a:t>upto</a:t>
            </a:r>
            <a:r>
              <a:rPr lang="en-GB" sz="2400" dirty="0"/>
              <a:t> 32) more for informal hangouts/video calls</a:t>
            </a:r>
          </a:p>
        </p:txBody>
      </p:sp>
      <p:grpSp>
        <p:nvGrpSpPr>
          <p:cNvPr id="21" name="Group 20">
            <a:extLst>
              <a:ext uri="{FF2B5EF4-FFF2-40B4-BE49-F238E27FC236}">
                <a16:creationId xmlns:a16="http://schemas.microsoft.com/office/drawing/2014/main" id="{EA05F849-94D9-4DF2-88AA-145612A9ED65}"/>
              </a:ext>
            </a:extLst>
          </p:cNvPr>
          <p:cNvGrpSpPr/>
          <p:nvPr/>
        </p:nvGrpSpPr>
        <p:grpSpPr>
          <a:xfrm>
            <a:off x="7698938" y="359881"/>
            <a:ext cx="4373874" cy="6473333"/>
            <a:chOff x="7698938" y="359881"/>
            <a:chExt cx="4373874" cy="6473333"/>
          </a:xfrm>
        </p:grpSpPr>
        <p:pic>
          <p:nvPicPr>
            <p:cNvPr id="12" name="Picture 11" descr="Graphical user interface, application, icon&#10;&#10;Description automatically generated">
              <a:extLst>
                <a:ext uri="{FF2B5EF4-FFF2-40B4-BE49-F238E27FC236}">
                  <a16:creationId xmlns:a16="http://schemas.microsoft.com/office/drawing/2014/main" id="{A8E6C945-0C12-4EAD-A2EC-DEB83A392318}"/>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698938" y="359881"/>
              <a:ext cx="4373874" cy="6473333"/>
            </a:xfrm>
            <a:prstGeom prst="rect">
              <a:avLst/>
            </a:prstGeom>
          </p:spPr>
        </p:pic>
        <p:pic>
          <p:nvPicPr>
            <p:cNvPr id="19" name="Picture 18" descr="A picture containing text, clipart, screenshot, businesscard&#10;&#10;Description automatically generated">
              <a:extLst>
                <a:ext uri="{FF2B5EF4-FFF2-40B4-BE49-F238E27FC236}">
                  <a16:creationId xmlns:a16="http://schemas.microsoft.com/office/drawing/2014/main" id="{B5D48D4A-C366-495E-B59F-D2ED9AD937B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8768" t="19136" r="25585" b="24485"/>
            <a:stretch/>
          </p:blipFill>
          <p:spPr>
            <a:xfrm>
              <a:off x="9315059" y="5065065"/>
              <a:ext cx="1303866" cy="743068"/>
            </a:xfrm>
            <a:prstGeom prst="rect">
              <a:avLst/>
            </a:prstGeom>
          </p:spPr>
        </p:pic>
      </p:grpSp>
    </p:spTree>
    <p:extLst>
      <p:ext uri="{BB962C8B-B14F-4D97-AF65-F5344CB8AC3E}">
        <p14:creationId xmlns:p14="http://schemas.microsoft.com/office/powerpoint/2010/main" val="15546316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MEET</a:t>
            </a:r>
          </a:p>
        </p:txBody>
      </p:sp>
      <p:pic>
        <p:nvPicPr>
          <p:cNvPr id="9" name="Picture 8" descr="A picture containing text, clipart, screenshot, businesscard&#10;&#10;Description automatically generated">
            <a:extLst>
              <a:ext uri="{FF2B5EF4-FFF2-40B4-BE49-F238E27FC236}">
                <a16:creationId xmlns:a16="http://schemas.microsoft.com/office/drawing/2014/main" id="{EFB960FA-7CAC-4EE2-9C26-014F63F7033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24474" y="369332"/>
            <a:ext cx="2343051" cy="1317966"/>
          </a:xfrm>
          <a:prstGeom prst="rect">
            <a:avLst/>
          </a:prstGeom>
        </p:spPr>
      </p:pic>
      <p:pic>
        <p:nvPicPr>
          <p:cNvPr id="6" name="Picture 5">
            <a:extLst>
              <a:ext uri="{FF2B5EF4-FFF2-40B4-BE49-F238E27FC236}">
                <a16:creationId xmlns:a16="http://schemas.microsoft.com/office/drawing/2014/main" id="{F82E87BC-D79E-491A-801C-833F5F4E1412}"/>
              </a:ext>
            </a:extLst>
          </p:cNvPr>
          <p:cNvPicPr>
            <a:picLocks noChangeAspect="1"/>
          </p:cNvPicPr>
          <p:nvPr/>
        </p:nvPicPr>
        <p:blipFill>
          <a:blip r:embed="rId4"/>
          <a:stretch>
            <a:fillRect/>
          </a:stretch>
        </p:blipFill>
        <p:spPr>
          <a:xfrm>
            <a:off x="0" y="548844"/>
            <a:ext cx="12192000" cy="5760312"/>
          </a:xfrm>
          <a:prstGeom prst="rect">
            <a:avLst/>
          </a:prstGeom>
        </p:spPr>
      </p:pic>
      <p:sp>
        <p:nvSpPr>
          <p:cNvPr id="7" name="TextBox 6">
            <a:extLst>
              <a:ext uri="{FF2B5EF4-FFF2-40B4-BE49-F238E27FC236}">
                <a16:creationId xmlns:a16="http://schemas.microsoft.com/office/drawing/2014/main" id="{285B412C-9CBF-4C27-9689-07CFDCC02512}"/>
              </a:ext>
            </a:extLst>
          </p:cNvPr>
          <p:cNvSpPr txBox="1"/>
          <p:nvPr/>
        </p:nvSpPr>
        <p:spPr>
          <a:xfrm>
            <a:off x="298061" y="6389158"/>
            <a:ext cx="9779000" cy="369332"/>
          </a:xfrm>
          <a:prstGeom prst="rect">
            <a:avLst/>
          </a:prstGeom>
          <a:noFill/>
        </p:spPr>
        <p:txBody>
          <a:bodyPr wrap="square" rtlCol="0">
            <a:spAutoFit/>
          </a:bodyPr>
          <a:lstStyle/>
          <a:p>
            <a:r>
              <a:rPr lang="en-GB" dirty="0"/>
              <a:t>For full pricing and feature list, please </a:t>
            </a:r>
            <a:r>
              <a:rPr lang="en-GB" dirty="0">
                <a:hlinkClick r:id="rId5"/>
              </a:rPr>
              <a:t>click-here</a:t>
            </a:r>
            <a:r>
              <a:rPr lang="en-GB" dirty="0"/>
              <a:t>.</a:t>
            </a:r>
          </a:p>
        </p:txBody>
      </p:sp>
      <p:sp>
        <p:nvSpPr>
          <p:cNvPr id="3" name="Title 1">
            <a:extLst>
              <a:ext uri="{FF2B5EF4-FFF2-40B4-BE49-F238E27FC236}">
                <a16:creationId xmlns:a16="http://schemas.microsoft.com/office/drawing/2014/main" id="{9D41DABF-98BE-E9CA-31D2-1D1DDCBDCBEF}"/>
              </a:ext>
            </a:extLst>
          </p:cNvPr>
          <p:cNvSpPr txBox="1">
            <a:spLocks/>
          </p:cNvSpPr>
          <p:nvPr/>
        </p:nvSpPr>
        <p:spPr>
          <a:xfrm>
            <a:off x="298061" y="443206"/>
            <a:ext cx="4604352" cy="1614398"/>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000" kern="1200" cap="all" baseline="0">
                <a:solidFill>
                  <a:schemeClr val="bg2"/>
                </a:solidFill>
                <a:latin typeface="Arial Rounded MT Bold" panose="020F0704030504030204" pitchFamily="34" charset="0"/>
                <a:ea typeface="+mj-ea"/>
                <a:cs typeface="+mj-cs"/>
              </a:defRPr>
            </a:lvl1pPr>
          </a:lstStyle>
          <a:p>
            <a:r>
              <a:rPr lang="en-GB" sz="4800" dirty="0"/>
              <a:t>Bg. </a:t>
            </a:r>
            <a:r>
              <a:rPr lang="en-GB" dirty="0"/>
              <a:t>Google </a:t>
            </a:r>
          </a:p>
          <a:p>
            <a:r>
              <a:rPr lang="en-GB" dirty="0"/>
              <a:t>MEET</a:t>
            </a:r>
          </a:p>
        </p:txBody>
      </p:sp>
    </p:spTree>
    <p:extLst>
      <p:ext uri="{BB962C8B-B14F-4D97-AF65-F5344CB8AC3E}">
        <p14:creationId xmlns:p14="http://schemas.microsoft.com/office/powerpoint/2010/main" val="30120592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Slack</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302460" y="1954183"/>
            <a:ext cx="5963030" cy="4619641"/>
          </a:xfrm>
        </p:spPr>
        <p:txBody>
          <a:bodyPr>
            <a:noAutofit/>
          </a:bodyPr>
          <a:lstStyle/>
          <a:p>
            <a:pPr>
              <a:lnSpc>
                <a:spcPct val="100000"/>
              </a:lnSpc>
              <a:spcBef>
                <a:spcPts val="600"/>
              </a:spcBef>
              <a:spcAft>
                <a:spcPts val="0"/>
              </a:spcAft>
            </a:pPr>
            <a:r>
              <a:rPr lang="en-GB" sz="2400" dirty="0">
                <a:latin typeface="+mn-lt"/>
              </a:rPr>
              <a:t>Slack is a </a:t>
            </a:r>
            <a:r>
              <a:rPr lang="en-GB" sz="2400" b="1" dirty="0">
                <a:latin typeface="+mn-lt"/>
              </a:rPr>
              <a:t>collaboration tool</a:t>
            </a:r>
            <a:r>
              <a:rPr lang="en-GB" sz="2400" dirty="0">
                <a:latin typeface="+mn-lt"/>
              </a:rPr>
              <a:t>.</a:t>
            </a:r>
          </a:p>
          <a:p>
            <a:pPr>
              <a:lnSpc>
                <a:spcPct val="100000"/>
              </a:lnSpc>
              <a:spcBef>
                <a:spcPts val="600"/>
              </a:spcBef>
              <a:spcAft>
                <a:spcPts val="0"/>
              </a:spcAft>
            </a:pPr>
            <a:r>
              <a:rPr lang="en-GB" sz="2400" dirty="0">
                <a:latin typeface="+mn-lt"/>
              </a:rPr>
              <a:t>It allows teams to collaborate via conversations using text, audio and video.</a:t>
            </a:r>
          </a:p>
          <a:p>
            <a:pPr>
              <a:lnSpc>
                <a:spcPct val="100000"/>
              </a:lnSpc>
              <a:spcBef>
                <a:spcPts val="600"/>
              </a:spcBef>
              <a:spcAft>
                <a:spcPts val="0"/>
              </a:spcAft>
            </a:pPr>
            <a:r>
              <a:rPr lang="en-GB" sz="2400" dirty="0">
                <a:latin typeface="+mn-lt"/>
              </a:rPr>
              <a:t>You can also organise conversations into various channels for specific initiatives or projects. </a:t>
            </a:r>
          </a:p>
          <a:p>
            <a:pPr>
              <a:lnSpc>
                <a:spcPct val="100000"/>
              </a:lnSpc>
              <a:spcBef>
                <a:spcPts val="600"/>
              </a:spcBef>
              <a:spcAft>
                <a:spcPts val="0"/>
              </a:spcAft>
            </a:pPr>
            <a:r>
              <a:rPr lang="en-GB" sz="2400" dirty="0">
                <a:latin typeface="+mn-lt"/>
              </a:rPr>
              <a:t>Slack integrates with many other Apps like Google Drive, Box and Dropbox and many others for a more holistic, unified and integrated collaboration.</a:t>
            </a:r>
          </a:p>
          <a:p>
            <a:pPr lvl="1">
              <a:lnSpc>
                <a:spcPct val="100000"/>
              </a:lnSpc>
              <a:spcBef>
                <a:spcPts val="600"/>
              </a:spcBef>
              <a:spcAft>
                <a:spcPts val="0"/>
              </a:spcAft>
            </a:pPr>
            <a:r>
              <a:rPr lang="en-GB" dirty="0">
                <a:latin typeface="+mn-lt"/>
              </a:rPr>
              <a:t>Bg. For a video overview, please </a:t>
            </a:r>
            <a:r>
              <a:rPr lang="en-GB" dirty="0">
                <a:latin typeface="+mn-lt"/>
                <a:hlinkClick r:id="rId2">
                  <a:extLst>
                    <a:ext uri="{A12FA001-AC4F-418D-AE19-62706E023703}">
                      <ahyp:hlinkClr xmlns:ahyp="http://schemas.microsoft.com/office/drawing/2018/hyperlinkcolor" val="tx"/>
                    </a:ext>
                  </a:extLst>
                </a:hlinkClick>
              </a:rPr>
              <a:t>click-here</a:t>
            </a:r>
            <a:r>
              <a:rPr lang="en-GB" dirty="0">
                <a:latin typeface="+mn-lt"/>
              </a:rPr>
              <a:t>.</a:t>
            </a:r>
          </a:p>
          <a:p>
            <a:pPr lvl="1">
              <a:lnSpc>
                <a:spcPct val="100000"/>
              </a:lnSpc>
              <a:spcBef>
                <a:spcPts val="600"/>
              </a:spcBef>
              <a:spcAft>
                <a:spcPts val="0"/>
              </a:spcAft>
            </a:pPr>
            <a:r>
              <a:rPr lang="en-GB" dirty="0">
                <a:latin typeface="+mn-lt"/>
              </a:rPr>
              <a:t>Home: </a:t>
            </a:r>
            <a:r>
              <a:rPr lang="en-GB" dirty="0">
                <a:latin typeface="+mn-lt"/>
                <a:hlinkClick r:id="rId3">
                  <a:extLst>
                    <a:ext uri="{A12FA001-AC4F-418D-AE19-62706E023703}">
                      <ahyp:hlinkClr xmlns:ahyp="http://schemas.microsoft.com/office/drawing/2018/hyperlinkcolor" val="tx"/>
                    </a:ext>
                  </a:extLst>
                </a:hlinkClick>
              </a:rPr>
              <a:t>https://slack.com/</a:t>
            </a:r>
            <a:r>
              <a:rPr lang="en-GB" dirty="0">
                <a:latin typeface="+mn-lt"/>
              </a:rPr>
              <a:t>.</a:t>
            </a:r>
          </a:p>
        </p:txBody>
      </p:sp>
      <p:pic>
        <p:nvPicPr>
          <p:cNvPr id="4" name="Picture 3">
            <a:extLst>
              <a:ext uri="{FF2B5EF4-FFF2-40B4-BE49-F238E27FC236}">
                <a16:creationId xmlns:a16="http://schemas.microsoft.com/office/drawing/2014/main" id="{647BA761-1AEF-48A5-81FD-0733A0ECABA1}"/>
              </a:ext>
            </a:extLst>
          </p:cNvPr>
          <p:cNvPicPr>
            <a:picLocks noChangeAspect="1"/>
          </p:cNvPicPr>
          <p:nvPr/>
        </p:nvPicPr>
        <p:blipFill>
          <a:blip r:embed="rId4"/>
          <a:stretch>
            <a:fillRect/>
          </a:stretch>
        </p:blipFill>
        <p:spPr>
          <a:xfrm>
            <a:off x="6265490" y="2011680"/>
            <a:ext cx="5774109" cy="4562144"/>
          </a:xfrm>
          <a:prstGeom prst="rect">
            <a:avLst/>
          </a:prstGeom>
        </p:spPr>
      </p:pic>
    </p:spTree>
    <p:extLst>
      <p:ext uri="{BB962C8B-B14F-4D97-AF65-F5344CB8AC3E}">
        <p14:creationId xmlns:p14="http://schemas.microsoft.com/office/powerpoint/2010/main" val="22028181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44ECC-155C-4FF9-9137-1E3CE151E08B}"/>
              </a:ext>
            </a:extLst>
          </p:cNvPr>
          <p:cNvSpPr>
            <a:spLocks noGrp="1"/>
          </p:cNvSpPr>
          <p:nvPr>
            <p:ph type="title"/>
          </p:nvPr>
        </p:nvSpPr>
        <p:spPr/>
        <p:txBody>
          <a:bodyPr/>
          <a:lstStyle/>
          <a:p>
            <a:r>
              <a:rPr lang="en-GB" dirty="0"/>
              <a:t>discord</a:t>
            </a:r>
          </a:p>
        </p:txBody>
      </p:sp>
      <p:pic>
        <p:nvPicPr>
          <p:cNvPr id="8" name="Picture 7" descr="A screenshot of a computer&#10;&#10;Description automatically generated with medium confidence">
            <a:extLst>
              <a:ext uri="{FF2B5EF4-FFF2-40B4-BE49-F238E27FC236}">
                <a16:creationId xmlns:a16="http://schemas.microsoft.com/office/drawing/2014/main" id="{DCD14FA1-991C-4995-BF7B-84728A677DC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8145"/>
          <a:stretch/>
        </p:blipFill>
        <p:spPr>
          <a:xfrm>
            <a:off x="7637715" y="2435429"/>
            <a:ext cx="4254285" cy="3207047"/>
          </a:xfrm>
          <a:prstGeom prst="rect">
            <a:avLst/>
          </a:prstGeom>
        </p:spPr>
      </p:pic>
      <p:sp>
        <p:nvSpPr>
          <p:cNvPr id="9" name="TextBox 8">
            <a:extLst>
              <a:ext uri="{FF2B5EF4-FFF2-40B4-BE49-F238E27FC236}">
                <a16:creationId xmlns:a16="http://schemas.microsoft.com/office/drawing/2014/main" id="{0CCD64FF-CE5E-4C00-984C-4C78EBC04271}"/>
              </a:ext>
            </a:extLst>
          </p:cNvPr>
          <p:cNvSpPr txBox="1"/>
          <p:nvPr/>
        </p:nvSpPr>
        <p:spPr>
          <a:xfrm>
            <a:off x="7781870" y="5642476"/>
            <a:ext cx="3748869" cy="200055"/>
          </a:xfrm>
          <a:prstGeom prst="rect">
            <a:avLst/>
          </a:prstGeom>
          <a:noFill/>
        </p:spPr>
        <p:txBody>
          <a:bodyPr wrap="square" rtlCol="0">
            <a:spAutoFit/>
          </a:bodyPr>
          <a:lstStyle/>
          <a:p>
            <a:r>
              <a:rPr lang="en-GB" sz="700">
                <a:hlinkClick r:id="rId3" tooltip="https://meta.weirdgloop.org/w/Discord"/>
              </a:rPr>
              <a:t>This Photo</a:t>
            </a:r>
            <a:r>
              <a:rPr lang="en-GB" sz="700"/>
              <a:t> by Unknown Author is licensed under </a:t>
            </a:r>
            <a:r>
              <a:rPr lang="en-GB" sz="700">
                <a:hlinkClick r:id="rId4" tooltip="https://creativecommons.org/licenses/by-nc-sa/3.0/"/>
              </a:rPr>
              <a:t>CC BY-SA-NC</a:t>
            </a:r>
            <a:endParaRPr lang="en-GB" sz="700"/>
          </a:p>
        </p:txBody>
      </p:sp>
      <p:sp>
        <p:nvSpPr>
          <p:cNvPr id="3" name="Content Placeholder 2">
            <a:extLst>
              <a:ext uri="{FF2B5EF4-FFF2-40B4-BE49-F238E27FC236}">
                <a16:creationId xmlns:a16="http://schemas.microsoft.com/office/drawing/2014/main" id="{0B9FB04C-8479-4B6E-A4D1-9C6B3A0418C1}"/>
              </a:ext>
            </a:extLst>
          </p:cNvPr>
          <p:cNvSpPr>
            <a:spLocks noGrp="1"/>
          </p:cNvSpPr>
          <p:nvPr>
            <p:ph idx="1"/>
          </p:nvPr>
        </p:nvSpPr>
        <p:spPr>
          <a:xfrm>
            <a:off x="299999" y="1932775"/>
            <a:ext cx="7614555" cy="4641049"/>
          </a:xfrm>
          <a:noFill/>
        </p:spPr>
        <p:txBody>
          <a:bodyPr>
            <a:normAutofit fontScale="92500" lnSpcReduction="20000"/>
          </a:bodyPr>
          <a:lstStyle/>
          <a:p>
            <a:r>
              <a:rPr lang="en-GB" sz="2400" dirty="0"/>
              <a:t>It is a free voice, video, and text chat app that's used by millions of people for mainly social interaction, however many businesses use it too.</a:t>
            </a:r>
          </a:p>
          <a:p>
            <a:r>
              <a:rPr lang="en-GB" sz="2400" dirty="0"/>
              <a:t>Discord is an online Voice over IP (VoIP) instant messaging platform where users communicate with voice calls, video calls, text messaging, and where they share media and files in private chats or as part of communities called ‘servers’.</a:t>
            </a:r>
          </a:p>
          <a:p>
            <a:pPr algn="l"/>
            <a:r>
              <a:rPr lang="en-GB" sz="2400" dirty="0"/>
              <a:t>A server consists of persistent chat rooms and voice chat channels which can be accessed via invite links.</a:t>
            </a:r>
          </a:p>
          <a:p>
            <a:pPr algn="l"/>
            <a:r>
              <a:rPr lang="en-GB" sz="2400" b="1" dirty="0"/>
              <a:t>Discord was made for online gamers </a:t>
            </a:r>
            <a:r>
              <a:rPr lang="en-GB" sz="2400" dirty="0"/>
              <a:t>to communicate and play together.</a:t>
            </a:r>
          </a:p>
          <a:p>
            <a:pPr algn="l"/>
            <a:r>
              <a:rPr lang="en-GB" sz="2400" dirty="0"/>
              <a:t>The Discord app is free to download, signing up for a Discord account is free, and anyone can create a Discord server for free.</a:t>
            </a:r>
          </a:p>
          <a:p>
            <a:pPr lvl="1"/>
            <a:r>
              <a:rPr lang="en-GB" sz="2200" dirty="0"/>
              <a:t>Bg. For a video overview, please </a:t>
            </a:r>
            <a:r>
              <a:rPr lang="en-GB" sz="2200" dirty="0">
                <a:solidFill>
                  <a:srgbClr val="0070C0"/>
                </a:solidFill>
                <a:highlight>
                  <a:srgbClr val="FFFF00"/>
                </a:highlight>
                <a:hlinkClick r:id="rId5">
                  <a:extLst>
                    <a:ext uri="{A12FA001-AC4F-418D-AE19-62706E023703}">
                      <ahyp:hlinkClr xmlns:ahyp="http://schemas.microsoft.com/office/drawing/2018/hyperlinkcolor" val="tx"/>
                    </a:ext>
                  </a:extLst>
                </a:hlinkClick>
              </a:rPr>
              <a:t>click here</a:t>
            </a:r>
            <a:r>
              <a:rPr lang="en-GB" sz="2200" dirty="0"/>
              <a:t>.</a:t>
            </a:r>
          </a:p>
        </p:txBody>
      </p:sp>
      <p:pic>
        <p:nvPicPr>
          <p:cNvPr id="11" name="Picture 10" descr="Icon&#10;&#10;Description automatically generated">
            <a:extLst>
              <a:ext uri="{FF2B5EF4-FFF2-40B4-BE49-F238E27FC236}">
                <a16:creationId xmlns:a16="http://schemas.microsoft.com/office/drawing/2014/main" id="{8301D002-B4AF-4F1A-8199-B4B39E317CF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037735" y="-69743"/>
            <a:ext cx="3121617" cy="3121617"/>
          </a:xfrm>
          <a:prstGeom prst="rect">
            <a:avLst/>
          </a:prstGeom>
        </p:spPr>
      </p:pic>
    </p:spTree>
    <p:extLst>
      <p:ext uri="{BB962C8B-B14F-4D97-AF65-F5344CB8AC3E}">
        <p14:creationId xmlns:p14="http://schemas.microsoft.com/office/powerpoint/2010/main" val="14585099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Project management apps.</a:t>
            </a:r>
          </a:p>
        </p:txBody>
      </p:sp>
    </p:spTree>
    <p:extLst>
      <p:ext uri="{BB962C8B-B14F-4D97-AF65-F5344CB8AC3E}">
        <p14:creationId xmlns:p14="http://schemas.microsoft.com/office/powerpoint/2010/main" val="24449714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F3AA3-28E4-42AA-89D0-448CA70995DD}"/>
              </a:ext>
            </a:extLst>
          </p:cNvPr>
          <p:cNvSpPr>
            <a:spLocks noGrp="1"/>
          </p:cNvSpPr>
          <p:nvPr>
            <p:ph type="title"/>
          </p:nvPr>
        </p:nvSpPr>
        <p:spPr/>
        <p:txBody>
          <a:bodyPr/>
          <a:lstStyle/>
          <a:p>
            <a:r>
              <a:rPr lang="en-GB" dirty="0"/>
              <a:t>Definition: </a:t>
            </a:r>
            <a:br>
              <a:rPr lang="en-GB" dirty="0"/>
            </a:br>
            <a:r>
              <a:rPr lang="en-GB" dirty="0"/>
              <a:t>Project Management</a:t>
            </a:r>
          </a:p>
        </p:txBody>
      </p:sp>
      <p:sp>
        <p:nvSpPr>
          <p:cNvPr id="3" name="Content Placeholder 2">
            <a:extLst>
              <a:ext uri="{FF2B5EF4-FFF2-40B4-BE49-F238E27FC236}">
                <a16:creationId xmlns:a16="http://schemas.microsoft.com/office/drawing/2014/main" id="{054914A5-CA39-445B-A4DE-527E1F227CF5}"/>
              </a:ext>
            </a:extLst>
          </p:cNvPr>
          <p:cNvSpPr>
            <a:spLocks noGrp="1"/>
          </p:cNvSpPr>
          <p:nvPr>
            <p:ph idx="1"/>
          </p:nvPr>
        </p:nvSpPr>
        <p:spPr/>
        <p:txBody>
          <a:bodyPr>
            <a:normAutofit/>
          </a:bodyPr>
          <a:lstStyle/>
          <a:p>
            <a:r>
              <a:rPr lang="en-GB" sz="3200" b="1" dirty="0"/>
              <a:t>According to the Project Management Institute (PMI): </a:t>
            </a:r>
            <a:r>
              <a:rPr lang="en-GB" sz="3200" dirty="0"/>
              <a:t>Project management is the discipline of planning, organising, motivating, and controlling resources to achieve specific goals. </a:t>
            </a:r>
            <a:r>
              <a:rPr lang="en-GB" sz="1000" dirty="0"/>
              <a:t>(</a:t>
            </a:r>
            <a:r>
              <a:rPr lang="en-GB" sz="1000" dirty="0">
                <a:hlinkClick r:id="rId2"/>
              </a:rPr>
              <a:t>ref</a:t>
            </a:r>
            <a:r>
              <a:rPr lang="en-GB" sz="1000" dirty="0"/>
              <a:t>)</a:t>
            </a:r>
          </a:p>
          <a:p>
            <a:r>
              <a:rPr lang="en-GB" sz="3200" dirty="0"/>
              <a:t>Typically to bring about beneficial change or added value to the business/organisation , </a:t>
            </a:r>
            <a:r>
              <a:rPr lang="en-GB" sz="3200" dirty="0" err="1"/>
              <a:t>customrs</a:t>
            </a:r>
            <a:r>
              <a:rPr lang="en-GB" sz="3200" dirty="0"/>
              <a:t> and society.</a:t>
            </a:r>
          </a:p>
          <a:p>
            <a:endParaRPr lang="en-GB" sz="3200" dirty="0"/>
          </a:p>
        </p:txBody>
      </p:sp>
    </p:spTree>
    <p:extLst>
      <p:ext uri="{BB962C8B-B14F-4D97-AF65-F5344CB8AC3E}">
        <p14:creationId xmlns:p14="http://schemas.microsoft.com/office/powerpoint/2010/main" val="3335728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F3AA3-28E4-42AA-89D0-448CA70995DD}"/>
              </a:ext>
            </a:extLst>
          </p:cNvPr>
          <p:cNvSpPr>
            <a:spLocks noGrp="1"/>
          </p:cNvSpPr>
          <p:nvPr>
            <p:ph type="title"/>
          </p:nvPr>
        </p:nvSpPr>
        <p:spPr/>
        <p:txBody>
          <a:bodyPr/>
          <a:lstStyle/>
          <a:p>
            <a:r>
              <a:rPr lang="en-GB" dirty="0"/>
              <a:t>Features of Project Management software</a:t>
            </a:r>
          </a:p>
        </p:txBody>
      </p:sp>
      <p:sp>
        <p:nvSpPr>
          <p:cNvPr id="3" name="Content Placeholder 2">
            <a:extLst>
              <a:ext uri="{FF2B5EF4-FFF2-40B4-BE49-F238E27FC236}">
                <a16:creationId xmlns:a16="http://schemas.microsoft.com/office/drawing/2014/main" id="{054914A5-CA39-445B-A4DE-527E1F227CF5}"/>
              </a:ext>
            </a:extLst>
          </p:cNvPr>
          <p:cNvSpPr>
            <a:spLocks noGrp="1"/>
          </p:cNvSpPr>
          <p:nvPr>
            <p:ph idx="1"/>
          </p:nvPr>
        </p:nvSpPr>
        <p:spPr/>
        <p:txBody>
          <a:bodyPr>
            <a:normAutofit lnSpcReduction="10000"/>
          </a:bodyPr>
          <a:lstStyle/>
          <a:p>
            <a:pPr marL="0" indent="0" algn="l">
              <a:buNone/>
            </a:pPr>
            <a:r>
              <a:rPr lang="en-GB" sz="2800" dirty="0"/>
              <a:t>Some key features include of PM software include:</a:t>
            </a:r>
          </a:p>
          <a:p>
            <a:pPr algn="l">
              <a:buFont typeface="Arial" panose="020B0604020202020204" pitchFamily="34" charset="0"/>
              <a:buChar char="•"/>
            </a:pPr>
            <a:r>
              <a:rPr lang="en-GB" sz="2800" dirty="0"/>
              <a:t>Timeline planning </a:t>
            </a:r>
          </a:p>
          <a:p>
            <a:pPr algn="l">
              <a:buFont typeface="Arial" panose="020B0604020202020204" pitchFamily="34" charset="0"/>
              <a:buChar char="•"/>
            </a:pPr>
            <a:r>
              <a:rPr lang="en-GB" sz="2800" dirty="0"/>
              <a:t>Task scheduling</a:t>
            </a:r>
          </a:p>
          <a:p>
            <a:pPr>
              <a:buFont typeface="Arial" panose="020B0604020202020204" pitchFamily="34" charset="0"/>
              <a:buChar char="•"/>
            </a:pPr>
            <a:r>
              <a:rPr lang="en-GB" sz="2800" dirty="0"/>
              <a:t>Team collaboration</a:t>
            </a:r>
          </a:p>
          <a:p>
            <a:pPr>
              <a:buFont typeface="Arial" panose="020B0604020202020204" pitchFamily="34" charset="0"/>
              <a:buChar char="•"/>
            </a:pPr>
            <a:r>
              <a:rPr lang="en-GB" sz="2800" dirty="0"/>
              <a:t>Assigning tasks to team members</a:t>
            </a:r>
          </a:p>
          <a:p>
            <a:pPr algn="l">
              <a:buFont typeface="Arial" panose="020B0604020202020204" pitchFamily="34" charset="0"/>
              <a:buChar char="•"/>
            </a:pPr>
            <a:r>
              <a:rPr lang="en-GB" sz="2800" dirty="0"/>
              <a:t>Time tracking (to see completion progress of tasks)</a:t>
            </a:r>
          </a:p>
          <a:p>
            <a:pPr>
              <a:buFont typeface="Arial" panose="020B0604020202020204" pitchFamily="34" charset="0"/>
              <a:buChar char="•"/>
            </a:pPr>
            <a:r>
              <a:rPr lang="en-GB" sz="2800" dirty="0"/>
              <a:t>Project budgeting and resourcing: Assigning resources and costs to project tasks.</a:t>
            </a:r>
          </a:p>
        </p:txBody>
      </p:sp>
    </p:spTree>
    <p:extLst>
      <p:ext uri="{BB962C8B-B14F-4D97-AF65-F5344CB8AC3E}">
        <p14:creationId xmlns:p14="http://schemas.microsoft.com/office/powerpoint/2010/main" val="16389825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453" y="194139"/>
            <a:ext cx="10515600" cy="1325563"/>
          </a:xfrm>
        </p:spPr>
        <p:txBody>
          <a:bodyPr/>
          <a:lstStyle/>
          <a:p>
            <a:r>
              <a:rPr lang="en-GB" b="1" u="sng" dirty="0"/>
              <a:t>Gantt Charts</a:t>
            </a:r>
          </a:p>
        </p:txBody>
      </p:sp>
      <p:sp>
        <p:nvSpPr>
          <p:cNvPr id="3" name="Content Placeholder 2"/>
          <p:cNvSpPr>
            <a:spLocks noGrp="1"/>
          </p:cNvSpPr>
          <p:nvPr>
            <p:ph idx="1"/>
          </p:nvPr>
        </p:nvSpPr>
        <p:spPr>
          <a:xfrm>
            <a:off x="0" y="1899222"/>
            <a:ext cx="8531817" cy="4689573"/>
          </a:xfrm>
        </p:spPr>
        <p:txBody>
          <a:bodyPr>
            <a:noAutofit/>
          </a:bodyPr>
          <a:lstStyle/>
          <a:p>
            <a:pPr>
              <a:lnSpc>
                <a:spcPct val="100000"/>
              </a:lnSpc>
              <a:spcBef>
                <a:spcPts val="300"/>
              </a:spcBef>
              <a:spcAft>
                <a:spcPts val="0"/>
              </a:spcAft>
            </a:pPr>
            <a:r>
              <a:rPr lang="en-GB" sz="2200" dirty="0"/>
              <a:t>The Gantt Chart is named after </a:t>
            </a:r>
            <a:r>
              <a:rPr lang="en-GB" sz="2200" b="1" dirty="0"/>
              <a:t>US engineer </a:t>
            </a:r>
            <a:r>
              <a:rPr lang="en-GB" sz="2200" dirty="0"/>
              <a:t>and consultant </a:t>
            </a:r>
            <a:r>
              <a:rPr lang="en-GB" sz="2200" b="1" dirty="0"/>
              <a:t>Henry Gantt </a:t>
            </a:r>
            <a:r>
              <a:rPr lang="en-GB" sz="2200" dirty="0"/>
              <a:t>(1861-1919) who created the technique in the 1910s. He</a:t>
            </a:r>
            <a:r>
              <a:rPr lang="en-GB" sz="2200" b="1" dirty="0"/>
              <a:t> </a:t>
            </a:r>
            <a:r>
              <a:rPr lang="en-GB" sz="2200" dirty="0"/>
              <a:t>created this planning method to ensure good usage of staff and machine time at </a:t>
            </a:r>
            <a:r>
              <a:rPr lang="en-GB" sz="2200" b="1" dirty="0"/>
              <a:t>weaving mills </a:t>
            </a:r>
            <a:r>
              <a:rPr lang="en-GB" sz="2200" dirty="0"/>
              <a:t>around the time of WW1. You can see such looms at the Welsh Wool Museum in Carmarthenshire.</a:t>
            </a:r>
          </a:p>
          <a:p>
            <a:pPr>
              <a:lnSpc>
                <a:spcPct val="100000"/>
              </a:lnSpc>
              <a:spcBef>
                <a:spcPts val="300"/>
              </a:spcBef>
              <a:spcAft>
                <a:spcPts val="0"/>
              </a:spcAft>
            </a:pPr>
            <a:r>
              <a:rPr lang="en-GB" sz="2200" dirty="0"/>
              <a:t>It is a very well-established method and is widely used in many industries today.</a:t>
            </a:r>
          </a:p>
          <a:p>
            <a:pPr>
              <a:lnSpc>
                <a:spcPct val="100000"/>
              </a:lnSpc>
              <a:spcBef>
                <a:spcPts val="300"/>
              </a:spcBef>
              <a:spcAft>
                <a:spcPts val="0"/>
              </a:spcAft>
            </a:pPr>
            <a:r>
              <a:rPr lang="en-GB" sz="2200" dirty="0"/>
              <a:t>A Gantt chart shows the </a:t>
            </a:r>
            <a:r>
              <a:rPr lang="en-GB" sz="2200" b="1" dirty="0"/>
              <a:t>various activities </a:t>
            </a:r>
            <a:r>
              <a:rPr lang="en-GB" sz="2200" dirty="0"/>
              <a:t>which contribute to a project. </a:t>
            </a:r>
          </a:p>
          <a:p>
            <a:pPr>
              <a:lnSpc>
                <a:spcPct val="100000"/>
              </a:lnSpc>
              <a:spcBef>
                <a:spcPts val="300"/>
              </a:spcBef>
              <a:spcAft>
                <a:spcPts val="0"/>
              </a:spcAft>
            </a:pPr>
            <a:r>
              <a:rPr lang="en-GB" sz="2200" dirty="0"/>
              <a:t>The activities/tasks are set out against a </a:t>
            </a:r>
            <a:r>
              <a:rPr lang="en-GB" sz="2200" b="1" dirty="0"/>
              <a:t>timeline</a:t>
            </a:r>
            <a:r>
              <a:rPr lang="en-GB" sz="2200" dirty="0"/>
              <a:t> and the duration of each task is visually depicted as a block making it easy to see the duration of each activity.</a:t>
            </a:r>
          </a:p>
          <a:p>
            <a:pPr>
              <a:lnSpc>
                <a:spcPct val="100000"/>
              </a:lnSpc>
              <a:spcBef>
                <a:spcPts val="300"/>
              </a:spcBef>
              <a:spcAft>
                <a:spcPts val="0"/>
              </a:spcAft>
            </a:pPr>
            <a:r>
              <a:rPr lang="en-GB" sz="2200" dirty="0"/>
              <a:t>Technology allows for the use of Gantt charts in highly collaborative and interactive ways making it a very efficient and popular Project planning tool.</a:t>
            </a:r>
          </a:p>
        </p:txBody>
      </p:sp>
      <p:pic>
        <p:nvPicPr>
          <p:cNvPr id="5" name="Picture 4"/>
          <p:cNvPicPr>
            <a:picLocks noChangeAspect="1"/>
          </p:cNvPicPr>
          <p:nvPr/>
        </p:nvPicPr>
        <p:blipFill>
          <a:blip r:embed="rId2"/>
          <a:stretch>
            <a:fillRect/>
          </a:stretch>
        </p:blipFill>
        <p:spPr>
          <a:xfrm>
            <a:off x="9177608" y="316491"/>
            <a:ext cx="2599939" cy="3196422"/>
          </a:xfrm>
          <a:prstGeom prst="rect">
            <a:avLst/>
          </a:prstGeom>
        </p:spPr>
      </p:pic>
      <p:pic>
        <p:nvPicPr>
          <p:cNvPr id="6" name="Picture 5"/>
          <p:cNvPicPr>
            <a:picLocks noChangeAspect="1"/>
          </p:cNvPicPr>
          <p:nvPr/>
        </p:nvPicPr>
        <p:blipFill>
          <a:blip r:embed="rId3"/>
          <a:stretch>
            <a:fillRect/>
          </a:stretch>
        </p:blipFill>
        <p:spPr>
          <a:xfrm>
            <a:off x="8463363" y="3635265"/>
            <a:ext cx="3597531" cy="2549601"/>
          </a:xfrm>
          <a:prstGeom prst="rect">
            <a:avLst/>
          </a:prstGeom>
        </p:spPr>
      </p:pic>
    </p:spTree>
    <p:extLst>
      <p:ext uri="{BB962C8B-B14F-4D97-AF65-F5344CB8AC3E}">
        <p14:creationId xmlns:p14="http://schemas.microsoft.com/office/powerpoint/2010/main" val="8438911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hart&#10;&#10;Description automatically generated"/>
          <p:cNvPicPr>
            <a:picLocks noChangeAspect="1"/>
          </p:cNvPicPr>
          <p:nvPr/>
        </p:nvPicPr>
        <p:blipFill rotWithShape="1">
          <a:blip r:embed="rId2">
            <a:alphaModFix amt="40000"/>
          </a:blip>
          <a:srcRect l="1867" r="24461" b="-1"/>
          <a:stretch/>
        </p:blipFill>
        <p:spPr>
          <a:xfrm>
            <a:off x="3132160" y="1021"/>
            <a:ext cx="9059839" cy="6855958"/>
          </a:xfrm>
          <a:prstGeom prst="rect">
            <a:avLst/>
          </a:prstGeom>
        </p:spPr>
      </p:pic>
      <p:pic>
        <p:nvPicPr>
          <p:cNvPr id="4" name="Picture 3"/>
          <p:cNvPicPr>
            <a:picLocks noChangeAspect="1"/>
          </p:cNvPicPr>
          <p:nvPr/>
        </p:nvPicPr>
        <p:blipFill rotWithShape="1">
          <a:blip r:embed="rId3"/>
          <a:srcRect l="15250" r="19421" b="2"/>
          <a:stretch/>
        </p:blipFill>
        <p:spPr>
          <a:xfrm>
            <a:off x="1" y="2"/>
            <a:ext cx="6095695" cy="6857997"/>
          </a:xfrm>
          <a:custGeom>
            <a:avLst/>
            <a:gdLst/>
            <a:ahLst/>
            <a:cxnLst/>
            <a:rect l="l" t="t" r="r" b="b"/>
            <a:pathLst>
              <a:path w="6095695" h="6857997">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p:spPr>
      </p:pic>
      <p:pic>
        <p:nvPicPr>
          <p:cNvPr id="6" name="Graphic 5" descr="Signature with solid fill">
            <a:extLst>
              <a:ext uri="{FF2B5EF4-FFF2-40B4-BE49-F238E27FC236}">
                <a16:creationId xmlns:a16="http://schemas.microsoft.com/office/drawing/2014/main" id="{BAE41B4F-06B3-4C80-AB88-7A17C6F45AC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76423" y="4471744"/>
            <a:ext cx="1704279" cy="1704279"/>
          </a:xfrm>
          <a:prstGeom prst="rect">
            <a:avLst/>
          </a:prstGeom>
        </p:spPr>
      </p:pic>
      <p:pic>
        <p:nvPicPr>
          <p:cNvPr id="8" name="Graphic 7" descr="Tablet with solid fill">
            <a:extLst>
              <a:ext uri="{FF2B5EF4-FFF2-40B4-BE49-F238E27FC236}">
                <a16:creationId xmlns:a16="http://schemas.microsoft.com/office/drawing/2014/main" id="{BD35138B-CF0C-482F-A2FA-80F74253E95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946836" y="4996664"/>
            <a:ext cx="989739" cy="989739"/>
          </a:xfrm>
          <a:prstGeom prst="rect">
            <a:avLst/>
          </a:prstGeom>
        </p:spPr>
      </p:pic>
      <p:pic>
        <p:nvPicPr>
          <p:cNvPr id="11" name="Graphic 10" descr="Laptop with solid fill">
            <a:extLst>
              <a:ext uri="{FF2B5EF4-FFF2-40B4-BE49-F238E27FC236}">
                <a16:creationId xmlns:a16="http://schemas.microsoft.com/office/drawing/2014/main" id="{FF1D5C54-DA81-441B-953F-B1FD3D38589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999340" y="4981639"/>
            <a:ext cx="1097984" cy="1097984"/>
          </a:xfrm>
          <a:prstGeom prst="rect">
            <a:avLst/>
          </a:prstGeom>
        </p:spPr>
      </p:pic>
      <p:pic>
        <p:nvPicPr>
          <p:cNvPr id="16" name="Graphic 15" descr="Smart Phone with solid fill">
            <a:extLst>
              <a:ext uri="{FF2B5EF4-FFF2-40B4-BE49-F238E27FC236}">
                <a16:creationId xmlns:a16="http://schemas.microsoft.com/office/drawing/2014/main" id="{D399F989-733F-4BAB-88BE-55F26E3E570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47337" y="5462057"/>
            <a:ext cx="914400" cy="914400"/>
          </a:xfrm>
          <a:prstGeom prst="rect">
            <a:avLst/>
          </a:prstGeom>
        </p:spPr>
      </p:pic>
      <p:sp>
        <p:nvSpPr>
          <p:cNvPr id="2" name="Title 1"/>
          <p:cNvSpPr>
            <a:spLocks noGrp="1"/>
          </p:cNvSpPr>
          <p:nvPr>
            <p:ph type="title"/>
          </p:nvPr>
        </p:nvSpPr>
        <p:spPr>
          <a:xfrm>
            <a:off x="3474795" y="2896511"/>
            <a:ext cx="4972511" cy="2085128"/>
          </a:xfrm>
          <a:solidFill>
            <a:schemeClr val="tx1"/>
          </a:solidFill>
          <a:ln w="25400">
            <a:solidFill>
              <a:schemeClr val="accent1"/>
            </a:solidFill>
          </a:ln>
        </p:spPr>
        <p:txBody>
          <a:bodyPr vert="horz" lIns="91440" tIns="45720" rIns="91440" bIns="45720" rtlCol="0" anchor="t">
            <a:normAutofit/>
          </a:bodyPr>
          <a:lstStyle/>
          <a:p>
            <a:r>
              <a:rPr lang="en-US" sz="3600" kern="1200" dirty="0">
                <a:latin typeface="+mj-lt"/>
                <a:ea typeface="+mj-ea"/>
                <a:cs typeface="+mj-cs"/>
              </a:rPr>
              <a:t>Over 100 years later Gantt charts are still an effective planning tool.</a:t>
            </a:r>
          </a:p>
        </p:txBody>
      </p:sp>
      <p:pic>
        <p:nvPicPr>
          <p:cNvPr id="14" name="Graphic 13" descr="Wireless with solid fill">
            <a:extLst>
              <a:ext uri="{FF2B5EF4-FFF2-40B4-BE49-F238E27FC236}">
                <a16:creationId xmlns:a16="http://schemas.microsoft.com/office/drawing/2014/main" id="{5A7F32A4-58EF-4488-A8CC-6B2E6A1296C6}"/>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2728219">
            <a:off x="6514857" y="4525260"/>
            <a:ext cx="914400" cy="914400"/>
          </a:xfrm>
          <a:prstGeom prst="rect">
            <a:avLst/>
          </a:prstGeom>
        </p:spPr>
      </p:pic>
    </p:spTree>
    <p:extLst>
      <p:ext uri="{BB962C8B-B14F-4D97-AF65-F5344CB8AC3E}">
        <p14:creationId xmlns:p14="http://schemas.microsoft.com/office/powerpoint/2010/main" val="20761941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5A85B-A6ED-45E5-9359-F048D3270786}"/>
              </a:ext>
            </a:extLst>
          </p:cNvPr>
          <p:cNvSpPr>
            <a:spLocks noGrp="1"/>
          </p:cNvSpPr>
          <p:nvPr>
            <p:ph type="title"/>
          </p:nvPr>
        </p:nvSpPr>
        <p:spPr>
          <a:xfrm>
            <a:off x="199289" y="320971"/>
            <a:ext cx="10216375" cy="1575188"/>
          </a:xfrm>
        </p:spPr>
        <p:txBody>
          <a:bodyPr>
            <a:normAutofit/>
          </a:bodyPr>
          <a:lstStyle/>
          <a:p>
            <a:r>
              <a:rPr lang="en-GB" sz="4400" b="1" u="sng" dirty="0"/>
              <a:t>Project schedules &amp; charts</a:t>
            </a:r>
          </a:p>
        </p:txBody>
      </p:sp>
      <p:sp>
        <p:nvSpPr>
          <p:cNvPr id="3" name="Content Placeholder 2">
            <a:extLst>
              <a:ext uri="{FF2B5EF4-FFF2-40B4-BE49-F238E27FC236}">
                <a16:creationId xmlns:a16="http://schemas.microsoft.com/office/drawing/2014/main" id="{ACB67159-4B79-4359-BA00-E383FB1F9380}"/>
              </a:ext>
            </a:extLst>
          </p:cNvPr>
          <p:cNvSpPr>
            <a:spLocks noGrp="1"/>
          </p:cNvSpPr>
          <p:nvPr>
            <p:ph idx="1"/>
          </p:nvPr>
        </p:nvSpPr>
        <p:spPr>
          <a:xfrm>
            <a:off x="199289" y="1956756"/>
            <a:ext cx="10834605" cy="4166298"/>
          </a:xfrm>
        </p:spPr>
        <p:txBody>
          <a:bodyPr>
            <a:noAutofit/>
          </a:bodyPr>
          <a:lstStyle/>
          <a:p>
            <a:pPr lvl="1">
              <a:lnSpc>
                <a:spcPct val="100000"/>
              </a:lnSpc>
              <a:spcBef>
                <a:spcPts val="0"/>
              </a:spcBef>
            </a:pPr>
            <a:r>
              <a:rPr lang="en-GB" sz="2600" dirty="0"/>
              <a:t>There are several common </a:t>
            </a:r>
            <a:r>
              <a:rPr lang="en-GB" sz="2600" b="1" dirty="0"/>
              <a:t>project scheduling methods </a:t>
            </a:r>
            <a:r>
              <a:rPr lang="en-GB" sz="2600" dirty="0"/>
              <a:t>that are used to schedule project tasks and to create project chart.</a:t>
            </a:r>
          </a:p>
          <a:p>
            <a:pPr lvl="1">
              <a:lnSpc>
                <a:spcPct val="100000"/>
              </a:lnSpc>
              <a:spcBef>
                <a:spcPts val="0"/>
              </a:spcBef>
            </a:pPr>
            <a:r>
              <a:rPr lang="en-GB" sz="2600" dirty="0"/>
              <a:t>These include the </a:t>
            </a:r>
            <a:r>
              <a:rPr lang="en-GB" sz="2600" b="1" dirty="0"/>
              <a:t>Gantt chart</a:t>
            </a:r>
            <a:r>
              <a:rPr lang="en-GB" sz="2600" dirty="0"/>
              <a:t>, Project timeline / Roadmap, PERT (Program Evaluation Review Technique) and CPA (Critical Path Analysis) diagrams.</a:t>
            </a:r>
          </a:p>
          <a:p>
            <a:pPr lvl="1">
              <a:lnSpc>
                <a:spcPct val="100000"/>
              </a:lnSpc>
              <a:spcBef>
                <a:spcPts val="0"/>
              </a:spcBef>
            </a:pPr>
            <a:r>
              <a:rPr lang="en-GB" sz="2600" b="1" dirty="0"/>
              <a:t>Timeline: </a:t>
            </a:r>
            <a:r>
              <a:rPr lang="en-GB" sz="2600" dirty="0"/>
              <a:t>The key focus is to create a ‘</a:t>
            </a:r>
            <a:r>
              <a:rPr lang="en-GB" sz="2600" b="1" dirty="0"/>
              <a:t>Project Schedule (task list) and Timeline</a:t>
            </a:r>
            <a:r>
              <a:rPr lang="en-GB" sz="2600" dirty="0"/>
              <a:t>’ to list your Project stages</a:t>
            </a:r>
            <a:r>
              <a:rPr lang="en-GB" sz="2600" b="1" dirty="0"/>
              <a:t>,</a:t>
            </a:r>
            <a:r>
              <a:rPr lang="en-GB" sz="2600" dirty="0"/>
              <a:t> tasks to complete, and when to complete them.</a:t>
            </a:r>
          </a:p>
          <a:p>
            <a:pPr lvl="2">
              <a:lnSpc>
                <a:spcPct val="100000"/>
              </a:lnSpc>
              <a:spcBef>
                <a:spcPts val="0"/>
              </a:spcBef>
            </a:pPr>
            <a:r>
              <a:rPr lang="en-GB" sz="2200" b="1" dirty="0"/>
              <a:t>Selection: </a:t>
            </a:r>
            <a:r>
              <a:rPr lang="en-GB" sz="2200" dirty="0"/>
              <a:t>It doesn’t really matter which method you use, as long as it helps you to plan and manage your project. For small project’s and due to their ease of use, common use in industry, we recommend using a </a:t>
            </a:r>
            <a:r>
              <a:rPr lang="en-GB" sz="2200" b="1" dirty="0"/>
              <a:t>Gantt chart for student projects/assignments.</a:t>
            </a:r>
            <a:endParaRPr lang="en-GB" sz="2200" dirty="0"/>
          </a:p>
        </p:txBody>
      </p:sp>
      <p:pic>
        <p:nvPicPr>
          <p:cNvPr id="6" name="Graphic 5" descr="Gantt Chart outline">
            <a:extLst>
              <a:ext uri="{FF2B5EF4-FFF2-40B4-BE49-F238E27FC236}">
                <a16:creationId xmlns:a16="http://schemas.microsoft.com/office/drawing/2014/main" id="{E60CA6FD-3948-456B-A181-AF3ACD6B813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45248" y="5467115"/>
            <a:ext cx="1433072" cy="1433072"/>
          </a:xfrm>
          <a:prstGeom prst="rect">
            <a:avLst/>
          </a:prstGeom>
        </p:spPr>
      </p:pic>
    </p:spTree>
    <p:extLst>
      <p:ext uri="{BB962C8B-B14F-4D97-AF65-F5344CB8AC3E}">
        <p14:creationId xmlns:p14="http://schemas.microsoft.com/office/powerpoint/2010/main" val="39175032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1714" r="12197" b="945"/>
          <a:stretch/>
        </p:blipFill>
        <p:spPr>
          <a:xfrm>
            <a:off x="5951350" y="10"/>
            <a:ext cx="6240650" cy="6857990"/>
          </a:xfrm>
          <a:prstGeom prst="rect">
            <a:avLst/>
          </a:prstGeom>
        </p:spPr>
      </p:pic>
      <p:sp>
        <p:nvSpPr>
          <p:cNvPr id="19458" name="Rectangle 2"/>
          <p:cNvSpPr>
            <a:spLocks noGrp="1" noChangeArrowheads="1"/>
          </p:cNvSpPr>
          <p:nvPr>
            <p:ph type="title"/>
          </p:nvPr>
        </p:nvSpPr>
        <p:spPr>
          <a:xfrm>
            <a:off x="0" y="470216"/>
            <a:ext cx="6527795" cy="1124712"/>
          </a:xfrm>
        </p:spPr>
        <p:txBody>
          <a:bodyPr vert="horz" lIns="91440" tIns="45720" rIns="91440" bIns="45720" rtlCol="0" anchor="b">
            <a:normAutofit fontScale="90000"/>
          </a:bodyPr>
          <a:lstStyle/>
          <a:p>
            <a:r>
              <a:rPr lang="en-US" altLang="en-US" sz="4800" b="1" u="sng" dirty="0"/>
              <a:t>Benefits of Gantt Charts</a:t>
            </a:r>
          </a:p>
        </p:txBody>
      </p:sp>
      <p:sp>
        <p:nvSpPr>
          <p:cNvPr id="19460" name="Rectangle 4"/>
          <p:cNvSpPr>
            <a:spLocks noGrp="1" noChangeArrowheads="1"/>
          </p:cNvSpPr>
          <p:nvPr>
            <p:ph type="body" sz="half" idx="2"/>
          </p:nvPr>
        </p:nvSpPr>
        <p:spPr>
          <a:xfrm>
            <a:off x="415571" y="2065134"/>
            <a:ext cx="5861241" cy="3768536"/>
          </a:xfrm>
        </p:spPr>
        <p:txBody>
          <a:bodyPr vert="horz" lIns="91440" tIns="45720" rIns="91440" bIns="45720" rtlCol="0" anchor="t">
            <a:normAutofit fontScale="92500" lnSpcReduction="10000"/>
          </a:bodyPr>
          <a:lstStyle/>
          <a:p>
            <a:pPr marL="0" indent="0">
              <a:buNone/>
            </a:pPr>
            <a:r>
              <a:rPr lang="en-US" sz="2400" dirty="0"/>
              <a:t>On a Gantt chart you can easily see:</a:t>
            </a:r>
          </a:p>
          <a:p>
            <a:r>
              <a:rPr lang="en-US" sz="2400" dirty="0"/>
              <a:t>The </a:t>
            </a:r>
            <a:r>
              <a:rPr lang="en-US" sz="2400" b="1" u="sng" dirty="0"/>
              <a:t>start date</a:t>
            </a:r>
            <a:r>
              <a:rPr lang="en-US" sz="2400" b="1" dirty="0"/>
              <a:t> </a:t>
            </a:r>
            <a:r>
              <a:rPr lang="en-US" sz="2400" dirty="0"/>
              <a:t>of the project.</a:t>
            </a:r>
          </a:p>
          <a:p>
            <a:r>
              <a:rPr lang="en-US" sz="2400" dirty="0"/>
              <a:t>What the </a:t>
            </a:r>
            <a:r>
              <a:rPr lang="en-US" sz="2400" b="1" u="sng" dirty="0"/>
              <a:t>project tasks </a:t>
            </a:r>
            <a:r>
              <a:rPr lang="en-US" sz="2400" dirty="0"/>
              <a:t>are.</a:t>
            </a:r>
          </a:p>
          <a:p>
            <a:r>
              <a:rPr lang="en-US" sz="2400" b="1" u="sng" dirty="0"/>
              <a:t>Who</a:t>
            </a:r>
            <a:r>
              <a:rPr lang="en-US" sz="2400" dirty="0"/>
              <a:t> is working on each task</a:t>
            </a:r>
          </a:p>
          <a:p>
            <a:r>
              <a:rPr lang="en-US" sz="2400" dirty="0"/>
              <a:t>When </a:t>
            </a:r>
            <a:r>
              <a:rPr lang="en-US" sz="2400" b="1" u="sng" dirty="0"/>
              <a:t>tasks start and finish</a:t>
            </a:r>
          </a:p>
          <a:p>
            <a:r>
              <a:rPr lang="en-US" sz="2400" b="1" u="sng" dirty="0"/>
              <a:t>How long each task </a:t>
            </a:r>
            <a:r>
              <a:rPr lang="en-US" sz="2400" dirty="0"/>
              <a:t>will take</a:t>
            </a:r>
          </a:p>
          <a:p>
            <a:r>
              <a:rPr lang="en-US" sz="2400" dirty="0"/>
              <a:t>How </a:t>
            </a:r>
            <a:r>
              <a:rPr lang="en-US" sz="2400" b="1" u="sng" dirty="0"/>
              <a:t>tasks group together</a:t>
            </a:r>
            <a:r>
              <a:rPr lang="en-US" sz="2400" dirty="0"/>
              <a:t>, overlap and link with each other.</a:t>
            </a:r>
          </a:p>
          <a:p>
            <a:r>
              <a:rPr lang="en-US" sz="2400" dirty="0"/>
              <a:t>The </a:t>
            </a:r>
            <a:r>
              <a:rPr lang="en-US" sz="2400" b="1" u="sng" dirty="0"/>
              <a:t>finish date </a:t>
            </a:r>
            <a:r>
              <a:rPr lang="en-US" sz="2400" dirty="0"/>
              <a:t>of the project</a:t>
            </a:r>
          </a:p>
        </p:txBody>
      </p:sp>
    </p:spTree>
    <p:extLst>
      <p:ext uri="{BB962C8B-B14F-4D97-AF65-F5344CB8AC3E}">
        <p14:creationId xmlns:p14="http://schemas.microsoft.com/office/powerpoint/2010/main" val="2309516420"/>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FD616AB-2B32-4A45-BEC9-C743E8978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BEC91407-C839-4EE3-B5C6-34919D3DE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2600"/>
            <a:ext cx="12191999" cy="58927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266C18-2941-40A0-9FD8-06B38E1C37E9}"/>
              </a:ext>
            </a:extLst>
          </p:cNvPr>
          <p:cNvSpPr>
            <a:spLocks noGrp="1"/>
          </p:cNvSpPr>
          <p:nvPr>
            <p:ph type="title"/>
          </p:nvPr>
        </p:nvSpPr>
        <p:spPr>
          <a:xfrm>
            <a:off x="174497" y="23822"/>
            <a:ext cx="6103357" cy="458778"/>
          </a:xfrm>
        </p:spPr>
        <p:txBody>
          <a:bodyPr anchor="t">
            <a:normAutofit fontScale="90000"/>
          </a:bodyPr>
          <a:lstStyle/>
          <a:p>
            <a:r>
              <a:rPr lang="en-GB" sz="3100" b="1" dirty="0">
                <a:solidFill>
                  <a:schemeClr val="bg1"/>
                </a:solidFill>
              </a:rPr>
              <a:t>Bg. </a:t>
            </a:r>
            <a:r>
              <a:rPr lang="en-GB" sz="2400" b="1" u="sng" dirty="0">
                <a:solidFill>
                  <a:schemeClr val="bg1"/>
                </a:solidFill>
              </a:rPr>
              <a:t>Gantt Chart: Example How to…</a:t>
            </a:r>
          </a:p>
        </p:txBody>
      </p:sp>
      <p:sp>
        <p:nvSpPr>
          <p:cNvPr id="3" name="Content Placeholder 2">
            <a:extLst>
              <a:ext uri="{FF2B5EF4-FFF2-40B4-BE49-F238E27FC236}">
                <a16:creationId xmlns:a16="http://schemas.microsoft.com/office/drawing/2014/main" id="{21584B4D-5BCE-4054-A202-124FA14A9676}"/>
              </a:ext>
            </a:extLst>
          </p:cNvPr>
          <p:cNvSpPr>
            <a:spLocks noGrp="1"/>
          </p:cNvSpPr>
          <p:nvPr>
            <p:ph idx="1"/>
          </p:nvPr>
        </p:nvSpPr>
        <p:spPr>
          <a:xfrm>
            <a:off x="520805" y="589222"/>
            <a:ext cx="10870449" cy="5679554"/>
          </a:xfrm>
        </p:spPr>
        <p:txBody>
          <a:bodyPr anchor="t">
            <a:noAutofit/>
          </a:bodyPr>
          <a:lstStyle/>
          <a:p>
            <a:pPr marL="0" indent="0">
              <a:spcBef>
                <a:spcPts val="600"/>
              </a:spcBef>
              <a:buNone/>
            </a:pPr>
            <a:r>
              <a:rPr lang="en-GB" sz="2000" dirty="0"/>
              <a:t>Many Gantt charting tools will allow you to complete the following process in an easy and often automated way. Here is an overview of how to create a Gantt chart.</a:t>
            </a:r>
          </a:p>
          <a:p>
            <a:pPr lvl="1">
              <a:spcBef>
                <a:spcPts val="600"/>
              </a:spcBef>
              <a:buFont typeface="+mj-lt"/>
              <a:buAutoNum type="arabicPeriod"/>
            </a:pPr>
            <a:r>
              <a:rPr lang="en-GB" b="1" u="sng" dirty="0"/>
              <a:t>Document a Project start and end date</a:t>
            </a:r>
            <a:r>
              <a:rPr lang="en-GB" dirty="0"/>
              <a:t>.</a:t>
            </a:r>
            <a:endParaRPr lang="en-GB" b="1" u="sng" dirty="0"/>
          </a:p>
          <a:p>
            <a:pPr lvl="1">
              <a:spcBef>
                <a:spcPts val="600"/>
              </a:spcBef>
              <a:buFont typeface="+mj-lt"/>
              <a:buAutoNum type="arabicPeriod"/>
            </a:pPr>
            <a:r>
              <a:rPr lang="en-GB" b="1" u="sng" dirty="0"/>
              <a:t>List your project tasks on a separate line/row.</a:t>
            </a:r>
            <a:r>
              <a:rPr lang="en-GB" b="1" dirty="0"/>
              <a:t> </a:t>
            </a:r>
            <a:r>
              <a:rPr lang="en-GB" dirty="0"/>
              <a:t>Start by listing your project’s tasks/activities using an appropriate tool of your choice e.g. you could start by creating a list in Excel, a table in Word or use an Online Gantt chart tool. </a:t>
            </a:r>
          </a:p>
          <a:p>
            <a:pPr lvl="1">
              <a:spcBef>
                <a:spcPts val="600"/>
              </a:spcBef>
              <a:buFont typeface="+mj-lt"/>
              <a:buAutoNum type="arabicPeriod"/>
            </a:pPr>
            <a:r>
              <a:rPr lang="en-GB" b="1" u="sng" dirty="0"/>
              <a:t>Next assign completion time/duration for each task.</a:t>
            </a:r>
            <a:r>
              <a:rPr lang="en-GB" dirty="0"/>
              <a:t> You can add start and finish dates for each task.</a:t>
            </a:r>
          </a:p>
          <a:p>
            <a:pPr lvl="1">
              <a:spcBef>
                <a:spcPts val="600"/>
              </a:spcBef>
              <a:buFont typeface="+mj-lt"/>
              <a:buAutoNum type="arabicPeriod"/>
            </a:pPr>
            <a:r>
              <a:rPr lang="en-GB" b="1" u="sng" dirty="0"/>
              <a:t>Create bars for each task (Visual timeline bars).</a:t>
            </a:r>
            <a:r>
              <a:rPr lang="en-GB" b="1" dirty="0"/>
              <a:t> </a:t>
            </a:r>
            <a:r>
              <a:rPr lang="en-GB" dirty="0"/>
              <a:t>Make a chart for the project based on the Start &amp; End dates and Task list. The chart will display a duration block for each task. E.g. You can do this in excel by using a Bar graph and converting it into a an Excel Gantt chart (a stacked bar chart). Although we recommend using a specialised Gantt charting tool to make this process easier.</a:t>
            </a:r>
          </a:p>
          <a:p>
            <a:pPr lvl="1">
              <a:spcBef>
                <a:spcPts val="600"/>
              </a:spcBef>
              <a:buFont typeface="+mj-lt"/>
              <a:buAutoNum type="arabicPeriod"/>
            </a:pPr>
            <a:r>
              <a:rPr lang="en-GB" b="1" u="sng" dirty="0"/>
              <a:t>You can add sub-tasks and task descriptions</a:t>
            </a:r>
            <a:r>
              <a:rPr lang="en-GB" b="1" dirty="0"/>
              <a:t> </a:t>
            </a:r>
            <a:r>
              <a:rPr lang="en-GB" dirty="0"/>
              <a:t>and other details to the Gantt chart.</a:t>
            </a:r>
          </a:p>
          <a:p>
            <a:pPr lvl="2">
              <a:spcBef>
                <a:spcPts val="600"/>
              </a:spcBef>
            </a:pPr>
            <a:r>
              <a:rPr lang="en-GB" sz="2000" b="1" dirty="0"/>
              <a:t>Group work / Project Teams</a:t>
            </a:r>
            <a:r>
              <a:rPr lang="en-GB" sz="2000" dirty="0"/>
              <a:t>: If the project is Team-based, the project manager can now start to assign tasks to individual team members and invite them to collaborate on the chart.</a:t>
            </a:r>
          </a:p>
          <a:p>
            <a:pPr marL="0" indent="0">
              <a:spcBef>
                <a:spcPts val="600"/>
              </a:spcBef>
              <a:buNone/>
            </a:pPr>
            <a:r>
              <a:rPr lang="en-GB" sz="2000" dirty="0"/>
              <a:t>Note: You will find many easy-to-follow tutorials online that show you how to create a Gantt chart for your project in minutes. Search </a:t>
            </a:r>
            <a:r>
              <a:rPr lang="en-GB" sz="2000" dirty="0">
                <a:hlinkClick r:id="rId2">
                  <a:extLst>
                    <a:ext uri="{A12FA001-AC4F-418D-AE19-62706E023703}">
                      <ahyp:hlinkClr xmlns:ahyp="http://schemas.microsoft.com/office/drawing/2018/hyperlinkcolor" val="tx"/>
                    </a:ext>
                  </a:extLst>
                </a:hlinkClick>
              </a:rPr>
              <a:t>Google</a:t>
            </a:r>
            <a:r>
              <a:rPr lang="en-GB" sz="2000" dirty="0"/>
              <a:t> or </a:t>
            </a:r>
            <a:r>
              <a:rPr lang="en-GB" sz="2000" dirty="0">
                <a:hlinkClick r:id="rId3">
                  <a:extLst>
                    <a:ext uri="{A12FA001-AC4F-418D-AE19-62706E023703}">
                      <ahyp:hlinkClr xmlns:ahyp="http://schemas.microsoft.com/office/drawing/2018/hyperlinkcolor" val="tx"/>
                    </a:ext>
                  </a:extLst>
                </a:hlinkClick>
              </a:rPr>
              <a:t>YouTube</a:t>
            </a:r>
            <a:r>
              <a:rPr lang="en-GB" sz="2000" dirty="0"/>
              <a:t> to find useful examples.</a:t>
            </a:r>
          </a:p>
        </p:txBody>
      </p:sp>
    </p:spTree>
    <p:extLst>
      <p:ext uri="{BB962C8B-B14F-4D97-AF65-F5344CB8AC3E}">
        <p14:creationId xmlns:p14="http://schemas.microsoft.com/office/powerpoint/2010/main" val="1236834838"/>
      </p:ext>
    </p:extLst>
  </p:cSld>
  <p:clrMapOvr>
    <a:overrideClrMapping bg1="lt1" tx1="dk1" bg2="lt2" tx2="dk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67045" y="286719"/>
            <a:ext cx="10972800" cy="1143000"/>
          </a:xfrm>
        </p:spPr>
        <p:txBody>
          <a:bodyPr>
            <a:normAutofit/>
          </a:bodyPr>
          <a:lstStyle/>
          <a:p>
            <a:r>
              <a:rPr lang="en-GB" u="sng" dirty="0"/>
              <a:t>Technology: Gantt Chart Apps</a:t>
            </a:r>
          </a:p>
        </p:txBody>
      </p:sp>
      <p:sp>
        <p:nvSpPr>
          <p:cNvPr id="2" name="Content Placeholder 1"/>
          <p:cNvSpPr>
            <a:spLocks noGrp="1"/>
          </p:cNvSpPr>
          <p:nvPr>
            <p:ph idx="1"/>
          </p:nvPr>
        </p:nvSpPr>
        <p:spPr>
          <a:xfrm>
            <a:off x="455653" y="1863419"/>
            <a:ext cx="11280694" cy="5147533"/>
          </a:xfrm>
        </p:spPr>
        <p:txBody>
          <a:bodyPr>
            <a:noAutofit/>
          </a:bodyPr>
          <a:lstStyle/>
          <a:p>
            <a:pPr>
              <a:lnSpc>
                <a:spcPct val="100000"/>
              </a:lnSpc>
              <a:spcBef>
                <a:spcPts val="0"/>
              </a:spcBef>
            </a:pPr>
            <a:r>
              <a:rPr lang="en-GB" sz="2400" b="1" dirty="0"/>
              <a:t>Microsoft </a:t>
            </a:r>
            <a:r>
              <a:rPr lang="en-GB" sz="2400" dirty="0"/>
              <a:t>provide</a:t>
            </a:r>
            <a:r>
              <a:rPr lang="en-GB" sz="2400" b="1" dirty="0"/>
              <a:t> </a:t>
            </a:r>
            <a:r>
              <a:rPr lang="en-GB" sz="2400" dirty="0"/>
              <a:t>many tools to create a Project Timeline/Gantt chart such </a:t>
            </a:r>
            <a:br>
              <a:rPr lang="en-GB" sz="2400" dirty="0"/>
            </a:br>
            <a:r>
              <a:rPr lang="en-GB" sz="2400" dirty="0"/>
              <a:t>as </a:t>
            </a:r>
            <a:r>
              <a:rPr lang="en-GB" sz="2400" dirty="0">
                <a:hlinkClick r:id="rId2">
                  <a:extLst>
                    <a:ext uri="{A12FA001-AC4F-418D-AE19-62706E023703}">
                      <ahyp:hlinkClr xmlns:ahyp="http://schemas.microsoft.com/office/drawing/2018/hyperlinkcolor" val="tx"/>
                    </a:ext>
                  </a:extLst>
                </a:hlinkClick>
              </a:rPr>
              <a:t>Microsoft Excel</a:t>
            </a:r>
            <a:r>
              <a:rPr lang="en-GB" sz="2400" dirty="0"/>
              <a:t>, </a:t>
            </a:r>
            <a:r>
              <a:rPr lang="en-GB" sz="2400" dirty="0">
                <a:hlinkClick r:id="rId3">
                  <a:extLst>
                    <a:ext uri="{A12FA001-AC4F-418D-AE19-62706E023703}">
                      <ahyp:hlinkClr xmlns:ahyp="http://schemas.microsoft.com/office/drawing/2018/hyperlinkcolor" val="tx"/>
                    </a:ext>
                  </a:extLst>
                </a:hlinkClick>
              </a:rPr>
              <a:t>Microsoft Project</a:t>
            </a:r>
            <a:r>
              <a:rPr lang="en-GB" sz="2400" dirty="0"/>
              <a:t> </a:t>
            </a:r>
            <a:r>
              <a:rPr lang="en-GB" dirty="0"/>
              <a:t>or</a:t>
            </a:r>
            <a:r>
              <a:rPr lang="en-GB" sz="2400" dirty="0"/>
              <a:t> </a:t>
            </a:r>
            <a:r>
              <a:rPr lang="en-GB" sz="2400" dirty="0">
                <a:hlinkClick r:id="rId4">
                  <a:extLst>
                    <a:ext uri="{A12FA001-AC4F-418D-AE19-62706E023703}">
                      <ahyp:hlinkClr xmlns:ahyp="http://schemas.microsoft.com/office/drawing/2018/hyperlinkcolor" val="tx"/>
                    </a:ext>
                  </a:extLst>
                </a:hlinkClick>
              </a:rPr>
              <a:t>Microsoft Planner</a:t>
            </a:r>
            <a:r>
              <a:rPr lang="en-GB" sz="2400" dirty="0"/>
              <a:t>.</a:t>
            </a:r>
          </a:p>
          <a:p>
            <a:pPr lvl="1">
              <a:lnSpc>
                <a:spcPct val="100000"/>
              </a:lnSpc>
              <a:spcBef>
                <a:spcPts val="0"/>
              </a:spcBef>
            </a:pPr>
            <a:r>
              <a:rPr lang="en-GB" b="1" dirty="0"/>
              <a:t>Bg. </a:t>
            </a:r>
            <a:r>
              <a:rPr lang="en-GB" sz="2000" dirty="0"/>
              <a:t>Note: A Gantt chart can also be created with </a:t>
            </a:r>
            <a:r>
              <a:rPr lang="en-GB" sz="2000" dirty="0">
                <a:hlinkClick r:id="rId5">
                  <a:extLst>
                    <a:ext uri="{A12FA001-AC4F-418D-AE19-62706E023703}">
                      <ahyp:hlinkClr xmlns:ahyp="http://schemas.microsoft.com/office/drawing/2018/hyperlinkcolor" val="tx"/>
                    </a:ext>
                  </a:extLst>
                </a:hlinkClick>
              </a:rPr>
              <a:t>Microsoft Visio</a:t>
            </a:r>
            <a:r>
              <a:rPr lang="en-GB" sz="2000" dirty="0"/>
              <a:t> (a Design chart App.) but this is not recommended, as it is convoluted. </a:t>
            </a:r>
          </a:p>
          <a:p>
            <a:pPr lvl="1">
              <a:lnSpc>
                <a:spcPct val="100000"/>
              </a:lnSpc>
              <a:spcBef>
                <a:spcPts val="0"/>
              </a:spcBef>
            </a:pPr>
            <a:r>
              <a:rPr lang="en-GB" b="1" dirty="0"/>
              <a:t>Bg. </a:t>
            </a:r>
            <a:r>
              <a:rPr lang="en-GB" sz="2000" dirty="0"/>
              <a:t>Note: MS Apps such as MS Planner and MS Project can be integrated into MS Teams for collaborative project work.</a:t>
            </a:r>
            <a:endParaRPr lang="en-GB" dirty="0"/>
          </a:p>
          <a:p>
            <a:pPr>
              <a:lnSpc>
                <a:spcPct val="100000"/>
              </a:lnSpc>
              <a:spcBef>
                <a:spcPts val="0"/>
              </a:spcBef>
            </a:pPr>
            <a:r>
              <a:rPr lang="en-GB" sz="2400" dirty="0"/>
              <a:t>Google Drive also provide tools such as Google Sheets that can be used to create a Project Timeline/Gantt chart.</a:t>
            </a:r>
          </a:p>
          <a:p>
            <a:pPr>
              <a:lnSpc>
                <a:spcPct val="100000"/>
              </a:lnSpc>
              <a:spcBef>
                <a:spcPts val="0"/>
              </a:spcBef>
            </a:pPr>
            <a:r>
              <a:rPr lang="en-GB" sz="2400" dirty="0"/>
              <a:t>Today, however you can easily create an online </a:t>
            </a:r>
            <a:r>
              <a:rPr lang="en-GB" sz="2400" b="1" dirty="0"/>
              <a:t>Gantt chart </a:t>
            </a:r>
            <a:r>
              <a:rPr lang="en-GB" sz="2400" dirty="0"/>
              <a:t>using</a:t>
            </a:r>
            <a:r>
              <a:rPr lang="en-GB" sz="2400" b="1" dirty="0"/>
              <a:t> </a:t>
            </a:r>
            <a:r>
              <a:rPr lang="en-GB" sz="2400" dirty="0"/>
              <a:t>specialised cloud Gantt Apps. Such as </a:t>
            </a:r>
            <a:r>
              <a:rPr lang="en-GB" sz="2400" dirty="0">
                <a:highlight>
                  <a:srgbClr val="FFFF00"/>
                </a:highlight>
                <a:hlinkClick r:id="rId6"/>
              </a:rPr>
              <a:t>Tomsplanner.com</a:t>
            </a:r>
            <a:r>
              <a:rPr lang="en-GB" sz="2400" dirty="0"/>
              <a:t>, </a:t>
            </a:r>
            <a:r>
              <a:rPr lang="en-GB" sz="2400" dirty="0">
                <a:highlight>
                  <a:srgbClr val="FFFF00"/>
                </a:highlight>
                <a:hlinkClick r:id="rId7" tooltip="Original URL: https://asana.com/pricing. Click or tap if you trust this link."/>
              </a:rPr>
              <a:t>Asana.com</a:t>
            </a:r>
            <a:r>
              <a:rPr lang="en-GB" sz="2400" dirty="0"/>
              <a:t>, </a:t>
            </a:r>
            <a:r>
              <a:rPr lang="en-GB" sz="2400" dirty="0">
                <a:highlight>
                  <a:srgbClr val="FFFF00"/>
                </a:highlight>
                <a:hlinkClick r:id="rId8" tooltip="Original URL: https://www.wrike.com/price/. Click or tap if you trust this link."/>
              </a:rPr>
              <a:t>Wrike.com</a:t>
            </a:r>
            <a:r>
              <a:rPr lang="en-GB" sz="2400" dirty="0"/>
              <a:t>, </a:t>
            </a:r>
            <a:r>
              <a:rPr lang="en-GB" sz="2400" dirty="0">
                <a:highlight>
                  <a:srgbClr val="FFFF00"/>
                </a:highlight>
                <a:hlinkClick r:id="rId9" tooltip="Original URL: https://monday.com/project-management/pricing. Click or tap if you trust this link."/>
              </a:rPr>
              <a:t>Monday.com</a:t>
            </a:r>
            <a:r>
              <a:rPr lang="en-GB" sz="2400" dirty="0">
                <a:highlight>
                  <a:srgbClr val="FFFF00"/>
                </a:highlight>
              </a:rPr>
              <a:t>, </a:t>
            </a:r>
            <a:r>
              <a:rPr lang="en-GB" sz="2400" dirty="0">
                <a:highlight>
                  <a:srgbClr val="FFFF00"/>
                </a:highlight>
                <a:hlinkClick r:id="rId10"/>
              </a:rPr>
              <a:t>Miro.com</a:t>
            </a:r>
            <a:r>
              <a:rPr lang="en-GB" sz="2400" dirty="0"/>
              <a:t>.</a:t>
            </a:r>
          </a:p>
          <a:p>
            <a:pPr lvl="1">
              <a:lnSpc>
                <a:spcPct val="100000"/>
              </a:lnSpc>
              <a:spcBef>
                <a:spcPts val="0"/>
              </a:spcBef>
            </a:pPr>
            <a:r>
              <a:rPr lang="en-GB" sz="2000" dirty="0"/>
              <a:t>Others: </a:t>
            </a:r>
            <a:r>
              <a:rPr lang="en-GB" sz="2000" dirty="0">
                <a:hlinkClick r:id="rId11">
                  <a:extLst>
                    <a:ext uri="{A12FA001-AC4F-418D-AE19-62706E023703}">
                      <ahyp:hlinkClr xmlns:ahyp="http://schemas.microsoft.com/office/drawing/2018/hyperlinkcolor" val="tx"/>
                    </a:ext>
                  </a:extLst>
                </a:hlinkClick>
              </a:rPr>
              <a:t>TeamGannt </a:t>
            </a:r>
            <a:r>
              <a:rPr lang="en-GB" sz="2000" dirty="0"/>
              <a:t>, </a:t>
            </a:r>
            <a:r>
              <a:rPr lang="en-GB" sz="2000" dirty="0" err="1">
                <a:hlinkClick r:id="rId12">
                  <a:extLst>
                    <a:ext uri="{A12FA001-AC4F-418D-AE19-62706E023703}">
                      <ahyp:hlinkClr xmlns:ahyp="http://schemas.microsoft.com/office/drawing/2018/hyperlinkcolor" val="tx"/>
                    </a:ext>
                  </a:extLst>
                </a:hlinkClick>
              </a:rPr>
              <a:t>SmartSheet</a:t>
            </a:r>
            <a:r>
              <a:rPr lang="en-GB" sz="2000" dirty="0">
                <a:hlinkClick r:id="rId12">
                  <a:extLst>
                    <a:ext uri="{A12FA001-AC4F-418D-AE19-62706E023703}">
                      <ahyp:hlinkClr xmlns:ahyp="http://schemas.microsoft.com/office/drawing/2018/hyperlinkcolor" val="tx"/>
                    </a:ext>
                  </a:extLst>
                </a:hlinkClick>
              </a:rPr>
              <a:t> </a:t>
            </a:r>
            <a:r>
              <a:rPr lang="en-GB" sz="2000" dirty="0"/>
              <a:t>, </a:t>
            </a:r>
            <a:r>
              <a:rPr lang="en-GB" sz="2000" dirty="0" err="1">
                <a:hlinkClick r:id="rId13">
                  <a:extLst>
                    <a:ext uri="{A12FA001-AC4F-418D-AE19-62706E023703}">
                      <ahyp:hlinkClr xmlns:ahyp="http://schemas.microsoft.com/office/drawing/2018/hyperlinkcolor" val="tx"/>
                    </a:ext>
                  </a:extLst>
                </a:hlinkClick>
              </a:rPr>
              <a:t>Zoho</a:t>
            </a:r>
            <a:r>
              <a:rPr lang="en-GB" sz="2000" dirty="0">
                <a:hlinkClick r:id="rId13">
                  <a:extLst>
                    <a:ext uri="{A12FA001-AC4F-418D-AE19-62706E023703}">
                      <ahyp:hlinkClr xmlns:ahyp="http://schemas.microsoft.com/office/drawing/2018/hyperlinkcolor" val="tx"/>
                    </a:ext>
                  </a:extLst>
                </a:hlinkClick>
              </a:rPr>
              <a:t> </a:t>
            </a:r>
            <a:r>
              <a:rPr lang="en-GB" sz="2000" dirty="0"/>
              <a:t>, </a:t>
            </a:r>
            <a:r>
              <a:rPr lang="en-GB" sz="2000" dirty="0" err="1">
                <a:hlinkClick r:id="rId14">
                  <a:extLst>
                    <a:ext uri="{A12FA001-AC4F-418D-AE19-62706E023703}">
                      <ahyp:hlinkClr xmlns:ahyp="http://schemas.microsoft.com/office/drawing/2018/hyperlinkcolor" val="tx"/>
                    </a:ext>
                  </a:extLst>
                </a:hlinkClick>
              </a:rPr>
              <a:t>Gantter</a:t>
            </a:r>
            <a:r>
              <a:rPr lang="en-GB" sz="2000" dirty="0">
                <a:hlinkClick r:id="rId14">
                  <a:extLst>
                    <a:ext uri="{A12FA001-AC4F-418D-AE19-62706E023703}">
                      <ahyp:hlinkClr xmlns:ahyp="http://schemas.microsoft.com/office/drawing/2018/hyperlinkcolor" val="tx"/>
                    </a:ext>
                  </a:extLst>
                </a:hlinkClick>
              </a:rPr>
              <a:t> </a:t>
            </a:r>
            <a:r>
              <a:rPr lang="en-GB" sz="2000" dirty="0"/>
              <a:t>, </a:t>
            </a:r>
            <a:r>
              <a:rPr lang="en-GB" sz="2000" dirty="0" err="1">
                <a:hlinkClick r:id="rId15">
                  <a:extLst>
                    <a:ext uri="{A12FA001-AC4F-418D-AE19-62706E023703}">
                      <ahyp:hlinkClr xmlns:ahyp="http://schemas.microsoft.com/office/drawing/2018/hyperlinkcolor" val="tx"/>
                    </a:ext>
                  </a:extLst>
                </a:hlinkClick>
              </a:rPr>
              <a:t>Ganttic</a:t>
            </a:r>
            <a:r>
              <a:rPr lang="en-GB" sz="2000" dirty="0"/>
              <a:t>, </a:t>
            </a:r>
            <a:r>
              <a:rPr lang="en-GB" sz="2000" dirty="0" err="1">
                <a:hlinkClick r:id="rId16">
                  <a:extLst>
                    <a:ext uri="{A12FA001-AC4F-418D-AE19-62706E023703}">
                      <ahyp:hlinkClr xmlns:ahyp="http://schemas.microsoft.com/office/drawing/2018/hyperlinkcolor" val="tx"/>
                    </a:ext>
                  </a:extLst>
                </a:hlinkClick>
              </a:rPr>
              <a:t>Creatly</a:t>
            </a:r>
            <a:r>
              <a:rPr lang="en-GB" sz="2000" dirty="0"/>
              <a:t>.</a:t>
            </a:r>
          </a:p>
          <a:p>
            <a:pPr lvl="1">
              <a:lnSpc>
                <a:spcPct val="100000"/>
              </a:lnSpc>
              <a:spcBef>
                <a:spcPts val="0"/>
              </a:spcBef>
            </a:pPr>
            <a:r>
              <a:rPr lang="en-GB" sz="2000" dirty="0"/>
              <a:t>Bg. Note: These </a:t>
            </a:r>
            <a:r>
              <a:rPr lang="en-GB" sz="2000" dirty="0" err="1"/>
              <a:t>oline</a:t>
            </a:r>
            <a:r>
              <a:rPr lang="en-GB" sz="2000" dirty="0"/>
              <a:t> Gannt chart Apps are very easy to use. If needed, you can find many easy-to-follow tutorials online that show you how to create a Gantt chart for your project in minutes. Search </a:t>
            </a:r>
            <a:r>
              <a:rPr lang="en-GB" sz="2000" dirty="0">
                <a:hlinkClick r:id="rId17">
                  <a:extLst>
                    <a:ext uri="{A12FA001-AC4F-418D-AE19-62706E023703}">
                      <ahyp:hlinkClr xmlns:ahyp="http://schemas.microsoft.com/office/drawing/2018/hyperlinkcolor" val="tx"/>
                    </a:ext>
                  </a:extLst>
                </a:hlinkClick>
              </a:rPr>
              <a:t>Google</a:t>
            </a:r>
            <a:r>
              <a:rPr lang="en-GB" sz="2000" dirty="0"/>
              <a:t> or </a:t>
            </a:r>
            <a:r>
              <a:rPr lang="en-GB" sz="2000" dirty="0">
                <a:hlinkClick r:id="rId18">
                  <a:extLst>
                    <a:ext uri="{A12FA001-AC4F-418D-AE19-62706E023703}">
                      <ahyp:hlinkClr xmlns:ahyp="http://schemas.microsoft.com/office/drawing/2018/hyperlinkcolor" val="tx"/>
                    </a:ext>
                  </a:extLst>
                </a:hlinkClick>
              </a:rPr>
              <a:t>YouTube</a:t>
            </a:r>
            <a:r>
              <a:rPr lang="en-GB" sz="2000" dirty="0"/>
              <a:t> to find useful examples.</a:t>
            </a:r>
          </a:p>
          <a:p>
            <a:pPr lvl="1">
              <a:lnSpc>
                <a:spcPct val="100000"/>
              </a:lnSpc>
              <a:spcBef>
                <a:spcPts val="0"/>
              </a:spcBef>
              <a:buFont typeface="Arial" panose="020B0604020202020204" pitchFamily="34" charset="0"/>
              <a:buChar char="•"/>
            </a:pPr>
            <a:endParaRPr lang="en-GB" sz="2000" dirty="0"/>
          </a:p>
          <a:p>
            <a:pPr marL="457200" lvl="1" indent="0">
              <a:lnSpc>
                <a:spcPct val="100000"/>
              </a:lnSpc>
              <a:spcBef>
                <a:spcPts val="0"/>
              </a:spcBef>
              <a:buNone/>
            </a:pPr>
            <a:endParaRPr lang="en-GB" sz="2000" dirty="0"/>
          </a:p>
          <a:p>
            <a:pPr>
              <a:lnSpc>
                <a:spcPct val="100000"/>
              </a:lnSpc>
              <a:spcBef>
                <a:spcPts val="0"/>
              </a:spcBef>
            </a:pPr>
            <a:endParaRPr lang="en-GB" sz="2400" dirty="0"/>
          </a:p>
        </p:txBody>
      </p:sp>
      <p:grpSp>
        <p:nvGrpSpPr>
          <p:cNvPr id="8" name="Group 7">
            <a:extLst>
              <a:ext uri="{FF2B5EF4-FFF2-40B4-BE49-F238E27FC236}">
                <a16:creationId xmlns:a16="http://schemas.microsoft.com/office/drawing/2014/main" id="{050B8B86-A976-4058-A575-845685E6BB79}"/>
              </a:ext>
            </a:extLst>
          </p:cNvPr>
          <p:cNvGrpSpPr/>
          <p:nvPr/>
        </p:nvGrpSpPr>
        <p:grpSpPr>
          <a:xfrm>
            <a:off x="9682054" y="-16476"/>
            <a:ext cx="2142901" cy="1576700"/>
            <a:chOff x="9282975" y="112320"/>
            <a:chExt cx="2606037" cy="1887740"/>
          </a:xfrm>
        </p:grpSpPr>
        <p:pic>
          <p:nvPicPr>
            <p:cNvPr id="4" name="Graphic 3" descr="Gantt Chart outline">
              <a:extLst>
                <a:ext uri="{FF2B5EF4-FFF2-40B4-BE49-F238E27FC236}">
                  <a16:creationId xmlns:a16="http://schemas.microsoft.com/office/drawing/2014/main" id="{BF127AE5-438A-433C-B6B4-A06CA7DBBEA3}"/>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0001272" y="112320"/>
              <a:ext cx="1887740" cy="1887740"/>
            </a:xfrm>
            <a:prstGeom prst="rect">
              <a:avLst/>
            </a:prstGeom>
          </p:spPr>
        </p:pic>
        <p:pic>
          <p:nvPicPr>
            <p:cNvPr id="6" name="Graphic 5" descr="Programmer male outline">
              <a:extLst>
                <a:ext uri="{FF2B5EF4-FFF2-40B4-BE49-F238E27FC236}">
                  <a16:creationId xmlns:a16="http://schemas.microsoft.com/office/drawing/2014/main" id="{C3B8086F-7C56-4263-87D1-782635A69161}"/>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9282975" y="112320"/>
              <a:ext cx="1443925" cy="1443925"/>
            </a:xfrm>
            <a:prstGeom prst="rect">
              <a:avLst/>
            </a:prstGeom>
          </p:spPr>
        </p:pic>
      </p:grpSp>
    </p:spTree>
    <p:extLst>
      <p:ext uri="{BB962C8B-B14F-4D97-AF65-F5344CB8AC3E}">
        <p14:creationId xmlns:p14="http://schemas.microsoft.com/office/powerpoint/2010/main" val="21476011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art, timeline&#10;&#10;Description automatically generated">
            <a:hlinkClick r:id="rId2"/>
            <a:extLst>
              <a:ext uri="{FF2B5EF4-FFF2-40B4-BE49-F238E27FC236}">
                <a16:creationId xmlns:a16="http://schemas.microsoft.com/office/drawing/2014/main" id="{02DB0D3C-C37A-4C96-ADDD-E60C195035EA}"/>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6718" b="2605"/>
          <a:stretch/>
        </p:blipFill>
        <p:spPr>
          <a:xfrm>
            <a:off x="1281805" y="1853412"/>
            <a:ext cx="9947239" cy="4947123"/>
          </a:xfrm>
          <a:prstGeom prst="rect">
            <a:avLst/>
          </a:prstGeom>
        </p:spPr>
      </p:pic>
      <p:sp>
        <p:nvSpPr>
          <p:cNvPr id="5" name="TextBox 4">
            <a:extLst>
              <a:ext uri="{FF2B5EF4-FFF2-40B4-BE49-F238E27FC236}">
                <a16:creationId xmlns:a16="http://schemas.microsoft.com/office/drawing/2014/main" id="{F9B88C3B-1E7A-4B0B-8E47-DBBD844B8CAC}"/>
              </a:ext>
            </a:extLst>
          </p:cNvPr>
          <p:cNvSpPr txBox="1"/>
          <p:nvPr/>
        </p:nvSpPr>
        <p:spPr>
          <a:xfrm>
            <a:off x="962956" y="6631258"/>
            <a:ext cx="12192000" cy="169277"/>
          </a:xfrm>
          <a:prstGeom prst="rect">
            <a:avLst/>
          </a:prstGeom>
          <a:noFill/>
        </p:spPr>
        <p:txBody>
          <a:bodyPr wrap="square" rtlCol="0">
            <a:spAutoFit/>
          </a:bodyPr>
          <a:lstStyle/>
          <a:p>
            <a:r>
              <a:rPr lang="en-GB" sz="500">
                <a:hlinkClick r:id="rId4" tooltip="https://vimeo.com/310357644"/>
              </a:rPr>
              <a:t>This Photo</a:t>
            </a:r>
            <a:r>
              <a:rPr lang="en-GB" sz="500"/>
              <a:t> by Unknown Author is licensed under </a:t>
            </a:r>
            <a:r>
              <a:rPr lang="en-GB" sz="500">
                <a:hlinkClick r:id="rId5" tooltip="https://creativecommons.org/licenses/by-nc-nd/3.0/"/>
              </a:rPr>
              <a:t>CC BY-NC-ND</a:t>
            </a:r>
            <a:endParaRPr lang="en-GB" sz="500"/>
          </a:p>
        </p:txBody>
      </p:sp>
      <p:sp>
        <p:nvSpPr>
          <p:cNvPr id="6" name="TextBox 5">
            <a:extLst>
              <a:ext uri="{FF2B5EF4-FFF2-40B4-BE49-F238E27FC236}">
                <a16:creationId xmlns:a16="http://schemas.microsoft.com/office/drawing/2014/main" id="{086C1221-E7F2-4955-A741-67A798BEADC4}"/>
              </a:ext>
            </a:extLst>
          </p:cNvPr>
          <p:cNvSpPr txBox="1"/>
          <p:nvPr/>
        </p:nvSpPr>
        <p:spPr>
          <a:xfrm>
            <a:off x="69156" y="292210"/>
            <a:ext cx="7561089" cy="1446550"/>
          </a:xfrm>
          <a:prstGeom prst="rect">
            <a:avLst/>
          </a:prstGeom>
          <a:noFill/>
        </p:spPr>
        <p:txBody>
          <a:bodyPr wrap="square" rtlCol="0">
            <a:spAutoFit/>
          </a:bodyPr>
          <a:lstStyle/>
          <a:p>
            <a:r>
              <a:rPr lang="en-GB" sz="4400" b="1" dirty="0">
                <a:solidFill>
                  <a:srgbClr val="FF0000"/>
                </a:solidFill>
                <a:highlight>
                  <a:srgbClr val="FFFF00"/>
                </a:highlight>
              </a:rPr>
              <a:t>Video show:</a:t>
            </a:r>
            <a:r>
              <a:rPr lang="en-GB" sz="4400" b="1" dirty="0">
                <a:solidFill>
                  <a:srgbClr val="FF0000"/>
                </a:solidFill>
              </a:rPr>
              <a:t> Tomsplanner.com (Scroll down)</a:t>
            </a:r>
          </a:p>
        </p:txBody>
      </p:sp>
      <p:pic>
        <p:nvPicPr>
          <p:cNvPr id="3" name="Graphic 2" descr="Play with solid fill">
            <a:extLst>
              <a:ext uri="{FF2B5EF4-FFF2-40B4-BE49-F238E27FC236}">
                <a16:creationId xmlns:a16="http://schemas.microsoft.com/office/drawing/2014/main" id="{374E1044-E00F-5A2E-4DDB-95C164D60F6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43712" y="2610650"/>
            <a:ext cx="1876185" cy="1876185"/>
          </a:xfrm>
          <a:prstGeom prst="rect">
            <a:avLst/>
          </a:prstGeom>
        </p:spPr>
      </p:pic>
    </p:spTree>
    <p:extLst>
      <p:ext uri="{BB962C8B-B14F-4D97-AF65-F5344CB8AC3E}">
        <p14:creationId xmlns:p14="http://schemas.microsoft.com/office/powerpoint/2010/main" val="12700703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1164" y="423840"/>
            <a:ext cx="10972800" cy="1143000"/>
          </a:xfrm>
        </p:spPr>
        <p:txBody>
          <a:bodyPr>
            <a:normAutofit/>
          </a:bodyPr>
          <a:lstStyle/>
          <a:p>
            <a:r>
              <a:rPr lang="en-GB" sz="4800" dirty="0"/>
              <a:t>Bg. </a:t>
            </a:r>
            <a:r>
              <a:rPr lang="en-GB" u="sng" dirty="0"/>
              <a:t>Feature: Tomsplanner.com</a:t>
            </a:r>
          </a:p>
        </p:txBody>
      </p:sp>
      <p:sp>
        <p:nvSpPr>
          <p:cNvPr id="2" name="Content Placeholder 1"/>
          <p:cNvSpPr>
            <a:spLocks noGrp="1"/>
          </p:cNvSpPr>
          <p:nvPr>
            <p:ph idx="1"/>
          </p:nvPr>
        </p:nvSpPr>
        <p:spPr>
          <a:xfrm>
            <a:off x="544261" y="1821116"/>
            <a:ext cx="11280694" cy="4511268"/>
          </a:xfrm>
        </p:spPr>
        <p:txBody>
          <a:bodyPr>
            <a:noAutofit/>
          </a:bodyPr>
          <a:lstStyle/>
          <a:p>
            <a:pPr>
              <a:lnSpc>
                <a:spcPct val="100000"/>
              </a:lnSpc>
              <a:spcBef>
                <a:spcPts val="0"/>
              </a:spcBef>
            </a:pPr>
            <a:r>
              <a:rPr lang="en-US" dirty="0">
                <a:hlinkClick r:id="rId2">
                  <a:extLst>
                    <a:ext uri="{A12FA001-AC4F-418D-AE19-62706E023703}">
                      <ahyp:hlinkClr xmlns:ahyp="http://schemas.microsoft.com/office/drawing/2018/hyperlinkcolor" val="tx"/>
                    </a:ext>
                  </a:extLst>
                </a:hlinkClick>
              </a:rPr>
              <a:t>Tomsplanner</a:t>
            </a:r>
            <a:r>
              <a:rPr lang="en-US" dirty="0"/>
              <a:t>.com is a web-based collaborative Gantt chart App that allows you to easily and quickly create professional Gantt charts for project planning, management and collaboration.</a:t>
            </a:r>
            <a:endParaRPr lang="en-GB" sz="2000" dirty="0"/>
          </a:p>
          <a:p>
            <a:pPr>
              <a:lnSpc>
                <a:spcPct val="100000"/>
              </a:lnSpc>
              <a:spcBef>
                <a:spcPts val="0"/>
              </a:spcBef>
            </a:pPr>
            <a:endParaRPr lang="en-GB" sz="2400" dirty="0"/>
          </a:p>
        </p:txBody>
      </p:sp>
      <p:pic>
        <p:nvPicPr>
          <p:cNvPr id="7" name="Picture 6">
            <a:extLst>
              <a:ext uri="{FF2B5EF4-FFF2-40B4-BE49-F238E27FC236}">
                <a16:creationId xmlns:a16="http://schemas.microsoft.com/office/drawing/2014/main" id="{F0386370-494A-7D73-00DA-ADF04CBBB9B9}"/>
              </a:ext>
            </a:extLst>
          </p:cNvPr>
          <p:cNvPicPr>
            <a:picLocks noChangeAspect="1"/>
          </p:cNvPicPr>
          <p:nvPr/>
        </p:nvPicPr>
        <p:blipFill>
          <a:blip r:embed="rId3"/>
          <a:stretch>
            <a:fillRect/>
          </a:stretch>
        </p:blipFill>
        <p:spPr>
          <a:xfrm>
            <a:off x="255593" y="2692719"/>
            <a:ext cx="6994616" cy="4056007"/>
          </a:xfrm>
          <a:prstGeom prst="rect">
            <a:avLst/>
          </a:prstGeom>
        </p:spPr>
      </p:pic>
      <p:pic>
        <p:nvPicPr>
          <p:cNvPr id="10" name="Picture 9">
            <a:extLst>
              <a:ext uri="{FF2B5EF4-FFF2-40B4-BE49-F238E27FC236}">
                <a16:creationId xmlns:a16="http://schemas.microsoft.com/office/drawing/2014/main" id="{F10D7096-D80F-F129-86F2-EF675656758B}"/>
              </a:ext>
            </a:extLst>
          </p:cNvPr>
          <p:cNvPicPr>
            <a:picLocks noChangeAspect="1"/>
          </p:cNvPicPr>
          <p:nvPr/>
        </p:nvPicPr>
        <p:blipFill>
          <a:blip r:embed="rId4"/>
          <a:stretch>
            <a:fillRect/>
          </a:stretch>
        </p:blipFill>
        <p:spPr>
          <a:xfrm>
            <a:off x="4777054" y="3201272"/>
            <a:ext cx="7315200" cy="3223321"/>
          </a:xfrm>
          <a:prstGeom prst="rect">
            <a:avLst/>
          </a:prstGeom>
          <a:ln w="38100">
            <a:solidFill>
              <a:schemeClr val="accent1"/>
            </a:solidFill>
          </a:ln>
        </p:spPr>
      </p:pic>
    </p:spTree>
    <p:extLst>
      <p:ext uri="{BB962C8B-B14F-4D97-AF65-F5344CB8AC3E}">
        <p14:creationId xmlns:p14="http://schemas.microsoft.com/office/powerpoint/2010/main" val="20238144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7A4E1-B22A-4716-A80E-3CE5B66CBF14}"/>
              </a:ext>
            </a:extLst>
          </p:cNvPr>
          <p:cNvSpPr>
            <a:spLocks noGrp="1"/>
          </p:cNvSpPr>
          <p:nvPr>
            <p:ph type="title"/>
          </p:nvPr>
        </p:nvSpPr>
        <p:spPr>
          <a:xfrm>
            <a:off x="511356" y="261124"/>
            <a:ext cx="8874142" cy="1508760"/>
          </a:xfrm>
        </p:spPr>
        <p:txBody>
          <a:bodyPr>
            <a:normAutofit fontScale="90000"/>
          </a:bodyPr>
          <a:lstStyle/>
          <a:p>
            <a:r>
              <a:rPr lang="en-GB" sz="4900" b="1" dirty="0"/>
              <a:t>Bg. </a:t>
            </a:r>
            <a:r>
              <a:rPr lang="en-GB" dirty="0"/>
              <a:t>Cloud-based GANNT chart / Project Management Tools</a:t>
            </a:r>
          </a:p>
        </p:txBody>
      </p:sp>
      <p:sp>
        <p:nvSpPr>
          <p:cNvPr id="3" name="Content Placeholder 2">
            <a:extLst>
              <a:ext uri="{FF2B5EF4-FFF2-40B4-BE49-F238E27FC236}">
                <a16:creationId xmlns:a16="http://schemas.microsoft.com/office/drawing/2014/main" id="{C2AD4EDA-A488-4E8D-BB8D-99E87ABE83A6}"/>
              </a:ext>
            </a:extLst>
          </p:cNvPr>
          <p:cNvSpPr>
            <a:spLocks noGrp="1"/>
          </p:cNvSpPr>
          <p:nvPr>
            <p:ph idx="1"/>
          </p:nvPr>
        </p:nvSpPr>
        <p:spPr>
          <a:xfrm>
            <a:off x="1202919" y="2011680"/>
            <a:ext cx="10423024" cy="4742586"/>
          </a:xfrm>
        </p:spPr>
        <p:txBody>
          <a:bodyPr>
            <a:normAutofit/>
          </a:bodyPr>
          <a:lstStyle/>
          <a:p>
            <a:pPr marL="0" indent="0" algn="l">
              <a:lnSpc>
                <a:spcPct val="110000"/>
              </a:lnSpc>
              <a:spcBef>
                <a:spcPts val="600"/>
              </a:spcBef>
              <a:spcAft>
                <a:spcPts val="0"/>
              </a:spcAft>
              <a:buNone/>
            </a:pPr>
            <a:r>
              <a:rPr lang="en-GB" sz="2000" b="1" i="0" dirty="0">
                <a:effectLst/>
                <a:latin typeface="Helvetica Neue"/>
              </a:rPr>
              <a:t>Cloud-based Project Management Tools:</a:t>
            </a:r>
            <a:endParaRPr lang="en-GB" sz="2000" b="0" i="0" dirty="0">
              <a:effectLst/>
              <a:latin typeface="Helvetica Neue"/>
            </a:endParaRP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2">
                  <a:extLst>
                    <a:ext uri="{A12FA001-AC4F-418D-AE19-62706E023703}">
                      <ahyp:hlinkClr xmlns:ahyp="http://schemas.microsoft.com/office/drawing/2018/hyperlinkcolor" val="tx"/>
                    </a:ext>
                  </a:extLst>
                </a:hlinkClick>
              </a:rPr>
              <a:t>www.Gantter.com</a:t>
            </a:r>
            <a:r>
              <a:rPr lang="en-GB" sz="2000" b="0" i="0" dirty="0">
                <a:effectLst/>
                <a:latin typeface="Helvetica Neue"/>
              </a:rPr>
              <a:t> *****</a:t>
            </a: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3">
                  <a:extLst>
                    <a:ext uri="{A12FA001-AC4F-418D-AE19-62706E023703}">
                      <ahyp:hlinkClr xmlns:ahyp="http://schemas.microsoft.com/office/drawing/2018/hyperlinkcolor" val="tx"/>
                    </a:ext>
                  </a:extLst>
                </a:hlinkClick>
              </a:rPr>
              <a:t>BaseCamp.com</a:t>
            </a:r>
            <a:r>
              <a:rPr lang="en-GB" sz="2000" b="0" i="0" dirty="0">
                <a:effectLst/>
                <a:latin typeface="Helvetica Neue"/>
              </a:rPr>
              <a:t>.</a:t>
            </a: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4">
                  <a:extLst>
                    <a:ext uri="{A12FA001-AC4F-418D-AE19-62706E023703}">
                      <ahyp:hlinkClr xmlns:ahyp="http://schemas.microsoft.com/office/drawing/2018/hyperlinkcolor" val="tx"/>
                    </a:ext>
                  </a:extLst>
                </a:hlinkClick>
              </a:rPr>
              <a:t>Projectplace.com</a:t>
            </a:r>
            <a:r>
              <a:rPr lang="en-GB" sz="2000" b="0" i="0" dirty="0">
                <a:effectLst/>
                <a:latin typeface="Helvetica Neue"/>
              </a:rPr>
              <a:t>.</a:t>
            </a: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5">
                  <a:extLst>
                    <a:ext uri="{A12FA001-AC4F-418D-AE19-62706E023703}">
                      <ahyp:hlinkClr xmlns:ahyp="http://schemas.microsoft.com/office/drawing/2018/hyperlinkcolor" val="tx"/>
                    </a:ext>
                  </a:extLst>
                </a:hlinkClick>
              </a:rPr>
              <a:t>Wrike.com</a:t>
            </a:r>
            <a:endParaRPr lang="en-GB" sz="2000" b="0" i="0" dirty="0">
              <a:effectLst/>
              <a:latin typeface="Helvetica Neue"/>
            </a:endParaRP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6">
                  <a:extLst>
                    <a:ext uri="{A12FA001-AC4F-418D-AE19-62706E023703}">
                      <ahyp:hlinkClr xmlns:ahyp="http://schemas.microsoft.com/office/drawing/2018/hyperlinkcolor" val="tx"/>
                    </a:ext>
                  </a:extLst>
                </a:hlinkClick>
              </a:rPr>
              <a:t>Kona.com</a:t>
            </a:r>
            <a:endParaRPr lang="en-GB" sz="2000" b="0" i="0" dirty="0">
              <a:effectLst/>
              <a:latin typeface="Helvetica Neue"/>
            </a:endParaRP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7">
                  <a:extLst>
                    <a:ext uri="{A12FA001-AC4F-418D-AE19-62706E023703}">
                      <ahyp:hlinkClr xmlns:ahyp="http://schemas.microsoft.com/office/drawing/2018/hyperlinkcolor" val="tx"/>
                    </a:ext>
                  </a:extLst>
                </a:hlinkClick>
              </a:rPr>
              <a:t>Piematrix.com</a:t>
            </a:r>
            <a:endParaRPr lang="en-GB" sz="2000" b="0" i="0" dirty="0">
              <a:effectLst/>
              <a:latin typeface="Helvetica Neue"/>
            </a:endParaRPr>
          </a:p>
          <a:p>
            <a:pPr marL="0" indent="0" algn="l">
              <a:lnSpc>
                <a:spcPct val="110000"/>
              </a:lnSpc>
              <a:spcBef>
                <a:spcPts val="600"/>
              </a:spcBef>
              <a:spcAft>
                <a:spcPts val="0"/>
              </a:spcAft>
              <a:buNone/>
            </a:pPr>
            <a:r>
              <a:rPr lang="en-GB" sz="2000" b="1" i="0" dirty="0">
                <a:effectLst/>
                <a:latin typeface="Helvetica Neue"/>
              </a:rPr>
              <a:t>Google Project Management Solution: *****</a:t>
            </a:r>
            <a:endParaRPr lang="en-GB" sz="2000" b="0" i="0" dirty="0">
              <a:effectLst/>
              <a:latin typeface="Helvetica Neue"/>
            </a:endParaRP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8">
                  <a:extLst>
                    <a:ext uri="{A12FA001-AC4F-418D-AE19-62706E023703}">
                      <ahyp:hlinkClr xmlns:ahyp="http://schemas.microsoft.com/office/drawing/2018/hyperlinkcolor" val="tx"/>
                    </a:ext>
                  </a:extLst>
                </a:hlinkClick>
              </a:rPr>
              <a:t>Google Drive for document creation storage and collaboration with team members.</a:t>
            </a:r>
            <a:endParaRPr lang="en-GB" sz="2000" b="0" i="0" dirty="0">
              <a:effectLst/>
              <a:latin typeface="Helvetica Neue"/>
            </a:endParaRPr>
          </a:p>
          <a:p>
            <a:pPr algn="l">
              <a:lnSpc>
                <a:spcPct val="110000"/>
              </a:lnSpc>
              <a:spcBef>
                <a:spcPts val="600"/>
              </a:spcBef>
              <a:spcAft>
                <a:spcPts val="0"/>
              </a:spcAft>
              <a:buFont typeface="Arial" panose="020B0604020202020204" pitchFamily="34" charset="0"/>
              <a:buChar char="•"/>
            </a:pPr>
            <a:r>
              <a:rPr lang="en-GB" sz="2000" b="0" i="0" u="none" strike="noStrike" dirty="0" err="1">
                <a:effectLst/>
                <a:latin typeface="Helvetica Neue"/>
                <a:hlinkClick r:id="rId9">
                  <a:extLst>
                    <a:ext uri="{A12FA001-AC4F-418D-AE19-62706E023703}">
                      <ahyp:hlinkClr xmlns:ahyp="http://schemas.microsoft.com/office/drawing/2018/hyperlinkcolor" val="tx"/>
                    </a:ext>
                  </a:extLst>
                </a:hlinkClick>
              </a:rPr>
              <a:t>Gantter</a:t>
            </a:r>
            <a:r>
              <a:rPr lang="en-GB" sz="2000" b="0" i="0" u="none" strike="noStrike" dirty="0">
                <a:effectLst/>
                <a:latin typeface="Helvetica Neue"/>
                <a:hlinkClick r:id="rId9">
                  <a:extLst>
                    <a:ext uri="{A12FA001-AC4F-418D-AE19-62706E023703}">
                      <ahyp:hlinkClr xmlns:ahyp="http://schemas.microsoft.com/office/drawing/2018/hyperlinkcolor" val="tx"/>
                    </a:ext>
                  </a:extLst>
                </a:hlinkClick>
              </a:rPr>
              <a:t> integrates into Google Drive.</a:t>
            </a:r>
            <a:endParaRPr lang="en-GB" sz="2000" b="0" i="0" dirty="0">
              <a:effectLst/>
              <a:latin typeface="Helvetica Neue"/>
            </a:endParaRPr>
          </a:p>
          <a:p>
            <a:pPr algn="l">
              <a:lnSpc>
                <a:spcPct val="110000"/>
              </a:lnSpc>
              <a:spcBef>
                <a:spcPts val="600"/>
              </a:spcBef>
              <a:spcAft>
                <a:spcPts val="0"/>
              </a:spcAft>
              <a:buFont typeface="Arial" panose="020B0604020202020204" pitchFamily="34" charset="0"/>
              <a:buChar char="•"/>
            </a:pPr>
            <a:r>
              <a:rPr lang="en-GB" sz="2000" b="0" i="0" u="none" strike="noStrike" dirty="0">
                <a:effectLst/>
                <a:latin typeface="Helvetica Neue"/>
                <a:hlinkClick r:id="rId10">
                  <a:extLst>
                    <a:ext uri="{A12FA001-AC4F-418D-AE19-62706E023703}">
                      <ahyp:hlinkClr xmlns:ahyp="http://schemas.microsoft.com/office/drawing/2018/hyperlinkcolor" val="tx"/>
                    </a:ext>
                  </a:extLst>
                </a:hlinkClick>
              </a:rPr>
              <a:t>Google Hangouts for Team meetings.</a:t>
            </a:r>
            <a:endParaRPr lang="en-GB" sz="2000" b="0" i="0" dirty="0">
              <a:effectLst/>
              <a:latin typeface="Helvetica Neue"/>
            </a:endParaRPr>
          </a:p>
          <a:p>
            <a:pPr>
              <a:lnSpc>
                <a:spcPct val="110000"/>
              </a:lnSpc>
              <a:spcBef>
                <a:spcPts val="600"/>
              </a:spcBef>
              <a:spcAft>
                <a:spcPts val="0"/>
              </a:spcAft>
            </a:pPr>
            <a:endParaRPr lang="en-GB" sz="2000" dirty="0"/>
          </a:p>
        </p:txBody>
      </p:sp>
      <p:grpSp>
        <p:nvGrpSpPr>
          <p:cNvPr id="4" name="Group 3">
            <a:extLst>
              <a:ext uri="{FF2B5EF4-FFF2-40B4-BE49-F238E27FC236}">
                <a16:creationId xmlns:a16="http://schemas.microsoft.com/office/drawing/2014/main" id="{00B87ED2-A37A-69A7-40AC-9D79CB1CC1B1}"/>
              </a:ext>
            </a:extLst>
          </p:cNvPr>
          <p:cNvGrpSpPr/>
          <p:nvPr/>
        </p:nvGrpSpPr>
        <p:grpSpPr>
          <a:xfrm>
            <a:off x="7415999" y="2011680"/>
            <a:ext cx="3725850" cy="2906102"/>
            <a:chOff x="9282975" y="112320"/>
            <a:chExt cx="2606037" cy="1887740"/>
          </a:xfrm>
        </p:grpSpPr>
        <p:pic>
          <p:nvPicPr>
            <p:cNvPr id="5" name="Graphic 4" descr="Gantt Chart outline">
              <a:extLst>
                <a:ext uri="{FF2B5EF4-FFF2-40B4-BE49-F238E27FC236}">
                  <a16:creationId xmlns:a16="http://schemas.microsoft.com/office/drawing/2014/main" id="{348A371E-65C7-8A6F-0D16-7FA36C833C9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001272" y="112320"/>
              <a:ext cx="1887740" cy="1887740"/>
            </a:xfrm>
            <a:prstGeom prst="rect">
              <a:avLst/>
            </a:prstGeom>
          </p:spPr>
        </p:pic>
        <p:pic>
          <p:nvPicPr>
            <p:cNvPr id="6" name="Graphic 5" descr="Programmer male outline">
              <a:extLst>
                <a:ext uri="{FF2B5EF4-FFF2-40B4-BE49-F238E27FC236}">
                  <a16:creationId xmlns:a16="http://schemas.microsoft.com/office/drawing/2014/main" id="{385A752A-8294-C54F-1AC3-9D1D9BF7687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282975" y="112320"/>
              <a:ext cx="1443925" cy="1443925"/>
            </a:xfrm>
            <a:prstGeom prst="rect">
              <a:avLst/>
            </a:prstGeom>
          </p:spPr>
        </p:pic>
      </p:grpSp>
    </p:spTree>
    <p:extLst>
      <p:ext uri="{BB962C8B-B14F-4D97-AF65-F5344CB8AC3E}">
        <p14:creationId xmlns:p14="http://schemas.microsoft.com/office/powerpoint/2010/main" val="24100915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EE779-73C9-4049-A8F8-A3738D3BE3C1}"/>
              </a:ext>
            </a:extLst>
          </p:cNvPr>
          <p:cNvSpPr>
            <a:spLocks noGrp="1"/>
          </p:cNvSpPr>
          <p:nvPr>
            <p:ph type="title"/>
          </p:nvPr>
        </p:nvSpPr>
        <p:spPr>
          <a:xfrm>
            <a:off x="802641" y="284176"/>
            <a:ext cx="6522720" cy="1508760"/>
          </a:xfrm>
        </p:spPr>
        <p:txBody>
          <a:bodyPr>
            <a:normAutofit/>
          </a:bodyPr>
          <a:lstStyle/>
          <a:p>
            <a:r>
              <a:rPr lang="en-GB" dirty="0"/>
              <a:t>MS PLANNER</a:t>
            </a:r>
          </a:p>
        </p:txBody>
      </p:sp>
      <p:sp>
        <p:nvSpPr>
          <p:cNvPr id="3" name="Content Placeholder 2">
            <a:extLst>
              <a:ext uri="{FF2B5EF4-FFF2-40B4-BE49-F238E27FC236}">
                <a16:creationId xmlns:a16="http://schemas.microsoft.com/office/drawing/2014/main" id="{878ED9E2-6013-4961-A373-EBB25975F883}"/>
              </a:ext>
            </a:extLst>
          </p:cNvPr>
          <p:cNvSpPr>
            <a:spLocks noGrp="1"/>
          </p:cNvSpPr>
          <p:nvPr>
            <p:ph idx="1"/>
          </p:nvPr>
        </p:nvSpPr>
        <p:spPr>
          <a:xfrm>
            <a:off x="224620" y="1920064"/>
            <a:ext cx="7004191" cy="4745376"/>
          </a:xfrm>
        </p:spPr>
        <p:txBody>
          <a:bodyPr>
            <a:normAutofit/>
          </a:bodyPr>
          <a:lstStyle/>
          <a:p>
            <a:pPr>
              <a:lnSpc>
                <a:spcPct val="100000"/>
              </a:lnSpc>
              <a:spcBef>
                <a:spcPts val="600"/>
              </a:spcBef>
              <a:spcAft>
                <a:spcPts val="0"/>
              </a:spcAft>
            </a:pPr>
            <a:r>
              <a:rPr lang="en-GB" sz="2400" dirty="0">
                <a:latin typeface="+mn-lt"/>
              </a:rPr>
              <a:t>MS Office 365 Planner is a tool to organise project and teamwork tasks. </a:t>
            </a:r>
          </a:p>
          <a:p>
            <a:pPr>
              <a:lnSpc>
                <a:spcPct val="100000"/>
              </a:lnSpc>
              <a:spcBef>
                <a:spcPts val="600"/>
              </a:spcBef>
              <a:spcAft>
                <a:spcPts val="0"/>
              </a:spcAft>
            </a:pPr>
            <a:r>
              <a:rPr lang="en-GB" sz="2400" dirty="0">
                <a:latin typeface="+mn-lt"/>
              </a:rPr>
              <a:t>MS Planner provides a central point for individuals or teams to create plans, organise and assign tasks, and to check progress through dashboard charts.</a:t>
            </a:r>
          </a:p>
          <a:p>
            <a:pPr>
              <a:lnSpc>
                <a:spcPct val="100000"/>
              </a:lnSpc>
              <a:spcBef>
                <a:spcPts val="600"/>
              </a:spcBef>
              <a:spcAft>
                <a:spcPts val="0"/>
              </a:spcAft>
            </a:pPr>
            <a:r>
              <a:rPr lang="en-GB" sz="2400" dirty="0">
                <a:solidFill>
                  <a:schemeClr val="bg1"/>
                </a:solidFill>
                <a:highlight>
                  <a:srgbClr val="FFFF00"/>
                </a:highlight>
                <a:latin typeface="+mn-lt"/>
              </a:rPr>
              <a:t>Tutor show</a:t>
            </a:r>
            <a:r>
              <a:rPr lang="en-GB" sz="2400" dirty="0">
                <a:latin typeface="+mn-lt"/>
              </a:rPr>
              <a:t>: 2min. Video: </a:t>
            </a:r>
            <a:r>
              <a:rPr lang="en-GB" sz="2400" b="0" i="0" dirty="0">
                <a:effectLst/>
                <a:latin typeface="+mn-lt"/>
                <a:hlinkClick r:id="rId2">
                  <a:extLst>
                    <a:ext uri="{A12FA001-AC4F-418D-AE19-62706E023703}">
                      <ahyp:hlinkClr xmlns:ahyp="http://schemas.microsoft.com/office/drawing/2018/hyperlinkcolor" val="tx"/>
                    </a:ext>
                  </a:extLst>
                </a:hlinkClick>
              </a:rPr>
              <a:t>Microsoft Planner Overview</a:t>
            </a:r>
            <a:r>
              <a:rPr lang="en-GB" sz="2400" b="0" i="0" dirty="0">
                <a:effectLst/>
                <a:latin typeface="+mn-lt"/>
              </a:rPr>
              <a:t>.</a:t>
            </a:r>
          </a:p>
          <a:p>
            <a:pPr lvl="1">
              <a:lnSpc>
                <a:spcPct val="100000"/>
              </a:lnSpc>
              <a:spcBef>
                <a:spcPts val="600"/>
              </a:spcBef>
              <a:spcAft>
                <a:spcPts val="0"/>
              </a:spcAft>
            </a:pPr>
            <a:r>
              <a:rPr lang="en-GB" sz="2400" b="0" i="0" dirty="0">
                <a:effectLst/>
                <a:latin typeface="+mn-lt"/>
              </a:rPr>
              <a:t>Bg. Tip: You can Add a MS Plan in MS Teams : </a:t>
            </a:r>
            <a:r>
              <a:rPr lang="en-GB" sz="2400" dirty="0">
                <a:latin typeface="+mn-lt"/>
                <a:hlinkClick r:id="rId3">
                  <a:extLst>
                    <a:ext uri="{A12FA001-AC4F-418D-AE19-62706E023703}">
                      <ahyp:hlinkClr xmlns:ahyp="http://schemas.microsoft.com/office/drawing/2018/hyperlinkcolor" val="tx"/>
                    </a:ext>
                  </a:extLst>
                </a:hlinkClick>
              </a:rPr>
              <a:t>Video - How to create a plan with Planner in MS Teams.</a:t>
            </a:r>
            <a:endParaRPr lang="en-GB" sz="2400" b="0" i="0" dirty="0">
              <a:effectLst/>
              <a:latin typeface="+mn-lt"/>
            </a:endParaRPr>
          </a:p>
          <a:p>
            <a:pPr lvl="1">
              <a:lnSpc>
                <a:spcPct val="100000"/>
              </a:lnSpc>
              <a:spcBef>
                <a:spcPts val="600"/>
              </a:spcBef>
              <a:spcAft>
                <a:spcPts val="0"/>
              </a:spcAft>
            </a:pPr>
            <a:r>
              <a:rPr lang="en-GB" sz="2400" dirty="0">
                <a:latin typeface="+mn-lt"/>
              </a:rPr>
              <a:t>Bg. MS Planner homepage: </a:t>
            </a:r>
            <a:r>
              <a:rPr lang="en-GB" sz="2400" b="0" i="0" dirty="0">
                <a:effectLst/>
                <a:latin typeface="+mn-lt"/>
                <a:hlinkClick r:id="rId4">
                  <a:extLst>
                    <a:ext uri="{A12FA001-AC4F-418D-AE19-62706E023703}">
                      <ahyp:hlinkClr xmlns:ahyp="http://schemas.microsoft.com/office/drawing/2018/hyperlinkcolor" val="tx"/>
                    </a:ext>
                  </a:extLst>
                </a:hlinkClick>
              </a:rPr>
              <a:t>https://tasks.office.com</a:t>
            </a:r>
            <a:r>
              <a:rPr lang="en-GB" sz="2400" dirty="0">
                <a:latin typeface="+mn-lt"/>
              </a:rPr>
              <a:t>.</a:t>
            </a:r>
            <a:endParaRPr lang="en-GB" sz="2400" b="0" i="0" dirty="0">
              <a:effectLst/>
              <a:latin typeface="+mn-lt"/>
            </a:endParaRPr>
          </a:p>
          <a:p>
            <a:pPr>
              <a:lnSpc>
                <a:spcPct val="100000"/>
              </a:lnSpc>
              <a:spcBef>
                <a:spcPts val="600"/>
              </a:spcBef>
              <a:spcAft>
                <a:spcPts val="0"/>
              </a:spcAft>
            </a:pPr>
            <a:endParaRPr lang="en-GB" sz="2400" dirty="0"/>
          </a:p>
        </p:txBody>
      </p:sp>
      <p:sp>
        <p:nvSpPr>
          <p:cNvPr id="14" name="Rectangle 13">
            <a:extLst>
              <a:ext uri="{FF2B5EF4-FFF2-40B4-BE49-F238E27FC236}">
                <a16:creationId xmlns:a16="http://schemas.microsoft.com/office/drawing/2014/main" id="{E96FC08F-E9E6-492C-951B-052826DD57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888" y="0"/>
            <a:ext cx="4630994"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8" name="Picture 7" descr="Graphical user interface, text, application, email, website&#10;&#10;Description automatically generated">
            <a:extLst>
              <a:ext uri="{FF2B5EF4-FFF2-40B4-BE49-F238E27FC236}">
                <a16:creationId xmlns:a16="http://schemas.microsoft.com/office/drawing/2014/main" id="{6CE5D64E-4F3B-41ED-BA0B-17AA694A753C}"/>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r="34840"/>
          <a:stretch/>
        </p:blipFill>
        <p:spPr>
          <a:xfrm>
            <a:off x="7561006" y="297096"/>
            <a:ext cx="4630994" cy="3429168"/>
          </a:xfrm>
          <a:prstGeom prst="rect">
            <a:avLst/>
          </a:prstGeom>
        </p:spPr>
      </p:pic>
      <p:pic>
        <p:nvPicPr>
          <p:cNvPr id="5" name="Picture 4" descr="Graphical user interface, website&#10;&#10;Description automatically generated">
            <a:extLst>
              <a:ext uri="{FF2B5EF4-FFF2-40B4-BE49-F238E27FC236}">
                <a16:creationId xmlns:a16="http://schemas.microsoft.com/office/drawing/2014/main" id="{BCBE78BF-7DEA-4D0F-AE13-E5882C96A40F}"/>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r="18490" b="18049"/>
          <a:stretch/>
        </p:blipFill>
        <p:spPr>
          <a:xfrm>
            <a:off x="7132320" y="3949727"/>
            <a:ext cx="4975511" cy="2638769"/>
          </a:xfrm>
          <a:prstGeom prst="rect">
            <a:avLst/>
          </a:prstGeom>
        </p:spPr>
      </p:pic>
      <p:sp>
        <p:nvSpPr>
          <p:cNvPr id="6" name="TextBox 5">
            <a:extLst>
              <a:ext uri="{FF2B5EF4-FFF2-40B4-BE49-F238E27FC236}">
                <a16:creationId xmlns:a16="http://schemas.microsoft.com/office/drawing/2014/main" id="{8BC490C2-C3BA-414B-88AC-E0511018AE98}"/>
              </a:ext>
            </a:extLst>
          </p:cNvPr>
          <p:cNvSpPr txBox="1"/>
          <p:nvPr/>
        </p:nvSpPr>
        <p:spPr>
          <a:xfrm>
            <a:off x="10678445" y="6588496"/>
            <a:ext cx="1513555" cy="153888"/>
          </a:xfrm>
          <a:prstGeom prst="rect">
            <a:avLst/>
          </a:prstGeom>
          <a:noFill/>
        </p:spPr>
        <p:txBody>
          <a:bodyPr wrap="none" rtlCol="0">
            <a:spAutoFit/>
          </a:bodyPr>
          <a:lstStyle/>
          <a:p>
            <a:pPr algn="r">
              <a:spcAft>
                <a:spcPts val="600"/>
              </a:spcAft>
            </a:pPr>
            <a:r>
              <a:rPr lang="en-GB" sz="400">
                <a:solidFill>
                  <a:schemeClr val="bg1"/>
                </a:solidFill>
                <a:hlinkClick r:id="rId8" tooltip="https://www.techgirl.nl/microsoft-planner-als-toevoeging-op-office-pakket/">
                  <a:extLst>
                    <a:ext uri="{A12FA001-AC4F-418D-AE19-62706E023703}">
                      <ahyp:hlinkClr xmlns:ahyp="http://schemas.microsoft.com/office/drawing/2018/hyperlinkcolor" val="tx"/>
                    </a:ext>
                  </a:extLst>
                </a:hlinkClick>
              </a:rPr>
              <a:t>This Photo</a:t>
            </a:r>
            <a:r>
              <a:rPr lang="en-GB" sz="400">
                <a:solidFill>
                  <a:schemeClr val="bg1"/>
                </a:solidFill>
              </a:rPr>
              <a:t> by Unknown Author is licensed under </a:t>
            </a:r>
            <a:r>
              <a:rPr lang="en-GB" sz="400">
                <a:solidFill>
                  <a:schemeClr val="bg1"/>
                </a:solidFill>
                <a:hlinkClick r:id="rId9" tooltip="https://creativecommons.org/licenses/by-nc-nd/3.0/">
                  <a:extLst>
                    <a:ext uri="{A12FA001-AC4F-418D-AE19-62706E023703}">
                      <ahyp:hlinkClr xmlns:ahyp="http://schemas.microsoft.com/office/drawing/2018/hyperlinkcolor" val="tx"/>
                    </a:ext>
                  </a:extLst>
                </a:hlinkClick>
              </a:rPr>
              <a:t>CC BY-NC-ND</a:t>
            </a:r>
            <a:endParaRPr lang="en-GB" sz="400">
              <a:solidFill>
                <a:schemeClr val="bg1"/>
              </a:solidFill>
            </a:endParaRPr>
          </a:p>
        </p:txBody>
      </p:sp>
      <p:sp>
        <p:nvSpPr>
          <p:cNvPr id="9" name="TextBox 8">
            <a:extLst>
              <a:ext uri="{FF2B5EF4-FFF2-40B4-BE49-F238E27FC236}">
                <a16:creationId xmlns:a16="http://schemas.microsoft.com/office/drawing/2014/main" id="{586841D8-E025-4673-95B5-300D65E35C6B}"/>
              </a:ext>
            </a:extLst>
          </p:cNvPr>
          <p:cNvSpPr txBox="1"/>
          <p:nvPr/>
        </p:nvSpPr>
        <p:spPr>
          <a:xfrm>
            <a:off x="10675862" y="3709896"/>
            <a:ext cx="1426994" cy="153888"/>
          </a:xfrm>
          <a:prstGeom prst="rect">
            <a:avLst/>
          </a:prstGeom>
          <a:noFill/>
        </p:spPr>
        <p:txBody>
          <a:bodyPr wrap="none" rtlCol="0">
            <a:spAutoFit/>
          </a:bodyPr>
          <a:lstStyle/>
          <a:p>
            <a:pPr algn="r">
              <a:spcAft>
                <a:spcPts val="600"/>
              </a:spcAft>
            </a:pPr>
            <a:r>
              <a:rPr lang="en-GB" sz="400" dirty="0">
                <a:solidFill>
                  <a:schemeClr val="bg1"/>
                </a:solidFill>
                <a:hlinkClick r:id="rId6" tooltip="https://reviews.americanarchivist.org/2019/11/14/microsoft-planner/">
                  <a:extLst>
                    <a:ext uri="{A12FA001-AC4F-418D-AE19-62706E023703}">
                      <ahyp:hlinkClr xmlns:ahyp="http://schemas.microsoft.com/office/drawing/2018/hyperlinkcolor" val="tx"/>
                    </a:ext>
                  </a:extLst>
                </a:hlinkClick>
              </a:rPr>
              <a:t>This Photo</a:t>
            </a:r>
            <a:r>
              <a:rPr lang="en-GB" sz="400" dirty="0">
                <a:solidFill>
                  <a:schemeClr val="bg1"/>
                </a:solidFill>
              </a:rPr>
              <a:t> by Unknown Author is licensed under </a:t>
            </a:r>
            <a:r>
              <a:rPr lang="en-GB" sz="400" dirty="0">
                <a:solidFill>
                  <a:schemeClr val="bg1"/>
                </a:solidFill>
                <a:hlinkClick r:id="rId10" tooltip="https://creativecommons.org/licenses/by-nc/3.0/">
                  <a:extLst>
                    <a:ext uri="{A12FA001-AC4F-418D-AE19-62706E023703}">
                      <ahyp:hlinkClr xmlns:ahyp="http://schemas.microsoft.com/office/drawing/2018/hyperlinkcolor" val="tx"/>
                    </a:ext>
                  </a:extLst>
                </a:hlinkClick>
              </a:rPr>
              <a:t>CC BY-NC</a:t>
            </a:r>
            <a:endParaRPr lang="en-GB" sz="400" dirty="0">
              <a:solidFill>
                <a:schemeClr val="bg1"/>
              </a:solidFill>
            </a:endParaRPr>
          </a:p>
        </p:txBody>
      </p:sp>
    </p:spTree>
    <p:extLst>
      <p:ext uri="{BB962C8B-B14F-4D97-AF65-F5344CB8AC3E}">
        <p14:creationId xmlns:p14="http://schemas.microsoft.com/office/powerpoint/2010/main" val="24450248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18EAC-3A4C-49BE-9116-8D1BA09BDB29}"/>
              </a:ext>
            </a:extLst>
          </p:cNvPr>
          <p:cNvSpPr>
            <a:spLocks noGrp="1"/>
          </p:cNvSpPr>
          <p:nvPr>
            <p:ph type="title"/>
          </p:nvPr>
        </p:nvSpPr>
        <p:spPr/>
        <p:txBody>
          <a:bodyPr/>
          <a:lstStyle/>
          <a:p>
            <a:r>
              <a:rPr lang="en-GB" sz="6000" b="1" u="sng" dirty="0"/>
              <a:t>Marketing communication tools</a:t>
            </a:r>
            <a:endParaRPr lang="en-GB" dirty="0"/>
          </a:p>
        </p:txBody>
      </p:sp>
    </p:spTree>
    <p:extLst>
      <p:ext uri="{BB962C8B-B14F-4D97-AF65-F5344CB8AC3E}">
        <p14:creationId xmlns:p14="http://schemas.microsoft.com/office/powerpoint/2010/main" val="42147323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7A4E1-B22A-4716-A80E-3CE5B66CBF14}"/>
              </a:ext>
            </a:extLst>
          </p:cNvPr>
          <p:cNvSpPr>
            <a:spLocks noGrp="1"/>
          </p:cNvSpPr>
          <p:nvPr>
            <p:ph type="title"/>
          </p:nvPr>
        </p:nvSpPr>
        <p:spPr>
          <a:xfrm>
            <a:off x="257783" y="276492"/>
            <a:ext cx="9892826" cy="1508760"/>
          </a:xfrm>
        </p:spPr>
        <p:txBody>
          <a:bodyPr>
            <a:normAutofit/>
          </a:bodyPr>
          <a:lstStyle/>
          <a:p>
            <a:r>
              <a:rPr lang="en-GB" dirty="0"/>
              <a:t>Social Media Management tools</a:t>
            </a:r>
          </a:p>
        </p:txBody>
      </p:sp>
      <p:sp>
        <p:nvSpPr>
          <p:cNvPr id="3" name="Content Placeholder 2">
            <a:extLst>
              <a:ext uri="{FF2B5EF4-FFF2-40B4-BE49-F238E27FC236}">
                <a16:creationId xmlns:a16="http://schemas.microsoft.com/office/drawing/2014/main" id="{C2AD4EDA-A488-4E8D-BB8D-99E87ABE83A6}"/>
              </a:ext>
            </a:extLst>
          </p:cNvPr>
          <p:cNvSpPr>
            <a:spLocks noGrp="1"/>
          </p:cNvSpPr>
          <p:nvPr>
            <p:ph idx="1"/>
          </p:nvPr>
        </p:nvSpPr>
        <p:spPr>
          <a:xfrm>
            <a:off x="365360" y="1996312"/>
            <a:ext cx="6112280" cy="4585196"/>
          </a:xfrm>
        </p:spPr>
        <p:txBody>
          <a:bodyPr>
            <a:normAutofit fontScale="92500" lnSpcReduction="20000"/>
          </a:bodyPr>
          <a:lstStyle/>
          <a:p>
            <a:pPr>
              <a:lnSpc>
                <a:spcPct val="110000"/>
              </a:lnSpc>
              <a:spcBef>
                <a:spcPts val="600"/>
              </a:spcBef>
              <a:spcAft>
                <a:spcPts val="0"/>
              </a:spcAft>
            </a:pPr>
            <a:r>
              <a:rPr lang="en-US" sz="2400" dirty="0"/>
              <a:t>Social Media Management tools allow you to create and schedule social media posts to run on multiple social media accounts from a single dashboard UI/interface.</a:t>
            </a:r>
          </a:p>
          <a:p>
            <a:pPr>
              <a:lnSpc>
                <a:spcPct val="110000"/>
              </a:lnSpc>
              <a:spcBef>
                <a:spcPts val="600"/>
              </a:spcBef>
              <a:spcAft>
                <a:spcPts val="0"/>
              </a:spcAft>
            </a:pPr>
            <a:r>
              <a:rPr lang="en-US" sz="2400" dirty="0"/>
              <a:t>They allow you to create and post across your SM channels (e.g. Twitter, Facebook, Instagram, LinkedIn, Pinterest, YouTube and TikTok) from one interface.</a:t>
            </a:r>
          </a:p>
          <a:p>
            <a:pPr>
              <a:lnSpc>
                <a:spcPct val="110000"/>
              </a:lnSpc>
              <a:spcBef>
                <a:spcPts val="600"/>
              </a:spcBef>
              <a:spcAft>
                <a:spcPts val="0"/>
              </a:spcAft>
            </a:pPr>
            <a:r>
              <a:rPr lang="en-US" sz="2400" dirty="0"/>
              <a:t>They are commonly used in business by Digital Marketing managers for effective </a:t>
            </a:r>
            <a:r>
              <a:rPr lang="en-US" sz="2400" dirty="0" err="1"/>
              <a:t>Soical</a:t>
            </a:r>
            <a:r>
              <a:rPr lang="en-US" sz="2400" dirty="0"/>
              <a:t> Media communication management. And are a type of CRM tool. </a:t>
            </a:r>
          </a:p>
          <a:p>
            <a:pPr>
              <a:lnSpc>
                <a:spcPct val="110000"/>
              </a:lnSpc>
              <a:spcBef>
                <a:spcPts val="600"/>
              </a:spcBef>
              <a:spcAft>
                <a:spcPts val="0"/>
              </a:spcAft>
            </a:pPr>
            <a:r>
              <a:rPr lang="en-US" sz="2400" dirty="0"/>
              <a:t>Example software tools include: </a:t>
            </a:r>
            <a:r>
              <a:rPr lang="en-GB" sz="2400" b="1" dirty="0"/>
              <a:t>Hootsuite.com</a:t>
            </a:r>
            <a:r>
              <a:rPr lang="en-GB" sz="2400" dirty="0"/>
              <a:t> &amp; </a:t>
            </a:r>
            <a:r>
              <a:rPr lang="en-GB" sz="2400" b="1" dirty="0"/>
              <a:t>buffer</a:t>
            </a:r>
            <a:r>
              <a:rPr lang="en-GB" sz="2400" dirty="0"/>
              <a:t>.com. </a:t>
            </a:r>
            <a:r>
              <a:rPr lang="en-GB" sz="2400" dirty="0">
                <a:solidFill>
                  <a:srgbClr val="0070C0"/>
                </a:solidFill>
                <a:highlight>
                  <a:srgbClr val="FFFF00"/>
                </a:highlight>
              </a:rPr>
              <a:t>Video Show</a:t>
            </a:r>
            <a:r>
              <a:rPr lang="en-GB" sz="2400" dirty="0"/>
              <a:t>: </a:t>
            </a:r>
            <a:r>
              <a:rPr lang="en-GB" sz="2400" dirty="0">
                <a:highlight>
                  <a:srgbClr val="FFFF00"/>
                </a:highlight>
                <a:hlinkClick r:id="rId2"/>
              </a:rPr>
              <a:t>Hootsuite overview</a:t>
            </a:r>
            <a:r>
              <a:rPr lang="en-GB" sz="2400" dirty="0"/>
              <a:t>.</a:t>
            </a:r>
          </a:p>
        </p:txBody>
      </p:sp>
      <p:pic>
        <p:nvPicPr>
          <p:cNvPr id="1026" name="Picture 2">
            <a:extLst>
              <a:ext uri="{FF2B5EF4-FFF2-40B4-BE49-F238E27FC236}">
                <a16:creationId xmlns:a16="http://schemas.microsoft.com/office/drawing/2014/main" id="{082F293F-5B9B-AE7E-BD62-5D8D9B5832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878"/>
          <a:stretch/>
        </p:blipFill>
        <p:spPr bwMode="auto">
          <a:xfrm>
            <a:off x="6476901" y="1996312"/>
            <a:ext cx="5110622" cy="12732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rId2"/>
            <a:extLst>
              <a:ext uri="{FF2B5EF4-FFF2-40B4-BE49-F238E27FC236}">
                <a16:creationId xmlns:a16="http://schemas.microsoft.com/office/drawing/2014/main" id="{77FBFCD9-CCBB-EA1C-29AF-794C9B665D25}"/>
              </a:ext>
            </a:extLst>
          </p:cNvPr>
          <p:cNvPicPr>
            <a:picLocks noChangeAspect="1"/>
          </p:cNvPicPr>
          <p:nvPr/>
        </p:nvPicPr>
        <p:blipFill>
          <a:blip r:embed="rId4"/>
          <a:stretch>
            <a:fillRect/>
          </a:stretch>
        </p:blipFill>
        <p:spPr>
          <a:xfrm>
            <a:off x="6382165" y="3166073"/>
            <a:ext cx="5638184" cy="3011756"/>
          </a:xfrm>
          <a:prstGeom prst="rect">
            <a:avLst/>
          </a:prstGeom>
        </p:spPr>
      </p:pic>
    </p:spTree>
    <p:extLst>
      <p:ext uri="{BB962C8B-B14F-4D97-AF65-F5344CB8AC3E}">
        <p14:creationId xmlns:p14="http://schemas.microsoft.com/office/powerpoint/2010/main" val="17487991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7A4E1-B22A-4716-A80E-3CE5B66CBF14}"/>
              </a:ext>
            </a:extLst>
          </p:cNvPr>
          <p:cNvSpPr>
            <a:spLocks noGrp="1"/>
          </p:cNvSpPr>
          <p:nvPr>
            <p:ph type="title"/>
          </p:nvPr>
        </p:nvSpPr>
        <p:spPr>
          <a:xfrm>
            <a:off x="150206" y="291860"/>
            <a:ext cx="10989081" cy="1508760"/>
          </a:xfrm>
        </p:spPr>
        <p:txBody>
          <a:bodyPr>
            <a:normAutofit/>
          </a:bodyPr>
          <a:lstStyle/>
          <a:p>
            <a:r>
              <a:rPr lang="en-GB" dirty="0"/>
              <a:t>E-mail marketing management </a:t>
            </a:r>
            <a:br>
              <a:rPr lang="en-GB" dirty="0"/>
            </a:br>
            <a:r>
              <a:rPr lang="en-GB" dirty="0"/>
              <a:t>tools</a:t>
            </a:r>
          </a:p>
        </p:txBody>
      </p:sp>
      <p:sp>
        <p:nvSpPr>
          <p:cNvPr id="3" name="Content Placeholder 2">
            <a:extLst>
              <a:ext uri="{FF2B5EF4-FFF2-40B4-BE49-F238E27FC236}">
                <a16:creationId xmlns:a16="http://schemas.microsoft.com/office/drawing/2014/main" id="{C2AD4EDA-A488-4E8D-BB8D-99E87ABE83A6}"/>
              </a:ext>
            </a:extLst>
          </p:cNvPr>
          <p:cNvSpPr>
            <a:spLocks noGrp="1"/>
          </p:cNvSpPr>
          <p:nvPr>
            <p:ph idx="1"/>
          </p:nvPr>
        </p:nvSpPr>
        <p:spPr>
          <a:xfrm>
            <a:off x="575973" y="1992721"/>
            <a:ext cx="6293553" cy="4206240"/>
          </a:xfrm>
        </p:spPr>
        <p:txBody>
          <a:bodyPr>
            <a:normAutofit lnSpcReduction="10000"/>
          </a:bodyPr>
          <a:lstStyle/>
          <a:p>
            <a:pPr algn="l"/>
            <a:r>
              <a:rPr lang="en-US" sz="2400" dirty="0"/>
              <a:t>E-mail marketing management tools allow you to create emails/digital newsletters, store and </a:t>
            </a:r>
            <a:r>
              <a:rPr lang="en-US" sz="2400" dirty="0" err="1"/>
              <a:t>orgainse</a:t>
            </a:r>
            <a:r>
              <a:rPr lang="en-US" sz="2400" dirty="0"/>
              <a:t> customer contact details, create newsletter campaigns and analyse their performance with data analytics.</a:t>
            </a:r>
          </a:p>
          <a:p>
            <a:pPr algn="l"/>
            <a:r>
              <a:rPr lang="en-US" sz="2400" dirty="0"/>
              <a:t>Some </a:t>
            </a:r>
            <a:r>
              <a:rPr lang="en-US" sz="2400" dirty="0" err="1"/>
              <a:t>popaulr</a:t>
            </a:r>
            <a:r>
              <a:rPr lang="en-US" sz="2400" dirty="0"/>
              <a:t> tools include MailChimp, </a:t>
            </a:r>
            <a:r>
              <a:rPr lang="en-US" sz="2400" dirty="0" err="1"/>
              <a:t>ZohoCampaigns</a:t>
            </a:r>
            <a:r>
              <a:rPr lang="en-US" sz="2400" dirty="0"/>
              <a:t>, Drip, </a:t>
            </a:r>
            <a:r>
              <a:rPr lang="en-US" sz="2400" dirty="0" err="1"/>
              <a:t>MailerLite</a:t>
            </a:r>
            <a:r>
              <a:rPr lang="en-US" sz="2400" dirty="0"/>
              <a:t>, </a:t>
            </a:r>
            <a:r>
              <a:rPr lang="en-US" sz="2400" dirty="0" err="1"/>
              <a:t>Campigner</a:t>
            </a:r>
            <a:r>
              <a:rPr lang="en-US" sz="2400" dirty="0"/>
              <a:t> and </a:t>
            </a:r>
            <a:r>
              <a:rPr lang="en-US" sz="2400" dirty="0" err="1"/>
              <a:t>ActiveCampaign</a:t>
            </a:r>
            <a:r>
              <a:rPr lang="en-US" sz="2400" dirty="0"/>
              <a:t> and </a:t>
            </a:r>
            <a:r>
              <a:rPr lang="en-US" sz="2400" dirty="0" err="1"/>
              <a:t>Moosend</a:t>
            </a:r>
            <a:r>
              <a:rPr lang="en-US" sz="2400" dirty="0"/>
              <a:t>. </a:t>
            </a:r>
          </a:p>
          <a:p>
            <a:pPr algn="l"/>
            <a:r>
              <a:rPr lang="en-US" sz="2400" dirty="0"/>
              <a:t>One of the oldest and best is </a:t>
            </a:r>
            <a:r>
              <a:rPr lang="en-US" sz="2400" dirty="0">
                <a:solidFill>
                  <a:srgbClr val="0070C0"/>
                </a:solidFill>
                <a:highlight>
                  <a:srgbClr val="FFFF00"/>
                </a:highlight>
                <a:hlinkClick r:id="rId2">
                  <a:extLst>
                    <a:ext uri="{A12FA001-AC4F-418D-AE19-62706E023703}">
                      <ahyp:hlinkClr xmlns:ahyp="http://schemas.microsoft.com/office/drawing/2018/hyperlinkcolor" val="tx"/>
                    </a:ext>
                  </a:extLst>
                </a:hlinkClick>
              </a:rPr>
              <a:t>MailChimp.com</a:t>
            </a:r>
            <a:r>
              <a:rPr lang="en-US" sz="2400" dirty="0">
                <a:solidFill>
                  <a:srgbClr val="0070C0"/>
                </a:solidFill>
                <a:highlight>
                  <a:srgbClr val="FFFF00"/>
                </a:highlight>
              </a:rPr>
              <a:t>.</a:t>
            </a:r>
          </a:p>
          <a:p>
            <a:pPr algn="l"/>
            <a:r>
              <a:rPr lang="en-US" sz="3600" b="1" dirty="0">
                <a:solidFill>
                  <a:srgbClr val="0070C0"/>
                </a:solidFill>
                <a:highlight>
                  <a:srgbClr val="FFFF00"/>
                </a:highlight>
              </a:rPr>
              <a:t>If-time:</a:t>
            </a:r>
            <a:r>
              <a:rPr lang="en-US" sz="3600" b="1" dirty="0">
                <a:solidFill>
                  <a:srgbClr val="0070C0"/>
                </a:solidFill>
              </a:rPr>
              <a:t> </a:t>
            </a:r>
            <a:r>
              <a:rPr lang="en-US" sz="2400" dirty="0"/>
              <a:t>For a Video overview click here: </a:t>
            </a:r>
            <a:br>
              <a:rPr lang="en-US" sz="2400" dirty="0"/>
            </a:br>
            <a:r>
              <a:rPr lang="en-US" sz="2400" dirty="0">
                <a:hlinkClick r:id="rId3">
                  <a:extLst>
                    <a:ext uri="{A12FA001-AC4F-418D-AE19-62706E023703}">
                      <ahyp:hlinkClr xmlns:ahyp="http://schemas.microsoft.com/office/drawing/2018/hyperlinkcolor" val="tx"/>
                    </a:ext>
                  </a:extLst>
                </a:hlinkClick>
              </a:rPr>
              <a:t>MailChimp Overview</a:t>
            </a:r>
            <a:r>
              <a:rPr lang="en-US" sz="2400" dirty="0"/>
              <a:t>.</a:t>
            </a:r>
          </a:p>
        </p:txBody>
      </p:sp>
      <p:pic>
        <p:nvPicPr>
          <p:cNvPr id="5" name="Picture 4">
            <a:hlinkClick r:id="rId3"/>
            <a:extLst>
              <a:ext uri="{FF2B5EF4-FFF2-40B4-BE49-F238E27FC236}">
                <a16:creationId xmlns:a16="http://schemas.microsoft.com/office/drawing/2014/main" id="{8C142E29-9CB6-BE1B-DA90-983BFB0BF40E}"/>
              </a:ext>
            </a:extLst>
          </p:cNvPr>
          <p:cNvPicPr>
            <a:picLocks noChangeAspect="1"/>
          </p:cNvPicPr>
          <p:nvPr/>
        </p:nvPicPr>
        <p:blipFill>
          <a:blip r:embed="rId4"/>
          <a:stretch>
            <a:fillRect/>
          </a:stretch>
        </p:blipFill>
        <p:spPr>
          <a:xfrm>
            <a:off x="6577533" y="2535731"/>
            <a:ext cx="5492939" cy="3663230"/>
          </a:xfrm>
          <a:prstGeom prst="rect">
            <a:avLst/>
          </a:prstGeom>
        </p:spPr>
      </p:pic>
    </p:spTree>
    <p:extLst>
      <p:ext uri="{BB962C8B-B14F-4D97-AF65-F5344CB8AC3E}">
        <p14:creationId xmlns:p14="http://schemas.microsoft.com/office/powerpoint/2010/main" val="8258567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7A4E1-B22A-4716-A80E-3CE5B66CBF14}"/>
              </a:ext>
            </a:extLst>
          </p:cNvPr>
          <p:cNvSpPr>
            <a:spLocks noGrp="1"/>
          </p:cNvSpPr>
          <p:nvPr>
            <p:ph type="title"/>
          </p:nvPr>
        </p:nvSpPr>
        <p:spPr>
          <a:xfrm>
            <a:off x="150206" y="291860"/>
            <a:ext cx="10989081" cy="1508760"/>
          </a:xfrm>
        </p:spPr>
        <p:txBody>
          <a:bodyPr>
            <a:normAutofit/>
          </a:bodyPr>
          <a:lstStyle/>
          <a:p>
            <a:r>
              <a:rPr lang="en-GB" dirty="0"/>
              <a:t>E-mail marketing management </a:t>
            </a:r>
            <a:br>
              <a:rPr lang="en-GB" dirty="0"/>
            </a:br>
            <a:r>
              <a:rPr lang="en-GB" dirty="0"/>
              <a:t>tools</a:t>
            </a:r>
          </a:p>
        </p:txBody>
      </p:sp>
      <p:sp>
        <p:nvSpPr>
          <p:cNvPr id="3" name="Content Placeholder 2">
            <a:extLst>
              <a:ext uri="{FF2B5EF4-FFF2-40B4-BE49-F238E27FC236}">
                <a16:creationId xmlns:a16="http://schemas.microsoft.com/office/drawing/2014/main" id="{C2AD4EDA-A488-4E8D-BB8D-99E87ABE83A6}"/>
              </a:ext>
            </a:extLst>
          </p:cNvPr>
          <p:cNvSpPr>
            <a:spLocks noGrp="1"/>
          </p:cNvSpPr>
          <p:nvPr>
            <p:ph idx="1"/>
          </p:nvPr>
        </p:nvSpPr>
        <p:spPr>
          <a:xfrm>
            <a:off x="575973" y="1992721"/>
            <a:ext cx="9274958" cy="4206240"/>
          </a:xfrm>
        </p:spPr>
        <p:txBody>
          <a:bodyPr>
            <a:normAutofit/>
          </a:bodyPr>
          <a:lstStyle/>
          <a:p>
            <a:pPr marL="0" indent="0" algn="l">
              <a:buNone/>
            </a:pPr>
            <a:r>
              <a:rPr lang="en-US" sz="3200" dirty="0"/>
              <a:t>For additional tutorial videos and information support, the following sites will be useful for you to research:</a:t>
            </a:r>
          </a:p>
          <a:p>
            <a:r>
              <a:rPr lang="en-US" sz="3200" dirty="0">
                <a:hlinkClick r:id="rId2">
                  <a:extLst>
                    <a:ext uri="{A12FA001-AC4F-418D-AE19-62706E023703}">
                      <ahyp:hlinkClr xmlns:ahyp="http://schemas.microsoft.com/office/drawing/2018/hyperlinkcolor" val="tx"/>
                    </a:ext>
                  </a:extLst>
                </a:hlinkClick>
              </a:rPr>
              <a:t>Youtube.com</a:t>
            </a:r>
            <a:endParaRPr lang="en-US" sz="3200" dirty="0"/>
          </a:p>
          <a:p>
            <a:r>
              <a:rPr lang="en-US" sz="3200" dirty="0">
                <a:hlinkClick r:id="rId3">
                  <a:extLst>
                    <a:ext uri="{A12FA001-AC4F-418D-AE19-62706E023703}">
                      <ahyp:hlinkClr xmlns:ahyp="http://schemas.microsoft.com/office/drawing/2018/hyperlinkcolor" val="tx"/>
                    </a:ext>
                  </a:extLst>
                </a:hlinkClick>
              </a:rPr>
              <a:t>Google.com</a:t>
            </a:r>
            <a:endParaRPr lang="en-US" sz="3200" dirty="0"/>
          </a:p>
          <a:p>
            <a:r>
              <a:rPr lang="en-US" sz="3200" dirty="0">
                <a:hlinkClick r:id="rId4">
                  <a:extLst>
                    <a:ext uri="{A12FA001-AC4F-418D-AE19-62706E023703}">
                      <ahyp:hlinkClr xmlns:ahyp="http://schemas.microsoft.com/office/drawing/2018/hyperlinkcolor" val="tx"/>
                    </a:ext>
                  </a:extLst>
                </a:hlinkClick>
              </a:rPr>
              <a:t>Linkedin learning</a:t>
            </a:r>
            <a:endParaRPr lang="en-US" sz="3200" dirty="0"/>
          </a:p>
          <a:p>
            <a:r>
              <a:rPr lang="en-US" sz="3200" dirty="0">
                <a:hlinkClick r:id="rId5">
                  <a:extLst>
                    <a:ext uri="{A12FA001-AC4F-418D-AE19-62706E023703}">
                      <ahyp:hlinkClr xmlns:ahyp="http://schemas.microsoft.com/office/drawing/2018/hyperlinkcolor" val="tx"/>
                    </a:ext>
                  </a:extLst>
                </a:hlinkClick>
              </a:rPr>
              <a:t>Microsoft Learn</a:t>
            </a:r>
            <a:endParaRPr lang="en-US" sz="3200" dirty="0"/>
          </a:p>
          <a:p>
            <a:r>
              <a:rPr lang="en-GB" sz="2800" dirty="0">
                <a:hlinkClick r:id="rId6">
                  <a:extLst>
                    <a:ext uri="{A12FA001-AC4F-418D-AE19-62706E023703}">
                      <ahyp:hlinkClr xmlns:ahyp="http://schemas.microsoft.com/office/drawing/2018/hyperlinkcolor" val="tx"/>
                    </a:ext>
                  </a:extLst>
                </a:hlinkClick>
              </a:rPr>
              <a:t>Databases | UWTSD</a:t>
            </a:r>
            <a:endParaRPr lang="en-US" sz="3200" dirty="0"/>
          </a:p>
        </p:txBody>
      </p:sp>
    </p:spTree>
    <p:extLst>
      <p:ext uri="{BB962C8B-B14F-4D97-AF65-F5344CB8AC3E}">
        <p14:creationId xmlns:p14="http://schemas.microsoft.com/office/powerpoint/2010/main" val="424328419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57460" y="313268"/>
            <a:ext cx="9784080" cy="1508760"/>
          </a:xfrm>
        </p:spPr>
        <p:txBody>
          <a:bodyPr>
            <a:normAutofit/>
          </a:bodyPr>
          <a:lstStyle/>
          <a:p>
            <a:r>
              <a:rPr lang="en-GB" dirty="0"/>
              <a:t>ASSESSMENT Example</a:t>
            </a:r>
          </a:p>
        </p:txBody>
      </p:sp>
      <p:sp>
        <p:nvSpPr>
          <p:cNvPr id="6" name="Content Placeholder 5">
            <a:extLst>
              <a:ext uri="{FF2B5EF4-FFF2-40B4-BE49-F238E27FC236}">
                <a16:creationId xmlns:a16="http://schemas.microsoft.com/office/drawing/2014/main" id="{AFE421AD-2E0E-4236-B136-2A30F9042B40}"/>
              </a:ext>
            </a:extLst>
          </p:cNvPr>
          <p:cNvSpPr>
            <a:spLocks noGrp="1"/>
          </p:cNvSpPr>
          <p:nvPr>
            <p:ph idx="1"/>
          </p:nvPr>
        </p:nvSpPr>
        <p:spPr>
          <a:xfrm>
            <a:off x="557460" y="2019364"/>
            <a:ext cx="7066916" cy="4206240"/>
          </a:xfrm>
        </p:spPr>
        <p:txBody>
          <a:bodyPr>
            <a:normAutofit/>
          </a:bodyPr>
          <a:lstStyle/>
          <a:p>
            <a:pPr marL="0" lvl="0" indent="0">
              <a:buNone/>
            </a:pPr>
            <a:r>
              <a:rPr lang="en-GB" sz="2800" dirty="0">
                <a:solidFill>
                  <a:schemeClr val="bg1"/>
                </a:solidFill>
                <a:effectLst/>
                <a:highlight>
                  <a:srgbClr val="FFFF00"/>
                </a:highlight>
                <a:latin typeface="+mn-lt"/>
                <a:ea typeface="Times New Roman" panose="02020603050405020304" pitchFamily="18" charset="0"/>
              </a:rPr>
              <a:t>Tutor note:</a:t>
            </a:r>
            <a:r>
              <a:rPr lang="en-GB" sz="2800" dirty="0">
                <a:solidFill>
                  <a:schemeClr val="bg1"/>
                </a:solidFill>
                <a:effectLst/>
                <a:latin typeface="+mn-lt"/>
                <a:ea typeface="Times New Roman" panose="02020603050405020304" pitchFamily="18" charset="0"/>
              </a:rPr>
              <a:t> </a:t>
            </a:r>
            <a:r>
              <a:rPr lang="en-GB" sz="2800" dirty="0">
                <a:effectLst/>
                <a:latin typeface="+mn-lt"/>
                <a:ea typeface="Times New Roman" panose="02020603050405020304" pitchFamily="18" charset="0"/>
              </a:rPr>
              <a:t>Show 1/2 Task 5 answer examples from previous assessment. Link in </a:t>
            </a:r>
            <a:r>
              <a:rPr lang="en-GB" sz="2800" dirty="0">
                <a:latin typeface="+mn-lt"/>
                <a:ea typeface="Times New Roman" panose="02020603050405020304" pitchFamily="18" charset="0"/>
              </a:rPr>
              <a:t>M</a:t>
            </a:r>
            <a:r>
              <a:rPr lang="en-GB" sz="2800" dirty="0">
                <a:effectLst/>
                <a:latin typeface="+mn-lt"/>
                <a:ea typeface="Times New Roman" panose="02020603050405020304" pitchFamily="18" charset="0"/>
              </a:rPr>
              <a:t>oodle (for Tutor only).</a:t>
            </a:r>
          </a:p>
        </p:txBody>
      </p:sp>
      <p:pic>
        <p:nvPicPr>
          <p:cNvPr id="36" name="Picture 35" descr="Colourful adhesive taps and pen on open notebook">
            <a:extLst>
              <a:ext uri="{FF2B5EF4-FFF2-40B4-BE49-F238E27FC236}">
                <a16:creationId xmlns:a16="http://schemas.microsoft.com/office/drawing/2014/main" id="{B180AA25-3E58-0953-826D-4F0677B00B62}"/>
              </a:ext>
            </a:extLst>
          </p:cNvPr>
          <p:cNvPicPr>
            <a:picLocks noChangeAspect="1"/>
          </p:cNvPicPr>
          <p:nvPr/>
        </p:nvPicPr>
        <p:blipFill rotWithShape="1">
          <a:blip r:embed="rId2"/>
          <a:srcRect r="42444" b="-2"/>
          <a:stretch/>
        </p:blipFill>
        <p:spPr>
          <a:xfrm>
            <a:off x="7847215" y="1822028"/>
            <a:ext cx="4342220" cy="5035972"/>
          </a:xfrm>
          <a:prstGeom prst="rect">
            <a:avLst/>
          </a:prstGeom>
        </p:spPr>
      </p:pic>
    </p:spTree>
    <p:extLst>
      <p:ext uri="{BB962C8B-B14F-4D97-AF65-F5344CB8AC3E}">
        <p14:creationId xmlns:p14="http://schemas.microsoft.com/office/powerpoint/2010/main" val="32528161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480620" y="299544"/>
            <a:ext cx="8874142" cy="1508760"/>
          </a:xfrm>
        </p:spPr>
        <p:txBody>
          <a:bodyPr>
            <a:normAutofit/>
          </a:bodyPr>
          <a:lstStyle/>
          <a:p>
            <a:r>
              <a:rPr lang="en-GB" sz="4400" u="sng" dirty="0"/>
              <a:t>Tutorial activity</a:t>
            </a:r>
            <a:br>
              <a:rPr lang="en-GB" sz="4400" dirty="0"/>
            </a:br>
            <a:r>
              <a:rPr lang="en-GB" sz="4400" dirty="0"/>
              <a:t>Assignment: TASK 5</a:t>
            </a:r>
          </a:p>
        </p:txBody>
      </p:sp>
      <p:sp>
        <p:nvSpPr>
          <p:cNvPr id="6" name="Content Placeholder 5">
            <a:extLst>
              <a:ext uri="{FF2B5EF4-FFF2-40B4-BE49-F238E27FC236}">
                <a16:creationId xmlns:a16="http://schemas.microsoft.com/office/drawing/2014/main" id="{AFE421AD-2E0E-4236-B136-2A30F9042B40}"/>
              </a:ext>
            </a:extLst>
          </p:cNvPr>
          <p:cNvSpPr>
            <a:spLocks noGrp="1"/>
          </p:cNvSpPr>
          <p:nvPr>
            <p:ph idx="1"/>
          </p:nvPr>
        </p:nvSpPr>
        <p:spPr>
          <a:xfrm>
            <a:off x="629481" y="1988431"/>
            <a:ext cx="11234472" cy="4206240"/>
          </a:xfrm>
        </p:spPr>
        <p:txBody>
          <a:bodyPr>
            <a:normAutofit fontScale="92500" lnSpcReduction="10000"/>
          </a:bodyPr>
          <a:lstStyle/>
          <a:p>
            <a:pPr marL="0" indent="0">
              <a:buNone/>
            </a:pPr>
            <a:r>
              <a:rPr lang="en-GB" sz="3200" b="1" dirty="0">
                <a:effectLst/>
                <a:latin typeface="+mn-lt"/>
                <a:ea typeface="Times New Roman" panose="02020603050405020304" pitchFamily="18" charset="0"/>
              </a:rPr>
              <a:t>Task 5. Communication, Collaboration &amp; Project Management applications.</a:t>
            </a:r>
            <a:r>
              <a:rPr lang="en-GB" sz="3200" dirty="0">
                <a:effectLst/>
                <a:latin typeface="+mn-lt"/>
                <a:ea typeface="Times New Roman" panose="02020603050405020304" pitchFamily="18" charset="0"/>
              </a:rPr>
              <a:t> </a:t>
            </a:r>
            <a:r>
              <a:rPr lang="en-GB" sz="3200" b="1" dirty="0">
                <a:effectLst/>
                <a:latin typeface="+mn-lt"/>
                <a:ea typeface="Times New Roman" panose="02020603050405020304" pitchFamily="18" charset="0"/>
              </a:rPr>
              <a:t>(Approx. 250 words).</a:t>
            </a:r>
            <a:endParaRPr lang="en-GB" sz="3200" dirty="0">
              <a:effectLst/>
              <a:latin typeface="+mn-lt"/>
              <a:ea typeface="Times New Roman" panose="02020603050405020304" pitchFamily="18" charset="0"/>
            </a:endParaRPr>
          </a:p>
          <a:p>
            <a:pPr marL="342900" lvl="0" indent="-342900">
              <a:buFont typeface="+mj-lt"/>
              <a:buAutoNum type="alphaLcPeriod"/>
            </a:pPr>
            <a:r>
              <a:rPr lang="en-GB" sz="2800" b="1" dirty="0">
                <a:effectLst/>
                <a:latin typeface="+mn-lt"/>
                <a:ea typeface="Times New Roman" panose="02020603050405020304" pitchFamily="18" charset="0"/>
              </a:rPr>
              <a:t>Analyse</a:t>
            </a:r>
            <a:r>
              <a:rPr lang="en-GB" sz="2800" dirty="0">
                <a:effectLst/>
                <a:latin typeface="+mn-lt"/>
                <a:ea typeface="Times New Roman" panose="02020603050405020304" pitchFamily="18" charset="0"/>
              </a:rPr>
              <a:t> several contemporary Communication/Collaboration/Project Management applications and document a summary of their key features using written text with some images and relevant citations (approx. 2/3 sources).</a:t>
            </a:r>
          </a:p>
          <a:p>
            <a:pPr marL="342900" lvl="0" indent="-342900">
              <a:buFont typeface="+mj-lt"/>
              <a:buAutoNum type="alphaLcPeriod"/>
            </a:pPr>
            <a:r>
              <a:rPr lang="en-GB" sz="2800" b="1" dirty="0">
                <a:effectLst/>
                <a:latin typeface="+mn-lt"/>
                <a:ea typeface="Times New Roman" panose="02020603050405020304" pitchFamily="18" charset="0"/>
              </a:rPr>
              <a:t>Test</a:t>
            </a:r>
            <a:r>
              <a:rPr lang="en-GB" sz="2800" dirty="0">
                <a:effectLst/>
                <a:latin typeface="+mn-lt"/>
                <a:ea typeface="Times New Roman" panose="02020603050405020304" pitchFamily="18" charset="0"/>
              </a:rPr>
              <a:t> some features of a freely available Communication/Collaboration/Project Management application and document several screenshots with brief accompanying description to provide evidence of practical use.</a:t>
            </a:r>
          </a:p>
          <a:p>
            <a:pPr marL="0" lvl="0" indent="0">
              <a:buNone/>
            </a:pPr>
            <a:r>
              <a:rPr lang="en-GB" sz="2400" dirty="0"/>
              <a:t>When complete, include your answer to this task on a page in your e-portfolio.</a:t>
            </a:r>
          </a:p>
          <a:p>
            <a:pPr marL="0" indent="0">
              <a:buNone/>
            </a:pPr>
            <a:endParaRPr lang="en-GB" sz="3200" dirty="0">
              <a:latin typeface="+mn-lt"/>
            </a:endParaRPr>
          </a:p>
        </p:txBody>
      </p:sp>
    </p:spTree>
    <p:extLst>
      <p:ext uri="{BB962C8B-B14F-4D97-AF65-F5344CB8AC3E}">
        <p14:creationId xmlns:p14="http://schemas.microsoft.com/office/powerpoint/2010/main" val="95051766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12" name="Rectangle 11">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D8FD6AB3-44F1-49F3-94BB-98B9BDC301BB}"/>
              </a:ext>
            </a:extLst>
          </p:cNvPr>
          <p:cNvSpPr>
            <a:spLocks noGrp="1"/>
          </p:cNvSpPr>
          <p:nvPr>
            <p:ph type="title"/>
          </p:nvPr>
        </p:nvSpPr>
        <p:spPr>
          <a:xfrm>
            <a:off x="634277" y="284176"/>
            <a:ext cx="3670874" cy="1508760"/>
          </a:xfrm>
        </p:spPr>
        <p:txBody>
          <a:bodyPr vert="horz" lIns="91440" tIns="45720" rIns="91440" bIns="45720" rtlCol="0" anchor="ctr">
            <a:normAutofit/>
          </a:bodyPr>
          <a:lstStyle/>
          <a:p>
            <a:r>
              <a:rPr lang="en-US">
                <a:solidFill>
                  <a:schemeClr val="tx2"/>
                </a:solidFill>
                <a:latin typeface="+mj-lt"/>
              </a:rPr>
              <a:t> Questions.</a:t>
            </a:r>
          </a:p>
        </p:txBody>
      </p:sp>
      <p:sp>
        <p:nvSpPr>
          <p:cNvPr id="3" name="TextBox 2">
            <a:extLst>
              <a:ext uri="{FF2B5EF4-FFF2-40B4-BE49-F238E27FC236}">
                <a16:creationId xmlns:a16="http://schemas.microsoft.com/office/drawing/2014/main" id="{6624C785-6A0E-4F79-A004-25883BFC9942}"/>
              </a:ext>
            </a:extLst>
          </p:cNvPr>
          <p:cNvSpPr txBox="1"/>
          <p:nvPr/>
        </p:nvSpPr>
        <p:spPr>
          <a:xfrm>
            <a:off x="634277" y="2011680"/>
            <a:ext cx="3676678" cy="4206240"/>
          </a:xfrm>
          <a:prstGeom prst="rect">
            <a:avLst/>
          </a:prstGeom>
        </p:spPr>
        <p:txBody>
          <a:bodyPr vert="horz" lIns="91440" tIns="45720" rIns="91440" bIns="45720" rtlCol="0">
            <a:normAutofit/>
          </a:bodyPr>
          <a:lstStyle/>
          <a:p>
            <a:pPr marL="0" marR="0" lvl="0" indent="0" algn="l" defTabSz="914400" rtl="0" eaLnBrk="1" fontAlgn="auto" latinLnBrk="0" hangingPunct="1">
              <a:lnSpc>
                <a:spcPct val="90000"/>
              </a:lnSpc>
              <a:spcBef>
                <a:spcPts val="0"/>
              </a:spcBef>
              <a:spcAft>
                <a:spcPts val="600"/>
              </a:spcAft>
              <a:buClr>
                <a:srgbClr val="2C2C2C"/>
              </a:buClr>
              <a:buSzTx/>
              <a:buFontTx/>
              <a:buNone/>
              <a:tabLst/>
              <a:defRPr/>
            </a:pPr>
            <a:r>
              <a:rPr kumimoji="0" lang="en-US" sz="2800" b="0" i="0" u="none" strike="noStrike" kern="1200" cap="none" spc="0" normalizeH="0" baseline="0" noProof="0" dirty="0">
                <a:ln>
                  <a:noFill/>
                </a:ln>
                <a:solidFill>
                  <a:srgbClr val="FFFFFF"/>
                </a:solidFill>
                <a:effectLst/>
                <a:uLnTx/>
                <a:uFillTx/>
                <a:latin typeface="Corbel" panose="020B0503020204020204"/>
                <a:ea typeface="+mn-ea"/>
                <a:cs typeface="+mn-cs"/>
              </a:rPr>
              <a:t>Q&amp;A:</a:t>
            </a:r>
          </a:p>
          <a:p>
            <a:pPr marL="342900" marR="0" lvl="0" indent="-342900" algn="l" defTabSz="914400" rtl="0" eaLnBrk="1" fontAlgn="auto" latinLnBrk="0" hangingPunct="1">
              <a:lnSpc>
                <a:spcPct val="90000"/>
              </a:lnSpc>
              <a:spcBef>
                <a:spcPts val="0"/>
              </a:spcBef>
              <a:spcAft>
                <a:spcPts val="600"/>
              </a:spcAft>
              <a:buClr>
                <a:srgbClr val="2C2C2C"/>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FFFFFF"/>
                </a:solidFill>
                <a:effectLst/>
                <a:uLnTx/>
                <a:uFillTx/>
                <a:latin typeface="Corbel" panose="020B0503020204020204"/>
                <a:ea typeface="+mn-ea"/>
                <a:cs typeface="+mn-cs"/>
              </a:rPr>
              <a:t>Please raise a hand if you have a question.</a:t>
            </a:r>
          </a:p>
        </p:txBody>
      </p:sp>
      <p:sp>
        <p:nvSpPr>
          <p:cNvPr id="14" name="Rectangle 13">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pic>
        <p:nvPicPr>
          <p:cNvPr id="5" name="Graphic 5" descr="Questions">
            <a:extLst>
              <a:ext uri="{FF2B5EF4-FFF2-40B4-BE49-F238E27FC236}">
                <a16:creationId xmlns:a16="http://schemas.microsoft.com/office/drawing/2014/main" id="{AA326B47-9EE5-455A-9349-56A5018AAC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431795" y="1265422"/>
            <a:ext cx="4141435" cy="4141435"/>
          </a:xfrm>
          <a:prstGeom prst="rect">
            <a:avLst/>
          </a:prstGeom>
        </p:spPr>
      </p:pic>
    </p:spTree>
    <p:extLst>
      <p:ext uri="{BB962C8B-B14F-4D97-AF65-F5344CB8AC3E}">
        <p14:creationId xmlns:p14="http://schemas.microsoft.com/office/powerpoint/2010/main" val="2744674804"/>
      </p:ext>
    </p:extLst>
  </p:cSld>
  <p:clrMapOvr>
    <a:overrideClrMapping bg1="lt1" tx1="dk1" bg2="lt2" tx2="dk2" accent1="accent1" accent2="accent2" accent3="accent3" accent4="accent4" accent5="accent5" accent6="accent6" hlink="hlink" folHlink="folHlink"/>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5507F-0BA5-59DB-040C-9517DD8FF84A}"/>
              </a:ext>
            </a:extLst>
          </p:cNvPr>
          <p:cNvSpPr>
            <a:spLocks noGrp="1"/>
          </p:cNvSpPr>
          <p:nvPr>
            <p:ph type="title"/>
          </p:nvPr>
        </p:nvSpPr>
        <p:spPr>
          <a:xfrm>
            <a:off x="646043" y="284176"/>
            <a:ext cx="4226970" cy="1508760"/>
          </a:xfrm>
        </p:spPr>
        <p:txBody>
          <a:bodyPr>
            <a:normAutofit/>
          </a:bodyPr>
          <a:lstStyle/>
          <a:p>
            <a:r>
              <a:rPr lang="en-GB" sz="3600" dirty="0"/>
              <a:t>Reminder: stop recording</a:t>
            </a:r>
          </a:p>
        </p:txBody>
      </p:sp>
      <p:sp>
        <p:nvSpPr>
          <p:cNvPr id="3" name="Content Placeholder 2">
            <a:extLst>
              <a:ext uri="{FF2B5EF4-FFF2-40B4-BE49-F238E27FC236}">
                <a16:creationId xmlns:a16="http://schemas.microsoft.com/office/drawing/2014/main" id="{B233A4E3-BEDB-5715-B64B-16AE11CEC4C1}"/>
              </a:ext>
            </a:extLst>
          </p:cNvPr>
          <p:cNvSpPr>
            <a:spLocks noGrp="1"/>
          </p:cNvSpPr>
          <p:nvPr>
            <p:ph idx="1"/>
          </p:nvPr>
        </p:nvSpPr>
        <p:spPr>
          <a:xfrm>
            <a:off x="646043" y="2011680"/>
            <a:ext cx="4075044" cy="4206240"/>
          </a:xfrm>
        </p:spPr>
        <p:txBody>
          <a:bodyPr>
            <a:normAutofit/>
          </a:bodyPr>
          <a:lstStyle/>
          <a:p>
            <a:pPr marL="457200" indent="-457200">
              <a:buFont typeface="+mj-lt"/>
              <a:buAutoNum type="arabicPeriod"/>
            </a:pPr>
            <a:r>
              <a:rPr lang="en-GB" sz="2800" dirty="0"/>
              <a:t>Stop video recording.</a:t>
            </a:r>
          </a:p>
          <a:p>
            <a:pPr marL="457200" indent="-457200">
              <a:buFont typeface="+mj-lt"/>
              <a:buAutoNum type="arabicPeriod"/>
            </a:pPr>
            <a:r>
              <a:rPr lang="en-GB" sz="2800" dirty="0"/>
              <a:t>Add to Moodle.</a:t>
            </a:r>
          </a:p>
        </p:txBody>
      </p:sp>
      <p:sp>
        <p:nvSpPr>
          <p:cNvPr id="16" name="Rectangle 15">
            <a:extLst>
              <a:ext uri="{FF2B5EF4-FFF2-40B4-BE49-F238E27FC236}">
                <a16:creationId xmlns:a16="http://schemas.microsoft.com/office/drawing/2014/main" id="{99F73B92-02A2-4036-8A09-77408D07A7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39138" y="0"/>
            <a:ext cx="7152861" cy="6858000"/>
          </a:xfrm>
          <a:prstGeom prst="rect">
            <a:avLst/>
          </a:prstGeom>
          <a:solidFill>
            <a:schemeClr val="bg2"/>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18" name="Rectangle 17">
            <a:extLst>
              <a:ext uri="{FF2B5EF4-FFF2-40B4-BE49-F238E27FC236}">
                <a16:creationId xmlns:a16="http://schemas.microsoft.com/office/drawing/2014/main" id="{D80AEE91-BDFA-4DB6-AF82-99B97CEF5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475" y="601513"/>
            <a:ext cx="1905017" cy="1960684"/>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5" name="Graphic 4" descr="Online meeting outline">
            <a:extLst>
              <a:ext uri="{FF2B5EF4-FFF2-40B4-BE49-F238E27FC236}">
                <a16:creationId xmlns:a16="http://schemas.microsoft.com/office/drawing/2014/main" id="{9C216E9F-913C-83AD-D3D8-8CEA10796D3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78599" y="795471"/>
            <a:ext cx="1572768" cy="1572768"/>
          </a:xfrm>
          <a:prstGeom prst="rect">
            <a:avLst/>
          </a:prstGeom>
        </p:spPr>
      </p:pic>
      <p:sp>
        <p:nvSpPr>
          <p:cNvPr id="20" name="Rectangle 19">
            <a:extLst>
              <a:ext uri="{FF2B5EF4-FFF2-40B4-BE49-F238E27FC236}">
                <a16:creationId xmlns:a16="http://schemas.microsoft.com/office/drawing/2014/main" id="{1E57733F-FA89-4B65-9C04-2B6C50355A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1256" y="601513"/>
            <a:ext cx="1905017" cy="1960684"/>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7" name="Graphic 6" descr="Stop outline">
            <a:extLst>
              <a:ext uri="{FF2B5EF4-FFF2-40B4-BE49-F238E27FC236}">
                <a16:creationId xmlns:a16="http://schemas.microsoft.com/office/drawing/2014/main" id="{B5314F2E-1DB4-097C-BB81-4E951B24A40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777380" y="795471"/>
            <a:ext cx="1572768" cy="1572768"/>
          </a:xfrm>
          <a:prstGeom prst="rect">
            <a:avLst/>
          </a:prstGeom>
        </p:spPr>
      </p:pic>
      <p:sp>
        <p:nvSpPr>
          <p:cNvPr id="22" name="Rectangle 21">
            <a:extLst>
              <a:ext uri="{FF2B5EF4-FFF2-40B4-BE49-F238E27FC236}">
                <a16:creationId xmlns:a16="http://schemas.microsoft.com/office/drawing/2014/main" id="{D9E1D5C5-4978-4B14-8B46-6948751E77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10036" y="601513"/>
            <a:ext cx="1905017" cy="1960684"/>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9" name="Graphic 8" descr="Irritant outline">
            <a:extLst>
              <a:ext uri="{FF2B5EF4-FFF2-40B4-BE49-F238E27FC236}">
                <a16:creationId xmlns:a16="http://schemas.microsoft.com/office/drawing/2014/main" id="{11F0EDDE-9EFE-AA36-0F00-BF6EE3A8997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76160" y="795471"/>
            <a:ext cx="1572768" cy="1572768"/>
          </a:xfrm>
          <a:prstGeom prst="rect">
            <a:avLst/>
          </a:prstGeom>
        </p:spPr>
      </p:pic>
      <p:sp>
        <p:nvSpPr>
          <p:cNvPr id="24" name="Rectangle 23">
            <a:extLst>
              <a:ext uri="{FF2B5EF4-FFF2-40B4-BE49-F238E27FC236}">
                <a16:creationId xmlns:a16="http://schemas.microsoft.com/office/drawing/2014/main" id="{E204A6E0-703B-4BED-8F05-6590B7C98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476" y="2831123"/>
            <a:ext cx="6302577" cy="3425366"/>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11" name="Graphic 10" descr="Upload outline">
            <a:extLst>
              <a:ext uri="{FF2B5EF4-FFF2-40B4-BE49-F238E27FC236}">
                <a16:creationId xmlns:a16="http://schemas.microsoft.com/office/drawing/2014/main" id="{8E74E137-C01A-3D64-1358-022178A8173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077864" y="3057906"/>
            <a:ext cx="2971800" cy="2971800"/>
          </a:xfrm>
          <a:prstGeom prst="rect">
            <a:avLst/>
          </a:prstGeom>
        </p:spPr>
      </p:pic>
    </p:spTree>
    <p:extLst>
      <p:ext uri="{BB962C8B-B14F-4D97-AF65-F5344CB8AC3E}">
        <p14:creationId xmlns:p14="http://schemas.microsoft.com/office/powerpoint/2010/main" val="32534827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E37985-09B8-4F09-93C7-44CB3EDE5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6198"/>
            <a:ext cx="12192000" cy="600560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10;&#10;Description automatically generated">
            <a:extLst>
              <a:ext uri="{FF2B5EF4-FFF2-40B4-BE49-F238E27FC236}">
                <a16:creationId xmlns:a16="http://schemas.microsoft.com/office/drawing/2014/main" id="{38F48002-F5C9-4E40-AA06-AF2EF17A5F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075380" y="745236"/>
            <a:ext cx="8041240" cy="5367528"/>
          </a:xfrm>
          <a:prstGeom prst="rect">
            <a:avLst/>
          </a:prstGeom>
        </p:spPr>
      </p:pic>
    </p:spTree>
    <p:extLst>
      <p:ext uri="{BB962C8B-B14F-4D97-AF65-F5344CB8AC3E}">
        <p14:creationId xmlns:p14="http://schemas.microsoft.com/office/powerpoint/2010/main" val="7280799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775AD-C32C-4687-B796-E977BEBC4A9D}"/>
              </a:ext>
            </a:extLst>
          </p:cNvPr>
          <p:cNvSpPr>
            <a:spLocks noGrp="1"/>
          </p:cNvSpPr>
          <p:nvPr>
            <p:ph type="title"/>
          </p:nvPr>
        </p:nvSpPr>
        <p:spPr>
          <a:xfrm>
            <a:off x="747950" y="299544"/>
            <a:ext cx="8874142" cy="1508760"/>
          </a:xfrm>
        </p:spPr>
        <p:txBody>
          <a:bodyPr/>
          <a:lstStyle/>
          <a:p>
            <a:r>
              <a:rPr lang="en-GB" sz="3600" dirty="0"/>
              <a:t>Further reading:</a:t>
            </a:r>
            <a:br>
              <a:rPr lang="en-GB" dirty="0"/>
            </a:br>
            <a:r>
              <a:rPr lang="en-GB" dirty="0"/>
              <a:t> </a:t>
            </a:r>
            <a:r>
              <a:rPr lang="en-GB" sz="4400" u="sng" dirty="0"/>
              <a:t>o365 software guides</a:t>
            </a:r>
            <a:endParaRPr lang="en-GB" b="1" u="sng" dirty="0"/>
          </a:p>
        </p:txBody>
      </p:sp>
      <p:sp>
        <p:nvSpPr>
          <p:cNvPr id="3" name="Content Placeholder 2">
            <a:extLst>
              <a:ext uri="{FF2B5EF4-FFF2-40B4-BE49-F238E27FC236}">
                <a16:creationId xmlns:a16="http://schemas.microsoft.com/office/drawing/2014/main" id="{C2DA9A8C-66E5-43F5-893D-004938359B76}"/>
              </a:ext>
            </a:extLst>
          </p:cNvPr>
          <p:cNvSpPr>
            <a:spLocks noGrp="1"/>
          </p:cNvSpPr>
          <p:nvPr>
            <p:ph idx="1"/>
          </p:nvPr>
        </p:nvSpPr>
        <p:spPr>
          <a:xfrm>
            <a:off x="747950" y="2019429"/>
            <a:ext cx="9186464" cy="4206240"/>
          </a:xfrm>
        </p:spPr>
        <p:txBody>
          <a:bodyPr>
            <a:normAutofit lnSpcReduction="10000"/>
          </a:bodyPr>
          <a:lstStyle/>
          <a:p>
            <a:pPr marL="0" indent="0">
              <a:lnSpc>
                <a:spcPct val="115000"/>
              </a:lnSpc>
              <a:buNone/>
            </a:pPr>
            <a:r>
              <a:rPr lang="en-GB" sz="2400" dirty="0">
                <a:effectLst/>
                <a:latin typeface="Arial" panose="020B0604020202020204" pitchFamily="34" charset="0"/>
                <a:ea typeface="Times New Roman" panose="02020603050405020304" pitchFamily="18" charset="0"/>
                <a:cs typeface="Arial" panose="020B0604020202020204" pitchFamily="34" charset="0"/>
              </a:rPr>
              <a:t>Use the following sources for further information and tutorials:</a:t>
            </a:r>
          </a:p>
          <a:p>
            <a:pPr>
              <a:lnSpc>
                <a:spcPct val="115000"/>
              </a:lnSpc>
            </a:pPr>
            <a:r>
              <a:rPr lang="en-GB" sz="2400" b="1" dirty="0">
                <a:solidFill>
                  <a:schemeClr val="bg1"/>
                </a:solidFill>
                <a:highlight>
                  <a:srgbClr val="FFFF00"/>
                </a:highlight>
                <a:latin typeface="Arial" panose="020B0604020202020204" pitchFamily="34" charset="0"/>
                <a:ea typeface="Times New Roman" panose="02020603050405020304" pitchFamily="18" charset="0"/>
                <a:cs typeface="Arial" panose="020B0604020202020204" pitchFamily="34" charset="0"/>
              </a:rPr>
              <a:t>UWTSD Tutorials:</a:t>
            </a:r>
            <a:endParaRPr lang="en-GB" sz="2400" b="1"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endParaRPr>
          </a:p>
          <a:p>
            <a:pPr marL="571500" lvl="1" indent="-342900">
              <a:lnSpc>
                <a:spcPct val="115000"/>
              </a:lnSpc>
              <a:buFont typeface="Symbol" panose="05050102010706020507" pitchFamily="18" charset="2"/>
              <a:buChar char=""/>
            </a:pPr>
            <a:r>
              <a:rPr lang="en-GB" sz="2400" dirty="0">
                <a:solidFill>
                  <a:schemeClr val="bg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For Quick start guides to using Office365 tools please click </a:t>
            </a:r>
            <a:r>
              <a:rPr lang="en-GB" sz="2400" b="1" u="sng" dirty="0">
                <a:solidFill>
                  <a:srgbClr val="552DFF"/>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here</a:t>
            </a:r>
            <a:r>
              <a:rPr lang="en-GB" sz="2400" dirty="0">
                <a:solidFill>
                  <a:schemeClr val="bg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 For additional information please click </a:t>
            </a:r>
            <a:r>
              <a:rPr lang="en-GB" sz="2400" b="1" u="sng" dirty="0">
                <a:solidFill>
                  <a:srgbClr val="552DFF"/>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here</a:t>
            </a:r>
            <a:r>
              <a:rPr lang="en-GB" sz="2400" dirty="0">
                <a:solidFill>
                  <a:schemeClr val="bg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a:t>
            </a:r>
          </a:p>
          <a:p>
            <a:pPr marL="571500" lvl="1" indent="-342900">
              <a:lnSpc>
                <a:spcPct val="115000"/>
              </a:lnSpc>
              <a:buFont typeface="Symbol" panose="05050102010706020507" pitchFamily="18" charset="2"/>
              <a:buChar char=""/>
            </a:pPr>
            <a:r>
              <a:rPr lang="en-GB" sz="2400" b="1" dirty="0">
                <a:latin typeface="Arial" panose="020B0604020202020204" pitchFamily="34" charset="0"/>
                <a:ea typeface="Times New Roman" panose="02020603050405020304" pitchFamily="18" charset="0"/>
                <a:cs typeface="Arial" panose="020B0604020202020204" pitchFamily="34" charset="0"/>
              </a:rPr>
              <a:t>Supporting slide deck on Moodle: Bg. 6. Collaboration tools.</a:t>
            </a:r>
            <a:endParaRPr lang="en-GB" sz="2400" dirty="0">
              <a:solidFill>
                <a:schemeClr val="bg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p>
            <a:pPr>
              <a:lnSpc>
                <a:spcPct val="115000"/>
              </a:lnSpc>
              <a:tabLst>
                <a:tab pos="3138488" algn="l"/>
              </a:tabLst>
            </a:pPr>
            <a:r>
              <a:rPr lang="en-GB" sz="2600" b="1" dirty="0">
                <a:latin typeface="Arial" panose="020B0604020202020204" pitchFamily="34" charset="0"/>
                <a:ea typeface="Times New Roman" panose="02020603050405020304" pitchFamily="18" charset="0"/>
                <a:cs typeface="Arial" panose="020B0604020202020204" pitchFamily="34" charset="0"/>
              </a:rPr>
              <a:t>Google search.</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2400" b="1" dirty="0">
                <a:solidFill>
                  <a:schemeClr val="bg1"/>
                </a:solidFill>
                <a:highlight>
                  <a:srgbClr val="FFFF00"/>
                </a:highlight>
                <a:latin typeface="Arial" panose="020B0604020202020204" pitchFamily="34" charset="0"/>
                <a:ea typeface="Times New Roman" panose="02020603050405020304" pitchFamily="18" charset="0"/>
                <a:cs typeface="Arial" panose="020B0604020202020204" pitchFamily="34" charset="0"/>
              </a:rPr>
              <a:t>UWTSD Free software: </a:t>
            </a:r>
            <a:r>
              <a:rPr lang="en-GB" sz="2400"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Office365 Pro Plus is available to all students for free: </a:t>
            </a:r>
            <a:r>
              <a:rPr lang="en-GB" sz="2400" u="sng" dirty="0">
                <a:solidFill>
                  <a:schemeClr val="bg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Office 365 Pro Plus | UWTSD</a:t>
            </a:r>
            <a:r>
              <a:rPr lang="en-GB" sz="2400" dirty="0">
                <a:solidFill>
                  <a:schemeClr val="bg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a:t>
            </a:r>
            <a:endParaRPr lang="en-GB" sz="2400" b="1" dirty="0">
              <a:solidFill>
                <a:schemeClr val="bg1"/>
              </a:solidFill>
              <a:highlight>
                <a:srgbClr val="FFFF00"/>
              </a:highlight>
              <a:latin typeface="Arial" panose="020B0604020202020204" pitchFamily="34" charset="0"/>
              <a:ea typeface="Times New Roman" panose="02020603050405020304" pitchFamily="18" charset="0"/>
              <a:cs typeface="Arial" panose="020B0604020202020204" pitchFamily="34" charset="0"/>
            </a:endParaRPr>
          </a:p>
          <a:p>
            <a:endParaRPr lang="en-GB" sz="2400" dirty="0"/>
          </a:p>
        </p:txBody>
      </p:sp>
      <p:pic>
        <p:nvPicPr>
          <p:cNvPr id="4" name="Graphic 3" descr="Email with solid fill">
            <a:extLst>
              <a:ext uri="{FF2B5EF4-FFF2-40B4-BE49-F238E27FC236}">
                <a16:creationId xmlns:a16="http://schemas.microsoft.com/office/drawing/2014/main" id="{994337F6-74A7-4B89-B86B-8546B4ABC82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9765563" y="2511719"/>
            <a:ext cx="2029285" cy="2029285"/>
          </a:xfrm>
          <a:prstGeom prst="rect">
            <a:avLst/>
          </a:prstGeom>
        </p:spPr>
      </p:pic>
    </p:spTree>
    <p:extLst>
      <p:ext uri="{BB962C8B-B14F-4D97-AF65-F5344CB8AC3E}">
        <p14:creationId xmlns:p14="http://schemas.microsoft.com/office/powerpoint/2010/main" val="325904139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18EAC-3A4C-49BE-9116-8D1BA09BDB29}"/>
              </a:ext>
            </a:extLst>
          </p:cNvPr>
          <p:cNvSpPr>
            <a:spLocks noGrp="1"/>
          </p:cNvSpPr>
          <p:nvPr>
            <p:ph type="title"/>
          </p:nvPr>
        </p:nvSpPr>
        <p:spPr/>
        <p:txBody>
          <a:bodyPr/>
          <a:lstStyle/>
          <a:p>
            <a:r>
              <a:rPr lang="en-GB" dirty="0"/>
              <a:t>Archive slides</a:t>
            </a:r>
          </a:p>
        </p:txBody>
      </p:sp>
    </p:spTree>
    <p:extLst>
      <p:ext uri="{BB962C8B-B14F-4D97-AF65-F5344CB8AC3E}">
        <p14:creationId xmlns:p14="http://schemas.microsoft.com/office/powerpoint/2010/main" val="20363455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18EAC-3A4C-49BE-9116-8D1BA09BDB29}"/>
              </a:ext>
            </a:extLst>
          </p:cNvPr>
          <p:cNvSpPr>
            <a:spLocks noGrp="1"/>
          </p:cNvSpPr>
          <p:nvPr>
            <p:ph type="title"/>
          </p:nvPr>
        </p:nvSpPr>
        <p:spPr/>
        <p:txBody>
          <a:bodyPr/>
          <a:lstStyle/>
          <a:p>
            <a:r>
              <a:rPr lang="en-GB" dirty="0"/>
              <a:t>Bg. slides</a:t>
            </a:r>
          </a:p>
        </p:txBody>
      </p:sp>
    </p:spTree>
    <p:extLst>
      <p:ext uri="{BB962C8B-B14F-4D97-AF65-F5344CB8AC3E}">
        <p14:creationId xmlns:p14="http://schemas.microsoft.com/office/powerpoint/2010/main" val="271836135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Tasks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44724133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1202919" y="284176"/>
            <a:ext cx="9784080" cy="1508760"/>
          </a:xfrm>
        </p:spPr>
        <p:txBody>
          <a:bodyPr>
            <a:normAutofit/>
          </a:bodyPr>
          <a:lstStyle/>
          <a:p>
            <a:r>
              <a:rPr lang="en-GB" dirty="0"/>
              <a:t>Tasks- </a:t>
            </a:r>
            <a:br>
              <a:rPr lang="en-GB" dirty="0"/>
            </a:br>
            <a:r>
              <a:rPr lang="en-GB" dirty="0"/>
              <a:t>work in pairs\small groups</a:t>
            </a:r>
          </a:p>
        </p:txBody>
      </p:sp>
      <p:grpSp>
        <p:nvGrpSpPr>
          <p:cNvPr id="11" name="Group 10">
            <a:extLst>
              <a:ext uri="{FF2B5EF4-FFF2-40B4-BE49-F238E27FC236}">
                <a16:creationId xmlns:a16="http://schemas.microsoft.com/office/drawing/2014/main" id="{AB1FF4A2-5AFA-4097-B59B-3901678D6037}"/>
              </a:ext>
            </a:extLst>
          </p:cNvPr>
          <p:cNvGrpSpPr/>
          <p:nvPr/>
        </p:nvGrpSpPr>
        <p:grpSpPr>
          <a:xfrm>
            <a:off x="205099" y="1926464"/>
            <a:ext cx="11588097" cy="4773439"/>
            <a:chOff x="1375435" y="1926464"/>
            <a:chExt cx="9772822" cy="6493828"/>
          </a:xfrm>
        </p:grpSpPr>
        <p:sp>
          <p:nvSpPr>
            <p:cNvPr id="4" name="Rectangle: Rounded Corners 3">
              <a:extLst>
                <a:ext uri="{FF2B5EF4-FFF2-40B4-BE49-F238E27FC236}">
                  <a16:creationId xmlns:a16="http://schemas.microsoft.com/office/drawing/2014/main" id="{B532E3B0-70D4-4130-883E-2C6978ADB8A7}"/>
                </a:ext>
              </a:extLst>
            </p:cNvPr>
            <p:cNvSpPr/>
            <p:nvPr/>
          </p:nvSpPr>
          <p:spPr>
            <a:xfrm>
              <a:off x="1375435" y="1960643"/>
              <a:ext cx="4192017" cy="266193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6" name="Freeform: Shape 5">
              <a:extLst>
                <a:ext uri="{FF2B5EF4-FFF2-40B4-BE49-F238E27FC236}">
                  <a16:creationId xmlns:a16="http://schemas.microsoft.com/office/drawing/2014/main" id="{680D678B-F84E-4D02-BF3C-6C435755F259}"/>
                </a:ext>
              </a:extLst>
            </p:cNvPr>
            <p:cNvSpPr/>
            <p:nvPr/>
          </p:nvSpPr>
          <p:spPr>
            <a:xfrm>
              <a:off x="1841215" y="2403134"/>
              <a:ext cx="4192017" cy="2661931"/>
            </a:xfrm>
            <a:custGeom>
              <a:avLst/>
              <a:gdLst>
                <a:gd name="connsiteX0" fmla="*/ 0 w 4192017"/>
                <a:gd name="connsiteY0" fmla="*/ 266193 h 2661931"/>
                <a:gd name="connsiteX1" fmla="*/ 266193 w 4192017"/>
                <a:gd name="connsiteY1" fmla="*/ 0 h 2661931"/>
                <a:gd name="connsiteX2" fmla="*/ 3925824 w 4192017"/>
                <a:gd name="connsiteY2" fmla="*/ 0 h 2661931"/>
                <a:gd name="connsiteX3" fmla="*/ 4192017 w 4192017"/>
                <a:gd name="connsiteY3" fmla="*/ 266193 h 2661931"/>
                <a:gd name="connsiteX4" fmla="*/ 4192017 w 4192017"/>
                <a:gd name="connsiteY4" fmla="*/ 2395738 h 2661931"/>
                <a:gd name="connsiteX5" fmla="*/ 3925824 w 4192017"/>
                <a:gd name="connsiteY5" fmla="*/ 2661931 h 2661931"/>
                <a:gd name="connsiteX6" fmla="*/ 266193 w 4192017"/>
                <a:gd name="connsiteY6" fmla="*/ 2661931 h 2661931"/>
                <a:gd name="connsiteX7" fmla="*/ 0 w 4192017"/>
                <a:gd name="connsiteY7" fmla="*/ 2395738 h 2661931"/>
                <a:gd name="connsiteX8" fmla="*/ 0 w 4192017"/>
                <a:gd name="connsiteY8" fmla="*/ 266193 h 26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17" h="2661931">
                  <a:moveTo>
                    <a:pt x="0" y="266193"/>
                  </a:moveTo>
                  <a:cubicBezTo>
                    <a:pt x="0" y="119179"/>
                    <a:pt x="119179" y="0"/>
                    <a:pt x="266193" y="0"/>
                  </a:cubicBezTo>
                  <a:lnTo>
                    <a:pt x="3925824" y="0"/>
                  </a:lnTo>
                  <a:cubicBezTo>
                    <a:pt x="4072838" y="0"/>
                    <a:pt x="4192017" y="119179"/>
                    <a:pt x="4192017" y="266193"/>
                  </a:cubicBezTo>
                  <a:lnTo>
                    <a:pt x="4192017" y="2395738"/>
                  </a:lnTo>
                  <a:cubicBezTo>
                    <a:pt x="4192017" y="2542752"/>
                    <a:pt x="4072838" y="2661931"/>
                    <a:pt x="3925824" y="2661931"/>
                  </a:cubicBezTo>
                  <a:lnTo>
                    <a:pt x="266193" y="2661931"/>
                  </a:lnTo>
                  <a:cubicBezTo>
                    <a:pt x="119179" y="2661931"/>
                    <a:pt x="0" y="2542752"/>
                    <a:pt x="0" y="2395738"/>
                  </a:cubicBezTo>
                  <a:lnTo>
                    <a:pt x="0" y="26619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99885" tIns="199885" rIns="199885" bIns="199885" numCol="1" spcCol="1270" anchor="ctr" anchorCtr="0">
              <a:noAutofit/>
            </a:bodyPr>
            <a:lstStyle/>
            <a:p>
              <a:pPr marL="0" lvl="0" indent="0" algn="ctr" defTabSz="1422400">
                <a:lnSpc>
                  <a:spcPct val="90000"/>
                </a:lnSpc>
                <a:spcBef>
                  <a:spcPct val="0"/>
                </a:spcBef>
                <a:spcAft>
                  <a:spcPct val="35000"/>
                </a:spcAft>
                <a:buNone/>
              </a:pPr>
              <a:r>
                <a:rPr lang="en-US" dirty="0"/>
                <a:t>One</a:t>
              </a:r>
            </a:p>
            <a:p>
              <a:pPr marL="0" lvl="0" indent="0" algn="ctr" defTabSz="1422400">
                <a:lnSpc>
                  <a:spcPct val="90000"/>
                </a:lnSpc>
                <a:spcBef>
                  <a:spcPct val="0"/>
                </a:spcBef>
                <a:spcAft>
                  <a:spcPct val="35000"/>
                </a:spcAft>
                <a:buNone/>
              </a:pPr>
              <a:r>
                <a:rPr lang="en-US" kern="1200" dirty="0"/>
                <a:t>Download and\or make accounts for each of the collaboration tools discussed in class, where multiple interfaces are available e.g., desktop, mobile or browser. Experiment with each</a:t>
              </a:r>
            </a:p>
          </p:txBody>
        </p:sp>
        <p:sp>
          <p:nvSpPr>
            <p:cNvPr id="7" name="Rectangle: Rounded Corners 6">
              <a:extLst>
                <a:ext uri="{FF2B5EF4-FFF2-40B4-BE49-F238E27FC236}">
                  <a16:creationId xmlns:a16="http://schemas.microsoft.com/office/drawing/2014/main" id="{F2A6A79D-0C32-47AC-A10A-4C068E98612E}"/>
                </a:ext>
              </a:extLst>
            </p:cNvPr>
            <p:cNvSpPr/>
            <p:nvPr/>
          </p:nvSpPr>
          <p:spPr>
            <a:xfrm>
              <a:off x="6490460" y="1926464"/>
              <a:ext cx="4192017" cy="266193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8" name="Freeform: Shape 7">
              <a:extLst>
                <a:ext uri="{FF2B5EF4-FFF2-40B4-BE49-F238E27FC236}">
                  <a16:creationId xmlns:a16="http://schemas.microsoft.com/office/drawing/2014/main" id="{52D9188B-8E16-4A2E-BDFF-EE80FE5174AD}"/>
                </a:ext>
              </a:extLst>
            </p:cNvPr>
            <p:cNvSpPr/>
            <p:nvPr/>
          </p:nvSpPr>
          <p:spPr>
            <a:xfrm>
              <a:off x="6956240" y="2368955"/>
              <a:ext cx="4192017" cy="2661931"/>
            </a:xfrm>
            <a:custGeom>
              <a:avLst/>
              <a:gdLst>
                <a:gd name="connsiteX0" fmla="*/ 0 w 4192017"/>
                <a:gd name="connsiteY0" fmla="*/ 266193 h 2661931"/>
                <a:gd name="connsiteX1" fmla="*/ 266193 w 4192017"/>
                <a:gd name="connsiteY1" fmla="*/ 0 h 2661931"/>
                <a:gd name="connsiteX2" fmla="*/ 3925824 w 4192017"/>
                <a:gd name="connsiteY2" fmla="*/ 0 h 2661931"/>
                <a:gd name="connsiteX3" fmla="*/ 4192017 w 4192017"/>
                <a:gd name="connsiteY3" fmla="*/ 266193 h 2661931"/>
                <a:gd name="connsiteX4" fmla="*/ 4192017 w 4192017"/>
                <a:gd name="connsiteY4" fmla="*/ 2395738 h 2661931"/>
                <a:gd name="connsiteX5" fmla="*/ 3925824 w 4192017"/>
                <a:gd name="connsiteY5" fmla="*/ 2661931 h 2661931"/>
                <a:gd name="connsiteX6" fmla="*/ 266193 w 4192017"/>
                <a:gd name="connsiteY6" fmla="*/ 2661931 h 2661931"/>
                <a:gd name="connsiteX7" fmla="*/ 0 w 4192017"/>
                <a:gd name="connsiteY7" fmla="*/ 2395738 h 2661931"/>
                <a:gd name="connsiteX8" fmla="*/ 0 w 4192017"/>
                <a:gd name="connsiteY8" fmla="*/ 266193 h 26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17" h="2661931">
                  <a:moveTo>
                    <a:pt x="0" y="266193"/>
                  </a:moveTo>
                  <a:cubicBezTo>
                    <a:pt x="0" y="119179"/>
                    <a:pt x="119179" y="0"/>
                    <a:pt x="266193" y="0"/>
                  </a:cubicBezTo>
                  <a:lnTo>
                    <a:pt x="3925824" y="0"/>
                  </a:lnTo>
                  <a:cubicBezTo>
                    <a:pt x="4072838" y="0"/>
                    <a:pt x="4192017" y="119179"/>
                    <a:pt x="4192017" y="266193"/>
                  </a:cubicBezTo>
                  <a:lnTo>
                    <a:pt x="4192017" y="2395738"/>
                  </a:lnTo>
                  <a:cubicBezTo>
                    <a:pt x="4192017" y="2542752"/>
                    <a:pt x="4072838" y="2661931"/>
                    <a:pt x="3925824" y="2661931"/>
                  </a:cubicBezTo>
                  <a:lnTo>
                    <a:pt x="266193" y="2661931"/>
                  </a:lnTo>
                  <a:cubicBezTo>
                    <a:pt x="119179" y="2661931"/>
                    <a:pt x="0" y="2542752"/>
                    <a:pt x="0" y="2395738"/>
                  </a:cubicBezTo>
                  <a:lnTo>
                    <a:pt x="0" y="26619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99885" tIns="199885" rIns="199885" bIns="199885" numCol="1" spcCol="1270" anchor="ctr" anchorCtr="0">
              <a:noAutofit/>
            </a:bodyPr>
            <a:lstStyle/>
            <a:p>
              <a:pPr marL="0" lvl="0" indent="0" algn="ctr" defTabSz="1422400">
                <a:lnSpc>
                  <a:spcPct val="90000"/>
                </a:lnSpc>
                <a:spcBef>
                  <a:spcPct val="0"/>
                </a:spcBef>
                <a:spcAft>
                  <a:spcPct val="35000"/>
                </a:spcAft>
                <a:buNone/>
              </a:pPr>
              <a:r>
                <a:rPr lang="en-US" kern="1200" dirty="0"/>
                <a:t>Two</a:t>
              </a:r>
            </a:p>
            <a:p>
              <a:pPr marL="0" lvl="0" indent="0" algn="ctr" defTabSz="1422400">
                <a:lnSpc>
                  <a:spcPct val="90000"/>
                </a:lnSpc>
                <a:spcBef>
                  <a:spcPct val="0"/>
                </a:spcBef>
                <a:spcAft>
                  <a:spcPct val="35000"/>
                </a:spcAft>
                <a:buNone/>
              </a:pPr>
              <a:r>
                <a:rPr lang="en-US" dirty="0"/>
                <a:t>Within your pairs or groups attempt the various functions of the application to meet and share information – collect screen-shots</a:t>
              </a:r>
              <a:endParaRPr lang="en-US" kern="1200" dirty="0"/>
            </a:p>
          </p:txBody>
        </p:sp>
        <p:sp>
          <p:nvSpPr>
            <p:cNvPr id="9" name="Rectangle: Rounded Corners 8">
              <a:extLst>
                <a:ext uri="{FF2B5EF4-FFF2-40B4-BE49-F238E27FC236}">
                  <a16:creationId xmlns:a16="http://schemas.microsoft.com/office/drawing/2014/main" id="{76957518-6CA2-4AB6-8C4D-64F08FA8CAFE}"/>
                </a:ext>
              </a:extLst>
            </p:cNvPr>
            <p:cNvSpPr/>
            <p:nvPr/>
          </p:nvSpPr>
          <p:spPr>
            <a:xfrm>
              <a:off x="3738714" y="5315870"/>
              <a:ext cx="4192017" cy="266193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0" name="Freeform: Shape 9">
              <a:extLst>
                <a:ext uri="{FF2B5EF4-FFF2-40B4-BE49-F238E27FC236}">
                  <a16:creationId xmlns:a16="http://schemas.microsoft.com/office/drawing/2014/main" id="{F7D15F23-4CE3-499A-AAF9-DB49EE998513}"/>
                </a:ext>
              </a:extLst>
            </p:cNvPr>
            <p:cNvSpPr/>
            <p:nvPr/>
          </p:nvSpPr>
          <p:spPr>
            <a:xfrm>
              <a:off x="4204494" y="5758361"/>
              <a:ext cx="4192017" cy="2661931"/>
            </a:xfrm>
            <a:custGeom>
              <a:avLst/>
              <a:gdLst>
                <a:gd name="connsiteX0" fmla="*/ 0 w 4192017"/>
                <a:gd name="connsiteY0" fmla="*/ 266193 h 2661931"/>
                <a:gd name="connsiteX1" fmla="*/ 266193 w 4192017"/>
                <a:gd name="connsiteY1" fmla="*/ 0 h 2661931"/>
                <a:gd name="connsiteX2" fmla="*/ 3925824 w 4192017"/>
                <a:gd name="connsiteY2" fmla="*/ 0 h 2661931"/>
                <a:gd name="connsiteX3" fmla="*/ 4192017 w 4192017"/>
                <a:gd name="connsiteY3" fmla="*/ 266193 h 2661931"/>
                <a:gd name="connsiteX4" fmla="*/ 4192017 w 4192017"/>
                <a:gd name="connsiteY4" fmla="*/ 2395738 h 2661931"/>
                <a:gd name="connsiteX5" fmla="*/ 3925824 w 4192017"/>
                <a:gd name="connsiteY5" fmla="*/ 2661931 h 2661931"/>
                <a:gd name="connsiteX6" fmla="*/ 266193 w 4192017"/>
                <a:gd name="connsiteY6" fmla="*/ 2661931 h 2661931"/>
                <a:gd name="connsiteX7" fmla="*/ 0 w 4192017"/>
                <a:gd name="connsiteY7" fmla="*/ 2395738 h 2661931"/>
                <a:gd name="connsiteX8" fmla="*/ 0 w 4192017"/>
                <a:gd name="connsiteY8" fmla="*/ 266193 h 26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17" h="2661931">
                  <a:moveTo>
                    <a:pt x="0" y="266193"/>
                  </a:moveTo>
                  <a:cubicBezTo>
                    <a:pt x="0" y="119179"/>
                    <a:pt x="119179" y="0"/>
                    <a:pt x="266193" y="0"/>
                  </a:cubicBezTo>
                  <a:lnTo>
                    <a:pt x="3925824" y="0"/>
                  </a:lnTo>
                  <a:cubicBezTo>
                    <a:pt x="4072838" y="0"/>
                    <a:pt x="4192017" y="119179"/>
                    <a:pt x="4192017" y="266193"/>
                  </a:cubicBezTo>
                  <a:lnTo>
                    <a:pt x="4192017" y="2395738"/>
                  </a:lnTo>
                  <a:cubicBezTo>
                    <a:pt x="4192017" y="2542752"/>
                    <a:pt x="4072838" y="2661931"/>
                    <a:pt x="3925824" y="2661931"/>
                  </a:cubicBezTo>
                  <a:lnTo>
                    <a:pt x="266193" y="2661931"/>
                  </a:lnTo>
                  <a:cubicBezTo>
                    <a:pt x="119179" y="2661931"/>
                    <a:pt x="0" y="2542752"/>
                    <a:pt x="0" y="2395738"/>
                  </a:cubicBezTo>
                  <a:lnTo>
                    <a:pt x="0" y="26619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99885" tIns="199885" rIns="199885" bIns="199885" numCol="1" spcCol="1270" anchor="ctr" anchorCtr="0">
              <a:noAutofit/>
            </a:bodyPr>
            <a:lstStyle/>
            <a:p>
              <a:pPr marL="0" lvl="0" indent="0" algn="ctr" defTabSz="1422400">
                <a:lnSpc>
                  <a:spcPct val="90000"/>
                </a:lnSpc>
                <a:spcBef>
                  <a:spcPct val="0"/>
                </a:spcBef>
                <a:spcAft>
                  <a:spcPct val="35000"/>
                </a:spcAft>
                <a:buNone/>
              </a:pPr>
              <a:r>
                <a:rPr lang="en-US" kern="1200" dirty="0"/>
                <a:t>Three</a:t>
              </a:r>
            </a:p>
            <a:p>
              <a:pPr marL="0" lvl="0" indent="0" algn="ctr" defTabSz="1422400">
                <a:lnSpc>
                  <a:spcPct val="90000"/>
                </a:lnSpc>
                <a:spcBef>
                  <a:spcPct val="0"/>
                </a:spcBef>
                <a:spcAft>
                  <a:spcPct val="35000"/>
                </a:spcAft>
                <a:buNone/>
              </a:pPr>
              <a:r>
                <a:rPr lang="en-US" dirty="0"/>
                <a:t>Construct a table for each application explored </a:t>
              </a:r>
              <a:r>
                <a:rPr lang="en-GB" dirty="0"/>
                <a:t>analysing</a:t>
              </a:r>
              <a:r>
                <a:rPr lang="en-US" dirty="0"/>
                <a:t> the elements that were difficult and those that went well in your investigation for discussion in class</a:t>
              </a:r>
              <a:endParaRPr lang="en-US" kern="1200" dirty="0"/>
            </a:p>
          </p:txBody>
        </p:sp>
      </p:grpSp>
    </p:spTree>
    <p:extLst>
      <p:ext uri="{BB962C8B-B14F-4D97-AF65-F5344CB8AC3E}">
        <p14:creationId xmlns:p14="http://schemas.microsoft.com/office/powerpoint/2010/main" val="185553627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Email considerations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47553794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b="1" dirty="0"/>
              <a:t>Bg. </a:t>
            </a:r>
            <a:r>
              <a:rPr lang="en-GB" dirty="0"/>
              <a:t>outlook</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30694" y="1907004"/>
            <a:ext cx="5365306" cy="4846320"/>
          </a:xfrm>
        </p:spPr>
        <p:txBody>
          <a:bodyPr>
            <a:normAutofit fontScale="92500" lnSpcReduction="10000"/>
          </a:bodyPr>
          <a:lstStyle/>
          <a:p>
            <a:r>
              <a:rPr lang="en-GB" sz="2800" b="1" dirty="0"/>
              <a:t>Outlook is an email software developed by Microsoft. Users can send, receive and read emails. </a:t>
            </a:r>
          </a:p>
          <a:p>
            <a:r>
              <a:rPr lang="en-GB" sz="2800" b="1" dirty="0"/>
              <a:t>Packaged as part of Office 365 suite and as an Online free version – Outlook.com.</a:t>
            </a:r>
          </a:p>
          <a:p>
            <a:r>
              <a:rPr lang="en-GB" sz="2800" b="1" dirty="0"/>
              <a:t>Outlook is more than just an email client. It is a suite of productivity tools – it includes calendar, and contacts</a:t>
            </a:r>
          </a:p>
          <a:p>
            <a:r>
              <a:rPr lang="en-GB" sz="2800" b="1" dirty="0"/>
              <a:t>You can create events and meetings with its Calendar.</a:t>
            </a:r>
          </a:p>
          <a:p>
            <a:endParaRPr lang="en-GB" sz="2800" b="1" dirty="0"/>
          </a:p>
          <a:p>
            <a:endParaRPr lang="en-GB" sz="2800" b="1" dirty="0"/>
          </a:p>
        </p:txBody>
      </p:sp>
      <p:pic>
        <p:nvPicPr>
          <p:cNvPr id="4" name="Picture 3">
            <a:extLst>
              <a:ext uri="{FF2B5EF4-FFF2-40B4-BE49-F238E27FC236}">
                <a16:creationId xmlns:a16="http://schemas.microsoft.com/office/drawing/2014/main" id="{FE9070A0-E66E-4814-AEEB-7DB65510DA56}"/>
              </a:ext>
            </a:extLst>
          </p:cNvPr>
          <p:cNvPicPr>
            <a:picLocks noChangeAspect="1"/>
          </p:cNvPicPr>
          <p:nvPr/>
        </p:nvPicPr>
        <p:blipFill>
          <a:blip r:embed="rId2"/>
          <a:stretch>
            <a:fillRect/>
          </a:stretch>
        </p:blipFill>
        <p:spPr>
          <a:xfrm>
            <a:off x="6568224" y="2011680"/>
            <a:ext cx="5491503" cy="4721496"/>
          </a:xfrm>
          <a:prstGeom prst="rect">
            <a:avLst/>
          </a:prstGeom>
        </p:spPr>
      </p:pic>
    </p:spTree>
    <p:extLst>
      <p:ext uri="{BB962C8B-B14F-4D97-AF65-F5344CB8AC3E}">
        <p14:creationId xmlns:p14="http://schemas.microsoft.com/office/powerpoint/2010/main" val="419389118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C4539-B374-44C3-BF74-E2700584EAC7}"/>
              </a:ext>
            </a:extLst>
          </p:cNvPr>
          <p:cNvSpPr>
            <a:spLocks noGrp="1"/>
          </p:cNvSpPr>
          <p:nvPr>
            <p:ph type="title"/>
          </p:nvPr>
        </p:nvSpPr>
        <p:spPr/>
        <p:txBody>
          <a:bodyPr>
            <a:normAutofit/>
          </a:bodyPr>
          <a:lstStyle/>
          <a:p>
            <a:r>
              <a:rPr lang="en-GB" sz="4800" b="1" dirty="0">
                <a:latin typeface="Arial" panose="020B0604020202020204" pitchFamily="34" charset="0"/>
                <a:ea typeface="Times New Roman" panose="02020603050405020304" pitchFamily="18" charset="0"/>
                <a:cs typeface="Times New Roman" panose="02020603050405020304" pitchFamily="18" charset="0"/>
              </a:rPr>
              <a:t>Bg. </a:t>
            </a:r>
            <a:r>
              <a:rPr lang="en-GB" b="1" dirty="0">
                <a:latin typeface="Arial" panose="020B0604020202020204" pitchFamily="34" charset="0"/>
                <a:ea typeface="Times New Roman" panose="02020603050405020304" pitchFamily="18" charset="0"/>
                <a:cs typeface="Times New Roman" panose="02020603050405020304" pitchFamily="18" charset="0"/>
              </a:rPr>
              <a:t>Email communication</a:t>
            </a:r>
            <a:endParaRPr lang="en-GB" b="1" dirty="0"/>
          </a:p>
        </p:txBody>
      </p:sp>
      <p:sp>
        <p:nvSpPr>
          <p:cNvPr id="3" name="Content Placeholder 2">
            <a:extLst>
              <a:ext uri="{FF2B5EF4-FFF2-40B4-BE49-F238E27FC236}">
                <a16:creationId xmlns:a16="http://schemas.microsoft.com/office/drawing/2014/main" id="{D413427D-D21B-42D8-9002-D02A6D4A4779}"/>
              </a:ext>
            </a:extLst>
          </p:cNvPr>
          <p:cNvSpPr>
            <a:spLocks noGrp="1"/>
          </p:cNvSpPr>
          <p:nvPr>
            <p:ph idx="1"/>
          </p:nvPr>
        </p:nvSpPr>
        <p:spPr>
          <a:xfrm>
            <a:off x="963943" y="2081516"/>
            <a:ext cx="8874142" cy="3811283"/>
          </a:xfrm>
        </p:spPr>
        <p:txBody>
          <a:bodyPr>
            <a:noAutofit/>
          </a:bodyPr>
          <a:lstStyle/>
          <a:p>
            <a:r>
              <a:rPr lang="en-GB" sz="2800" b="1" dirty="0"/>
              <a:t>CC:  CC stands for Carbon copy. </a:t>
            </a:r>
            <a:r>
              <a:rPr lang="en-GB" sz="2800" dirty="0"/>
              <a:t>It includes those recipient addresses whom we want to keep informed of the email/conversation.</a:t>
            </a:r>
          </a:p>
          <a:p>
            <a:r>
              <a:rPr lang="en-GB" sz="2800" b="1" dirty="0"/>
              <a:t>BCC:  BCC stands for Black/Blind Carbon Copy. </a:t>
            </a:r>
            <a:r>
              <a:rPr lang="en-GB" sz="2800" dirty="0"/>
              <a:t>It is used when we do not want one or more of the recipients to know that someone else was copied on the message.</a:t>
            </a:r>
          </a:p>
          <a:p>
            <a:pPr>
              <a:lnSpc>
                <a:spcPct val="100000"/>
              </a:lnSpc>
              <a:spcBef>
                <a:spcPts val="0"/>
              </a:spcBef>
              <a:spcAft>
                <a:spcPts val="0"/>
              </a:spcAft>
            </a:pPr>
            <a:endParaRPr lang="en-GB" sz="2400" dirty="0">
              <a:ea typeface="Calibri" panose="020F0502020204030204" pitchFamily="34" charset="0"/>
            </a:endParaRPr>
          </a:p>
        </p:txBody>
      </p:sp>
    </p:spTree>
    <p:extLst>
      <p:ext uri="{BB962C8B-B14F-4D97-AF65-F5344CB8AC3E}">
        <p14:creationId xmlns:p14="http://schemas.microsoft.com/office/powerpoint/2010/main" val="124128576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375121" y="357289"/>
            <a:ext cx="8874142" cy="1508760"/>
          </a:xfrm>
        </p:spPr>
        <p:txBody>
          <a:bodyPr>
            <a:normAutofit/>
          </a:bodyPr>
          <a:lstStyle/>
          <a:p>
            <a:r>
              <a:rPr lang="en-GB" sz="5400" dirty="0"/>
              <a:t>Bg. </a:t>
            </a:r>
            <a:r>
              <a:rPr lang="en-GB" sz="4000" dirty="0"/>
              <a:t>key Outlook features:</a:t>
            </a:r>
            <a:endParaRPr lang="en-GB"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979554" y="1990035"/>
            <a:ext cx="9415221" cy="3272591"/>
          </a:xfrm>
        </p:spPr>
        <p:txBody>
          <a:bodyPr>
            <a:noAutofit/>
          </a:bodyPr>
          <a:lstStyle/>
          <a:p>
            <a:pPr marL="0" indent="0">
              <a:lnSpc>
                <a:spcPct val="100000"/>
              </a:lnSpc>
              <a:spcBef>
                <a:spcPts val="600"/>
              </a:spcBef>
              <a:spcAft>
                <a:spcPts val="0"/>
              </a:spcAft>
              <a:buNone/>
            </a:pPr>
            <a:r>
              <a:rPr lang="en-GB" sz="2400" b="1" dirty="0"/>
              <a:t>Outlook includes business productivity features such as:</a:t>
            </a:r>
          </a:p>
          <a:p>
            <a:pPr marL="182563" indent="-182563">
              <a:lnSpc>
                <a:spcPct val="100000"/>
              </a:lnSpc>
              <a:spcBef>
                <a:spcPts val="600"/>
              </a:spcBef>
              <a:spcAft>
                <a:spcPts val="0"/>
              </a:spcAft>
            </a:pPr>
            <a:r>
              <a:rPr lang="en-GB" sz="2400" dirty="0" err="1"/>
              <a:t>eMail</a:t>
            </a:r>
            <a:endParaRPr lang="en-GB" sz="2400" dirty="0"/>
          </a:p>
          <a:p>
            <a:pPr marL="182563" indent="-182563">
              <a:lnSpc>
                <a:spcPct val="100000"/>
              </a:lnSpc>
              <a:spcBef>
                <a:spcPts val="600"/>
              </a:spcBef>
              <a:spcAft>
                <a:spcPts val="0"/>
              </a:spcAft>
            </a:pPr>
            <a:r>
              <a:rPr lang="en-GB" sz="2400" dirty="0"/>
              <a:t>Contacts + Different contact ‘Group’s can also be created which can be used for Depts., Teams, Projects or Task groups.</a:t>
            </a:r>
          </a:p>
          <a:p>
            <a:pPr marL="182563" indent="-182563">
              <a:lnSpc>
                <a:spcPct val="100000"/>
              </a:lnSpc>
              <a:spcBef>
                <a:spcPts val="600"/>
              </a:spcBef>
              <a:spcAft>
                <a:spcPts val="0"/>
              </a:spcAft>
            </a:pPr>
            <a:r>
              <a:rPr lang="en-GB" sz="2400" dirty="0"/>
              <a:t>Calendar e.g. for scheduling meetings</a:t>
            </a:r>
          </a:p>
          <a:p>
            <a:pPr marL="182563" indent="-182563">
              <a:lnSpc>
                <a:spcPct val="100000"/>
              </a:lnSpc>
              <a:spcBef>
                <a:spcPts val="600"/>
              </a:spcBef>
              <a:spcAft>
                <a:spcPts val="0"/>
              </a:spcAft>
            </a:pPr>
            <a:r>
              <a:rPr lang="en-GB" sz="2400" dirty="0"/>
              <a:t>Task creation and notification reminders.</a:t>
            </a:r>
          </a:p>
          <a:p>
            <a:pPr marL="182563" indent="-182563">
              <a:lnSpc>
                <a:spcPct val="100000"/>
              </a:lnSpc>
              <a:spcBef>
                <a:spcPts val="600"/>
              </a:spcBef>
              <a:spcAft>
                <a:spcPts val="0"/>
              </a:spcAft>
            </a:pPr>
            <a:r>
              <a:rPr lang="en-GB" sz="2400" dirty="0"/>
              <a:t>Professional email Signatures.</a:t>
            </a:r>
          </a:p>
          <a:p>
            <a:pPr marL="182563" indent="-182563">
              <a:lnSpc>
                <a:spcPct val="100000"/>
              </a:lnSpc>
              <a:spcBef>
                <a:spcPts val="600"/>
              </a:spcBef>
              <a:spcAft>
                <a:spcPts val="0"/>
              </a:spcAft>
            </a:pPr>
            <a:r>
              <a:rPr lang="en-GB" sz="2400" dirty="0"/>
              <a:t>Automatic replies – to set when away from / out of the office.</a:t>
            </a:r>
          </a:p>
        </p:txBody>
      </p:sp>
      <p:pic>
        <p:nvPicPr>
          <p:cNvPr id="7" name="Picture 6">
            <a:extLst>
              <a:ext uri="{FF2B5EF4-FFF2-40B4-BE49-F238E27FC236}">
                <a16:creationId xmlns:a16="http://schemas.microsoft.com/office/drawing/2014/main" id="{47ABE09D-0ADA-4210-B1EC-5ECF0E6F4851}"/>
              </a:ext>
            </a:extLst>
          </p:cNvPr>
          <p:cNvPicPr>
            <a:picLocks noChangeAspect="1"/>
          </p:cNvPicPr>
          <p:nvPr/>
        </p:nvPicPr>
        <p:blipFill>
          <a:blip r:embed="rId2"/>
          <a:stretch>
            <a:fillRect/>
          </a:stretch>
        </p:blipFill>
        <p:spPr>
          <a:xfrm>
            <a:off x="1088125" y="5564844"/>
            <a:ext cx="10015750" cy="1152300"/>
          </a:xfrm>
          <a:prstGeom prst="rect">
            <a:avLst/>
          </a:prstGeom>
        </p:spPr>
      </p:pic>
    </p:spTree>
    <p:extLst>
      <p:ext uri="{BB962C8B-B14F-4D97-AF65-F5344CB8AC3E}">
        <p14:creationId xmlns:p14="http://schemas.microsoft.com/office/powerpoint/2010/main" val="310012118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80513" y="322596"/>
            <a:ext cx="8874142" cy="1508760"/>
          </a:xfrm>
        </p:spPr>
        <p:txBody>
          <a:bodyPr/>
          <a:lstStyle/>
          <a:p>
            <a:r>
              <a:rPr lang="en-GB" dirty="0"/>
              <a:t>Email Security</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87580" y="2051234"/>
            <a:ext cx="8196943" cy="4806766"/>
          </a:xfrm>
        </p:spPr>
        <p:txBody>
          <a:bodyPr>
            <a:normAutofit/>
          </a:bodyPr>
          <a:lstStyle/>
          <a:p>
            <a:r>
              <a:rPr lang="en-GB" sz="2800" b="0" i="0" dirty="0">
                <a:effectLst/>
                <a:latin typeface="Arial" panose="020B0604020202020204" pitchFamily="34" charset="0"/>
              </a:rPr>
              <a:t>Microsoft </a:t>
            </a:r>
            <a:r>
              <a:rPr lang="en-GB" sz="2800" dirty="0">
                <a:latin typeface="Arial" panose="020B0604020202020204" pitchFamily="34" charset="0"/>
              </a:rPr>
              <a:t>Outlook </a:t>
            </a:r>
            <a:r>
              <a:rPr lang="en-GB" sz="2800" b="0" i="0" dirty="0">
                <a:effectLst/>
                <a:latin typeface="Arial" panose="020B0604020202020204" pitchFamily="34" charset="0"/>
              </a:rPr>
              <a:t>scans our emails and documents for spam and malicious software (malware) 24 hours a day, seven days a week. </a:t>
            </a:r>
          </a:p>
          <a:p>
            <a:r>
              <a:rPr lang="en-GB" sz="2800" b="0" i="0" dirty="0">
                <a:effectLst/>
                <a:latin typeface="Arial" panose="020B0604020202020204" pitchFamily="34" charset="0"/>
              </a:rPr>
              <a:t>Our email </a:t>
            </a:r>
            <a:r>
              <a:rPr lang="en-GB" sz="2800" dirty="0">
                <a:latin typeface="Arial" panose="020B0604020202020204" pitchFamily="34" charset="0"/>
              </a:rPr>
              <a:t>is </a:t>
            </a:r>
            <a:r>
              <a:rPr lang="en-GB" sz="2800" b="0" i="0" dirty="0">
                <a:effectLst/>
                <a:latin typeface="Arial" panose="020B0604020202020204" pitchFamily="34" charset="0"/>
              </a:rPr>
              <a:t>on the same MS infrastructure that large corporations use to protect their networks, and we benefit from these security measures. </a:t>
            </a:r>
          </a:p>
          <a:p>
            <a:r>
              <a:rPr lang="en-GB" sz="2800" b="0" i="0" dirty="0">
                <a:effectLst/>
                <a:latin typeface="Arial" panose="020B0604020202020204" pitchFamily="34" charset="0"/>
              </a:rPr>
              <a:t>Microsoft data </a:t>
            </a:r>
            <a:r>
              <a:rPr lang="en-GB" sz="2800" b="0" i="0" dirty="0" err="1">
                <a:effectLst/>
                <a:latin typeface="Arial" panose="020B0604020202020204" pitchFamily="34" charset="0"/>
              </a:rPr>
              <a:t>centers</a:t>
            </a:r>
            <a:r>
              <a:rPr lang="en-GB" sz="2800" b="0" i="0" dirty="0">
                <a:effectLst/>
                <a:latin typeface="Arial" panose="020B0604020202020204" pitchFamily="34" charset="0"/>
              </a:rPr>
              <a:t> help safeguard our data and are certified to meet multiple industry-standard security certifications.</a:t>
            </a:r>
            <a:endParaRPr lang="en-GB" sz="2400" b="0" i="0" dirty="0">
              <a:effectLst/>
              <a:latin typeface="Arial" panose="020B0604020202020204" pitchFamily="34" charset="0"/>
            </a:endParaRPr>
          </a:p>
        </p:txBody>
      </p:sp>
      <p:pic>
        <p:nvPicPr>
          <p:cNvPr id="4098" name="Picture 2" descr="Image result for security">
            <a:extLst>
              <a:ext uri="{FF2B5EF4-FFF2-40B4-BE49-F238E27FC236}">
                <a16:creationId xmlns:a16="http://schemas.microsoft.com/office/drawing/2014/main" id="{ADA63BC5-4076-45C8-9FD6-E434C87569F9}"/>
              </a:ext>
            </a:extLst>
          </p:cNvPr>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Texturizer/>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123322" y="2051234"/>
            <a:ext cx="4072840" cy="4072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9811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59739" y="322922"/>
            <a:ext cx="8874142" cy="1508760"/>
          </a:xfrm>
        </p:spPr>
        <p:txBody>
          <a:bodyPr/>
          <a:lstStyle/>
          <a:p>
            <a:pPr marL="0" indent="0">
              <a:buNone/>
            </a:pPr>
            <a:r>
              <a:rPr lang="en-GB" sz="4000" b="1" i="0" dirty="0">
                <a:effectLst/>
                <a:latin typeface="Arial" panose="020B0604020202020204" pitchFamily="34" charset="0"/>
              </a:rPr>
              <a:t>Unwanted Messages: </a:t>
            </a:r>
            <a:br>
              <a:rPr lang="en-GB" sz="4000" b="1" i="0" dirty="0">
                <a:effectLst/>
                <a:latin typeface="Arial" panose="020B0604020202020204" pitchFamily="34" charset="0"/>
              </a:rPr>
            </a:br>
            <a:r>
              <a:rPr lang="en-GB" sz="4000" b="1" i="0" dirty="0">
                <a:effectLst/>
                <a:latin typeface="Arial" panose="020B0604020202020204" pitchFamily="34" charset="0"/>
              </a:rPr>
              <a:t>Types of Spam?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34457" y="1965994"/>
            <a:ext cx="8271553" cy="4806766"/>
          </a:xfrm>
        </p:spPr>
        <p:txBody>
          <a:bodyPr>
            <a:normAutofit fontScale="92500" lnSpcReduction="20000"/>
          </a:bodyPr>
          <a:lstStyle/>
          <a:p>
            <a:pPr>
              <a:lnSpc>
                <a:spcPct val="120000"/>
              </a:lnSpc>
              <a:spcBef>
                <a:spcPts val="0"/>
              </a:spcBef>
              <a:spcAft>
                <a:spcPts val="0"/>
              </a:spcAft>
            </a:pPr>
            <a:r>
              <a:rPr lang="en-GB" sz="2400" b="1" i="0" dirty="0">
                <a:effectLst/>
                <a:latin typeface="Arial" panose="020B0604020202020204" pitchFamily="34" charset="0"/>
              </a:rPr>
              <a:t>Phishing / Spoof emails:</a:t>
            </a:r>
            <a:r>
              <a:rPr lang="en-GB" sz="2400" b="0" i="0" dirty="0">
                <a:effectLst/>
                <a:latin typeface="Arial" panose="020B0604020202020204" pitchFamily="34" charset="0"/>
              </a:rPr>
              <a:t> trick people into giving up sensitive information, e.g. website logins, and credit card info, by pretending to be a trusted website/person (a way of social engineering) also called email spoofing. </a:t>
            </a:r>
          </a:p>
          <a:p>
            <a:pPr>
              <a:lnSpc>
                <a:spcPct val="120000"/>
              </a:lnSpc>
              <a:spcBef>
                <a:spcPts val="0"/>
              </a:spcBef>
              <a:spcAft>
                <a:spcPts val="0"/>
              </a:spcAft>
            </a:pPr>
            <a:r>
              <a:rPr lang="en-GB" sz="2400" b="0" i="0" dirty="0">
                <a:effectLst/>
                <a:latin typeface="Arial" panose="020B0604020202020204" pitchFamily="34" charset="0"/>
              </a:rPr>
              <a:t>These emails contain familiar branding and content, and sound urgent. Common phishing ploys include:</a:t>
            </a:r>
          </a:p>
          <a:p>
            <a:pPr lvl="1">
              <a:lnSpc>
                <a:spcPct val="120000"/>
              </a:lnSpc>
              <a:spcBef>
                <a:spcPts val="0"/>
              </a:spcBef>
              <a:spcAft>
                <a:spcPts val="0"/>
              </a:spcAft>
            </a:pPr>
            <a:r>
              <a:rPr lang="en-GB" b="0" i="0" dirty="0">
                <a:effectLst/>
                <a:latin typeface="Arial" panose="020B0604020202020204" pitchFamily="34" charset="0"/>
              </a:rPr>
              <a:t>A request for payment of an outstanding invoice.</a:t>
            </a:r>
          </a:p>
          <a:p>
            <a:pPr lvl="1">
              <a:lnSpc>
                <a:spcPct val="120000"/>
              </a:lnSpc>
              <a:spcBef>
                <a:spcPts val="0"/>
              </a:spcBef>
              <a:spcAft>
                <a:spcPts val="0"/>
              </a:spcAft>
            </a:pPr>
            <a:r>
              <a:rPr lang="en-GB" b="0" i="0" dirty="0">
                <a:effectLst/>
                <a:latin typeface="Arial" panose="020B0604020202020204" pitchFamily="34" charset="0"/>
              </a:rPr>
              <a:t>A request to reset your password or verify your account.</a:t>
            </a:r>
          </a:p>
          <a:p>
            <a:pPr lvl="1">
              <a:lnSpc>
                <a:spcPct val="120000"/>
              </a:lnSpc>
              <a:spcBef>
                <a:spcPts val="0"/>
              </a:spcBef>
              <a:spcAft>
                <a:spcPts val="0"/>
              </a:spcAft>
            </a:pPr>
            <a:r>
              <a:rPr lang="en-GB" b="0" i="0" dirty="0">
                <a:effectLst/>
                <a:latin typeface="Arial" panose="020B0604020202020204" pitchFamily="34" charset="0"/>
              </a:rPr>
              <a:t>Verification of purchases you never made.</a:t>
            </a:r>
          </a:p>
          <a:p>
            <a:pPr lvl="1">
              <a:lnSpc>
                <a:spcPct val="120000"/>
              </a:lnSpc>
              <a:spcBef>
                <a:spcPts val="0"/>
              </a:spcBef>
              <a:spcAft>
                <a:spcPts val="0"/>
              </a:spcAft>
            </a:pPr>
            <a:r>
              <a:rPr lang="en-GB" b="0" i="0" dirty="0">
                <a:effectLst/>
                <a:latin typeface="Arial" panose="020B0604020202020204" pitchFamily="34" charset="0"/>
              </a:rPr>
              <a:t>A request for updated billing information.</a:t>
            </a:r>
          </a:p>
          <a:p>
            <a:pPr marL="0" indent="0">
              <a:lnSpc>
                <a:spcPct val="120000"/>
              </a:lnSpc>
              <a:spcBef>
                <a:spcPts val="0"/>
              </a:spcBef>
              <a:spcAft>
                <a:spcPts val="0"/>
              </a:spcAft>
              <a:buNone/>
            </a:pPr>
            <a:r>
              <a:rPr lang="en-GB" sz="2400" b="0" i="0" dirty="0">
                <a:effectLst/>
                <a:latin typeface="Arial" panose="020B0604020202020204" pitchFamily="34" charset="0"/>
              </a:rPr>
              <a:t>By tricking </a:t>
            </a:r>
            <a:r>
              <a:rPr lang="en-GB" sz="2400" dirty="0">
                <a:latin typeface="Arial" panose="020B0604020202020204" pitchFamily="34" charset="0"/>
              </a:rPr>
              <a:t>people</a:t>
            </a:r>
            <a:r>
              <a:rPr lang="en-GB" sz="2400" b="0" i="0" dirty="0">
                <a:effectLst/>
                <a:latin typeface="Arial" panose="020B0604020202020204" pitchFamily="34" charset="0"/>
              </a:rPr>
              <a:t> into giving up valuable information, cybercriminals are able to hack the online services we use without any real technological savvy. To put it another way, why pick the lock when you can just steal the key.</a:t>
            </a:r>
          </a:p>
        </p:txBody>
      </p:sp>
      <p:pic>
        <p:nvPicPr>
          <p:cNvPr id="4098" name="Picture 2" descr="Image result for security">
            <a:extLst>
              <a:ext uri="{FF2B5EF4-FFF2-40B4-BE49-F238E27FC236}">
                <a16:creationId xmlns:a16="http://schemas.microsoft.com/office/drawing/2014/main" id="{ADA63BC5-4076-45C8-9FD6-E434C87569F9}"/>
              </a:ext>
            </a:extLst>
          </p:cNvPr>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Texturizer/>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182869" y="1965994"/>
            <a:ext cx="4072840" cy="4072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2548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b="1" dirty="0"/>
              <a:t>Bg. </a:t>
            </a:r>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9949" y="2460307"/>
            <a:ext cx="11172101" cy="3350945"/>
          </a:xfrm>
        </p:spPr>
        <p:txBody>
          <a:bodyPr>
            <a:normAutofit/>
          </a:bodyPr>
          <a:lstStyle/>
          <a:p>
            <a:pPr marL="0" indent="0" algn="ctr">
              <a:buNone/>
            </a:pPr>
            <a:r>
              <a:rPr lang="en-GB" sz="3200" b="0" i="0" dirty="0">
                <a:effectLst/>
                <a:latin typeface="Arial" panose="020B0604020202020204" pitchFamily="34" charset="0"/>
              </a:rPr>
              <a:t>“Phishing is the simplest kind of cyberattack and, at the same time, the most dangerous and effective. That is because it attacks the most vulnerable and powerful computer on the planet: the human mind,"</a:t>
            </a:r>
          </a:p>
          <a:p>
            <a:pPr marL="0" indent="0" algn="ctr">
              <a:buNone/>
            </a:pPr>
            <a:endParaRPr lang="en-GB" sz="3200" b="0" i="0" dirty="0">
              <a:effectLst/>
              <a:latin typeface="Arial" panose="020B0604020202020204" pitchFamily="34" charset="0"/>
            </a:endParaRPr>
          </a:p>
          <a:p>
            <a:pPr marL="0" indent="0" algn="r">
              <a:buNone/>
            </a:pPr>
            <a:r>
              <a:rPr lang="en-GB" sz="3200" b="0" i="0" dirty="0">
                <a:effectLst/>
                <a:latin typeface="Arial" panose="020B0604020202020204" pitchFamily="34" charset="0"/>
              </a:rPr>
              <a:t>Adam </a:t>
            </a:r>
            <a:r>
              <a:rPr lang="en-GB" sz="3200" b="0" i="0" dirty="0" err="1">
                <a:effectLst/>
                <a:latin typeface="Arial" panose="020B0604020202020204" pitchFamily="34" charset="0"/>
              </a:rPr>
              <a:t>Kujawa</a:t>
            </a:r>
            <a:r>
              <a:rPr lang="en-GB" sz="3200" b="0" i="0" dirty="0">
                <a:effectLst/>
                <a:latin typeface="Arial" panose="020B0604020202020204" pitchFamily="34" charset="0"/>
              </a:rPr>
              <a:t>- Director of Malwarebytes Labs</a:t>
            </a:r>
          </a:p>
        </p:txBody>
      </p:sp>
    </p:spTree>
    <p:extLst>
      <p:ext uri="{BB962C8B-B14F-4D97-AF65-F5344CB8AC3E}">
        <p14:creationId xmlns:p14="http://schemas.microsoft.com/office/powerpoint/2010/main" val="91777519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400" b="1" dirty="0"/>
              <a:t>Bg. </a:t>
            </a:r>
            <a:r>
              <a:rPr lang="en-GB" dirty="0"/>
              <a:t>Email Security</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9949" y="1913021"/>
            <a:ext cx="11172101" cy="4944979"/>
          </a:xfrm>
        </p:spPr>
        <p:txBody>
          <a:bodyPr>
            <a:normAutofit lnSpcReduction="10000"/>
          </a:bodyPr>
          <a:lstStyle/>
          <a:p>
            <a:r>
              <a:rPr lang="en-GB" sz="2800" b="1" i="0" dirty="0" err="1">
                <a:effectLst/>
                <a:latin typeface="Arial" panose="020B0604020202020204" pitchFamily="34" charset="0"/>
              </a:rPr>
              <a:t>Malspam</a:t>
            </a:r>
            <a:r>
              <a:rPr lang="en-GB" sz="2800" b="0" i="0" dirty="0">
                <a:effectLst/>
                <a:latin typeface="Arial" panose="020B0604020202020204" pitchFamily="34" charset="0"/>
              </a:rPr>
              <a:t> - is any kind of malware spread via spam. Much like phishing emails, </a:t>
            </a:r>
            <a:r>
              <a:rPr lang="en-GB" sz="2800" b="0" i="0" dirty="0" err="1">
                <a:effectLst/>
                <a:latin typeface="Arial" panose="020B0604020202020204" pitchFamily="34" charset="0"/>
              </a:rPr>
              <a:t>malspam</a:t>
            </a:r>
            <a:r>
              <a:rPr lang="en-GB" sz="2800" b="0" i="0" dirty="0">
                <a:effectLst/>
                <a:latin typeface="Arial" panose="020B0604020202020204" pitchFamily="34" charset="0"/>
              </a:rPr>
              <a:t> relies on social engineering to trick recipients into taking some kind of action, often against our better judgment, like clicking a download link, or opening an attachment contained in the email that infects your computer with malware.</a:t>
            </a:r>
          </a:p>
          <a:p>
            <a:r>
              <a:rPr lang="en-GB" sz="2800" b="0" i="0" dirty="0">
                <a:effectLst/>
                <a:latin typeface="Arial" panose="020B0604020202020204" pitchFamily="34" charset="0"/>
              </a:rPr>
              <a:t>In either case, these downloads and attachments often come in the form of Word, </a:t>
            </a:r>
            <a:r>
              <a:rPr lang="en-GB" sz="2800" b="0" i="0" dirty="0" err="1">
                <a:effectLst/>
                <a:latin typeface="Arial" panose="020B0604020202020204" pitchFamily="34" charset="0"/>
              </a:rPr>
              <a:t>Powerpoint</a:t>
            </a:r>
            <a:r>
              <a:rPr lang="en-GB" sz="2800" b="0" i="0" dirty="0">
                <a:effectLst/>
                <a:latin typeface="Arial" panose="020B0604020202020204" pitchFamily="34" charset="0"/>
              </a:rPr>
              <a:t> or PDF files with malicious code hidden inside i.e. scripts/macros </a:t>
            </a:r>
            <a:r>
              <a:rPr lang="en-GB" sz="2800" dirty="0">
                <a:latin typeface="Arial" panose="020B0604020202020204" pitchFamily="34" charset="0"/>
              </a:rPr>
              <a:t>that perform</a:t>
            </a:r>
            <a:r>
              <a:rPr lang="en-GB" sz="2800" b="0" i="0" dirty="0">
                <a:effectLst/>
                <a:latin typeface="Arial" panose="020B0604020202020204" pitchFamily="34" charset="0"/>
              </a:rPr>
              <a:t> automated tasks.</a:t>
            </a:r>
          </a:p>
          <a:p>
            <a:r>
              <a:rPr lang="en-GB" sz="2800" b="0" i="0" dirty="0">
                <a:effectLst/>
                <a:latin typeface="Arial" panose="020B0604020202020204" pitchFamily="34" charset="0"/>
              </a:rPr>
              <a:t>When the document is opened the script runs, retrieving the malware program aka payload from the command and control (C&amp;C) servers run by the cybercriminals that can damage or scan and retrieve information from your system.</a:t>
            </a:r>
          </a:p>
        </p:txBody>
      </p:sp>
    </p:spTree>
    <p:extLst>
      <p:ext uri="{BB962C8B-B14F-4D97-AF65-F5344CB8AC3E}">
        <p14:creationId xmlns:p14="http://schemas.microsoft.com/office/powerpoint/2010/main" val="41106971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sz="4800" b="1" dirty="0"/>
              <a:t>Bg. </a:t>
            </a:r>
            <a:r>
              <a:rPr lang="en-GB" dirty="0"/>
              <a:t>Email threats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9949" y="1913021"/>
            <a:ext cx="11172101" cy="4944979"/>
          </a:xfrm>
        </p:spPr>
        <p:txBody>
          <a:bodyPr>
            <a:normAutofit/>
          </a:bodyPr>
          <a:lstStyle/>
          <a:p>
            <a:r>
              <a:rPr lang="en-GB" sz="3200" b="0" i="0" dirty="0">
                <a:effectLst/>
                <a:latin typeface="Arial" panose="020B0604020202020204" pitchFamily="34" charset="0"/>
              </a:rPr>
              <a:t>Malware payloads vary greatly. The malware payload may enslave your computer into a botnet for the purposes of sending out more spam. </a:t>
            </a:r>
          </a:p>
          <a:p>
            <a:r>
              <a:rPr lang="en-GB" sz="3200" b="0" i="0" dirty="0">
                <a:effectLst/>
                <a:latin typeface="Arial" panose="020B0604020202020204" pitchFamily="34" charset="0"/>
              </a:rPr>
              <a:t>More often than not the payload will be a Trojan. Banking Trojans, for example, are designed to steal sensitive financial information off your computer. And in an interesting twist, some Trojans, e.g. </a:t>
            </a:r>
            <a:r>
              <a:rPr lang="en-GB" sz="3200" b="0" i="0" dirty="0" err="1">
                <a:effectLst/>
                <a:latin typeface="Arial" panose="020B0604020202020204" pitchFamily="34" charset="0"/>
              </a:rPr>
              <a:t>Emotet</a:t>
            </a:r>
            <a:r>
              <a:rPr lang="en-GB" sz="3200" b="0" i="0" dirty="0">
                <a:effectLst/>
                <a:latin typeface="Arial" panose="020B0604020202020204" pitchFamily="34" charset="0"/>
              </a:rPr>
              <a:t> and </a:t>
            </a:r>
            <a:r>
              <a:rPr lang="en-GB" sz="3200" b="0" i="0" dirty="0" err="1">
                <a:effectLst/>
                <a:latin typeface="Arial" panose="020B0604020202020204" pitchFamily="34" charset="0"/>
              </a:rPr>
              <a:t>TrickBot</a:t>
            </a:r>
            <a:r>
              <a:rPr lang="en-GB" sz="3200" b="0" i="0" dirty="0">
                <a:effectLst/>
                <a:latin typeface="Arial" panose="020B0604020202020204" pitchFamily="34" charset="0"/>
              </a:rPr>
              <a:t>, are now being used as a delivery mechanism for other malware, like, adware</a:t>
            </a:r>
            <a:r>
              <a:rPr lang="en-GB" sz="3200" dirty="0">
                <a:latin typeface="Arial" panose="020B0604020202020204" pitchFamily="34" charset="0"/>
              </a:rPr>
              <a:t> and</a:t>
            </a:r>
            <a:r>
              <a:rPr lang="en-GB" sz="3200" b="0" i="0" dirty="0">
                <a:effectLst/>
                <a:latin typeface="Arial" panose="020B0604020202020204" pitchFamily="34" charset="0"/>
              </a:rPr>
              <a:t> spyware.</a:t>
            </a:r>
          </a:p>
        </p:txBody>
      </p:sp>
    </p:spTree>
    <p:extLst>
      <p:ext uri="{BB962C8B-B14F-4D97-AF65-F5344CB8AC3E}">
        <p14:creationId xmlns:p14="http://schemas.microsoft.com/office/powerpoint/2010/main" val="193153513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graphicFrame>
        <p:nvGraphicFramePr>
          <p:cNvPr id="8" name="Content Placeholder 2">
            <a:extLst>
              <a:ext uri="{FF2B5EF4-FFF2-40B4-BE49-F238E27FC236}">
                <a16:creationId xmlns:a16="http://schemas.microsoft.com/office/drawing/2014/main" id="{53BD2D7E-27D7-4BC2-8C58-C98B6F4BA6D0}"/>
              </a:ext>
            </a:extLst>
          </p:cNvPr>
          <p:cNvGraphicFramePr>
            <a:graphicFrameLocks noGrp="1"/>
          </p:cNvGraphicFramePr>
          <p:nvPr>
            <p:ph idx="1"/>
          </p:nvPr>
        </p:nvGraphicFramePr>
        <p:xfrm>
          <a:off x="181492" y="1894826"/>
          <a:ext cx="7626077" cy="47990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A2464974-495F-4CAB-8C42-4F415C5BE791}"/>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2500" r="95500">
                        <a14:foregroundMark x1="20346" y1="54476" x2="20500" y2="54500"/>
                        <a14:foregroundMark x1="21500" y1="48500" x2="26000" y2="57000"/>
                        <a14:foregroundMark x1="24000" y1="49000" x2="24500" y2="44500"/>
                        <a14:foregroundMark x1="19500" y1="40000" x2="19500" y2="40000"/>
                        <a14:foregroundMark x1="20500" y1="41500" x2="18500" y2="42500"/>
                        <a14:foregroundMark x1="18500" y1="42500" x2="18500" y2="42500"/>
                        <a14:foregroundMark x1="18500" y1="42500" x2="5000" y2="42500"/>
                        <a14:foregroundMark x1="9500" y1="43500" x2="6902" y2="52035"/>
                        <a14:foregroundMark x1="7645" y1="52052" x2="3500" y2="41000"/>
                        <a14:foregroundMark x1="21500" y1="40000" x2="4000" y2="40000"/>
                        <a14:foregroundMark x1="23000" y1="57000" x2="26000" y2="57000"/>
                        <a14:foregroundMark x1="40500" y1="41500" x2="40500" y2="41500"/>
                        <a14:foregroundMark x1="22000" y1="55000" x2="20876" y2="55321"/>
                        <a14:foregroundMark x1="4500" y1="47500" x2="20500" y2="53500"/>
                        <a14:foregroundMark x1="15000" y1="54000" x2="16500" y2="55000"/>
                        <a14:foregroundMark x1="17000" y1="55000" x2="16500" y2="54000"/>
                        <a14:foregroundMark x1="16500" y1="54000" x2="16000" y2="55000"/>
                        <a14:foregroundMark x1="14000" y1="56000" x2="14000" y2="56000"/>
                        <a14:foregroundMark x1="14500" y1="56500" x2="14500" y2="56500"/>
                        <a14:foregroundMark x1="2500" y1="48000" x2="2500" y2="48000"/>
                        <a14:foregroundMark x1="2500" y1="48000" x2="2500" y2="48000"/>
                        <a14:foregroundMark x1="3000" y1="43000" x2="3000" y2="43000"/>
                        <a14:foregroundMark x1="3000" y1="43000" x2="3000" y2="43000"/>
                        <a14:foregroundMark x1="2500" y1="52500" x2="2500" y2="52500"/>
                        <a14:foregroundMark x1="2500" y1="52500" x2="2500" y2="52500"/>
                        <a14:foregroundMark x1="9000" y1="58000" x2="9000" y2="58000"/>
                        <a14:foregroundMark x1="12000" y1="57000" x2="12000" y2="57000"/>
                        <a14:foregroundMark x1="12000" y1="57000" x2="12000" y2="57000"/>
                        <a14:foregroundMark x1="11000" y1="57000" x2="11000" y2="57000"/>
                        <a14:foregroundMark x1="11000" y1="57000" x2="11000" y2="57000"/>
                        <a14:foregroundMark x1="6500" y1="57000" x2="6500" y2="57000"/>
                        <a14:foregroundMark x1="6500" y1="57000" x2="6500" y2="57000"/>
                        <a14:foregroundMark x1="6500" y1="57000" x2="6500" y2="57000"/>
                        <a14:foregroundMark x1="6500" y1="57000" x2="6500" y2="57000"/>
                        <a14:foregroundMark x1="7000" y1="57500" x2="7000" y2="57500"/>
                        <a14:foregroundMark x1="6500" y1="57500" x2="6500" y2="57500"/>
                        <a14:foregroundMark x1="21000" y1="58000" x2="21000" y2="58000"/>
                        <a14:foregroundMark x1="21000" y1="58000" x2="21000" y2="58000"/>
                        <a14:foregroundMark x1="22000" y1="58000" x2="22000" y2="58000"/>
                        <a14:foregroundMark x1="22500" y1="58000" x2="22500" y2="58000"/>
                        <a14:foregroundMark x1="23000" y1="58000" x2="23000" y2="58000"/>
                        <a14:foregroundMark x1="23500" y1="58000" x2="24500" y2="58000"/>
                        <a14:foregroundMark x1="24500" y1="58000" x2="24500" y2="58000"/>
                        <a14:foregroundMark x1="19000" y1="57000" x2="19000" y2="57000"/>
                        <a14:foregroundMark x1="18500" y1="57000" x2="18000" y2="57000"/>
                        <a14:foregroundMark x1="18500" y1="58000" x2="18500" y2="58000"/>
                        <a14:foregroundMark x1="16500" y1="58000" x2="16500" y2="58000"/>
                        <a14:foregroundMark x1="16500" y1="58000" x2="16500" y2="58000"/>
                        <a14:foregroundMark x1="23500" y1="41000" x2="23500" y2="41000"/>
                        <a14:foregroundMark x1="23500" y1="41500" x2="23500" y2="41500"/>
                        <a14:foregroundMark x1="37000" y1="41000" x2="37000" y2="41000"/>
                        <a14:foregroundMark x1="36500" y1="41000" x2="36500" y2="41000"/>
                        <a14:foregroundMark x1="33500" y1="43500" x2="33500" y2="43500"/>
                        <a14:foregroundMark x1="33500" y1="43500" x2="33500" y2="43500"/>
                        <a14:foregroundMark x1="40500" y1="49500" x2="40500" y2="49500"/>
                        <a14:foregroundMark x1="40500" y1="50000" x2="40500" y2="50000"/>
                        <a14:foregroundMark x1="48500" y1="47500" x2="48500" y2="47500"/>
                        <a14:foregroundMark x1="48500" y1="48000" x2="48500" y2="48000"/>
                        <a14:foregroundMark x1="75000" y1="49500" x2="75000" y2="49500"/>
                        <a14:foregroundMark x1="74500" y1="49500" x2="74500" y2="49500"/>
                        <a14:foregroundMark x1="86500" y1="49500" x2="86500" y2="49500"/>
                        <a14:foregroundMark x1="86500" y1="49000" x2="86500" y2="49000"/>
                        <a14:foregroundMark x1="92000" y1="49500" x2="92000" y2="49500"/>
                        <a14:foregroundMark x1="92000" y1="49500" x2="92000" y2="49500"/>
                        <a14:foregroundMark x1="95500" y1="46000" x2="95500" y2="46000"/>
                        <a14:foregroundMark x1="95500" y1="46000" x2="95500" y2="46000"/>
                        <a14:backgroundMark x1="11500" y1="61500" x2="10861" y2="60542"/>
                        <a14:backgroundMark x1="9058" y1="59840" x2="1500" y2="59000"/>
                        <a14:backgroundMark x1="15000" y1="60500" x2="11320" y2="60091"/>
                        <a14:backgroundMark x1="9709" y1="59200" x2="500" y2="59000"/>
                        <a14:backgroundMark x1="12988" y1="59271" x2="12172" y2="59253"/>
                        <a14:backgroundMark x1="18513" y1="59391" x2="15689" y2="59330"/>
                        <a14:backgroundMark x1="19536" y1="59413" x2="18641" y2="59394"/>
                        <a14:backgroundMark x1="22558" y1="59479" x2="20043" y2="59424"/>
                        <a14:backgroundMark x1="4000" y1="61500" x2="3000" y2="59000"/>
                      </a14:backgroundRemoval>
                    </a14:imgEffect>
                  </a14:imgLayer>
                </a14:imgProps>
              </a:ext>
            </a:extLst>
          </a:blip>
          <a:stretch>
            <a:fillRect/>
          </a:stretch>
        </p:blipFill>
        <p:spPr>
          <a:xfrm>
            <a:off x="8280084" y="1894826"/>
            <a:ext cx="3855135" cy="4963174"/>
          </a:xfrm>
          <a:prstGeom prst="rect">
            <a:avLst/>
          </a:prstGeom>
        </p:spPr>
      </p:pic>
    </p:spTree>
    <p:extLst>
      <p:ext uri="{BB962C8B-B14F-4D97-AF65-F5344CB8AC3E}">
        <p14:creationId xmlns:p14="http://schemas.microsoft.com/office/powerpoint/2010/main" val="165834440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32030" y="1899138"/>
            <a:ext cx="7959970" cy="4958862"/>
          </a:xfrm>
        </p:spPr>
        <p:txBody>
          <a:bodyPr>
            <a:normAutofit fontScale="92500" lnSpcReduction="20000"/>
          </a:bodyPr>
          <a:lstStyle/>
          <a:p>
            <a:pPr marL="0" indent="0" algn="just">
              <a:buNone/>
            </a:pPr>
            <a:r>
              <a:rPr lang="en-GB" sz="2000" b="0" i="0" dirty="0">
                <a:effectLst/>
                <a:latin typeface="Arial" panose="020B0604020202020204" pitchFamily="34" charset="0"/>
              </a:rPr>
              <a:t>Key Points:</a:t>
            </a:r>
          </a:p>
          <a:p>
            <a:pPr algn="just"/>
            <a:r>
              <a:rPr lang="en-GB" sz="2000" b="0" i="0" dirty="0">
                <a:effectLst/>
                <a:latin typeface="Arial" panose="020B0604020202020204" pitchFamily="34" charset="0"/>
              </a:rPr>
              <a:t>SMTP is application level protocol.</a:t>
            </a:r>
          </a:p>
          <a:p>
            <a:pPr algn="just"/>
            <a:r>
              <a:rPr lang="en-GB" sz="2000" b="0" i="0" dirty="0">
                <a:effectLst/>
                <a:latin typeface="Arial" panose="020B0604020202020204" pitchFamily="34" charset="0"/>
              </a:rPr>
              <a:t>SMTP is connection oriented protocol.</a:t>
            </a:r>
          </a:p>
          <a:p>
            <a:pPr algn="just"/>
            <a:r>
              <a:rPr lang="en-GB" sz="2000" b="0" i="0" dirty="0">
                <a:effectLst/>
                <a:latin typeface="Arial" panose="020B0604020202020204" pitchFamily="34" charset="0"/>
              </a:rPr>
              <a:t>SMTP is text based protocol.</a:t>
            </a:r>
          </a:p>
          <a:p>
            <a:pPr algn="just"/>
            <a:r>
              <a:rPr lang="en-GB" sz="2000" b="0" i="0" dirty="0">
                <a:effectLst/>
                <a:latin typeface="Arial" panose="020B0604020202020204" pitchFamily="34" charset="0"/>
              </a:rPr>
              <a:t>It handles exchange of messages between e-mail servers over TCP/IP network.</a:t>
            </a:r>
          </a:p>
          <a:p>
            <a:pPr algn="just"/>
            <a:r>
              <a:rPr lang="en-GB" sz="2000" b="0" i="0" dirty="0">
                <a:effectLst/>
                <a:latin typeface="Arial" panose="020B0604020202020204" pitchFamily="34" charset="0"/>
              </a:rPr>
              <a:t>Apart from transferring e-mail, SMPT also provides notification regarding incoming mail.</a:t>
            </a:r>
          </a:p>
          <a:p>
            <a:pPr algn="just"/>
            <a:r>
              <a:rPr lang="en-GB" sz="2000" b="0" i="0" dirty="0">
                <a:effectLst/>
                <a:latin typeface="Arial" panose="020B0604020202020204" pitchFamily="34" charset="0"/>
              </a:rPr>
              <a:t>When you send e-mail, your e-mail client sends it to your e-mail server which further contacts the recipient mail server using SMTP client.</a:t>
            </a:r>
          </a:p>
          <a:p>
            <a:pPr algn="just"/>
            <a:r>
              <a:rPr lang="en-GB" sz="2000" b="0" i="0" dirty="0">
                <a:effectLst/>
                <a:latin typeface="Arial" panose="020B0604020202020204" pitchFamily="34" charset="0"/>
              </a:rPr>
              <a:t>These SMTP commands specify the sender’s and receiver’s e-mail address, along with the message to be send.</a:t>
            </a:r>
          </a:p>
          <a:p>
            <a:pPr algn="just"/>
            <a:r>
              <a:rPr lang="en-GB" sz="2000" b="0" i="0" dirty="0">
                <a:effectLst/>
                <a:latin typeface="Arial" panose="020B0604020202020204" pitchFamily="34" charset="0"/>
              </a:rPr>
              <a:t>The exchange of commands between servers is carried out without intervention of any user.</a:t>
            </a:r>
          </a:p>
          <a:p>
            <a:pPr algn="just"/>
            <a:r>
              <a:rPr lang="en-GB" sz="2000" b="0" i="0" dirty="0">
                <a:effectLst/>
                <a:latin typeface="Arial" panose="020B0604020202020204" pitchFamily="34" charset="0"/>
              </a:rPr>
              <a:t>In case, message cannot be delivered, an error report is sent to the sender which makes SMTP a reliable protocol.</a:t>
            </a:r>
            <a:endParaRPr lang="en-GB" sz="1600" b="0" i="0" dirty="0">
              <a:effectLst/>
              <a:latin typeface="Arial" panose="020B0604020202020204" pitchFamily="34" charset="0"/>
            </a:endParaRPr>
          </a:p>
        </p:txBody>
      </p:sp>
      <p:pic>
        <p:nvPicPr>
          <p:cNvPr id="5" name="Picture 4">
            <a:extLst>
              <a:ext uri="{FF2B5EF4-FFF2-40B4-BE49-F238E27FC236}">
                <a16:creationId xmlns:a16="http://schemas.microsoft.com/office/drawing/2014/main" id="{0F3A2519-9810-4959-BFBC-249B9E7C3278}"/>
              </a:ext>
            </a:extLst>
          </p:cNvPr>
          <p:cNvPicPr>
            <a:picLocks noChangeAspect="1"/>
          </p:cNvPicPr>
          <p:nvPr/>
        </p:nvPicPr>
        <p:blipFill>
          <a:blip r:embed="rId2"/>
          <a:stretch>
            <a:fillRect/>
          </a:stretch>
        </p:blipFill>
        <p:spPr>
          <a:xfrm>
            <a:off x="372928" y="1895426"/>
            <a:ext cx="3859102" cy="4962574"/>
          </a:xfrm>
          <a:prstGeom prst="rect">
            <a:avLst/>
          </a:prstGeom>
        </p:spPr>
      </p:pic>
    </p:spTree>
    <p:extLst>
      <p:ext uri="{BB962C8B-B14F-4D97-AF65-F5344CB8AC3E}">
        <p14:creationId xmlns:p14="http://schemas.microsoft.com/office/powerpoint/2010/main" val="261941362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graphicFrame>
        <p:nvGraphicFramePr>
          <p:cNvPr id="8" name="Content Placeholder 2">
            <a:extLst>
              <a:ext uri="{FF2B5EF4-FFF2-40B4-BE49-F238E27FC236}">
                <a16:creationId xmlns:a16="http://schemas.microsoft.com/office/drawing/2014/main" id="{53BD2D7E-27D7-4BC2-8C58-C98B6F4BA6D0}"/>
              </a:ext>
            </a:extLst>
          </p:cNvPr>
          <p:cNvGraphicFramePr>
            <a:graphicFrameLocks noGrp="1"/>
          </p:cNvGraphicFramePr>
          <p:nvPr>
            <p:ph idx="1"/>
          </p:nvPr>
        </p:nvGraphicFramePr>
        <p:xfrm>
          <a:off x="181492" y="1894826"/>
          <a:ext cx="7626077" cy="47990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F872D7EB-BE77-41A9-AD91-D15D1D7E56CE}"/>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foregroundMark x1="22667" y1="73778" x2="22667" y2="73778"/>
                        <a14:foregroundMark x1="22667" y1="73778" x2="22667" y2="73778"/>
                        <a14:foregroundMark x1="30222" y1="68000" x2="30222" y2="68000"/>
                        <a14:foregroundMark x1="30667" y1="67556" x2="30667" y2="67556"/>
                        <a14:foregroundMark x1="51556" y1="77333" x2="51556" y2="77333"/>
                        <a14:foregroundMark x1="51556" y1="77333" x2="51556" y2="77333"/>
                        <a14:foregroundMark x1="68444" y1="73333" x2="68444" y2="73333"/>
                        <a14:foregroundMark x1="68444" y1="73333" x2="68444" y2="73333"/>
                      </a14:backgroundRemoval>
                    </a14:imgEffect>
                  </a14:imgLayer>
                </a14:imgProps>
              </a:ext>
            </a:extLst>
          </a:blip>
          <a:stretch>
            <a:fillRect/>
          </a:stretch>
        </p:blipFill>
        <p:spPr>
          <a:xfrm>
            <a:off x="7933936" y="1894825"/>
            <a:ext cx="4177728" cy="4799051"/>
          </a:xfrm>
          <a:prstGeom prst="rect">
            <a:avLst/>
          </a:prstGeom>
        </p:spPr>
      </p:pic>
    </p:spTree>
    <p:extLst>
      <p:ext uri="{BB962C8B-B14F-4D97-AF65-F5344CB8AC3E}">
        <p14:creationId xmlns:p14="http://schemas.microsoft.com/office/powerpoint/2010/main" val="222368506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32030" y="1899138"/>
            <a:ext cx="7045570" cy="4958862"/>
          </a:xfrm>
        </p:spPr>
        <p:txBody>
          <a:bodyPr>
            <a:normAutofit/>
          </a:bodyPr>
          <a:lstStyle/>
          <a:p>
            <a:pPr marL="0" indent="0" algn="just">
              <a:buNone/>
            </a:pPr>
            <a:r>
              <a:rPr lang="en-GB" sz="2000" b="0" i="0" dirty="0">
                <a:effectLst/>
                <a:latin typeface="Arial" panose="020B0604020202020204" pitchFamily="34" charset="0"/>
              </a:rPr>
              <a:t>Key Points:</a:t>
            </a:r>
          </a:p>
          <a:p>
            <a:pPr algn="just"/>
            <a:r>
              <a:rPr lang="en-GB" sz="2000" b="0" i="0" dirty="0">
                <a:effectLst/>
                <a:latin typeface="Arial" panose="020B0604020202020204" pitchFamily="34" charset="0"/>
              </a:rPr>
              <a:t>IMAP allows the client program to manipulate the e-mail message on the server without downloading them on the local computer.</a:t>
            </a:r>
          </a:p>
          <a:p>
            <a:pPr algn="just"/>
            <a:r>
              <a:rPr lang="en-GB" sz="2000" b="0" i="0" dirty="0">
                <a:effectLst/>
                <a:latin typeface="Arial" panose="020B0604020202020204" pitchFamily="34" charset="0"/>
              </a:rPr>
              <a:t>The e-mail is hold and maintained by the remote server.</a:t>
            </a:r>
          </a:p>
          <a:p>
            <a:pPr algn="just"/>
            <a:r>
              <a:rPr lang="en-GB" sz="2000" b="0" i="0" dirty="0">
                <a:effectLst/>
                <a:latin typeface="Arial" panose="020B0604020202020204" pitchFamily="34" charset="0"/>
              </a:rPr>
              <a:t>It enables us to take any action such as downloading, delete the mail without reading the </a:t>
            </a:r>
            <a:r>
              <a:rPr lang="en-GB" sz="2000" b="0" i="0" dirty="0" err="1">
                <a:effectLst/>
                <a:latin typeface="Arial" panose="020B0604020202020204" pitchFamily="34" charset="0"/>
              </a:rPr>
              <a:t>mail.It</a:t>
            </a:r>
            <a:r>
              <a:rPr lang="en-GB" sz="2000" b="0" i="0" dirty="0">
                <a:effectLst/>
                <a:latin typeface="Arial" panose="020B0604020202020204" pitchFamily="34" charset="0"/>
              </a:rPr>
              <a:t> enables us to create, manipulate and delete remote message folders called mail boxes.</a:t>
            </a:r>
          </a:p>
          <a:p>
            <a:pPr algn="just"/>
            <a:r>
              <a:rPr lang="en-GB" sz="2000" b="0" i="0" dirty="0">
                <a:effectLst/>
                <a:latin typeface="Arial" panose="020B0604020202020204" pitchFamily="34" charset="0"/>
              </a:rPr>
              <a:t>IMAP enables the users to search the e-mails.</a:t>
            </a:r>
          </a:p>
          <a:p>
            <a:pPr algn="just"/>
            <a:r>
              <a:rPr lang="en-GB" sz="2000" b="0" i="0" dirty="0">
                <a:effectLst/>
                <a:latin typeface="Arial" panose="020B0604020202020204" pitchFamily="34" charset="0"/>
              </a:rPr>
              <a:t>It allows concurrent access to multiple mailboxes on multiple mail servers.</a:t>
            </a:r>
            <a:endParaRPr lang="en-GB" sz="1600" b="0" i="0" dirty="0">
              <a:effectLst/>
              <a:latin typeface="Arial" panose="020B0604020202020204" pitchFamily="34" charset="0"/>
            </a:endParaRPr>
          </a:p>
        </p:txBody>
      </p:sp>
      <p:pic>
        <p:nvPicPr>
          <p:cNvPr id="6" name="Picture 5">
            <a:extLst>
              <a:ext uri="{FF2B5EF4-FFF2-40B4-BE49-F238E27FC236}">
                <a16:creationId xmlns:a16="http://schemas.microsoft.com/office/drawing/2014/main" id="{64EB2B4D-18A3-41D1-8959-FE4A7C3FC2C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foregroundMark x1="22667" y1="73778" x2="22667" y2="73778"/>
                        <a14:foregroundMark x1="22667" y1="73778" x2="22667" y2="73778"/>
                        <a14:foregroundMark x1="30222" y1="68000" x2="30222" y2="68000"/>
                        <a14:foregroundMark x1="30667" y1="67556" x2="30667" y2="67556"/>
                        <a14:foregroundMark x1="51556" y1="77333" x2="51556" y2="77333"/>
                        <a14:foregroundMark x1="51556" y1="77333" x2="51556" y2="77333"/>
                        <a14:foregroundMark x1="68444" y1="73333" x2="68444" y2="73333"/>
                        <a14:foregroundMark x1="68444" y1="73333" x2="68444" y2="73333"/>
                      </a14:backgroundRemoval>
                    </a14:imgEffect>
                  </a14:imgLayer>
                </a14:imgProps>
              </a:ext>
            </a:extLst>
          </a:blip>
          <a:stretch>
            <a:fillRect/>
          </a:stretch>
        </p:blipFill>
        <p:spPr>
          <a:xfrm>
            <a:off x="0" y="1899138"/>
            <a:ext cx="4177728" cy="4799051"/>
          </a:xfrm>
          <a:prstGeom prst="rect">
            <a:avLst/>
          </a:prstGeom>
        </p:spPr>
      </p:pic>
    </p:spTree>
    <p:extLst>
      <p:ext uri="{BB962C8B-B14F-4D97-AF65-F5344CB8AC3E}">
        <p14:creationId xmlns:p14="http://schemas.microsoft.com/office/powerpoint/2010/main" val="278500200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graphicFrame>
        <p:nvGraphicFramePr>
          <p:cNvPr id="8" name="Content Placeholder 2">
            <a:extLst>
              <a:ext uri="{FF2B5EF4-FFF2-40B4-BE49-F238E27FC236}">
                <a16:creationId xmlns:a16="http://schemas.microsoft.com/office/drawing/2014/main" id="{53BD2D7E-27D7-4BC2-8C58-C98B6F4BA6D0}"/>
              </a:ext>
            </a:extLst>
          </p:cNvPr>
          <p:cNvGraphicFramePr>
            <a:graphicFrameLocks noGrp="1"/>
          </p:cNvGraphicFramePr>
          <p:nvPr>
            <p:ph idx="1"/>
          </p:nvPr>
        </p:nvGraphicFramePr>
        <p:xfrm>
          <a:off x="181492" y="1894826"/>
          <a:ext cx="7626077" cy="47990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C9A20985-0222-409B-A7DB-32CA52BAC9A5}"/>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4908" b="93252" l="9804" r="89804">
                        <a14:foregroundMark x1="15870" y1="58287" x2="14902" y2="89571"/>
                        <a14:foregroundMark x1="17046" y1="20245" x2="16318" y2="43785"/>
                        <a14:foregroundMark x1="17065" y1="19632" x2="17046" y2="20245"/>
                        <a14:foregroundMark x1="17255" y1="13497" x2="17065" y2="19632"/>
                        <a14:foregroundMark x1="16863" y1="93252" x2="38039" y2="91411"/>
                        <a14:foregroundMark x1="41946" y1="91744" x2="59608" y2="93252"/>
                        <a14:foregroundMark x1="38039" y1="91411" x2="39257" y2="91515"/>
                        <a14:foregroundMark x1="59608" y1="93252" x2="71373" y2="82209"/>
                        <a14:foregroundMark x1="69804" y1="6135" x2="69804" y2="6135"/>
                        <a14:foregroundMark x1="69804" y1="4908" x2="69804" y2="4908"/>
                        <a14:foregroundMark x1="69412" y1="4908" x2="69412" y2="4908"/>
                        <a14:foregroundMark x1="25390" y1="9899" x2="15294" y2="11043"/>
                        <a14:foregroundMark x1="69412" y1="4908" x2="34939" y2="8816"/>
                        <a14:foregroundMark x1="29804" y1="73620" x2="29804" y2="73620"/>
                        <a14:foregroundMark x1="29804" y1="73620" x2="29804" y2="73620"/>
                        <a14:foregroundMark x1="45490" y1="73620" x2="45490" y2="73620"/>
                        <a14:foregroundMark x1="52941" y1="72393" x2="52941" y2="72393"/>
                        <a14:foregroundMark x1="54902" y1="76074" x2="54902" y2="76074"/>
                        <a14:foregroundMark x1="52549" y1="77301" x2="52549" y2="77301"/>
                        <a14:foregroundMark x1="52549" y1="77301" x2="52549" y2="77301"/>
                        <a14:foregroundMark x1="52157" y1="77301" x2="52157" y2="77301"/>
                        <a14:foregroundMark x1="53333" y1="77914" x2="51765" y2="77914"/>
                        <a14:foregroundMark x1="50980" y1="76687" x2="50980" y2="76687"/>
                        <a14:foregroundMark x1="51765" y1="77301" x2="51765" y2="77301"/>
                        <a14:foregroundMark x1="52157" y1="77301" x2="52157" y2="77301"/>
                        <a14:foregroundMark x1="52941" y1="77301" x2="52941" y2="77301"/>
                        <a14:foregroundMark x1="52941" y1="77301" x2="52941" y2="77301"/>
                        <a14:foregroundMark x1="52941" y1="77301" x2="52941" y2="77301"/>
                        <a14:foregroundMark x1="52941" y1="77301" x2="52941" y2="77301"/>
                        <a14:foregroundMark x1="52549" y1="77301" x2="52157" y2="77301"/>
                        <a14:foregroundMark x1="54902" y1="74233" x2="55686" y2="75460"/>
                        <a14:foregroundMark x1="52157" y1="78528" x2="53725" y2="78528"/>
                        <a14:foregroundMark x1="55294" y1="72393" x2="37255" y2="61350"/>
                        <a14:foregroundMark x1="47451" y1="60736" x2="24706" y2="56442"/>
                        <a14:foregroundMark x1="24706" y1="56442" x2="41569" y2="28834"/>
                        <a14:foregroundMark x1="41569" y1="28834" x2="46667" y2="30675"/>
                        <a14:foregroundMark x1="56471" y1="29448" x2="52941" y2="44785"/>
                        <a14:foregroundMark x1="41176" y1="47853" x2="60000" y2="28834"/>
                        <a14:foregroundMark x1="60000" y1="28834" x2="43529" y2="69939"/>
                        <a14:foregroundMark x1="43529" y1="69939" x2="56471" y2="34356"/>
                        <a14:foregroundMark x1="56471" y1="34356" x2="23922" y2="44785"/>
                        <a14:foregroundMark x1="23922" y1="44785" x2="25490" y2="13497"/>
                        <a14:foregroundMark x1="25490" y1="13497" x2="50588" y2="8589"/>
                        <a14:foregroundMark x1="50588" y1="8589" x2="70196" y2="17178"/>
                        <a14:foregroundMark x1="70196" y1="17178" x2="45882" y2="28834"/>
                        <a14:foregroundMark x1="45882" y1="28834" x2="52549" y2="60123"/>
                        <a14:foregroundMark x1="52549" y1="60123" x2="74118" y2="65644"/>
                        <a14:foregroundMark x1="74118" y1="65644" x2="53333" y2="75460"/>
                        <a14:foregroundMark x1="53333" y1="75460" x2="53725" y2="74847"/>
                        <a14:foregroundMark x1="54510" y1="81595" x2="33725" y2="79141"/>
                        <a14:foregroundMark x1="33725" y1="79141" x2="23137" y2="52147"/>
                        <a14:foregroundMark x1="23137" y1="52147" x2="25490" y2="50307"/>
                        <a14:foregroundMark x1="26667" y1="58896" x2="24706" y2="76687"/>
                        <a14:foregroundMark x1="25098" y1="76074" x2="25098" y2="77914"/>
                        <a14:foregroundMark x1="30196" y1="82209" x2="27843" y2="82209"/>
                        <a14:foregroundMark x1="27451" y1="79755" x2="30980" y2="80982"/>
                        <a14:foregroundMark x1="30588" y1="81595" x2="38824" y2="82209"/>
                        <a14:foregroundMark x1="38431" y1="80982" x2="32157" y2="77301"/>
                        <a14:foregroundMark x1="29412" y1="76074" x2="26667" y2="79755"/>
                        <a14:foregroundMark x1="25882" y1="80368" x2="25882" y2="81595"/>
                        <a14:foregroundMark x1="21569" y1="54601" x2="20784" y2="42331"/>
                        <a14:foregroundMark x1="20000" y1="36196" x2="20000" y2="39264"/>
                        <a14:foregroundMark x1="20000" y1="45399" x2="26667" y2="59509"/>
                        <a14:foregroundMark x1="27451" y1="52761" x2="23137" y2="47239"/>
                        <a14:foregroundMark x1="22353" y1="44172" x2="23922" y2="31288"/>
                        <a14:foregroundMark x1="29020" y1="24540" x2="26275" y2="49693"/>
                        <a14:foregroundMark x1="25882" y1="50920" x2="27059" y2="49080"/>
                        <a14:foregroundMark x1="27451" y1="39877" x2="70588" y2="42331"/>
                        <a14:foregroundMark x1="66275" y1="46012" x2="63137" y2="48466"/>
                        <a14:foregroundMark x1="65490" y1="37423" x2="55294" y2="26380"/>
                        <a14:foregroundMark x1="50588" y1="23313" x2="49804" y2="19018"/>
                        <a14:foregroundMark x1="49804" y1="16564" x2="45098" y2="17791"/>
                      </a14:backgroundRemoval>
                    </a14:imgEffect>
                  </a14:imgLayer>
                </a14:imgProps>
              </a:ext>
            </a:extLst>
          </a:blip>
          <a:srcRect l="11384" r="24135"/>
          <a:stretch/>
        </p:blipFill>
        <p:spPr>
          <a:xfrm>
            <a:off x="7978545" y="2133153"/>
            <a:ext cx="4197031" cy="4160642"/>
          </a:xfrm>
          <a:prstGeom prst="rect">
            <a:avLst/>
          </a:prstGeom>
        </p:spPr>
      </p:pic>
    </p:spTree>
    <p:extLst>
      <p:ext uri="{BB962C8B-B14F-4D97-AF65-F5344CB8AC3E}">
        <p14:creationId xmlns:p14="http://schemas.microsoft.com/office/powerpoint/2010/main" val="134108534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32030" y="1899138"/>
            <a:ext cx="7959970" cy="4958862"/>
          </a:xfrm>
        </p:spPr>
        <p:txBody>
          <a:bodyPr>
            <a:normAutofit/>
          </a:bodyPr>
          <a:lstStyle/>
          <a:p>
            <a:pPr marL="0" indent="0" algn="just">
              <a:buNone/>
            </a:pPr>
            <a:r>
              <a:rPr lang="en-GB" sz="2400" b="0" i="0" dirty="0">
                <a:effectLst/>
                <a:latin typeface="Arial" panose="020B0604020202020204" pitchFamily="34" charset="0"/>
              </a:rPr>
              <a:t>Key Points</a:t>
            </a:r>
          </a:p>
          <a:p>
            <a:pPr algn="just"/>
            <a:r>
              <a:rPr lang="en-GB" sz="2400" b="0" i="0" dirty="0">
                <a:effectLst/>
                <a:latin typeface="Arial" panose="020B0604020202020204" pitchFamily="34" charset="0"/>
              </a:rPr>
              <a:t>POP is an application layer internet standard protocol.</a:t>
            </a:r>
          </a:p>
          <a:p>
            <a:pPr algn="just"/>
            <a:r>
              <a:rPr lang="en-GB" sz="2400" b="0" i="0" dirty="0">
                <a:effectLst/>
                <a:latin typeface="Arial" panose="020B0604020202020204" pitchFamily="34" charset="0"/>
              </a:rPr>
              <a:t>Since POP supports offline access to the messages, thus requires less internet usage time.</a:t>
            </a:r>
          </a:p>
          <a:p>
            <a:pPr algn="just"/>
            <a:r>
              <a:rPr lang="en-GB" sz="2400" b="0" i="0" dirty="0">
                <a:effectLst/>
                <a:latin typeface="Arial" panose="020B0604020202020204" pitchFamily="34" charset="0"/>
              </a:rPr>
              <a:t>POP does not allow search facility.</a:t>
            </a:r>
          </a:p>
          <a:p>
            <a:pPr algn="just"/>
            <a:r>
              <a:rPr lang="en-GB" sz="2400" b="0" i="0" dirty="0">
                <a:effectLst/>
                <a:latin typeface="Arial" panose="020B0604020202020204" pitchFamily="34" charset="0"/>
              </a:rPr>
              <a:t>In order to access the messaged, it is necessary to download them.</a:t>
            </a:r>
          </a:p>
          <a:p>
            <a:pPr algn="just"/>
            <a:r>
              <a:rPr lang="en-GB" sz="2400" b="0" i="0" dirty="0">
                <a:effectLst/>
                <a:latin typeface="Arial" panose="020B0604020202020204" pitchFamily="34" charset="0"/>
              </a:rPr>
              <a:t>It allows only one mailbox to be created on server.</a:t>
            </a:r>
          </a:p>
          <a:p>
            <a:pPr algn="just"/>
            <a:r>
              <a:rPr lang="en-GB" sz="2400" b="0" i="0" dirty="0">
                <a:effectLst/>
                <a:latin typeface="Arial" panose="020B0604020202020204" pitchFamily="34" charset="0"/>
              </a:rPr>
              <a:t>It is not suitable for accessing non mail data.</a:t>
            </a:r>
          </a:p>
          <a:p>
            <a:pPr algn="just"/>
            <a:r>
              <a:rPr lang="en-GB" sz="2400" b="0" i="0" dirty="0">
                <a:effectLst/>
                <a:latin typeface="Arial" panose="020B0604020202020204" pitchFamily="34" charset="0"/>
              </a:rPr>
              <a:t>POP commands are generally abbreviated into codes of three or four letters. </a:t>
            </a:r>
            <a:r>
              <a:rPr lang="en-GB" sz="2400" b="0" i="0" dirty="0" err="1">
                <a:effectLst/>
                <a:latin typeface="Arial" panose="020B0604020202020204" pitchFamily="34" charset="0"/>
              </a:rPr>
              <a:t>Eg.</a:t>
            </a:r>
            <a:r>
              <a:rPr lang="en-GB" sz="2400" b="0" i="0" dirty="0">
                <a:effectLst/>
                <a:latin typeface="Arial" panose="020B0604020202020204" pitchFamily="34" charset="0"/>
              </a:rPr>
              <a:t> STAT.</a:t>
            </a:r>
          </a:p>
        </p:txBody>
      </p:sp>
      <p:pic>
        <p:nvPicPr>
          <p:cNvPr id="4" name="Picture 3">
            <a:extLst>
              <a:ext uri="{FF2B5EF4-FFF2-40B4-BE49-F238E27FC236}">
                <a16:creationId xmlns:a16="http://schemas.microsoft.com/office/drawing/2014/main" id="{4BCB1FD6-01B4-4B24-B75E-2D2C72B63EE4}"/>
              </a:ext>
            </a:extLst>
          </p:cNvPr>
          <p:cNvPicPr>
            <a:picLocks noChangeAspect="1"/>
          </p:cNvPicPr>
          <p:nvPr/>
        </p:nvPicPr>
        <p:blipFill>
          <a:blip r:embed="rId2"/>
          <a:stretch>
            <a:fillRect/>
          </a:stretch>
        </p:blipFill>
        <p:spPr>
          <a:xfrm>
            <a:off x="37618" y="2070174"/>
            <a:ext cx="4194412" cy="4157832"/>
          </a:xfrm>
          <a:prstGeom prst="rect">
            <a:avLst/>
          </a:prstGeom>
        </p:spPr>
      </p:pic>
    </p:spTree>
    <p:extLst>
      <p:ext uri="{BB962C8B-B14F-4D97-AF65-F5344CB8AC3E}">
        <p14:creationId xmlns:p14="http://schemas.microsoft.com/office/powerpoint/2010/main" val="124984060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graphicFrame>
        <p:nvGraphicFramePr>
          <p:cNvPr id="5" name="Table 4">
            <a:extLst>
              <a:ext uri="{FF2B5EF4-FFF2-40B4-BE49-F238E27FC236}">
                <a16:creationId xmlns:a16="http://schemas.microsoft.com/office/drawing/2014/main" id="{7DE623FF-1850-4351-9E81-2FADB9F33BC4}"/>
              </a:ext>
            </a:extLst>
          </p:cNvPr>
          <p:cNvGraphicFramePr>
            <a:graphicFrameLocks noGrp="1"/>
          </p:cNvGraphicFramePr>
          <p:nvPr/>
        </p:nvGraphicFramePr>
        <p:xfrm>
          <a:off x="0" y="2395822"/>
          <a:ext cx="12192000" cy="4414884"/>
        </p:xfrm>
        <a:graphic>
          <a:graphicData uri="http://schemas.openxmlformats.org/drawingml/2006/table">
            <a:tbl>
              <a:tblPr/>
              <a:tblGrid>
                <a:gridCol w="506994">
                  <a:extLst>
                    <a:ext uri="{9D8B030D-6E8A-4147-A177-3AD203B41FA5}">
                      <a16:colId xmlns:a16="http://schemas.microsoft.com/office/drawing/2014/main" val="623318901"/>
                    </a:ext>
                  </a:extLst>
                </a:gridCol>
                <a:gridCol w="4373616">
                  <a:extLst>
                    <a:ext uri="{9D8B030D-6E8A-4147-A177-3AD203B41FA5}">
                      <a16:colId xmlns:a16="http://schemas.microsoft.com/office/drawing/2014/main" val="2937422989"/>
                    </a:ext>
                  </a:extLst>
                </a:gridCol>
                <a:gridCol w="7311390">
                  <a:extLst>
                    <a:ext uri="{9D8B030D-6E8A-4147-A177-3AD203B41FA5}">
                      <a16:colId xmlns:a16="http://schemas.microsoft.com/office/drawing/2014/main" val="2512528743"/>
                    </a:ext>
                  </a:extLst>
                </a:gridCol>
              </a:tblGrid>
              <a:tr h="0">
                <a:tc>
                  <a:txBody>
                    <a:bodyPr/>
                    <a:lstStyle/>
                    <a:p>
                      <a:pPr fontAlgn="t"/>
                      <a:r>
                        <a:rPr lang="en-GB" sz="1600" b="1" dirty="0">
                          <a:solidFill>
                            <a:srgbClr val="FF0000"/>
                          </a:solidFill>
                          <a:effectLst/>
                        </a:rPr>
                        <a:t>S.N</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tc>
                  <a:txBody>
                    <a:bodyPr/>
                    <a:lstStyle/>
                    <a:p>
                      <a:pPr fontAlgn="t"/>
                      <a:r>
                        <a:rPr lang="en-GB" sz="1600" b="1" dirty="0">
                          <a:solidFill>
                            <a:srgbClr val="FF0000"/>
                          </a:solidFill>
                          <a:effectLst/>
                        </a:rPr>
                        <a:t>POP</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tc>
                  <a:txBody>
                    <a:bodyPr/>
                    <a:lstStyle/>
                    <a:p>
                      <a:pPr fontAlgn="t"/>
                      <a:r>
                        <a:rPr lang="en-GB" sz="1600" b="1" dirty="0">
                          <a:solidFill>
                            <a:srgbClr val="FF0000"/>
                          </a:solidFill>
                          <a:effectLst/>
                        </a:rPr>
                        <a:t>IMAP</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extLst>
                  <a:ext uri="{0D108BD9-81ED-4DB2-BD59-A6C34878D82A}">
                    <a16:rowId xmlns:a16="http://schemas.microsoft.com/office/drawing/2014/main" val="3085795290"/>
                  </a:ext>
                </a:extLst>
              </a:tr>
              <a:tr h="282078">
                <a:tc>
                  <a:txBody>
                    <a:bodyPr/>
                    <a:lstStyle/>
                    <a:p>
                      <a:pPr algn="ctr" fontAlgn="t"/>
                      <a:r>
                        <a:rPr lang="en-GB" sz="1800" b="1">
                          <a:effectLst/>
                        </a:rPr>
                        <a:t>1</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Generally used to support single client.</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Designed to handle multiple clients.</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4012567090"/>
                  </a:ext>
                </a:extLst>
              </a:tr>
              <a:tr h="335208">
                <a:tc>
                  <a:txBody>
                    <a:bodyPr/>
                    <a:lstStyle/>
                    <a:p>
                      <a:pPr algn="ctr" fontAlgn="t"/>
                      <a:r>
                        <a:rPr lang="en-GB" sz="1800" b="1">
                          <a:effectLst/>
                        </a:rPr>
                        <a:t>2</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Messages are accessed offline.</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Messages are accessed online although it also supports offline mode.</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2061837212"/>
                  </a:ext>
                </a:extLst>
              </a:tr>
              <a:tr h="282078">
                <a:tc>
                  <a:txBody>
                    <a:bodyPr/>
                    <a:lstStyle/>
                    <a:p>
                      <a:pPr algn="ctr" fontAlgn="t"/>
                      <a:r>
                        <a:rPr lang="en-GB" sz="1800" b="1">
                          <a:effectLst/>
                        </a:rPr>
                        <a:t>3</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POP does not allow search facility.</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It offers ability to search emails.</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1176583622"/>
                  </a:ext>
                </a:extLst>
              </a:tr>
              <a:tr h="244312">
                <a:tc>
                  <a:txBody>
                    <a:bodyPr/>
                    <a:lstStyle/>
                    <a:p>
                      <a:pPr algn="ctr" fontAlgn="t"/>
                      <a:r>
                        <a:rPr lang="en-GB" sz="1800" b="1">
                          <a:effectLst/>
                        </a:rPr>
                        <a:t>4</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All the messages have to be downloaded.</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It allows selective transfer of messages to the client.</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255245745"/>
                  </a:ext>
                </a:extLst>
              </a:tr>
              <a:tr h="297626">
                <a:tc>
                  <a:txBody>
                    <a:bodyPr/>
                    <a:lstStyle/>
                    <a:p>
                      <a:pPr algn="ctr" fontAlgn="t"/>
                      <a:r>
                        <a:rPr lang="en-GB" sz="1800" b="1">
                          <a:effectLst/>
                        </a:rPr>
                        <a:t>5</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Only one mailbox can be created on the server.</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Multiple mailboxes can be created on the server.</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1158340216"/>
                  </a:ext>
                </a:extLst>
              </a:tr>
              <a:tr h="316650">
                <a:tc>
                  <a:txBody>
                    <a:bodyPr/>
                    <a:lstStyle/>
                    <a:p>
                      <a:pPr algn="ctr" fontAlgn="t"/>
                      <a:r>
                        <a:rPr lang="en-GB" sz="1800" b="1">
                          <a:effectLst/>
                        </a:rPr>
                        <a:t>6</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Not suitable for accessing non-mail data.</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Suitable for accessing non-mail data i.e. attachment.</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426720118"/>
                  </a:ext>
                </a:extLst>
              </a:tr>
              <a:tr h="502835">
                <a:tc>
                  <a:txBody>
                    <a:bodyPr/>
                    <a:lstStyle/>
                    <a:p>
                      <a:pPr algn="ctr" fontAlgn="t"/>
                      <a:r>
                        <a:rPr lang="en-GB" sz="1800" b="1">
                          <a:effectLst/>
                        </a:rPr>
                        <a:t>7</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POP commands are generally abbreviated into codes of three or four letters. Eg. STAT.</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IMAP commands are not abbreviated, they are full. Eg. STATUS.</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4078976787"/>
                  </a:ext>
                </a:extLst>
              </a:tr>
              <a:tr h="392456">
                <a:tc>
                  <a:txBody>
                    <a:bodyPr/>
                    <a:lstStyle/>
                    <a:p>
                      <a:pPr algn="ctr" fontAlgn="t"/>
                      <a:r>
                        <a:rPr lang="en-GB" sz="1800" b="1">
                          <a:effectLst/>
                        </a:rPr>
                        <a:t>8</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It requires minimum use of server resources.</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Clients are totally dependent on server.</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2968032381"/>
                  </a:ext>
                </a:extLst>
              </a:tr>
              <a:tr h="331313">
                <a:tc>
                  <a:txBody>
                    <a:bodyPr/>
                    <a:lstStyle/>
                    <a:p>
                      <a:pPr algn="ctr" fontAlgn="t"/>
                      <a:r>
                        <a:rPr lang="en-GB" sz="1800" b="1">
                          <a:effectLst/>
                        </a:rPr>
                        <a:t>9</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Mails once downloaded cannot be accessed from some other location.</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Allows mails to be accessed from multiple locations.</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988576061"/>
                  </a:ext>
                </a:extLst>
              </a:tr>
              <a:tr h="321342">
                <a:tc>
                  <a:txBody>
                    <a:bodyPr/>
                    <a:lstStyle/>
                    <a:p>
                      <a:pPr algn="ctr" fontAlgn="t"/>
                      <a:r>
                        <a:rPr lang="en-GB" sz="1800" b="1">
                          <a:effectLst/>
                        </a:rPr>
                        <a:t>10</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The e-mails are not downloaded automatically.</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Users can view the headings and sender of e-mails and then decide to download.</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491637767"/>
                  </a:ext>
                </a:extLst>
              </a:tr>
              <a:tr h="282078">
                <a:tc>
                  <a:txBody>
                    <a:bodyPr/>
                    <a:lstStyle/>
                    <a:p>
                      <a:pPr algn="ctr" fontAlgn="t"/>
                      <a:r>
                        <a:rPr lang="en-GB" sz="1800" b="1" dirty="0">
                          <a:effectLst/>
                        </a:rPr>
                        <a:t>11</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a:effectLst/>
                        </a:rPr>
                        <a:t>POP requires less internet usage time.</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fontAlgn="t"/>
                      <a:r>
                        <a:rPr lang="en-GB" sz="1600" b="1" dirty="0">
                          <a:effectLst/>
                        </a:rPr>
                        <a:t>IMAP requires more internet usage time.</a:t>
                      </a:r>
                    </a:p>
                  </a:txBody>
                  <a:tcPr marL="27389" marR="27389" marT="27389" marB="27389">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447297333"/>
                  </a:ext>
                </a:extLst>
              </a:tr>
            </a:tbl>
          </a:graphicData>
        </a:graphic>
      </p:graphicFrame>
      <p:sp>
        <p:nvSpPr>
          <p:cNvPr id="6" name="Rectangle 1">
            <a:extLst>
              <a:ext uri="{FF2B5EF4-FFF2-40B4-BE49-F238E27FC236}">
                <a16:creationId xmlns:a16="http://schemas.microsoft.com/office/drawing/2014/main" id="{DD7F6A94-7DAB-4D0F-BB0E-C73553F153BF}"/>
              </a:ext>
            </a:extLst>
          </p:cNvPr>
          <p:cNvSpPr>
            <a:spLocks noChangeArrowheads="1"/>
          </p:cNvSpPr>
          <p:nvPr/>
        </p:nvSpPr>
        <p:spPr bwMode="auto">
          <a:xfrm>
            <a:off x="3600451" y="1853987"/>
            <a:ext cx="513473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FFFF00"/>
                </a:solidFill>
                <a:effectLst/>
                <a:latin typeface="Arial" panose="020B0604020202020204" pitchFamily="34" charset="0"/>
                <a:cs typeface="Arial" panose="020B0604020202020204" pitchFamily="34" charset="0"/>
              </a:rPr>
              <a:t>Comparison between POP and IMAP</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rgbClr val="FFFF00"/>
              </a:solidFill>
              <a:effectLst/>
              <a:latin typeface="Arial" panose="020B0604020202020204" pitchFamily="34" charset="0"/>
            </a:endParaRPr>
          </a:p>
        </p:txBody>
      </p:sp>
    </p:spTree>
    <p:extLst>
      <p:ext uri="{BB962C8B-B14F-4D97-AF65-F5344CB8AC3E}">
        <p14:creationId xmlns:p14="http://schemas.microsoft.com/office/powerpoint/2010/main" val="253296333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783580" y="1899138"/>
            <a:ext cx="6092190" cy="4421652"/>
          </a:xfrm>
        </p:spPr>
        <p:txBody>
          <a:bodyPr>
            <a:normAutofit/>
          </a:bodyPr>
          <a:lstStyle/>
          <a:p>
            <a:pPr marL="0" indent="0" algn="just">
              <a:buNone/>
            </a:pPr>
            <a:r>
              <a:rPr lang="en-GB" sz="4000" b="0" i="0" dirty="0">
                <a:effectLst/>
                <a:latin typeface="Arial" panose="020B0604020202020204" pitchFamily="34" charset="0"/>
              </a:rPr>
              <a:t>E-mail system comprises of the following three components:</a:t>
            </a:r>
          </a:p>
          <a:p>
            <a:pPr marL="1257300" indent="-182563" algn="just">
              <a:buFont typeface="Wingdings" panose="05000000000000000000" pitchFamily="2" charset="2"/>
              <a:buChar char="Ø"/>
            </a:pPr>
            <a:r>
              <a:rPr lang="en-GB" sz="4000" b="0" i="0" dirty="0">
                <a:effectLst/>
                <a:latin typeface="Arial" panose="020B0604020202020204" pitchFamily="34" charset="0"/>
              </a:rPr>
              <a:t>Mailer</a:t>
            </a:r>
          </a:p>
          <a:p>
            <a:pPr marL="1257300" indent="-182563" algn="just">
              <a:buFont typeface="Wingdings" panose="05000000000000000000" pitchFamily="2" charset="2"/>
              <a:buChar char="Ø"/>
            </a:pPr>
            <a:r>
              <a:rPr lang="en-GB" sz="4000" b="0" i="0" dirty="0">
                <a:effectLst/>
                <a:latin typeface="Arial" panose="020B0604020202020204" pitchFamily="34" charset="0"/>
              </a:rPr>
              <a:t>Mail Server</a:t>
            </a:r>
          </a:p>
          <a:p>
            <a:pPr marL="1257300" indent="-182563" algn="just">
              <a:buFont typeface="Wingdings" panose="05000000000000000000" pitchFamily="2" charset="2"/>
              <a:buChar char="Ø"/>
            </a:pPr>
            <a:r>
              <a:rPr lang="en-GB" sz="4000" b="0" i="0" dirty="0">
                <a:effectLst/>
                <a:latin typeface="Arial" panose="020B0604020202020204" pitchFamily="34" charset="0"/>
              </a:rPr>
              <a:t>Mailbox</a:t>
            </a:r>
          </a:p>
        </p:txBody>
      </p:sp>
      <p:pic>
        <p:nvPicPr>
          <p:cNvPr id="5" name="Picture 4">
            <a:extLst>
              <a:ext uri="{FF2B5EF4-FFF2-40B4-BE49-F238E27FC236}">
                <a16:creationId xmlns:a16="http://schemas.microsoft.com/office/drawing/2014/main" id="{19417995-9DBE-4B52-889E-B9828434EE4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4706" b="94706" l="5294" r="92353">
                        <a14:foregroundMark x1="78235" y1="84706" x2="78235" y2="84706"/>
                        <a14:foregroundMark x1="78235" y1="84706" x2="78235" y2="84706"/>
                        <a14:foregroundMark x1="87059" y1="80588" x2="56471" y2="91176"/>
                        <a14:foregroundMark x1="56471" y1="91176" x2="35294" y2="90588"/>
                        <a14:foregroundMark x1="35294" y1="90588" x2="25882" y2="85882"/>
                        <a14:foregroundMark x1="25882" y1="85882" x2="14118" y2="68235"/>
                        <a14:foregroundMark x1="14118" y1="68235" x2="10588" y2="47059"/>
                        <a14:foregroundMark x1="10588" y1="47059" x2="11176" y2="36471"/>
                        <a14:foregroundMark x1="11176" y1="36471" x2="22941" y2="19412"/>
                        <a14:foregroundMark x1="22941" y1="19412" x2="42353" y2="10000"/>
                        <a14:foregroundMark x1="42353" y1="10000" x2="52941" y2="8235"/>
                        <a14:foregroundMark x1="52941" y1="8235" x2="63529" y2="8235"/>
                        <a14:foregroundMark x1="63529" y1="8235" x2="81765" y2="19412"/>
                        <a14:foregroundMark x1="81765" y1="19412" x2="88235" y2="29412"/>
                        <a14:foregroundMark x1="88235" y1="29412" x2="92353" y2="51176"/>
                        <a14:foregroundMark x1="92353" y1="51176" x2="90000" y2="62353"/>
                        <a14:foregroundMark x1="90000" y1="62353" x2="82353" y2="70588"/>
                        <a14:foregroundMark x1="82353" y1="70588" x2="71176" y2="70000"/>
                        <a14:foregroundMark x1="71176" y1="70000" x2="64706" y2="60000"/>
                        <a14:foregroundMark x1="64706" y1="60000" x2="66471" y2="35882"/>
                        <a14:foregroundMark x1="66471" y1="35882" x2="57647" y2="29412"/>
                        <a14:foregroundMark x1="57647" y1="29412" x2="44706" y2="28824"/>
                        <a14:foregroundMark x1="44706" y1="28824" x2="35882" y2="34706"/>
                        <a14:foregroundMark x1="35882" y1="34706" x2="27647" y2="55882"/>
                        <a14:foregroundMark x1="27647" y1="55882" x2="30000" y2="66471"/>
                        <a14:foregroundMark x1="30000" y1="66471" x2="40000" y2="71176"/>
                        <a14:foregroundMark x1="40000" y1="71176" x2="59412" y2="62353"/>
                        <a14:foregroundMark x1="59412" y1="62353" x2="64118" y2="55882"/>
                        <a14:foregroundMark x1="50588" y1="94706" x2="50588" y2="94706"/>
                        <a14:foregroundMark x1="50588" y1="94706" x2="50588" y2="94706"/>
                        <a14:foregroundMark x1="5882" y1="52941" x2="5882" y2="52941"/>
                        <a14:foregroundMark x1="5882" y1="52941" x2="5882" y2="52941"/>
                        <a14:foregroundMark x1="48235" y1="4706" x2="48235" y2="4706"/>
                        <a14:foregroundMark x1="48235" y1="4706" x2="48235" y2="4706"/>
                        <a14:backgroundMark x1="24545" y1="36260" x2="25294" y2="31765"/>
                        <a14:backgroundMark x1="25294" y1="31765" x2="29331" y2="28267"/>
                        <a14:backgroundMark x1="49572" y1="20776" x2="55882" y2="19412"/>
                        <a14:backgroundMark x1="38872" y1="23090" x2="40889" y2="22654"/>
                        <a14:backgroundMark x1="55882" y1="19412" x2="65882" y2="21765"/>
                        <a14:backgroundMark x1="65882" y1="21765" x2="74118" y2="29412"/>
                        <a14:backgroundMark x1="74118" y1="29412" x2="77647" y2="39412"/>
                        <a14:backgroundMark x1="77647" y1="39412" x2="75882" y2="60588"/>
                        <a14:backgroundMark x1="75882" y1="60588" x2="80588" y2="51765"/>
                        <a14:backgroundMark x1="80588" y1="51765" x2="77982" y2="31955"/>
                        <a14:backgroundMark x1="65485" y1="20872" x2="47059" y2="17647"/>
                        <a14:backgroundMark x1="47059" y1="17647" x2="35882" y2="20588"/>
                        <a14:backgroundMark x1="35882" y1="20588" x2="26471" y2="27647"/>
                        <a14:backgroundMark x1="26471" y1="27647" x2="20588" y2="36471"/>
                        <a14:backgroundMark x1="20588" y1="36471" x2="18235" y2="48235"/>
                        <a14:backgroundMark x1="18717" y1="52570" x2="19288" y2="57710"/>
                        <a14:backgroundMark x1="18235" y1="48235" x2="18602" y2="51540"/>
                        <a14:backgroundMark x1="30669" y1="77399" x2="31176" y2="78235"/>
                        <a14:backgroundMark x1="24743" y1="67620" x2="26468" y2="70466"/>
                        <a14:backgroundMark x1="37394" y1="79271" x2="52353" y2="81765"/>
                        <a14:backgroundMark x1="33427" y1="78610" x2="36059" y2="79049"/>
                        <a14:backgroundMark x1="31176" y1="78235" x2="33143" y2="78563"/>
                        <a14:backgroundMark x1="52353" y1="81765" x2="55642" y2="81505"/>
                        <a14:backgroundMark x1="66645" y1="77697" x2="54118" y2="74118"/>
                        <a14:backgroundMark x1="54118" y1="74118" x2="45294" y2="78235"/>
                      </a14:backgroundRemoval>
                    </a14:imgEffect>
                  </a14:imgLayer>
                </a14:imgProps>
              </a:ext>
            </a:extLst>
          </a:blip>
          <a:stretch>
            <a:fillRect/>
          </a:stretch>
        </p:blipFill>
        <p:spPr>
          <a:xfrm>
            <a:off x="177164" y="1933427"/>
            <a:ext cx="4657725" cy="4657725"/>
          </a:xfrm>
          <a:prstGeom prst="rect">
            <a:avLst/>
          </a:prstGeom>
        </p:spPr>
      </p:pic>
    </p:spTree>
    <p:extLst>
      <p:ext uri="{BB962C8B-B14F-4D97-AF65-F5344CB8AC3E}">
        <p14:creationId xmlns:p14="http://schemas.microsoft.com/office/powerpoint/2010/main" val="138738221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77164" y="1933426"/>
            <a:ext cx="7640956" cy="4657725"/>
          </a:xfrm>
        </p:spPr>
        <p:txBody>
          <a:bodyPr>
            <a:normAutofit fontScale="70000" lnSpcReduction="20000"/>
          </a:bodyPr>
          <a:lstStyle/>
          <a:p>
            <a:pPr marL="0" indent="0" algn="just">
              <a:buNone/>
            </a:pPr>
            <a:r>
              <a:rPr lang="en-GB" sz="4000" b="0" i="0" dirty="0">
                <a:effectLst/>
                <a:latin typeface="Arial" panose="020B0604020202020204" pitchFamily="34" charset="0"/>
              </a:rPr>
              <a:t>Mailer</a:t>
            </a:r>
          </a:p>
          <a:p>
            <a:pPr algn="just"/>
            <a:r>
              <a:rPr lang="en-GB" sz="4000" b="0" i="0" dirty="0">
                <a:effectLst/>
                <a:latin typeface="Arial" panose="020B0604020202020204" pitchFamily="34" charset="0"/>
              </a:rPr>
              <a:t>It is also called mail program, mail application or mail client. It allows us to manage, read and compose e-mail.</a:t>
            </a:r>
          </a:p>
          <a:p>
            <a:pPr marL="0" indent="0" algn="just">
              <a:buNone/>
            </a:pPr>
            <a:r>
              <a:rPr lang="en-GB" sz="4000" b="0" i="0" dirty="0">
                <a:effectLst/>
                <a:latin typeface="Arial" panose="020B0604020202020204" pitchFamily="34" charset="0"/>
              </a:rPr>
              <a:t>Mail Server</a:t>
            </a:r>
          </a:p>
          <a:p>
            <a:pPr algn="just"/>
            <a:r>
              <a:rPr lang="en-GB" sz="4000" b="0" i="0" dirty="0">
                <a:effectLst/>
                <a:latin typeface="Arial" panose="020B0604020202020204" pitchFamily="34" charset="0"/>
              </a:rPr>
              <a:t>The function of mail server is to receive, store and deliver the email. It is must for mail servers to be Running all the time because if it crashes or is down, email can be lost.</a:t>
            </a:r>
          </a:p>
          <a:p>
            <a:pPr marL="0" indent="0" algn="just">
              <a:buNone/>
            </a:pPr>
            <a:r>
              <a:rPr lang="en-GB" sz="4000" b="0" i="0" dirty="0">
                <a:effectLst/>
                <a:latin typeface="Arial" panose="020B0604020202020204" pitchFamily="34" charset="0"/>
              </a:rPr>
              <a:t>Mailboxes</a:t>
            </a:r>
          </a:p>
          <a:p>
            <a:pPr algn="just"/>
            <a:r>
              <a:rPr lang="en-GB" sz="4000" b="0" i="0" dirty="0">
                <a:effectLst/>
                <a:latin typeface="Arial" panose="020B0604020202020204" pitchFamily="34" charset="0"/>
              </a:rPr>
              <a:t>Mailbox is generally a folder that contains emails and information about them.</a:t>
            </a:r>
          </a:p>
        </p:txBody>
      </p:sp>
      <p:pic>
        <p:nvPicPr>
          <p:cNvPr id="5" name="Picture 4">
            <a:extLst>
              <a:ext uri="{FF2B5EF4-FFF2-40B4-BE49-F238E27FC236}">
                <a16:creationId xmlns:a16="http://schemas.microsoft.com/office/drawing/2014/main" id="{19417995-9DBE-4B52-889E-B9828434EE4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4706" b="94706" l="5294" r="92353">
                        <a14:foregroundMark x1="78235" y1="84706" x2="78235" y2="84706"/>
                        <a14:foregroundMark x1="78235" y1="84706" x2="78235" y2="84706"/>
                        <a14:foregroundMark x1="87059" y1="80588" x2="56471" y2="91176"/>
                        <a14:foregroundMark x1="56471" y1="91176" x2="35294" y2="90588"/>
                        <a14:foregroundMark x1="35294" y1="90588" x2="25882" y2="85882"/>
                        <a14:foregroundMark x1="25882" y1="85882" x2="14118" y2="68235"/>
                        <a14:foregroundMark x1="14118" y1="68235" x2="10588" y2="47059"/>
                        <a14:foregroundMark x1="10588" y1="47059" x2="11176" y2="36471"/>
                        <a14:foregroundMark x1="11176" y1="36471" x2="22941" y2="19412"/>
                        <a14:foregroundMark x1="22941" y1="19412" x2="42353" y2="10000"/>
                        <a14:foregroundMark x1="42353" y1="10000" x2="52941" y2="8235"/>
                        <a14:foregroundMark x1="52941" y1="8235" x2="63529" y2="8235"/>
                        <a14:foregroundMark x1="63529" y1="8235" x2="81765" y2="19412"/>
                        <a14:foregroundMark x1="81765" y1="19412" x2="88235" y2="29412"/>
                        <a14:foregroundMark x1="88235" y1="29412" x2="92353" y2="51176"/>
                        <a14:foregroundMark x1="92353" y1="51176" x2="90000" y2="62353"/>
                        <a14:foregroundMark x1="90000" y1="62353" x2="82353" y2="70588"/>
                        <a14:foregroundMark x1="82353" y1="70588" x2="71176" y2="70000"/>
                        <a14:foregroundMark x1="71176" y1="70000" x2="64706" y2="60000"/>
                        <a14:foregroundMark x1="64706" y1="60000" x2="66471" y2="35882"/>
                        <a14:foregroundMark x1="66471" y1="35882" x2="57647" y2="29412"/>
                        <a14:foregroundMark x1="57647" y1="29412" x2="44706" y2="28824"/>
                        <a14:foregroundMark x1="44706" y1="28824" x2="35882" y2="34706"/>
                        <a14:foregroundMark x1="35882" y1="34706" x2="27647" y2="55882"/>
                        <a14:foregroundMark x1="27647" y1="55882" x2="30000" y2="66471"/>
                        <a14:foregroundMark x1="30000" y1="66471" x2="40000" y2="71176"/>
                        <a14:foregroundMark x1="40000" y1="71176" x2="59412" y2="62353"/>
                        <a14:foregroundMark x1="59412" y1="62353" x2="64118" y2="55882"/>
                        <a14:foregroundMark x1="50588" y1="94706" x2="50588" y2="94706"/>
                        <a14:foregroundMark x1="50588" y1="94706" x2="50588" y2="94706"/>
                        <a14:foregroundMark x1="5882" y1="52941" x2="5882" y2="52941"/>
                        <a14:foregroundMark x1="5882" y1="52941" x2="5882" y2="52941"/>
                        <a14:foregroundMark x1="48235" y1="4706" x2="48235" y2="4706"/>
                        <a14:foregroundMark x1="48235" y1="4706" x2="48235" y2="4706"/>
                        <a14:backgroundMark x1="24545" y1="36260" x2="25294" y2="31765"/>
                        <a14:backgroundMark x1="25294" y1="31765" x2="29331" y2="28267"/>
                        <a14:backgroundMark x1="49572" y1="20776" x2="55882" y2="19412"/>
                        <a14:backgroundMark x1="38872" y1="23090" x2="40889" y2="22654"/>
                        <a14:backgroundMark x1="55882" y1="19412" x2="65882" y2="21765"/>
                        <a14:backgroundMark x1="65882" y1="21765" x2="74118" y2="29412"/>
                        <a14:backgroundMark x1="74118" y1="29412" x2="77647" y2="39412"/>
                        <a14:backgroundMark x1="77647" y1="39412" x2="75882" y2="60588"/>
                        <a14:backgroundMark x1="75882" y1="60588" x2="80588" y2="51765"/>
                        <a14:backgroundMark x1="80588" y1="51765" x2="77982" y2="31955"/>
                        <a14:backgroundMark x1="65485" y1="20872" x2="47059" y2="17647"/>
                        <a14:backgroundMark x1="47059" y1="17647" x2="35882" y2="20588"/>
                        <a14:backgroundMark x1="35882" y1="20588" x2="26471" y2="27647"/>
                        <a14:backgroundMark x1="26471" y1="27647" x2="20588" y2="36471"/>
                        <a14:backgroundMark x1="20588" y1="36471" x2="18235" y2="48235"/>
                        <a14:backgroundMark x1="18717" y1="52570" x2="19288" y2="57710"/>
                        <a14:backgroundMark x1="18235" y1="48235" x2="18602" y2="51540"/>
                        <a14:backgroundMark x1="30669" y1="77399" x2="31176" y2="78235"/>
                        <a14:backgroundMark x1="24743" y1="67620" x2="26468" y2="70466"/>
                        <a14:backgroundMark x1="37394" y1="79271" x2="52353" y2="81765"/>
                        <a14:backgroundMark x1="33427" y1="78610" x2="36059" y2="79049"/>
                        <a14:backgroundMark x1="31176" y1="78235" x2="33143" y2="78563"/>
                        <a14:backgroundMark x1="52353" y1="81765" x2="55642" y2="81505"/>
                        <a14:backgroundMark x1="66645" y1="77697" x2="54118" y2="74118"/>
                        <a14:backgroundMark x1="54118" y1="74118" x2="45294" y2="78235"/>
                      </a14:backgroundRemoval>
                    </a14:imgEffect>
                  </a14:imgLayer>
                </a14:imgProps>
              </a:ext>
            </a:extLst>
          </a:blip>
          <a:stretch>
            <a:fillRect/>
          </a:stretch>
        </p:blipFill>
        <p:spPr>
          <a:xfrm>
            <a:off x="7663814" y="1933426"/>
            <a:ext cx="4657725" cy="4657725"/>
          </a:xfrm>
          <a:prstGeom prst="rect">
            <a:avLst/>
          </a:prstGeom>
        </p:spPr>
      </p:pic>
    </p:spTree>
    <p:extLst>
      <p:ext uri="{BB962C8B-B14F-4D97-AF65-F5344CB8AC3E}">
        <p14:creationId xmlns:p14="http://schemas.microsoft.com/office/powerpoint/2010/main" val="119688528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77164" y="1933426"/>
            <a:ext cx="7640956" cy="4924574"/>
          </a:xfrm>
        </p:spPr>
        <p:txBody>
          <a:bodyPr>
            <a:normAutofit fontScale="92500" lnSpcReduction="20000"/>
          </a:bodyPr>
          <a:lstStyle/>
          <a:p>
            <a:pPr marL="0" indent="0" algn="just">
              <a:buNone/>
            </a:pPr>
            <a:r>
              <a:rPr lang="en-GB" sz="2400" b="0" i="0" dirty="0">
                <a:effectLst/>
                <a:latin typeface="Arial" panose="020B0604020202020204" pitchFamily="34" charset="0"/>
              </a:rPr>
              <a:t>Working of E-mail</a:t>
            </a:r>
          </a:p>
          <a:p>
            <a:pPr marL="0" indent="0" algn="just">
              <a:buNone/>
            </a:pPr>
            <a:r>
              <a:rPr lang="en-GB" sz="2400" b="0" i="0" dirty="0">
                <a:effectLst/>
                <a:latin typeface="Arial" panose="020B0604020202020204" pitchFamily="34" charset="0"/>
              </a:rPr>
              <a:t>Email working follows the client server approach. In this client is the mailer i.e. the mail application or mail program and server is a device that manages emails.</a:t>
            </a:r>
          </a:p>
          <a:p>
            <a:pPr marL="0" indent="0" algn="just">
              <a:buNone/>
            </a:pPr>
            <a:r>
              <a:rPr lang="en-GB" sz="2400" b="0" i="0" dirty="0">
                <a:effectLst/>
                <a:latin typeface="Arial" panose="020B0604020202020204" pitchFamily="34" charset="0"/>
              </a:rPr>
              <a:t>Following example will take you through the basic steps involved in sending and receiving emails and will give you a better understanding of working of email system:</a:t>
            </a:r>
          </a:p>
          <a:p>
            <a:pPr algn="just"/>
            <a:r>
              <a:rPr lang="en-GB" sz="2400" b="0" i="0" dirty="0">
                <a:effectLst/>
                <a:latin typeface="Arial" panose="020B0604020202020204" pitchFamily="34" charset="0"/>
              </a:rPr>
              <a:t>Suppose person A wants to send an email message to person B.</a:t>
            </a:r>
          </a:p>
          <a:p>
            <a:pPr algn="just"/>
            <a:r>
              <a:rPr lang="en-GB" sz="2400" b="0" i="0" dirty="0">
                <a:effectLst/>
                <a:latin typeface="Arial" panose="020B0604020202020204" pitchFamily="34" charset="0"/>
              </a:rPr>
              <a:t>Person A composes the messages using a mailer program i.e. mail client and then select Send option.</a:t>
            </a:r>
          </a:p>
          <a:p>
            <a:pPr algn="just"/>
            <a:r>
              <a:rPr lang="en-GB" sz="2400" b="0" i="0" dirty="0">
                <a:effectLst/>
                <a:latin typeface="Arial" panose="020B0604020202020204" pitchFamily="34" charset="0"/>
              </a:rPr>
              <a:t>The message is routed to Simple Mail Transfer Protocol to person B’s mail server.</a:t>
            </a:r>
          </a:p>
          <a:p>
            <a:pPr algn="just"/>
            <a:r>
              <a:rPr lang="en-GB" sz="2400" b="0" i="0" dirty="0">
                <a:effectLst/>
                <a:latin typeface="Arial" panose="020B0604020202020204" pitchFamily="34" charset="0"/>
              </a:rPr>
              <a:t>The mail server stores the email message on disk in an area designated for person B.</a:t>
            </a:r>
          </a:p>
        </p:txBody>
      </p:sp>
      <p:pic>
        <p:nvPicPr>
          <p:cNvPr id="5" name="Picture 4">
            <a:extLst>
              <a:ext uri="{FF2B5EF4-FFF2-40B4-BE49-F238E27FC236}">
                <a16:creationId xmlns:a16="http://schemas.microsoft.com/office/drawing/2014/main" id="{19417995-9DBE-4B52-889E-B9828434EE4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4706" b="94706" l="5294" r="92353">
                        <a14:foregroundMark x1="78235" y1="84706" x2="78235" y2="84706"/>
                        <a14:foregroundMark x1="78235" y1="84706" x2="78235" y2="84706"/>
                        <a14:foregroundMark x1="87059" y1="80588" x2="56471" y2="91176"/>
                        <a14:foregroundMark x1="56471" y1="91176" x2="35294" y2="90588"/>
                        <a14:foregroundMark x1="35294" y1="90588" x2="25882" y2="85882"/>
                        <a14:foregroundMark x1="25882" y1="85882" x2="14118" y2="68235"/>
                        <a14:foregroundMark x1="14118" y1="68235" x2="10588" y2="47059"/>
                        <a14:foregroundMark x1="10588" y1="47059" x2="11176" y2="36471"/>
                        <a14:foregroundMark x1="11176" y1="36471" x2="22941" y2="19412"/>
                        <a14:foregroundMark x1="22941" y1="19412" x2="42353" y2="10000"/>
                        <a14:foregroundMark x1="42353" y1="10000" x2="52941" y2="8235"/>
                        <a14:foregroundMark x1="52941" y1="8235" x2="63529" y2="8235"/>
                        <a14:foregroundMark x1="63529" y1="8235" x2="81765" y2="19412"/>
                        <a14:foregroundMark x1="81765" y1="19412" x2="88235" y2="29412"/>
                        <a14:foregroundMark x1="88235" y1="29412" x2="92353" y2="51176"/>
                        <a14:foregroundMark x1="92353" y1="51176" x2="90000" y2="62353"/>
                        <a14:foregroundMark x1="90000" y1="62353" x2="82353" y2="70588"/>
                        <a14:foregroundMark x1="82353" y1="70588" x2="71176" y2="70000"/>
                        <a14:foregroundMark x1="71176" y1="70000" x2="64706" y2="60000"/>
                        <a14:foregroundMark x1="64706" y1="60000" x2="66471" y2="35882"/>
                        <a14:foregroundMark x1="66471" y1="35882" x2="57647" y2="29412"/>
                        <a14:foregroundMark x1="57647" y1="29412" x2="44706" y2="28824"/>
                        <a14:foregroundMark x1="44706" y1="28824" x2="35882" y2="34706"/>
                        <a14:foregroundMark x1="35882" y1="34706" x2="27647" y2="55882"/>
                        <a14:foregroundMark x1="27647" y1="55882" x2="30000" y2="66471"/>
                        <a14:foregroundMark x1="30000" y1="66471" x2="40000" y2="71176"/>
                        <a14:foregroundMark x1="40000" y1="71176" x2="59412" y2="62353"/>
                        <a14:foregroundMark x1="59412" y1="62353" x2="64118" y2="55882"/>
                        <a14:foregroundMark x1="50588" y1="94706" x2="50588" y2="94706"/>
                        <a14:foregroundMark x1="50588" y1="94706" x2="50588" y2="94706"/>
                        <a14:foregroundMark x1="5882" y1="52941" x2="5882" y2="52941"/>
                        <a14:foregroundMark x1="5882" y1="52941" x2="5882" y2="52941"/>
                        <a14:foregroundMark x1="48235" y1="4706" x2="48235" y2="4706"/>
                        <a14:foregroundMark x1="48235" y1="4706" x2="48235" y2="4706"/>
                        <a14:backgroundMark x1="24545" y1="36260" x2="25294" y2="31765"/>
                        <a14:backgroundMark x1="25294" y1="31765" x2="29331" y2="28267"/>
                        <a14:backgroundMark x1="49572" y1="20776" x2="55882" y2="19412"/>
                        <a14:backgroundMark x1="38872" y1="23090" x2="40889" y2="22654"/>
                        <a14:backgroundMark x1="55882" y1="19412" x2="65882" y2="21765"/>
                        <a14:backgroundMark x1="65882" y1="21765" x2="74118" y2="29412"/>
                        <a14:backgroundMark x1="74118" y1="29412" x2="77647" y2="39412"/>
                        <a14:backgroundMark x1="77647" y1="39412" x2="75882" y2="60588"/>
                        <a14:backgroundMark x1="75882" y1="60588" x2="80588" y2="51765"/>
                        <a14:backgroundMark x1="80588" y1="51765" x2="77982" y2="31955"/>
                        <a14:backgroundMark x1="65485" y1="20872" x2="47059" y2="17647"/>
                        <a14:backgroundMark x1="47059" y1="17647" x2="35882" y2="20588"/>
                        <a14:backgroundMark x1="35882" y1="20588" x2="26471" y2="27647"/>
                        <a14:backgroundMark x1="26471" y1="27647" x2="20588" y2="36471"/>
                        <a14:backgroundMark x1="20588" y1="36471" x2="18235" y2="48235"/>
                        <a14:backgroundMark x1="18717" y1="52570" x2="19288" y2="57710"/>
                        <a14:backgroundMark x1="18235" y1="48235" x2="18602" y2="51540"/>
                        <a14:backgroundMark x1="30669" y1="77399" x2="31176" y2="78235"/>
                        <a14:backgroundMark x1="24743" y1="67620" x2="26468" y2="70466"/>
                        <a14:backgroundMark x1="37394" y1="79271" x2="52353" y2="81765"/>
                        <a14:backgroundMark x1="33427" y1="78610" x2="36059" y2="79049"/>
                        <a14:backgroundMark x1="31176" y1="78235" x2="33143" y2="78563"/>
                        <a14:backgroundMark x1="52353" y1="81765" x2="55642" y2="81505"/>
                        <a14:backgroundMark x1="66645" y1="77697" x2="54118" y2="74118"/>
                        <a14:backgroundMark x1="54118" y1="74118" x2="45294" y2="78235"/>
                      </a14:backgroundRemoval>
                    </a14:imgEffect>
                  </a14:imgLayer>
                </a14:imgProps>
              </a:ext>
            </a:extLst>
          </a:blip>
          <a:stretch>
            <a:fillRect/>
          </a:stretch>
        </p:blipFill>
        <p:spPr>
          <a:xfrm>
            <a:off x="7663814" y="1933426"/>
            <a:ext cx="4657725" cy="4657725"/>
          </a:xfrm>
          <a:prstGeom prst="rect">
            <a:avLst/>
          </a:prstGeom>
        </p:spPr>
      </p:pic>
    </p:spTree>
    <p:extLst>
      <p:ext uri="{BB962C8B-B14F-4D97-AF65-F5344CB8AC3E}">
        <p14:creationId xmlns:p14="http://schemas.microsoft.com/office/powerpoint/2010/main" val="126871817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834889" y="1899138"/>
            <a:ext cx="7357111" cy="4958862"/>
          </a:xfrm>
        </p:spPr>
        <p:txBody>
          <a:bodyPr>
            <a:normAutofit fontScale="85000" lnSpcReduction="20000"/>
          </a:bodyPr>
          <a:lstStyle/>
          <a:p>
            <a:pPr marL="0" indent="0" algn="just">
              <a:buNone/>
            </a:pPr>
            <a:r>
              <a:rPr lang="en-GB" sz="4000" b="0" i="0" dirty="0">
                <a:effectLst/>
                <a:latin typeface="Arial" panose="020B0604020202020204" pitchFamily="34" charset="0"/>
              </a:rPr>
              <a:t>The disk space area on mail server is called mail spool.</a:t>
            </a:r>
          </a:p>
          <a:p>
            <a:pPr algn="just"/>
            <a:r>
              <a:rPr lang="en-GB" sz="4000" b="0" i="0" dirty="0">
                <a:effectLst/>
                <a:latin typeface="Arial" panose="020B0604020202020204" pitchFamily="34" charset="0"/>
              </a:rPr>
              <a:t>Now, suppose person B is running a POP client and knows how to communicate with B’s mail server.</a:t>
            </a:r>
          </a:p>
          <a:p>
            <a:pPr algn="just"/>
            <a:r>
              <a:rPr lang="en-GB" sz="4000" b="0" i="0" dirty="0">
                <a:effectLst/>
                <a:latin typeface="Arial" panose="020B0604020202020204" pitchFamily="34" charset="0"/>
              </a:rPr>
              <a:t>It will periodically poll the POP server to check if any new email has arrived for B.As in this case, person B has sent an email for person B, so email is forwarded over the network to B’s PC. This is message is now stored on person B’s PC.</a:t>
            </a:r>
          </a:p>
        </p:txBody>
      </p:sp>
      <p:pic>
        <p:nvPicPr>
          <p:cNvPr id="5" name="Picture 4">
            <a:extLst>
              <a:ext uri="{FF2B5EF4-FFF2-40B4-BE49-F238E27FC236}">
                <a16:creationId xmlns:a16="http://schemas.microsoft.com/office/drawing/2014/main" id="{19417995-9DBE-4B52-889E-B9828434EE4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4706" b="94706" l="5294" r="92353">
                        <a14:foregroundMark x1="78235" y1="84706" x2="78235" y2="84706"/>
                        <a14:foregroundMark x1="78235" y1="84706" x2="78235" y2="84706"/>
                        <a14:foregroundMark x1="87059" y1="80588" x2="56471" y2="91176"/>
                        <a14:foregroundMark x1="56471" y1="91176" x2="35294" y2="90588"/>
                        <a14:foregroundMark x1="35294" y1="90588" x2="25882" y2="85882"/>
                        <a14:foregroundMark x1="25882" y1="85882" x2="14118" y2="68235"/>
                        <a14:foregroundMark x1="14118" y1="68235" x2="10588" y2="47059"/>
                        <a14:foregroundMark x1="10588" y1="47059" x2="11176" y2="36471"/>
                        <a14:foregroundMark x1="11176" y1="36471" x2="22941" y2="19412"/>
                        <a14:foregroundMark x1="22941" y1="19412" x2="42353" y2="10000"/>
                        <a14:foregroundMark x1="42353" y1="10000" x2="52941" y2="8235"/>
                        <a14:foregroundMark x1="52941" y1="8235" x2="63529" y2="8235"/>
                        <a14:foregroundMark x1="63529" y1="8235" x2="81765" y2="19412"/>
                        <a14:foregroundMark x1="81765" y1="19412" x2="88235" y2="29412"/>
                        <a14:foregroundMark x1="88235" y1="29412" x2="92353" y2="51176"/>
                        <a14:foregroundMark x1="92353" y1="51176" x2="90000" y2="62353"/>
                        <a14:foregroundMark x1="90000" y1="62353" x2="82353" y2="70588"/>
                        <a14:foregroundMark x1="82353" y1="70588" x2="71176" y2="70000"/>
                        <a14:foregroundMark x1="71176" y1="70000" x2="64706" y2="60000"/>
                        <a14:foregroundMark x1="64706" y1="60000" x2="66471" y2="35882"/>
                        <a14:foregroundMark x1="66471" y1="35882" x2="57647" y2="29412"/>
                        <a14:foregroundMark x1="57647" y1="29412" x2="44706" y2="28824"/>
                        <a14:foregroundMark x1="44706" y1="28824" x2="35882" y2="34706"/>
                        <a14:foregroundMark x1="35882" y1="34706" x2="27647" y2="55882"/>
                        <a14:foregroundMark x1="27647" y1="55882" x2="30000" y2="66471"/>
                        <a14:foregroundMark x1="30000" y1="66471" x2="40000" y2="71176"/>
                        <a14:foregroundMark x1="40000" y1="71176" x2="59412" y2="62353"/>
                        <a14:foregroundMark x1="59412" y1="62353" x2="64118" y2="55882"/>
                        <a14:foregroundMark x1="50588" y1="94706" x2="50588" y2="94706"/>
                        <a14:foregroundMark x1="50588" y1="94706" x2="50588" y2="94706"/>
                        <a14:foregroundMark x1="5882" y1="52941" x2="5882" y2="52941"/>
                        <a14:foregroundMark x1="5882" y1="52941" x2="5882" y2="52941"/>
                        <a14:foregroundMark x1="48235" y1="4706" x2="48235" y2="4706"/>
                        <a14:foregroundMark x1="48235" y1="4706" x2="48235" y2="4706"/>
                        <a14:backgroundMark x1="24545" y1="36260" x2="25294" y2="31765"/>
                        <a14:backgroundMark x1="25294" y1="31765" x2="29331" y2="28267"/>
                        <a14:backgroundMark x1="49572" y1="20776" x2="55882" y2="19412"/>
                        <a14:backgroundMark x1="38872" y1="23090" x2="40889" y2="22654"/>
                        <a14:backgroundMark x1="55882" y1="19412" x2="65882" y2="21765"/>
                        <a14:backgroundMark x1="65882" y1="21765" x2="74118" y2="29412"/>
                        <a14:backgroundMark x1="74118" y1="29412" x2="77647" y2="39412"/>
                        <a14:backgroundMark x1="77647" y1="39412" x2="75882" y2="60588"/>
                        <a14:backgroundMark x1="75882" y1="60588" x2="80588" y2="51765"/>
                        <a14:backgroundMark x1="80588" y1="51765" x2="77982" y2="31955"/>
                        <a14:backgroundMark x1="65485" y1="20872" x2="47059" y2="17647"/>
                        <a14:backgroundMark x1="47059" y1="17647" x2="35882" y2="20588"/>
                        <a14:backgroundMark x1="35882" y1="20588" x2="26471" y2="27647"/>
                        <a14:backgroundMark x1="26471" y1="27647" x2="20588" y2="36471"/>
                        <a14:backgroundMark x1="20588" y1="36471" x2="18235" y2="48235"/>
                        <a14:backgroundMark x1="18717" y1="52570" x2="19288" y2="57710"/>
                        <a14:backgroundMark x1="18235" y1="48235" x2="18602" y2="51540"/>
                        <a14:backgroundMark x1="30669" y1="77399" x2="31176" y2="78235"/>
                        <a14:backgroundMark x1="24743" y1="67620" x2="26468" y2="70466"/>
                        <a14:backgroundMark x1="37394" y1="79271" x2="52353" y2="81765"/>
                        <a14:backgroundMark x1="33427" y1="78610" x2="36059" y2="79049"/>
                        <a14:backgroundMark x1="31176" y1="78235" x2="33143" y2="78563"/>
                        <a14:backgroundMark x1="52353" y1="81765" x2="55642" y2="81505"/>
                        <a14:backgroundMark x1="66645" y1="77697" x2="54118" y2="74118"/>
                        <a14:backgroundMark x1="54118" y1="74118" x2="45294" y2="78235"/>
                      </a14:backgroundRemoval>
                    </a14:imgEffect>
                  </a14:imgLayer>
                </a14:imgProps>
              </a:ext>
            </a:extLst>
          </a:blip>
          <a:stretch>
            <a:fillRect/>
          </a:stretch>
        </p:blipFill>
        <p:spPr>
          <a:xfrm>
            <a:off x="177164" y="1933427"/>
            <a:ext cx="4657725" cy="4657725"/>
          </a:xfrm>
          <a:prstGeom prst="rect">
            <a:avLst/>
          </a:prstGeom>
        </p:spPr>
      </p:pic>
    </p:spTree>
    <p:extLst>
      <p:ext uri="{BB962C8B-B14F-4D97-AF65-F5344CB8AC3E}">
        <p14:creationId xmlns:p14="http://schemas.microsoft.com/office/powerpoint/2010/main" val="62809020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pic>
        <p:nvPicPr>
          <p:cNvPr id="2050" name="Picture 2" descr="internet_technologies_tutorial">
            <a:extLst>
              <a:ext uri="{FF2B5EF4-FFF2-40B4-BE49-F238E27FC236}">
                <a16:creationId xmlns:a16="http://schemas.microsoft.com/office/drawing/2014/main" id="{DDD3C897-E81D-4C78-BBC1-D1AB4C8752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90" y="1966912"/>
            <a:ext cx="11752660" cy="4675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34638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87580" y="2051234"/>
            <a:ext cx="8196943" cy="4806766"/>
          </a:xfrm>
        </p:spPr>
        <p:txBody>
          <a:bodyPr>
            <a:normAutofit fontScale="62500" lnSpcReduction="20000"/>
          </a:bodyPr>
          <a:lstStyle/>
          <a:p>
            <a:pPr marL="0" indent="0" algn="just">
              <a:buNone/>
            </a:pPr>
            <a:r>
              <a:rPr lang="en-GB" sz="3200" b="0" i="0" dirty="0">
                <a:effectLst/>
                <a:latin typeface="Arial" panose="020B0604020202020204" pitchFamily="34" charset="0"/>
              </a:rPr>
              <a:t>Etiquette </a:t>
            </a:r>
          </a:p>
          <a:p>
            <a:pPr marL="0" indent="0" algn="just">
              <a:buNone/>
            </a:pPr>
            <a:r>
              <a:rPr lang="en-GB" sz="3200" b="0" i="0" dirty="0">
                <a:effectLst/>
                <a:latin typeface="Arial" panose="020B0604020202020204" pitchFamily="34" charset="0"/>
              </a:rPr>
              <a:t>The term etiquette refers to conventional rules of personal behaviour. But while communicating via email, we cannot know about the body language and tone of voice etc. Therefore a set of guidelines for acceptable behaviour on email that have been evolved is known as Email Netiquette.</a:t>
            </a:r>
          </a:p>
          <a:p>
            <a:pPr algn="just"/>
            <a:r>
              <a:rPr lang="en-GB" sz="3200" b="0" i="0" dirty="0">
                <a:effectLst/>
                <a:latin typeface="Arial" panose="020B0604020202020204" pitchFamily="34" charset="0"/>
              </a:rPr>
              <a:t>Here are set of guidelines that should be followed while working with email:</a:t>
            </a:r>
          </a:p>
          <a:p>
            <a:pPr algn="just"/>
            <a:r>
              <a:rPr lang="en-GB" sz="3200" b="0" i="0" dirty="0">
                <a:effectLst/>
                <a:latin typeface="Arial" panose="020B0604020202020204" pitchFamily="34" charset="0"/>
              </a:rPr>
              <a:t>Try to make your message as short as possible. It will make your message easy to read and understood.</a:t>
            </a:r>
          </a:p>
          <a:p>
            <a:pPr algn="just"/>
            <a:r>
              <a:rPr lang="en-GB" sz="3200" b="0" i="0" dirty="0">
                <a:effectLst/>
                <a:latin typeface="Arial" panose="020B0604020202020204" pitchFamily="34" charset="0"/>
              </a:rPr>
              <a:t>Be careful about spelling and grammar while typing a message.</a:t>
            </a:r>
          </a:p>
          <a:p>
            <a:pPr algn="just"/>
            <a:r>
              <a:rPr lang="en-GB" sz="3200" b="0" i="0" dirty="0">
                <a:effectLst/>
                <a:latin typeface="Arial" panose="020B0604020202020204" pitchFamily="34" charset="0"/>
              </a:rPr>
              <a:t>Use emoticons, smiles when required.</a:t>
            </a:r>
          </a:p>
          <a:p>
            <a:pPr algn="just"/>
            <a:r>
              <a:rPr lang="en-GB" sz="3200" b="0" i="0" dirty="0">
                <a:effectLst/>
                <a:latin typeface="Arial" panose="020B0604020202020204" pitchFamily="34" charset="0"/>
              </a:rPr>
              <a:t>Email address entered must be correct.</a:t>
            </a:r>
          </a:p>
          <a:p>
            <a:pPr algn="just"/>
            <a:r>
              <a:rPr lang="en-GB" sz="3200" b="0" i="0" dirty="0">
                <a:effectLst/>
                <a:latin typeface="Arial" panose="020B0604020202020204" pitchFamily="34" charset="0"/>
              </a:rPr>
              <a:t>The subject heading of a message should be clear and descriptive.</a:t>
            </a:r>
          </a:p>
        </p:txBody>
      </p:sp>
      <p:pic>
        <p:nvPicPr>
          <p:cNvPr id="4" name="Picture 3">
            <a:extLst>
              <a:ext uri="{FF2B5EF4-FFF2-40B4-BE49-F238E27FC236}">
                <a16:creationId xmlns:a16="http://schemas.microsoft.com/office/drawing/2014/main" id="{DE0AEA20-D262-4BEB-82D7-1228492CD398}"/>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Lst>
          </a:blip>
          <a:srcRect l="16671" t="17646" r="15935" b="22160"/>
          <a:stretch/>
        </p:blipFill>
        <p:spPr>
          <a:xfrm>
            <a:off x="8431479" y="2505694"/>
            <a:ext cx="3753231" cy="3610098"/>
          </a:xfrm>
          <a:prstGeom prst="rect">
            <a:avLst/>
          </a:prstGeom>
        </p:spPr>
      </p:pic>
    </p:spTree>
    <p:extLst>
      <p:ext uri="{BB962C8B-B14F-4D97-AF65-F5344CB8AC3E}">
        <p14:creationId xmlns:p14="http://schemas.microsoft.com/office/powerpoint/2010/main" val="252282596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Email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3660959" y="2051234"/>
            <a:ext cx="8196943" cy="4806766"/>
          </a:xfrm>
        </p:spPr>
        <p:txBody>
          <a:bodyPr>
            <a:normAutofit fontScale="55000" lnSpcReduction="20000"/>
          </a:bodyPr>
          <a:lstStyle/>
          <a:p>
            <a:pPr marL="0" indent="0" algn="just">
              <a:buNone/>
            </a:pPr>
            <a:r>
              <a:rPr lang="en-GB" sz="3200" b="0" i="0" dirty="0">
                <a:effectLst/>
                <a:latin typeface="Arial" panose="020B0604020202020204" pitchFamily="34" charset="0"/>
              </a:rPr>
              <a:t>Etiquette </a:t>
            </a:r>
          </a:p>
          <a:p>
            <a:pPr marL="0" indent="0" algn="just">
              <a:buNone/>
            </a:pPr>
            <a:r>
              <a:rPr lang="en-GB" sz="3200" b="0" i="0" dirty="0">
                <a:effectLst/>
                <a:latin typeface="Arial" panose="020B0604020202020204" pitchFamily="34" charset="0"/>
              </a:rPr>
              <a:t>The term etiquette refers to conventional rules of personal behaviour. But while communicating via email, we cannot know about the body language and tone of voice etc. Therefore a set of guidelines for acceptable behaviour on email that have been evolved is known as Email Netiquette.</a:t>
            </a:r>
          </a:p>
          <a:p>
            <a:pPr algn="just"/>
            <a:r>
              <a:rPr lang="en-GB" sz="3200" b="0" i="0" dirty="0">
                <a:effectLst/>
                <a:latin typeface="Arial" panose="020B0604020202020204" pitchFamily="34" charset="0"/>
              </a:rPr>
              <a:t>Follow the same rules as if you are writing a letter or a memo.</a:t>
            </a:r>
          </a:p>
          <a:p>
            <a:pPr algn="just"/>
            <a:r>
              <a:rPr lang="en-GB" sz="3200" b="0" i="0" dirty="0">
                <a:effectLst/>
                <a:latin typeface="Arial" panose="020B0604020202020204" pitchFamily="34" charset="0"/>
              </a:rPr>
              <a:t>Sending a message that has already been forwarded or replied many times may contain many angled brackets. It is better to remove the angled brackets from the message.</a:t>
            </a:r>
          </a:p>
          <a:p>
            <a:pPr algn="just"/>
            <a:r>
              <a:rPr lang="en-GB" sz="3200" b="0" i="0" dirty="0">
                <a:effectLst/>
                <a:latin typeface="Arial" panose="020B0604020202020204" pitchFamily="34" charset="0"/>
              </a:rPr>
              <a:t>While sending mails to multiple persons, specify their email addresses in the BCC: field so that the spammers cannot come to know about addresses of other recipients to whom you have sent a copy.</a:t>
            </a:r>
          </a:p>
          <a:p>
            <a:pPr algn="just"/>
            <a:r>
              <a:rPr lang="en-GB" sz="3200" b="0" i="0" dirty="0">
                <a:effectLst/>
                <a:latin typeface="Arial" panose="020B0604020202020204" pitchFamily="34" charset="0"/>
              </a:rPr>
              <a:t>Keep size of attachment as small as possible.</a:t>
            </a:r>
          </a:p>
          <a:p>
            <a:pPr algn="just"/>
            <a:r>
              <a:rPr lang="en-GB" sz="3200" b="0" i="0" dirty="0">
                <a:effectLst/>
                <a:latin typeface="Arial" panose="020B0604020202020204" pitchFamily="34" charset="0"/>
              </a:rPr>
              <a:t>Always add your signature at the end of email.</a:t>
            </a:r>
          </a:p>
          <a:p>
            <a:pPr algn="just"/>
            <a:r>
              <a:rPr lang="en-GB" sz="3200" b="0" i="0" dirty="0">
                <a:effectLst/>
                <a:latin typeface="Arial" panose="020B0604020202020204" pitchFamily="34" charset="0"/>
              </a:rPr>
              <a:t>Before you send, make it sure everything is fine because you cannot call back a sent mail.</a:t>
            </a:r>
            <a:endParaRPr lang="en-GB" sz="2800" b="0" i="0" dirty="0">
              <a:effectLst/>
              <a:latin typeface="Arial" panose="020B0604020202020204" pitchFamily="34" charset="0"/>
            </a:endParaRPr>
          </a:p>
        </p:txBody>
      </p:sp>
      <p:pic>
        <p:nvPicPr>
          <p:cNvPr id="4" name="Picture 3">
            <a:extLst>
              <a:ext uri="{FF2B5EF4-FFF2-40B4-BE49-F238E27FC236}">
                <a16:creationId xmlns:a16="http://schemas.microsoft.com/office/drawing/2014/main" id="{DE0AEA20-D262-4BEB-82D7-1228492CD398}"/>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Lst>
          </a:blip>
          <a:srcRect l="16671" t="17646" r="15935" b="22160"/>
          <a:stretch/>
        </p:blipFill>
        <p:spPr>
          <a:xfrm>
            <a:off x="0" y="2445536"/>
            <a:ext cx="3753231" cy="3610098"/>
          </a:xfrm>
          <a:prstGeom prst="rect">
            <a:avLst/>
          </a:prstGeom>
        </p:spPr>
      </p:pic>
    </p:spTree>
    <p:extLst>
      <p:ext uri="{BB962C8B-B14F-4D97-AF65-F5344CB8AC3E}">
        <p14:creationId xmlns:p14="http://schemas.microsoft.com/office/powerpoint/2010/main" val="368945608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1704813" y="588936"/>
            <a:ext cx="11809701" cy="1204000"/>
          </a:xfrm>
        </p:spPr>
        <p:txBody>
          <a:bodyPr>
            <a:normAutofit/>
          </a:bodyPr>
          <a:lstStyle/>
          <a:p>
            <a:r>
              <a:rPr lang="en-GB" dirty="0"/>
              <a:t>tasks</a:t>
            </a:r>
          </a:p>
        </p:txBody>
      </p:sp>
      <p:graphicFrame>
        <p:nvGraphicFramePr>
          <p:cNvPr id="4" name="Content Placeholder 2">
            <a:extLst>
              <a:ext uri="{FF2B5EF4-FFF2-40B4-BE49-F238E27FC236}">
                <a16:creationId xmlns:a16="http://schemas.microsoft.com/office/drawing/2014/main" id="{998D70A3-E9F4-40D5-8BFE-B15F824DBE8B}"/>
              </a:ext>
            </a:extLst>
          </p:cNvPr>
          <p:cNvGraphicFramePr>
            <a:graphicFrameLocks/>
          </p:cNvGraphicFramePr>
          <p:nvPr/>
        </p:nvGraphicFramePr>
        <p:xfrm>
          <a:off x="227699" y="4508207"/>
          <a:ext cx="11809318" cy="20656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Content Placeholder 2">
            <a:extLst>
              <a:ext uri="{FF2B5EF4-FFF2-40B4-BE49-F238E27FC236}">
                <a16:creationId xmlns:a16="http://schemas.microsoft.com/office/drawing/2014/main" id="{BA0B45A9-2CE9-453D-A84B-369C824D445F}"/>
              </a:ext>
            </a:extLst>
          </p:cNvPr>
          <p:cNvGraphicFramePr>
            <a:graphicFrameLocks/>
          </p:cNvGraphicFramePr>
          <p:nvPr/>
        </p:nvGraphicFramePr>
        <p:xfrm>
          <a:off x="191341" y="2117764"/>
          <a:ext cx="11809318" cy="206561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18005490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Microsoft </a:t>
            </a:r>
            <a:r>
              <a:rPr lang="en-GB" dirty="0" err="1"/>
              <a:t>sharepoint</a:t>
            </a:r>
            <a:endParaRPr lang="en-GB" dirty="0"/>
          </a:p>
        </p:txBody>
      </p:sp>
    </p:spTree>
    <p:extLst>
      <p:ext uri="{BB962C8B-B14F-4D97-AF65-F5344CB8AC3E}">
        <p14:creationId xmlns:p14="http://schemas.microsoft.com/office/powerpoint/2010/main" val="332070712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2272B-071E-4086-AB06-7861FFDB86EC}"/>
              </a:ext>
            </a:extLst>
          </p:cNvPr>
          <p:cNvSpPr>
            <a:spLocks noGrp="1"/>
          </p:cNvSpPr>
          <p:nvPr>
            <p:ph type="title"/>
          </p:nvPr>
        </p:nvSpPr>
        <p:spPr/>
        <p:txBody>
          <a:bodyPr/>
          <a:lstStyle/>
          <a:p>
            <a:r>
              <a:rPr lang="en-GB" b="1" u="sng" dirty="0"/>
              <a:t>Ms </a:t>
            </a:r>
            <a:r>
              <a:rPr lang="en-GB" b="1" u="sng" dirty="0" err="1"/>
              <a:t>sharepoint</a:t>
            </a:r>
            <a:endParaRPr lang="en-GB" dirty="0"/>
          </a:p>
        </p:txBody>
      </p:sp>
      <p:sp>
        <p:nvSpPr>
          <p:cNvPr id="3" name="Content Placeholder 2">
            <a:extLst>
              <a:ext uri="{FF2B5EF4-FFF2-40B4-BE49-F238E27FC236}">
                <a16:creationId xmlns:a16="http://schemas.microsoft.com/office/drawing/2014/main" id="{3A30AEED-7674-4466-80E5-3780BFB00883}"/>
              </a:ext>
            </a:extLst>
          </p:cNvPr>
          <p:cNvSpPr>
            <a:spLocks noGrp="1"/>
          </p:cNvSpPr>
          <p:nvPr>
            <p:ph idx="1"/>
          </p:nvPr>
        </p:nvSpPr>
        <p:spPr>
          <a:xfrm>
            <a:off x="473474" y="1961067"/>
            <a:ext cx="8959866" cy="4747094"/>
          </a:xfrm>
        </p:spPr>
        <p:txBody>
          <a:bodyPr>
            <a:normAutofit lnSpcReduction="10000"/>
          </a:bodyPr>
          <a:lstStyle/>
          <a:p>
            <a:pPr>
              <a:tabLst>
                <a:tab pos="3232150" algn="l"/>
              </a:tabLst>
            </a:pPr>
            <a:r>
              <a:rPr lang="en-GB" sz="2400" b="1" dirty="0"/>
              <a:t>SharePoint</a:t>
            </a:r>
            <a:r>
              <a:rPr lang="en-GB" sz="2400" dirty="0"/>
              <a:t> (launched in 2001) is a web-based collaborative platform that integrates with  Office 365. </a:t>
            </a:r>
          </a:p>
          <a:p>
            <a:pPr>
              <a:tabLst>
                <a:tab pos="3232150" algn="l"/>
              </a:tabLst>
            </a:pPr>
            <a:r>
              <a:rPr lang="en-GB" sz="2400" dirty="0"/>
              <a:t>Primarily used within Organisations as an </a:t>
            </a:r>
            <a:r>
              <a:rPr lang="en-GB" sz="2400" b="1" dirty="0"/>
              <a:t>intranet document management </a:t>
            </a:r>
            <a:r>
              <a:rPr lang="en-GB" sz="2400" dirty="0"/>
              <a:t>and </a:t>
            </a:r>
            <a:r>
              <a:rPr lang="en-GB" sz="2400" b="1" dirty="0"/>
              <a:t>storage system</a:t>
            </a:r>
            <a:r>
              <a:rPr lang="en-GB" sz="2400" dirty="0"/>
              <a:t>.</a:t>
            </a:r>
          </a:p>
          <a:p>
            <a:pPr>
              <a:tabLst>
                <a:tab pos="3232150" algn="l"/>
              </a:tabLst>
            </a:pPr>
            <a:r>
              <a:rPr lang="en-GB" sz="2400" dirty="0"/>
              <a:t>It is a cloud-based service that help Teams within organizations share, collaborate, work on, find and organise/manage </a:t>
            </a:r>
            <a:r>
              <a:rPr lang="en-GB" sz="2400" b="1" dirty="0"/>
              <a:t>files</a:t>
            </a:r>
            <a:r>
              <a:rPr lang="en-GB" sz="2400" dirty="0"/>
              <a:t> and also applications.</a:t>
            </a:r>
          </a:p>
          <a:p>
            <a:pPr>
              <a:tabLst>
                <a:tab pos="3232150" algn="l"/>
              </a:tabLst>
            </a:pPr>
            <a:r>
              <a:rPr lang="en-GB" sz="2400" dirty="0"/>
              <a:t>It’s key purpose is to enable employees to collaborate across an organisation.</a:t>
            </a:r>
          </a:p>
          <a:p>
            <a:pPr>
              <a:tabLst>
                <a:tab pos="3232150" algn="l"/>
              </a:tabLst>
            </a:pPr>
            <a:r>
              <a:rPr lang="en-GB" sz="2400" dirty="0"/>
              <a:t>SharePoint has security features (credentials &amp; permissions) and has the ability to allow users to set access control to files and folders.</a:t>
            </a:r>
          </a:p>
          <a:p>
            <a:pPr>
              <a:tabLst>
                <a:tab pos="3232150" algn="l"/>
              </a:tabLst>
            </a:pPr>
            <a:r>
              <a:rPr lang="en-GB" sz="2400" dirty="0"/>
              <a:t>It seamlessly integrates with Office365.</a:t>
            </a:r>
          </a:p>
          <a:p>
            <a:pPr>
              <a:tabLst>
                <a:tab pos="3232150" algn="l"/>
              </a:tabLst>
            </a:pPr>
            <a:endParaRPr lang="en-GB" sz="2400" dirty="0"/>
          </a:p>
          <a:p>
            <a:endParaRPr lang="en-GB" sz="2400" dirty="0"/>
          </a:p>
        </p:txBody>
      </p:sp>
      <p:pic>
        <p:nvPicPr>
          <p:cNvPr id="5" name="Picture 4" descr="Icon&#10;&#10;Description automatically generated">
            <a:extLst>
              <a:ext uri="{FF2B5EF4-FFF2-40B4-BE49-F238E27FC236}">
                <a16:creationId xmlns:a16="http://schemas.microsoft.com/office/drawing/2014/main" id="{9C13E649-218C-3FF7-264D-D3227BFF018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877006" y="0"/>
            <a:ext cx="4109676" cy="2054838"/>
          </a:xfrm>
          <a:prstGeom prst="diamond">
            <a:avLst/>
          </a:prstGeom>
        </p:spPr>
      </p:pic>
      <p:sp>
        <p:nvSpPr>
          <p:cNvPr id="6" name="TextBox 5">
            <a:extLst>
              <a:ext uri="{FF2B5EF4-FFF2-40B4-BE49-F238E27FC236}">
                <a16:creationId xmlns:a16="http://schemas.microsoft.com/office/drawing/2014/main" id="{BB337FB7-E521-9845-6AA6-0523F9C176FB}"/>
              </a:ext>
            </a:extLst>
          </p:cNvPr>
          <p:cNvSpPr txBox="1"/>
          <p:nvPr/>
        </p:nvSpPr>
        <p:spPr>
          <a:xfrm>
            <a:off x="6216383" y="1624805"/>
            <a:ext cx="3608934" cy="336262"/>
          </a:xfrm>
          <a:prstGeom prst="diamond">
            <a:avLst/>
          </a:prstGeom>
          <a:noFill/>
        </p:spPr>
        <p:txBody>
          <a:bodyPr wrap="square" rtlCol="0">
            <a:spAutoFit/>
          </a:bodyPr>
          <a:lstStyle/>
          <a:p>
            <a:r>
              <a:rPr lang="en-GB" sz="500">
                <a:hlinkClick r:id="rId3" tooltip="https://www.godo.dev/tutorials/sharepoint-socket-exception/"/>
              </a:rPr>
              <a:t>This Photo</a:t>
            </a:r>
            <a:r>
              <a:rPr lang="en-GB" sz="500"/>
              <a:t> by Unknown Author is licensed under </a:t>
            </a:r>
            <a:r>
              <a:rPr lang="en-GB" sz="500">
                <a:hlinkClick r:id="rId4" tooltip="https://creativecommons.org/licenses/by/3.0/"/>
              </a:rPr>
              <a:t>CC BY</a:t>
            </a:r>
            <a:endParaRPr lang="en-GB" sz="500"/>
          </a:p>
        </p:txBody>
      </p:sp>
      <p:pic>
        <p:nvPicPr>
          <p:cNvPr id="8" name="Graphic 7" descr="Remote work outline">
            <a:extLst>
              <a:ext uri="{FF2B5EF4-FFF2-40B4-BE49-F238E27FC236}">
                <a16:creationId xmlns:a16="http://schemas.microsoft.com/office/drawing/2014/main" id="{2474B9AE-14C5-0ADF-6022-C27BC78365A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500666" y="2503073"/>
            <a:ext cx="2421751" cy="2421751"/>
          </a:xfrm>
          <a:prstGeom prst="rect">
            <a:avLst/>
          </a:prstGeom>
        </p:spPr>
      </p:pic>
    </p:spTree>
    <p:extLst>
      <p:ext uri="{BB962C8B-B14F-4D97-AF65-F5344CB8AC3E}">
        <p14:creationId xmlns:p14="http://schemas.microsoft.com/office/powerpoint/2010/main" val="311400447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2272B-071E-4086-AB06-7861FFDB86EC}"/>
              </a:ext>
            </a:extLst>
          </p:cNvPr>
          <p:cNvSpPr>
            <a:spLocks noGrp="1"/>
          </p:cNvSpPr>
          <p:nvPr>
            <p:ph type="title"/>
          </p:nvPr>
        </p:nvSpPr>
        <p:spPr/>
        <p:txBody>
          <a:bodyPr>
            <a:normAutofit/>
          </a:bodyPr>
          <a:lstStyle/>
          <a:p>
            <a:r>
              <a:rPr lang="en-GB" sz="4800" dirty="0"/>
              <a:t>Bg. </a:t>
            </a:r>
            <a:r>
              <a:rPr lang="en-GB" dirty="0"/>
              <a:t>Video: </a:t>
            </a:r>
            <a:r>
              <a:rPr lang="en-GB" b="0" i="0" dirty="0">
                <a:effectLst/>
                <a:latin typeface="Roboto" panose="02000000000000000000" pitchFamily="2" charset="0"/>
              </a:rPr>
              <a:t>Introduction to SharePoint Online</a:t>
            </a:r>
            <a:endParaRPr lang="en-GB" dirty="0"/>
          </a:p>
        </p:txBody>
      </p:sp>
      <p:pic>
        <p:nvPicPr>
          <p:cNvPr id="5" name="Picture 4">
            <a:hlinkClick r:id="rId2"/>
            <a:extLst>
              <a:ext uri="{FF2B5EF4-FFF2-40B4-BE49-F238E27FC236}">
                <a16:creationId xmlns:a16="http://schemas.microsoft.com/office/drawing/2014/main" id="{F55D6340-AE12-48B4-A518-D7F9D3D33476}"/>
              </a:ext>
            </a:extLst>
          </p:cNvPr>
          <p:cNvPicPr>
            <a:picLocks noChangeAspect="1"/>
          </p:cNvPicPr>
          <p:nvPr/>
        </p:nvPicPr>
        <p:blipFill>
          <a:blip r:embed="rId3"/>
          <a:stretch>
            <a:fillRect/>
          </a:stretch>
        </p:blipFill>
        <p:spPr>
          <a:xfrm>
            <a:off x="1469654" y="1947920"/>
            <a:ext cx="8340671" cy="4691627"/>
          </a:xfrm>
          <a:prstGeom prst="rect">
            <a:avLst/>
          </a:prstGeom>
        </p:spPr>
      </p:pic>
    </p:spTree>
    <p:extLst>
      <p:ext uri="{BB962C8B-B14F-4D97-AF65-F5344CB8AC3E}">
        <p14:creationId xmlns:p14="http://schemas.microsoft.com/office/powerpoint/2010/main" val="353264328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Social media platforms</a:t>
            </a:r>
          </a:p>
        </p:txBody>
      </p:sp>
    </p:spTree>
    <p:extLst>
      <p:ext uri="{BB962C8B-B14F-4D97-AF65-F5344CB8AC3E}">
        <p14:creationId xmlns:p14="http://schemas.microsoft.com/office/powerpoint/2010/main" val="203907070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672720" y="261124"/>
            <a:ext cx="8874142" cy="1508760"/>
          </a:xfrm>
        </p:spPr>
        <p:txBody>
          <a:bodyPr/>
          <a:lstStyle/>
          <a:p>
            <a:r>
              <a:rPr lang="en-GB" dirty="0"/>
              <a:t>Social media platforms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49567" y="1893980"/>
            <a:ext cx="7497601" cy="4888194"/>
          </a:xfrm>
        </p:spPr>
        <p:txBody>
          <a:bodyPr>
            <a:normAutofit fontScale="70000" lnSpcReduction="20000"/>
          </a:bodyPr>
          <a:lstStyle/>
          <a:p>
            <a:r>
              <a:rPr lang="en-GB" sz="2800" dirty="0"/>
              <a:t>Messenger (By Facebook) and WhatsApp (bought by Facebook) are common social communication apps to talk to family and friends.</a:t>
            </a:r>
          </a:p>
          <a:p>
            <a:r>
              <a:rPr lang="en-GB" sz="2800" dirty="0"/>
              <a:t>These tools are very useful to stay in touch with friends and family and for fun and other social purposes. But can cause problems when used in the workplace.</a:t>
            </a:r>
          </a:p>
          <a:p>
            <a:r>
              <a:rPr lang="en-GB" sz="2800" dirty="0"/>
              <a:t>Messages received for personal reasons can be distracting by nature, as can some of the features and functions of theses Apps.</a:t>
            </a:r>
          </a:p>
          <a:p>
            <a:r>
              <a:rPr lang="en-GB" sz="2800" dirty="0"/>
              <a:t>Because the interface mixes all conversations into one place, using them for work causes boundary crossing and inefficiencies in communications. </a:t>
            </a:r>
          </a:p>
          <a:p>
            <a:r>
              <a:rPr lang="en-GB" sz="2800" dirty="0"/>
              <a:t>It can create inefficiency in communication as users sift through chat topics from both your personal and professional contacts.</a:t>
            </a:r>
          </a:p>
          <a:p>
            <a:r>
              <a:rPr lang="en-GB" sz="2800" dirty="0"/>
              <a:t>Although they allow video and </a:t>
            </a:r>
            <a:r>
              <a:rPr lang="en-GB" sz="2800" dirty="0" err="1"/>
              <a:t>udio</a:t>
            </a:r>
            <a:r>
              <a:rPr lang="en-GB" sz="2800" dirty="0"/>
              <a:t> capability, predominantly they are an instant message or chat application, who’s main purpose is to facilitate private conversations between users.</a:t>
            </a:r>
          </a:p>
          <a:p>
            <a:r>
              <a:rPr lang="en-GB" sz="2800" dirty="0"/>
              <a:t>Because of this, other platforms are more appropriate for work purposes.</a:t>
            </a:r>
          </a:p>
        </p:txBody>
      </p:sp>
      <p:pic>
        <p:nvPicPr>
          <p:cNvPr id="5" name="Picture 4">
            <a:extLst>
              <a:ext uri="{FF2B5EF4-FFF2-40B4-BE49-F238E27FC236}">
                <a16:creationId xmlns:a16="http://schemas.microsoft.com/office/drawing/2014/main" id="{A9E778B1-1E91-41B4-BE7D-35FD8A68B794}"/>
              </a:ext>
            </a:extLst>
          </p:cNvPr>
          <p:cNvPicPr>
            <a:picLocks noChangeAspect="1"/>
          </p:cNvPicPr>
          <p:nvPr/>
        </p:nvPicPr>
        <p:blipFill>
          <a:blip r:embed="rId2"/>
          <a:stretch>
            <a:fillRect/>
          </a:stretch>
        </p:blipFill>
        <p:spPr>
          <a:xfrm>
            <a:off x="7801989" y="4386020"/>
            <a:ext cx="4256215" cy="2331009"/>
          </a:xfrm>
          <a:prstGeom prst="rect">
            <a:avLst/>
          </a:prstGeom>
        </p:spPr>
      </p:pic>
      <p:pic>
        <p:nvPicPr>
          <p:cNvPr id="7" name="Picture 6">
            <a:extLst>
              <a:ext uri="{FF2B5EF4-FFF2-40B4-BE49-F238E27FC236}">
                <a16:creationId xmlns:a16="http://schemas.microsoft.com/office/drawing/2014/main" id="{75B5E00E-544C-4A8D-8E3C-D32B1849C944}"/>
              </a:ext>
            </a:extLst>
          </p:cNvPr>
          <p:cNvPicPr>
            <a:picLocks noChangeAspect="1"/>
          </p:cNvPicPr>
          <p:nvPr/>
        </p:nvPicPr>
        <p:blipFill rotWithShape="1">
          <a:blip r:embed="rId3"/>
          <a:srcRect l="4591" t="27037" r="69590" b="41203"/>
          <a:stretch/>
        </p:blipFill>
        <p:spPr>
          <a:xfrm>
            <a:off x="8576873" y="2061972"/>
            <a:ext cx="3000375" cy="1960245"/>
          </a:xfrm>
          <a:prstGeom prst="rect">
            <a:avLst/>
          </a:prstGeom>
        </p:spPr>
      </p:pic>
    </p:spTree>
    <p:extLst>
      <p:ext uri="{BB962C8B-B14F-4D97-AF65-F5344CB8AC3E}">
        <p14:creationId xmlns:p14="http://schemas.microsoft.com/office/powerpoint/2010/main" val="22487568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Custom 1">
      <a:dk1>
        <a:srgbClr val="2C2C2C"/>
      </a:dk1>
      <a:lt1>
        <a:srgbClr val="FFFFFF"/>
      </a:lt1>
      <a:dk2>
        <a:srgbClr val="0674A5"/>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438F96E705D6469403A46F42FBE3CB" ma:contentTypeVersion="13" ma:contentTypeDescription="Create a new document." ma:contentTypeScope="" ma:versionID="d9ac2c2031c1613598a6149949df2ec9">
  <xsd:schema xmlns:xsd="http://www.w3.org/2001/XMLSchema" xmlns:xs="http://www.w3.org/2001/XMLSchema" xmlns:p="http://schemas.microsoft.com/office/2006/metadata/properties" xmlns:ns3="a3276f14-397d-4ed7-b8c7-ece791485ff1" xmlns:ns4="bf13d2f1-3fb4-4d24-806f-713eb38c1b0e" targetNamespace="http://schemas.microsoft.com/office/2006/metadata/properties" ma:root="true" ma:fieldsID="ae43444f1b732a5d1bda4b2413ac5fc7" ns3:_="" ns4:_="">
    <xsd:import namespace="a3276f14-397d-4ed7-b8c7-ece791485ff1"/>
    <xsd:import namespace="bf13d2f1-3fb4-4d24-806f-713eb38c1b0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276f14-397d-4ed7-b8c7-ece791485ff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13d2f1-3fb4-4d24-806f-713eb38c1b0e"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A276B6-176B-4067-82FD-C89B44799588}">
  <ds:schemaRefs>
    <ds:schemaRef ds:uri="http://schemas.microsoft.com/office/infopath/2007/PartnerControls"/>
    <ds:schemaRef ds:uri="bf13d2f1-3fb4-4d24-806f-713eb38c1b0e"/>
    <ds:schemaRef ds:uri="a3276f14-397d-4ed7-b8c7-ece791485ff1"/>
    <ds:schemaRef ds:uri="http://schemas.microsoft.com/office/2006/metadata/properties"/>
    <ds:schemaRef ds:uri="http://purl.org/dc/elements/1.1/"/>
    <ds:schemaRef ds:uri="http://www.w3.org/XML/1998/namespace"/>
    <ds:schemaRef ds:uri="http://schemas.microsoft.com/office/2006/documentManagement/types"/>
    <ds:schemaRef ds:uri="http://schemas.openxmlformats.org/package/2006/metadata/core-properties"/>
    <ds:schemaRef ds:uri="http://purl.org/dc/dcmitype/"/>
    <ds:schemaRef ds:uri="http://purl.org/dc/terms/"/>
  </ds:schemaRefs>
</ds:datastoreItem>
</file>

<file path=customXml/itemProps2.xml><?xml version="1.0" encoding="utf-8"?>
<ds:datastoreItem xmlns:ds="http://schemas.openxmlformats.org/officeDocument/2006/customXml" ds:itemID="{14332A56-BB42-464B-B748-8153E505D876}">
  <ds:schemaRefs>
    <ds:schemaRef ds:uri="http://schemas.microsoft.com/sharepoint/v3/contenttype/forms"/>
  </ds:schemaRefs>
</ds:datastoreItem>
</file>

<file path=customXml/itemProps3.xml><?xml version="1.0" encoding="utf-8"?>
<ds:datastoreItem xmlns:ds="http://schemas.openxmlformats.org/officeDocument/2006/customXml" ds:itemID="{503F7908-F721-496A-9248-1E313CF9EC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276f14-397d-4ed7-b8c7-ece791485ff1"/>
    <ds:schemaRef ds:uri="bf13d2f1-3fb4-4d24-806f-713eb38c1b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6508</Words>
  <Application>Microsoft Office PowerPoint</Application>
  <PresentationFormat>Widescreen</PresentationFormat>
  <Paragraphs>498</Paragraphs>
  <Slides>98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98</vt:i4>
      </vt:variant>
    </vt:vector>
  </HeadingPairs>
  <TitlesOfParts>
    <vt:vector size="108" baseType="lpstr">
      <vt:lpstr>Arial</vt:lpstr>
      <vt:lpstr>Arial Rounded MT Bold</vt:lpstr>
      <vt:lpstr>Calibri</vt:lpstr>
      <vt:lpstr>Corbel</vt:lpstr>
      <vt:lpstr>Helvetica Neue</vt:lpstr>
      <vt:lpstr>Roboto</vt:lpstr>
      <vt:lpstr>Symbol</vt:lpstr>
      <vt:lpstr>Times New Roman</vt:lpstr>
      <vt:lpstr>Wingdings</vt:lpstr>
      <vt:lpstr>Banded</vt:lpstr>
      <vt:lpstr>Software Applications for Business </vt:lpstr>
      <vt:lpstr>Table of contents</vt:lpstr>
      <vt:lpstr>Assignment 1: TASK 5</vt:lpstr>
      <vt:lpstr>Introduction</vt:lpstr>
      <vt:lpstr>Communication software</vt:lpstr>
      <vt:lpstr>Example ICT software</vt:lpstr>
      <vt:lpstr>Bg. Information communication technology</vt:lpstr>
      <vt:lpstr>Bg. Information communication technology</vt:lpstr>
      <vt:lpstr>Bg. Synchronous &amp; Asynchronous communication </vt:lpstr>
      <vt:lpstr>Example:  ICT &amp; Collaboration software</vt:lpstr>
      <vt:lpstr>Ms Outlook &amp; GMAIL</vt:lpstr>
      <vt:lpstr>Email communication</vt:lpstr>
      <vt:lpstr>Gmail</vt:lpstr>
      <vt:lpstr>Gmail</vt:lpstr>
      <vt:lpstr>skype</vt:lpstr>
      <vt:lpstr>Skype</vt:lpstr>
      <vt:lpstr>Skype personal</vt:lpstr>
      <vt:lpstr>Ms teams</vt:lpstr>
      <vt:lpstr>Microsoft Teams</vt:lpstr>
      <vt:lpstr>teams</vt:lpstr>
      <vt:lpstr>Ms teams</vt:lpstr>
      <vt:lpstr>Bg. Ms Teams: conversations</vt:lpstr>
      <vt:lpstr>Bg. Conversation in a channel</vt:lpstr>
      <vt:lpstr>Calendar, Meetings &amp; Video Conferencing</vt:lpstr>
      <vt:lpstr>Bg. Teams meeting</vt:lpstr>
      <vt:lpstr>MS Whiteboard</vt:lpstr>
      <vt:lpstr>Ms teams: apps</vt:lpstr>
      <vt:lpstr>Teams (free)</vt:lpstr>
      <vt:lpstr>Bg. Teams – home pricing tiers</vt:lpstr>
      <vt:lpstr>Bg. Teams – business pricing tiers</vt:lpstr>
      <vt:lpstr>Miro.com</vt:lpstr>
      <vt:lpstr>Other  Collaboration tools</vt:lpstr>
      <vt:lpstr>Bg. zoom</vt:lpstr>
      <vt:lpstr>Bg. zoom</vt:lpstr>
      <vt:lpstr>Bg. zoom</vt:lpstr>
      <vt:lpstr>Bg. zoom</vt:lpstr>
      <vt:lpstr>Bg. Zoom WHITEBOARDS</vt:lpstr>
      <vt:lpstr>Google meet</vt:lpstr>
      <vt:lpstr>Google MEET</vt:lpstr>
      <vt:lpstr>Google MEET</vt:lpstr>
      <vt:lpstr>Slack</vt:lpstr>
      <vt:lpstr>discord</vt:lpstr>
      <vt:lpstr>Project management apps.</vt:lpstr>
      <vt:lpstr>Definition:  Project Management</vt:lpstr>
      <vt:lpstr>Features of Project Management software</vt:lpstr>
      <vt:lpstr>Gantt Charts</vt:lpstr>
      <vt:lpstr>Over 100 years later Gantt charts are still an effective planning tool.</vt:lpstr>
      <vt:lpstr>Project schedules &amp; charts</vt:lpstr>
      <vt:lpstr>Benefits of Gantt Charts</vt:lpstr>
      <vt:lpstr>Bg. Gantt Chart: Example How to…</vt:lpstr>
      <vt:lpstr>Technology: Gantt Chart Apps</vt:lpstr>
      <vt:lpstr>PowerPoint Presentation</vt:lpstr>
      <vt:lpstr>Bg. Feature: Tomsplanner.com</vt:lpstr>
      <vt:lpstr>Bg. Cloud-based GANNT chart / Project Management Tools</vt:lpstr>
      <vt:lpstr>MS PLANNER</vt:lpstr>
      <vt:lpstr>Marketing communication tools</vt:lpstr>
      <vt:lpstr>Social Media Management tools</vt:lpstr>
      <vt:lpstr>E-mail marketing management  tools</vt:lpstr>
      <vt:lpstr>E-mail marketing management  tools</vt:lpstr>
      <vt:lpstr>ASSESSMENT Example</vt:lpstr>
      <vt:lpstr>Tutorial activity Assignment: TASK 5</vt:lpstr>
      <vt:lpstr> Questions.</vt:lpstr>
      <vt:lpstr>Reminder: stop recording</vt:lpstr>
      <vt:lpstr>PowerPoint Presentation</vt:lpstr>
      <vt:lpstr>Further reading:  o365 software guides</vt:lpstr>
      <vt:lpstr>Archive slides</vt:lpstr>
      <vt:lpstr>Bg. slides</vt:lpstr>
      <vt:lpstr>Tasks</vt:lpstr>
      <vt:lpstr>Tasks-  work in pairs\small groups</vt:lpstr>
      <vt:lpstr>Email considerations</vt:lpstr>
      <vt:lpstr>Bg. outlook</vt:lpstr>
      <vt:lpstr>Bg. Email communication</vt:lpstr>
      <vt:lpstr>Bg. key Outlook features:</vt:lpstr>
      <vt:lpstr>Email Security</vt:lpstr>
      <vt:lpstr>Unwanted Messages:  Types of Spam?</vt:lpstr>
      <vt:lpstr>Bg. Email</vt:lpstr>
      <vt:lpstr>Bg. Email Security</vt:lpstr>
      <vt:lpstr>Bg. Email threats</vt:lpstr>
      <vt:lpstr>Email</vt:lpstr>
      <vt:lpstr>Email</vt:lpstr>
      <vt:lpstr>Email</vt:lpstr>
      <vt:lpstr>Email</vt:lpstr>
      <vt:lpstr>Email</vt:lpstr>
      <vt:lpstr>Email</vt:lpstr>
      <vt:lpstr>Email</vt:lpstr>
      <vt:lpstr>Email</vt:lpstr>
      <vt:lpstr>Email</vt:lpstr>
      <vt:lpstr>Email</vt:lpstr>
      <vt:lpstr>Email</vt:lpstr>
      <vt:lpstr>Email</vt:lpstr>
      <vt:lpstr>Email</vt:lpstr>
      <vt:lpstr>Email</vt:lpstr>
      <vt:lpstr>tasks</vt:lpstr>
      <vt:lpstr>Microsoft sharepoint</vt:lpstr>
      <vt:lpstr>Ms sharepoint</vt:lpstr>
      <vt:lpstr>Bg. Video: Introduction to SharePoint Online</vt:lpstr>
      <vt:lpstr>Social media platforms</vt:lpstr>
      <vt:lpstr>Social media platforms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ACCA4031: Software and Applications for Business</dc:title>
  <dc:creator>David Williams (SOAC)</dc:creator>
  <cp:lastModifiedBy>Mark Huntly</cp:lastModifiedBy>
  <cp:revision>54</cp:revision>
  <dcterms:created xsi:type="dcterms:W3CDTF">2021-01-17T14:45:14Z</dcterms:created>
  <dcterms:modified xsi:type="dcterms:W3CDTF">2024-04-20T09:58:20Z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0x010100AB438F96E705D6469403A46F42FBE3CB</vt:lpwstr>
  </property>
</Properties>
</file>