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autoCompressPictures="0">
  <p:sldMasterIdLst>
    <p:sldMasterId id="2147483648" r:id="rId4"/>
  </p:sldMasterIdLst>
  <p:notesMasterIdLst>
    <p:notesMasterId r:id="rId20"/>
  </p:notesMasterIdLst>
  <p:handoutMasterIdLst>
    <p:handoutMasterId r:id="rId21"/>
  </p:handoutMasterIdLst>
  <p:sldIdLst>
    <p:sldId id="256" r:id="rId5"/>
    <p:sldId id="267" r:id="rId6"/>
    <p:sldId id="277" r:id="rId7"/>
    <p:sldId id="279" r:id="rId8"/>
    <p:sldId id="266" r:id="rId9"/>
    <p:sldId id="269" r:id="rId10"/>
    <p:sldId id="272" r:id="rId11"/>
    <p:sldId id="274" r:id="rId12"/>
    <p:sldId id="278" r:id="rId13"/>
    <p:sldId id="263" r:id="rId14"/>
    <p:sldId id="281" r:id="rId15"/>
    <p:sldId id="273" r:id="rId16"/>
    <p:sldId id="276" r:id="rId17"/>
    <p:sldId id="275" r:id="rId18"/>
    <p:sldId id="28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25667" autoAdjust="0"/>
    <p:restoredTop sz="94681" autoAdjust="0"/>
  </p:normalViewPr>
  <p:slideViewPr>
    <p:cSldViewPr snapToGrid="0">
      <p:cViewPr>
        <p:scale>
          <a:sx n="65" d="100"/>
          <a:sy n="65" d="100"/>
        </p:scale>
        <p:origin x="144" y="76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notesViewPr>
    <p:cSldViewPr snapToGrid="0">
      <p:cViewPr varScale="1">
        <p:scale>
          <a:sx n="62" d="100"/>
          <a:sy n="62" d="100"/>
        </p:scale>
        <p:origin x="3154" y="7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D8915E-DC14-41D6-9BB5-F49E1C265163}" type="doc">
      <dgm:prSet loTypeId="urn:microsoft.com/office/officeart/2016/7/layout/HorizontalActionList" loCatId="list" qsTypeId="urn:microsoft.com/office/officeart/2005/8/quickstyle/simple1" qsCatId="simple" csTypeId="urn:microsoft.com/office/officeart/2005/8/colors/colorful2" csCatId="colorful" phldr="1"/>
      <dgm:spPr/>
      <dgm:t>
        <a:bodyPr/>
        <a:lstStyle/>
        <a:p>
          <a:endParaRPr lang="en-US"/>
        </a:p>
      </dgm:t>
    </dgm:pt>
    <dgm:pt modelId="{CEA68BC1-0214-475A-AAEB-F2C106BEDF3D}">
      <dgm:prSet custT="1"/>
      <dgm:spPr/>
      <dgm:t>
        <a:bodyPr/>
        <a:lstStyle/>
        <a:p>
          <a:r>
            <a:rPr lang="en-US" sz="2100" b="1" dirty="0">
              <a:latin typeface="+mj-lt"/>
            </a:rPr>
            <a:t>SWOT</a:t>
          </a:r>
        </a:p>
      </dgm:t>
    </dgm:pt>
    <dgm:pt modelId="{D39F5498-D166-4D4F-959E-220D13F281F2}" type="parTrans" cxnId="{4A7F6715-186E-49A7-B901-131CC9610C6D}">
      <dgm:prSet/>
      <dgm:spPr/>
      <dgm:t>
        <a:bodyPr/>
        <a:lstStyle/>
        <a:p>
          <a:endParaRPr lang="en-US"/>
        </a:p>
      </dgm:t>
    </dgm:pt>
    <dgm:pt modelId="{D52D63DB-7300-43C9-9B4D-DCAB119753ED}" type="sibTrans" cxnId="{4A7F6715-186E-49A7-B901-131CC9610C6D}">
      <dgm:prSet/>
      <dgm:spPr/>
      <dgm:t>
        <a:bodyPr/>
        <a:lstStyle/>
        <a:p>
          <a:endParaRPr lang="en-US"/>
        </a:p>
      </dgm:t>
    </dgm:pt>
    <dgm:pt modelId="{6E78410F-604C-43A6-A991-1F6A0685C76E}">
      <dgm:prSet custT="1"/>
      <dgm:spPr/>
      <dgm:t>
        <a:bodyPr lIns="182880" tIns="182880" rIns="182880" bIns="182880"/>
        <a:lstStyle/>
        <a:p>
          <a:pPr marL="0">
            <a:lnSpc>
              <a:spcPct val="100000"/>
            </a:lnSpc>
            <a:buNone/>
          </a:pPr>
          <a:r>
            <a:rPr lang="en-US" sz="1800" dirty="0">
              <a:latin typeface="Calibri" charset="0"/>
              <a:ea typeface="Calibri" charset="0"/>
              <a:cs typeface="Calibri" charset="0"/>
            </a:rPr>
            <a:t>The internal influences including the strengths, weaknesses, opportunities and threats of the organization can be examined using this analyzing tool.</a:t>
          </a:r>
        </a:p>
      </dgm:t>
    </dgm:pt>
    <dgm:pt modelId="{B87758DC-95B9-415D-8FA2-3A592F03EEB6}" type="parTrans" cxnId="{E6E94786-140A-4645-ACBD-B11A56308E02}">
      <dgm:prSet/>
      <dgm:spPr/>
      <dgm:t>
        <a:bodyPr/>
        <a:lstStyle/>
        <a:p>
          <a:endParaRPr lang="en-US"/>
        </a:p>
      </dgm:t>
    </dgm:pt>
    <dgm:pt modelId="{81ADE71D-3BBC-45B9-8FE7-89C53F21FB8E}" type="sibTrans" cxnId="{E6E94786-140A-4645-ACBD-B11A56308E02}">
      <dgm:prSet/>
      <dgm:spPr/>
      <dgm:t>
        <a:bodyPr/>
        <a:lstStyle/>
        <a:p>
          <a:endParaRPr lang="en-US"/>
        </a:p>
      </dgm:t>
    </dgm:pt>
    <dgm:pt modelId="{838BD54C-88AD-40D7-AF5F-AB65EB0898A5}">
      <dgm:prSet custT="1"/>
      <dgm:spPr/>
      <dgm:t>
        <a:bodyPr lIns="182880" tIns="182880" rIns="182880" bIns="182880"/>
        <a:lstStyle/>
        <a:p>
          <a:pPr marL="0">
            <a:lnSpc>
              <a:spcPct val="100000"/>
            </a:lnSpc>
            <a:buNone/>
          </a:pPr>
          <a:r>
            <a:rPr lang="en-US" sz="1800" b="0" i="0" dirty="0"/>
            <a:t>The external influences including political,economic,social,</a:t>
          </a:r>
        </a:p>
        <a:p>
          <a:pPr marL="0">
            <a:lnSpc>
              <a:spcPct val="100000"/>
            </a:lnSpc>
            <a:buNone/>
          </a:pPr>
          <a:r>
            <a:rPr lang="en-US" sz="1800" b="0" i="0" dirty="0"/>
            <a:t>technological, legal and environmental can be explored using this tool.</a:t>
          </a:r>
        </a:p>
        <a:p>
          <a:pPr marL="0">
            <a:lnSpc>
              <a:spcPct val="100000"/>
            </a:lnSpc>
            <a:buNone/>
          </a:pPr>
          <a:r>
            <a:rPr lang="en-GB" sz="1800" b="0" i="0" dirty="0"/>
            <a:t>(Reding, 2021)</a:t>
          </a:r>
          <a:endParaRPr lang="en-US" sz="1800" dirty="0">
            <a:latin typeface="Calibri" charset="0"/>
            <a:ea typeface="Calibri" charset="0"/>
            <a:cs typeface="Calibri" charset="0"/>
          </a:endParaRPr>
        </a:p>
      </dgm:t>
    </dgm:pt>
    <dgm:pt modelId="{FD106F30-FED7-4A4D-9063-A51FC1861B8D}" type="parTrans" cxnId="{122438FB-0EB1-4DC7-B97A-C5EDE3236321}">
      <dgm:prSet/>
      <dgm:spPr/>
      <dgm:t>
        <a:bodyPr/>
        <a:lstStyle/>
        <a:p>
          <a:endParaRPr lang="en-US"/>
        </a:p>
      </dgm:t>
    </dgm:pt>
    <dgm:pt modelId="{C5AC6457-3C00-4583-9061-8DA5017D63FF}" type="sibTrans" cxnId="{122438FB-0EB1-4DC7-B97A-C5EDE3236321}">
      <dgm:prSet/>
      <dgm:spPr/>
      <dgm:t>
        <a:bodyPr/>
        <a:lstStyle/>
        <a:p>
          <a:endParaRPr lang="en-US"/>
        </a:p>
      </dgm:t>
    </dgm:pt>
    <dgm:pt modelId="{B45FF3C1-5A75-4E4C-B2B6-84B0FAC421C2}">
      <dgm:prSet custT="1"/>
      <dgm:spPr/>
      <dgm:t>
        <a:bodyPr lIns="182880" tIns="182880" rIns="182880" bIns="182880"/>
        <a:lstStyle/>
        <a:p>
          <a:pPr marL="0">
            <a:lnSpc>
              <a:spcPct val="100000"/>
            </a:lnSpc>
            <a:buNone/>
          </a:pPr>
          <a:r>
            <a:rPr lang="en-US" sz="1800" b="0" i="0" dirty="0"/>
            <a:t>VUCA</a:t>
          </a:r>
          <a:endParaRPr lang="en-US" sz="1800" dirty="0">
            <a:latin typeface="Calibri" charset="0"/>
            <a:ea typeface="Calibri" charset="0"/>
            <a:cs typeface="Calibri" charset="0"/>
          </a:endParaRPr>
        </a:p>
      </dgm:t>
    </dgm:pt>
    <dgm:pt modelId="{5B9815BA-8A8F-4251-B182-AD39A4FE26DD}" type="sibTrans" cxnId="{D6AF6FC0-4B56-4246-AC09-69D41F1CFC6B}">
      <dgm:prSet/>
      <dgm:spPr/>
      <dgm:t>
        <a:bodyPr/>
        <a:lstStyle/>
        <a:p>
          <a:endParaRPr lang="en-US"/>
        </a:p>
      </dgm:t>
    </dgm:pt>
    <dgm:pt modelId="{34A81C80-FF70-48EA-B442-BDB1EF403754}" type="parTrans" cxnId="{D6AF6FC0-4B56-4246-AC09-69D41F1CFC6B}">
      <dgm:prSet/>
      <dgm:spPr/>
      <dgm:t>
        <a:bodyPr/>
        <a:lstStyle/>
        <a:p>
          <a:endParaRPr lang="en-US"/>
        </a:p>
      </dgm:t>
    </dgm:pt>
    <dgm:pt modelId="{0A954AA6-C6B0-4271-8792-CCCE30CE7D69}">
      <dgm:prSet custT="1"/>
      <dgm:spPr/>
      <dgm:t>
        <a:bodyPr/>
        <a:lstStyle/>
        <a:p>
          <a:r>
            <a:rPr lang="en-US" sz="2000" b="1" dirty="0">
              <a:latin typeface="+mj-lt"/>
              <a:ea typeface="Calibri" charset="0"/>
              <a:cs typeface="Calibri" charset="0"/>
            </a:rPr>
            <a:t>PESTLE</a:t>
          </a:r>
          <a:endParaRPr lang="en-US" sz="2100" b="1" dirty="0">
            <a:latin typeface="+mj-lt"/>
            <a:ea typeface="Calibri" charset="0"/>
            <a:cs typeface="Calibri" charset="0"/>
          </a:endParaRPr>
        </a:p>
      </dgm:t>
    </dgm:pt>
    <dgm:pt modelId="{7635DF39-FFCE-4F67-A43A-C3F7B847830D}" type="sibTrans" cxnId="{61DE8435-87FC-4ED8-A1D9-A0E36224C192}">
      <dgm:prSet/>
      <dgm:spPr/>
      <dgm:t>
        <a:bodyPr/>
        <a:lstStyle/>
        <a:p>
          <a:endParaRPr lang="en-US"/>
        </a:p>
      </dgm:t>
    </dgm:pt>
    <dgm:pt modelId="{81CA91A9-12C9-4000-A833-6528B617CCA1}" type="parTrans" cxnId="{61DE8435-87FC-4ED8-A1D9-A0E36224C192}">
      <dgm:prSet/>
      <dgm:spPr/>
      <dgm:t>
        <a:bodyPr/>
        <a:lstStyle/>
        <a:p>
          <a:endParaRPr lang="en-US"/>
        </a:p>
      </dgm:t>
    </dgm:pt>
    <dgm:pt modelId="{1233559C-82CE-42F6-95BE-F189B18100EF}">
      <dgm:prSet custT="1"/>
      <dgm:spPr/>
      <dgm:t>
        <a:bodyPr/>
        <a:lstStyle/>
        <a:p>
          <a:pPr marL="0">
            <a:lnSpc>
              <a:spcPct val="100000"/>
            </a:lnSpc>
            <a:buNone/>
          </a:pPr>
          <a:r>
            <a:rPr lang="en-GB" sz="1800" dirty="0">
              <a:latin typeface="Calibri" charset="0"/>
              <a:cs typeface="Calibri" charset="0"/>
            </a:rPr>
            <a:t>(Raeburn, 2022)</a:t>
          </a:r>
        </a:p>
      </dgm:t>
    </dgm:pt>
    <dgm:pt modelId="{339EE6C4-DBF6-4501-956D-5B6F26556823}" type="parTrans" cxnId="{E119ADDA-0EE6-4079-AB2F-8ADCAD0A329D}">
      <dgm:prSet/>
      <dgm:spPr/>
      <dgm:t>
        <a:bodyPr/>
        <a:lstStyle/>
        <a:p>
          <a:endParaRPr lang="en-GB"/>
        </a:p>
      </dgm:t>
    </dgm:pt>
    <dgm:pt modelId="{7330A791-A344-412B-9060-F6365AB17C34}" type="sibTrans" cxnId="{E119ADDA-0EE6-4079-AB2F-8ADCAD0A329D}">
      <dgm:prSet/>
      <dgm:spPr/>
      <dgm:t>
        <a:bodyPr/>
        <a:lstStyle/>
        <a:p>
          <a:endParaRPr lang="en-GB"/>
        </a:p>
      </dgm:t>
    </dgm:pt>
    <dgm:pt modelId="{CB7F17DB-545C-4B5E-8334-94D61C5D9F83}">
      <dgm:prSet custT="1"/>
      <dgm:spPr/>
      <dgm:t>
        <a:bodyPr/>
        <a:lstStyle/>
        <a:p>
          <a:r>
            <a:rPr lang="en-GB" sz="1600" dirty="0"/>
            <a:t>Volatility, uncertainty, complexity and ambiguity can be used by an organisation to help in situations where a business needs to address a problem. But research shows it is better used to prepare for any problems that might arise with an approach ready to solve the problem.</a:t>
          </a:r>
        </a:p>
        <a:p>
          <a:r>
            <a:rPr lang="en-GB" sz="1600" dirty="0"/>
            <a:t>(Bennett and Lemoine, 2014)</a:t>
          </a:r>
        </a:p>
      </dgm:t>
    </dgm:pt>
    <dgm:pt modelId="{5EFF580F-D8D3-4719-91F5-631D11F1A8B4}" type="parTrans" cxnId="{6DDAE136-C66B-46A0-8002-150E9616E754}">
      <dgm:prSet/>
      <dgm:spPr/>
    </dgm:pt>
    <dgm:pt modelId="{32F7EA79-FE3B-4861-84CE-684168392832}" type="sibTrans" cxnId="{6DDAE136-C66B-46A0-8002-150E9616E754}">
      <dgm:prSet/>
      <dgm:spPr/>
    </dgm:pt>
    <dgm:pt modelId="{917788B4-4702-452B-A9BF-BD370AC7C91D}" type="pres">
      <dgm:prSet presAssocID="{0DD8915E-DC14-41D6-9BB5-F49E1C265163}" presName="Name0" presStyleCnt="0">
        <dgm:presLayoutVars>
          <dgm:dir/>
          <dgm:animLvl val="lvl"/>
          <dgm:resizeHandles val="exact"/>
        </dgm:presLayoutVars>
      </dgm:prSet>
      <dgm:spPr/>
    </dgm:pt>
    <dgm:pt modelId="{54C7622E-B3EE-4BFC-B751-4B261C400F01}" type="pres">
      <dgm:prSet presAssocID="{CEA68BC1-0214-475A-AAEB-F2C106BEDF3D}" presName="composite" presStyleCnt="0"/>
      <dgm:spPr/>
    </dgm:pt>
    <dgm:pt modelId="{80A1A6DF-0273-4C9F-A1CF-A320F9DB6FD1}" type="pres">
      <dgm:prSet presAssocID="{CEA68BC1-0214-475A-AAEB-F2C106BEDF3D}" presName="parTx" presStyleLbl="alignNode1" presStyleIdx="0" presStyleCnt="3" custScaleY="100000" custLinFactNeighborX="184" custLinFactNeighborY="-39697">
        <dgm:presLayoutVars>
          <dgm:chMax val="0"/>
          <dgm:chPref val="0"/>
        </dgm:presLayoutVars>
      </dgm:prSet>
      <dgm:spPr/>
    </dgm:pt>
    <dgm:pt modelId="{910C52EF-D1F5-4581-A150-24B263AF9343}" type="pres">
      <dgm:prSet presAssocID="{CEA68BC1-0214-475A-AAEB-F2C106BEDF3D}" presName="desTx" presStyleLbl="alignAccFollowNode1" presStyleIdx="0" presStyleCnt="3" custScaleX="98863" custScaleY="133327" custLinFactNeighborX="2517" custLinFactNeighborY="9005">
        <dgm:presLayoutVars/>
      </dgm:prSet>
      <dgm:spPr/>
    </dgm:pt>
    <dgm:pt modelId="{06DEF15E-2A95-4424-9CA3-93FFF5A22F97}" type="pres">
      <dgm:prSet presAssocID="{D52D63DB-7300-43C9-9B4D-DCAB119753ED}" presName="space" presStyleCnt="0"/>
      <dgm:spPr/>
    </dgm:pt>
    <dgm:pt modelId="{E64E3A55-000D-654E-976E-1AFA50D7F3B9}" type="pres">
      <dgm:prSet presAssocID="{B45FF3C1-5A75-4E4C-B2B6-84B0FAC421C2}" presName="composite" presStyleCnt="0"/>
      <dgm:spPr/>
    </dgm:pt>
    <dgm:pt modelId="{8E7C73FB-7668-8B4B-9D4B-B7771D6292B3}" type="pres">
      <dgm:prSet presAssocID="{B45FF3C1-5A75-4E4C-B2B6-84B0FAC421C2}" presName="parTx" presStyleLbl="alignNode1" presStyleIdx="1" presStyleCnt="3" custLinFactNeighborX="1538" custLinFactNeighborY="-33916">
        <dgm:presLayoutVars>
          <dgm:chMax val="0"/>
          <dgm:chPref val="0"/>
        </dgm:presLayoutVars>
      </dgm:prSet>
      <dgm:spPr/>
    </dgm:pt>
    <dgm:pt modelId="{4CF71825-3127-8F43-84F6-4AC7E5539941}" type="pres">
      <dgm:prSet presAssocID="{B45FF3C1-5A75-4E4C-B2B6-84B0FAC421C2}" presName="desTx" presStyleLbl="alignAccFollowNode1" presStyleIdx="1" presStyleCnt="3" custScaleX="99255" custScaleY="146124" custLinFactNeighborX="1940" custLinFactNeighborY="13716">
        <dgm:presLayoutVars/>
      </dgm:prSet>
      <dgm:spPr/>
    </dgm:pt>
    <dgm:pt modelId="{E923FE85-8D3E-A546-AD2B-0CEB31C7B7EA}" type="pres">
      <dgm:prSet presAssocID="{5B9815BA-8A8F-4251-B182-AD39A4FE26DD}" presName="space" presStyleCnt="0"/>
      <dgm:spPr/>
    </dgm:pt>
    <dgm:pt modelId="{BEA164EE-1450-4AEB-9527-4E22FBF3C1A8}" type="pres">
      <dgm:prSet presAssocID="{0A954AA6-C6B0-4271-8792-CCCE30CE7D69}" presName="composite" presStyleCnt="0"/>
      <dgm:spPr/>
    </dgm:pt>
    <dgm:pt modelId="{6B33ABE5-CEF1-4B39-82C3-F1FC644C0A8F}" type="pres">
      <dgm:prSet presAssocID="{0A954AA6-C6B0-4271-8792-CCCE30CE7D69}" presName="parTx" presStyleLbl="alignNode1" presStyleIdx="2" presStyleCnt="3" custScaleX="90152" custScaleY="100000" custLinFactNeighborX="-595" custLinFactNeighborY="-32965">
        <dgm:presLayoutVars>
          <dgm:chMax val="0"/>
          <dgm:chPref val="0"/>
        </dgm:presLayoutVars>
      </dgm:prSet>
      <dgm:spPr/>
    </dgm:pt>
    <dgm:pt modelId="{D49AD3F7-B2B6-4709-A43B-C22DEB981B39}" type="pres">
      <dgm:prSet presAssocID="{0A954AA6-C6B0-4271-8792-CCCE30CE7D69}" presName="desTx" presStyleLbl="alignAccFollowNode1" presStyleIdx="2" presStyleCnt="3" custScaleY="138334" custLinFactNeighborX="4822" custLinFactNeighborY="12441">
        <dgm:presLayoutVars/>
      </dgm:prSet>
      <dgm:spPr/>
    </dgm:pt>
  </dgm:ptLst>
  <dgm:cxnLst>
    <dgm:cxn modelId="{4A7F6715-186E-49A7-B901-131CC9610C6D}" srcId="{0DD8915E-DC14-41D6-9BB5-F49E1C265163}" destId="{CEA68BC1-0214-475A-AAEB-F2C106BEDF3D}" srcOrd="0" destOrd="0" parTransId="{D39F5498-D166-4D4F-959E-220D13F281F2}" sibTransId="{D52D63DB-7300-43C9-9B4D-DCAB119753ED}"/>
    <dgm:cxn modelId="{61DE8435-87FC-4ED8-A1D9-A0E36224C192}" srcId="{0DD8915E-DC14-41D6-9BB5-F49E1C265163}" destId="{0A954AA6-C6B0-4271-8792-CCCE30CE7D69}" srcOrd="2" destOrd="0" parTransId="{81CA91A9-12C9-4000-A833-6528B617CCA1}" sibTransId="{7635DF39-FFCE-4F67-A43A-C3F7B847830D}"/>
    <dgm:cxn modelId="{6DDAE136-C66B-46A0-8002-150E9616E754}" srcId="{B45FF3C1-5A75-4E4C-B2B6-84B0FAC421C2}" destId="{CB7F17DB-545C-4B5E-8334-94D61C5D9F83}" srcOrd="0" destOrd="0" parTransId="{5EFF580F-D8D3-4719-91F5-631D11F1A8B4}" sibTransId="{32F7EA79-FE3B-4861-84CE-684168392832}"/>
    <dgm:cxn modelId="{E6E94786-140A-4645-ACBD-B11A56308E02}" srcId="{CEA68BC1-0214-475A-AAEB-F2C106BEDF3D}" destId="{6E78410F-604C-43A6-A991-1F6A0685C76E}" srcOrd="0" destOrd="0" parTransId="{B87758DC-95B9-415D-8FA2-3A592F03EEB6}" sibTransId="{81ADE71D-3BBC-45B9-8FE7-89C53F21FB8E}"/>
    <dgm:cxn modelId="{77938B8A-5AD8-4A5E-A030-55E04EAC32E6}" type="presOf" srcId="{6E78410F-604C-43A6-A991-1F6A0685C76E}" destId="{910C52EF-D1F5-4581-A150-24B263AF9343}" srcOrd="0" destOrd="0" presId="urn:microsoft.com/office/officeart/2016/7/layout/HorizontalActionList"/>
    <dgm:cxn modelId="{E440549C-0098-4200-80A6-FF88137F160F}" type="presOf" srcId="{0DD8915E-DC14-41D6-9BB5-F49E1C265163}" destId="{917788B4-4702-452B-A9BF-BD370AC7C91D}" srcOrd="0" destOrd="0" presId="urn:microsoft.com/office/officeart/2016/7/layout/HorizontalActionList"/>
    <dgm:cxn modelId="{B8BA17A3-E6BE-4BB7-BFC5-AC7B21F25C0A}" type="presOf" srcId="{1233559C-82CE-42F6-95BE-F189B18100EF}" destId="{910C52EF-D1F5-4581-A150-24B263AF9343}" srcOrd="0" destOrd="1" presId="urn:microsoft.com/office/officeart/2016/7/layout/HorizontalActionList"/>
    <dgm:cxn modelId="{EAAB11A5-0686-483C-BCF6-DBEC7C900DBA}" type="presOf" srcId="{CB7F17DB-545C-4B5E-8334-94D61C5D9F83}" destId="{4CF71825-3127-8F43-84F6-4AC7E5539941}" srcOrd="0" destOrd="0" presId="urn:microsoft.com/office/officeart/2016/7/layout/HorizontalActionList"/>
    <dgm:cxn modelId="{D6AF6FC0-4B56-4246-AC09-69D41F1CFC6B}" srcId="{0DD8915E-DC14-41D6-9BB5-F49E1C265163}" destId="{B45FF3C1-5A75-4E4C-B2B6-84B0FAC421C2}" srcOrd="1" destOrd="0" parTransId="{34A81C80-FF70-48EA-B442-BDB1EF403754}" sibTransId="{5B9815BA-8A8F-4251-B182-AD39A4FE26DD}"/>
    <dgm:cxn modelId="{6C490ECB-D905-2B46-AB38-26F33E763F41}" type="presOf" srcId="{B45FF3C1-5A75-4E4C-B2B6-84B0FAC421C2}" destId="{8E7C73FB-7668-8B4B-9D4B-B7771D6292B3}" srcOrd="0" destOrd="0" presId="urn:microsoft.com/office/officeart/2016/7/layout/HorizontalActionList"/>
    <dgm:cxn modelId="{B4983ACB-8E8C-4A2A-9B18-8617D7E17A77}" type="presOf" srcId="{838BD54C-88AD-40D7-AF5F-AB65EB0898A5}" destId="{D49AD3F7-B2B6-4709-A43B-C22DEB981B39}" srcOrd="0" destOrd="0" presId="urn:microsoft.com/office/officeart/2016/7/layout/HorizontalActionList"/>
    <dgm:cxn modelId="{E119ADDA-0EE6-4079-AB2F-8ADCAD0A329D}" srcId="{CEA68BC1-0214-475A-AAEB-F2C106BEDF3D}" destId="{1233559C-82CE-42F6-95BE-F189B18100EF}" srcOrd="1" destOrd="0" parTransId="{339EE6C4-DBF6-4501-956D-5B6F26556823}" sibTransId="{7330A791-A344-412B-9060-F6365AB17C34}"/>
    <dgm:cxn modelId="{9AF54BDB-DAB3-4B24-A529-369FFC39451F}" type="presOf" srcId="{0A954AA6-C6B0-4271-8792-CCCE30CE7D69}" destId="{6B33ABE5-CEF1-4B39-82C3-F1FC644C0A8F}" srcOrd="0" destOrd="0" presId="urn:microsoft.com/office/officeart/2016/7/layout/HorizontalActionList"/>
    <dgm:cxn modelId="{E3F2F5EC-16B1-4C58-9182-F30E78C8D17D}" type="presOf" srcId="{CEA68BC1-0214-475A-AAEB-F2C106BEDF3D}" destId="{80A1A6DF-0273-4C9F-A1CF-A320F9DB6FD1}" srcOrd="0" destOrd="0" presId="urn:microsoft.com/office/officeart/2016/7/layout/HorizontalActionList"/>
    <dgm:cxn modelId="{122438FB-0EB1-4DC7-B97A-C5EDE3236321}" srcId="{0A954AA6-C6B0-4271-8792-CCCE30CE7D69}" destId="{838BD54C-88AD-40D7-AF5F-AB65EB0898A5}" srcOrd="0" destOrd="0" parTransId="{FD106F30-FED7-4A4D-9063-A51FC1861B8D}" sibTransId="{C5AC6457-3C00-4583-9061-8DA5017D63FF}"/>
    <dgm:cxn modelId="{33ECD332-58AF-4E88-A500-D1240A9110AD}" type="presParOf" srcId="{917788B4-4702-452B-A9BF-BD370AC7C91D}" destId="{54C7622E-B3EE-4BFC-B751-4B261C400F01}" srcOrd="0" destOrd="0" presId="urn:microsoft.com/office/officeart/2016/7/layout/HorizontalActionList"/>
    <dgm:cxn modelId="{235818C5-3573-4908-AEE0-3A7896555462}" type="presParOf" srcId="{54C7622E-B3EE-4BFC-B751-4B261C400F01}" destId="{80A1A6DF-0273-4C9F-A1CF-A320F9DB6FD1}" srcOrd="0" destOrd="0" presId="urn:microsoft.com/office/officeart/2016/7/layout/HorizontalActionList"/>
    <dgm:cxn modelId="{33438145-C485-436C-AD90-2BC58FD45BD2}" type="presParOf" srcId="{54C7622E-B3EE-4BFC-B751-4B261C400F01}" destId="{910C52EF-D1F5-4581-A150-24B263AF9343}" srcOrd="1" destOrd="0" presId="urn:microsoft.com/office/officeart/2016/7/layout/HorizontalActionList"/>
    <dgm:cxn modelId="{0EA76779-6AA3-4942-8892-7B9CDEB74548}" type="presParOf" srcId="{917788B4-4702-452B-A9BF-BD370AC7C91D}" destId="{06DEF15E-2A95-4424-9CA3-93FFF5A22F97}" srcOrd="1" destOrd="0" presId="urn:microsoft.com/office/officeart/2016/7/layout/HorizontalActionList"/>
    <dgm:cxn modelId="{44E9D6E9-259C-024F-BDAF-C62E637EC50C}" type="presParOf" srcId="{917788B4-4702-452B-A9BF-BD370AC7C91D}" destId="{E64E3A55-000D-654E-976E-1AFA50D7F3B9}" srcOrd="2" destOrd="0" presId="urn:microsoft.com/office/officeart/2016/7/layout/HorizontalActionList"/>
    <dgm:cxn modelId="{7D7212D7-ECF3-234F-9D41-34B8B60806C4}" type="presParOf" srcId="{E64E3A55-000D-654E-976E-1AFA50D7F3B9}" destId="{8E7C73FB-7668-8B4B-9D4B-B7771D6292B3}" srcOrd="0" destOrd="0" presId="urn:microsoft.com/office/officeart/2016/7/layout/HorizontalActionList"/>
    <dgm:cxn modelId="{D28C9074-56E2-F645-BECA-F849BF0B7440}" type="presParOf" srcId="{E64E3A55-000D-654E-976E-1AFA50D7F3B9}" destId="{4CF71825-3127-8F43-84F6-4AC7E5539941}" srcOrd="1" destOrd="0" presId="urn:microsoft.com/office/officeart/2016/7/layout/HorizontalActionList"/>
    <dgm:cxn modelId="{D0E54E57-0E25-4F4B-9D9B-4E9D36255229}" type="presParOf" srcId="{917788B4-4702-452B-A9BF-BD370AC7C91D}" destId="{E923FE85-8D3E-A546-AD2B-0CEB31C7B7EA}" srcOrd="3" destOrd="0" presId="urn:microsoft.com/office/officeart/2016/7/layout/HorizontalActionList"/>
    <dgm:cxn modelId="{8508FC8E-9136-4A97-9AA3-FFDDDB3B40AE}" type="presParOf" srcId="{917788B4-4702-452B-A9BF-BD370AC7C91D}" destId="{BEA164EE-1450-4AEB-9527-4E22FBF3C1A8}" srcOrd="4" destOrd="0" presId="urn:microsoft.com/office/officeart/2016/7/layout/HorizontalActionList"/>
    <dgm:cxn modelId="{657D2BC0-01E3-4AB6-A185-AF8A8BDB41EA}" type="presParOf" srcId="{BEA164EE-1450-4AEB-9527-4E22FBF3C1A8}" destId="{6B33ABE5-CEF1-4B39-82C3-F1FC644C0A8F}" srcOrd="0" destOrd="0" presId="urn:microsoft.com/office/officeart/2016/7/layout/HorizontalActionList"/>
    <dgm:cxn modelId="{D58411C6-0DF5-4662-9901-DA23240E83B9}" type="presParOf" srcId="{BEA164EE-1450-4AEB-9527-4E22FBF3C1A8}" destId="{D49AD3F7-B2B6-4709-A43B-C22DEB981B39}" srcOrd="1" destOrd="0" presId="urn:microsoft.com/office/officeart/2016/7/layout/HorizontalAction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A1A6DF-0273-4C9F-A1CF-A320F9DB6FD1}">
      <dsp:nvSpPr>
        <dsp:cNvPr id="0" name=""/>
        <dsp:cNvSpPr/>
      </dsp:nvSpPr>
      <dsp:spPr>
        <a:xfrm>
          <a:off x="193257" y="313841"/>
          <a:ext cx="3553571" cy="106607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0811" tIns="280811" rIns="280811" bIns="280811" numCol="1" spcCol="1270" anchor="ctr" anchorCtr="0">
          <a:noAutofit/>
        </a:bodyPr>
        <a:lstStyle/>
        <a:p>
          <a:pPr marL="0" lvl="0" indent="0" algn="ctr" defTabSz="933450">
            <a:lnSpc>
              <a:spcPct val="90000"/>
            </a:lnSpc>
            <a:spcBef>
              <a:spcPct val="0"/>
            </a:spcBef>
            <a:spcAft>
              <a:spcPct val="35000"/>
            </a:spcAft>
            <a:buNone/>
          </a:pPr>
          <a:r>
            <a:rPr lang="en-US" sz="2100" b="1" kern="1200" dirty="0">
              <a:latin typeface="+mj-lt"/>
            </a:rPr>
            <a:t>SWOT</a:t>
          </a:r>
        </a:p>
      </dsp:txBody>
      <dsp:txXfrm>
        <a:off x="193257" y="313841"/>
        <a:ext cx="3553571" cy="1066071"/>
      </dsp:txXfrm>
    </dsp:sp>
    <dsp:sp modelId="{910C52EF-D1F5-4581-A150-24B263AF9343}">
      <dsp:nvSpPr>
        <dsp:cNvPr id="0" name=""/>
        <dsp:cNvSpPr/>
      </dsp:nvSpPr>
      <dsp:spPr>
        <a:xfrm>
          <a:off x="295223" y="1506629"/>
          <a:ext cx="3476617" cy="285845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800100">
            <a:lnSpc>
              <a:spcPct val="100000"/>
            </a:lnSpc>
            <a:spcBef>
              <a:spcPct val="0"/>
            </a:spcBef>
            <a:spcAft>
              <a:spcPct val="35000"/>
            </a:spcAft>
            <a:buNone/>
          </a:pPr>
          <a:r>
            <a:rPr lang="en-US" sz="1800" kern="1200" dirty="0">
              <a:latin typeface="Calibri" charset="0"/>
              <a:ea typeface="Calibri" charset="0"/>
              <a:cs typeface="Calibri" charset="0"/>
            </a:rPr>
            <a:t>The internal influences including the strengths, weaknesses, opportunities and threats of the organization can be examined using this analyzing tool.</a:t>
          </a:r>
        </a:p>
        <a:p>
          <a:pPr marL="0" lvl="0" indent="0" algn="l" defTabSz="800100">
            <a:lnSpc>
              <a:spcPct val="100000"/>
            </a:lnSpc>
            <a:spcBef>
              <a:spcPct val="0"/>
            </a:spcBef>
            <a:spcAft>
              <a:spcPct val="35000"/>
            </a:spcAft>
            <a:buNone/>
          </a:pPr>
          <a:r>
            <a:rPr lang="en-GB" sz="1800" kern="1200" dirty="0">
              <a:latin typeface="Calibri" charset="0"/>
              <a:cs typeface="Calibri" charset="0"/>
            </a:rPr>
            <a:t>(Raeburn, 2022)</a:t>
          </a:r>
        </a:p>
      </dsp:txBody>
      <dsp:txXfrm>
        <a:off x="295223" y="1506629"/>
        <a:ext cx="3476617" cy="2858450"/>
      </dsp:txXfrm>
    </dsp:sp>
    <dsp:sp modelId="{8E7C73FB-7668-8B4B-9D4B-B7771D6292B3}">
      <dsp:nvSpPr>
        <dsp:cNvPr id="0" name=""/>
        <dsp:cNvSpPr/>
      </dsp:nvSpPr>
      <dsp:spPr>
        <a:xfrm>
          <a:off x="3902733" y="285176"/>
          <a:ext cx="3553571" cy="1066071"/>
        </a:xfrm>
        <a:prstGeom prst="rect">
          <a:avLst/>
        </a:prstGeom>
        <a:solidFill>
          <a:schemeClr val="accent2">
            <a:hueOff val="938015"/>
            <a:satOff val="17090"/>
            <a:lumOff val="3726"/>
            <a:alphaOff val="0"/>
          </a:schemeClr>
        </a:solidFill>
        <a:ln w="12700" cap="flat" cmpd="sng" algn="ctr">
          <a:solidFill>
            <a:schemeClr val="accent2">
              <a:hueOff val="938015"/>
              <a:satOff val="17090"/>
              <a:lumOff val="3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800100">
            <a:lnSpc>
              <a:spcPct val="100000"/>
            </a:lnSpc>
            <a:spcBef>
              <a:spcPct val="0"/>
            </a:spcBef>
            <a:spcAft>
              <a:spcPct val="35000"/>
            </a:spcAft>
            <a:buNone/>
          </a:pPr>
          <a:r>
            <a:rPr lang="en-US" sz="1800" b="0" i="0" kern="1200" dirty="0"/>
            <a:t>VUCA</a:t>
          </a:r>
          <a:endParaRPr lang="en-US" sz="1800" kern="1200" dirty="0">
            <a:latin typeface="Calibri" charset="0"/>
            <a:ea typeface="Calibri" charset="0"/>
            <a:cs typeface="Calibri" charset="0"/>
          </a:endParaRPr>
        </a:p>
      </dsp:txBody>
      <dsp:txXfrm>
        <a:off x="3902733" y="285176"/>
        <a:ext cx="3553571" cy="1066071"/>
      </dsp:txXfrm>
    </dsp:sp>
    <dsp:sp modelId="{4CF71825-3127-8F43-84F6-4AC7E5539941}">
      <dsp:nvSpPr>
        <dsp:cNvPr id="0" name=""/>
        <dsp:cNvSpPr/>
      </dsp:nvSpPr>
      <dsp:spPr>
        <a:xfrm>
          <a:off x="3929723" y="1344895"/>
          <a:ext cx="3504242" cy="3219630"/>
        </a:xfrm>
        <a:prstGeom prst="rect">
          <a:avLst/>
        </a:prstGeom>
        <a:solidFill>
          <a:schemeClr val="accent2">
            <a:tint val="40000"/>
            <a:alpha val="90000"/>
            <a:hueOff val="1399204"/>
            <a:satOff val="21201"/>
            <a:lumOff val="1912"/>
            <a:alphaOff val="0"/>
          </a:schemeClr>
        </a:solidFill>
        <a:ln w="12700" cap="flat" cmpd="sng" algn="ctr">
          <a:solidFill>
            <a:schemeClr val="accent2">
              <a:tint val="40000"/>
              <a:alpha val="90000"/>
              <a:hueOff val="1399204"/>
              <a:satOff val="21201"/>
              <a:lumOff val="191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8739" tIns="348739" rIns="348739" bIns="348739" numCol="1" spcCol="1270" anchor="t" anchorCtr="0">
          <a:noAutofit/>
        </a:bodyPr>
        <a:lstStyle/>
        <a:p>
          <a:pPr marL="0" lvl="0" indent="0" algn="l" defTabSz="711200">
            <a:lnSpc>
              <a:spcPct val="90000"/>
            </a:lnSpc>
            <a:spcBef>
              <a:spcPct val="0"/>
            </a:spcBef>
            <a:spcAft>
              <a:spcPct val="35000"/>
            </a:spcAft>
            <a:buNone/>
          </a:pPr>
          <a:r>
            <a:rPr lang="en-GB" sz="1600" kern="1200" dirty="0"/>
            <a:t>Volatility, uncertainty, complexity and ambiguity can be used by an organisation to help in situations where a business needs to address a problem. But research shows it is better used to prepare for any problems that might arise with an approach ready to solve the problem.</a:t>
          </a:r>
        </a:p>
        <a:p>
          <a:pPr marL="0" lvl="0" indent="0" algn="l" defTabSz="711200">
            <a:lnSpc>
              <a:spcPct val="90000"/>
            </a:lnSpc>
            <a:spcBef>
              <a:spcPct val="0"/>
            </a:spcBef>
            <a:spcAft>
              <a:spcPct val="35000"/>
            </a:spcAft>
            <a:buNone/>
          </a:pPr>
          <a:r>
            <a:rPr lang="en-GB" sz="1600" kern="1200" dirty="0"/>
            <a:t>(Bennett and Lemoine, 2014)</a:t>
          </a:r>
        </a:p>
      </dsp:txBody>
      <dsp:txXfrm>
        <a:off x="3929723" y="1344895"/>
        <a:ext cx="3504242" cy="3219630"/>
      </dsp:txXfrm>
    </dsp:sp>
    <dsp:sp modelId="{6B33ABE5-CEF1-4B39-82C3-F1FC644C0A8F}">
      <dsp:nvSpPr>
        <dsp:cNvPr id="0" name=""/>
        <dsp:cNvSpPr/>
      </dsp:nvSpPr>
      <dsp:spPr>
        <a:xfrm>
          <a:off x="7648124" y="399080"/>
          <a:ext cx="2888123" cy="961084"/>
        </a:xfrm>
        <a:prstGeom prst="rect">
          <a:avLst/>
        </a:prstGeom>
        <a:solidFill>
          <a:schemeClr val="accent2">
            <a:hueOff val="1876031"/>
            <a:satOff val="34180"/>
            <a:lumOff val="7452"/>
            <a:alphaOff val="0"/>
          </a:schemeClr>
        </a:solidFill>
        <a:ln w="12700" cap="flat" cmpd="sng" algn="ctr">
          <a:solidFill>
            <a:schemeClr val="accent2">
              <a:hueOff val="1876031"/>
              <a:satOff val="34180"/>
              <a:lumOff val="74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3157" tIns="253157" rIns="253157" bIns="253157"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mj-lt"/>
              <a:ea typeface="Calibri" charset="0"/>
              <a:cs typeface="Calibri" charset="0"/>
            </a:rPr>
            <a:t>PESTLE</a:t>
          </a:r>
          <a:endParaRPr lang="en-US" sz="2100" b="1" kern="1200" dirty="0">
            <a:latin typeface="+mj-lt"/>
            <a:ea typeface="Calibri" charset="0"/>
            <a:cs typeface="Calibri" charset="0"/>
          </a:endParaRPr>
        </a:p>
      </dsp:txBody>
      <dsp:txXfrm>
        <a:off x="7648124" y="399080"/>
        <a:ext cx="2888123" cy="961084"/>
      </dsp:txXfrm>
    </dsp:sp>
    <dsp:sp modelId="{D49AD3F7-B2B6-4709-A43B-C22DEB981B39}">
      <dsp:nvSpPr>
        <dsp:cNvPr id="0" name=""/>
        <dsp:cNvSpPr/>
      </dsp:nvSpPr>
      <dsp:spPr>
        <a:xfrm>
          <a:off x="7663918" y="1419286"/>
          <a:ext cx="3203615" cy="3047989"/>
        </a:xfrm>
        <a:prstGeom prst="rect">
          <a:avLst/>
        </a:prstGeom>
        <a:solidFill>
          <a:schemeClr val="accent2">
            <a:tint val="40000"/>
            <a:alpha val="90000"/>
            <a:hueOff val="2798407"/>
            <a:satOff val="42402"/>
            <a:lumOff val="3824"/>
            <a:alphaOff val="0"/>
          </a:schemeClr>
        </a:solidFill>
        <a:ln w="12700" cap="flat" cmpd="sng" algn="ctr">
          <a:solidFill>
            <a:schemeClr val="accent2">
              <a:tint val="40000"/>
              <a:alpha val="90000"/>
              <a:hueOff val="2798407"/>
              <a:satOff val="42402"/>
              <a:lumOff val="382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800100">
            <a:lnSpc>
              <a:spcPct val="100000"/>
            </a:lnSpc>
            <a:spcBef>
              <a:spcPct val="0"/>
            </a:spcBef>
            <a:spcAft>
              <a:spcPct val="35000"/>
            </a:spcAft>
            <a:buNone/>
          </a:pPr>
          <a:r>
            <a:rPr lang="en-US" sz="1800" b="0" i="0" kern="1200" dirty="0"/>
            <a:t>The external influences including political,economic,social,</a:t>
          </a:r>
        </a:p>
        <a:p>
          <a:pPr marL="0" lvl="0" indent="0" algn="l" defTabSz="800100">
            <a:lnSpc>
              <a:spcPct val="100000"/>
            </a:lnSpc>
            <a:spcBef>
              <a:spcPct val="0"/>
            </a:spcBef>
            <a:spcAft>
              <a:spcPct val="35000"/>
            </a:spcAft>
            <a:buNone/>
          </a:pPr>
          <a:r>
            <a:rPr lang="en-US" sz="1800" b="0" i="0" kern="1200" dirty="0"/>
            <a:t>technological, legal and environmental can be explored using this tool.</a:t>
          </a:r>
        </a:p>
        <a:p>
          <a:pPr marL="0" lvl="0" indent="0" algn="l" defTabSz="800100">
            <a:lnSpc>
              <a:spcPct val="100000"/>
            </a:lnSpc>
            <a:spcBef>
              <a:spcPct val="0"/>
            </a:spcBef>
            <a:spcAft>
              <a:spcPct val="35000"/>
            </a:spcAft>
            <a:buNone/>
          </a:pPr>
          <a:r>
            <a:rPr lang="en-GB" sz="1800" b="0" i="0" kern="1200" dirty="0"/>
            <a:t>(Reding, 2021)</a:t>
          </a:r>
          <a:endParaRPr lang="en-US" sz="1800" kern="1200" dirty="0">
            <a:latin typeface="Calibri" charset="0"/>
            <a:ea typeface="Calibri" charset="0"/>
            <a:cs typeface="Calibri" charset="0"/>
          </a:endParaRPr>
        </a:p>
      </dsp:txBody>
      <dsp:txXfrm>
        <a:off x="7663918" y="1419286"/>
        <a:ext cx="3203615" cy="3047989"/>
      </dsp:txXfrm>
    </dsp:sp>
  </dsp:spTree>
</dsp:drawing>
</file>

<file path=ppt/diagrams/layout1.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EC026C9-4C52-4B60-A858-A50E4BE56DA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A6160113-35DB-4BB4-9269-631D6FEB5E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410D272-305C-421E-A9EF-95D63D599B42}" type="datetimeFigureOut">
              <a:rPr lang="en-US" smtClean="0"/>
              <a:t>3/8/23</a:t>
            </a:fld>
            <a:endParaRPr lang="en-US" dirty="0"/>
          </a:p>
        </p:txBody>
      </p:sp>
      <p:sp>
        <p:nvSpPr>
          <p:cNvPr id="4" name="Footer Placeholder 3">
            <a:extLst>
              <a:ext uri="{FF2B5EF4-FFF2-40B4-BE49-F238E27FC236}">
                <a16:creationId xmlns:a16="http://schemas.microsoft.com/office/drawing/2014/main" id="{FF40E5BB-A291-4B94-8433-B9D3F16854C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857D678-038E-42A6-961E-EAB034DB470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1DE7DFA-63CC-4ED7-B30E-ACF88B4B8932}" type="slidenum">
              <a:rPr lang="en-US" smtClean="0"/>
              <a:t>‹#›</a:t>
            </a:fld>
            <a:endParaRPr lang="en-US" dirty="0"/>
          </a:p>
        </p:txBody>
      </p:sp>
    </p:spTree>
    <p:extLst>
      <p:ext uri="{BB962C8B-B14F-4D97-AF65-F5344CB8AC3E}">
        <p14:creationId xmlns:p14="http://schemas.microsoft.com/office/powerpoint/2010/main" val="23500912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E16E63-7886-43BC-8DD4-4F14C3DD7360}" type="datetimeFigureOut">
              <a:rPr lang="en-US" smtClean="0"/>
              <a:t>3/8/23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8C5307-140F-447F-BCBA-BB92E3A2906B}" type="slidenum">
              <a:rPr lang="en-US" smtClean="0"/>
              <a:t>‹#›</a:t>
            </a:fld>
            <a:endParaRPr lang="en-US" dirty="0"/>
          </a:p>
        </p:txBody>
      </p:sp>
    </p:spTree>
    <p:extLst>
      <p:ext uri="{BB962C8B-B14F-4D97-AF65-F5344CB8AC3E}">
        <p14:creationId xmlns:p14="http://schemas.microsoft.com/office/powerpoint/2010/main" val="1033154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name is Joy James and this is my presentation on the Intercultural Workplace.</a:t>
            </a:r>
          </a:p>
        </p:txBody>
      </p:sp>
      <p:sp>
        <p:nvSpPr>
          <p:cNvPr id="4" name="Slide Number Placeholder 3"/>
          <p:cNvSpPr>
            <a:spLocks noGrp="1"/>
          </p:cNvSpPr>
          <p:nvPr>
            <p:ph type="sldNum" sz="quarter" idx="5"/>
          </p:nvPr>
        </p:nvSpPr>
        <p:spPr/>
        <p:txBody>
          <a:bodyPr/>
          <a:lstStyle/>
          <a:p>
            <a:fld id="{798C5307-140F-447F-BCBA-BB92E3A2906B}" type="slidenum">
              <a:rPr lang="en-US" smtClean="0"/>
              <a:t>1</a:t>
            </a:fld>
            <a:endParaRPr lang="en-US" dirty="0"/>
          </a:p>
        </p:txBody>
      </p:sp>
    </p:spTree>
    <p:extLst>
      <p:ext uri="{BB962C8B-B14F-4D97-AF65-F5344CB8AC3E}">
        <p14:creationId xmlns:p14="http://schemas.microsoft.com/office/powerpoint/2010/main" val="15669772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will reflect on the work I’ve studied for this module on the Intercultural workplace. </a:t>
            </a:r>
          </a:p>
        </p:txBody>
      </p:sp>
      <p:sp>
        <p:nvSpPr>
          <p:cNvPr id="4" name="Slide Number Placeholder 3"/>
          <p:cNvSpPr>
            <a:spLocks noGrp="1"/>
          </p:cNvSpPr>
          <p:nvPr>
            <p:ph type="sldNum" sz="quarter" idx="5"/>
          </p:nvPr>
        </p:nvSpPr>
        <p:spPr/>
        <p:txBody>
          <a:bodyPr/>
          <a:lstStyle/>
          <a:p>
            <a:fld id="{798C5307-140F-447F-BCBA-BB92E3A2906B}" type="slidenum">
              <a:rPr lang="en-US" smtClean="0"/>
              <a:t>2</a:t>
            </a:fld>
            <a:endParaRPr lang="en-US" dirty="0"/>
          </a:p>
        </p:txBody>
      </p:sp>
    </p:spTree>
    <p:extLst>
      <p:ext uri="{BB962C8B-B14F-4D97-AF65-F5344CB8AC3E}">
        <p14:creationId xmlns:p14="http://schemas.microsoft.com/office/powerpoint/2010/main" val="3543405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suggests that Reflection is a productive way of looking back at an experience and learning from it, whether positive or negative. Reflection can help the learner focus attention on the topic and questions the understanding of the subject. It can be a useful tool as a sounding block to ascertain subject knowledge and can help develop a deeper understanding of the topic.</a:t>
            </a:r>
          </a:p>
        </p:txBody>
      </p:sp>
      <p:sp>
        <p:nvSpPr>
          <p:cNvPr id="4" name="Slide Number Placeholder 3"/>
          <p:cNvSpPr>
            <a:spLocks noGrp="1"/>
          </p:cNvSpPr>
          <p:nvPr>
            <p:ph type="sldNum" sz="quarter" idx="5"/>
          </p:nvPr>
        </p:nvSpPr>
        <p:spPr/>
        <p:txBody>
          <a:bodyPr/>
          <a:lstStyle/>
          <a:p>
            <a:fld id="{798C5307-140F-447F-BCBA-BB92E3A2906B}" type="slidenum">
              <a:rPr lang="en-US" smtClean="0"/>
              <a:t>3</a:t>
            </a:fld>
            <a:endParaRPr lang="en-US" dirty="0"/>
          </a:p>
        </p:txBody>
      </p:sp>
    </p:spTree>
    <p:extLst>
      <p:ext uri="{BB962C8B-B14F-4D97-AF65-F5344CB8AC3E}">
        <p14:creationId xmlns:p14="http://schemas.microsoft.com/office/powerpoint/2010/main" val="4981402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theorists who have studied reflection , arguably one of the most popular is Gibbs 1988. I shall use this model in my reflective presentation.</a:t>
            </a:r>
          </a:p>
        </p:txBody>
      </p:sp>
      <p:sp>
        <p:nvSpPr>
          <p:cNvPr id="4" name="Slide Number Placeholder 3"/>
          <p:cNvSpPr>
            <a:spLocks noGrp="1"/>
          </p:cNvSpPr>
          <p:nvPr>
            <p:ph type="sldNum" sz="quarter" idx="5"/>
          </p:nvPr>
        </p:nvSpPr>
        <p:spPr/>
        <p:txBody>
          <a:bodyPr/>
          <a:lstStyle/>
          <a:p>
            <a:fld id="{798C5307-140F-447F-BCBA-BB92E3A2906B}" type="slidenum">
              <a:rPr lang="en-US" smtClean="0"/>
              <a:t>4</a:t>
            </a:fld>
            <a:endParaRPr lang="en-US" dirty="0"/>
          </a:p>
        </p:txBody>
      </p:sp>
    </p:spTree>
    <p:extLst>
      <p:ext uri="{BB962C8B-B14F-4D97-AF65-F5344CB8AC3E}">
        <p14:creationId xmlns:p14="http://schemas.microsoft.com/office/powerpoint/2010/main" val="13526629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subject centered around the Intercultural workplace. Its aim to demonstrate how the business environment works and how it can be influenced by internal and external factors.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129094F-44ED-46E6-A51E-52761DD3C88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49077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Human relations dept plays a pivotal role in the organization of a business. Its aim is to oversee recruitment, pay, </a:t>
            </a:r>
            <a:r>
              <a:rPr lang="en-US" dirty="0" err="1"/>
              <a:t>performance,as</a:t>
            </a:r>
            <a:r>
              <a:rPr lang="en-US" dirty="0"/>
              <a:t> well as delivering and monitoring training and development.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When looking at the human resource dept it is possible to see how it interweaves through every aspect of the business.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It has significantly changed in recent years with the employee demands since </a:t>
            </a:r>
            <a:r>
              <a:rPr lang="en-US" dirty="0" err="1"/>
              <a:t>the”covid”pandemic</a:t>
            </a:r>
            <a:r>
              <a:rPr lang="en-US" dirty="0"/>
              <a:t> introducing flexible working for the wellbeing of the staff for instances such as childcare problems; or the agile working offered by employers to make positions more attractive to the sought after expert worker.</a:t>
            </a:r>
          </a:p>
          <a:p>
            <a:endParaRPr lang="en-US" dirty="0"/>
          </a:p>
        </p:txBody>
      </p:sp>
      <p:sp>
        <p:nvSpPr>
          <p:cNvPr id="4" name="Slide Number Placeholder 3"/>
          <p:cNvSpPr>
            <a:spLocks noGrp="1"/>
          </p:cNvSpPr>
          <p:nvPr>
            <p:ph type="sldNum" sz="quarter" idx="5"/>
          </p:nvPr>
        </p:nvSpPr>
        <p:spPr/>
        <p:txBody>
          <a:bodyPr/>
          <a:lstStyle/>
          <a:p>
            <a:fld id="{798C5307-140F-447F-BCBA-BB92E3A2906B}" type="slidenum">
              <a:rPr lang="en-US" smtClean="0"/>
              <a:t>6</a:t>
            </a:fld>
            <a:endParaRPr lang="en-US" dirty="0"/>
          </a:p>
        </p:txBody>
      </p:sp>
    </p:spTree>
    <p:extLst>
      <p:ext uri="{BB962C8B-B14F-4D97-AF65-F5344CB8AC3E}">
        <p14:creationId xmlns:p14="http://schemas.microsoft.com/office/powerpoint/2010/main" val="19243967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assess the position of a business at any time research shows that it is useful to complete a swot analysis to examine the internal influences. A pestle analysis will show the effects of any external influences and a Vuca can be used to sort out a problem but is better used if utilised to plan should that problem arise and be prepared with a solution. I can now see how by using these analysing tools I will be able to examine the position of my business and be able to plan the way forward.</a:t>
            </a:r>
          </a:p>
        </p:txBody>
      </p:sp>
      <p:sp>
        <p:nvSpPr>
          <p:cNvPr id="4" name="Slide Number Placeholder 3"/>
          <p:cNvSpPr>
            <a:spLocks noGrp="1"/>
          </p:cNvSpPr>
          <p:nvPr>
            <p:ph type="sldNum" sz="quarter" idx="5"/>
          </p:nvPr>
        </p:nvSpPr>
        <p:spPr/>
        <p:txBody>
          <a:bodyPr/>
          <a:lstStyle/>
          <a:p>
            <a:fld id="{798C5307-140F-447F-BCBA-BB92E3A2906B}" type="slidenum">
              <a:rPr lang="en-US" smtClean="0"/>
              <a:t>7</a:t>
            </a:fld>
            <a:endParaRPr lang="en-US" dirty="0"/>
          </a:p>
        </p:txBody>
      </p:sp>
    </p:spTree>
    <p:extLst>
      <p:ext uri="{BB962C8B-B14F-4D97-AF65-F5344CB8AC3E}">
        <p14:creationId xmlns:p14="http://schemas.microsoft.com/office/powerpoint/2010/main" val="29269982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importance of communication within any business is enormous. I have learnt through this module that communication can take many forms, be it spoken, non verbal or simply a gesture or expression. The delivery of that communication is important and how it is received has significance too. The important lesson here I felt was feedback the dialogue between the manager and workforce has to be managed well in that the meaning of a conversation can be totally misread if not delivered in the correct way. Equally important is the feedback from that conversation so no misinformation occurs. Here I mention Schein and Handy two prominent theorists in the world of organizational culture.</a:t>
            </a:r>
          </a:p>
        </p:txBody>
      </p:sp>
      <p:sp>
        <p:nvSpPr>
          <p:cNvPr id="4" name="Slide Number Placeholder 3"/>
          <p:cNvSpPr>
            <a:spLocks noGrp="1"/>
          </p:cNvSpPr>
          <p:nvPr>
            <p:ph type="sldNum" sz="quarter" idx="5"/>
          </p:nvPr>
        </p:nvSpPr>
        <p:spPr/>
        <p:txBody>
          <a:bodyPr/>
          <a:lstStyle/>
          <a:p>
            <a:fld id="{798C5307-140F-447F-BCBA-BB92E3A2906B}" type="slidenum">
              <a:rPr lang="en-US" smtClean="0"/>
              <a:t>8</a:t>
            </a:fld>
            <a:endParaRPr lang="en-US" dirty="0"/>
          </a:p>
        </p:txBody>
      </p:sp>
    </p:spTree>
    <p:extLst>
      <p:ext uri="{BB962C8B-B14F-4D97-AF65-F5344CB8AC3E}">
        <p14:creationId xmlns:p14="http://schemas.microsoft.com/office/powerpoint/2010/main" val="20940827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learnt that there is a social and environmental duty by every person and organization to be aware of the precarious state of our planet. The need to be use sustainable products whenever possible and the moral and legal obligations to work sustainably within an organization.</a:t>
            </a:r>
          </a:p>
        </p:txBody>
      </p:sp>
      <p:sp>
        <p:nvSpPr>
          <p:cNvPr id="4" name="Slide Number Placeholder 3"/>
          <p:cNvSpPr>
            <a:spLocks noGrp="1"/>
          </p:cNvSpPr>
          <p:nvPr>
            <p:ph type="sldNum" sz="quarter" idx="5"/>
          </p:nvPr>
        </p:nvSpPr>
        <p:spPr/>
        <p:txBody>
          <a:bodyPr/>
          <a:lstStyle/>
          <a:p>
            <a:fld id="{798C5307-140F-447F-BCBA-BB92E3A2906B}" type="slidenum">
              <a:rPr lang="en-US" smtClean="0"/>
              <a:t>9</a:t>
            </a:fld>
            <a:endParaRPr lang="en-US" dirty="0"/>
          </a:p>
        </p:txBody>
      </p:sp>
    </p:spTree>
    <p:extLst>
      <p:ext uri="{BB962C8B-B14F-4D97-AF65-F5344CB8AC3E}">
        <p14:creationId xmlns:p14="http://schemas.microsoft.com/office/powerpoint/2010/main" val="12011106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E1B3B4-A5A9-442E-B305-2C1B61528B9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35558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action plan is to pursue this subject by reading some of the excellent speakers Glen has told us about such as Amy Cuddy. I particularly enjoy listening to the speeches on “TED” around this subject.</a:t>
            </a:r>
          </a:p>
          <a:p>
            <a:r>
              <a:rPr lang="en-US" dirty="0"/>
              <a:t>I aim to manage my time better after lectures to recap on what I’ve learnt on that day. I think it will help me when I come to do my </a:t>
            </a:r>
            <a:r>
              <a:rPr lang="en-US" dirty="0" err="1"/>
              <a:t>assignements</a:t>
            </a:r>
            <a:r>
              <a:rPr lang="en-US" dirty="0"/>
              <a:t> at the end of the teaching period.</a:t>
            </a:r>
          </a:p>
          <a:p>
            <a:r>
              <a:rPr lang="en-US" dirty="0"/>
              <a:t>I feel wherever I can I need to try and attend lectures as the amount of information learnt and shared there is invaluable.</a:t>
            </a:r>
          </a:p>
        </p:txBody>
      </p:sp>
      <p:sp>
        <p:nvSpPr>
          <p:cNvPr id="4" name="Slide Number Placeholder 3"/>
          <p:cNvSpPr>
            <a:spLocks noGrp="1"/>
          </p:cNvSpPr>
          <p:nvPr>
            <p:ph type="sldNum" sz="quarter" idx="5"/>
          </p:nvPr>
        </p:nvSpPr>
        <p:spPr/>
        <p:txBody>
          <a:bodyPr/>
          <a:lstStyle/>
          <a:p>
            <a:fld id="{798C5307-140F-447F-BCBA-BB92E3A2906B}" type="slidenum">
              <a:rPr lang="en-US" smtClean="0"/>
              <a:t>13</a:t>
            </a:fld>
            <a:endParaRPr lang="en-US" dirty="0"/>
          </a:p>
        </p:txBody>
      </p:sp>
    </p:spTree>
    <p:extLst>
      <p:ext uri="{BB962C8B-B14F-4D97-AF65-F5344CB8AC3E}">
        <p14:creationId xmlns:p14="http://schemas.microsoft.com/office/powerpoint/2010/main" val="3493094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8C5307-140F-447F-BCBA-BB92E3A2906B}" type="slidenum">
              <a:rPr lang="en-US" smtClean="0"/>
              <a:t>14</a:t>
            </a:fld>
            <a:endParaRPr lang="en-US" dirty="0"/>
          </a:p>
        </p:txBody>
      </p:sp>
    </p:spTree>
    <p:extLst>
      <p:ext uri="{BB962C8B-B14F-4D97-AF65-F5344CB8AC3E}">
        <p14:creationId xmlns:p14="http://schemas.microsoft.com/office/powerpoint/2010/main" val="37430421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4FD2957-8595-499F-896A-E9A0888D058B}"/>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9" name="Rectangle 8">
            <a:extLst>
              <a:ext uri="{FF2B5EF4-FFF2-40B4-BE49-F238E27FC236}">
                <a16:creationId xmlns:a16="http://schemas.microsoft.com/office/drawing/2014/main" id="{1C44A184-010C-483F-8B5A-3D1E7E6EF981}"/>
              </a:ext>
              <a:ext uri="{C183D7F6-B498-43B3-948B-1728B52AA6E4}">
                <adec:decorative xmlns:adec="http://schemas.microsoft.com/office/drawing/2017/decorative" val="1"/>
              </a:ext>
            </a:extLst>
          </p:cNvPr>
          <p:cNvSpPr/>
          <p:nvPr userDrawn="1"/>
        </p:nvSpPr>
        <p:spPr>
          <a:xfrm>
            <a:off x="1" y="0"/>
            <a:ext cx="81153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CAB4C3"/>
              </a:solidFill>
              <a:effectLst/>
              <a:uLnTx/>
              <a:uFillTx/>
              <a:latin typeface="Avenir Next LT Pro"/>
              <a:ea typeface="+mn-ea"/>
              <a:cs typeface="+mn-cs"/>
            </a:endParaRPr>
          </a:p>
        </p:txBody>
      </p:sp>
      <p:sp>
        <p:nvSpPr>
          <p:cNvPr id="10" name="Title 1">
            <a:extLst>
              <a:ext uri="{FF2B5EF4-FFF2-40B4-BE49-F238E27FC236}">
                <a16:creationId xmlns:a16="http://schemas.microsoft.com/office/drawing/2014/main" id="{9582A2E2-E6DD-4321-B03A-F6C071C1BB7B}"/>
              </a:ext>
            </a:extLst>
          </p:cNvPr>
          <p:cNvSpPr>
            <a:spLocks noGrp="1"/>
          </p:cNvSpPr>
          <p:nvPr>
            <p:ph type="ctrTitle"/>
          </p:nvPr>
        </p:nvSpPr>
        <p:spPr>
          <a:xfrm>
            <a:off x="649044" y="753034"/>
            <a:ext cx="6815446" cy="3887390"/>
          </a:xfrm>
        </p:spPr>
        <p:txBody>
          <a:bodyPr anchor="t">
            <a:normAutofit/>
          </a:bodyPr>
          <a:lstStyle>
            <a:lvl1pPr>
              <a:defRPr sz="8500" spc="-20" baseline="0">
                <a:solidFill>
                  <a:schemeClr val="bg1"/>
                </a:solidFill>
              </a:defRPr>
            </a:lvl1pPr>
          </a:lstStyle>
          <a:p>
            <a:endParaRPr lang="en-US" dirty="0"/>
          </a:p>
        </p:txBody>
      </p:sp>
      <p:sp>
        <p:nvSpPr>
          <p:cNvPr id="11" name="Subtitle 2">
            <a:extLst>
              <a:ext uri="{FF2B5EF4-FFF2-40B4-BE49-F238E27FC236}">
                <a16:creationId xmlns:a16="http://schemas.microsoft.com/office/drawing/2014/main" id="{D21B6D9B-E3FB-48D2-A477-5B73E2216682}"/>
              </a:ext>
            </a:extLst>
          </p:cNvPr>
          <p:cNvSpPr>
            <a:spLocks noGrp="1"/>
          </p:cNvSpPr>
          <p:nvPr>
            <p:ph type="subTitle" idx="1"/>
          </p:nvPr>
        </p:nvSpPr>
        <p:spPr>
          <a:xfrm>
            <a:off x="649045" y="4640424"/>
            <a:ext cx="6437555" cy="1303176"/>
          </a:xfrm>
        </p:spPr>
        <p:txBody>
          <a:bodyPr anchor="b">
            <a:normAutofit/>
          </a:bodyPr>
          <a:lstStyle>
            <a:lvl1pPr marL="0" indent="0">
              <a:buNone/>
              <a:defRPr sz="2800" b="1">
                <a:solidFill>
                  <a:schemeClr val="bg1"/>
                </a:solidFill>
              </a:defRPr>
            </a:lvl1pPr>
          </a:lstStyle>
          <a:p>
            <a:endParaRPr lang="en-US" dirty="0"/>
          </a:p>
        </p:txBody>
      </p:sp>
      <p:sp>
        <p:nvSpPr>
          <p:cNvPr id="18" name="Picture Placeholder 16">
            <a:extLst>
              <a:ext uri="{FF2B5EF4-FFF2-40B4-BE49-F238E27FC236}">
                <a16:creationId xmlns:a16="http://schemas.microsoft.com/office/drawing/2014/main" id="{38823550-6B12-4BFD-9C91-668B623E3536}"/>
              </a:ext>
            </a:extLst>
          </p:cNvPr>
          <p:cNvSpPr>
            <a:spLocks noGrp="1"/>
          </p:cNvSpPr>
          <p:nvPr>
            <p:ph type="pic" sz="quarter" idx="13" hasCustomPrompt="1"/>
          </p:nvPr>
        </p:nvSpPr>
        <p:spPr>
          <a:xfrm>
            <a:off x="8113533" y="0"/>
            <a:ext cx="4082983" cy="6858000"/>
          </a:xfrm>
        </p:spPr>
        <p:txBody>
          <a:bodyPr/>
          <a:lstStyle>
            <a:lvl1pPr marL="0" indent="0" algn="ctr">
              <a:buNone/>
              <a:defRPr/>
            </a:lvl1pPr>
          </a:lstStyle>
          <a:p>
            <a:r>
              <a:rPr lang="en-US" dirty="0"/>
              <a:t>Click to add photo</a:t>
            </a:r>
          </a:p>
        </p:txBody>
      </p:sp>
    </p:spTree>
    <p:extLst>
      <p:ext uri="{BB962C8B-B14F-4D97-AF65-F5344CB8AC3E}">
        <p14:creationId xmlns:p14="http://schemas.microsoft.com/office/powerpoint/2010/main" val="3706224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4716EF3-1422-48C0-BC49-14FAC3550FC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8" name="Rectangle 7">
            <a:extLst>
              <a:ext uri="{FF2B5EF4-FFF2-40B4-BE49-F238E27FC236}">
                <a16:creationId xmlns:a16="http://schemas.microsoft.com/office/drawing/2014/main" id="{7F2AAFDE-CB45-46CA-8961-8133FCA5F385}"/>
              </a:ext>
              <a:ext uri="{C183D7F6-B498-43B3-948B-1728B52AA6E4}">
                <adec:decorative xmlns:adec="http://schemas.microsoft.com/office/drawing/2017/decorative" val="1"/>
              </a:ext>
            </a:extLst>
          </p:cNvPr>
          <p:cNvSpPr/>
          <p:nvPr userDrawn="1"/>
        </p:nvSpPr>
        <p:spPr>
          <a:xfrm>
            <a:off x="0" y="0"/>
            <a:ext cx="40767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9" name="Title 1">
            <a:extLst>
              <a:ext uri="{FF2B5EF4-FFF2-40B4-BE49-F238E27FC236}">
                <a16:creationId xmlns:a16="http://schemas.microsoft.com/office/drawing/2014/main" id="{B209C30D-AB58-482B-B553-F71367094EB9}"/>
              </a:ext>
            </a:extLst>
          </p:cNvPr>
          <p:cNvSpPr>
            <a:spLocks noGrp="1"/>
          </p:cNvSpPr>
          <p:nvPr>
            <p:ph type="title"/>
          </p:nvPr>
        </p:nvSpPr>
        <p:spPr>
          <a:xfrm>
            <a:off x="532264" y="776941"/>
            <a:ext cx="3209008" cy="5166659"/>
          </a:xfrm>
        </p:spPr>
        <p:txBody>
          <a:bodyPr anchor="b"/>
          <a:lstStyle>
            <a:lvl1pPr>
              <a:defRPr spc="-20" baseline="0">
                <a:solidFill>
                  <a:schemeClr val="bg1"/>
                </a:solidFill>
              </a:defRPr>
            </a:lvl1pPr>
          </a:lstStyle>
          <a:p>
            <a:endParaRPr lang="en-US" dirty="0">
              <a:solidFill>
                <a:srgbClr val="FFFFFF"/>
              </a:solidFill>
            </a:endParaRPr>
          </a:p>
        </p:txBody>
      </p:sp>
      <p:sp>
        <p:nvSpPr>
          <p:cNvPr id="13" name="Footer Placeholder 4">
            <a:extLst>
              <a:ext uri="{FF2B5EF4-FFF2-40B4-BE49-F238E27FC236}">
                <a16:creationId xmlns:a16="http://schemas.microsoft.com/office/drawing/2014/main" id="{D946F5EF-2C45-4A87-A1DD-BD2A6FB91BC5}"/>
              </a:ext>
            </a:extLst>
          </p:cNvPr>
          <p:cNvSpPr>
            <a:spLocks noGrp="1"/>
          </p:cNvSpPr>
          <p:nvPr>
            <p:ph type="ftr" sz="quarter" idx="11"/>
          </p:nvPr>
        </p:nvSpPr>
        <p:spPr>
          <a:xfrm>
            <a:off x="199277" y="6356350"/>
            <a:ext cx="3749040" cy="365125"/>
          </a:xfrm>
        </p:spPr>
        <p:txBody>
          <a:bodyPr/>
          <a:lstStyle>
            <a:lvl1pPr>
              <a:defRPr>
                <a:solidFill>
                  <a:schemeClr val="bg1"/>
                </a:solidFill>
              </a:defRPr>
            </a:lvl1pPr>
          </a:lstStyle>
          <a:p>
            <a:r>
              <a:rPr lang="en-US" dirty="0"/>
              <a:t>Presentation title</a:t>
            </a:r>
          </a:p>
        </p:txBody>
      </p:sp>
      <p:sp>
        <p:nvSpPr>
          <p:cNvPr id="19" name="Picture Placeholder 16">
            <a:extLst>
              <a:ext uri="{FF2B5EF4-FFF2-40B4-BE49-F238E27FC236}">
                <a16:creationId xmlns:a16="http://schemas.microsoft.com/office/drawing/2014/main" id="{B1A8891C-A2D4-4238-ABCE-62AB3A9121A5}"/>
              </a:ext>
            </a:extLst>
          </p:cNvPr>
          <p:cNvSpPr>
            <a:spLocks noGrp="1"/>
          </p:cNvSpPr>
          <p:nvPr>
            <p:ph type="pic" sz="quarter" idx="13" hasCustomPrompt="1"/>
          </p:nvPr>
        </p:nvSpPr>
        <p:spPr>
          <a:xfrm>
            <a:off x="4076700" y="0"/>
            <a:ext cx="4038600" cy="3429000"/>
          </a:xfrm>
        </p:spPr>
        <p:txBody>
          <a:bodyPr/>
          <a:lstStyle>
            <a:lvl1pPr marL="0" indent="0" algn="ctr">
              <a:buNone/>
              <a:defRPr/>
            </a:lvl1pPr>
          </a:lstStyle>
          <a:p>
            <a:r>
              <a:rPr lang="en-US" dirty="0"/>
              <a:t>Click to add photo</a:t>
            </a:r>
          </a:p>
        </p:txBody>
      </p:sp>
      <p:sp>
        <p:nvSpPr>
          <p:cNvPr id="20" name="Picture Placeholder 16">
            <a:extLst>
              <a:ext uri="{FF2B5EF4-FFF2-40B4-BE49-F238E27FC236}">
                <a16:creationId xmlns:a16="http://schemas.microsoft.com/office/drawing/2014/main" id="{7B51DFB6-C977-4551-BE38-57688D7FF0B7}"/>
              </a:ext>
            </a:extLst>
          </p:cNvPr>
          <p:cNvSpPr>
            <a:spLocks noGrp="1"/>
          </p:cNvSpPr>
          <p:nvPr>
            <p:ph type="pic" sz="quarter" idx="14" hasCustomPrompt="1"/>
          </p:nvPr>
        </p:nvSpPr>
        <p:spPr>
          <a:xfrm>
            <a:off x="8115300" y="0"/>
            <a:ext cx="4076701" cy="3429000"/>
          </a:xfrm>
        </p:spPr>
        <p:txBody>
          <a:bodyPr/>
          <a:lstStyle>
            <a:lvl1pPr marL="0" indent="0" algn="ctr">
              <a:buNone/>
              <a:defRPr/>
            </a:lvl1pPr>
          </a:lstStyle>
          <a:p>
            <a:r>
              <a:rPr lang="en-US" dirty="0"/>
              <a:t>Click to add photo</a:t>
            </a:r>
          </a:p>
        </p:txBody>
      </p:sp>
      <p:sp>
        <p:nvSpPr>
          <p:cNvPr id="24" name="Text Placeholder 21">
            <a:extLst>
              <a:ext uri="{FF2B5EF4-FFF2-40B4-BE49-F238E27FC236}">
                <a16:creationId xmlns:a16="http://schemas.microsoft.com/office/drawing/2014/main" id="{DFCFAED4-0A56-424D-BF74-4051B0BDA9A6}"/>
              </a:ext>
            </a:extLst>
          </p:cNvPr>
          <p:cNvSpPr>
            <a:spLocks noGrp="1"/>
          </p:cNvSpPr>
          <p:nvPr>
            <p:ph type="body" sz="quarter" idx="15" hasCustomPrompt="1"/>
          </p:nvPr>
        </p:nvSpPr>
        <p:spPr>
          <a:xfrm>
            <a:off x="4864100" y="3841750"/>
            <a:ext cx="6599238" cy="2296083"/>
          </a:xfrm>
        </p:spPr>
        <p:txBody>
          <a:bodyPr>
            <a:normAutofit/>
          </a:bodyPr>
          <a:lstStyle>
            <a:lvl1pPr marL="342900" indent="-342900">
              <a:buFont typeface="Arial" panose="020B0604020202020204" pitchFamily="34" charset="0"/>
              <a:buChar char="•"/>
              <a:defRPr sz="2000"/>
            </a:lvl1pPr>
          </a:lstStyle>
          <a:p>
            <a:pPr lvl="0"/>
            <a:r>
              <a:rPr lang="en-US" dirty="0"/>
              <a:t>Click to add text</a:t>
            </a:r>
          </a:p>
        </p:txBody>
      </p:sp>
      <p:sp>
        <p:nvSpPr>
          <p:cNvPr id="14" name="Date Placeholder 3">
            <a:extLst>
              <a:ext uri="{FF2B5EF4-FFF2-40B4-BE49-F238E27FC236}">
                <a16:creationId xmlns:a16="http://schemas.microsoft.com/office/drawing/2014/main" id="{9188F17E-DD3B-4CCC-957F-5A6914488466}"/>
              </a:ext>
            </a:extLst>
          </p:cNvPr>
          <p:cNvSpPr>
            <a:spLocks noGrp="1"/>
          </p:cNvSpPr>
          <p:nvPr>
            <p:ph type="dt" sz="half" idx="10"/>
          </p:nvPr>
        </p:nvSpPr>
        <p:spPr>
          <a:xfrm>
            <a:off x="7013448" y="6355080"/>
            <a:ext cx="4352544" cy="365125"/>
          </a:xfrm>
        </p:spPr>
        <p:txBody>
          <a:bodyPr/>
          <a:lstStyle>
            <a:lvl1pPr>
              <a:defRPr/>
            </a:lvl1pPr>
          </a:lstStyle>
          <a:p>
            <a:pPr>
              <a:defRPr/>
            </a:pPr>
            <a:r>
              <a:rPr lang="en-US">
                <a:solidFill>
                  <a:prstClr val="black"/>
                </a:solidFill>
              </a:rPr>
              <a:t>20XX</a:t>
            </a:r>
            <a:endParaRPr lang="en-US" dirty="0">
              <a:solidFill>
                <a:prstClr val="black"/>
              </a:solidFill>
            </a:endParaRPr>
          </a:p>
        </p:txBody>
      </p:sp>
      <p:sp>
        <p:nvSpPr>
          <p:cNvPr id="15" name="Slide Number Placeholder 5">
            <a:extLst>
              <a:ext uri="{FF2B5EF4-FFF2-40B4-BE49-F238E27FC236}">
                <a16:creationId xmlns:a16="http://schemas.microsoft.com/office/drawing/2014/main" id="{2A0235C7-971D-4E52-B991-EFA44A9AFC33}"/>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4D815C-8BF3-4ECF-A945-A2A7C2983AF9}"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643672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83698AF-A86A-4D69-8272-76C9C1914A3B}"/>
              </a:ext>
              <a:ext uri="{C183D7F6-B498-43B3-948B-1728B52AA6E4}">
                <adec:decorative xmlns:adec="http://schemas.microsoft.com/office/drawing/2017/decorative" val="1"/>
              </a:ext>
            </a:extLst>
          </p:cNvPr>
          <p:cNvSpPr/>
          <p:nvPr userDrawn="1"/>
        </p:nvSpPr>
        <p:spPr>
          <a:xfrm>
            <a:off x="0" y="0"/>
            <a:ext cx="12192000" cy="2286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4" name="Title 1">
            <a:extLst>
              <a:ext uri="{FF2B5EF4-FFF2-40B4-BE49-F238E27FC236}">
                <a16:creationId xmlns:a16="http://schemas.microsoft.com/office/drawing/2014/main" id="{F9E2DC86-4009-449C-8F4E-779A8C762B26}"/>
              </a:ext>
            </a:extLst>
          </p:cNvPr>
          <p:cNvSpPr>
            <a:spLocks noGrp="1"/>
          </p:cNvSpPr>
          <p:nvPr>
            <p:ph type="title"/>
          </p:nvPr>
        </p:nvSpPr>
        <p:spPr>
          <a:xfrm>
            <a:off x="649045" y="365124"/>
            <a:ext cx="9523655" cy="1501327"/>
          </a:xfrm>
        </p:spPr>
        <p:txBody>
          <a:bodyPr/>
          <a:lstStyle>
            <a:lvl1pPr>
              <a:defRPr spc="-20" baseline="0">
                <a:solidFill>
                  <a:schemeClr val="bg1"/>
                </a:solidFill>
              </a:defRPr>
            </a:lvl1pPr>
          </a:lstStyle>
          <a:p>
            <a:endParaRPr lang="en-US" dirty="0">
              <a:solidFill>
                <a:srgbClr val="FFFFFF"/>
              </a:solidFill>
            </a:endParaRPr>
          </a:p>
        </p:txBody>
      </p:sp>
      <p:sp>
        <p:nvSpPr>
          <p:cNvPr id="12" name="Picture Placeholder 10">
            <a:extLst>
              <a:ext uri="{FF2B5EF4-FFF2-40B4-BE49-F238E27FC236}">
                <a16:creationId xmlns:a16="http://schemas.microsoft.com/office/drawing/2014/main" id="{671630E1-6506-4E93-BB6A-0604E0D04932}"/>
              </a:ext>
            </a:extLst>
          </p:cNvPr>
          <p:cNvSpPr>
            <a:spLocks noGrp="1"/>
          </p:cNvSpPr>
          <p:nvPr>
            <p:ph type="pic" sz="quarter" idx="13" hasCustomPrompt="1"/>
          </p:nvPr>
        </p:nvSpPr>
        <p:spPr>
          <a:xfrm>
            <a:off x="0" y="2286000"/>
            <a:ext cx="5067300" cy="4572000"/>
          </a:xfrm>
        </p:spPr>
        <p:txBody>
          <a:bodyPr/>
          <a:lstStyle>
            <a:lvl1pPr marL="0" indent="0" algn="ctr">
              <a:buNone/>
              <a:defRPr/>
            </a:lvl1pPr>
          </a:lstStyle>
          <a:p>
            <a:r>
              <a:rPr lang="en-US" dirty="0"/>
              <a:t>Click to add photo</a:t>
            </a:r>
          </a:p>
        </p:txBody>
      </p:sp>
      <p:sp>
        <p:nvSpPr>
          <p:cNvPr id="7" name="Footer Placeholder 4">
            <a:extLst>
              <a:ext uri="{FF2B5EF4-FFF2-40B4-BE49-F238E27FC236}">
                <a16:creationId xmlns:a16="http://schemas.microsoft.com/office/drawing/2014/main" id="{51BAB65B-02AF-4992-85D0-8E98AB1BD965}"/>
              </a:ext>
            </a:extLst>
          </p:cNvPr>
          <p:cNvSpPr>
            <a:spLocks noGrp="1"/>
          </p:cNvSpPr>
          <p:nvPr>
            <p:ph type="ftr" sz="quarter" idx="11"/>
          </p:nvPr>
        </p:nvSpPr>
        <p:spPr>
          <a:xfrm>
            <a:off x="201168" y="6356350"/>
            <a:ext cx="4837176" cy="365125"/>
          </a:xfrm>
        </p:spPr>
        <p:txBody>
          <a:bodyPr/>
          <a:lstStyle>
            <a:lvl1pPr>
              <a:defRPr>
                <a:solidFill>
                  <a:schemeClr val="bg1"/>
                </a:solidFill>
              </a:defRPr>
            </a:lvl1pPr>
          </a:lstStyle>
          <a:p>
            <a:r>
              <a:rPr lang="en-US" dirty="0">
                <a:effectLst>
                  <a:outerShdw blurRad="38100" dist="38100" dir="2700000" algn="tl">
                    <a:srgbClr val="000000">
                      <a:alpha val="43137"/>
                    </a:srgbClr>
                  </a:outerShdw>
                </a:effectLst>
              </a:rPr>
              <a:t>Presentation title</a:t>
            </a:r>
          </a:p>
        </p:txBody>
      </p:sp>
      <p:sp>
        <p:nvSpPr>
          <p:cNvPr id="6" name="Content Placeholder 2">
            <a:extLst>
              <a:ext uri="{FF2B5EF4-FFF2-40B4-BE49-F238E27FC236}">
                <a16:creationId xmlns:a16="http://schemas.microsoft.com/office/drawing/2014/main" id="{CFE115BC-4A4C-4385-82D5-106D1FAC359A}"/>
              </a:ext>
            </a:extLst>
          </p:cNvPr>
          <p:cNvSpPr>
            <a:spLocks noGrp="1"/>
          </p:cNvSpPr>
          <p:nvPr>
            <p:ph idx="1"/>
          </p:nvPr>
        </p:nvSpPr>
        <p:spPr>
          <a:xfrm>
            <a:off x="5819887" y="2899186"/>
            <a:ext cx="5610113" cy="3284359"/>
          </a:xfrm>
        </p:spPr>
        <p:txBody>
          <a:bodyPr>
            <a:normAutofit/>
          </a:bodyPr>
          <a:lstStyle>
            <a:lvl1pPr marL="0" indent="0">
              <a:buNone/>
              <a:defRPr/>
            </a:lvl1pPr>
          </a:lstStyle>
          <a:p>
            <a:endParaRPr lang="en-US" dirty="0"/>
          </a:p>
        </p:txBody>
      </p:sp>
      <p:sp>
        <p:nvSpPr>
          <p:cNvPr id="8" name="Date Placeholder 3">
            <a:extLst>
              <a:ext uri="{FF2B5EF4-FFF2-40B4-BE49-F238E27FC236}">
                <a16:creationId xmlns:a16="http://schemas.microsoft.com/office/drawing/2014/main" id="{5CD3EB2B-80EF-4DC6-B2B6-F4B568443970}"/>
              </a:ext>
            </a:extLst>
          </p:cNvPr>
          <p:cNvSpPr>
            <a:spLocks noGrp="1"/>
          </p:cNvSpPr>
          <p:nvPr>
            <p:ph type="dt" sz="half" idx="10"/>
          </p:nvPr>
        </p:nvSpPr>
        <p:spPr>
          <a:xfrm>
            <a:off x="7013448" y="6355080"/>
            <a:ext cx="4352544" cy="365125"/>
          </a:xfrm>
        </p:spPr>
        <p:txBody>
          <a:bodyPr/>
          <a:lstStyle>
            <a:lvl1pPr>
              <a:defRPr/>
            </a:lvl1pPr>
          </a:lstStyle>
          <a:p>
            <a:pPr>
              <a:defRPr/>
            </a:pPr>
            <a:r>
              <a:rPr lang="en-US">
                <a:solidFill>
                  <a:prstClr val="black"/>
                </a:solidFill>
              </a:rPr>
              <a:t>20XX</a:t>
            </a:r>
            <a:endParaRPr lang="en-US" dirty="0">
              <a:solidFill>
                <a:prstClr val="black"/>
              </a:solidFill>
            </a:endParaRPr>
          </a:p>
        </p:txBody>
      </p:sp>
      <p:sp>
        <p:nvSpPr>
          <p:cNvPr id="9" name="Slide Number Placeholder 5">
            <a:extLst>
              <a:ext uri="{FF2B5EF4-FFF2-40B4-BE49-F238E27FC236}">
                <a16:creationId xmlns:a16="http://schemas.microsoft.com/office/drawing/2014/main" id="{3DC3E33A-8A0A-4767-A4D9-CD8956379305}"/>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6D940D-6D44-4DF9-9322-B4B11F7EDCD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799930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46EB31F-C5DF-49FF-8DEA-86AC0C1860A0}"/>
              </a:ext>
              <a:ext uri="{C183D7F6-B498-43B3-948B-1728B52AA6E4}">
                <adec:decorative xmlns:adec="http://schemas.microsoft.com/office/drawing/2017/decorative" val="1"/>
              </a:ext>
            </a:extLst>
          </p:cNvPr>
          <p:cNvSpPr/>
          <p:nvPr userDrawn="1"/>
        </p:nvSpPr>
        <p:spPr>
          <a:xfrm>
            <a:off x="1" y="0"/>
            <a:ext cx="7086599" cy="45339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CAB4C3"/>
              </a:solidFill>
              <a:effectLst/>
              <a:uLnTx/>
              <a:uFillTx/>
              <a:latin typeface="Avenir Next LT Pro"/>
              <a:ea typeface="+mn-ea"/>
              <a:cs typeface="+mn-cs"/>
            </a:endParaRPr>
          </a:p>
        </p:txBody>
      </p:sp>
      <p:sp>
        <p:nvSpPr>
          <p:cNvPr id="4" name="Title 1">
            <a:extLst>
              <a:ext uri="{FF2B5EF4-FFF2-40B4-BE49-F238E27FC236}">
                <a16:creationId xmlns:a16="http://schemas.microsoft.com/office/drawing/2014/main" id="{ACFE912F-46EC-49B0-9C9A-DE9CBDF9FBBF}"/>
              </a:ext>
            </a:extLst>
          </p:cNvPr>
          <p:cNvSpPr>
            <a:spLocks noGrp="1"/>
          </p:cNvSpPr>
          <p:nvPr>
            <p:ph type="ctrTitle"/>
          </p:nvPr>
        </p:nvSpPr>
        <p:spPr>
          <a:xfrm>
            <a:off x="649045" y="753035"/>
            <a:ext cx="5945393" cy="2366683"/>
          </a:xfrm>
        </p:spPr>
        <p:txBody>
          <a:bodyPr>
            <a:normAutofit/>
          </a:bodyPr>
          <a:lstStyle>
            <a:lvl1pPr>
              <a:defRPr spc="-20" baseline="0">
                <a:solidFill>
                  <a:schemeClr val="bg1"/>
                </a:solidFill>
              </a:defRPr>
            </a:lvl1pPr>
          </a:lstStyle>
          <a:p>
            <a:endParaRPr lang="en-US" sz="6000" dirty="0"/>
          </a:p>
        </p:txBody>
      </p:sp>
      <p:sp>
        <p:nvSpPr>
          <p:cNvPr id="5" name="Subtitle 2">
            <a:extLst>
              <a:ext uri="{FF2B5EF4-FFF2-40B4-BE49-F238E27FC236}">
                <a16:creationId xmlns:a16="http://schemas.microsoft.com/office/drawing/2014/main" id="{9BF32D81-1E24-45B8-A09D-EEAD404D8F31}"/>
              </a:ext>
            </a:extLst>
          </p:cNvPr>
          <p:cNvSpPr>
            <a:spLocks noGrp="1"/>
          </p:cNvSpPr>
          <p:nvPr>
            <p:ph type="subTitle" idx="1"/>
          </p:nvPr>
        </p:nvSpPr>
        <p:spPr>
          <a:xfrm>
            <a:off x="649045" y="3075868"/>
            <a:ext cx="5945393" cy="1108335"/>
          </a:xfrm>
        </p:spPr>
        <p:txBody>
          <a:bodyPr>
            <a:normAutofit/>
          </a:bodyPr>
          <a:lstStyle>
            <a:lvl1pPr marL="0" indent="0">
              <a:buNone/>
              <a:defRPr sz="2400">
                <a:solidFill>
                  <a:schemeClr val="bg1"/>
                </a:solidFill>
              </a:defRPr>
            </a:lvl1pPr>
          </a:lstStyle>
          <a:p>
            <a:endParaRPr lang="en-US" dirty="0"/>
          </a:p>
        </p:txBody>
      </p:sp>
      <p:sp>
        <p:nvSpPr>
          <p:cNvPr id="16" name="Picture Placeholder 15">
            <a:extLst>
              <a:ext uri="{FF2B5EF4-FFF2-40B4-BE49-F238E27FC236}">
                <a16:creationId xmlns:a16="http://schemas.microsoft.com/office/drawing/2014/main" id="{9F9C7900-0694-4FDF-B29C-24016C0B9C60}"/>
              </a:ext>
            </a:extLst>
          </p:cNvPr>
          <p:cNvSpPr>
            <a:spLocks noGrp="1"/>
          </p:cNvSpPr>
          <p:nvPr>
            <p:ph type="pic" sz="quarter" idx="14" hasCustomPrompt="1"/>
          </p:nvPr>
        </p:nvSpPr>
        <p:spPr>
          <a:xfrm>
            <a:off x="0" y="4533900"/>
            <a:ext cx="7086598" cy="2324100"/>
          </a:xfrm>
        </p:spPr>
        <p:txBody>
          <a:bodyPr/>
          <a:lstStyle>
            <a:lvl1pPr marL="0" indent="0" algn="l">
              <a:buNone/>
              <a:defRPr/>
            </a:lvl1pPr>
          </a:lstStyle>
          <a:p>
            <a:r>
              <a:rPr lang="en-US" dirty="0"/>
              <a:t>Click to add photo</a:t>
            </a:r>
          </a:p>
        </p:txBody>
      </p:sp>
      <p:sp>
        <p:nvSpPr>
          <p:cNvPr id="14" name="Picture Placeholder 12">
            <a:extLst>
              <a:ext uri="{FF2B5EF4-FFF2-40B4-BE49-F238E27FC236}">
                <a16:creationId xmlns:a16="http://schemas.microsoft.com/office/drawing/2014/main" id="{D71BA6F2-2182-4910-8DA6-71E5AB274588}"/>
              </a:ext>
            </a:extLst>
          </p:cNvPr>
          <p:cNvSpPr>
            <a:spLocks noGrp="1"/>
          </p:cNvSpPr>
          <p:nvPr>
            <p:ph type="pic" sz="quarter" idx="13" hasCustomPrompt="1"/>
          </p:nvPr>
        </p:nvSpPr>
        <p:spPr>
          <a:xfrm>
            <a:off x="7086600" y="0"/>
            <a:ext cx="5105400" cy="4533900"/>
          </a:xfrm>
        </p:spPr>
        <p:txBody>
          <a:bodyPr/>
          <a:lstStyle>
            <a:lvl1pPr marL="0" indent="0" algn="ctr">
              <a:buNone/>
              <a:defRPr/>
            </a:lvl1pPr>
          </a:lstStyle>
          <a:p>
            <a:r>
              <a:rPr lang="en-US" dirty="0"/>
              <a:t>Click to add photo</a:t>
            </a:r>
          </a:p>
        </p:txBody>
      </p:sp>
      <p:sp>
        <p:nvSpPr>
          <p:cNvPr id="17" name="Picture Placeholder 15">
            <a:extLst>
              <a:ext uri="{FF2B5EF4-FFF2-40B4-BE49-F238E27FC236}">
                <a16:creationId xmlns:a16="http://schemas.microsoft.com/office/drawing/2014/main" id="{83DCD7D2-7B94-48E9-9DCA-E72E1BCE4375}"/>
              </a:ext>
            </a:extLst>
          </p:cNvPr>
          <p:cNvSpPr>
            <a:spLocks noGrp="1"/>
          </p:cNvSpPr>
          <p:nvPr>
            <p:ph type="pic" sz="quarter" idx="15" hasCustomPrompt="1"/>
          </p:nvPr>
        </p:nvSpPr>
        <p:spPr>
          <a:xfrm>
            <a:off x="7086598" y="4533900"/>
            <a:ext cx="5105402" cy="2324100"/>
          </a:xfrm>
        </p:spPr>
        <p:txBody>
          <a:bodyPr/>
          <a:lstStyle>
            <a:lvl1pPr marL="0" indent="0">
              <a:buNone/>
              <a:defRPr/>
            </a:lvl1pPr>
          </a:lstStyle>
          <a:p>
            <a:r>
              <a:rPr lang="en-US" dirty="0"/>
              <a:t>Click to add photo</a:t>
            </a:r>
          </a:p>
        </p:txBody>
      </p:sp>
    </p:spTree>
    <p:extLst>
      <p:ext uri="{BB962C8B-B14F-4D97-AF65-F5344CB8AC3E}">
        <p14:creationId xmlns:p14="http://schemas.microsoft.com/office/powerpoint/2010/main" val="1578407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4F4DD58-525D-4728-A769-9F38711D57DA}"/>
              </a:ext>
              <a:ext uri="{C183D7F6-B498-43B3-948B-1728B52AA6E4}">
                <adec:decorative xmlns:adec="http://schemas.microsoft.com/office/drawing/2017/decorative" val="1"/>
              </a:ext>
            </a:extLst>
          </p:cNvPr>
          <p:cNvSpPr/>
          <p:nvPr userDrawn="1"/>
        </p:nvSpPr>
        <p:spPr>
          <a:xfrm>
            <a:off x="0" y="0"/>
            <a:ext cx="3048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4" name="Title 3">
            <a:extLst>
              <a:ext uri="{FF2B5EF4-FFF2-40B4-BE49-F238E27FC236}">
                <a16:creationId xmlns:a16="http://schemas.microsoft.com/office/drawing/2014/main" id="{C1F862FE-7A72-432B-9888-FB389D35BDF2}"/>
              </a:ext>
            </a:extLst>
          </p:cNvPr>
          <p:cNvSpPr>
            <a:spLocks noGrp="1"/>
          </p:cNvSpPr>
          <p:nvPr>
            <p:ph type="title" hasCustomPrompt="1"/>
          </p:nvPr>
        </p:nvSpPr>
        <p:spPr>
          <a:xfrm>
            <a:off x="331788" y="875030"/>
            <a:ext cx="2384425" cy="5068570"/>
          </a:xfrm>
        </p:spPr>
        <p:txBody>
          <a:bodyPr/>
          <a:lstStyle>
            <a:lvl1pPr>
              <a:lnSpc>
                <a:spcPct val="100000"/>
              </a:lnSpc>
              <a:defRPr spc="-20" baseline="0">
                <a:solidFill>
                  <a:schemeClr val="bg1"/>
                </a:solidFill>
              </a:defRPr>
            </a:lvl1pPr>
          </a:lstStyle>
          <a:p>
            <a:r>
              <a:rPr lang="en-US" dirty="0"/>
              <a:t>Click  to add text</a:t>
            </a:r>
          </a:p>
        </p:txBody>
      </p:sp>
      <p:sp>
        <p:nvSpPr>
          <p:cNvPr id="13" name="Footer Placeholder 4">
            <a:extLst>
              <a:ext uri="{FF2B5EF4-FFF2-40B4-BE49-F238E27FC236}">
                <a16:creationId xmlns:a16="http://schemas.microsoft.com/office/drawing/2014/main" id="{A256B58A-EC2F-48AB-BF2D-AB678AF0C027}"/>
              </a:ext>
            </a:extLst>
          </p:cNvPr>
          <p:cNvSpPr>
            <a:spLocks noGrp="1"/>
          </p:cNvSpPr>
          <p:nvPr>
            <p:ph type="ftr" sz="quarter" idx="11"/>
          </p:nvPr>
        </p:nvSpPr>
        <p:spPr>
          <a:xfrm>
            <a:off x="199277" y="6356350"/>
            <a:ext cx="2771138" cy="365125"/>
          </a:xfrm>
        </p:spPr>
        <p:txBody>
          <a:bodyPr/>
          <a:lstStyle>
            <a:lvl1pPr>
              <a:defRPr>
                <a:solidFill>
                  <a:schemeClr val="bg1"/>
                </a:solidFill>
              </a:defRPr>
            </a:lvl1pPr>
          </a:lstStyle>
          <a:p>
            <a:pPr>
              <a:defRPr/>
            </a:pPr>
            <a:r>
              <a:rPr lang="en-US" dirty="0"/>
              <a:t>Presentation title</a:t>
            </a:r>
          </a:p>
        </p:txBody>
      </p:sp>
      <p:sp>
        <p:nvSpPr>
          <p:cNvPr id="3" name="Content Placeholder 2">
            <a:extLst>
              <a:ext uri="{FF2B5EF4-FFF2-40B4-BE49-F238E27FC236}">
                <a16:creationId xmlns:a16="http://schemas.microsoft.com/office/drawing/2014/main" id="{99D33DA1-34CB-434E-99AF-EA31D28A1941}"/>
              </a:ext>
            </a:extLst>
          </p:cNvPr>
          <p:cNvSpPr>
            <a:spLocks noGrp="1"/>
          </p:cNvSpPr>
          <p:nvPr>
            <p:ph sz="quarter" idx="14" hasCustomPrompt="1"/>
          </p:nvPr>
        </p:nvSpPr>
        <p:spPr>
          <a:xfrm>
            <a:off x="3302000" y="876300"/>
            <a:ext cx="8607425" cy="4749800"/>
          </a:xfrm>
        </p:spPr>
        <p:txBody>
          <a:bodyPr/>
          <a:lstStyle>
            <a:lvl1pPr>
              <a:defRPr/>
            </a:lvl1pPr>
          </a:lstStyle>
          <a:p>
            <a:pPr lvl="0"/>
            <a:r>
              <a:rPr lang="en-US" dirty="0"/>
              <a:t>Click to add content</a:t>
            </a:r>
          </a:p>
        </p:txBody>
      </p:sp>
      <p:sp>
        <p:nvSpPr>
          <p:cNvPr id="14" name="Date Placeholder 3">
            <a:extLst>
              <a:ext uri="{FF2B5EF4-FFF2-40B4-BE49-F238E27FC236}">
                <a16:creationId xmlns:a16="http://schemas.microsoft.com/office/drawing/2014/main" id="{DB48D9BB-04DF-4542-8DF6-C4C78753805D}"/>
              </a:ext>
            </a:extLst>
          </p:cNvPr>
          <p:cNvSpPr>
            <a:spLocks noGrp="1"/>
          </p:cNvSpPr>
          <p:nvPr>
            <p:ph type="dt" sz="half" idx="10"/>
          </p:nvPr>
        </p:nvSpPr>
        <p:spPr>
          <a:xfrm>
            <a:off x="7013448" y="6355080"/>
            <a:ext cx="4352544" cy="365125"/>
          </a:xfrm>
        </p:spPr>
        <p:txBody>
          <a:bodyPr/>
          <a:lstStyle>
            <a:lvl1pPr>
              <a:defRPr/>
            </a:lvl1pPr>
          </a:lstStyle>
          <a:p>
            <a:pPr>
              <a:defRPr/>
            </a:pPr>
            <a:r>
              <a:rPr lang="en-US">
                <a:solidFill>
                  <a:prstClr val="black"/>
                </a:solidFill>
              </a:rPr>
              <a:t>20XX</a:t>
            </a:r>
            <a:endParaRPr lang="en-US" dirty="0">
              <a:solidFill>
                <a:prstClr val="black"/>
              </a:solidFill>
            </a:endParaRPr>
          </a:p>
        </p:txBody>
      </p:sp>
      <p:sp>
        <p:nvSpPr>
          <p:cNvPr id="15" name="Slide Number Placeholder 5">
            <a:extLst>
              <a:ext uri="{FF2B5EF4-FFF2-40B4-BE49-F238E27FC236}">
                <a16:creationId xmlns:a16="http://schemas.microsoft.com/office/drawing/2014/main" id="{F22742E1-6009-4FFB-A391-37B987F53002}"/>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3589216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83FEABB-56CC-491D-830B-02C0466DABB6}"/>
              </a:ext>
              <a:ext uri="{C183D7F6-B498-43B3-948B-1728B52AA6E4}">
                <adec:decorative xmlns:adec="http://schemas.microsoft.com/office/drawing/2017/decorative" val="1"/>
              </a:ext>
            </a:extLst>
          </p:cNvPr>
          <p:cNvSpPr/>
          <p:nvPr userDrawn="1"/>
        </p:nvSpPr>
        <p:spPr>
          <a:xfrm>
            <a:off x="0" y="0"/>
            <a:ext cx="3048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4" name="Title 3">
            <a:extLst>
              <a:ext uri="{FF2B5EF4-FFF2-40B4-BE49-F238E27FC236}">
                <a16:creationId xmlns:a16="http://schemas.microsoft.com/office/drawing/2014/main" id="{34F3EF5A-453C-4D68-BA86-2FB1DE61C17C}"/>
              </a:ext>
            </a:extLst>
          </p:cNvPr>
          <p:cNvSpPr>
            <a:spLocks noGrp="1"/>
          </p:cNvSpPr>
          <p:nvPr>
            <p:ph type="title" hasCustomPrompt="1"/>
          </p:nvPr>
        </p:nvSpPr>
        <p:spPr>
          <a:xfrm>
            <a:off x="331787" y="996950"/>
            <a:ext cx="2384425" cy="4946650"/>
          </a:xfrm>
        </p:spPr>
        <p:txBody>
          <a:bodyPr/>
          <a:lstStyle>
            <a:lvl1pPr>
              <a:lnSpc>
                <a:spcPct val="100000"/>
              </a:lnSpc>
              <a:defRPr spc="-20" baseline="0">
                <a:solidFill>
                  <a:schemeClr val="bg1"/>
                </a:solidFill>
              </a:defRPr>
            </a:lvl1pPr>
          </a:lstStyle>
          <a:p>
            <a:r>
              <a:rPr lang="en-US" dirty="0"/>
              <a:t>Click  to add text</a:t>
            </a:r>
          </a:p>
        </p:txBody>
      </p:sp>
      <p:sp>
        <p:nvSpPr>
          <p:cNvPr id="9" name="Footer Placeholder 4">
            <a:extLst>
              <a:ext uri="{FF2B5EF4-FFF2-40B4-BE49-F238E27FC236}">
                <a16:creationId xmlns:a16="http://schemas.microsoft.com/office/drawing/2014/main" id="{59321BA0-41E1-404D-9063-DF281D1865F3}"/>
              </a:ext>
            </a:extLst>
          </p:cNvPr>
          <p:cNvSpPr>
            <a:spLocks noGrp="1"/>
          </p:cNvSpPr>
          <p:nvPr>
            <p:ph type="ftr" sz="quarter" idx="11"/>
          </p:nvPr>
        </p:nvSpPr>
        <p:spPr>
          <a:xfrm>
            <a:off x="199277" y="6356350"/>
            <a:ext cx="2771138" cy="365125"/>
          </a:xfrm>
        </p:spPr>
        <p:txBody>
          <a:bodyPr/>
          <a:lstStyle>
            <a:lvl1pPr>
              <a:defRPr>
                <a:solidFill>
                  <a:schemeClr val="bg1"/>
                </a:solidFill>
              </a:defRPr>
            </a:lvl1pPr>
          </a:lstStyle>
          <a:p>
            <a:pPr>
              <a:defRPr/>
            </a:pPr>
            <a:r>
              <a:rPr lang="en-US" dirty="0"/>
              <a:t>Presentation title</a:t>
            </a:r>
          </a:p>
        </p:txBody>
      </p:sp>
      <p:sp>
        <p:nvSpPr>
          <p:cNvPr id="3" name="Content Placeholder 2">
            <a:extLst>
              <a:ext uri="{FF2B5EF4-FFF2-40B4-BE49-F238E27FC236}">
                <a16:creationId xmlns:a16="http://schemas.microsoft.com/office/drawing/2014/main" id="{3671CEA4-8F84-4893-8A45-28DB0AE2068C}"/>
              </a:ext>
            </a:extLst>
          </p:cNvPr>
          <p:cNvSpPr>
            <a:spLocks noGrp="1"/>
          </p:cNvSpPr>
          <p:nvPr>
            <p:ph sz="quarter" idx="14" hasCustomPrompt="1"/>
          </p:nvPr>
        </p:nvSpPr>
        <p:spPr>
          <a:xfrm>
            <a:off x="3422650" y="996950"/>
            <a:ext cx="8367713" cy="4545013"/>
          </a:xfrm>
        </p:spPr>
        <p:txBody>
          <a:bodyPr/>
          <a:lstStyle>
            <a:lvl1pPr>
              <a:defRPr/>
            </a:lvl1pPr>
          </a:lstStyle>
          <a:p>
            <a:pPr lvl="0"/>
            <a:r>
              <a:rPr lang="en-US" dirty="0"/>
              <a:t>Click to add content</a:t>
            </a:r>
          </a:p>
        </p:txBody>
      </p:sp>
      <p:sp>
        <p:nvSpPr>
          <p:cNvPr id="10" name="Date Placeholder 3">
            <a:extLst>
              <a:ext uri="{FF2B5EF4-FFF2-40B4-BE49-F238E27FC236}">
                <a16:creationId xmlns:a16="http://schemas.microsoft.com/office/drawing/2014/main" id="{C99D2EA6-8453-4240-88D1-460E269D8884}"/>
              </a:ext>
            </a:extLst>
          </p:cNvPr>
          <p:cNvSpPr>
            <a:spLocks noGrp="1"/>
          </p:cNvSpPr>
          <p:nvPr>
            <p:ph type="dt" sz="half" idx="10"/>
          </p:nvPr>
        </p:nvSpPr>
        <p:spPr>
          <a:xfrm>
            <a:off x="7013448" y="6355080"/>
            <a:ext cx="4352544" cy="365125"/>
          </a:xfrm>
        </p:spPr>
        <p:txBody>
          <a:bodyPr/>
          <a:lstStyle>
            <a:lvl1pPr>
              <a:defRPr/>
            </a:lvl1pPr>
          </a:lstStyle>
          <a:p>
            <a:pPr>
              <a:defRPr/>
            </a:pPr>
            <a:r>
              <a:rPr lang="en-US">
                <a:solidFill>
                  <a:prstClr val="black"/>
                </a:solidFill>
              </a:rPr>
              <a:t>20XX</a:t>
            </a:r>
            <a:endParaRPr lang="en-US" dirty="0">
              <a:solidFill>
                <a:prstClr val="black"/>
              </a:solidFill>
            </a:endParaRPr>
          </a:p>
        </p:txBody>
      </p:sp>
      <p:sp>
        <p:nvSpPr>
          <p:cNvPr id="11" name="Slide Number Placeholder 5">
            <a:extLst>
              <a:ext uri="{FF2B5EF4-FFF2-40B4-BE49-F238E27FC236}">
                <a16:creationId xmlns:a16="http://schemas.microsoft.com/office/drawing/2014/main" id="{02DD4984-9B40-488F-B903-2E0419551F49}"/>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773759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6" name="Picture Placeholder 22">
            <a:extLst>
              <a:ext uri="{FF2B5EF4-FFF2-40B4-BE49-F238E27FC236}">
                <a16:creationId xmlns:a16="http://schemas.microsoft.com/office/drawing/2014/main" id="{AD3C5B21-C400-4C50-8684-59543CDC43F2}"/>
              </a:ext>
            </a:extLst>
          </p:cNvPr>
          <p:cNvSpPr>
            <a:spLocks noGrp="1"/>
          </p:cNvSpPr>
          <p:nvPr>
            <p:ph type="pic" sz="quarter" idx="13" hasCustomPrompt="1"/>
          </p:nvPr>
        </p:nvSpPr>
        <p:spPr>
          <a:xfrm>
            <a:off x="-2" y="0"/>
            <a:ext cx="12192000" cy="6858000"/>
          </a:xfrm>
          <a:noFill/>
        </p:spPr>
        <p:txBody>
          <a:bodyPr/>
          <a:lstStyle>
            <a:lvl1pPr marL="0" indent="0" algn="ctr">
              <a:buNone/>
              <a:defRPr/>
            </a:lvl1pPr>
          </a:lstStyle>
          <a:p>
            <a:r>
              <a:rPr lang="en-US" dirty="0"/>
              <a:t>Click to add photo</a:t>
            </a:r>
          </a:p>
        </p:txBody>
      </p:sp>
      <p:sp>
        <p:nvSpPr>
          <p:cNvPr id="17" name="Title 1">
            <a:extLst>
              <a:ext uri="{FF2B5EF4-FFF2-40B4-BE49-F238E27FC236}">
                <a16:creationId xmlns:a16="http://schemas.microsoft.com/office/drawing/2014/main" id="{F81B040C-8943-4433-BFE9-AFB1F7C9ED4F}"/>
              </a:ext>
            </a:extLst>
          </p:cNvPr>
          <p:cNvSpPr>
            <a:spLocks noGrp="1"/>
          </p:cNvSpPr>
          <p:nvPr>
            <p:ph type="ctrTitle"/>
          </p:nvPr>
        </p:nvSpPr>
        <p:spPr>
          <a:xfrm>
            <a:off x="1177636" y="-2"/>
            <a:ext cx="11014364" cy="4100947"/>
          </a:xfrm>
          <a:gradFill>
            <a:gsLst>
              <a:gs pos="77000">
                <a:srgbClr val="000000">
                  <a:alpha val="30000"/>
                </a:srgbClr>
              </a:gs>
              <a:gs pos="38000">
                <a:srgbClr val="000000">
                  <a:alpha val="20000"/>
                </a:srgbClr>
              </a:gs>
              <a:gs pos="0">
                <a:srgbClr val="000000">
                  <a:alpha val="0"/>
                </a:srgbClr>
              </a:gs>
              <a:gs pos="20000">
                <a:srgbClr val="000000">
                  <a:alpha val="0"/>
                </a:srgbClr>
              </a:gs>
              <a:gs pos="100000">
                <a:srgbClr val="000000">
                  <a:alpha val="30000"/>
                </a:srgbClr>
              </a:gs>
            </a:gsLst>
            <a:lin ang="21594000" scaled="0"/>
          </a:gradFill>
        </p:spPr>
        <p:txBody>
          <a:bodyPr rIns="731520">
            <a:normAutofit/>
          </a:bodyPr>
          <a:lstStyle>
            <a:lvl1pPr algn="r">
              <a:defRPr sz="6000">
                <a:solidFill>
                  <a:schemeClr val="bg1"/>
                </a:solidFill>
              </a:defRPr>
            </a:lvl1pPr>
          </a:lstStyle>
          <a:p>
            <a:pPr algn="r"/>
            <a:endParaRPr lang="en-US" dirty="0">
              <a:solidFill>
                <a:srgbClr val="FFFFFF"/>
              </a:solidFill>
              <a:effectLst>
                <a:outerShdw blurRad="38100" dist="38100" dir="2700000" algn="tl">
                  <a:srgbClr val="000000">
                    <a:alpha val="43137"/>
                  </a:srgbClr>
                </a:outerShdw>
              </a:effectLst>
            </a:endParaRPr>
          </a:p>
        </p:txBody>
      </p:sp>
      <p:sp>
        <p:nvSpPr>
          <p:cNvPr id="18" name="Subtitle 2">
            <a:extLst>
              <a:ext uri="{FF2B5EF4-FFF2-40B4-BE49-F238E27FC236}">
                <a16:creationId xmlns:a16="http://schemas.microsoft.com/office/drawing/2014/main" id="{741A6711-44B3-4723-90E5-802B2DBD8616}"/>
              </a:ext>
            </a:extLst>
          </p:cNvPr>
          <p:cNvSpPr>
            <a:spLocks noGrp="1"/>
          </p:cNvSpPr>
          <p:nvPr>
            <p:ph type="subTitle" idx="1"/>
          </p:nvPr>
        </p:nvSpPr>
        <p:spPr>
          <a:xfrm>
            <a:off x="3241963" y="4089656"/>
            <a:ext cx="8950035" cy="2796566"/>
          </a:xfrm>
          <a:gradFill>
            <a:gsLst>
              <a:gs pos="77000">
                <a:srgbClr val="000000">
                  <a:alpha val="30000"/>
                </a:srgbClr>
              </a:gs>
              <a:gs pos="33000">
                <a:srgbClr val="000000">
                  <a:alpha val="20000"/>
                </a:srgbClr>
              </a:gs>
              <a:gs pos="0">
                <a:srgbClr val="000000">
                  <a:alpha val="0"/>
                </a:srgbClr>
              </a:gs>
              <a:gs pos="100000">
                <a:srgbClr val="000000">
                  <a:alpha val="30000"/>
                </a:srgbClr>
              </a:gs>
            </a:gsLst>
            <a:lin ang="21594000" scaled="0"/>
          </a:gradFill>
        </p:spPr>
        <p:txBody>
          <a:bodyPr tIns="640080" rIns="731520" anchor="t">
            <a:normAutofit/>
          </a:bodyPr>
          <a:lstStyle>
            <a:lvl1pPr marL="0" indent="0" algn="r">
              <a:buNone/>
              <a:defRPr sz="2800" b="1" baseline="0">
                <a:solidFill>
                  <a:schemeClr val="bg1"/>
                </a:solidFill>
              </a:defRPr>
            </a:lvl1pPr>
          </a:lstStyle>
          <a:p>
            <a:pPr algn="r"/>
            <a:endParaRPr lang="en-US" dirty="0">
              <a:solidFill>
                <a:srgbClr val="FFFFFF"/>
              </a:solidFill>
              <a:effectLst>
                <a:outerShdw blurRad="38100" dist="38100" dir="2700000" algn="tl">
                  <a:srgbClr val="000000">
                    <a:alpha val="43137"/>
                  </a:srgbClr>
                </a:outerShdw>
              </a:effectLst>
            </a:endParaRPr>
          </a:p>
        </p:txBody>
      </p:sp>
      <p:sp>
        <p:nvSpPr>
          <p:cNvPr id="19" name="Footer Placeholder 4">
            <a:extLst>
              <a:ext uri="{FF2B5EF4-FFF2-40B4-BE49-F238E27FC236}">
                <a16:creationId xmlns:a16="http://schemas.microsoft.com/office/drawing/2014/main" id="{B79A2161-66FE-4C11-AD83-5824307CBD6F}"/>
              </a:ext>
            </a:extLst>
          </p:cNvPr>
          <p:cNvSpPr>
            <a:spLocks noGrp="1"/>
          </p:cNvSpPr>
          <p:nvPr>
            <p:ph type="ftr" sz="quarter" idx="11"/>
          </p:nvPr>
        </p:nvSpPr>
        <p:spPr>
          <a:xfrm>
            <a:off x="201168" y="6356350"/>
            <a:ext cx="4837176" cy="365125"/>
          </a:xfrm>
        </p:spPr>
        <p:txBody>
          <a:bodyPr/>
          <a:lstStyle>
            <a:lvl1pPr>
              <a:defRPr>
                <a:solidFill>
                  <a:schemeClr val="bg1"/>
                </a:solidFill>
              </a:defRPr>
            </a:lvl1pPr>
          </a:lstStyle>
          <a:p>
            <a:pPr>
              <a:defRPr/>
            </a:pPr>
            <a:r>
              <a:rPr lang="en-US" dirty="0">
                <a:effectLst>
                  <a:outerShdw blurRad="38100" dist="38100" dir="2700000" algn="tl">
                    <a:srgbClr val="000000">
                      <a:alpha val="43137"/>
                    </a:srgbClr>
                  </a:outerShdw>
                </a:effectLst>
              </a:rPr>
              <a:t>Presentation title</a:t>
            </a:r>
          </a:p>
        </p:txBody>
      </p:sp>
      <p:sp>
        <p:nvSpPr>
          <p:cNvPr id="20" name="Date Placeholder 3">
            <a:extLst>
              <a:ext uri="{FF2B5EF4-FFF2-40B4-BE49-F238E27FC236}">
                <a16:creationId xmlns:a16="http://schemas.microsoft.com/office/drawing/2014/main" id="{91399727-F37D-4748-90E8-B5B6F5312FF1}"/>
              </a:ext>
            </a:extLst>
          </p:cNvPr>
          <p:cNvSpPr>
            <a:spLocks noGrp="1"/>
          </p:cNvSpPr>
          <p:nvPr>
            <p:ph type="dt" sz="half" idx="10"/>
          </p:nvPr>
        </p:nvSpPr>
        <p:spPr>
          <a:xfrm>
            <a:off x="7013448" y="6355080"/>
            <a:ext cx="4352544" cy="365125"/>
          </a:xfrm>
        </p:spPr>
        <p:txBody>
          <a:bodyPr/>
          <a:lstStyle>
            <a:lvl1pPr>
              <a:defRPr>
                <a:solidFill>
                  <a:schemeClr val="bg1"/>
                </a:solidFill>
              </a:defRPr>
            </a:lvl1pPr>
          </a:lstStyle>
          <a:p>
            <a:pPr>
              <a:defRPr/>
            </a:pPr>
            <a:r>
              <a:rPr lang="en-US">
                <a:effectLst>
                  <a:outerShdw blurRad="38100" dist="38100" dir="2700000" algn="tl">
                    <a:srgbClr val="000000">
                      <a:alpha val="43137"/>
                    </a:srgbClr>
                  </a:outerShdw>
                </a:effectLst>
              </a:rPr>
              <a:t>20XX</a:t>
            </a:r>
            <a:endParaRPr lang="en-US" dirty="0">
              <a:effectLst>
                <a:outerShdw blurRad="38100" dist="38100" dir="2700000" algn="tl">
                  <a:srgbClr val="000000">
                    <a:alpha val="43137"/>
                  </a:srgbClr>
                </a:outerShdw>
              </a:effectLst>
            </a:endParaRPr>
          </a:p>
        </p:txBody>
      </p:sp>
      <p:sp>
        <p:nvSpPr>
          <p:cNvPr id="21" name="Slide Number Placeholder 5">
            <a:extLst>
              <a:ext uri="{FF2B5EF4-FFF2-40B4-BE49-F238E27FC236}">
                <a16:creationId xmlns:a16="http://schemas.microsoft.com/office/drawing/2014/main" id="{B9DE4FD1-0950-4A6A-8167-F0E9C622D106}"/>
              </a:ext>
            </a:extLst>
          </p:cNvPr>
          <p:cNvSpPr>
            <a:spLocks noGrp="1"/>
          </p:cNvSpPr>
          <p:nvPr>
            <p:ph type="sldNum" sz="quarter" idx="12"/>
          </p:nvPr>
        </p:nvSpPr>
        <p:spPr>
          <a:xfrm>
            <a:off x="11365992" y="6356350"/>
            <a:ext cx="630936" cy="365125"/>
          </a:xfrm>
        </p:spPr>
        <p:txBody>
          <a:bodyPr/>
          <a:lstStyle>
            <a:lvl1pPr>
              <a:defRPr>
                <a:solidFill>
                  <a:schemeClr val="bg1"/>
                </a:solidFill>
              </a:defRPr>
            </a:lvl1pPr>
          </a:lstStyle>
          <a:p>
            <a:pPr>
              <a:defRPr/>
            </a:pPr>
            <a:fld id="{CD6D940D-6D44-4DF9-9322-B4B11F7EDCD0}" type="slidenum">
              <a:rPr lang="en-US" smtClean="0">
                <a:effectLst>
                  <a:outerShdw blurRad="38100" dist="38100" dir="2700000" algn="tl">
                    <a:srgbClr val="000000">
                      <a:alpha val="43137"/>
                    </a:srgbClr>
                  </a:outerShdw>
                </a:effectLst>
              </a:rPr>
              <a:pPr>
                <a:defRPr/>
              </a:pPr>
              <a:t>‹#›</a:t>
            </a:fld>
            <a:endParaRPr lang="en-US"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067047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4A42DEE-636F-4A79-B56A-5AF989E1FDC5}"/>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10" name="Title 9">
            <a:extLst>
              <a:ext uri="{FF2B5EF4-FFF2-40B4-BE49-F238E27FC236}">
                <a16:creationId xmlns:a16="http://schemas.microsoft.com/office/drawing/2014/main" id="{B75C9195-04C9-4D9A-B613-44A5F5900DBD}"/>
              </a:ext>
            </a:extLst>
          </p:cNvPr>
          <p:cNvSpPr>
            <a:spLocks noGrp="1"/>
          </p:cNvSpPr>
          <p:nvPr>
            <p:ph type="title" hasCustomPrompt="1"/>
          </p:nvPr>
        </p:nvSpPr>
        <p:spPr>
          <a:xfrm>
            <a:off x="1002983" y="194783"/>
            <a:ext cx="9421177" cy="769493"/>
          </a:xfrm>
        </p:spPr>
        <p:txBody>
          <a:bodyPr anchor="ctr"/>
          <a:lstStyle>
            <a:lvl1pPr>
              <a:lnSpc>
                <a:spcPct val="100000"/>
              </a:lnSpc>
              <a:defRPr spc="-20" baseline="0">
                <a:solidFill>
                  <a:schemeClr val="bg1"/>
                </a:solidFill>
              </a:defRPr>
            </a:lvl1pPr>
          </a:lstStyle>
          <a:p>
            <a:r>
              <a:rPr lang="en-US" dirty="0"/>
              <a:t>Click to add title</a:t>
            </a:r>
          </a:p>
        </p:txBody>
      </p:sp>
      <p:sp>
        <p:nvSpPr>
          <p:cNvPr id="8" name="Content Placeholder 7">
            <a:extLst>
              <a:ext uri="{FF2B5EF4-FFF2-40B4-BE49-F238E27FC236}">
                <a16:creationId xmlns:a16="http://schemas.microsoft.com/office/drawing/2014/main" id="{4C5A662A-E279-494E-8389-ADC6E870E38D}"/>
              </a:ext>
            </a:extLst>
          </p:cNvPr>
          <p:cNvSpPr>
            <a:spLocks noGrp="1"/>
          </p:cNvSpPr>
          <p:nvPr>
            <p:ph sz="quarter" idx="14" hasCustomPrompt="1"/>
          </p:nvPr>
        </p:nvSpPr>
        <p:spPr>
          <a:xfrm>
            <a:off x="931863" y="1695450"/>
            <a:ext cx="10328275" cy="4314825"/>
          </a:xfrm>
        </p:spPr>
        <p:txBody>
          <a:bodyPr/>
          <a:lstStyle>
            <a:lvl1pPr>
              <a:defRPr/>
            </a:lvl1pPr>
          </a:lstStyle>
          <a:p>
            <a:pPr lvl="0"/>
            <a:r>
              <a:rPr lang="en-US" dirty="0"/>
              <a:t>Click to add content</a:t>
            </a:r>
          </a:p>
        </p:txBody>
      </p:sp>
      <p:sp>
        <p:nvSpPr>
          <p:cNvPr id="4" name="Footer Placeholder 4">
            <a:extLst>
              <a:ext uri="{FF2B5EF4-FFF2-40B4-BE49-F238E27FC236}">
                <a16:creationId xmlns:a16="http://schemas.microsoft.com/office/drawing/2014/main" id="{1420B3F9-9DEF-4500-91D7-25F0B5E91FBF}"/>
              </a:ext>
            </a:extLst>
          </p:cNvPr>
          <p:cNvSpPr>
            <a:spLocks noGrp="1"/>
          </p:cNvSpPr>
          <p:nvPr>
            <p:ph type="ftr" sz="quarter" idx="11"/>
          </p:nvPr>
        </p:nvSpPr>
        <p:spPr>
          <a:xfrm>
            <a:off x="201168" y="6356350"/>
            <a:ext cx="4837176" cy="365125"/>
          </a:xfrm>
        </p:spPr>
        <p:txBody>
          <a:bodyPr/>
          <a:lstStyle>
            <a:lvl1pPr>
              <a:defRPr/>
            </a:lvl1pPr>
          </a:lstStyle>
          <a:p>
            <a:r>
              <a:rPr lang="en-US" dirty="0">
                <a:solidFill>
                  <a:prstClr val="black"/>
                </a:solidFill>
              </a:rPr>
              <a:t>Presentation title</a:t>
            </a:r>
          </a:p>
        </p:txBody>
      </p:sp>
      <p:sp>
        <p:nvSpPr>
          <p:cNvPr id="5" name="Date Placeholder 3">
            <a:extLst>
              <a:ext uri="{FF2B5EF4-FFF2-40B4-BE49-F238E27FC236}">
                <a16:creationId xmlns:a16="http://schemas.microsoft.com/office/drawing/2014/main" id="{05E504E9-EAD2-4BE5-9736-CED43FF24552}"/>
              </a:ext>
            </a:extLst>
          </p:cNvPr>
          <p:cNvSpPr>
            <a:spLocks noGrp="1"/>
          </p:cNvSpPr>
          <p:nvPr>
            <p:ph type="dt" sz="half" idx="10"/>
          </p:nvPr>
        </p:nvSpPr>
        <p:spPr>
          <a:xfrm>
            <a:off x="7013448" y="6355080"/>
            <a:ext cx="4352544" cy="365125"/>
          </a:xfrm>
        </p:spPr>
        <p:txBody>
          <a:bodyPr/>
          <a:lstStyle>
            <a:lvl1pPr>
              <a:defRPr/>
            </a:lvl1pPr>
          </a:lstStyle>
          <a:p>
            <a:pPr>
              <a:defRPr/>
            </a:pPr>
            <a:r>
              <a:rPr lang="en-US">
                <a:solidFill>
                  <a:prstClr val="black"/>
                </a:solidFill>
              </a:rPr>
              <a:t>20XX</a:t>
            </a:r>
            <a:endParaRPr lang="en-US" dirty="0">
              <a:solidFill>
                <a:prstClr val="black"/>
              </a:solidFill>
            </a:endParaRPr>
          </a:p>
        </p:txBody>
      </p:sp>
      <p:sp>
        <p:nvSpPr>
          <p:cNvPr id="6" name="Slide Number Placeholder 5">
            <a:extLst>
              <a:ext uri="{FF2B5EF4-FFF2-40B4-BE49-F238E27FC236}">
                <a16:creationId xmlns:a16="http://schemas.microsoft.com/office/drawing/2014/main" id="{8C3EB613-AF5E-423F-A78B-94F856BF646A}"/>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4271998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Team">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4A42DEE-636F-4A79-B56A-5AF989E1FDC5}"/>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10" name="Title 9">
            <a:extLst>
              <a:ext uri="{FF2B5EF4-FFF2-40B4-BE49-F238E27FC236}">
                <a16:creationId xmlns:a16="http://schemas.microsoft.com/office/drawing/2014/main" id="{B75C9195-04C9-4D9A-B613-44A5F5900DBD}"/>
              </a:ext>
            </a:extLst>
          </p:cNvPr>
          <p:cNvSpPr>
            <a:spLocks noGrp="1"/>
          </p:cNvSpPr>
          <p:nvPr>
            <p:ph type="title" hasCustomPrompt="1"/>
          </p:nvPr>
        </p:nvSpPr>
        <p:spPr>
          <a:xfrm>
            <a:off x="1002983" y="194783"/>
            <a:ext cx="9421177" cy="769493"/>
          </a:xfrm>
        </p:spPr>
        <p:txBody>
          <a:bodyPr anchor="ctr"/>
          <a:lstStyle>
            <a:lvl1pPr>
              <a:lnSpc>
                <a:spcPct val="100000"/>
              </a:lnSpc>
              <a:defRPr spc="-20" baseline="0">
                <a:solidFill>
                  <a:schemeClr val="bg1"/>
                </a:solidFill>
              </a:defRPr>
            </a:lvl1pPr>
          </a:lstStyle>
          <a:p>
            <a:r>
              <a:rPr lang="en-US" dirty="0"/>
              <a:t>Click to add title</a:t>
            </a:r>
          </a:p>
        </p:txBody>
      </p:sp>
      <p:sp>
        <p:nvSpPr>
          <p:cNvPr id="4" name="Footer Placeholder 4">
            <a:extLst>
              <a:ext uri="{FF2B5EF4-FFF2-40B4-BE49-F238E27FC236}">
                <a16:creationId xmlns:a16="http://schemas.microsoft.com/office/drawing/2014/main" id="{1420B3F9-9DEF-4500-91D7-25F0B5E91FBF}"/>
              </a:ext>
            </a:extLst>
          </p:cNvPr>
          <p:cNvSpPr>
            <a:spLocks noGrp="1"/>
          </p:cNvSpPr>
          <p:nvPr>
            <p:ph type="ftr" sz="quarter" idx="11"/>
          </p:nvPr>
        </p:nvSpPr>
        <p:spPr>
          <a:xfrm>
            <a:off x="201168" y="6356350"/>
            <a:ext cx="4837176" cy="365125"/>
          </a:xfrm>
        </p:spPr>
        <p:txBody>
          <a:bodyPr/>
          <a:lstStyle>
            <a:lvl1pPr>
              <a:defRPr/>
            </a:lvl1pPr>
          </a:lstStyle>
          <a:p>
            <a:r>
              <a:rPr lang="en-US" dirty="0">
                <a:solidFill>
                  <a:prstClr val="black"/>
                </a:solidFill>
              </a:rPr>
              <a:t>Presentation title</a:t>
            </a:r>
          </a:p>
        </p:txBody>
      </p:sp>
      <p:sp>
        <p:nvSpPr>
          <p:cNvPr id="5" name="Date Placeholder 3">
            <a:extLst>
              <a:ext uri="{FF2B5EF4-FFF2-40B4-BE49-F238E27FC236}">
                <a16:creationId xmlns:a16="http://schemas.microsoft.com/office/drawing/2014/main" id="{05E504E9-EAD2-4BE5-9736-CED43FF24552}"/>
              </a:ext>
            </a:extLst>
          </p:cNvPr>
          <p:cNvSpPr>
            <a:spLocks noGrp="1"/>
          </p:cNvSpPr>
          <p:nvPr>
            <p:ph type="dt" sz="half" idx="10"/>
          </p:nvPr>
        </p:nvSpPr>
        <p:spPr>
          <a:xfrm>
            <a:off x="7013448" y="6355080"/>
            <a:ext cx="4352544" cy="365125"/>
          </a:xfrm>
        </p:spPr>
        <p:txBody>
          <a:bodyPr/>
          <a:lstStyle>
            <a:lvl1pPr>
              <a:defRPr/>
            </a:lvl1pPr>
          </a:lstStyle>
          <a:p>
            <a:pPr>
              <a:defRPr/>
            </a:pPr>
            <a:r>
              <a:rPr lang="en-US">
                <a:solidFill>
                  <a:prstClr val="black"/>
                </a:solidFill>
              </a:rPr>
              <a:t>20XX</a:t>
            </a:r>
            <a:endParaRPr lang="en-US" dirty="0">
              <a:solidFill>
                <a:prstClr val="black"/>
              </a:solidFill>
            </a:endParaRPr>
          </a:p>
        </p:txBody>
      </p:sp>
      <p:sp>
        <p:nvSpPr>
          <p:cNvPr id="6" name="Slide Number Placeholder 5">
            <a:extLst>
              <a:ext uri="{FF2B5EF4-FFF2-40B4-BE49-F238E27FC236}">
                <a16:creationId xmlns:a16="http://schemas.microsoft.com/office/drawing/2014/main" id="{8C3EB613-AF5E-423F-A78B-94F856BF646A}"/>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
        <p:nvSpPr>
          <p:cNvPr id="9" name="Picture Placeholder 23">
            <a:extLst>
              <a:ext uri="{FF2B5EF4-FFF2-40B4-BE49-F238E27FC236}">
                <a16:creationId xmlns:a16="http://schemas.microsoft.com/office/drawing/2014/main" id="{43D59024-D21F-46A9-B65B-C9166E4E30CA}"/>
              </a:ext>
            </a:extLst>
          </p:cNvPr>
          <p:cNvSpPr>
            <a:spLocks noGrp="1"/>
          </p:cNvSpPr>
          <p:nvPr>
            <p:ph type="pic" sz="quarter" idx="13"/>
          </p:nvPr>
        </p:nvSpPr>
        <p:spPr>
          <a:xfrm>
            <a:off x="1046083" y="2339390"/>
            <a:ext cx="2075688" cy="2075688"/>
          </a:xfrm>
        </p:spPr>
        <p:txBody>
          <a:bodyPr/>
          <a:lstStyle/>
          <a:p>
            <a:endParaRPr lang="en-US"/>
          </a:p>
        </p:txBody>
      </p:sp>
      <p:sp>
        <p:nvSpPr>
          <p:cNvPr id="11" name="Picture Placeholder 23">
            <a:extLst>
              <a:ext uri="{FF2B5EF4-FFF2-40B4-BE49-F238E27FC236}">
                <a16:creationId xmlns:a16="http://schemas.microsoft.com/office/drawing/2014/main" id="{C929A99D-6C0C-468B-854A-FF1CC91260EA}"/>
              </a:ext>
            </a:extLst>
          </p:cNvPr>
          <p:cNvSpPr>
            <a:spLocks noGrp="1"/>
          </p:cNvSpPr>
          <p:nvPr>
            <p:ph type="pic" sz="quarter" idx="14"/>
          </p:nvPr>
        </p:nvSpPr>
        <p:spPr>
          <a:xfrm>
            <a:off x="3720384" y="2339390"/>
            <a:ext cx="2075688" cy="2075688"/>
          </a:xfrm>
        </p:spPr>
        <p:txBody>
          <a:bodyPr/>
          <a:lstStyle/>
          <a:p>
            <a:endParaRPr lang="en-US"/>
          </a:p>
        </p:txBody>
      </p:sp>
      <p:sp>
        <p:nvSpPr>
          <p:cNvPr id="12" name="Picture Placeholder 23">
            <a:extLst>
              <a:ext uri="{FF2B5EF4-FFF2-40B4-BE49-F238E27FC236}">
                <a16:creationId xmlns:a16="http://schemas.microsoft.com/office/drawing/2014/main" id="{60F12D74-CCEB-4CE6-A979-072265047F73}"/>
              </a:ext>
            </a:extLst>
          </p:cNvPr>
          <p:cNvSpPr>
            <a:spLocks noGrp="1"/>
          </p:cNvSpPr>
          <p:nvPr>
            <p:ph type="pic" sz="quarter" idx="15"/>
          </p:nvPr>
        </p:nvSpPr>
        <p:spPr>
          <a:xfrm>
            <a:off x="6394685" y="2339390"/>
            <a:ext cx="2075688" cy="2075688"/>
          </a:xfrm>
        </p:spPr>
        <p:txBody>
          <a:bodyPr/>
          <a:lstStyle/>
          <a:p>
            <a:endParaRPr lang="en-US"/>
          </a:p>
        </p:txBody>
      </p:sp>
      <p:sp>
        <p:nvSpPr>
          <p:cNvPr id="13" name="Picture Placeholder 23">
            <a:extLst>
              <a:ext uri="{FF2B5EF4-FFF2-40B4-BE49-F238E27FC236}">
                <a16:creationId xmlns:a16="http://schemas.microsoft.com/office/drawing/2014/main" id="{6A481ED4-1444-4E48-A31E-B2624CF536EC}"/>
              </a:ext>
            </a:extLst>
          </p:cNvPr>
          <p:cNvSpPr>
            <a:spLocks noGrp="1"/>
          </p:cNvSpPr>
          <p:nvPr>
            <p:ph type="pic" sz="quarter" idx="16"/>
          </p:nvPr>
        </p:nvSpPr>
        <p:spPr>
          <a:xfrm>
            <a:off x="9070228" y="2339390"/>
            <a:ext cx="2075688" cy="2075688"/>
          </a:xfrm>
        </p:spPr>
        <p:txBody>
          <a:bodyPr/>
          <a:lstStyle/>
          <a:p>
            <a:endParaRPr lang="en-US"/>
          </a:p>
        </p:txBody>
      </p:sp>
      <p:sp>
        <p:nvSpPr>
          <p:cNvPr id="14" name="Text Placeholder 28">
            <a:extLst>
              <a:ext uri="{FF2B5EF4-FFF2-40B4-BE49-F238E27FC236}">
                <a16:creationId xmlns:a16="http://schemas.microsoft.com/office/drawing/2014/main" id="{1FCF4CD5-BF81-4AEB-BE4A-D07274F666EE}"/>
              </a:ext>
            </a:extLst>
          </p:cNvPr>
          <p:cNvSpPr>
            <a:spLocks noGrp="1"/>
          </p:cNvSpPr>
          <p:nvPr>
            <p:ph type="body" sz="quarter" idx="17" hasCustomPrompt="1"/>
          </p:nvPr>
        </p:nvSpPr>
        <p:spPr>
          <a:xfrm>
            <a:off x="1046083" y="4628543"/>
            <a:ext cx="2075688" cy="347662"/>
          </a:xfrm>
        </p:spPr>
        <p:txBody>
          <a:bodyPr lIns="0" tIns="0" rIns="0" bIns="0">
            <a:noAutofit/>
          </a:bodyPr>
          <a:lstStyle>
            <a:lvl1pPr marL="0" indent="0" algn="ctr">
              <a:lnSpc>
                <a:spcPct val="100000"/>
              </a:lnSpc>
              <a:spcBef>
                <a:spcPts val="0"/>
              </a:spcBef>
              <a:buNone/>
              <a:defRPr sz="2000" b="1" spc="20" baseline="0">
                <a:solidFill>
                  <a:schemeClr val="accent5"/>
                </a:solidFill>
                <a:latin typeface="+mj-lt"/>
              </a:defRPr>
            </a:lvl1pPr>
          </a:lstStyle>
          <a:p>
            <a:pPr lvl="0"/>
            <a:r>
              <a:rPr lang="en-US" dirty="0"/>
              <a:t>Name</a:t>
            </a:r>
          </a:p>
        </p:txBody>
      </p:sp>
      <p:sp>
        <p:nvSpPr>
          <p:cNvPr id="15" name="Text Placeholder 28">
            <a:extLst>
              <a:ext uri="{FF2B5EF4-FFF2-40B4-BE49-F238E27FC236}">
                <a16:creationId xmlns:a16="http://schemas.microsoft.com/office/drawing/2014/main" id="{68146790-CD56-4671-AD13-89B30FAF556E}"/>
              </a:ext>
            </a:extLst>
          </p:cNvPr>
          <p:cNvSpPr>
            <a:spLocks noGrp="1"/>
          </p:cNvSpPr>
          <p:nvPr>
            <p:ph type="body" sz="quarter" idx="18" hasCustomPrompt="1"/>
          </p:nvPr>
        </p:nvSpPr>
        <p:spPr>
          <a:xfrm>
            <a:off x="1046083" y="4934031"/>
            <a:ext cx="2075688" cy="347662"/>
          </a:xfrm>
        </p:spPr>
        <p:txBody>
          <a:bodyPr lIns="0" tIns="0" rIns="0" bIns="0">
            <a:noAutofit/>
          </a:bodyPr>
          <a:lstStyle>
            <a:lvl1pPr marL="0" indent="0" algn="ctr">
              <a:lnSpc>
                <a:spcPct val="100000"/>
              </a:lnSpc>
              <a:spcBef>
                <a:spcPts val="0"/>
              </a:spcBef>
              <a:buNone/>
              <a:defRPr sz="1600" b="0" spc="20" baseline="0">
                <a:solidFill>
                  <a:schemeClr val="tx1"/>
                </a:solidFill>
              </a:defRPr>
            </a:lvl1pPr>
          </a:lstStyle>
          <a:p>
            <a:pPr lvl="0"/>
            <a:r>
              <a:rPr lang="en-US" dirty="0"/>
              <a:t>Title</a:t>
            </a:r>
          </a:p>
        </p:txBody>
      </p:sp>
      <p:sp>
        <p:nvSpPr>
          <p:cNvPr id="16" name="Text Placeholder 28">
            <a:extLst>
              <a:ext uri="{FF2B5EF4-FFF2-40B4-BE49-F238E27FC236}">
                <a16:creationId xmlns:a16="http://schemas.microsoft.com/office/drawing/2014/main" id="{305877BA-4DF5-499D-9288-3956FC9B1BCE}"/>
              </a:ext>
            </a:extLst>
          </p:cNvPr>
          <p:cNvSpPr>
            <a:spLocks noGrp="1"/>
          </p:cNvSpPr>
          <p:nvPr>
            <p:ph type="body" sz="quarter" idx="19" hasCustomPrompt="1"/>
          </p:nvPr>
        </p:nvSpPr>
        <p:spPr>
          <a:xfrm>
            <a:off x="3720384" y="4628543"/>
            <a:ext cx="2075688" cy="347662"/>
          </a:xfrm>
        </p:spPr>
        <p:txBody>
          <a:bodyPr lIns="0" tIns="0" rIns="0" bIns="0">
            <a:noAutofit/>
          </a:bodyPr>
          <a:lstStyle>
            <a:lvl1pPr marL="0" indent="0" algn="ctr">
              <a:lnSpc>
                <a:spcPct val="100000"/>
              </a:lnSpc>
              <a:spcBef>
                <a:spcPts val="0"/>
              </a:spcBef>
              <a:buNone/>
              <a:defRPr sz="2000" b="1" spc="20" baseline="0">
                <a:solidFill>
                  <a:schemeClr val="accent5"/>
                </a:solidFill>
                <a:latin typeface="+mj-lt"/>
              </a:defRPr>
            </a:lvl1pPr>
          </a:lstStyle>
          <a:p>
            <a:pPr lvl="0"/>
            <a:r>
              <a:rPr lang="en-US" dirty="0"/>
              <a:t>Name</a:t>
            </a:r>
          </a:p>
        </p:txBody>
      </p:sp>
      <p:sp>
        <p:nvSpPr>
          <p:cNvPr id="17" name="Text Placeholder 28">
            <a:extLst>
              <a:ext uri="{FF2B5EF4-FFF2-40B4-BE49-F238E27FC236}">
                <a16:creationId xmlns:a16="http://schemas.microsoft.com/office/drawing/2014/main" id="{22E6E064-1B6D-455F-98A9-1A851E3FE16F}"/>
              </a:ext>
            </a:extLst>
          </p:cNvPr>
          <p:cNvSpPr>
            <a:spLocks noGrp="1"/>
          </p:cNvSpPr>
          <p:nvPr>
            <p:ph type="body" sz="quarter" idx="20" hasCustomPrompt="1"/>
          </p:nvPr>
        </p:nvSpPr>
        <p:spPr>
          <a:xfrm>
            <a:off x="3720384" y="4934031"/>
            <a:ext cx="2075688" cy="347662"/>
          </a:xfrm>
        </p:spPr>
        <p:txBody>
          <a:bodyPr lIns="0" tIns="0" rIns="0" bIns="0">
            <a:noAutofit/>
          </a:bodyPr>
          <a:lstStyle>
            <a:lvl1pPr marL="0" indent="0" algn="ctr">
              <a:lnSpc>
                <a:spcPct val="100000"/>
              </a:lnSpc>
              <a:spcBef>
                <a:spcPts val="0"/>
              </a:spcBef>
              <a:buNone/>
              <a:defRPr sz="1600" b="0" spc="20" baseline="0">
                <a:solidFill>
                  <a:schemeClr val="tx1"/>
                </a:solidFill>
              </a:defRPr>
            </a:lvl1pPr>
          </a:lstStyle>
          <a:p>
            <a:pPr lvl="0"/>
            <a:r>
              <a:rPr lang="en-US" dirty="0"/>
              <a:t>Title</a:t>
            </a:r>
          </a:p>
        </p:txBody>
      </p:sp>
      <p:sp>
        <p:nvSpPr>
          <p:cNvPr id="18" name="Text Placeholder 28">
            <a:extLst>
              <a:ext uri="{FF2B5EF4-FFF2-40B4-BE49-F238E27FC236}">
                <a16:creationId xmlns:a16="http://schemas.microsoft.com/office/drawing/2014/main" id="{76F0A93D-9B44-4CF6-87AF-4B5200AF2C65}"/>
              </a:ext>
            </a:extLst>
          </p:cNvPr>
          <p:cNvSpPr>
            <a:spLocks noGrp="1"/>
          </p:cNvSpPr>
          <p:nvPr>
            <p:ph type="body" sz="quarter" idx="21" hasCustomPrompt="1"/>
          </p:nvPr>
        </p:nvSpPr>
        <p:spPr>
          <a:xfrm>
            <a:off x="6394685" y="4628543"/>
            <a:ext cx="2075688" cy="347662"/>
          </a:xfrm>
        </p:spPr>
        <p:txBody>
          <a:bodyPr lIns="0" tIns="0" rIns="0" bIns="0">
            <a:noAutofit/>
          </a:bodyPr>
          <a:lstStyle>
            <a:lvl1pPr marL="0" indent="0" algn="ctr">
              <a:lnSpc>
                <a:spcPct val="100000"/>
              </a:lnSpc>
              <a:spcBef>
                <a:spcPts val="0"/>
              </a:spcBef>
              <a:buNone/>
              <a:defRPr sz="2000" b="1" spc="20" baseline="0">
                <a:solidFill>
                  <a:schemeClr val="accent5"/>
                </a:solidFill>
                <a:latin typeface="+mj-lt"/>
              </a:defRPr>
            </a:lvl1pPr>
          </a:lstStyle>
          <a:p>
            <a:pPr lvl="0"/>
            <a:r>
              <a:rPr lang="en-US" dirty="0"/>
              <a:t>Name</a:t>
            </a:r>
          </a:p>
        </p:txBody>
      </p:sp>
      <p:sp>
        <p:nvSpPr>
          <p:cNvPr id="19" name="Text Placeholder 28">
            <a:extLst>
              <a:ext uri="{FF2B5EF4-FFF2-40B4-BE49-F238E27FC236}">
                <a16:creationId xmlns:a16="http://schemas.microsoft.com/office/drawing/2014/main" id="{550B9205-0F01-47B9-9C79-42EB1E22C958}"/>
              </a:ext>
            </a:extLst>
          </p:cNvPr>
          <p:cNvSpPr>
            <a:spLocks noGrp="1"/>
          </p:cNvSpPr>
          <p:nvPr>
            <p:ph type="body" sz="quarter" idx="22" hasCustomPrompt="1"/>
          </p:nvPr>
        </p:nvSpPr>
        <p:spPr>
          <a:xfrm>
            <a:off x="6394685" y="4934031"/>
            <a:ext cx="2075688" cy="347662"/>
          </a:xfrm>
        </p:spPr>
        <p:txBody>
          <a:bodyPr lIns="0" tIns="0" rIns="0" bIns="0">
            <a:noAutofit/>
          </a:bodyPr>
          <a:lstStyle>
            <a:lvl1pPr marL="0" indent="0" algn="ctr">
              <a:lnSpc>
                <a:spcPct val="100000"/>
              </a:lnSpc>
              <a:spcBef>
                <a:spcPts val="0"/>
              </a:spcBef>
              <a:buNone/>
              <a:defRPr sz="1600" b="0" spc="20" baseline="0">
                <a:solidFill>
                  <a:schemeClr val="tx1"/>
                </a:solidFill>
              </a:defRPr>
            </a:lvl1pPr>
          </a:lstStyle>
          <a:p>
            <a:pPr lvl="0"/>
            <a:r>
              <a:rPr lang="en-US" dirty="0"/>
              <a:t>Title</a:t>
            </a:r>
          </a:p>
        </p:txBody>
      </p:sp>
      <p:sp>
        <p:nvSpPr>
          <p:cNvPr id="20" name="Text Placeholder 28">
            <a:extLst>
              <a:ext uri="{FF2B5EF4-FFF2-40B4-BE49-F238E27FC236}">
                <a16:creationId xmlns:a16="http://schemas.microsoft.com/office/drawing/2014/main" id="{8FC1F3E1-C69F-4835-A5CD-929BD175AF10}"/>
              </a:ext>
            </a:extLst>
          </p:cNvPr>
          <p:cNvSpPr>
            <a:spLocks noGrp="1"/>
          </p:cNvSpPr>
          <p:nvPr>
            <p:ph type="body" sz="quarter" idx="23" hasCustomPrompt="1"/>
          </p:nvPr>
        </p:nvSpPr>
        <p:spPr>
          <a:xfrm>
            <a:off x="9070228" y="4628543"/>
            <a:ext cx="2075688" cy="347662"/>
          </a:xfrm>
        </p:spPr>
        <p:txBody>
          <a:bodyPr lIns="0" tIns="0" rIns="0" bIns="0">
            <a:noAutofit/>
          </a:bodyPr>
          <a:lstStyle>
            <a:lvl1pPr marL="0" indent="0" algn="ctr">
              <a:lnSpc>
                <a:spcPct val="100000"/>
              </a:lnSpc>
              <a:spcBef>
                <a:spcPts val="0"/>
              </a:spcBef>
              <a:buNone/>
              <a:defRPr sz="2000" b="1" spc="20" baseline="0">
                <a:solidFill>
                  <a:schemeClr val="accent5"/>
                </a:solidFill>
                <a:latin typeface="+mj-lt"/>
              </a:defRPr>
            </a:lvl1pPr>
          </a:lstStyle>
          <a:p>
            <a:pPr lvl="0"/>
            <a:r>
              <a:rPr lang="en-US" dirty="0"/>
              <a:t>Name</a:t>
            </a:r>
          </a:p>
        </p:txBody>
      </p:sp>
      <p:sp>
        <p:nvSpPr>
          <p:cNvPr id="21" name="Text Placeholder 28">
            <a:extLst>
              <a:ext uri="{FF2B5EF4-FFF2-40B4-BE49-F238E27FC236}">
                <a16:creationId xmlns:a16="http://schemas.microsoft.com/office/drawing/2014/main" id="{457972FF-3484-4C00-A636-0F208F816CB1}"/>
              </a:ext>
            </a:extLst>
          </p:cNvPr>
          <p:cNvSpPr>
            <a:spLocks noGrp="1"/>
          </p:cNvSpPr>
          <p:nvPr>
            <p:ph type="body" sz="quarter" idx="24" hasCustomPrompt="1"/>
          </p:nvPr>
        </p:nvSpPr>
        <p:spPr>
          <a:xfrm>
            <a:off x="9070228" y="4934031"/>
            <a:ext cx="2075688" cy="347662"/>
          </a:xfrm>
        </p:spPr>
        <p:txBody>
          <a:bodyPr lIns="0" tIns="0" rIns="0" bIns="0">
            <a:noAutofit/>
          </a:bodyPr>
          <a:lstStyle>
            <a:lvl1pPr marL="0" indent="0" algn="ctr">
              <a:lnSpc>
                <a:spcPct val="100000"/>
              </a:lnSpc>
              <a:spcBef>
                <a:spcPts val="0"/>
              </a:spcBef>
              <a:buNone/>
              <a:defRPr sz="1600" b="0" spc="20" baseline="0">
                <a:solidFill>
                  <a:schemeClr val="tx1"/>
                </a:solidFill>
              </a:defRPr>
            </a:lvl1pPr>
          </a:lstStyle>
          <a:p>
            <a:pPr lvl="0"/>
            <a:r>
              <a:rPr lang="en-US" dirty="0"/>
              <a:t>Title</a:t>
            </a:r>
          </a:p>
        </p:txBody>
      </p:sp>
    </p:spTree>
    <p:extLst>
      <p:ext uri="{BB962C8B-B14F-4D97-AF65-F5344CB8AC3E}">
        <p14:creationId xmlns:p14="http://schemas.microsoft.com/office/powerpoint/2010/main" val="87361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6F922A0-5527-4314-A2EA-E5CF34EF9434}"/>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10" name="Title 9">
            <a:extLst>
              <a:ext uri="{FF2B5EF4-FFF2-40B4-BE49-F238E27FC236}">
                <a16:creationId xmlns:a16="http://schemas.microsoft.com/office/drawing/2014/main" id="{96EC4CB6-956E-48EB-86AC-B40D89D74215}"/>
              </a:ext>
            </a:extLst>
          </p:cNvPr>
          <p:cNvSpPr>
            <a:spLocks noGrp="1"/>
          </p:cNvSpPr>
          <p:nvPr>
            <p:ph type="title" hasCustomPrompt="1"/>
          </p:nvPr>
        </p:nvSpPr>
        <p:spPr>
          <a:xfrm>
            <a:off x="1000759" y="194783"/>
            <a:ext cx="10022841" cy="760892"/>
          </a:xfrm>
        </p:spPr>
        <p:txBody>
          <a:bodyPr anchor="ctr"/>
          <a:lstStyle>
            <a:lvl1pPr>
              <a:lnSpc>
                <a:spcPct val="100000"/>
              </a:lnSpc>
              <a:defRPr spc="-20" baseline="0">
                <a:solidFill>
                  <a:schemeClr val="bg1"/>
                </a:solidFill>
              </a:defRPr>
            </a:lvl1pPr>
          </a:lstStyle>
          <a:p>
            <a:r>
              <a:rPr lang="en-US" dirty="0"/>
              <a:t>Click to add title</a:t>
            </a:r>
          </a:p>
        </p:txBody>
      </p:sp>
      <p:sp>
        <p:nvSpPr>
          <p:cNvPr id="9" name="Content Placeholder 8">
            <a:extLst>
              <a:ext uri="{FF2B5EF4-FFF2-40B4-BE49-F238E27FC236}">
                <a16:creationId xmlns:a16="http://schemas.microsoft.com/office/drawing/2014/main" id="{13FA4250-BD33-40AE-934A-A473029C5CA5}"/>
              </a:ext>
            </a:extLst>
          </p:cNvPr>
          <p:cNvSpPr>
            <a:spLocks noGrp="1"/>
          </p:cNvSpPr>
          <p:nvPr>
            <p:ph sz="quarter" idx="14" hasCustomPrompt="1"/>
          </p:nvPr>
        </p:nvSpPr>
        <p:spPr>
          <a:xfrm>
            <a:off x="646112" y="1560513"/>
            <a:ext cx="10899776" cy="4341812"/>
          </a:xfrm>
        </p:spPr>
        <p:txBody>
          <a:bodyPr/>
          <a:lstStyle>
            <a:lvl1pPr>
              <a:defRPr/>
            </a:lvl1pPr>
          </a:lstStyle>
          <a:p>
            <a:pPr lvl="0"/>
            <a:r>
              <a:rPr lang="en-US" dirty="0"/>
              <a:t>Click to add content</a:t>
            </a:r>
          </a:p>
        </p:txBody>
      </p:sp>
      <p:sp>
        <p:nvSpPr>
          <p:cNvPr id="4" name="Footer Placeholder 4">
            <a:extLst>
              <a:ext uri="{FF2B5EF4-FFF2-40B4-BE49-F238E27FC236}">
                <a16:creationId xmlns:a16="http://schemas.microsoft.com/office/drawing/2014/main" id="{771E7CA1-3FAA-4961-8BAC-93AB2EF6526B}"/>
              </a:ext>
            </a:extLst>
          </p:cNvPr>
          <p:cNvSpPr>
            <a:spLocks noGrp="1"/>
          </p:cNvSpPr>
          <p:nvPr>
            <p:ph type="ftr" sz="quarter" idx="11"/>
          </p:nvPr>
        </p:nvSpPr>
        <p:spPr>
          <a:xfrm>
            <a:off x="201168" y="6356350"/>
            <a:ext cx="4837176" cy="365125"/>
          </a:xfrm>
        </p:spPr>
        <p:txBody>
          <a:bodyPr/>
          <a:lstStyle>
            <a:lvl1pPr>
              <a:defRPr/>
            </a:lvl1pPr>
          </a:lstStyle>
          <a:p>
            <a:r>
              <a:rPr lang="en-US" dirty="0">
                <a:solidFill>
                  <a:prstClr val="black"/>
                </a:solidFill>
              </a:rPr>
              <a:t>Presentation title</a:t>
            </a:r>
          </a:p>
        </p:txBody>
      </p:sp>
      <p:sp>
        <p:nvSpPr>
          <p:cNvPr id="5" name="Date Placeholder 3">
            <a:extLst>
              <a:ext uri="{FF2B5EF4-FFF2-40B4-BE49-F238E27FC236}">
                <a16:creationId xmlns:a16="http://schemas.microsoft.com/office/drawing/2014/main" id="{520CC547-8B7E-4C4B-9B2A-04BD498A71C2}"/>
              </a:ext>
            </a:extLst>
          </p:cNvPr>
          <p:cNvSpPr>
            <a:spLocks noGrp="1"/>
          </p:cNvSpPr>
          <p:nvPr>
            <p:ph type="dt" sz="half" idx="10"/>
          </p:nvPr>
        </p:nvSpPr>
        <p:spPr>
          <a:xfrm>
            <a:off x="7013448" y="6355080"/>
            <a:ext cx="4352544" cy="365125"/>
          </a:xfrm>
        </p:spPr>
        <p:txBody>
          <a:bodyPr/>
          <a:lstStyle>
            <a:lvl1pPr>
              <a:defRPr/>
            </a:lvl1pPr>
          </a:lstStyle>
          <a:p>
            <a:pPr>
              <a:defRPr/>
            </a:pPr>
            <a:r>
              <a:rPr lang="en-US">
                <a:solidFill>
                  <a:prstClr val="black"/>
                </a:solidFill>
              </a:rPr>
              <a:t>20XX</a:t>
            </a:r>
            <a:endParaRPr lang="en-US" dirty="0">
              <a:solidFill>
                <a:prstClr val="black"/>
              </a:solidFill>
            </a:endParaRPr>
          </a:p>
        </p:txBody>
      </p:sp>
      <p:sp>
        <p:nvSpPr>
          <p:cNvPr id="6" name="Slide Number Placeholder 5">
            <a:extLst>
              <a:ext uri="{FF2B5EF4-FFF2-40B4-BE49-F238E27FC236}">
                <a16:creationId xmlns:a16="http://schemas.microsoft.com/office/drawing/2014/main" id="{AD34245B-9DC4-457D-AB68-8E3BBB852943}"/>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4190906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2 Columns">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5F516FD-E4AF-4BA2-902A-DA4674655726}"/>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07F0F480-E13D-4322-ADF4-56769DC5AFF3}"/>
              </a:ext>
            </a:extLst>
          </p:cNvPr>
          <p:cNvSpPr>
            <a:spLocks noGrp="1"/>
          </p:cNvSpPr>
          <p:nvPr>
            <p:ph type="title" hasCustomPrompt="1"/>
          </p:nvPr>
        </p:nvSpPr>
        <p:spPr>
          <a:xfrm>
            <a:off x="1249680" y="190500"/>
            <a:ext cx="10036292" cy="773776"/>
          </a:xfrm>
        </p:spPr>
        <p:txBody>
          <a:bodyPr anchor="ctr"/>
          <a:lstStyle>
            <a:lvl1pPr algn="r">
              <a:lnSpc>
                <a:spcPct val="100000"/>
              </a:lnSpc>
              <a:defRPr spc="-20" baseline="0">
                <a:solidFill>
                  <a:schemeClr val="bg1"/>
                </a:solidFill>
              </a:defRPr>
            </a:lvl1pPr>
          </a:lstStyle>
          <a:p>
            <a:r>
              <a:rPr lang="en-US" dirty="0"/>
              <a:t>Click to add title</a:t>
            </a:r>
          </a:p>
        </p:txBody>
      </p:sp>
      <p:sp>
        <p:nvSpPr>
          <p:cNvPr id="12" name="Text Placeholder 30">
            <a:extLst>
              <a:ext uri="{FF2B5EF4-FFF2-40B4-BE49-F238E27FC236}">
                <a16:creationId xmlns:a16="http://schemas.microsoft.com/office/drawing/2014/main" id="{7F0BA818-CA3B-46FD-9A79-7BDC1D9CA710}"/>
              </a:ext>
            </a:extLst>
          </p:cNvPr>
          <p:cNvSpPr>
            <a:spLocks noGrp="1"/>
          </p:cNvSpPr>
          <p:nvPr>
            <p:ph type="body" sz="quarter" idx="14" hasCustomPrompt="1"/>
          </p:nvPr>
        </p:nvSpPr>
        <p:spPr>
          <a:xfrm>
            <a:off x="1209243" y="1764139"/>
            <a:ext cx="4756714" cy="597604"/>
          </a:xfrm>
          <a:prstGeom prst="rect">
            <a:avLst/>
          </a:prstGeom>
        </p:spPr>
        <p:txBody>
          <a:bodyPr/>
          <a:lstStyle>
            <a:lvl1pPr marL="0" indent="0">
              <a:buNone/>
              <a:defRPr sz="2400" b="1">
                <a:solidFill>
                  <a:schemeClr val="accent2"/>
                </a:solidFill>
              </a:defRPr>
            </a:lvl1pPr>
          </a:lstStyle>
          <a:p>
            <a:pPr lvl="0"/>
            <a:r>
              <a:rPr lang="en-US" dirty="0"/>
              <a:t>Click to add subtitle</a:t>
            </a:r>
          </a:p>
        </p:txBody>
      </p:sp>
      <p:sp>
        <p:nvSpPr>
          <p:cNvPr id="17" name="Text Placeholder 15">
            <a:extLst>
              <a:ext uri="{FF2B5EF4-FFF2-40B4-BE49-F238E27FC236}">
                <a16:creationId xmlns:a16="http://schemas.microsoft.com/office/drawing/2014/main" id="{4EAD007E-B9BB-4C9F-BDC8-127A77F0F96D}"/>
              </a:ext>
            </a:extLst>
          </p:cNvPr>
          <p:cNvSpPr>
            <a:spLocks noGrp="1"/>
          </p:cNvSpPr>
          <p:nvPr>
            <p:ph type="body" sz="quarter" idx="17" hasCustomPrompt="1"/>
          </p:nvPr>
        </p:nvSpPr>
        <p:spPr>
          <a:xfrm>
            <a:off x="1209243" y="2374900"/>
            <a:ext cx="4756714" cy="3365500"/>
          </a:xfrm>
        </p:spPr>
        <p:txBody>
          <a:bodyPr>
            <a:normAutofit/>
          </a:bodyPr>
          <a:lstStyle>
            <a:lvl1pPr>
              <a:defRPr sz="2000"/>
            </a:lvl1pPr>
          </a:lstStyle>
          <a:p>
            <a:pPr lvl="0"/>
            <a:r>
              <a:rPr lang="en-US" dirty="0"/>
              <a:t>Click to add text</a:t>
            </a:r>
          </a:p>
        </p:txBody>
      </p:sp>
      <p:sp>
        <p:nvSpPr>
          <p:cNvPr id="14" name="Text Placeholder 30">
            <a:extLst>
              <a:ext uri="{FF2B5EF4-FFF2-40B4-BE49-F238E27FC236}">
                <a16:creationId xmlns:a16="http://schemas.microsoft.com/office/drawing/2014/main" id="{9ECBA1DE-781A-4AA7-86CA-0EBE52A9B417}"/>
              </a:ext>
            </a:extLst>
          </p:cNvPr>
          <p:cNvSpPr>
            <a:spLocks noGrp="1"/>
          </p:cNvSpPr>
          <p:nvPr>
            <p:ph type="body" sz="quarter" idx="16" hasCustomPrompt="1"/>
          </p:nvPr>
        </p:nvSpPr>
        <p:spPr>
          <a:xfrm>
            <a:off x="6257467" y="1764031"/>
            <a:ext cx="4756714" cy="597604"/>
          </a:xfrm>
          <a:prstGeom prst="rect">
            <a:avLst/>
          </a:prstGeom>
        </p:spPr>
        <p:txBody>
          <a:bodyPr/>
          <a:lstStyle>
            <a:lvl1pPr marL="0" indent="0">
              <a:buNone/>
              <a:defRPr sz="2400" b="1">
                <a:solidFill>
                  <a:schemeClr val="accent2"/>
                </a:solidFill>
              </a:defRPr>
            </a:lvl1pPr>
          </a:lstStyle>
          <a:p>
            <a:pPr lvl="0"/>
            <a:r>
              <a:rPr lang="en-US" dirty="0"/>
              <a:t>Click to add subtitle</a:t>
            </a:r>
          </a:p>
        </p:txBody>
      </p:sp>
      <p:sp>
        <p:nvSpPr>
          <p:cNvPr id="18" name="Text Placeholder 15">
            <a:extLst>
              <a:ext uri="{FF2B5EF4-FFF2-40B4-BE49-F238E27FC236}">
                <a16:creationId xmlns:a16="http://schemas.microsoft.com/office/drawing/2014/main" id="{53A9CA10-3BBC-41E7-A34E-C6CCFEC8205E}"/>
              </a:ext>
            </a:extLst>
          </p:cNvPr>
          <p:cNvSpPr>
            <a:spLocks noGrp="1"/>
          </p:cNvSpPr>
          <p:nvPr>
            <p:ph type="body" sz="quarter" idx="18" hasCustomPrompt="1"/>
          </p:nvPr>
        </p:nvSpPr>
        <p:spPr>
          <a:xfrm>
            <a:off x="6257467" y="2374900"/>
            <a:ext cx="4756714" cy="3365500"/>
          </a:xfrm>
        </p:spPr>
        <p:txBody>
          <a:bodyPr>
            <a:normAutofit/>
          </a:bodyPr>
          <a:lstStyle>
            <a:lvl1pPr>
              <a:defRPr sz="2000"/>
            </a:lvl1pPr>
          </a:lstStyle>
          <a:p>
            <a:pPr lvl="0"/>
            <a:r>
              <a:rPr lang="en-US" dirty="0"/>
              <a:t>Click to add text</a:t>
            </a:r>
          </a:p>
        </p:txBody>
      </p:sp>
      <p:sp>
        <p:nvSpPr>
          <p:cNvPr id="6" name="Footer Placeholder 4">
            <a:extLst>
              <a:ext uri="{FF2B5EF4-FFF2-40B4-BE49-F238E27FC236}">
                <a16:creationId xmlns:a16="http://schemas.microsoft.com/office/drawing/2014/main" id="{27F3D4E9-1171-434D-AA71-EA27F72E0D99}"/>
              </a:ext>
            </a:extLst>
          </p:cNvPr>
          <p:cNvSpPr>
            <a:spLocks noGrp="1"/>
          </p:cNvSpPr>
          <p:nvPr>
            <p:ph type="ftr" sz="quarter" idx="11"/>
          </p:nvPr>
        </p:nvSpPr>
        <p:spPr>
          <a:xfrm>
            <a:off x="201168" y="6356350"/>
            <a:ext cx="4837176"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venir Next LT Pro"/>
                <a:ea typeface="+mn-ea"/>
                <a:cs typeface="+mn-cs"/>
              </a:rPr>
              <a:t>Presentation title</a:t>
            </a:r>
          </a:p>
        </p:txBody>
      </p:sp>
      <p:sp>
        <p:nvSpPr>
          <p:cNvPr id="7" name="Date Placeholder 3">
            <a:extLst>
              <a:ext uri="{FF2B5EF4-FFF2-40B4-BE49-F238E27FC236}">
                <a16:creationId xmlns:a16="http://schemas.microsoft.com/office/drawing/2014/main" id="{57A29A0D-15CB-4460-9435-7E7D645346A5}"/>
              </a:ext>
            </a:extLst>
          </p:cNvPr>
          <p:cNvSpPr>
            <a:spLocks noGrp="1"/>
          </p:cNvSpPr>
          <p:nvPr>
            <p:ph type="dt" sz="half" idx="10"/>
          </p:nvPr>
        </p:nvSpPr>
        <p:spPr>
          <a:xfrm>
            <a:off x="7013448" y="6355080"/>
            <a:ext cx="4352544" cy="365125"/>
          </a:xfrm>
        </p:spPr>
        <p:txBody>
          <a:bodyPr/>
          <a:lstStyle>
            <a:lvl1pPr>
              <a:defRPr/>
            </a:lvl1pPr>
          </a:lstStyle>
          <a:p>
            <a:pPr>
              <a:defRPr/>
            </a:pPr>
            <a:r>
              <a:rPr lang="en-US">
                <a:solidFill>
                  <a:prstClr val="black"/>
                </a:solidFill>
              </a:rPr>
              <a:t>20XX</a:t>
            </a:r>
            <a:endParaRPr lang="en-US" dirty="0">
              <a:solidFill>
                <a:prstClr val="black"/>
              </a:solidFill>
            </a:endParaRPr>
          </a:p>
        </p:txBody>
      </p:sp>
      <p:sp>
        <p:nvSpPr>
          <p:cNvPr id="8" name="Slide Number Placeholder 5">
            <a:extLst>
              <a:ext uri="{FF2B5EF4-FFF2-40B4-BE49-F238E27FC236}">
                <a16:creationId xmlns:a16="http://schemas.microsoft.com/office/drawing/2014/main" id="{8B6F95C2-7834-44D3-B93B-79D944E1283C}"/>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3093628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3 Column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E97352E-C52D-43BE-BCE2-2D71FE0353EF}"/>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7" name="Title 6">
            <a:extLst>
              <a:ext uri="{FF2B5EF4-FFF2-40B4-BE49-F238E27FC236}">
                <a16:creationId xmlns:a16="http://schemas.microsoft.com/office/drawing/2014/main" id="{92051A8D-592F-40C1-A65D-E1F17B07C94A}"/>
              </a:ext>
            </a:extLst>
          </p:cNvPr>
          <p:cNvSpPr>
            <a:spLocks noGrp="1"/>
          </p:cNvSpPr>
          <p:nvPr>
            <p:ph type="title" hasCustomPrompt="1"/>
          </p:nvPr>
        </p:nvSpPr>
        <p:spPr>
          <a:xfrm>
            <a:off x="1879600" y="183988"/>
            <a:ext cx="9406372" cy="803380"/>
          </a:xfrm>
        </p:spPr>
        <p:txBody>
          <a:bodyPr anchor="ctr"/>
          <a:lstStyle>
            <a:lvl1pPr algn="r">
              <a:lnSpc>
                <a:spcPct val="100000"/>
              </a:lnSpc>
              <a:defRPr spc="-20" baseline="0">
                <a:solidFill>
                  <a:schemeClr val="bg1"/>
                </a:solidFill>
              </a:defRPr>
            </a:lvl1pPr>
          </a:lstStyle>
          <a:p>
            <a:r>
              <a:rPr lang="en-US" dirty="0"/>
              <a:t>Click to add title</a:t>
            </a:r>
          </a:p>
        </p:txBody>
      </p:sp>
      <p:sp>
        <p:nvSpPr>
          <p:cNvPr id="8" name="Text Placeholder 30">
            <a:extLst>
              <a:ext uri="{FF2B5EF4-FFF2-40B4-BE49-F238E27FC236}">
                <a16:creationId xmlns:a16="http://schemas.microsoft.com/office/drawing/2014/main" id="{CF4C4703-C9D4-483C-8E41-17BB7193D010}"/>
              </a:ext>
            </a:extLst>
          </p:cNvPr>
          <p:cNvSpPr>
            <a:spLocks noGrp="1"/>
          </p:cNvSpPr>
          <p:nvPr>
            <p:ph type="body" sz="quarter" idx="14" hasCustomPrompt="1"/>
          </p:nvPr>
        </p:nvSpPr>
        <p:spPr>
          <a:xfrm>
            <a:off x="851300" y="1764193"/>
            <a:ext cx="3327366" cy="597604"/>
          </a:xfrm>
          <a:prstGeom prst="rect">
            <a:avLst/>
          </a:prstGeom>
        </p:spPr>
        <p:txBody>
          <a:bodyPr/>
          <a:lstStyle>
            <a:lvl1pPr marL="0" indent="0">
              <a:buNone/>
              <a:defRPr sz="2400" b="1">
                <a:solidFill>
                  <a:schemeClr val="accent2"/>
                </a:solidFill>
              </a:defRPr>
            </a:lvl1pPr>
          </a:lstStyle>
          <a:p>
            <a:pPr lvl="0"/>
            <a:r>
              <a:rPr lang="en-US" dirty="0"/>
              <a:t>Click to add subtitle</a:t>
            </a:r>
          </a:p>
        </p:txBody>
      </p:sp>
      <p:sp>
        <p:nvSpPr>
          <p:cNvPr id="14" name="Text Placeholder 15">
            <a:extLst>
              <a:ext uri="{FF2B5EF4-FFF2-40B4-BE49-F238E27FC236}">
                <a16:creationId xmlns:a16="http://schemas.microsoft.com/office/drawing/2014/main" id="{7393281D-B77A-4BB8-A3E2-49E0F1259DA9}"/>
              </a:ext>
            </a:extLst>
          </p:cNvPr>
          <p:cNvSpPr>
            <a:spLocks noGrp="1"/>
          </p:cNvSpPr>
          <p:nvPr>
            <p:ph type="body" sz="quarter" idx="19" hasCustomPrompt="1"/>
          </p:nvPr>
        </p:nvSpPr>
        <p:spPr>
          <a:xfrm>
            <a:off x="851193" y="2374899"/>
            <a:ext cx="3327366" cy="3485573"/>
          </a:xfrm>
        </p:spPr>
        <p:txBody>
          <a:bodyPr>
            <a:normAutofit/>
          </a:bodyPr>
          <a:lstStyle>
            <a:lvl1pPr>
              <a:defRPr sz="2000"/>
            </a:lvl1pPr>
          </a:lstStyle>
          <a:p>
            <a:pPr lvl="0"/>
            <a:r>
              <a:rPr lang="en-US" dirty="0"/>
              <a:t>Click to add text</a:t>
            </a:r>
          </a:p>
        </p:txBody>
      </p:sp>
      <p:sp>
        <p:nvSpPr>
          <p:cNvPr id="12" name="Text Placeholder 30">
            <a:extLst>
              <a:ext uri="{FF2B5EF4-FFF2-40B4-BE49-F238E27FC236}">
                <a16:creationId xmlns:a16="http://schemas.microsoft.com/office/drawing/2014/main" id="{6B205DED-723B-48E3-AE9F-556696225CAA}"/>
              </a:ext>
            </a:extLst>
          </p:cNvPr>
          <p:cNvSpPr>
            <a:spLocks noGrp="1"/>
          </p:cNvSpPr>
          <p:nvPr>
            <p:ph type="body" sz="quarter" idx="18" hasCustomPrompt="1"/>
          </p:nvPr>
        </p:nvSpPr>
        <p:spPr>
          <a:xfrm>
            <a:off x="4432317" y="1764193"/>
            <a:ext cx="3327366" cy="597604"/>
          </a:xfrm>
          <a:prstGeom prst="rect">
            <a:avLst/>
          </a:prstGeom>
        </p:spPr>
        <p:txBody>
          <a:bodyPr/>
          <a:lstStyle>
            <a:lvl1pPr marL="0" indent="0">
              <a:buNone/>
              <a:defRPr sz="2400" b="1">
                <a:solidFill>
                  <a:schemeClr val="accent2"/>
                </a:solidFill>
              </a:defRPr>
            </a:lvl1pPr>
          </a:lstStyle>
          <a:p>
            <a:pPr lvl="0"/>
            <a:r>
              <a:rPr lang="en-US" dirty="0"/>
              <a:t>Click to add subtitle</a:t>
            </a:r>
          </a:p>
        </p:txBody>
      </p:sp>
      <p:sp>
        <p:nvSpPr>
          <p:cNvPr id="15" name="Text Placeholder 15">
            <a:extLst>
              <a:ext uri="{FF2B5EF4-FFF2-40B4-BE49-F238E27FC236}">
                <a16:creationId xmlns:a16="http://schemas.microsoft.com/office/drawing/2014/main" id="{77D63D24-8466-44F3-898F-5CBC42C7681F}"/>
              </a:ext>
            </a:extLst>
          </p:cNvPr>
          <p:cNvSpPr>
            <a:spLocks noGrp="1"/>
          </p:cNvSpPr>
          <p:nvPr>
            <p:ph type="body" sz="quarter" idx="20" hasCustomPrompt="1"/>
          </p:nvPr>
        </p:nvSpPr>
        <p:spPr>
          <a:xfrm>
            <a:off x="4432317" y="2374899"/>
            <a:ext cx="3327366" cy="3485573"/>
          </a:xfrm>
        </p:spPr>
        <p:txBody>
          <a:bodyPr>
            <a:normAutofit/>
          </a:bodyPr>
          <a:lstStyle>
            <a:lvl1pPr>
              <a:defRPr sz="2000"/>
            </a:lvl1pPr>
          </a:lstStyle>
          <a:p>
            <a:pPr lvl="0"/>
            <a:r>
              <a:rPr lang="en-US" dirty="0"/>
              <a:t>Click to add text</a:t>
            </a:r>
          </a:p>
        </p:txBody>
      </p:sp>
      <p:sp>
        <p:nvSpPr>
          <p:cNvPr id="10" name="Text Placeholder 30">
            <a:extLst>
              <a:ext uri="{FF2B5EF4-FFF2-40B4-BE49-F238E27FC236}">
                <a16:creationId xmlns:a16="http://schemas.microsoft.com/office/drawing/2014/main" id="{F600D1D1-B6A8-4A4E-BC6A-897FE089CBEC}"/>
              </a:ext>
            </a:extLst>
          </p:cNvPr>
          <p:cNvSpPr>
            <a:spLocks noGrp="1"/>
          </p:cNvSpPr>
          <p:nvPr>
            <p:ph type="body" sz="quarter" idx="16" hasCustomPrompt="1"/>
          </p:nvPr>
        </p:nvSpPr>
        <p:spPr>
          <a:xfrm>
            <a:off x="8025393" y="1764193"/>
            <a:ext cx="3327366" cy="597604"/>
          </a:xfrm>
          <a:prstGeom prst="rect">
            <a:avLst/>
          </a:prstGeom>
        </p:spPr>
        <p:txBody>
          <a:bodyPr/>
          <a:lstStyle>
            <a:lvl1pPr marL="0" indent="0">
              <a:buNone/>
              <a:defRPr sz="2400" b="1">
                <a:solidFill>
                  <a:schemeClr val="accent2"/>
                </a:solidFill>
              </a:defRPr>
            </a:lvl1pPr>
          </a:lstStyle>
          <a:p>
            <a:pPr lvl="0"/>
            <a:r>
              <a:rPr lang="en-US" dirty="0"/>
              <a:t>Click to add subtitle</a:t>
            </a:r>
          </a:p>
        </p:txBody>
      </p:sp>
      <p:sp>
        <p:nvSpPr>
          <p:cNvPr id="16" name="Text Placeholder 15">
            <a:extLst>
              <a:ext uri="{FF2B5EF4-FFF2-40B4-BE49-F238E27FC236}">
                <a16:creationId xmlns:a16="http://schemas.microsoft.com/office/drawing/2014/main" id="{A205F643-67E9-4E41-A65F-163C816090B9}"/>
              </a:ext>
            </a:extLst>
          </p:cNvPr>
          <p:cNvSpPr>
            <a:spLocks noGrp="1"/>
          </p:cNvSpPr>
          <p:nvPr>
            <p:ph type="body" sz="quarter" idx="21" hasCustomPrompt="1"/>
          </p:nvPr>
        </p:nvSpPr>
        <p:spPr>
          <a:xfrm>
            <a:off x="8025393" y="2374899"/>
            <a:ext cx="3327366" cy="3485573"/>
          </a:xfrm>
        </p:spPr>
        <p:txBody>
          <a:bodyPr>
            <a:normAutofit/>
          </a:bodyPr>
          <a:lstStyle>
            <a:lvl1pPr>
              <a:defRPr sz="2000"/>
            </a:lvl1pPr>
          </a:lstStyle>
          <a:p>
            <a:pPr lvl="0"/>
            <a:r>
              <a:rPr lang="en-US" dirty="0"/>
              <a:t>Click to add text</a:t>
            </a:r>
          </a:p>
        </p:txBody>
      </p:sp>
      <p:sp>
        <p:nvSpPr>
          <p:cNvPr id="2" name="Footer Placeholder 4">
            <a:extLst>
              <a:ext uri="{FF2B5EF4-FFF2-40B4-BE49-F238E27FC236}">
                <a16:creationId xmlns:a16="http://schemas.microsoft.com/office/drawing/2014/main" id="{B0EF04CC-F1B1-495C-BA2F-F28A5D9715A2}"/>
              </a:ext>
            </a:extLst>
          </p:cNvPr>
          <p:cNvSpPr>
            <a:spLocks noGrp="1"/>
          </p:cNvSpPr>
          <p:nvPr>
            <p:ph type="ftr" sz="quarter" idx="11"/>
          </p:nvPr>
        </p:nvSpPr>
        <p:spPr>
          <a:xfrm>
            <a:off x="201168" y="6356350"/>
            <a:ext cx="4837176"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venir Next LT Pro"/>
                <a:ea typeface="+mn-ea"/>
                <a:cs typeface="+mn-cs"/>
              </a:rPr>
              <a:t>Presentation title</a:t>
            </a:r>
          </a:p>
        </p:txBody>
      </p:sp>
      <p:sp>
        <p:nvSpPr>
          <p:cNvPr id="3" name="Date Placeholder 3">
            <a:extLst>
              <a:ext uri="{FF2B5EF4-FFF2-40B4-BE49-F238E27FC236}">
                <a16:creationId xmlns:a16="http://schemas.microsoft.com/office/drawing/2014/main" id="{657B66A6-EBC5-4A75-B938-7148B7A12627}"/>
              </a:ext>
            </a:extLst>
          </p:cNvPr>
          <p:cNvSpPr>
            <a:spLocks noGrp="1"/>
          </p:cNvSpPr>
          <p:nvPr>
            <p:ph type="dt" sz="half" idx="10"/>
          </p:nvPr>
        </p:nvSpPr>
        <p:spPr>
          <a:xfrm>
            <a:off x="7013448" y="6355080"/>
            <a:ext cx="4352544" cy="365125"/>
          </a:xfrm>
        </p:spPr>
        <p:txBody>
          <a:bodyPr/>
          <a:lstStyle>
            <a:lvl1pPr>
              <a:defRPr/>
            </a:lvl1pPr>
          </a:lstStyle>
          <a:p>
            <a:pPr>
              <a:defRPr/>
            </a:pPr>
            <a:r>
              <a:rPr lang="en-US">
                <a:solidFill>
                  <a:prstClr val="black"/>
                </a:solidFill>
              </a:rPr>
              <a:t>20XX</a:t>
            </a:r>
            <a:endParaRPr lang="en-US" dirty="0">
              <a:solidFill>
                <a:prstClr val="black"/>
              </a:solidFill>
            </a:endParaRPr>
          </a:p>
        </p:txBody>
      </p:sp>
      <p:sp>
        <p:nvSpPr>
          <p:cNvPr id="4" name="Slide Number Placeholder 5">
            <a:extLst>
              <a:ext uri="{FF2B5EF4-FFF2-40B4-BE49-F238E27FC236}">
                <a16:creationId xmlns:a16="http://schemas.microsoft.com/office/drawing/2014/main" id="{D83DD707-C769-4868-9B2F-1BF7ABBCD207}"/>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2098077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Summary">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6B926107-51B9-44DD-8581-AA5E8B601C63}"/>
              </a:ext>
            </a:extLst>
          </p:cNvPr>
          <p:cNvSpPr>
            <a:spLocks noGrp="1"/>
          </p:cNvSpPr>
          <p:nvPr>
            <p:ph type="title"/>
          </p:nvPr>
        </p:nvSpPr>
        <p:spPr>
          <a:xfrm>
            <a:off x="647698" y="484494"/>
            <a:ext cx="5800867" cy="1569493"/>
          </a:xfrm>
        </p:spPr>
        <p:txBody>
          <a:bodyPr anchor="b">
            <a:normAutofit/>
          </a:bodyPr>
          <a:lstStyle>
            <a:lvl1pPr>
              <a:defRPr>
                <a:solidFill>
                  <a:schemeClr val="accent1"/>
                </a:solidFill>
              </a:defRPr>
            </a:lvl1pPr>
          </a:lstStyle>
          <a:p>
            <a:endParaRPr lang="en-US" dirty="0"/>
          </a:p>
        </p:txBody>
      </p:sp>
      <p:sp>
        <p:nvSpPr>
          <p:cNvPr id="4" name="Content Placeholder 2">
            <a:extLst>
              <a:ext uri="{FF2B5EF4-FFF2-40B4-BE49-F238E27FC236}">
                <a16:creationId xmlns:a16="http://schemas.microsoft.com/office/drawing/2014/main" id="{CD144A4B-34B7-47EC-888B-0D20760065AA}"/>
              </a:ext>
            </a:extLst>
          </p:cNvPr>
          <p:cNvSpPr>
            <a:spLocks noGrp="1"/>
          </p:cNvSpPr>
          <p:nvPr>
            <p:ph idx="1"/>
          </p:nvPr>
        </p:nvSpPr>
        <p:spPr>
          <a:xfrm>
            <a:off x="647702" y="2156346"/>
            <a:ext cx="5800866" cy="3963937"/>
          </a:xfrm>
        </p:spPr>
        <p:txBody>
          <a:bodyPr>
            <a:normAutofit/>
          </a:bodyPr>
          <a:lstStyle>
            <a:lvl1pPr marL="0" indent="0">
              <a:buNone/>
              <a:defRPr/>
            </a:lvl1pPr>
          </a:lstStyle>
          <a:p>
            <a:endParaRPr lang="en-US" dirty="0"/>
          </a:p>
        </p:txBody>
      </p:sp>
      <p:sp>
        <p:nvSpPr>
          <p:cNvPr id="9" name="Footer Placeholder 4">
            <a:extLst>
              <a:ext uri="{FF2B5EF4-FFF2-40B4-BE49-F238E27FC236}">
                <a16:creationId xmlns:a16="http://schemas.microsoft.com/office/drawing/2014/main" id="{C6A9B852-DA3F-4566-BDEB-F1F69334E1FB}"/>
              </a:ext>
            </a:extLst>
          </p:cNvPr>
          <p:cNvSpPr>
            <a:spLocks noGrp="1"/>
          </p:cNvSpPr>
          <p:nvPr>
            <p:ph type="ftr" sz="quarter" idx="11"/>
          </p:nvPr>
        </p:nvSpPr>
        <p:spPr>
          <a:xfrm>
            <a:off x="199277" y="6356350"/>
            <a:ext cx="3877423"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venir Next LT Pro"/>
                <a:ea typeface="+mn-ea"/>
                <a:cs typeface="+mn-cs"/>
              </a:rPr>
              <a:t>Presentation title</a:t>
            </a:r>
          </a:p>
        </p:txBody>
      </p:sp>
      <p:sp>
        <p:nvSpPr>
          <p:cNvPr id="17" name="Picture Placeholder 12">
            <a:extLst>
              <a:ext uri="{FF2B5EF4-FFF2-40B4-BE49-F238E27FC236}">
                <a16:creationId xmlns:a16="http://schemas.microsoft.com/office/drawing/2014/main" id="{116EBB24-A127-412B-99DB-A7FBCA68A2FA}"/>
              </a:ext>
            </a:extLst>
          </p:cNvPr>
          <p:cNvSpPr>
            <a:spLocks noGrp="1"/>
          </p:cNvSpPr>
          <p:nvPr>
            <p:ph type="pic" sz="quarter" idx="13" hasCustomPrompt="1"/>
          </p:nvPr>
        </p:nvSpPr>
        <p:spPr>
          <a:xfrm>
            <a:off x="6700838" y="665163"/>
            <a:ext cx="2214562" cy="2513012"/>
          </a:xfrm>
        </p:spPr>
        <p:txBody>
          <a:bodyPr/>
          <a:lstStyle>
            <a:lvl1pPr marL="0" indent="0" algn="ctr">
              <a:buNone/>
              <a:defRPr/>
            </a:lvl1pPr>
          </a:lstStyle>
          <a:p>
            <a:r>
              <a:rPr lang="en-US" dirty="0"/>
              <a:t>Click to add photo</a:t>
            </a:r>
          </a:p>
        </p:txBody>
      </p:sp>
      <p:sp>
        <p:nvSpPr>
          <p:cNvPr id="18" name="Picture Placeholder 12">
            <a:extLst>
              <a:ext uri="{FF2B5EF4-FFF2-40B4-BE49-F238E27FC236}">
                <a16:creationId xmlns:a16="http://schemas.microsoft.com/office/drawing/2014/main" id="{63CCB0A6-D7F6-4C78-B6C0-A045E3B25B00}"/>
              </a:ext>
            </a:extLst>
          </p:cNvPr>
          <p:cNvSpPr>
            <a:spLocks noGrp="1"/>
          </p:cNvSpPr>
          <p:nvPr>
            <p:ph type="pic" sz="quarter" idx="14" hasCustomPrompt="1"/>
          </p:nvPr>
        </p:nvSpPr>
        <p:spPr>
          <a:xfrm>
            <a:off x="9329737" y="665579"/>
            <a:ext cx="2214562" cy="2513012"/>
          </a:xfrm>
        </p:spPr>
        <p:txBody>
          <a:bodyPr/>
          <a:lstStyle>
            <a:lvl1pPr marL="0" indent="0" algn="ctr">
              <a:buNone/>
              <a:defRPr/>
            </a:lvl1pPr>
          </a:lstStyle>
          <a:p>
            <a:r>
              <a:rPr lang="en-US" dirty="0"/>
              <a:t>Click to add photo</a:t>
            </a:r>
          </a:p>
        </p:txBody>
      </p:sp>
      <p:sp>
        <p:nvSpPr>
          <p:cNvPr id="19" name="Picture Placeholder 12">
            <a:extLst>
              <a:ext uri="{FF2B5EF4-FFF2-40B4-BE49-F238E27FC236}">
                <a16:creationId xmlns:a16="http://schemas.microsoft.com/office/drawing/2014/main" id="{F3038A14-3DB7-4BDC-A247-674224BFB8B1}"/>
              </a:ext>
            </a:extLst>
          </p:cNvPr>
          <p:cNvSpPr>
            <a:spLocks noGrp="1"/>
          </p:cNvSpPr>
          <p:nvPr>
            <p:ph type="pic" sz="quarter" idx="15" hasCustomPrompt="1"/>
          </p:nvPr>
        </p:nvSpPr>
        <p:spPr>
          <a:xfrm>
            <a:off x="6700854" y="3607271"/>
            <a:ext cx="2214562" cy="2513012"/>
          </a:xfrm>
        </p:spPr>
        <p:txBody>
          <a:bodyPr/>
          <a:lstStyle>
            <a:lvl1pPr marL="0" indent="0" algn="ctr">
              <a:buNone/>
              <a:defRPr/>
            </a:lvl1pPr>
          </a:lstStyle>
          <a:p>
            <a:r>
              <a:rPr lang="en-US" dirty="0"/>
              <a:t>Click to add photo</a:t>
            </a:r>
          </a:p>
        </p:txBody>
      </p:sp>
      <p:sp>
        <p:nvSpPr>
          <p:cNvPr id="20" name="Picture Placeholder 12">
            <a:extLst>
              <a:ext uri="{FF2B5EF4-FFF2-40B4-BE49-F238E27FC236}">
                <a16:creationId xmlns:a16="http://schemas.microsoft.com/office/drawing/2014/main" id="{59BCC1BB-4299-409F-9215-B3A4ECAB5238}"/>
              </a:ext>
            </a:extLst>
          </p:cNvPr>
          <p:cNvSpPr>
            <a:spLocks noGrp="1"/>
          </p:cNvSpPr>
          <p:nvPr>
            <p:ph type="pic" sz="quarter" idx="16" hasCustomPrompt="1"/>
          </p:nvPr>
        </p:nvSpPr>
        <p:spPr>
          <a:xfrm>
            <a:off x="9324845" y="3607271"/>
            <a:ext cx="2214562" cy="2513012"/>
          </a:xfrm>
        </p:spPr>
        <p:txBody>
          <a:bodyPr/>
          <a:lstStyle>
            <a:lvl1pPr marL="0" indent="0" algn="ctr">
              <a:buNone/>
              <a:defRPr/>
            </a:lvl1pPr>
          </a:lstStyle>
          <a:p>
            <a:r>
              <a:rPr lang="en-US" dirty="0"/>
              <a:t>Click to add photo</a:t>
            </a:r>
          </a:p>
        </p:txBody>
      </p:sp>
      <p:sp>
        <p:nvSpPr>
          <p:cNvPr id="10" name="Date Placeholder 3">
            <a:extLst>
              <a:ext uri="{FF2B5EF4-FFF2-40B4-BE49-F238E27FC236}">
                <a16:creationId xmlns:a16="http://schemas.microsoft.com/office/drawing/2014/main" id="{7FB415D6-2F2D-46E2-94AF-1F3BE10F351D}"/>
              </a:ext>
            </a:extLst>
          </p:cNvPr>
          <p:cNvSpPr>
            <a:spLocks noGrp="1"/>
          </p:cNvSpPr>
          <p:nvPr>
            <p:ph type="dt" sz="half" idx="10"/>
          </p:nvPr>
        </p:nvSpPr>
        <p:spPr>
          <a:xfrm>
            <a:off x="7013448" y="6355080"/>
            <a:ext cx="4352544" cy="365125"/>
          </a:xfrm>
        </p:spPr>
        <p:txBody>
          <a:bodyPr/>
          <a:lstStyle>
            <a:lvl1pPr>
              <a:defRPr/>
            </a:lvl1pPr>
          </a:lstStyle>
          <a:p>
            <a:pPr>
              <a:defRPr/>
            </a:pPr>
            <a:r>
              <a:rPr lang="en-US">
                <a:solidFill>
                  <a:prstClr val="black"/>
                </a:solidFill>
              </a:rPr>
              <a:t>20XX</a:t>
            </a:r>
            <a:endParaRPr lang="en-US" dirty="0">
              <a:solidFill>
                <a:prstClr val="black"/>
              </a:solidFill>
            </a:endParaRPr>
          </a:p>
        </p:txBody>
      </p:sp>
      <p:sp>
        <p:nvSpPr>
          <p:cNvPr id="11" name="Slide Number Placeholder 5">
            <a:extLst>
              <a:ext uri="{FF2B5EF4-FFF2-40B4-BE49-F238E27FC236}">
                <a16:creationId xmlns:a16="http://schemas.microsoft.com/office/drawing/2014/main" id="{FEC8DC3B-1AAD-429C-A1EA-FAEE9D884490}"/>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9F39FF-F5CB-4ACA-9B46-4CCF89ECA75F}"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600162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152F41C-45C5-4E09-A91A-8F4AE80B065E}"/>
              </a:ext>
              <a:ext uri="{C183D7F6-B498-43B3-948B-1728B52AA6E4}">
                <adec:decorative xmlns:adec="http://schemas.microsoft.com/office/drawing/2017/decorative" val="1"/>
              </a:ext>
            </a:extLst>
          </p:cNvPr>
          <p:cNvSpPr/>
          <p:nvPr userDrawn="1"/>
        </p:nvSpPr>
        <p:spPr>
          <a:xfrm>
            <a:off x="0" y="4533900"/>
            <a:ext cx="9144000" cy="2324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CAB4C3"/>
              </a:solidFill>
              <a:effectLst/>
              <a:uLnTx/>
              <a:uFillTx/>
              <a:latin typeface="Avenir Next LT Pro"/>
              <a:ea typeface="+mn-ea"/>
              <a:cs typeface="+mn-cs"/>
            </a:endParaRPr>
          </a:p>
        </p:txBody>
      </p:sp>
      <p:sp>
        <p:nvSpPr>
          <p:cNvPr id="10" name="Title 6">
            <a:extLst>
              <a:ext uri="{FF2B5EF4-FFF2-40B4-BE49-F238E27FC236}">
                <a16:creationId xmlns:a16="http://schemas.microsoft.com/office/drawing/2014/main" id="{DA9EBEF3-E8A8-4C5C-B6D9-B322242DC93A}"/>
              </a:ext>
            </a:extLst>
          </p:cNvPr>
          <p:cNvSpPr>
            <a:spLocks noGrp="1"/>
          </p:cNvSpPr>
          <p:nvPr>
            <p:ph type="ctrTitle"/>
          </p:nvPr>
        </p:nvSpPr>
        <p:spPr>
          <a:xfrm>
            <a:off x="877001" y="4947313"/>
            <a:ext cx="7700617" cy="1409037"/>
          </a:xfrm>
        </p:spPr>
        <p:txBody>
          <a:bodyPr anchor="ctr">
            <a:normAutofit/>
          </a:bodyPr>
          <a:lstStyle>
            <a:lvl1pPr>
              <a:defRPr>
                <a:solidFill>
                  <a:schemeClr val="bg1"/>
                </a:solidFill>
              </a:defRPr>
            </a:lvl1pPr>
          </a:lstStyle>
          <a:p>
            <a:endParaRPr lang="en-US" sz="5400" dirty="0"/>
          </a:p>
        </p:txBody>
      </p:sp>
      <p:sp>
        <p:nvSpPr>
          <p:cNvPr id="11" name="Subtitle 7">
            <a:extLst>
              <a:ext uri="{FF2B5EF4-FFF2-40B4-BE49-F238E27FC236}">
                <a16:creationId xmlns:a16="http://schemas.microsoft.com/office/drawing/2014/main" id="{6A90C83B-4674-4CF1-9CD4-78C3B7CDCCA8}"/>
              </a:ext>
            </a:extLst>
          </p:cNvPr>
          <p:cNvSpPr>
            <a:spLocks noGrp="1"/>
          </p:cNvSpPr>
          <p:nvPr>
            <p:ph type="subTitle" idx="1"/>
          </p:nvPr>
        </p:nvSpPr>
        <p:spPr>
          <a:xfrm>
            <a:off x="9446252" y="386989"/>
            <a:ext cx="2443495" cy="3758334"/>
          </a:xfrm>
        </p:spPr>
        <p:txBody>
          <a:bodyPr anchor="t">
            <a:normAutofit/>
          </a:bodyPr>
          <a:lstStyle>
            <a:lvl1pPr marL="0" indent="0">
              <a:lnSpc>
                <a:spcPct val="100000"/>
              </a:lnSpc>
              <a:spcBef>
                <a:spcPts val="0"/>
              </a:spcBef>
              <a:buNone/>
              <a:defRPr sz="2800" b="1">
                <a:solidFill>
                  <a:schemeClr val="accent1"/>
                </a:solidFill>
              </a:defRPr>
            </a:lvl1pPr>
          </a:lstStyle>
          <a:p>
            <a:endParaRPr lang="en-US" dirty="0">
              <a:solidFill>
                <a:schemeClr val="accent1"/>
              </a:solidFill>
            </a:endParaRPr>
          </a:p>
        </p:txBody>
      </p:sp>
      <p:sp>
        <p:nvSpPr>
          <p:cNvPr id="19" name="Picture Placeholder 17">
            <a:extLst>
              <a:ext uri="{FF2B5EF4-FFF2-40B4-BE49-F238E27FC236}">
                <a16:creationId xmlns:a16="http://schemas.microsoft.com/office/drawing/2014/main" id="{1894E094-44B9-4024-A43A-438DEB225DB2}"/>
              </a:ext>
            </a:extLst>
          </p:cNvPr>
          <p:cNvSpPr>
            <a:spLocks noGrp="1"/>
          </p:cNvSpPr>
          <p:nvPr>
            <p:ph type="pic" sz="quarter" idx="13" hasCustomPrompt="1"/>
          </p:nvPr>
        </p:nvSpPr>
        <p:spPr>
          <a:xfrm>
            <a:off x="0" y="0"/>
            <a:ext cx="9144000" cy="4532313"/>
          </a:xfrm>
        </p:spPr>
        <p:txBody>
          <a:bodyPr/>
          <a:lstStyle>
            <a:lvl1pPr marL="0" indent="0" algn="ctr">
              <a:buNone/>
              <a:defRPr/>
            </a:lvl1pPr>
          </a:lstStyle>
          <a:p>
            <a:r>
              <a:rPr lang="en-US" dirty="0"/>
              <a:t>Click to add photo</a:t>
            </a:r>
          </a:p>
        </p:txBody>
      </p:sp>
      <p:sp>
        <p:nvSpPr>
          <p:cNvPr id="13" name="Footer Placeholder 4">
            <a:extLst>
              <a:ext uri="{FF2B5EF4-FFF2-40B4-BE49-F238E27FC236}">
                <a16:creationId xmlns:a16="http://schemas.microsoft.com/office/drawing/2014/main" id="{9BCFB5F5-AD25-4F9C-8AE7-E0E891F1AFF9}"/>
              </a:ext>
            </a:extLst>
          </p:cNvPr>
          <p:cNvSpPr>
            <a:spLocks noGrp="1"/>
          </p:cNvSpPr>
          <p:nvPr>
            <p:ph type="ftr" sz="quarter" idx="11"/>
          </p:nvPr>
        </p:nvSpPr>
        <p:spPr>
          <a:xfrm>
            <a:off x="201168" y="6356350"/>
            <a:ext cx="4837176" cy="365125"/>
          </a:xfrm>
        </p:spPr>
        <p:txBody>
          <a:bodyPr/>
          <a:lstStyle>
            <a:lvl1pPr>
              <a:defRPr>
                <a:solidFill>
                  <a:schemeClr val="bg1"/>
                </a:solidFill>
              </a:defRPr>
            </a:lvl1pPr>
          </a:lstStyle>
          <a:p>
            <a:r>
              <a:rPr lang="en-US" dirty="0"/>
              <a:t>Presentation title</a:t>
            </a:r>
          </a:p>
        </p:txBody>
      </p:sp>
      <p:sp>
        <p:nvSpPr>
          <p:cNvPr id="23" name="Picture Placeholder 20">
            <a:extLst>
              <a:ext uri="{FF2B5EF4-FFF2-40B4-BE49-F238E27FC236}">
                <a16:creationId xmlns:a16="http://schemas.microsoft.com/office/drawing/2014/main" id="{919568B3-FE67-4E6E-BA92-FEF29CBFE1B4}"/>
              </a:ext>
            </a:extLst>
          </p:cNvPr>
          <p:cNvSpPr>
            <a:spLocks noGrp="1"/>
          </p:cNvSpPr>
          <p:nvPr>
            <p:ph type="pic" sz="quarter" idx="14" hasCustomPrompt="1"/>
          </p:nvPr>
        </p:nvSpPr>
        <p:spPr>
          <a:xfrm>
            <a:off x="9144000" y="4532313"/>
            <a:ext cx="3048000" cy="2325687"/>
          </a:xfrm>
        </p:spPr>
        <p:txBody>
          <a:bodyPr/>
          <a:lstStyle>
            <a:lvl1pPr marL="0" indent="0" algn="ctr">
              <a:buNone/>
              <a:defRPr/>
            </a:lvl1pPr>
          </a:lstStyle>
          <a:p>
            <a:r>
              <a:rPr lang="en-US" dirty="0"/>
              <a:t>Click to add photo</a:t>
            </a:r>
          </a:p>
        </p:txBody>
      </p:sp>
      <p:sp>
        <p:nvSpPr>
          <p:cNvPr id="15" name="Date Placeholder 3">
            <a:extLst>
              <a:ext uri="{FF2B5EF4-FFF2-40B4-BE49-F238E27FC236}">
                <a16:creationId xmlns:a16="http://schemas.microsoft.com/office/drawing/2014/main" id="{D87D4A75-1737-4D5B-A386-9FE32DFB5E51}"/>
              </a:ext>
            </a:extLst>
          </p:cNvPr>
          <p:cNvSpPr>
            <a:spLocks noGrp="1"/>
          </p:cNvSpPr>
          <p:nvPr>
            <p:ph type="dt" sz="half" idx="10"/>
          </p:nvPr>
        </p:nvSpPr>
        <p:spPr>
          <a:xfrm>
            <a:off x="7013448" y="6355080"/>
            <a:ext cx="4352544" cy="365125"/>
          </a:xfrm>
        </p:spPr>
        <p:txBody>
          <a:bodyPr/>
          <a:lstStyle>
            <a:lvl1pPr>
              <a:defRPr>
                <a:solidFill>
                  <a:schemeClr val="bg1"/>
                </a:solidFill>
                <a:effectLst>
                  <a:outerShdw blurRad="38100" dist="38100" dir="2700000" algn="tl">
                    <a:srgbClr val="000000">
                      <a:alpha val="43137"/>
                    </a:srgbClr>
                  </a:outerShdw>
                </a:effectLst>
              </a:defRPr>
            </a:lvl1pPr>
          </a:lstStyle>
          <a:p>
            <a:r>
              <a:rPr lang="en-US"/>
              <a:t>20XX</a:t>
            </a:r>
            <a:endParaRPr lang="en-US" dirty="0"/>
          </a:p>
        </p:txBody>
      </p:sp>
      <p:sp>
        <p:nvSpPr>
          <p:cNvPr id="16" name="Slide Number Placeholder 5">
            <a:extLst>
              <a:ext uri="{FF2B5EF4-FFF2-40B4-BE49-F238E27FC236}">
                <a16:creationId xmlns:a16="http://schemas.microsoft.com/office/drawing/2014/main" id="{EB52AA41-FD0C-42C6-BD04-9E5B55A48989}"/>
              </a:ext>
            </a:extLst>
          </p:cNvPr>
          <p:cNvSpPr>
            <a:spLocks noGrp="1"/>
          </p:cNvSpPr>
          <p:nvPr>
            <p:ph type="sldNum" sz="quarter" idx="12"/>
          </p:nvPr>
        </p:nvSpPr>
        <p:spPr>
          <a:xfrm>
            <a:off x="11365992" y="6356350"/>
            <a:ext cx="630936" cy="365125"/>
          </a:xfrm>
        </p:spPr>
        <p:txBody>
          <a:bodyPr/>
          <a:lstStyle>
            <a:lvl1pPr>
              <a:defRPr>
                <a:solidFill>
                  <a:schemeClr val="bg1"/>
                </a:solidFill>
                <a:effectLst>
                  <a:outerShdw blurRad="38100" dist="38100" dir="2700000" algn="tl">
                    <a:srgbClr val="000000">
                      <a:alpha val="43137"/>
                    </a:srgbClr>
                  </a:outerShdw>
                </a:effectLst>
              </a:defRPr>
            </a:lvl1pPr>
          </a:lstStyle>
          <a:p>
            <a:fld id="{244D815C-8BF3-4ECF-A945-A2A7C2983AF9}" type="slidenum">
              <a:rPr lang="en-US" smtClean="0"/>
              <a:pPr/>
              <a:t>‹#›</a:t>
            </a:fld>
            <a:endParaRPr lang="en-US" dirty="0"/>
          </a:p>
        </p:txBody>
      </p:sp>
    </p:spTree>
    <p:extLst>
      <p:ext uri="{BB962C8B-B14F-4D97-AF65-F5344CB8AC3E}">
        <p14:creationId xmlns:p14="http://schemas.microsoft.com/office/powerpoint/2010/main" val="2134676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3E30A8-0D9C-47BB-8249-8A2EEEFC72DD}"/>
              </a:ext>
            </a:extLst>
          </p:cNvPr>
          <p:cNvSpPr>
            <a:spLocks noGrp="1"/>
          </p:cNvSpPr>
          <p:nvPr>
            <p:ph type="title"/>
          </p:nvPr>
        </p:nvSpPr>
        <p:spPr>
          <a:xfrm>
            <a:off x="649224" y="365124"/>
            <a:ext cx="10552176" cy="1499616"/>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FE93687-61FE-460F-A66F-4DF17994F394}"/>
              </a:ext>
            </a:extLst>
          </p:cNvPr>
          <p:cNvSpPr>
            <a:spLocks noGrp="1"/>
          </p:cNvSpPr>
          <p:nvPr>
            <p:ph type="body" idx="1"/>
          </p:nvPr>
        </p:nvSpPr>
        <p:spPr>
          <a:xfrm>
            <a:off x="649224" y="1984248"/>
            <a:ext cx="10552176" cy="41970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AEE1FFB-7673-4E75-9B5C-5572E2B0683B}"/>
              </a:ext>
            </a:extLst>
          </p:cNvPr>
          <p:cNvSpPr>
            <a:spLocks noGrp="1"/>
          </p:cNvSpPr>
          <p:nvPr>
            <p:ph type="dt" sz="half" idx="2"/>
          </p:nvPr>
        </p:nvSpPr>
        <p:spPr>
          <a:xfrm>
            <a:off x="7013448" y="6355080"/>
            <a:ext cx="4352544" cy="365125"/>
          </a:xfrm>
          <a:prstGeom prst="rect">
            <a:avLst/>
          </a:prstGeom>
        </p:spPr>
        <p:txBody>
          <a:bodyPr vert="horz" lIns="91440" tIns="45720" rIns="91440" bIns="45720" rtlCol="0" anchor="ctr"/>
          <a:lstStyle>
            <a:lvl1pPr algn="r">
              <a:defRPr sz="1050">
                <a:solidFill>
                  <a:schemeClr val="tx1"/>
                </a:solidFill>
              </a:defRPr>
            </a:lvl1pPr>
          </a:lstStyle>
          <a:p>
            <a:r>
              <a:rPr lang="en-US"/>
              <a:t>20XX</a:t>
            </a:r>
            <a:endParaRPr lang="en-US" dirty="0"/>
          </a:p>
        </p:txBody>
      </p:sp>
      <p:sp>
        <p:nvSpPr>
          <p:cNvPr id="5" name="Footer Placeholder 4">
            <a:extLst>
              <a:ext uri="{FF2B5EF4-FFF2-40B4-BE49-F238E27FC236}">
                <a16:creationId xmlns:a16="http://schemas.microsoft.com/office/drawing/2014/main" id="{66C4B9AF-F93C-43E8-8E68-3B700825CE91}"/>
              </a:ext>
            </a:extLst>
          </p:cNvPr>
          <p:cNvSpPr>
            <a:spLocks noGrp="1"/>
          </p:cNvSpPr>
          <p:nvPr>
            <p:ph type="ftr" sz="quarter" idx="3"/>
          </p:nvPr>
        </p:nvSpPr>
        <p:spPr>
          <a:xfrm>
            <a:off x="201168" y="6356350"/>
            <a:ext cx="4837176" cy="365125"/>
          </a:xfrm>
          <a:prstGeom prst="rect">
            <a:avLst/>
          </a:prstGeom>
        </p:spPr>
        <p:txBody>
          <a:bodyPr vert="horz" lIns="91440" tIns="45720" rIns="91440" bIns="45720" rtlCol="0" anchor="ctr"/>
          <a:lstStyle>
            <a:lvl1pPr algn="l">
              <a:defRPr sz="1050">
                <a:solidFill>
                  <a:schemeClr val="tx1"/>
                </a:solidFill>
              </a:defRPr>
            </a:lvl1pPr>
          </a:lstStyle>
          <a:p>
            <a:r>
              <a:rPr lang="en-US" sz="1050" dirty="0"/>
              <a:t>Presentation title</a:t>
            </a:r>
          </a:p>
        </p:txBody>
      </p:sp>
      <p:sp>
        <p:nvSpPr>
          <p:cNvPr id="6" name="Slide Number Placeholder 5">
            <a:extLst>
              <a:ext uri="{FF2B5EF4-FFF2-40B4-BE49-F238E27FC236}">
                <a16:creationId xmlns:a16="http://schemas.microsoft.com/office/drawing/2014/main" id="{9CD739F7-0AE5-4677-8957-9961D67C18E5}"/>
              </a:ext>
            </a:extLst>
          </p:cNvPr>
          <p:cNvSpPr>
            <a:spLocks noGrp="1"/>
          </p:cNvSpPr>
          <p:nvPr>
            <p:ph type="sldNum" sz="quarter" idx="4"/>
          </p:nvPr>
        </p:nvSpPr>
        <p:spPr>
          <a:xfrm>
            <a:off x="11365992" y="6356350"/>
            <a:ext cx="630936" cy="365125"/>
          </a:xfrm>
          <a:prstGeom prst="rect">
            <a:avLst/>
          </a:prstGeom>
        </p:spPr>
        <p:txBody>
          <a:bodyPr vert="horz" lIns="91440" tIns="45720" rIns="91440" bIns="45720" rtlCol="0" anchor="ctr"/>
          <a:lstStyle>
            <a:lvl1pPr algn="r">
              <a:defRPr sz="1050">
                <a:solidFill>
                  <a:schemeClr val="tx1"/>
                </a:solidFill>
              </a:defRPr>
            </a:lvl1pPr>
          </a:lstStyle>
          <a:p>
            <a:fld id="{0D4885A8-DDA8-4FCF-AB25-DA8F78EC7557}" type="slidenum">
              <a:rPr lang="en-US" smtClean="0"/>
              <a:pPr/>
              <a:t>‹#›</a:t>
            </a:fld>
            <a:endParaRPr lang="en-US" dirty="0"/>
          </a:p>
        </p:txBody>
      </p:sp>
    </p:spTree>
    <p:extLst>
      <p:ext uri="{BB962C8B-B14F-4D97-AF65-F5344CB8AC3E}">
        <p14:creationId xmlns:p14="http://schemas.microsoft.com/office/powerpoint/2010/main" val="38998404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86" r:id="rId9"/>
    <p:sldLayoutId id="2147483657" r:id="rId10"/>
    <p:sldLayoutId id="2147483658" r:id="rId11"/>
    <p:sldLayoutId id="2147483659" r:id="rId12"/>
    <p:sldLayoutId id="2147483672" r:id="rId13"/>
    <p:sldLayoutId id="2147483685" r:id="rId14"/>
  </p:sldLayoutIdLst>
  <p:hf hdr="0" dt="0"/>
  <p:txStyles>
    <p:titleStyle>
      <a:lvl1pPr algn="l" defTabSz="914400" rtl="0" eaLnBrk="1" latinLnBrk="0" hangingPunct="1">
        <a:lnSpc>
          <a:spcPct val="90000"/>
        </a:lnSpc>
        <a:spcBef>
          <a:spcPct val="0"/>
        </a:spcBef>
        <a:buNone/>
        <a:defRPr sz="4800" b="1" kern="1200" spc="-40" baseline="0">
          <a:solidFill>
            <a:schemeClr val="accent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spc="-20" baseline="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spc="-20" baseline="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spc="-20" baseline="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spc="-20" baseline="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spc="-2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tiff"/><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2.tiff"/><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5.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10.xml"/><Relationship Id="rId7" Type="http://schemas.openxmlformats.org/officeDocument/2006/relationships/diagramQuickStyle" Target="../diagrams/quickStyle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notesSlide" Target="../notesSlides/notesSlide7.xml"/><Relationship Id="rId9" Type="http://schemas.microsoft.com/office/2007/relationships/diagramDrawing" Target="../diagrams/drawing1.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8.tiff"/><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3.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0.jpg"/><Relationship Id="rId5" Type="http://schemas.openxmlformats.org/officeDocument/2006/relationships/image" Target="../media/image9.jp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4.xml"/><Relationship Id="rId7" Type="http://schemas.openxmlformats.org/officeDocument/2006/relationships/image" Target="../media/image3.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3" Type="http://schemas.openxmlformats.org/officeDocument/2006/relationships/hyperlink" Target="https://hbr.org/2014/01/what-vuca-really-means-for-you" TargetMode="External"/><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hyperlink" Target="https://www.personneltoday.com/hr/what-is-organisational-culture/" TargetMode="External"/><Relationship Id="rId5" Type="http://schemas.openxmlformats.org/officeDocument/2006/relationships/hyperlink" Target="https://fourweekmba.com/scheins-model-of-organizational/" TargetMode="External"/><Relationship Id="rId4" Type="http://schemas.openxmlformats.org/officeDocument/2006/relationships/hyperlink" Target="https://www.cipd.co.uk/knowledge/fundamentals/relations/diversity/factsheet" TargetMode="External"/></Relationships>
</file>

<file path=ppt/slides/_rels/slide15.xml.rels><?xml version="1.0" encoding="UTF-8" standalone="yes"?>
<Relationships xmlns="http://schemas.openxmlformats.org/package/2006/relationships"><Relationship Id="rId2" Type="http://schemas.openxmlformats.org/officeDocument/2006/relationships/hyperlink" Target="https://www.mindtools.com/ano9qiu/gibbs-reflective-cycle"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8D150CF-F888-48EA-89E8-311ED5E9161B}"/>
              </a:ext>
            </a:extLst>
          </p:cNvPr>
          <p:cNvSpPr>
            <a:spLocks noGrp="1"/>
          </p:cNvSpPr>
          <p:nvPr>
            <p:ph type="ctrTitle"/>
          </p:nvPr>
        </p:nvSpPr>
        <p:spPr>
          <a:xfrm>
            <a:off x="649044" y="753034"/>
            <a:ext cx="6815446" cy="3887390"/>
          </a:xfrm>
        </p:spPr>
        <p:txBody>
          <a:bodyPr>
            <a:normAutofit fontScale="90000"/>
          </a:bodyPr>
          <a:lstStyle/>
          <a:p>
            <a:r>
              <a:rPr lang="en-US" dirty="0"/>
              <a:t>The Intercultural </a:t>
            </a:r>
            <a:br>
              <a:rPr lang="en-US" dirty="0"/>
            </a:br>
            <a:r>
              <a:rPr lang="en-US" dirty="0"/>
              <a:t>Workplace</a:t>
            </a:r>
            <a:br>
              <a:rPr lang="en-US" dirty="0"/>
            </a:br>
            <a:br>
              <a:rPr lang="en-US" dirty="0"/>
            </a:br>
            <a:r>
              <a:rPr lang="en-US" sz="6600" dirty="0"/>
              <a:t>BMSP5002</a:t>
            </a:r>
          </a:p>
        </p:txBody>
      </p:sp>
      <p:pic>
        <p:nvPicPr>
          <p:cNvPr id="5" name="Picture Placeholder 4" descr="A picture containing mountain, sky, outdoor, nature, sunrise ">
            <a:extLst>
              <a:ext uri="{FF2B5EF4-FFF2-40B4-BE49-F238E27FC236}">
                <a16:creationId xmlns:a16="http://schemas.microsoft.com/office/drawing/2014/main" id="{A33E67C0-6C95-48DB-97CC-8CE8D36C05FB}"/>
              </a:ext>
            </a:extLst>
          </p:cNvPr>
          <p:cNvPicPr>
            <a:picLocks noGrp="1" noChangeAspect="1"/>
          </p:cNvPicPr>
          <p:nvPr>
            <p:ph type="pic" sz="quarter" idx="13"/>
          </p:nvPr>
        </p:nvPicPr>
        <p:blipFill rotWithShape="1">
          <a:blip r:embed="rId5" cstate="screen">
            <a:extLst>
              <a:ext uri="{28A0092B-C50C-407E-A947-70E740481C1C}">
                <a14:useLocalDpi xmlns:a14="http://schemas.microsoft.com/office/drawing/2010/main" val="0"/>
              </a:ext>
            </a:extLst>
          </a:blip>
          <a:srcRect/>
          <a:stretch/>
        </p:blipFill>
        <p:spPr>
          <a:xfrm>
            <a:off x="8113533" y="0"/>
            <a:ext cx="4082983" cy="6858000"/>
          </a:xfrm>
        </p:spPr>
      </p:pic>
      <p:pic>
        <p:nvPicPr>
          <p:cNvPr id="2" name="Picture 1">
            <a:extLst>
              <a:ext uri="{FF2B5EF4-FFF2-40B4-BE49-F238E27FC236}">
                <a16:creationId xmlns:a16="http://schemas.microsoft.com/office/drawing/2014/main" id="{1B30AEE0-DC3D-A34E-8997-C6E175395A8B}"/>
              </a:ext>
            </a:extLst>
          </p:cNvPr>
          <p:cNvPicPr>
            <a:picLocks noChangeAspect="1"/>
          </p:cNvPicPr>
          <p:nvPr/>
        </p:nvPicPr>
        <p:blipFill>
          <a:blip r:embed="rId6"/>
          <a:stretch>
            <a:fillRect/>
          </a:stretch>
        </p:blipFill>
        <p:spPr>
          <a:xfrm>
            <a:off x="8408774" y="1524000"/>
            <a:ext cx="3492500" cy="3116424"/>
          </a:xfrm>
          <a:prstGeom prst="rect">
            <a:avLst/>
          </a:prstGeom>
        </p:spPr>
      </p:pic>
      <p:sp>
        <p:nvSpPr>
          <p:cNvPr id="4" name="TextBox 3">
            <a:extLst>
              <a:ext uri="{FF2B5EF4-FFF2-40B4-BE49-F238E27FC236}">
                <a16:creationId xmlns:a16="http://schemas.microsoft.com/office/drawing/2014/main" id="{A6F65AAF-D9AA-67BD-E1B0-9CF668EDC317}"/>
              </a:ext>
            </a:extLst>
          </p:cNvPr>
          <p:cNvSpPr txBox="1"/>
          <p:nvPr/>
        </p:nvSpPr>
        <p:spPr>
          <a:xfrm>
            <a:off x="4876800" y="392668"/>
            <a:ext cx="6096000" cy="369332"/>
          </a:xfrm>
          <a:prstGeom prst="rect">
            <a:avLst/>
          </a:prstGeom>
          <a:noFill/>
        </p:spPr>
        <p:txBody>
          <a:bodyPr wrap="square">
            <a:spAutoFit/>
          </a:bodyPr>
          <a:lstStyle/>
          <a:p>
            <a:r>
              <a:rPr lang="en-US" dirty="0"/>
              <a:t>Joy James </a:t>
            </a:r>
            <a:r>
              <a:rPr lang="en-US" sz="1600" dirty="0"/>
              <a:t>214</a:t>
            </a:r>
            <a:r>
              <a:rPr lang="en-US" dirty="0"/>
              <a:t>452</a:t>
            </a:r>
          </a:p>
        </p:txBody>
      </p:sp>
      <p:pic>
        <p:nvPicPr>
          <p:cNvPr id="3" name="Audio 2">
            <a:hlinkClick r:id="" action="ppaction://media"/>
            <a:extLst>
              <a:ext uri="{FF2B5EF4-FFF2-40B4-BE49-F238E27FC236}">
                <a16:creationId xmlns:a16="http://schemas.microsoft.com/office/drawing/2014/main" id="{503ABD4D-5F3D-CA47-BBAA-E7D45F32259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720718388"/>
      </p:ext>
    </p:extLst>
  </p:cSld>
  <p:clrMapOvr>
    <a:masterClrMapping/>
  </p:clrMapOvr>
  <mc:AlternateContent xmlns:mc="http://schemas.openxmlformats.org/markup-compatibility/2006">
    <mc:Choice xmlns:p14="http://schemas.microsoft.com/office/powerpoint/2010/main" Requires="p14">
      <p:transition spd="slow" p14:dur="2000" advTm="12052"/>
    </mc:Choice>
    <mc:Fallback>
      <p:transition spd="slow" advTm="120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9F2FEA60-F900-4C56-9486-48EA30926F6E}"/>
              </a:ext>
            </a:extLst>
          </p:cNvPr>
          <p:cNvSpPr>
            <a:spLocks noGrp="1"/>
          </p:cNvSpPr>
          <p:nvPr>
            <p:ph type="title"/>
          </p:nvPr>
        </p:nvSpPr>
        <p:spPr>
          <a:xfrm>
            <a:off x="649045" y="365124"/>
            <a:ext cx="9523655" cy="1501327"/>
          </a:xfrm>
        </p:spPr>
        <p:txBody>
          <a:bodyPr/>
          <a:lstStyle/>
          <a:p>
            <a:r>
              <a:rPr lang="en-US" dirty="0"/>
              <a:t>Introduction</a:t>
            </a:r>
          </a:p>
        </p:txBody>
      </p:sp>
      <p:pic>
        <p:nvPicPr>
          <p:cNvPr id="8" name="Picture Placeholder 7" descr="A picture containing mountain, sky, outdoor, nature">
            <a:extLst>
              <a:ext uri="{FF2B5EF4-FFF2-40B4-BE49-F238E27FC236}">
                <a16:creationId xmlns:a16="http://schemas.microsoft.com/office/drawing/2014/main" id="{7B7F6341-D9BE-4D3C-92A1-37FAA11DE63C}"/>
              </a:ext>
            </a:extLst>
          </p:cNvPr>
          <p:cNvPicPr>
            <a:picLocks noGrp="1" noChangeAspect="1"/>
          </p:cNvPicPr>
          <p:nvPr>
            <p:ph type="pic" sz="quarter" idx="13"/>
          </p:nvPr>
        </p:nvPicPr>
        <p:blipFill rotWithShape="1">
          <a:blip r:embed="rId5" cstate="screen">
            <a:extLst>
              <a:ext uri="{28A0092B-C50C-407E-A947-70E740481C1C}">
                <a14:useLocalDpi xmlns:a14="http://schemas.microsoft.com/office/drawing/2010/main" val="0"/>
              </a:ext>
            </a:extLst>
          </a:blip>
          <a:srcRect/>
          <a:stretch/>
        </p:blipFill>
        <p:spPr>
          <a:xfrm>
            <a:off x="0" y="2286000"/>
            <a:ext cx="4346713" cy="4572000"/>
          </a:xfrm>
        </p:spPr>
      </p:pic>
      <p:sp>
        <p:nvSpPr>
          <p:cNvPr id="19" name="Content Placeholder 18">
            <a:extLst>
              <a:ext uri="{FF2B5EF4-FFF2-40B4-BE49-F238E27FC236}">
                <a16:creationId xmlns:a16="http://schemas.microsoft.com/office/drawing/2014/main" id="{AB6583FE-B653-4C01-9ADF-EC8514A0B5ED}"/>
              </a:ext>
            </a:extLst>
          </p:cNvPr>
          <p:cNvSpPr>
            <a:spLocks noGrp="1"/>
          </p:cNvSpPr>
          <p:nvPr>
            <p:ph idx="1"/>
          </p:nvPr>
        </p:nvSpPr>
        <p:spPr>
          <a:xfrm>
            <a:off x="4971149" y="2368930"/>
            <a:ext cx="6710311" cy="4123945"/>
          </a:xfrm>
        </p:spPr>
        <p:txBody>
          <a:bodyPr>
            <a:normAutofit fontScale="25000" lnSpcReduction="20000"/>
          </a:bodyPr>
          <a:lstStyle/>
          <a:p>
            <a:pPr>
              <a:lnSpc>
                <a:spcPct val="170000"/>
              </a:lnSpc>
            </a:pPr>
            <a:r>
              <a:rPr lang="en-US" sz="9600" dirty="0"/>
              <a:t>The Intercultural workplace can be difficult to define but is centered around people, diversity and communication. It can be described as the way people from all walks of life of any race, gender, disability status or cultural background interact together in the workplace.</a:t>
            </a:r>
          </a:p>
          <a:p>
            <a:pPr>
              <a:lnSpc>
                <a:spcPct val="170000"/>
              </a:lnSpc>
            </a:pPr>
            <a:r>
              <a:rPr lang="en-US" sz="9600" dirty="0"/>
              <a:t>(CIPD, 2022)</a:t>
            </a:r>
          </a:p>
          <a:p>
            <a:endParaRPr lang="en-US" dirty="0"/>
          </a:p>
          <a:p>
            <a:endParaRPr lang="en-US" dirty="0"/>
          </a:p>
          <a:p>
            <a:endParaRPr lang="en-US" dirty="0"/>
          </a:p>
          <a:p>
            <a:endParaRPr lang="en-US" dirty="0"/>
          </a:p>
          <a:p>
            <a:endParaRPr lang="en-US" dirty="0"/>
          </a:p>
        </p:txBody>
      </p:sp>
      <p:sp>
        <p:nvSpPr>
          <p:cNvPr id="5" name="Slide Number Placeholder 4">
            <a:extLst>
              <a:ext uri="{FF2B5EF4-FFF2-40B4-BE49-F238E27FC236}">
                <a16:creationId xmlns:a16="http://schemas.microsoft.com/office/drawing/2014/main" id="{3E08B9AF-847F-4250-A53B-82D9036A5EBF}"/>
              </a:ext>
            </a:extLst>
          </p:cNvPr>
          <p:cNvSpPr>
            <a:spLocks noGrp="1"/>
          </p:cNvSpPr>
          <p:nvPr>
            <p:ph type="sldNum" sz="quarter" idx="12"/>
          </p:nvPr>
        </p:nvSpPr>
        <p:spPr>
          <a:xfrm>
            <a:off x="11365992" y="6356350"/>
            <a:ext cx="630936" cy="365125"/>
          </a:xfrm>
        </p:spPr>
        <p:txBody>
          <a:bodyPr/>
          <a:lstStyle/>
          <a:p>
            <a:pPr lvl="0"/>
            <a:fld id="{244D815C-8BF3-4ECF-A945-A2A7C2983AF9}" type="slidenum">
              <a:rPr lang="en-US" noProof="0" smtClean="0"/>
              <a:pPr lvl="0"/>
              <a:t>2</a:t>
            </a:fld>
            <a:endParaRPr lang="en-US" noProof="0" dirty="0"/>
          </a:p>
        </p:txBody>
      </p:sp>
      <p:pic>
        <p:nvPicPr>
          <p:cNvPr id="2" name="Audio 1">
            <a:hlinkClick r:id="" action="ppaction://media"/>
            <a:extLst>
              <a:ext uri="{FF2B5EF4-FFF2-40B4-BE49-F238E27FC236}">
                <a16:creationId xmlns:a16="http://schemas.microsoft.com/office/drawing/2014/main" id="{F41F3FB9-54D4-E544-BF54-2E54A33A337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74753820"/>
      </p:ext>
    </p:extLst>
  </p:cSld>
  <p:clrMapOvr>
    <a:masterClrMapping/>
  </p:clrMapOvr>
  <mc:AlternateContent xmlns:mc="http://schemas.openxmlformats.org/markup-compatibility/2006">
    <mc:Choice xmlns:p14="http://schemas.microsoft.com/office/powerpoint/2010/main" Requires="p14">
      <p:transition spd="slow" p14:dur="2000" advTm="29888"/>
    </mc:Choice>
    <mc:Fallback>
      <p:transition spd="slow" advTm="298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5E971-409C-FE4A-AEAD-425B4C90B32A}"/>
              </a:ext>
            </a:extLst>
          </p:cNvPr>
          <p:cNvSpPr>
            <a:spLocks noGrp="1"/>
          </p:cNvSpPr>
          <p:nvPr>
            <p:ph type="title"/>
          </p:nvPr>
        </p:nvSpPr>
        <p:spPr/>
        <p:txBody>
          <a:bodyPr/>
          <a:lstStyle/>
          <a:p>
            <a:r>
              <a:rPr lang="en-US" dirty="0"/>
              <a:t>Reflection</a:t>
            </a:r>
            <a:br>
              <a:rPr lang="en-US" dirty="0"/>
            </a:br>
            <a:endParaRPr lang="en-US" dirty="0"/>
          </a:p>
        </p:txBody>
      </p:sp>
      <p:sp>
        <p:nvSpPr>
          <p:cNvPr id="3" name="Footer Placeholder 2">
            <a:extLst>
              <a:ext uri="{FF2B5EF4-FFF2-40B4-BE49-F238E27FC236}">
                <a16:creationId xmlns:a16="http://schemas.microsoft.com/office/drawing/2014/main" id="{13BEE55C-3AFA-1943-AFEB-5FCBF530D29A}"/>
              </a:ext>
            </a:extLst>
          </p:cNvPr>
          <p:cNvSpPr>
            <a:spLocks noGrp="1"/>
          </p:cNvSpPr>
          <p:nvPr>
            <p:ph type="ftr" sz="quarter" idx="11"/>
          </p:nvPr>
        </p:nvSpPr>
        <p:spPr/>
        <p:txBody>
          <a:bodyPr/>
          <a:lstStyle/>
          <a:p>
            <a:r>
              <a:rPr lang="en-US"/>
              <a:t>Presentation title</a:t>
            </a:r>
            <a:endParaRPr lang="en-US" dirty="0"/>
          </a:p>
        </p:txBody>
      </p:sp>
      <p:pic>
        <p:nvPicPr>
          <p:cNvPr id="8" name="Picture Placeholder 7">
            <a:extLst>
              <a:ext uri="{FF2B5EF4-FFF2-40B4-BE49-F238E27FC236}">
                <a16:creationId xmlns:a16="http://schemas.microsoft.com/office/drawing/2014/main" id="{CBB7C3BA-9FF6-FA48-87FF-D4D14B7A8BB7}"/>
              </a:ext>
            </a:extLst>
          </p:cNvPr>
          <p:cNvPicPr>
            <a:picLocks noGrp="1" noChangeAspect="1"/>
          </p:cNvPicPr>
          <p:nvPr>
            <p:ph type="pic" sz="quarter" idx="13"/>
          </p:nvPr>
        </p:nvPicPr>
        <p:blipFill>
          <a:blip r:embed="rId5"/>
          <a:srcRect l="10812" r="10812"/>
          <a:stretch>
            <a:fillRect/>
          </a:stretch>
        </p:blipFill>
        <p:spPr>
          <a:xfrm>
            <a:off x="25674" y="-156835"/>
            <a:ext cx="4038600" cy="3429000"/>
          </a:xfrm>
          <a:prstGeom prst="rect">
            <a:avLst/>
          </a:prstGeom>
        </p:spPr>
      </p:pic>
      <p:sp>
        <p:nvSpPr>
          <p:cNvPr id="6" name="Text Placeholder 5">
            <a:extLst>
              <a:ext uri="{FF2B5EF4-FFF2-40B4-BE49-F238E27FC236}">
                <a16:creationId xmlns:a16="http://schemas.microsoft.com/office/drawing/2014/main" id="{DD4021CE-D79F-B441-B25E-6E29B3752AD6}"/>
              </a:ext>
            </a:extLst>
          </p:cNvPr>
          <p:cNvSpPr>
            <a:spLocks noGrp="1"/>
          </p:cNvSpPr>
          <p:nvPr>
            <p:ph type="body" sz="quarter" idx="15"/>
          </p:nvPr>
        </p:nvSpPr>
        <p:spPr>
          <a:xfrm>
            <a:off x="4766754" y="188153"/>
            <a:ext cx="6599238" cy="6398177"/>
          </a:xfrm>
        </p:spPr>
        <p:txBody>
          <a:bodyPr>
            <a:normAutofit/>
          </a:bodyPr>
          <a:lstStyle/>
          <a:p>
            <a:pPr marL="0" indent="0">
              <a:buNone/>
            </a:pPr>
            <a:r>
              <a:rPr lang="en-US" sz="4400" dirty="0"/>
              <a:t>Reflection can be described as looking back on a previous experience to gain knowledge and continually learn from it.</a:t>
            </a:r>
          </a:p>
        </p:txBody>
      </p:sp>
      <p:sp>
        <p:nvSpPr>
          <p:cNvPr id="7" name="Slide Number Placeholder 6">
            <a:extLst>
              <a:ext uri="{FF2B5EF4-FFF2-40B4-BE49-F238E27FC236}">
                <a16:creationId xmlns:a16="http://schemas.microsoft.com/office/drawing/2014/main" id="{96CDA4EE-DA24-5748-A79E-7A387A79641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4D815C-8BF3-4ECF-A945-A2A7C2983AF9}"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
        <p:nvSpPr>
          <p:cNvPr id="9" name="TextBox 8">
            <a:extLst>
              <a:ext uri="{FF2B5EF4-FFF2-40B4-BE49-F238E27FC236}">
                <a16:creationId xmlns:a16="http://schemas.microsoft.com/office/drawing/2014/main" id="{150493CE-A618-6E25-B866-1F8268F57EF1}"/>
              </a:ext>
            </a:extLst>
          </p:cNvPr>
          <p:cNvSpPr txBox="1"/>
          <p:nvPr/>
        </p:nvSpPr>
        <p:spPr>
          <a:xfrm>
            <a:off x="9325156" y="5460759"/>
            <a:ext cx="1828801" cy="369332"/>
          </a:xfrm>
          <a:prstGeom prst="rect">
            <a:avLst/>
          </a:prstGeom>
          <a:noFill/>
        </p:spPr>
        <p:txBody>
          <a:bodyPr wrap="square">
            <a:spAutoFit/>
          </a:bodyPr>
          <a:lstStyle/>
          <a:p>
            <a:r>
              <a:rPr lang="en-GB" dirty="0"/>
              <a:t>(Sewell, 2019)</a:t>
            </a:r>
          </a:p>
        </p:txBody>
      </p:sp>
      <p:pic>
        <p:nvPicPr>
          <p:cNvPr id="4" name="Audio 3">
            <a:hlinkClick r:id="" action="ppaction://media"/>
            <a:extLst>
              <a:ext uri="{FF2B5EF4-FFF2-40B4-BE49-F238E27FC236}">
                <a16:creationId xmlns:a16="http://schemas.microsoft.com/office/drawing/2014/main" id="{0E2821CC-1ECD-E84C-88CD-7D810414144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795074120"/>
      </p:ext>
    </p:extLst>
  </p:cSld>
  <p:clrMapOvr>
    <a:masterClrMapping/>
  </p:clrMapOvr>
  <mc:AlternateContent xmlns:mc="http://schemas.openxmlformats.org/markup-compatibility/2006">
    <mc:Choice xmlns:p14="http://schemas.microsoft.com/office/powerpoint/2010/main" Requires="p14">
      <p:transition spd="slow" p14:dur="2000" advTm="28773"/>
    </mc:Choice>
    <mc:Fallback>
      <p:transition spd="slow" advTm="287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C239D-7250-0F2B-E67C-6994CBBF6FEB}"/>
              </a:ext>
            </a:extLst>
          </p:cNvPr>
          <p:cNvSpPr>
            <a:spLocks noGrp="1"/>
          </p:cNvSpPr>
          <p:nvPr>
            <p:ph type="title"/>
          </p:nvPr>
        </p:nvSpPr>
        <p:spPr/>
        <p:txBody>
          <a:bodyPr/>
          <a:lstStyle/>
          <a:p>
            <a:r>
              <a:rPr lang="en-GB" dirty="0"/>
              <a:t>Gibbs Reflective model</a:t>
            </a:r>
            <a:br>
              <a:rPr lang="en-GB" dirty="0"/>
            </a:br>
            <a:br>
              <a:rPr lang="en-GB" dirty="0"/>
            </a:br>
            <a:br>
              <a:rPr lang="en-GB" dirty="0"/>
            </a:br>
            <a:endParaRPr lang="en-GB" dirty="0"/>
          </a:p>
        </p:txBody>
      </p:sp>
      <p:sp>
        <p:nvSpPr>
          <p:cNvPr id="6" name="Text Placeholder 5">
            <a:extLst>
              <a:ext uri="{FF2B5EF4-FFF2-40B4-BE49-F238E27FC236}">
                <a16:creationId xmlns:a16="http://schemas.microsoft.com/office/drawing/2014/main" id="{2082C49F-F711-C922-C538-879A2A17C63F}"/>
              </a:ext>
            </a:extLst>
          </p:cNvPr>
          <p:cNvSpPr>
            <a:spLocks noGrp="1"/>
          </p:cNvSpPr>
          <p:nvPr>
            <p:ph type="body" sz="quarter" idx="15"/>
          </p:nvPr>
        </p:nvSpPr>
        <p:spPr>
          <a:xfrm>
            <a:off x="4766754" y="5502910"/>
            <a:ext cx="6599238" cy="853440"/>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Research suggests that a good reflective model is Gibbs 1988 (MindTools, 2022)</a:t>
            </a:r>
          </a:p>
        </p:txBody>
      </p:sp>
      <p:sp>
        <p:nvSpPr>
          <p:cNvPr id="7" name="Slide Number Placeholder 6">
            <a:extLst>
              <a:ext uri="{FF2B5EF4-FFF2-40B4-BE49-F238E27FC236}">
                <a16:creationId xmlns:a16="http://schemas.microsoft.com/office/drawing/2014/main" id="{28600C7D-F8F5-A014-E83B-B933C347F42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4D815C-8BF3-4ECF-A945-A2A7C2983AF9}"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pic>
        <p:nvPicPr>
          <p:cNvPr id="1026" name="Picture 2" descr="Image result for gibbs reflective model">
            <a:extLst>
              <a:ext uri="{FF2B5EF4-FFF2-40B4-BE49-F238E27FC236}">
                <a16:creationId xmlns:a16="http://schemas.microsoft.com/office/drawing/2014/main" id="{5CC27383-19CA-F079-7A17-0ADC940EC8A3}"/>
              </a:ext>
            </a:extLst>
          </p:cNvPr>
          <p:cNvPicPr>
            <a:picLocks noGrp="1" noChangeAspect="1" noChangeArrowheads="1"/>
          </p:cNvPicPr>
          <p:nvPr>
            <p:ph type="pic" sz="quarter" idx="13"/>
          </p:nvPr>
        </p:nvPicPr>
        <p:blipFill>
          <a:blip r:embed="rId5">
            <a:extLst>
              <a:ext uri="{28A0092B-C50C-407E-A947-70E740481C1C}">
                <a14:useLocalDpi xmlns:a14="http://schemas.microsoft.com/office/drawing/2010/main" val="0"/>
              </a:ext>
            </a:extLst>
          </a:blip>
          <a:srcRect l="2466" r="2466"/>
          <a:stretch>
            <a:fillRect/>
          </a:stretch>
        </p:blipFill>
        <p:spPr bwMode="auto">
          <a:xfrm>
            <a:off x="5119441" y="1195640"/>
            <a:ext cx="5438315" cy="3562182"/>
          </a:xfrm>
          <a:prstGeom prst="rect">
            <a:avLst/>
          </a:prstGeom>
          <a:noFill/>
          <a:extLst>
            <a:ext uri="{909E8E84-426E-40DD-AFC4-6F175D3DCCD1}">
              <a14:hiddenFill xmlns:a14="http://schemas.microsoft.com/office/drawing/2010/main">
                <a:solidFill>
                  <a:srgbClr val="FFFFFF"/>
                </a:solidFill>
              </a14:hiddenFill>
            </a:ext>
          </a:extLst>
        </p:spPr>
      </p:pic>
      <p:pic>
        <p:nvPicPr>
          <p:cNvPr id="8" name="Audio 7">
            <a:hlinkClick r:id="" action="ppaction://media"/>
            <a:extLst>
              <a:ext uri="{FF2B5EF4-FFF2-40B4-BE49-F238E27FC236}">
                <a16:creationId xmlns:a16="http://schemas.microsoft.com/office/drawing/2014/main" id="{2FD5F257-D569-8044-869F-1AC1B5286D5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841773606"/>
      </p:ext>
    </p:extLst>
  </p:cSld>
  <p:clrMapOvr>
    <a:masterClrMapping/>
  </p:clrMapOvr>
  <mc:AlternateContent xmlns:mc="http://schemas.openxmlformats.org/markup-compatibility/2006">
    <mc:Choice xmlns:p14="http://schemas.microsoft.com/office/powerpoint/2010/main" Requires="p14">
      <p:transition spd="slow" p14:dur="2000" advTm="17594"/>
    </mc:Choice>
    <mc:Fallback>
      <p:transition spd="slow" advTm="175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8DED76B9-5273-4139-ACC9-B6E36ADE2385}"/>
              </a:ext>
            </a:extLst>
          </p:cNvPr>
          <p:cNvSpPr>
            <a:spLocks noGrp="1"/>
          </p:cNvSpPr>
          <p:nvPr>
            <p:ph type="title"/>
          </p:nvPr>
        </p:nvSpPr>
        <p:spPr>
          <a:xfrm>
            <a:off x="199277" y="776941"/>
            <a:ext cx="3541995" cy="5166659"/>
          </a:xfrm>
        </p:spPr>
        <p:txBody>
          <a:bodyPr/>
          <a:lstStyle/>
          <a:p>
            <a:r>
              <a:rPr lang="en-US" sz="3600" dirty="0"/>
              <a:t>DESCRIPTION</a:t>
            </a:r>
            <a:br>
              <a:rPr lang="en-US" sz="3600" dirty="0"/>
            </a:br>
            <a:br>
              <a:rPr lang="en-US" sz="3600" dirty="0"/>
            </a:br>
            <a:br>
              <a:rPr lang="en-US" sz="3600" dirty="0"/>
            </a:br>
            <a:br>
              <a:rPr lang="en-US" sz="3600" dirty="0"/>
            </a:br>
            <a:br>
              <a:rPr lang="en-US" sz="3600" dirty="0"/>
            </a:br>
            <a:endParaRPr lang="en-US" sz="2000" dirty="0">
              <a:solidFill>
                <a:srgbClr val="FFFF00"/>
              </a:solidFill>
            </a:endParaRPr>
          </a:p>
        </p:txBody>
      </p:sp>
      <p:pic>
        <p:nvPicPr>
          <p:cNvPr id="5" name="Picture Placeholder 4" descr="A person standing on a rock">
            <a:extLst>
              <a:ext uri="{FF2B5EF4-FFF2-40B4-BE49-F238E27FC236}">
                <a16:creationId xmlns:a16="http://schemas.microsoft.com/office/drawing/2014/main" id="{633DBDDF-94F3-4001-919E-B56D62CE7A09}"/>
              </a:ext>
            </a:extLst>
          </p:cNvPr>
          <p:cNvPicPr>
            <a:picLocks noGrp="1" noChangeAspect="1"/>
          </p:cNvPicPr>
          <p:nvPr>
            <p:ph type="pic" sz="quarter" idx="13"/>
          </p:nvPr>
        </p:nvPicPr>
        <p:blipFill rotWithShape="1">
          <a:blip r:embed="rId5" cstate="screen">
            <a:extLst>
              <a:ext uri="{28A0092B-C50C-407E-A947-70E740481C1C}">
                <a14:useLocalDpi xmlns:a14="http://schemas.microsoft.com/office/drawing/2010/main" val="0"/>
              </a:ext>
            </a:extLst>
          </a:blip>
          <a:srcRect/>
          <a:stretch/>
        </p:blipFill>
        <p:spPr>
          <a:xfrm>
            <a:off x="4076700" y="0"/>
            <a:ext cx="4038600" cy="3429000"/>
          </a:xfrm>
        </p:spPr>
      </p:pic>
      <p:pic>
        <p:nvPicPr>
          <p:cNvPr id="44" name="Picture Placeholder 43" descr="A picture containing mountain, sky, nature, outdoor">
            <a:extLst>
              <a:ext uri="{FF2B5EF4-FFF2-40B4-BE49-F238E27FC236}">
                <a16:creationId xmlns:a16="http://schemas.microsoft.com/office/drawing/2014/main" id="{73DD8BED-FB17-4ABE-9B18-B6DDA81A0E05}"/>
              </a:ext>
            </a:extLst>
          </p:cNvPr>
          <p:cNvPicPr>
            <a:picLocks noGrp="1" noChangeAspect="1"/>
          </p:cNvPicPr>
          <p:nvPr>
            <p:ph type="pic" sz="quarter" idx="14"/>
          </p:nvPr>
        </p:nvPicPr>
        <p:blipFill rotWithShape="1">
          <a:blip r:embed="rId6" cstate="screen">
            <a:extLst>
              <a:ext uri="{28A0092B-C50C-407E-A947-70E740481C1C}">
                <a14:useLocalDpi xmlns:a14="http://schemas.microsoft.com/office/drawing/2010/main" val="0"/>
              </a:ext>
            </a:extLst>
          </a:blip>
          <a:srcRect/>
          <a:stretch/>
        </p:blipFill>
        <p:spPr>
          <a:xfrm>
            <a:off x="8115300" y="0"/>
            <a:ext cx="4076701" cy="3429000"/>
          </a:xfrm>
        </p:spPr>
      </p:pic>
      <p:sp>
        <p:nvSpPr>
          <p:cNvPr id="18" name="Text Placeholder 17">
            <a:extLst>
              <a:ext uri="{FF2B5EF4-FFF2-40B4-BE49-F238E27FC236}">
                <a16:creationId xmlns:a16="http://schemas.microsoft.com/office/drawing/2014/main" id="{87F2C169-25EA-4609-BC8A-BCA7C433EEE4}"/>
              </a:ext>
            </a:extLst>
          </p:cNvPr>
          <p:cNvSpPr>
            <a:spLocks noGrp="1"/>
          </p:cNvSpPr>
          <p:nvPr>
            <p:ph type="body" sz="quarter" idx="15"/>
          </p:nvPr>
        </p:nvSpPr>
        <p:spPr>
          <a:xfrm>
            <a:off x="4864100" y="3657600"/>
            <a:ext cx="6599238" cy="3200400"/>
          </a:xfrm>
        </p:spPr>
        <p:txBody>
          <a:bodyPr>
            <a:normAutofit fontScale="92500" lnSpcReduction="10000"/>
          </a:bodyPr>
          <a:lstStyle/>
          <a:p>
            <a:pPr marL="0" indent="0">
              <a:buNone/>
            </a:pPr>
            <a:r>
              <a:rPr lang="en-US" dirty="0"/>
              <a:t>Human Resource department</a:t>
            </a:r>
          </a:p>
          <a:p>
            <a:pPr marL="0" indent="0">
              <a:buNone/>
            </a:pPr>
            <a:r>
              <a:rPr lang="en-US" dirty="0"/>
              <a:t>Impact of internal and external influences on Human Resource department</a:t>
            </a:r>
          </a:p>
          <a:p>
            <a:pPr marL="0" indent="0">
              <a:buNone/>
            </a:pPr>
            <a:r>
              <a:rPr lang="en-US" dirty="0"/>
              <a:t>Organizational culture</a:t>
            </a:r>
          </a:p>
          <a:p>
            <a:pPr marL="0" indent="0">
              <a:buNone/>
            </a:pPr>
            <a:r>
              <a:rPr lang="en-US" dirty="0"/>
              <a:t>Flexibility &amp; Agility</a:t>
            </a:r>
          </a:p>
          <a:p>
            <a:pPr marL="0" indent="0">
              <a:buNone/>
            </a:pPr>
            <a:r>
              <a:rPr lang="en-US" dirty="0"/>
              <a:t>Corporate responsibility</a:t>
            </a:r>
          </a:p>
          <a:p>
            <a:pPr marL="0" indent="0">
              <a:buNone/>
            </a:pPr>
            <a:r>
              <a:rPr lang="en-US" dirty="0"/>
              <a:t>Ethical standards &amp; beliefs</a:t>
            </a:r>
          </a:p>
          <a:p>
            <a:pPr marL="0" indent="0">
              <a:buNone/>
            </a:pPr>
            <a:r>
              <a:rPr lang="en-US" dirty="0"/>
              <a:t>Communication – channels &amp; barriers</a:t>
            </a:r>
          </a:p>
          <a:p>
            <a:pPr marL="0" indent="0">
              <a:buNone/>
            </a:pPr>
            <a:endParaRPr lang="en-US" dirty="0"/>
          </a:p>
          <a:p>
            <a:endParaRPr lang="en-US" dirty="0"/>
          </a:p>
          <a:p>
            <a:endParaRPr lang="en-US" dirty="0"/>
          </a:p>
          <a:p>
            <a:pPr marL="0" indent="0">
              <a:buNone/>
            </a:pPr>
            <a:endParaRPr lang="en-US" dirty="0"/>
          </a:p>
        </p:txBody>
      </p:sp>
      <p:sp>
        <p:nvSpPr>
          <p:cNvPr id="21" name="Slide Number Placeholder 20">
            <a:extLst>
              <a:ext uri="{FF2B5EF4-FFF2-40B4-BE49-F238E27FC236}">
                <a16:creationId xmlns:a16="http://schemas.microsoft.com/office/drawing/2014/main" id="{C19BFBA5-3E41-40F8-9EFB-9DF730F5B6E4}"/>
              </a:ext>
            </a:extLst>
          </p:cNvPr>
          <p:cNvSpPr>
            <a:spLocks noGrp="1"/>
          </p:cNvSpPr>
          <p:nvPr>
            <p:ph type="sldNum" sz="quarter" idx="12"/>
          </p:nvPr>
        </p:nvSpPr>
        <p:spPr>
          <a:xfrm>
            <a:off x="11365992" y="6356350"/>
            <a:ext cx="630936" cy="365125"/>
          </a:xfrm>
        </p:spPr>
        <p:txBody>
          <a:bodyPr/>
          <a:lstStyle/>
          <a:p>
            <a:pPr lvl="0"/>
            <a:fld id="{244D815C-8BF3-4ECF-A945-A2A7C2983AF9}" type="slidenum">
              <a:rPr lang="en-US" noProof="0" smtClean="0"/>
              <a:pPr lvl="0"/>
              <a:t>5</a:t>
            </a:fld>
            <a:endParaRPr lang="en-US" noProof="0" dirty="0"/>
          </a:p>
        </p:txBody>
      </p:sp>
      <p:pic>
        <p:nvPicPr>
          <p:cNvPr id="2" name="Audio 1">
            <a:hlinkClick r:id="" action="ppaction://media"/>
            <a:extLst>
              <a:ext uri="{FF2B5EF4-FFF2-40B4-BE49-F238E27FC236}">
                <a16:creationId xmlns:a16="http://schemas.microsoft.com/office/drawing/2014/main" id="{9E35C330-97CE-794E-B57E-26022F5DC17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106347884"/>
      </p:ext>
    </p:extLst>
  </p:cSld>
  <p:clrMapOvr>
    <a:masterClrMapping/>
  </p:clrMapOvr>
  <mc:AlternateContent xmlns:mc="http://schemas.openxmlformats.org/markup-compatibility/2006">
    <mc:Choice xmlns:p14="http://schemas.microsoft.com/office/powerpoint/2010/main" Requires="p14">
      <p:transition spd="slow" p14:dur="2000" advTm="19108"/>
    </mc:Choice>
    <mc:Fallback>
      <p:transition spd="slow" advTm="191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itle 26">
            <a:extLst>
              <a:ext uri="{FF2B5EF4-FFF2-40B4-BE49-F238E27FC236}">
                <a16:creationId xmlns:a16="http://schemas.microsoft.com/office/drawing/2014/main" id="{28E6A4D9-12A1-4CD4-99EA-5C5ECDEF8A33}"/>
              </a:ext>
            </a:extLst>
          </p:cNvPr>
          <p:cNvSpPr>
            <a:spLocks noGrp="1"/>
          </p:cNvSpPr>
          <p:nvPr>
            <p:ph type="title"/>
          </p:nvPr>
        </p:nvSpPr>
        <p:spPr>
          <a:xfrm>
            <a:off x="1" y="996950"/>
            <a:ext cx="2980944" cy="4946650"/>
          </a:xfrm>
        </p:spPr>
        <p:txBody>
          <a:bodyPr/>
          <a:lstStyle/>
          <a:p>
            <a:r>
              <a:rPr lang="en-US" dirty="0"/>
              <a:t>Human</a:t>
            </a:r>
            <a:br>
              <a:rPr lang="en-US" dirty="0"/>
            </a:br>
            <a:r>
              <a:rPr lang="en-US" dirty="0"/>
              <a:t>Relations</a:t>
            </a:r>
            <a:br>
              <a:rPr lang="en-US" dirty="0"/>
            </a:br>
            <a:br>
              <a:rPr lang="en-US" dirty="0"/>
            </a:br>
            <a:br>
              <a:rPr lang="en-US" dirty="0"/>
            </a:br>
            <a:endParaRPr lang="en-US" dirty="0"/>
          </a:p>
        </p:txBody>
      </p:sp>
      <p:sp>
        <p:nvSpPr>
          <p:cNvPr id="5" name="Slide Number Placeholder 4">
            <a:extLst>
              <a:ext uri="{FF2B5EF4-FFF2-40B4-BE49-F238E27FC236}">
                <a16:creationId xmlns:a16="http://schemas.microsoft.com/office/drawing/2014/main" id="{4DB248E8-80F2-482E-B0AF-EE7EBC7C3EAD}"/>
              </a:ext>
            </a:extLst>
          </p:cNvPr>
          <p:cNvSpPr>
            <a:spLocks noGrp="1"/>
          </p:cNvSpPr>
          <p:nvPr>
            <p:ph type="sldNum" sz="quarter" idx="12"/>
          </p:nvPr>
        </p:nvSpPr>
        <p:spPr>
          <a:xfrm>
            <a:off x="11365992" y="6356350"/>
            <a:ext cx="630936" cy="365125"/>
          </a:xfrm>
        </p:spPr>
        <p:txBody>
          <a:bodyPr/>
          <a:lstStyle/>
          <a:p>
            <a:pPr lvl="0"/>
            <a:fld id="{06B786C7-B8F9-4072-AAAA-17258464D730}" type="slidenum">
              <a:rPr lang="en-US" noProof="0" smtClean="0"/>
              <a:pPr lvl="0"/>
              <a:t>6</a:t>
            </a:fld>
            <a:endParaRPr lang="en-US" noProof="0" dirty="0"/>
          </a:p>
        </p:txBody>
      </p:sp>
      <p:sp>
        <p:nvSpPr>
          <p:cNvPr id="6" name="TextBox 5">
            <a:extLst>
              <a:ext uri="{FF2B5EF4-FFF2-40B4-BE49-F238E27FC236}">
                <a16:creationId xmlns:a16="http://schemas.microsoft.com/office/drawing/2014/main" id="{E82F6F6E-FE58-B52B-B868-7D16273D7086}"/>
              </a:ext>
            </a:extLst>
          </p:cNvPr>
          <p:cNvSpPr txBox="1"/>
          <p:nvPr/>
        </p:nvSpPr>
        <p:spPr>
          <a:xfrm>
            <a:off x="3529584" y="530352"/>
            <a:ext cx="8330629" cy="6309420"/>
          </a:xfrm>
          <a:prstGeom prst="rect">
            <a:avLst/>
          </a:prstGeom>
          <a:noFill/>
        </p:spPr>
        <p:txBody>
          <a:bodyPr wrap="square" rtlCol="0">
            <a:spAutoFit/>
          </a:bodyPr>
          <a:lstStyle/>
          <a:p>
            <a:r>
              <a:rPr lang="en-GB" sz="2800" dirty="0"/>
              <a:t>The Human Relations department is involved with all aspects of the workforce and plays a significant role within the organisational culture of that business.</a:t>
            </a:r>
          </a:p>
          <a:p>
            <a:endParaRPr lang="en-GB" sz="2800" dirty="0"/>
          </a:p>
          <a:p>
            <a:pPr marL="285750" indent="-285750">
              <a:buFont typeface="Arial" panose="020B0604020202020204" pitchFamily="34" charset="0"/>
              <a:buChar char="•"/>
            </a:pPr>
            <a:r>
              <a:rPr lang="en-GB" sz="2800" dirty="0"/>
              <a:t>Recruitment</a:t>
            </a:r>
          </a:p>
          <a:p>
            <a:pPr marL="285750" indent="-285750">
              <a:buFont typeface="Arial" panose="020B0604020202020204" pitchFamily="34" charset="0"/>
              <a:buChar char="•"/>
            </a:pPr>
            <a:r>
              <a:rPr lang="en-GB" sz="2800" dirty="0"/>
              <a:t>Pay</a:t>
            </a:r>
          </a:p>
          <a:p>
            <a:pPr marL="285750" indent="-285750">
              <a:buFont typeface="Arial" panose="020B0604020202020204" pitchFamily="34" charset="0"/>
              <a:buChar char="•"/>
            </a:pPr>
            <a:r>
              <a:rPr lang="en-GB" sz="2800" dirty="0"/>
              <a:t>Performance</a:t>
            </a:r>
          </a:p>
          <a:p>
            <a:pPr marL="285750" indent="-285750">
              <a:buFont typeface="Arial" panose="020B0604020202020204" pitchFamily="34" charset="0"/>
              <a:buChar char="•"/>
            </a:pPr>
            <a:r>
              <a:rPr lang="en-GB" sz="2800" dirty="0"/>
              <a:t>Training</a:t>
            </a:r>
          </a:p>
          <a:p>
            <a:pPr marL="285750" indent="-285750">
              <a:buFont typeface="Arial" panose="020B0604020202020204" pitchFamily="34" charset="0"/>
              <a:buChar char="•"/>
            </a:pPr>
            <a:r>
              <a:rPr lang="en-GB" sz="2800" dirty="0"/>
              <a:t>Personnel development  </a:t>
            </a:r>
          </a:p>
          <a:p>
            <a:pPr marL="285750" indent="-285750">
              <a:buFont typeface="Arial" panose="020B0604020202020204" pitchFamily="34" charset="0"/>
              <a:buChar char="•"/>
            </a:pPr>
            <a:r>
              <a:rPr lang="en-GB" sz="2800" dirty="0"/>
              <a:t>Agile working</a:t>
            </a:r>
          </a:p>
          <a:p>
            <a:pPr marL="285750" indent="-285750">
              <a:buFont typeface="Arial" panose="020B0604020202020204" pitchFamily="34" charset="0"/>
              <a:buChar char="•"/>
            </a:pPr>
            <a:r>
              <a:rPr lang="en-GB" sz="2800" dirty="0"/>
              <a:t>Flexible working   </a:t>
            </a:r>
          </a:p>
          <a:p>
            <a:pPr marL="285750" indent="-285750">
              <a:buFont typeface="Arial" panose="020B0604020202020204" pitchFamily="34" charset="0"/>
              <a:buChar char="•"/>
            </a:pPr>
            <a:endParaRPr lang="en-GB" sz="3200" dirty="0"/>
          </a:p>
          <a:p>
            <a:r>
              <a:rPr lang="en-GB" dirty="0"/>
              <a:t>(George, 2022)</a:t>
            </a:r>
            <a:endParaRPr lang="en-GB" sz="3600" dirty="0"/>
          </a:p>
          <a:p>
            <a:endParaRPr lang="en-GB" dirty="0"/>
          </a:p>
        </p:txBody>
      </p:sp>
      <p:pic>
        <p:nvPicPr>
          <p:cNvPr id="2" name="Audio 1">
            <a:hlinkClick r:id="" action="ppaction://media"/>
            <a:extLst>
              <a:ext uri="{FF2B5EF4-FFF2-40B4-BE49-F238E27FC236}">
                <a16:creationId xmlns:a16="http://schemas.microsoft.com/office/drawing/2014/main" id="{5BCBC3C4-68FD-BE49-A0A4-72321480D19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34641259"/>
      </p:ext>
    </p:extLst>
  </p:cSld>
  <p:clrMapOvr>
    <a:masterClrMapping/>
  </p:clrMapOvr>
  <mc:AlternateContent xmlns:mc="http://schemas.openxmlformats.org/markup-compatibility/2006">
    <mc:Choice xmlns:p14="http://schemas.microsoft.com/office/powerpoint/2010/main" Requires="p14">
      <p:transition spd="slow" p14:dur="2000" advTm="47589"/>
    </mc:Choice>
    <mc:Fallback>
      <p:transition spd="slow" advTm="47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24">
            <a:extLst>
              <a:ext uri="{FF2B5EF4-FFF2-40B4-BE49-F238E27FC236}">
                <a16:creationId xmlns:a16="http://schemas.microsoft.com/office/drawing/2014/main" id="{330F6403-11BB-440A-81D1-11DAFA7ABF5D}"/>
              </a:ext>
            </a:extLst>
          </p:cNvPr>
          <p:cNvSpPr>
            <a:spLocks noGrp="1"/>
          </p:cNvSpPr>
          <p:nvPr>
            <p:ph type="title"/>
          </p:nvPr>
        </p:nvSpPr>
        <p:spPr>
          <a:xfrm>
            <a:off x="1000759" y="194783"/>
            <a:ext cx="10022841" cy="760892"/>
          </a:xfrm>
        </p:spPr>
        <p:txBody>
          <a:bodyPr>
            <a:normAutofit fontScale="90000"/>
          </a:bodyPr>
          <a:lstStyle/>
          <a:p>
            <a:r>
              <a:rPr lang="en-US" dirty="0"/>
              <a:t>Analysis</a:t>
            </a:r>
          </a:p>
        </p:txBody>
      </p:sp>
      <p:graphicFrame>
        <p:nvGraphicFramePr>
          <p:cNvPr id="20" name="Content Placeholder 3">
            <a:extLst>
              <a:ext uri="{FF2B5EF4-FFF2-40B4-BE49-F238E27FC236}">
                <a16:creationId xmlns:a16="http://schemas.microsoft.com/office/drawing/2014/main" id="{76386ECC-44D1-4D37-AF78-36503EACC84D}"/>
              </a:ext>
              <a:ext uri="{C183D7F6-B498-43B3-948B-1728B52AA6E4}">
                <adec:decorative xmlns:adec="http://schemas.microsoft.com/office/drawing/2017/decorative" val="1"/>
              </a:ext>
            </a:extLst>
          </p:cNvPr>
          <p:cNvGraphicFramePr>
            <a:graphicFrameLocks noGrp="1"/>
          </p:cNvGraphicFramePr>
          <p:nvPr>
            <p:ph sz="quarter" idx="14"/>
            <p:extLst>
              <p:ext uri="{D42A27DB-BD31-4B8C-83A1-F6EECF244321}">
                <p14:modId xmlns:p14="http://schemas.microsoft.com/office/powerpoint/2010/main" val="77590618"/>
              </p:ext>
            </p:extLst>
          </p:nvPr>
        </p:nvGraphicFramePr>
        <p:xfrm>
          <a:off x="1000759" y="1180845"/>
          <a:ext cx="10899775" cy="490905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Slide Number Placeholder 4">
            <a:extLst>
              <a:ext uri="{FF2B5EF4-FFF2-40B4-BE49-F238E27FC236}">
                <a16:creationId xmlns:a16="http://schemas.microsoft.com/office/drawing/2014/main" id="{AA33C4C9-9778-4A59-9001-6EC6F52349CA}"/>
              </a:ext>
            </a:extLst>
          </p:cNvPr>
          <p:cNvSpPr>
            <a:spLocks noGrp="1"/>
          </p:cNvSpPr>
          <p:nvPr>
            <p:ph type="sldNum" sz="quarter" idx="12"/>
          </p:nvPr>
        </p:nvSpPr>
        <p:spPr>
          <a:xfrm>
            <a:off x="11365992" y="6356350"/>
            <a:ext cx="630936" cy="365125"/>
          </a:xfrm>
        </p:spPr>
        <p:txBody>
          <a:bodyPr/>
          <a:lstStyle/>
          <a:p>
            <a:pPr lvl="0"/>
            <a:fld id="{06B786C7-B8F9-4072-AAAA-17258464D730}" type="slidenum">
              <a:rPr lang="en-US" noProof="0" smtClean="0"/>
              <a:pPr lvl="0"/>
              <a:t>7</a:t>
            </a:fld>
            <a:endParaRPr lang="en-US" noProof="0" dirty="0"/>
          </a:p>
        </p:txBody>
      </p:sp>
      <p:pic>
        <p:nvPicPr>
          <p:cNvPr id="2" name="Audio 1">
            <a:hlinkClick r:id="" action="ppaction://media"/>
            <a:extLst>
              <a:ext uri="{FF2B5EF4-FFF2-40B4-BE49-F238E27FC236}">
                <a16:creationId xmlns:a16="http://schemas.microsoft.com/office/drawing/2014/main" id="{1D4E5CE7-3CE4-884F-BB93-82B53FCDCD0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973145793"/>
      </p:ext>
    </p:extLst>
  </p:cSld>
  <p:clrMapOvr>
    <a:masterClrMapping/>
  </p:clrMapOvr>
  <mc:AlternateContent xmlns:mc="http://schemas.openxmlformats.org/markup-compatibility/2006">
    <mc:Choice xmlns:p14="http://schemas.microsoft.com/office/powerpoint/2010/main" Requires="p14">
      <p:transition spd="slow" p14:dur="2000" advTm="95508"/>
    </mc:Choice>
    <mc:Fallback>
      <p:transition spd="slow" advTm="955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a:extLst>
              <a:ext uri="{FF2B5EF4-FFF2-40B4-BE49-F238E27FC236}">
                <a16:creationId xmlns:a16="http://schemas.microsoft.com/office/drawing/2014/main" id="{D05AC8F8-F459-42EB-AA23-F556AEDD721A}"/>
              </a:ext>
            </a:extLst>
          </p:cNvPr>
          <p:cNvSpPr>
            <a:spLocks noGrp="1"/>
          </p:cNvSpPr>
          <p:nvPr>
            <p:ph type="body" sz="quarter" idx="14"/>
          </p:nvPr>
        </p:nvSpPr>
        <p:spPr>
          <a:xfrm>
            <a:off x="851300" y="1764193"/>
            <a:ext cx="3327366" cy="597604"/>
          </a:xfrm>
        </p:spPr>
        <p:txBody>
          <a:bodyPr/>
          <a:lstStyle/>
          <a:p>
            <a:r>
              <a:rPr lang="en-US" dirty="0"/>
              <a:t>COMMUNICATION</a:t>
            </a:r>
          </a:p>
        </p:txBody>
      </p:sp>
      <p:sp>
        <p:nvSpPr>
          <p:cNvPr id="11" name="Content Placeholder 10">
            <a:extLst>
              <a:ext uri="{FF2B5EF4-FFF2-40B4-BE49-F238E27FC236}">
                <a16:creationId xmlns:a16="http://schemas.microsoft.com/office/drawing/2014/main" id="{DFFE8322-74A2-43C3-B71A-8DD6B2DC0DF8}"/>
              </a:ext>
            </a:extLst>
          </p:cNvPr>
          <p:cNvSpPr>
            <a:spLocks noGrp="1"/>
          </p:cNvSpPr>
          <p:nvPr>
            <p:ph type="body" sz="quarter" idx="19"/>
          </p:nvPr>
        </p:nvSpPr>
        <p:spPr>
          <a:xfrm>
            <a:off x="851193" y="2374899"/>
            <a:ext cx="3327366" cy="4346576"/>
          </a:xfrm>
        </p:spPr>
        <p:txBody>
          <a:bodyPr>
            <a:normAutofit lnSpcReduction="10000"/>
          </a:bodyPr>
          <a:lstStyle/>
          <a:p>
            <a:pPr marL="0" lvl="0" indent="0">
              <a:buNone/>
            </a:pPr>
            <a:r>
              <a:rPr lang="en-US" dirty="0"/>
              <a:t>The importance of communication within a business is not only what is communicated but how it is delivered. </a:t>
            </a:r>
          </a:p>
          <a:p>
            <a:pPr marL="0" indent="0">
              <a:buNone/>
            </a:pPr>
            <a:r>
              <a:rPr lang="en-US" dirty="0"/>
              <a:t>The importance of listening when communicating is as important as the spoken dialogue. The conversation can be misinterpreted if a person does not listen properly.</a:t>
            </a:r>
          </a:p>
          <a:p>
            <a:pPr marL="0" indent="0">
              <a:buNone/>
            </a:pPr>
            <a:r>
              <a:rPr lang="en-GB" dirty="0"/>
              <a:t>(Employment, 2022)</a:t>
            </a:r>
            <a:endParaRPr lang="en-US" dirty="0"/>
          </a:p>
          <a:p>
            <a:pPr lvl="0"/>
            <a:endParaRPr lang="en-US" dirty="0"/>
          </a:p>
        </p:txBody>
      </p:sp>
      <p:sp>
        <p:nvSpPr>
          <p:cNvPr id="16" name="Text Placeholder 15">
            <a:extLst>
              <a:ext uri="{FF2B5EF4-FFF2-40B4-BE49-F238E27FC236}">
                <a16:creationId xmlns:a16="http://schemas.microsoft.com/office/drawing/2014/main" id="{88417E53-E35C-4BA6-B238-61D2C004A237}"/>
              </a:ext>
            </a:extLst>
          </p:cNvPr>
          <p:cNvSpPr>
            <a:spLocks noGrp="1"/>
          </p:cNvSpPr>
          <p:nvPr>
            <p:ph type="body" sz="quarter" idx="18"/>
          </p:nvPr>
        </p:nvSpPr>
        <p:spPr>
          <a:xfrm>
            <a:off x="4432317" y="1764193"/>
            <a:ext cx="3327366" cy="597604"/>
          </a:xfrm>
        </p:spPr>
        <p:txBody>
          <a:bodyPr/>
          <a:lstStyle/>
          <a:p>
            <a:r>
              <a:rPr lang="en-US" dirty="0"/>
              <a:t>SCHIEN</a:t>
            </a:r>
          </a:p>
          <a:p>
            <a:endParaRPr lang="en-US" dirty="0"/>
          </a:p>
        </p:txBody>
      </p:sp>
      <p:sp>
        <p:nvSpPr>
          <p:cNvPr id="13" name="Content Placeholder 12">
            <a:extLst>
              <a:ext uri="{FF2B5EF4-FFF2-40B4-BE49-F238E27FC236}">
                <a16:creationId xmlns:a16="http://schemas.microsoft.com/office/drawing/2014/main" id="{32AA922F-7FCE-49A0-92E0-60263B0E006A}"/>
              </a:ext>
            </a:extLst>
          </p:cNvPr>
          <p:cNvSpPr>
            <a:spLocks noGrp="1"/>
          </p:cNvSpPr>
          <p:nvPr>
            <p:ph type="body" sz="quarter" idx="20"/>
          </p:nvPr>
        </p:nvSpPr>
        <p:spPr>
          <a:xfrm>
            <a:off x="4432317" y="2374899"/>
            <a:ext cx="3327366" cy="4346576"/>
          </a:xfrm>
        </p:spPr>
        <p:txBody>
          <a:bodyPr>
            <a:noAutofit/>
          </a:bodyPr>
          <a:lstStyle/>
          <a:p>
            <a:pPr marL="0" indent="0">
              <a:buNone/>
            </a:pPr>
            <a:r>
              <a:rPr lang="en-US" sz="2200" dirty="0"/>
              <a:t>Leadership styles affects the organizational culture of a business.</a:t>
            </a:r>
          </a:p>
          <a:p>
            <a:pPr marL="0" indent="0">
              <a:buNone/>
            </a:pPr>
            <a:r>
              <a:rPr lang="en-US" sz="2200" dirty="0" err="1"/>
              <a:t>Schien</a:t>
            </a:r>
            <a:r>
              <a:rPr lang="en-US" sz="2200" dirty="0"/>
              <a:t> suggests that organizational culture takes time to develop  It focusses on how organizational culture affects group internally and externally.</a:t>
            </a:r>
          </a:p>
          <a:p>
            <a:pPr marL="0" indent="0">
              <a:buNone/>
            </a:pPr>
            <a:r>
              <a:rPr lang="en-US" sz="2200" dirty="0"/>
              <a:t>(</a:t>
            </a:r>
            <a:r>
              <a:rPr lang="en-GB" sz="2200" dirty="0" err="1"/>
              <a:t>Cuofano</a:t>
            </a:r>
            <a:r>
              <a:rPr lang="en-GB" sz="2200" dirty="0"/>
              <a:t>, 2021)</a:t>
            </a:r>
            <a:endParaRPr lang="en-US" sz="2200" dirty="0"/>
          </a:p>
        </p:txBody>
      </p:sp>
      <p:sp>
        <p:nvSpPr>
          <p:cNvPr id="14" name="Text Placeholder 13">
            <a:extLst>
              <a:ext uri="{FF2B5EF4-FFF2-40B4-BE49-F238E27FC236}">
                <a16:creationId xmlns:a16="http://schemas.microsoft.com/office/drawing/2014/main" id="{94D68F73-4FB1-4145-BF89-FE36142E5100}"/>
              </a:ext>
            </a:extLst>
          </p:cNvPr>
          <p:cNvSpPr>
            <a:spLocks noGrp="1"/>
          </p:cNvSpPr>
          <p:nvPr>
            <p:ph type="body" sz="quarter" idx="16"/>
          </p:nvPr>
        </p:nvSpPr>
        <p:spPr>
          <a:xfrm>
            <a:off x="8025393" y="1764193"/>
            <a:ext cx="3327366" cy="597604"/>
          </a:xfrm>
        </p:spPr>
        <p:txBody>
          <a:bodyPr/>
          <a:lstStyle/>
          <a:p>
            <a:r>
              <a:rPr lang="en-US" dirty="0"/>
              <a:t>HANDY</a:t>
            </a:r>
          </a:p>
        </p:txBody>
      </p:sp>
      <p:sp>
        <p:nvSpPr>
          <p:cNvPr id="15" name="Content Placeholder 14">
            <a:extLst>
              <a:ext uri="{FF2B5EF4-FFF2-40B4-BE49-F238E27FC236}">
                <a16:creationId xmlns:a16="http://schemas.microsoft.com/office/drawing/2014/main" id="{967F3EB6-BBF7-400D-831B-2949763446D0}"/>
              </a:ext>
            </a:extLst>
          </p:cNvPr>
          <p:cNvSpPr>
            <a:spLocks noGrp="1"/>
          </p:cNvSpPr>
          <p:nvPr>
            <p:ph type="body" sz="quarter" idx="21"/>
          </p:nvPr>
        </p:nvSpPr>
        <p:spPr>
          <a:xfrm>
            <a:off x="8025393" y="2374899"/>
            <a:ext cx="3327366" cy="4168141"/>
          </a:xfrm>
        </p:spPr>
        <p:txBody>
          <a:bodyPr>
            <a:normAutofit lnSpcReduction="10000"/>
          </a:bodyPr>
          <a:lstStyle/>
          <a:p>
            <a:pPr marL="0" indent="0">
              <a:buNone/>
            </a:pPr>
            <a:r>
              <a:rPr lang="en-GB" dirty="0"/>
              <a:t> </a:t>
            </a:r>
            <a:r>
              <a:rPr lang="en-GB" dirty="0" err="1"/>
              <a:t>Handy’s</a:t>
            </a:r>
            <a:r>
              <a:rPr lang="en-GB" dirty="0"/>
              <a:t> organisational culture  theory describes how value and beliefs are what make the culture. Power Culture, Role Culture, Task Culture, and People Culture., all have different leadership styles which makes a difference to how organisations interact with each other.</a:t>
            </a:r>
          </a:p>
          <a:p>
            <a:pPr marL="0" indent="0">
              <a:buNone/>
            </a:pPr>
            <a:r>
              <a:rPr lang="en-GB" dirty="0"/>
              <a:t>(Riley, 2019)</a:t>
            </a:r>
            <a:endParaRPr lang="en-US" dirty="0"/>
          </a:p>
        </p:txBody>
      </p:sp>
      <p:sp>
        <p:nvSpPr>
          <p:cNvPr id="4" name="Slide Number Placeholder 3">
            <a:extLst>
              <a:ext uri="{FF2B5EF4-FFF2-40B4-BE49-F238E27FC236}">
                <a16:creationId xmlns:a16="http://schemas.microsoft.com/office/drawing/2014/main" id="{AC0EC6D8-4D66-4B16-AD3F-2850D613518A}"/>
              </a:ext>
            </a:extLst>
          </p:cNvPr>
          <p:cNvSpPr>
            <a:spLocks noGrp="1"/>
          </p:cNvSpPr>
          <p:nvPr>
            <p:ph type="sldNum" sz="quarter" idx="12"/>
          </p:nvPr>
        </p:nvSpPr>
        <p:spPr>
          <a:xfrm>
            <a:off x="11365992" y="6356350"/>
            <a:ext cx="630936" cy="365125"/>
          </a:xfrm>
        </p:spPr>
        <p:txBody>
          <a:bodyPr/>
          <a:lstStyle/>
          <a:p>
            <a:pPr lvl="0"/>
            <a:fld id="{06B786C7-B8F9-4072-AAAA-17258464D730}" type="slidenum">
              <a:rPr lang="en-US" noProof="0" smtClean="0"/>
              <a:pPr lvl="0"/>
              <a:t>8</a:t>
            </a:fld>
            <a:endParaRPr lang="en-US" noProof="0" dirty="0"/>
          </a:p>
        </p:txBody>
      </p:sp>
      <p:sp>
        <p:nvSpPr>
          <p:cNvPr id="3" name="Title 2">
            <a:extLst>
              <a:ext uri="{FF2B5EF4-FFF2-40B4-BE49-F238E27FC236}">
                <a16:creationId xmlns:a16="http://schemas.microsoft.com/office/drawing/2014/main" id="{F22EF55D-3A2D-C24B-898B-12E545C8A7CC}"/>
              </a:ext>
            </a:extLst>
          </p:cNvPr>
          <p:cNvSpPr>
            <a:spLocks noGrp="1"/>
          </p:cNvSpPr>
          <p:nvPr>
            <p:ph type="title"/>
          </p:nvPr>
        </p:nvSpPr>
        <p:spPr>
          <a:xfrm>
            <a:off x="406400" y="163668"/>
            <a:ext cx="10403840" cy="803380"/>
          </a:xfrm>
        </p:spPr>
        <p:txBody>
          <a:bodyPr>
            <a:normAutofit fontScale="90000"/>
          </a:bodyPr>
          <a:lstStyle/>
          <a:p>
            <a:r>
              <a:rPr lang="en-US" dirty="0"/>
              <a:t>Communication &amp; Management Styles</a:t>
            </a:r>
          </a:p>
        </p:txBody>
      </p:sp>
      <p:pic>
        <p:nvPicPr>
          <p:cNvPr id="5" name="Audio 4">
            <a:hlinkClick r:id="" action="ppaction://media"/>
            <a:extLst>
              <a:ext uri="{FF2B5EF4-FFF2-40B4-BE49-F238E27FC236}">
                <a16:creationId xmlns:a16="http://schemas.microsoft.com/office/drawing/2014/main" id="{FC5FBD03-E75E-4745-9C3C-67D9477AB24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38249949"/>
      </p:ext>
    </p:extLst>
  </p:cSld>
  <p:clrMapOvr>
    <a:masterClrMapping/>
  </p:clrMapOvr>
  <mc:AlternateContent xmlns:mc="http://schemas.openxmlformats.org/markup-compatibility/2006">
    <mc:Choice xmlns:p14="http://schemas.microsoft.com/office/powerpoint/2010/main" Requires="p14">
      <p:transition spd="slow" p14:dur="2000" advTm="52646"/>
    </mc:Choice>
    <mc:Fallback>
      <p:transition spd="slow" advTm="526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EA699-40D3-0A45-B6AC-8603FFFA0E20}"/>
              </a:ext>
            </a:extLst>
          </p:cNvPr>
          <p:cNvSpPr>
            <a:spLocks noGrp="1"/>
          </p:cNvSpPr>
          <p:nvPr>
            <p:ph type="title"/>
          </p:nvPr>
        </p:nvSpPr>
        <p:spPr>
          <a:xfrm>
            <a:off x="1000759" y="194783"/>
            <a:ext cx="10744201" cy="760892"/>
          </a:xfrm>
        </p:spPr>
        <p:txBody>
          <a:bodyPr>
            <a:normAutofit fontScale="90000"/>
          </a:bodyPr>
          <a:lstStyle/>
          <a:p>
            <a:r>
              <a:rPr lang="en-US" dirty="0"/>
              <a:t>Social &amp; Environmental Responsibility</a:t>
            </a:r>
          </a:p>
        </p:txBody>
      </p:sp>
      <p:sp>
        <p:nvSpPr>
          <p:cNvPr id="3" name="Content Placeholder 2">
            <a:extLst>
              <a:ext uri="{FF2B5EF4-FFF2-40B4-BE49-F238E27FC236}">
                <a16:creationId xmlns:a16="http://schemas.microsoft.com/office/drawing/2014/main" id="{8FE2FA7F-2462-5A4B-901B-9888CE5A27B3}"/>
              </a:ext>
            </a:extLst>
          </p:cNvPr>
          <p:cNvSpPr>
            <a:spLocks noGrp="1"/>
          </p:cNvSpPr>
          <p:nvPr>
            <p:ph sz="quarter" idx="14"/>
          </p:nvPr>
        </p:nvSpPr>
        <p:spPr>
          <a:xfrm>
            <a:off x="466216" y="1418273"/>
            <a:ext cx="6584824" cy="5303202"/>
          </a:xfrm>
        </p:spPr>
        <p:txBody>
          <a:bodyPr>
            <a:noAutofit/>
          </a:bodyPr>
          <a:lstStyle/>
          <a:p>
            <a:pPr marL="0" indent="0">
              <a:buNone/>
            </a:pPr>
            <a:r>
              <a:rPr lang="en-US" dirty="0"/>
              <a:t>The social and Environmental Responsibilities of an organization is underpinned by the commitment to undertake environmental and sustainable development to ensure the preservation of the environment and life.</a:t>
            </a:r>
          </a:p>
          <a:p>
            <a:pPr marL="0" indent="0">
              <a:buNone/>
            </a:pPr>
            <a:r>
              <a:rPr lang="en-US" dirty="0"/>
              <a:t>This can have advantages for a business in that if it is seen to work sustainably it very often will attract more business by people who supports the same principles.</a:t>
            </a:r>
            <a:endParaRPr lang="en-GB" dirty="0"/>
          </a:p>
          <a:p>
            <a:pPr marL="0" indent="0">
              <a:buNone/>
            </a:pPr>
            <a:r>
              <a:rPr lang="en-GB" dirty="0"/>
              <a:t>(Shackleton et al., 2022)</a:t>
            </a:r>
            <a:endParaRPr lang="en-US" dirty="0"/>
          </a:p>
        </p:txBody>
      </p:sp>
      <p:sp>
        <p:nvSpPr>
          <p:cNvPr id="5" name="Slide Number Placeholder 4">
            <a:extLst>
              <a:ext uri="{FF2B5EF4-FFF2-40B4-BE49-F238E27FC236}">
                <a16:creationId xmlns:a16="http://schemas.microsoft.com/office/drawing/2014/main" id="{04D6AD64-A216-C34C-9911-7346C7B1E04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pic>
        <p:nvPicPr>
          <p:cNvPr id="6" name="Picture 5">
            <a:extLst>
              <a:ext uri="{FF2B5EF4-FFF2-40B4-BE49-F238E27FC236}">
                <a16:creationId xmlns:a16="http://schemas.microsoft.com/office/drawing/2014/main" id="{FC01AC94-1BA4-0046-9F5C-B3CF480DFC52}"/>
              </a:ext>
            </a:extLst>
          </p:cNvPr>
          <p:cNvPicPr>
            <a:picLocks noChangeAspect="1"/>
          </p:cNvPicPr>
          <p:nvPr/>
        </p:nvPicPr>
        <p:blipFill>
          <a:blip r:embed="rId5"/>
          <a:stretch>
            <a:fillRect/>
          </a:stretch>
        </p:blipFill>
        <p:spPr>
          <a:xfrm>
            <a:off x="7528560" y="1418273"/>
            <a:ext cx="4152900" cy="4000420"/>
          </a:xfrm>
          <a:prstGeom prst="rect">
            <a:avLst/>
          </a:prstGeom>
        </p:spPr>
      </p:pic>
      <p:pic>
        <p:nvPicPr>
          <p:cNvPr id="7" name="Audio 6">
            <a:hlinkClick r:id="" action="ppaction://media"/>
            <a:extLst>
              <a:ext uri="{FF2B5EF4-FFF2-40B4-BE49-F238E27FC236}">
                <a16:creationId xmlns:a16="http://schemas.microsoft.com/office/drawing/2014/main" id="{9C35A8FB-9886-8948-BA34-FEE2025DB10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144434607"/>
      </p:ext>
    </p:extLst>
  </p:cSld>
  <p:clrMapOvr>
    <a:masterClrMapping/>
  </p:clrMapOvr>
  <mc:AlternateContent xmlns:mc="http://schemas.openxmlformats.org/markup-compatibility/2006">
    <mc:Choice xmlns:p14="http://schemas.microsoft.com/office/powerpoint/2010/main" Requires="p14">
      <p:transition spd="slow" p14:dur="2000" advTm="36162"/>
    </mc:Choice>
    <mc:Fallback>
      <p:transition spd="slow" advTm="361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Placeholder 25" descr="A person standing on a rock">
            <a:extLst>
              <a:ext uri="{FF2B5EF4-FFF2-40B4-BE49-F238E27FC236}">
                <a16:creationId xmlns:a16="http://schemas.microsoft.com/office/drawing/2014/main" id="{5A11C124-E818-45E0-9F70-7F0C271DDC71}"/>
              </a:ext>
            </a:extLst>
          </p:cNvPr>
          <p:cNvPicPr>
            <a:picLocks noGrp="1" noChangeAspect="1"/>
          </p:cNvPicPr>
          <p:nvPr>
            <p:ph type="pic" sz="quarter" idx="14"/>
          </p:nvPr>
        </p:nvPicPr>
        <p:blipFill rotWithShape="1">
          <a:blip r:embed="rId5">
            <a:extLst>
              <a:ext uri="{28A0092B-C50C-407E-A947-70E740481C1C}">
                <a14:useLocalDpi xmlns:a14="http://schemas.microsoft.com/office/drawing/2010/main" val="0"/>
              </a:ext>
            </a:extLst>
          </a:blip>
          <a:srcRect/>
          <a:stretch/>
        </p:blipFill>
        <p:spPr>
          <a:xfrm>
            <a:off x="0" y="4533900"/>
            <a:ext cx="7086598" cy="2324100"/>
          </a:xfrm>
        </p:spPr>
      </p:pic>
      <p:sp>
        <p:nvSpPr>
          <p:cNvPr id="3" name="Footer Placeholder 2">
            <a:extLst>
              <a:ext uri="{FF2B5EF4-FFF2-40B4-BE49-F238E27FC236}">
                <a16:creationId xmlns:a16="http://schemas.microsoft.com/office/drawing/2014/main" id="{E5932065-5BEE-4D45-A3A1-6F0559B48650}"/>
              </a:ext>
            </a:extLst>
          </p:cNvPr>
          <p:cNvSpPr>
            <a:spLocks noGrp="1"/>
          </p:cNvSpPr>
          <p:nvPr>
            <p:ph type="ftr" sz="quarter" idx="4294967295"/>
          </p:nvPr>
        </p:nvSpPr>
        <p:spPr>
          <a:xfrm>
            <a:off x="201168" y="6356350"/>
            <a:ext cx="4837176" cy="365125"/>
          </a:xfrm>
        </p:spPr>
        <p:txBody>
          <a:bodyPr/>
          <a:lstStyle/>
          <a:p>
            <a:pPr lvl="0"/>
            <a:r>
              <a:rPr lang="en-US" noProof="0" dirty="0"/>
              <a:t>Presentation title</a:t>
            </a:r>
          </a:p>
        </p:txBody>
      </p:sp>
      <p:pic>
        <p:nvPicPr>
          <p:cNvPr id="22" name="Picture Placeholder 21" descr="A picture containing nature, outdoor, snow, mountain">
            <a:extLst>
              <a:ext uri="{FF2B5EF4-FFF2-40B4-BE49-F238E27FC236}">
                <a16:creationId xmlns:a16="http://schemas.microsoft.com/office/drawing/2014/main" id="{8A37E149-B64A-42E8-BB3A-1FD622CE5C95}"/>
              </a:ext>
            </a:extLst>
          </p:cNvPr>
          <p:cNvPicPr>
            <a:picLocks noGrp="1" noChangeAspect="1"/>
          </p:cNvPicPr>
          <p:nvPr>
            <p:ph type="pic" sz="quarter" idx="15"/>
          </p:nvPr>
        </p:nvPicPr>
        <p:blipFill rotWithShape="1">
          <a:blip r:embed="rId6">
            <a:extLst>
              <a:ext uri="{28A0092B-C50C-407E-A947-70E740481C1C}">
                <a14:useLocalDpi xmlns:a14="http://schemas.microsoft.com/office/drawing/2010/main" val="0"/>
              </a:ext>
            </a:extLst>
          </a:blip>
          <a:srcRect/>
          <a:stretch/>
        </p:blipFill>
        <p:spPr>
          <a:xfrm>
            <a:off x="7086598" y="4533900"/>
            <a:ext cx="5105402" cy="2324100"/>
          </a:xfrm>
        </p:spPr>
      </p:pic>
      <p:sp>
        <p:nvSpPr>
          <p:cNvPr id="4" name="Slide Number Placeholder 3">
            <a:extLst>
              <a:ext uri="{FF2B5EF4-FFF2-40B4-BE49-F238E27FC236}">
                <a16:creationId xmlns:a16="http://schemas.microsoft.com/office/drawing/2014/main" id="{7CCC3E1D-B7F8-47F6-A352-B757462BBBA7}"/>
              </a:ext>
            </a:extLst>
          </p:cNvPr>
          <p:cNvSpPr>
            <a:spLocks noGrp="1"/>
          </p:cNvSpPr>
          <p:nvPr>
            <p:ph type="sldNum" sz="quarter" idx="4294967295"/>
          </p:nvPr>
        </p:nvSpPr>
        <p:spPr>
          <a:xfrm>
            <a:off x="11365992" y="6356350"/>
            <a:ext cx="630936" cy="365125"/>
          </a:xfrm>
        </p:spPr>
        <p:txBody>
          <a:bodyPr/>
          <a:lstStyle/>
          <a:p>
            <a:pPr lvl="0"/>
            <a:fld id="{2722F022-211C-4882-844C-086FEA6806AA}" type="slidenum">
              <a:rPr lang="en-US" noProof="0" smtClean="0"/>
              <a:pPr lvl="0"/>
              <a:t>10</a:t>
            </a:fld>
            <a:endParaRPr lang="en-US" noProof="0" dirty="0"/>
          </a:p>
        </p:txBody>
      </p:sp>
      <p:sp>
        <p:nvSpPr>
          <p:cNvPr id="5" name="Title 4">
            <a:extLst>
              <a:ext uri="{FF2B5EF4-FFF2-40B4-BE49-F238E27FC236}">
                <a16:creationId xmlns:a16="http://schemas.microsoft.com/office/drawing/2014/main" id="{813627D7-F3DF-9C4B-A198-FB46EFE26C4A}"/>
              </a:ext>
            </a:extLst>
          </p:cNvPr>
          <p:cNvSpPr>
            <a:spLocks noGrp="1"/>
          </p:cNvSpPr>
          <p:nvPr>
            <p:ph type="ctrTitle"/>
          </p:nvPr>
        </p:nvSpPr>
        <p:spPr/>
        <p:txBody>
          <a:bodyPr/>
          <a:lstStyle/>
          <a:p>
            <a:r>
              <a:rPr lang="en-US" dirty="0"/>
              <a:t>Feelings</a:t>
            </a:r>
          </a:p>
        </p:txBody>
      </p:sp>
      <p:sp>
        <p:nvSpPr>
          <p:cNvPr id="8" name="Rectangle 7">
            <a:extLst>
              <a:ext uri="{FF2B5EF4-FFF2-40B4-BE49-F238E27FC236}">
                <a16:creationId xmlns:a16="http://schemas.microsoft.com/office/drawing/2014/main" id="{B7BB25F4-985B-464F-A160-8B12D4509EF6}"/>
              </a:ext>
            </a:extLst>
          </p:cNvPr>
          <p:cNvSpPr/>
          <p:nvPr/>
        </p:nvSpPr>
        <p:spPr>
          <a:xfrm>
            <a:off x="7065662" y="364323"/>
            <a:ext cx="5126338" cy="4247317"/>
          </a:xfrm>
          <a:prstGeom prst="rect">
            <a:avLst/>
          </a:prstGeom>
        </p:spPr>
        <p:txBody>
          <a:bodyPr wrap="square">
            <a:spAutoFit/>
          </a:bodyPr>
          <a:lstStyle/>
          <a:p>
            <a:r>
              <a:rPr lang="en-US" dirty="0"/>
              <a:t>I found immersed in this subject.</a:t>
            </a:r>
          </a:p>
          <a:p>
            <a:endParaRPr lang="en-US" dirty="0"/>
          </a:p>
          <a:p>
            <a:r>
              <a:rPr lang="en-US" dirty="0"/>
              <a:t>I have studied Human Resources many years</a:t>
            </a:r>
          </a:p>
          <a:p>
            <a:r>
              <a:rPr lang="en-US" dirty="0"/>
              <a:t> ago I enjoyed it then but found this time that it </a:t>
            </a:r>
          </a:p>
          <a:p>
            <a:r>
              <a:rPr lang="en-US" dirty="0"/>
              <a:t>was covered in  more detail.</a:t>
            </a:r>
          </a:p>
          <a:p>
            <a:endParaRPr lang="en-US" dirty="0"/>
          </a:p>
          <a:p>
            <a:r>
              <a:rPr lang="en-US" dirty="0"/>
              <a:t>I found  fellow students engaged in the lectures and we had productive discussions on each topic that we covered.</a:t>
            </a:r>
          </a:p>
          <a:p>
            <a:endParaRPr lang="en-US" dirty="0"/>
          </a:p>
          <a:p>
            <a:r>
              <a:rPr lang="en-US" dirty="0"/>
              <a:t>I found the subject matter interesting and could have perhaps gone into even more depth on some of the areas such as communication barriers .</a:t>
            </a:r>
          </a:p>
          <a:p>
            <a:endParaRPr lang="en-US" dirty="0"/>
          </a:p>
        </p:txBody>
      </p:sp>
      <p:pic>
        <p:nvPicPr>
          <p:cNvPr id="9" name="Audio 8">
            <a:hlinkClick r:id="" action="ppaction://media"/>
            <a:extLst>
              <a:ext uri="{FF2B5EF4-FFF2-40B4-BE49-F238E27FC236}">
                <a16:creationId xmlns:a16="http://schemas.microsoft.com/office/drawing/2014/main" id="{6BD23304-F9DC-A846-829C-348AAB8AE60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826028905"/>
      </p:ext>
    </p:extLst>
  </p:cSld>
  <p:clrMapOvr>
    <a:masterClrMapping/>
  </p:clrMapOvr>
  <mc:AlternateContent xmlns:mc="http://schemas.openxmlformats.org/markup-compatibility/2006">
    <mc:Choice xmlns:p14="http://schemas.microsoft.com/office/powerpoint/2010/main" Requires="p14">
      <p:transition spd="slow" p14:dur="2000" advTm="38972"/>
    </mc:Choice>
    <mc:Fallback>
      <p:transition spd="slow" advTm="389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itle 40">
            <a:extLst>
              <a:ext uri="{FF2B5EF4-FFF2-40B4-BE49-F238E27FC236}">
                <a16:creationId xmlns:a16="http://schemas.microsoft.com/office/drawing/2014/main" id="{0622F47C-D986-4C50-BD14-2C1E537C27FB}"/>
              </a:ext>
            </a:extLst>
          </p:cNvPr>
          <p:cNvSpPr>
            <a:spLocks noGrp="1"/>
          </p:cNvSpPr>
          <p:nvPr>
            <p:ph type="title"/>
          </p:nvPr>
        </p:nvSpPr>
        <p:spPr>
          <a:xfrm>
            <a:off x="388424" y="169920"/>
            <a:ext cx="3226972" cy="803380"/>
          </a:xfrm>
        </p:spPr>
        <p:txBody>
          <a:bodyPr>
            <a:normAutofit fontScale="90000"/>
          </a:bodyPr>
          <a:lstStyle/>
          <a:p>
            <a:r>
              <a:rPr lang="en-US" dirty="0"/>
              <a:t>Evaluation</a:t>
            </a:r>
          </a:p>
        </p:txBody>
      </p:sp>
      <p:sp>
        <p:nvSpPr>
          <p:cNvPr id="12" name="Text Placeholder 11">
            <a:extLst>
              <a:ext uri="{FF2B5EF4-FFF2-40B4-BE49-F238E27FC236}">
                <a16:creationId xmlns:a16="http://schemas.microsoft.com/office/drawing/2014/main" id="{D05AC8F8-F459-42EB-AA23-F556AEDD721A}"/>
              </a:ext>
            </a:extLst>
          </p:cNvPr>
          <p:cNvSpPr>
            <a:spLocks noGrp="1"/>
          </p:cNvSpPr>
          <p:nvPr>
            <p:ph type="body" sz="quarter" idx="14"/>
          </p:nvPr>
        </p:nvSpPr>
        <p:spPr>
          <a:xfrm>
            <a:off x="851300" y="1764193"/>
            <a:ext cx="3944220" cy="597604"/>
          </a:xfrm>
        </p:spPr>
        <p:txBody>
          <a:bodyPr/>
          <a:lstStyle/>
          <a:p>
            <a:r>
              <a:rPr lang="en-US" u="sng" dirty="0"/>
              <a:t>Benefits</a:t>
            </a:r>
          </a:p>
        </p:txBody>
      </p:sp>
      <p:sp>
        <p:nvSpPr>
          <p:cNvPr id="11" name="Content Placeholder 10">
            <a:extLst>
              <a:ext uri="{FF2B5EF4-FFF2-40B4-BE49-F238E27FC236}">
                <a16:creationId xmlns:a16="http://schemas.microsoft.com/office/drawing/2014/main" id="{DFFE8322-74A2-43C3-B71A-8DD6B2DC0DF8}"/>
              </a:ext>
            </a:extLst>
          </p:cNvPr>
          <p:cNvSpPr>
            <a:spLocks noGrp="1"/>
          </p:cNvSpPr>
          <p:nvPr>
            <p:ph type="body" sz="quarter" idx="19"/>
          </p:nvPr>
        </p:nvSpPr>
        <p:spPr>
          <a:xfrm>
            <a:off x="162560" y="2374899"/>
            <a:ext cx="5344159" cy="3981451"/>
          </a:xfrm>
        </p:spPr>
        <p:txBody>
          <a:bodyPr>
            <a:normAutofit lnSpcReduction="10000"/>
          </a:bodyPr>
          <a:lstStyle/>
          <a:p>
            <a:pPr marL="0" lvl="0" indent="0">
              <a:buNone/>
            </a:pPr>
            <a:r>
              <a:rPr lang="en-US" dirty="0"/>
              <a:t>Easy to understand  lectures with a mixture</a:t>
            </a:r>
          </a:p>
          <a:p>
            <a:pPr marL="0" lvl="0" indent="0">
              <a:buNone/>
            </a:pPr>
            <a:r>
              <a:rPr lang="en-US" dirty="0"/>
              <a:t> of reading, videos and  discussion kept the lessons interesting.</a:t>
            </a:r>
          </a:p>
          <a:p>
            <a:pPr marL="0" lvl="0" indent="0">
              <a:buNone/>
            </a:pPr>
            <a:r>
              <a:rPr lang="en-US" dirty="0"/>
              <a:t>An excellent content to enable me to understand the workings of Human Resources within an organization and the  excellent insight into the world of organizational culture.</a:t>
            </a:r>
          </a:p>
          <a:p>
            <a:pPr marL="0" lvl="0" indent="0">
              <a:buNone/>
            </a:pPr>
            <a:r>
              <a:rPr lang="en-US" dirty="0"/>
              <a:t>I have actually learnt what </a:t>
            </a:r>
            <a:r>
              <a:rPr lang="en-US" dirty="0" err="1"/>
              <a:t>swot</a:t>
            </a:r>
            <a:r>
              <a:rPr lang="en-US" dirty="0"/>
              <a:t> and pestle are used for and not simply going through the motions of including them in my work</a:t>
            </a:r>
          </a:p>
        </p:txBody>
      </p:sp>
      <p:sp>
        <p:nvSpPr>
          <p:cNvPr id="16" name="Text Placeholder 15">
            <a:extLst>
              <a:ext uri="{FF2B5EF4-FFF2-40B4-BE49-F238E27FC236}">
                <a16:creationId xmlns:a16="http://schemas.microsoft.com/office/drawing/2014/main" id="{88417E53-E35C-4BA6-B238-61D2C004A237}"/>
              </a:ext>
            </a:extLst>
          </p:cNvPr>
          <p:cNvSpPr>
            <a:spLocks noGrp="1"/>
          </p:cNvSpPr>
          <p:nvPr>
            <p:ph type="body" sz="quarter" idx="18"/>
          </p:nvPr>
        </p:nvSpPr>
        <p:spPr>
          <a:xfrm>
            <a:off x="6911357" y="1740226"/>
            <a:ext cx="3327366" cy="597604"/>
          </a:xfrm>
        </p:spPr>
        <p:txBody>
          <a:bodyPr/>
          <a:lstStyle/>
          <a:p>
            <a:r>
              <a:rPr lang="en-US" u="sng" dirty="0"/>
              <a:t>Challenges</a:t>
            </a:r>
          </a:p>
        </p:txBody>
      </p:sp>
      <p:sp>
        <p:nvSpPr>
          <p:cNvPr id="13" name="Content Placeholder 12">
            <a:extLst>
              <a:ext uri="{FF2B5EF4-FFF2-40B4-BE49-F238E27FC236}">
                <a16:creationId xmlns:a16="http://schemas.microsoft.com/office/drawing/2014/main" id="{32AA922F-7FCE-49A0-92E0-60263B0E006A}"/>
              </a:ext>
            </a:extLst>
          </p:cNvPr>
          <p:cNvSpPr>
            <a:spLocks noGrp="1"/>
          </p:cNvSpPr>
          <p:nvPr>
            <p:ph type="body" sz="quarter" idx="20"/>
          </p:nvPr>
        </p:nvSpPr>
        <p:spPr>
          <a:xfrm>
            <a:off x="6055360" y="2337830"/>
            <a:ext cx="5310632" cy="3485573"/>
          </a:xfrm>
        </p:spPr>
        <p:txBody>
          <a:bodyPr>
            <a:normAutofit/>
          </a:bodyPr>
          <a:lstStyle/>
          <a:p>
            <a:pPr marL="0" indent="0">
              <a:buNone/>
            </a:pPr>
            <a:r>
              <a:rPr lang="en-US" dirty="0"/>
              <a:t>Maybe a  longer time over each topic might have made it even more interesting.</a:t>
            </a:r>
          </a:p>
          <a:p>
            <a:pPr marL="0" indent="0">
              <a:buNone/>
            </a:pPr>
            <a:endParaRPr lang="en-US" dirty="0"/>
          </a:p>
          <a:p>
            <a:pPr marL="0" indent="0">
              <a:buNone/>
            </a:pPr>
            <a:r>
              <a:rPr lang="en-US" dirty="0"/>
              <a:t>My own challenge of not being able to attend on a Wednesday every week was a disadvantage for me.</a:t>
            </a:r>
          </a:p>
          <a:p>
            <a:pPr marL="0" indent="0">
              <a:buNone/>
            </a:pPr>
            <a:r>
              <a:rPr lang="en-US" dirty="0"/>
              <a:t>I</a:t>
            </a:r>
          </a:p>
        </p:txBody>
      </p:sp>
      <p:sp>
        <p:nvSpPr>
          <p:cNvPr id="4" name="Slide Number Placeholder 3">
            <a:extLst>
              <a:ext uri="{FF2B5EF4-FFF2-40B4-BE49-F238E27FC236}">
                <a16:creationId xmlns:a16="http://schemas.microsoft.com/office/drawing/2014/main" id="{AC0EC6D8-4D66-4B16-AD3F-2850D613518A}"/>
              </a:ext>
            </a:extLst>
          </p:cNvPr>
          <p:cNvSpPr>
            <a:spLocks noGrp="1"/>
          </p:cNvSpPr>
          <p:nvPr>
            <p:ph type="sldNum" sz="quarter" idx="12"/>
          </p:nvPr>
        </p:nvSpPr>
        <p:spPr>
          <a:xfrm>
            <a:off x="11365992" y="6356350"/>
            <a:ext cx="630936" cy="365125"/>
          </a:xfrm>
        </p:spPr>
        <p:txBody>
          <a:bodyPr/>
          <a:lstStyle/>
          <a:p>
            <a:pPr lvl="0"/>
            <a:fld id="{06B786C7-B8F9-4072-AAAA-17258464D730}" type="slidenum">
              <a:rPr lang="en-US" noProof="0" smtClean="0"/>
              <a:pPr lvl="0"/>
              <a:t>11</a:t>
            </a:fld>
            <a:endParaRPr lang="en-US" noProof="0" dirty="0"/>
          </a:p>
        </p:txBody>
      </p:sp>
      <p:pic>
        <p:nvPicPr>
          <p:cNvPr id="2" name="Audio 1">
            <a:hlinkClick r:id="" action="ppaction://media"/>
            <a:extLst>
              <a:ext uri="{FF2B5EF4-FFF2-40B4-BE49-F238E27FC236}">
                <a16:creationId xmlns:a16="http://schemas.microsoft.com/office/drawing/2014/main" id="{BAA50267-2974-A048-BF27-91E07CFF2A3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102839617"/>
      </p:ext>
    </p:extLst>
  </p:cSld>
  <p:clrMapOvr>
    <a:masterClrMapping/>
  </p:clrMapOvr>
  <mc:AlternateContent xmlns:mc="http://schemas.openxmlformats.org/markup-compatibility/2006">
    <mc:Choice xmlns:p14="http://schemas.microsoft.com/office/powerpoint/2010/main" Requires="p14">
      <p:transition spd="slow" p14:dur="2000" advTm="77558"/>
    </mc:Choice>
    <mc:Fallback>
      <p:transition spd="slow" advTm="775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Title 32">
            <a:extLst>
              <a:ext uri="{FF2B5EF4-FFF2-40B4-BE49-F238E27FC236}">
                <a16:creationId xmlns:a16="http://schemas.microsoft.com/office/drawing/2014/main" id="{2D22322F-E79D-4BEF-8038-DE2C8F5CCA40}"/>
              </a:ext>
            </a:extLst>
          </p:cNvPr>
          <p:cNvSpPr>
            <a:spLocks noGrp="1"/>
          </p:cNvSpPr>
          <p:nvPr>
            <p:ph type="title"/>
          </p:nvPr>
        </p:nvSpPr>
        <p:spPr>
          <a:xfrm>
            <a:off x="1249680" y="190500"/>
            <a:ext cx="10036292" cy="773776"/>
          </a:xfrm>
        </p:spPr>
        <p:txBody>
          <a:bodyPr>
            <a:normAutofit fontScale="90000"/>
          </a:bodyPr>
          <a:lstStyle/>
          <a:p>
            <a:r>
              <a:rPr lang="en-US" dirty="0"/>
              <a:t>Conclusion</a:t>
            </a:r>
          </a:p>
        </p:txBody>
      </p:sp>
      <p:sp>
        <p:nvSpPr>
          <p:cNvPr id="13" name="Content Placeholder 12">
            <a:extLst>
              <a:ext uri="{FF2B5EF4-FFF2-40B4-BE49-F238E27FC236}">
                <a16:creationId xmlns:a16="http://schemas.microsoft.com/office/drawing/2014/main" id="{ABAEE544-8FB3-4E56-91A9-A6964539DCB7}"/>
              </a:ext>
            </a:extLst>
          </p:cNvPr>
          <p:cNvSpPr>
            <a:spLocks noGrp="1"/>
          </p:cNvSpPr>
          <p:nvPr>
            <p:ph type="body" sz="quarter" idx="17"/>
          </p:nvPr>
        </p:nvSpPr>
        <p:spPr>
          <a:xfrm>
            <a:off x="871312" y="2341865"/>
            <a:ext cx="10076729" cy="3378657"/>
          </a:xfrm>
        </p:spPr>
        <p:txBody>
          <a:bodyPr>
            <a:normAutofit fontScale="92500" lnSpcReduction="20000"/>
          </a:bodyPr>
          <a:lstStyle/>
          <a:p>
            <a:pPr marL="0" indent="0">
              <a:buNone/>
            </a:pPr>
            <a:r>
              <a:rPr lang="en-US" dirty="0"/>
              <a:t>This reflection was written to show how the Intercultural Workplace module has impacted on me.</a:t>
            </a:r>
          </a:p>
          <a:p>
            <a:pPr marL="0" indent="0">
              <a:buNone/>
            </a:pPr>
            <a:r>
              <a:rPr lang="en-US" dirty="0"/>
              <a:t>I feel I have enjoyed this subject, I have firstly enjoyed  the style of teaching that is the use of videos, and research to explain around the topic. The class discussions  I felt made a connection with me, I found it easier to understand  the subject. To be able to discuss and listen to other people’s viewpoints I felt made learning easier.</a:t>
            </a:r>
          </a:p>
          <a:p>
            <a:pPr marL="0" indent="0">
              <a:buNone/>
            </a:pPr>
            <a:r>
              <a:rPr lang="en-US" dirty="0"/>
              <a:t>I feel I have a better insight into the Intercultural workplace now and feel more confident in using the knowledge that I have acquired during this module</a:t>
            </a:r>
          </a:p>
          <a:p>
            <a:pPr marL="0" indent="0">
              <a:buNone/>
            </a:pPr>
            <a:r>
              <a:rPr lang="en-US" dirty="0"/>
              <a:t>I’m sure this information will be invaluable to me in my future career.</a:t>
            </a:r>
          </a:p>
          <a:p>
            <a:pPr marL="0" indent="0">
              <a:buNone/>
            </a:pPr>
            <a:r>
              <a:rPr lang="en-US" dirty="0"/>
              <a:t>Thank you. </a:t>
            </a:r>
          </a:p>
        </p:txBody>
      </p:sp>
      <p:sp>
        <p:nvSpPr>
          <p:cNvPr id="8" name="Slide Number Placeholder 7">
            <a:extLst>
              <a:ext uri="{FF2B5EF4-FFF2-40B4-BE49-F238E27FC236}">
                <a16:creationId xmlns:a16="http://schemas.microsoft.com/office/drawing/2014/main" id="{99800B7A-B486-4409-9EDD-0A7B9628EDE8}"/>
              </a:ext>
            </a:extLst>
          </p:cNvPr>
          <p:cNvSpPr>
            <a:spLocks noGrp="1"/>
          </p:cNvSpPr>
          <p:nvPr>
            <p:ph type="sldNum" sz="quarter" idx="12"/>
          </p:nvPr>
        </p:nvSpPr>
        <p:spPr>
          <a:xfrm>
            <a:off x="11365992" y="6356350"/>
            <a:ext cx="630936" cy="365125"/>
          </a:xfrm>
        </p:spPr>
        <p:txBody>
          <a:bodyPr/>
          <a:lstStyle/>
          <a:p>
            <a:pPr lvl="0"/>
            <a:fld id="{06B786C7-B8F9-4072-AAAA-17258464D730}" type="slidenum">
              <a:rPr lang="en-US" noProof="0" smtClean="0"/>
              <a:pPr lvl="0"/>
              <a:t>12</a:t>
            </a:fld>
            <a:endParaRPr lang="en-US" noProof="0" dirty="0"/>
          </a:p>
        </p:txBody>
      </p:sp>
      <p:pic>
        <p:nvPicPr>
          <p:cNvPr id="2" name="Audio 1">
            <a:hlinkClick r:id="" action="ppaction://media"/>
            <a:extLst>
              <a:ext uri="{FF2B5EF4-FFF2-40B4-BE49-F238E27FC236}">
                <a16:creationId xmlns:a16="http://schemas.microsoft.com/office/drawing/2014/main" id="{832C1B8C-8389-6640-A016-C392CAD0F8B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805428833"/>
      </p:ext>
    </p:extLst>
  </p:cSld>
  <p:clrMapOvr>
    <a:masterClrMapping/>
  </p:clrMapOvr>
  <mc:AlternateContent xmlns:mc="http://schemas.openxmlformats.org/markup-compatibility/2006">
    <mc:Choice xmlns:p14="http://schemas.microsoft.com/office/powerpoint/2010/main" Requires="p14">
      <p:transition spd="slow" p14:dur="2000" advTm="49227"/>
    </mc:Choice>
    <mc:Fallback>
      <p:transition spd="slow" advTm="492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itle 31">
            <a:extLst>
              <a:ext uri="{FF2B5EF4-FFF2-40B4-BE49-F238E27FC236}">
                <a16:creationId xmlns:a16="http://schemas.microsoft.com/office/drawing/2014/main" id="{30761B21-88ED-449E-B2B9-3FC40844C36D}"/>
              </a:ext>
            </a:extLst>
          </p:cNvPr>
          <p:cNvSpPr>
            <a:spLocks noGrp="1"/>
          </p:cNvSpPr>
          <p:nvPr>
            <p:ph type="ctrTitle"/>
          </p:nvPr>
        </p:nvSpPr>
        <p:spPr>
          <a:xfrm>
            <a:off x="877001" y="4947313"/>
            <a:ext cx="7700617" cy="1409037"/>
          </a:xfrm>
        </p:spPr>
        <p:txBody>
          <a:bodyPr/>
          <a:lstStyle/>
          <a:p>
            <a:r>
              <a:rPr lang="en-US" dirty="0"/>
              <a:t>Thank you</a:t>
            </a:r>
          </a:p>
        </p:txBody>
      </p:sp>
      <p:sp>
        <p:nvSpPr>
          <p:cNvPr id="33" name="Subtitle 32">
            <a:extLst>
              <a:ext uri="{FF2B5EF4-FFF2-40B4-BE49-F238E27FC236}">
                <a16:creationId xmlns:a16="http://schemas.microsoft.com/office/drawing/2014/main" id="{0EEAA874-288B-4330-9FA4-F1144ACD46DE}"/>
              </a:ext>
            </a:extLst>
          </p:cNvPr>
          <p:cNvSpPr>
            <a:spLocks noGrp="1"/>
          </p:cNvSpPr>
          <p:nvPr>
            <p:ph type="subTitle" idx="1"/>
          </p:nvPr>
        </p:nvSpPr>
        <p:spPr>
          <a:xfrm>
            <a:off x="9446252" y="386989"/>
            <a:ext cx="2443495" cy="2032654"/>
          </a:xfrm>
        </p:spPr>
        <p:txBody>
          <a:bodyPr/>
          <a:lstStyle/>
          <a:p>
            <a:r>
              <a:rPr lang="en-US" dirty="0"/>
              <a:t>Action</a:t>
            </a:r>
          </a:p>
          <a:p>
            <a:r>
              <a:rPr lang="en-US" dirty="0"/>
              <a:t>Plan</a:t>
            </a:r>
          </a:p>
          <a:p>
            <a:endParaRPr lang="en-US" dirty="0"/>
          </a:p>
        </p:txBody>
      </p:sp>
      <p:pic>
        <p:nvPicPr>
          <p:cNvPr id="52" name="Picture Placeholder 51" descr="A picture containing sky, outdoor, mountain, nature, stars">
            <a:extLst>
              <a:ext uri="{FF2B5EF4-FFF2-40B4-BE49-F238E27FC236}">
                <a16:creationId xmlns:a16="http://schemas.microsoft.com/office/drawing/2014/main" id="{45DFCBF0-F91E-40C0-A4E6-24E8250C3BAC}"/>
              </a:ext>
            </a:extLst>
          </p:cNvPr>
          <p:cNvPicPr>
            <a:picLocks noGrp="1" noChangeAspect="1"/>
          </p:cNvPicPr>
          <p:nvPr>
            <p:ph type="pic" sz="quarter" idx="13"/>
          </p:nvPr>
        </p:nvPicPr>
        <p:blipFill rotWithShape="1">
          <a:blip r:embed="rId5" cstate="screen">
            <a:extLst>
              <a:ext uri="{28A0092B-C50C-407E-A947-70E740481C1C}">
                <a14:useLocalDpi xmlns:a14="http://schemas.microsoft.com/office/drawing/2010/main" val="0"/>
              </a:ext>
            </a:extLst>
          </a:blip>
          <a:srcRect/>
          <a:stretch/>
        </p:blipFill>
        <p:spPr>
          <a:xfrm>
            <a:off x="0" y="0"/>
            <a:ext cx="9144000" cy="4532313"/>
          </a:xfrm>
        </p:spPr>
      </p:pic>
      <p:pic>
        <p:nvPicPr>
          <p:cNvPr id="58" name="Picture Placeholder 57" descr="A picture containing mountain, sky, outdoor, nature">
            <a:extLst>
              <a:ext uri="{FF2B5EF4-FFF2-40B4-BE49-F238E27FC236}">
                <a16:creationId xmlns:a16="http://schemas.microsoft.com/office/drawing/2014/main" id="{A51C462C-6D3B-4554-9CDC-86D00D0EA07A}"/>
              </a:ext>
            </a:extLst>
          </p:cNvPr>
          <p:cNvPicPr>
            <a:picLocks noGrp="1" noChangeAspect="1"/>
          </p:cNvPicPr>
          <p:nvPr>
            <p:ph type="pic" sz="quarter" idx="14"/>
          </p:nvPr>
        </p:nvPicPr>
        <p:blipFill rotWithShape="1">
          <a:blip r:embed="rId6" cstate="screen">
            <a:extLst>
              <a:ext uri="{28A0092B-C50C-407E-A947-70E740481C1C}">
                <a14:useLocalDpi xmlns:a14="http://schemas.microsoft.com/office/drawing/2010/main" val="0"/>
              </a:ext>
            </a:extLst>
          </a:blip>
          <a:srcRect/>
          <a:stretch/>
        </p:blipFill>
        <p:spPr>
          <a:xfrm>
            <a:off x="9144000" y="4532313"/>
            <a:ext cx="3048000" cy="2325687"/>
          </a:xfrm>
        </p:spPr>
      </p:pic>
      <p:sp>
        <p:nvSpPr>
          <p:cNvPr id="6" name="Slide Number Placeholder 5">
            <a:extLst>
              <a:ext uri="{FF2B5EF4-FFF2-40B4-BE49-F238E27FC236}">
                <a16:creationId xmlns:a16="http://schemas.microsoft.com/office/drawing/2014/main" id="{9E887279-B48F-43C3-91FA-09BD7EA33A25}"/>
              </a:ext>
            </a:extLst>
          </p:cNvPr>
          <p:cNvSpPr>
            <a:spLocks noGrp="1"/>
          </p:cNvSpPr>
          <p:nvPr>
            <p:ph type="sldNum" sz="quarter" idx="12"/>
          </p:nvPr>
        </p:nvSpPr>
        <p:spPr>
          <a:xfrm>
            <a:off x="11365992" y="6356350"/>
            <a:ext cx="630936" cy="365125"/>
          </a:xfrm>
        </p:spPr>
        <p:txBody>
          <a:bodyPr/>
          <a:lstStyle/>
          <a:p>
            <a:pPr lvl="0"/>
            <a:fld id="{D39F39FF-F5CB-4ACA-9B46-4CCF89ECA75F}" type="slidenum">
              <a:rPr lang="en-US" noProof="0" smtClean="0"/>
              <a:pPr lvl="0"/>
              <a:t>13</a:t>
            </a:fld>
            <a:endParaRPr lang="en-US" noProof="0" dirty="0"/>
          </a:p>
        </p:txBody>
      </p:sp>
      <p:sp>
        <p:nvSpPr>
          <p:cNvPr id="2" name="TextBox 1">
            <a:extLst>
              <a:ext uri="{FF2B5EF4-FFF2-40B4-BE49-F238E27FC236}">
                <a16:creationId xmlns:a16="http://schemas.microsoft.com/office/drawing/2014/main" id="{222F794C-2A0E-9341-9A00-EBE8DD301E23}"/>
              </a:ext>
            </a:extLst>
          </p:cNvPr>
          <p:cNvSpPr txBox="1"/>
          <p:nvPr/>
        </p:nvSpPr>
        <p:spPr>
          <a:xfrm>
            <a:off x="690880" y="548640"/>
            <a:ext cx="7518400" cy="3108543"/>
          </a:xfrm>
          <a:prstGeom prst="rect">
            <a:avLst/>
          </a:prstGeom>
          <a:noFill/>
        </p:spPr>
        <p:txBody>
          <a:bodyPr wrap="square" rtlCol="0">
            <a:spAutoFit/>
          </a:bodyPr>
          <a:lstStyle/>
          <a:p>
            <a:pPr marL="457200" indent="-457200">
              <a:buFont typeface="Arial" panose="020B0604020202020204" pitchFamily="34" charset="0"/>
              <a:buChar char="•"/>
            </a:pPr>
            <a:r>
              <a:rPr lang="en-US" sz="3200" dirty="0">
                <a:solidFill>
                  <a:schemeClr val="bg1"/>
                </a:solidFill>
              </a:rPr>
              <a:t>Further Reading</a:t>
            </a:r>
          </a:p>
          <a:p>
            <a:pPr marL="457200" indent="-457200">
              <a:buFont typeface="Arial" panose="020B0604020202020204" pitchFamily="34" charset="0"/>
              <a:buChar char="•"/>
            </a:pPr>
            <a:endParaRPr lang="en-US" sz="3200" dirty="0">
              <a:solidFill>
                <a:schemeClr val="bg1"/>
              </a:solidFill>
            </a:endParaRPr>
          </a:p>
          <a:p>
            <a:pPr marL="457200" indent="-457200">
              <a:buFont typeface="Arial" panose="020B0604020202020204" pitchFamily="34" charset="0"/>
              <a:buChar char="•"/>
            </a:pPr>
            <a:r>
              <a:rPr lang="en-US" sz="3200" dirty="0">
                <a:solidFill>
                  <a:schemeClr val="bg1"/>
                </a:solidFill>
              </a:rPr>
              <a:t>Time Management</a:t>
            </a:r>
          </a:p>
          <a:p>
            <a:pPr marL="457200" indent="-457200">
              <a:buFont typeface="Arial" panose="020B0604020202020204" pitchFamily="34" charset="0"/>
              <a:buChar char="•"/>
            </a:pPr>
            <a:endParaRPr lang="en-US" sz="3200" dirty="0">
              <a:solidFill>
                <a:schemeClr val="bg1"/>
              </a:solidFill>
            </a:endParaRPr>
          </a:p>
          <a:p>
            <a:pPr marL="457200" indent="-457200">
              <a:buFont typeface="Arial" panose="020B0604020202020204" pitchFamily="34" charset="0"/>
              <a:buChar char="•"/>
            </a:pPr>
            <a:r>
              <a:rPr lang="en-US" sz="3200" dirty="0">
                <a:solidFill>
                  <a:schemeClr val="bg1"/>
                </a:solidFill>
              </a:rPr>
              <a:t>Attendance </a:t>
            </a:r>
          </a:p>
          <a:p>
            <a:endParaRPr lang="en-US" dirty="0">
              <a:solidFill>
                <a:schemeClr val="bg1"/>
              </a:solidFill>
            </a:endParaRPr>
          </a:p>
          <a:p>
            <a:endParaRPr lang="en-US" dirty="0">
              <a:solidFill>
                <a:schemeClr val="bg1"/>
              </a:solidFill>
            </a:endParaRPr>
          </a:p>
        </p:txBody>
      </p:sp>
      <p:pic>
        <p:nvPicPr>
          <p:cNvPr id="3" name="Audio 2">
            <a:hlinkClick r:id="" action="ppaction://media"/>
            <a:extLst>
              <a:ext uri="{FF2B5EF4-FFF2-40B4-BE49-F238E27FC236}">
                <a16:creationId xmlns:a16="http://schemas.microsoft.com/office/drawing/2014/main" id="{D5C78811-4395-EC4F-9461-049F6BACF71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767611276"/>
      </p:ext>
    </p:extLst>
  </p:cSld>
  <p:clrMapOvr>
    <a:masterClrMapping/>
  </p:clrMapOvr>
  <mc:AlternateContent xmlns:mc="http://schemas.openxmlformats.org/markup-compatibility/2006">
    <mc:Choice xmlns:p14="http://schemas.microsoft.com/office/powerpoint/2010/main" Requires="p14">
      <p:transition spd="slow" p14:dur="2000" advTm="48158"/>
    </mc:Choice>
    <mc:Fallback>
      <p:transition spd="slow" advTm="481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9A92E93D-8BFB-4A21-A47E-78B6DCA21146}"/>
              </a:ext>
            </a:extLst>
          </p:cNvPr>
          <p:cNvSpPr>
            <a:spLocks noGrp="1"/>
          </p:cNvSpPr>
          <p:nvPr>
            <p:ph type="title"/>
          </p:nvPr>
        </p:nvSpPr>
        <p:spPr>
          <a:xfrm>
            <a:off x="647698" y="484495"/>
            <a:ext cx="5800867" cy="649362"/>
          </a:xfrm>
        </p:spPr>
        <p:txBody>
          <a:bodyPr>
            <a:normAutofit fontScale="90000"/>
          </a:bodyPr>
          <a:lstStyle/>
          <a:p>
            <a:r>
              <a:rPr lang="en-US" dirty="0"/>
              <a:t>References</a:t>
            </a:r>
          </a:p>
        </p:txBody>
      </p:sp>
      <p:sp>
        <p:nvSpPr>
          <p:cNvPr id="10" name="Content Placeholder 9">
            <a:extLst>
              <a:ext uri="{FF2B5EF4-FFF2-40B4-BE49-F238E27FC236}">
                <a16:creationId xmlns:a16="http://schemas.microsoft.com/office/drawing/2014/main" id="{C69C1BDB-253B-4642-94A7-F84048E562F7}"/>
              </a:ext>
            </a:extLst>
          </p:cNvPr>
          <p:cNvSpPr>
            <a:spLocks noGrp="1"/>
          </p:cNvSpPr>
          <p:nvPr>
            <p:ph idx="1"/>
          </p:nvPr>
        </p:nvSpPr>
        <p:spPr>
          <a:xfrm>
            <a:off x="421387" y="1133857"/>
            <a:ext cx="11349226" cy="5587618"/>
          </a:xfrm>
        </p:spPr>
        <p:txBody>
          <a:bodyPr>
            <a:normAutofit fontScale="92500" lnSpcReduction="10000"/>
          </a:bodyPr>
          <a:lstStyle/>
          <a:p>
            <a:pPr>
              <a:lnSpc>
                <a:spcPct val="150000"/>
              </a:lnSpc>
            </a:pPr>
            <a:r>
              <a:rPr lang="en-GB" sz="1900" dirty="0">
                <a:latin typeface="Times New Roman" panose="02020603050405020304" pitchFamily="18" charset="0"/>
                <a:cs typeface="Times New Roman" panose="02020603050405020304" pitchFamily="18" charset="0"/>
              </a:rPr>
              <a:t>Bennett, N. and Lemoine, G.J. (2014). </a:t>
            </a:r>
            <a:r>
              <a:rPr lang="en-GB" sz="1900" i="1" dirty="0">
                <a:latin typeface="Times New Roman" panose="02020603050405020304" pitchFamily="18" charset="0"/>
                <a:cs typeface="Times New Roman" panose="02020603050405020304" pitchFamily="18" charset="0"/>
              </a:rPr>
              <a:t>What VUCA Really Means for You</a:t>
            </a:r>
            <a:r>
              <a:rPr lang="en-GB" sz="1900" dirty="0">
                <a:latin typeface="Times New Roman" panose="02020603050405020304" pitchFamily="18" charset="0"/>
                <a:cs typeface="Times New Roman" panose="02020603050405020304" pitchFamily="18" charset="0"/>
              </a:rPr>
              <a:t>. [online] Harvard Business Review. Available at: </a:t>
            </a:r>
            <a:r>
              <a:rPr lang="en-GB" sz="1900" dirty="0">
                <a:latin typeface="Times New Roman" panose="02020603050405020304" pitchFamily="18" charset="0"/>
                <a:cs typeface="Times New Roman" panose="02020603050405020304" pitchFamily="18" charset="0"/>
                <a:hlinkClick r:id="rId3"/>
              </a:rPr>
              <a:t>https://hbr.org/2014/01/what-vuca-really-means-for-you</a:t>
            </a:r>
            <a:r>
              <a:rPr lang="en-GB" sz="1900" dirty="0">
                <a:latin typeface="Times New Roman" panose="02020603050405020304" pitchFamily="18" charset="0"/>
                <a:cs typeface="Times New Roman" panose="02020603050405020304" pitchFamily="18" charset="0"/>
              </a:rPr>
              <a:t>.</a:t>
            </a:r>
          </a:p>
          <a:p>
            <a:pPr>
              <a:lnSpc>
                <a:spcPct val="150000"/>
              </a:lnSpc>
            </a:pPr>
            <a:r>
              <a:rPr lang="en-GB" sz="1900" dirty="0">
                <a:latin typeface="Times New Roman" panose="02020603050405020304" pitchFamily="18" charset="0"/>
                <a:cs typeface="Times New Roman" panose="02020603050405020304" pitchFamily="18" charset="0"/>
              </a:rPr>
              <a:t>CIPD (2022). </a:t>
            </a:r>
            <a:r>
              <a:rPr lang="en-GB" sz="1900" i="1" dirty="0">
                <a:latin typeface="Times New Roman" panose="02020603050405020304" pitchFamily="18" charset="0"/>
                <a:cs typeface="Times New Roman" panose="02020603050405020304" pitchFamily="18" charset="0"/>
              </a:rPr>
              <a:t>Diversity and Inclusion in the Workplace | Factsheets | CIPD</a:t>
            </a:r>
            <a:r>
              <a:rPr lang="en-GB" sz="1900" dirty="0">
                <a:latin typeface="Times New Roman" panose="02020603050405020304" pitchFamily="18" charset="0"/>
                <a:cs typeface="Times New Roman" panose="02020603050405020304" pitchFamily="18" charset="0"/>
              </a:rPr>
              <a:t>. [online] CIPD. Available at: </a:t>
            </a:r>
            <a:r>
              <a:rPr lang="en-GB" sz="1900" dirty="0">
                <a:latin typeface="Times New Roman" panose="02020603050405020304" pitchFamily="18" charset="0"/>
                <a:cs typeface="Times New Roman" panose="02020603050405020304" pitchFamily="18" charset="0"/>
                <a:hlinkClick r:id="rId4"/>
              </a:rPr>
              <a:t>https://www.cipd.co.uk/knowledge/fundamentals/relations/diversity/factsheet</a:t>
            </a:r>
            <a:r>
              <a:rPr lang="en-GB" sz="1900" dirty="0">
                <a:latin typeface="Times New Roman" panose="02020603050405020304" pitchFamily="18" charset="0"/>
                <a:cs typeface="Times New Roman" panose="02020603050405020304" pitchFamily="18" charset="0"/>
              </a:rPr>
              <a:t>.</a:t>
            </a:r>
          </a:p>
          <a:p>
            <a:pPr>
              <a:lnSpc>
                <a:spcPct val="150000"/>
              </a:lnSpc>
            </a:pPr>
            <a:r>
              <a:rPr lang="en-GB" sz="1900" dirty="0" err="1">
                <a:latin typeface="Times New Roman" panose="02020603050405020304" pitchFamily="18" charset="0"/>
                <a:cs typeface="Times New Roman" panose="02020603050405020304" pitchFamily="18" charset="0"/>
              </a:rPr>
              <a:t>Cuofano</a:t>
            </a:r>
            <a:r>
              <a:rPr lang="en-GB" sz="1900" dirty="0">
                <a:latin typeface="Times New Roman" panose="02020603050405020304" pitchFamily="18" charset="0"/>
                <a:cs typeface="Times New Roman" panose="02020603050405020304" pitchFamily="18" charset="0"/>
              </a:rPr>
              <a:t>, G. (2021, September 8). </a:t>
            </a:r>
            <a:r>
              <a:rPr lang="en-GB" sz="1900" i="1" dirty="0">
                <a:latin typeface="Times New Roman" panose="02020603050405020304" pitchFamily="18" charset="0"/>
                <a:cs typeface="Times New Roman" panose="02020603050405020304" pitchFamily="18" charset="0"/>
              </a:rPr>
              <a:t>What is Schein’s Model of Organizational Culture? The Schein’s Model of Organizational Culture In A Nutshell</a:t>
            </a:r>
            <a:r>
              <a:rPr lang="en-GB" sz="1900" dirty="0">
                <a:latin typeface="Times New Roman" panose="02020603050405020304" pitchFamily="18" charset="0"/>
                <a:cs typeface="Times New Roman" panose="02020603050405020304" pitchFamily="18" charset="0"/>
              </a:rPr>
              <a:t>. </a:t>
            </a:r>
            <a:r>
              <a:rPr lang="en-GB" sz="1900" dirty="0" err="1">
                <a:latin typeface="Times New Roman" panose="02020603050405020304" pitchFamily="18" charset="0"/>
                <a:cs typeface="Times New Roman" panose="02020603050405020304" pitchFamily="18" charset="0"/>
              </a:rPr>
              <a:t>FourWeekMBA</a:t>
            </a:r>
            <a:r>
              <a:rPr lang="en-GB" sz="1900" dirty="0">
                <a:latin typeface="Times New Roman" panose="02020603050405020304" pitchFamily="18" charset="0"/>
                <a:cs typeface="Times New Roman" panose="02020603050405020304" pitchFamily="18" charset="0"/>
              </a:rPr>
              <a:t>. </a:t>
            </a:r>
            <a:r>
              <a:rPr lang="en-GB" sz="1900" dirty="0">
                <a:latin typeface="Times New Roman" panose="02020603050405020304" pitchFamily="18" charset="0"/>
                <a:cs typeface="Times New Roman" panose="02020603050405020304" pitchFamily="18" charset="0"/>
                <a:hlinkClick r:id="rId5"/>
              </a:rPr>
              <a:t>https://fourweekmba.com/scheins-model-of-organizational/</a:t>
            </a:r>
            <a:endParaRPr lang="en-GB" sz="1900" dirty="0">
              <a:latin typeface="Times New Roman" panose="02020603050405020304" pitchFamily="18" charset="0"/>
              <a:cs typeface="Times New Roman" panose="02020603050405020304" pitchFamily="18" charset="0"/>
            </a:endParaRPr>
          </a:p>
          <a:p>
            <a:pPr>
              <a:lnSpc>
                <a:spcPct val="150000"/>
              </a:lnSpc>
            </a:pPr>
            <a:r>
              <a:rPr lang="en-GB" sz="1900" dirty="0">
                <a:latin typeface="Times New Roman" panose="02020603050405020304" pitchFamily="18" charset="0"/>
                <a:cs typeface="Times New Roman" panose="02020603050405020304" pitchFamily="18" charset="0"/>
              </a:rPr>
              <a:t> Employment, S. B. and T. (2022, November 16). </a:t>
            </a:r>
            <a:r>
              <a:rPr lang="en-GB" sz="1900" i="1" dirty="0">
                <a:latin typeface="Times New Roman" panose="02020603050405020304" pitchFamily="18" charset="0"/>
                <a:cs typeface="Times New Roman" panose="02020603050405020304" pitchFamily="18" charset="0"/>
              </a:rPr>
              <a:t>Communicating effectively</a:t>
            </a:r>
            <a:r>
              <a:rPr lang="en-GB" sz="1900" dirty="0">
                <a:latin typeface="Times New Roman" panose="02020603050405020304" pitchFamily="18" charset="0"/>
                <a:cs typeface="Times New Roman" panose="02020603050405020304" pitchFamily="18" charset="0"/>
              </a:rPr>
              <a:t>. </a:t>
            </a:r>
            <a:r>
              <a:rPr lang="en-GB" sz="1900" dirty="0" err="1">
                <a:latin typeface="Times New Roman" panose="02020603050405020304" pitchFamily="18" charset="0"/>
                <a:cs typeface="Times New Roman" panose="02020603050405020304" pitchFamily="18" charset="0"/>
              </a:rPr>
              <a:t>Www.business.qld.gov.au</a:t>
            </a:r>
            <a:r>
              <a:rPr lang="en-GB" sz="1900" dirty="0">
                <a:latin typeface="Times New Roman" panose="02020603050405020304" pitchFamily="18" charset="0"/>
                <a:cs typeface="Times New Roman" panose="02020603050405020304" pitchFamily="18" charset="0"/>
              </a:rPr>
              <a:t>. https://</a:t>
            </a:r>
            <a:r>
              <a:rPr lang="en-GB" sz="1900" dirty="0" err="1">
                <a:latin typeface="Times New Roman" panose="02020603050405020304" pitchFamily="18" charset="0"/>
                <a:cs typeface="Times New Roman" panose="02020603050405020304" pitchFamily="18" charset="0"/>
              </a:rPr>
              <a:t>www.business.qld.gov.au</a:t>
            </a:r>
            <a:r>
              <a:rPr lang="en-GB" sz="1900" dirty="0">
                <a:latin typeface="Times New Roman" panose="02020603050405020304" pitchFamily="18" charset="0"/>
                <a:cs typeface="Times New Roman" panose="02020603050405020304" pitchFamily="18" charset="0"/>
              </a:rPr>
              <a:t>/running-business/marketing-sales/sales/communicating-effectively</a:t>
            </a:r>
          </a:p>
          <a:p>
            <a:pPr>
              <a:lnSpc>
                <a:spcPct val="150000"/>
              </a:lnSpc>
            </a:pPr>
            <a:r>
              <a:rPr lang="en-GB" sz="1900" dirty="0">
                <a:latin typeface="Times New Roman" panose="02020603050405020304" pitchFamily="18" charset="0"/>
                <a:cs typeface="Times New Roman" panose="02020603050405020304" pitchFamily="18" charset="0"/>
              </a:rPr>
              <a:t>‌</a:t>
            </a:r>
            <a:r>
              <a:rPr lang="en-GB" sz="1900" dirty="0">
                <a:effectLst/>
                <a:latin typeface="Times New Roman" panose="02020603050405020304" pitchFamily="18" charset="0"/>
                <a:cs typeface="Times New Roman" panose="02020603050405020304" pitchFamily="18" charset="0"/>
              </a:rPr>
              <a:t>Faragher, J. (2023). </a:t>
            </a:r>
            <a:r>
              <a:rPr lang="en-GB" sz="1900" i="1" dirty="0">
                <a:effectLst/>
                <a:latin typeface="Times New Roman" panose="02020603050405020304" pitchFamily="18" charset="0"/>
                <a:cs typeface="Times New Roman" panose="02020603050405020304" pitchFamily="18" charset="0"/>
              </a:rPr>
              <a:t>What is organisational culture?</a:t>
            </a:r>
            <a:r>
              <a:rPr lang="en-GB" sz="1900" dirty="0">
                <a:effectLst/>
                <a:latin typeface="Times New Roman" panose="02020603050405020304" pitchFamily="18" charset="0"/>
                <a:cs typeface="Times New Roman" panose="02020603050405020304" pitchFamily="18" charset="0"/>
              </a:rPr>
              <a:t> [online] Personnel Today. Available at: </a:t>
            </a:r>
            <a:r>
              <a:rPr lang="en-GB" sz="1900" dirty="0">
                <a:effectLst/>
                <a:latin typeface="Times New Roman" panose="02020603050405020304" pitchFamily="18" charset="0"/>
                <a:cs typeface="Times New Roman" panose="02020603050405020304" pitchFamily="18" charset="0"/>
                <a:hlinkClick r:id="rId6"/>
              </a:rPr>
              <a:t>https://www.personneltoday.com/hr/what-is-organisational-culture/</a:t>
            </a:r>
            <a:r>
              <a:rPr lang="en-GB" sz="1900" dirty="0">
                <a:effectLst/>
                <a:latin typeface="Times New Roman" panose="02020603050405020304" pitchFamily="18" charset="0"/>
                <a:cs typeface="Times New Roman" panose="02020603050405020304" pitchFamily="18" charset="0"/>
              </a:rPr>
              <a:t>.</a:t>
            </a:r>
          </a:p>
          <a:p>
            <a:pPr>
              <a:lnSpc>
                <a:spcPct val="150000"/>
              </a:lnSpc>
            </a:pPr>
            <a:r>
              <a:rPr lang="en-GB" sz="2000" dirty="0">
                <a:latin typeface="Times New Roman" panose="02020603050405020304" pitchFamily="18" charset="0"/>
                <a:cs typeface="Times New Roman" panose="02020603050405020304" pitchFamily="18" charset="0"/>
              </a:rPr>
              <a:t>George, S. (2022, February 25). </a:t>
            </a:r>
            <a:r>
              <a:rPr lang="en-GB" sz="2000" i="1" dirty="0">
                <a:latin typeface="Times New Roman" panose="02020603050405020304" pitchFamily="18" charset="0"/>
                <a:cs typeface="Times New Roman" panose="02020603050405020304" pitchFamily="18" charset="0"/>
              </a:rPr>
              <a:t>HR Policies | Factsheets</a:t>
            </a:r>
            <a:r>
              <a:rPr lang="en-GB" sz="2000" dirty="0">
                <a:latin typeface="Times New Roman" panose="02020603050405020304" pitchFamily="18" charset="0"/>
                <a:cs typeface="Times New Roman" panose="02020603050405020304" pitchFamily="18" charset="0"/>
              </a:rPr>
              <a:t>. CIPD. https://</a:t>
            </a:r>
            <a:r>
              <a:rPr lang="en-GB" sz="2000" dirty="0" err="1">
                <a:latin typeface="Times New Roman" panose="02020603050405020304" pitchFamily="18" charset="0"/>
                <a:cs typeface="Times New Roman" panose="02020603050405020304" pitchFamily="18" charset="0"/>
              </a:rPr>
              <a:t>www.cipd.co.uk</a:t>
            </a:r>
            <a:r>
              <a:rPr lang="en-GB" sz="2000" dirty="0">
                <a:latin typeface="Times New Roman" panose="02020603050405020304" pitchFamily="18" charset="0"/>
                <a:cs typeface="Times New Roman" panose="02020603050405020304" pitchFamily="18" charset="0"/>
              </a:rPr>
              <a:t>/knowledge/fundamentals/people/hr/</a:t>
            </a:r>
            <a:r>
              <a:rPr lang="en-GB" sz="2000" dirty="0" err="1">
                <a:latin typeface="Times New Roman" panose="02020603050405020304" pitchFamily="18" charset="0"/>
                <a:cs typeface="Times New Roman" panose="02020603050405020304" pitchFamily="18" charset="0"/>
              </a:rPr>
              <a:t>policies-factsheet#gref</a:t>
            </a:r>
            <a:endParaRPr lang="en-GB" sz="2000" dirty="0">
              <a:latin typeface="Times New Roman" panose="02020603050405020304" pitchFamily="18" charset="0"/>
              <a:cs typeface="Times New Roman" panose="02020603050405020304" pitchFamily="18" charset="0"/>
            </a:endParaRPr>
          </a:p>
          <a:p>
            <a:endParaRPr lang="en-GB" sz="1900" dirty="0">
              <a:effectLst/>
              <a:latin typeface="Times New Roman" panose="02020603050405020304" pitchFamily="18" charset="0"/>
              <a:cs typeface="Times New Roman" panose="02020603050405020304" pitchFamily="18" charset="0"/>
            </a:endParaRPr>
          </a:p>
          <a:p>
            <a:endParaRPr lang="en-US" dirty="0"/>
          </a:p>
        </p:txBody>
      </p:sp>
      <p:sp>
        <p:nvSpPr>
          <p:cNvPr id="17" name="Slide Number Placeholder 16">
            <a:extLst>
              <a:ext uri="{FF2B5EF4-FFF2-40B4-BE49-F238E27FC236}">
                <a16:creationId xmlns:a16="http://schemas.microsoft.com/office/drawing/2014/main" id="{3F88522D-FC32-4BD0-B916-ED439025B734}"/>
              </a:ext>
            </a:extLst>
          </p:cNvPr>
          <p:cNvSpPr>
            <a:spLocks noGrp="1"/>
          </p:cNvSpPr>
          <p:nvPr>
            <p:ph type="sldNum" sz="quarter" idx="12"/>
          </p:nvPr>
        </p:nvSpPr>
        <p:spPr>
          <a:xfrm>
            <a:off x="11365992" y="6356350"/>
            <a:ext cx="630936" cy="365125"/>
          </a:xfrm>
        </p:spPr>
        <p:txBody>
          <a:bodyPr/>
          <a:lstStyle/>
          <a:p>
            <a:pPr lvl="0"/>
            <a:fld id="{D39F39FF-F5CB-4ACA-9B46-4CCF89ECA75F}" type="slidenum">
              <a:rPr lang="en-US" noProof="0" smtClean="0"/>
              <a:pPr lvl="0"/>
              <a:t>14</a:t>
            </a:fld>
            <a:endParaRPr lang="en-US" noProof="0" dirty="0"/>
          </a:p>
        </p:txBody>
      </p:sp>
    </p:spTree>
    <p:extLst>
      <p:ext uri="{BB962C8B-B14F-4D97-AF65-F5344CB8AC3E}">
        <p14:creationId xmlns:p14="http://schemas.microsoft.com/office/powerpoint/2010/main" val="40398082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08F437-F799-4745-BB67-66BF587B0D84}"/>
              </a:ext>
            </a:extLst>
          </p:cNvPr>
          <p:cNvSpPr>
            <a:spLocks noGrp="1"/>
          </p:cNvSpPr>
          <p:nvPr>
            <p:ph idx="1"/>
          </p:nvPr>
        </p:nvSpPr>
        <p:spPr>
          <a:xfrm>
            <a:off x="627824" y="487679"/>
            <a:ext cx="10507978" cy="6233795"/>
          </a:xfrm>
        </p:spPr>
        <p:txBody>
          <a:bodyPr>
            <a:normAutofit fontScale="25000" lnSpcReduction="20000"/>
          </a:bodyPr>
          <a:lstStyle/>
          <a:p>
            <a:endParaRPr lang="en-GB" sz="2000" dirty="0">
              <a:latin typeface="Times New Roman" panose="02020603050405020304" pitchFamily="18" charset="0"/>
              <a:cs typeface="Times New Roman" panose="02020603050405020304" pitchFamily="18" charset="0"/>
            </a:endParaRPr>
          </a:p>
          <a:p>
            <a:pPr>
              <a:lnSpc>
                <a:spcPct val="170000"/>
              </a:lnSpc>
            </a:pPr>
            <a:r>
              <a:rPr lang="en-GB" sz="8000" dirty="0">
                <a:latin typeface="Times New Roman" panose="02020603050405020304" pitchFamily="18" charset="0"/>
                <a:cs typeface="Times New Roman" panose="02020603050405020304" pitchFamily="18" charset="0"/>
              </a:rPr>
              <a:t>‌MindTools (2022). </a:t>
            </a:r>
            <a:r>
              <a:rPr lang="en-GB" sz="8000" i="1" dirty="0">
                <a:latin typeface="Times New Roman" panose="02020603050405020304" pitchFamily="18" charset="0"/>
                <a:cs typeface="Times New Roman" panose="02020603050405020304" pitchFamily="18" charset="0"/>
              </a:rPr>
              <a:t>Gibbs Reflective Cycle</a:t>
            </a:r>
            <a:r>
              <a:rPr lang="en-GB" sz="8000" dirty="0">
                <a:latin typeface="Times New Roman" panose="02020603050405020304" pitchFamily="18" charset="0"/>
                <a:cs typeface="Times New Roman" panose="02020603050405020304" pitchFamily="18" charset="0"/>
              </a:rPr>
              <a:t>. [online] </a:t>
            </a:r>
            <a:r>
              <a:rPr lang="en-GB" sz="8000" dirty="0" err="1">
                <a:latin typeface="Times New Roman" panose="02020603050405020304" pitchFamily="18" charset="0"/>
                <a:cs typeface="Times New Roman" panose="02020603050405020304" pitchFamily="18" charset="0"/>
              </a:rPr>
              <a:t>www.mindtools.com</a:t>
            </a:r>
            <a:r>
              <a:rPr lang="en-GB" sz="8000" dirty="0">
                <a:latin typeface="Times New Roman" panose="02020603050405020304" pitchFamily="18" charset="0"/>
                <a:cs typeface="Times New Roman" panose="02020603050405020304" pitchFamily="18" charset="0"/>
              </a:rPr>
              <a:t>. Available at: </a:t>
            </a:r>
            <a:r>
              <a:rPr lang="en-GB" sz="8000" dirty="0">
                <a:latin typeface="Times New Roman" panose="02020603050405020304" pitchFamily="18" charset="0"/>
                <a:cs typeface="Times New Roman" panose="02020603050405020304" pitchFamily="18" charset="0"/>
                <a:hlinkClick r:id="rId2"/>
              </a:rPr>
              <a:t>https://www.mindtools.com/ano9qiu/gibbs-reflective-cycle</a:t>
            </a:r>
            <a:r>
              <a:rPr lang="en-GB" sz="8000" dirty="0">
                <a:latin typeface="Times New Roman" panose="02020603050405020304" pitchFamily="18" charset="0"/>
                <a:cs typeface="Times New Roman" panose="02020603050405020304" pitchFamily="18" charset="0"/>
              </a:rPr>
              <a:t>.</a:t>
            </a:r>
          </a:p>
          <a:p>
            <a:pPr>
              <a:lnSpc>
                <a:spcPct val="170000"/>
              </a:lnSpc>
            </a:pPr>
            <a:r>
              <a:rPr lang="en-GB" sz="8000" dirty="0" err="1">
                <a:latin typeface="Times New Roman" panose="02020603050405020304" pitchFamily="18" charset="0"/>
                <a:cs typeface="Times New Roman" panose="02020603050405020304" pitchFamily="18" charset="0"/>
              </a:rPr>
              <a:t>Reding</a:t>
            </a:r>
            <a:r>
              <a:rPr lang="en-GB" sz="8000" dirty="0">
                <a:latin typeface="Times New Roman" panose="02020603050405020304" pitchFamily="18" charset="0"/>
                <a:cs typeface="Times New Roman" panose="02020603050405020304" pitchFamily="18" charset="0"/>
              </a:rPr>
              <a:t>, M. (2021). </a:t>
            </a:r>
            <a:r>
              <a:rPr lang="en-GB" sz="8000" i="1" dirty="0">
                <a:latin typeface="Times New Roman" panose="02020603050405020304" pitchFamily="18" charset="0"/>
                <a:cs typeface="Times New Roman" panose="02020603050405020304" pitchFamily="18" charset="0"/>
              </a:rPr>
              <a:t>What is a PESTLE analysis?</a:t>
            </a:r>
            <a:r>
              <a:rPr lang="en-GB" sz="8000" dirty="0">
                <a:latin typeface="Times New Roman" panose="02020603050405020304" pitchFamily="18" charset="0"/>
                <a:cs typeface="Times New Roman" panose="02020603050405020304" pitchFamily="18" charset="0"/>
              </a:rPr>
              <a:t> [online] CPD Online College. Available at: https://</a:t>
            </a:r>
            <a:r>
              <a:rPr lang="en-GB" sz="8000" dirty="0" err="1">
                <a:latin typeface="Times New Roman" panose="02020603050405020304" pitchFamily="18" charset="0"/>
                <a:cs typeface="Times New Roman" panose="02020603050405020304" pitchFamily="18" charset="0"/>
              </a:rPr>
              <a:t>cpdonline.co.uk</a:t>
            </a:r>
            <a:r>
              <a:rPr lang="en-GB" sz="8000" dirty="0">
                <a:latin typeface="Times New Roman" panose="02020603050405020304" pitchFamily="18" charset="0"/>
                <a:cs typeface="Times New Roman" panose="02020603050405020304" pitchFamily="18" charset="0"/>
              </a:rPr>
              <a:t>/knowledge-base/business/pestle-analysis/.</a:t>
            </a:r>
          </a:p>
          <a:p>
            <a:pPr>
              <a:lnSpc>
                <a:spcPct val="170000"/>
              </a:lnSpc>
            </a:pPr>
            <a:r>
              <a:rPr lang="en-GB" sz="8000" dirty="0">
                <a:latin typeface="Times New Roman" panose="02020603050405020304" pitchFamily="18" charset="0"/>
                <a:cs typeface="Times New Roman" panose="02020603050405020304" pitchFamily="18" charset="0"/>
              </a:rPr>
              <a:t>Riley, J. (2019). </a:t>
            </a:r>
            <a:r>
              <a:rPr lang="en-GB" sz="8000" i="1" dirty="0">
                <a:latin typeface="Times New Roman" panose="02020603050405020304" pitchFamily="18" charset="0"/>
                <a:cs typeface="Times New Roman" panose="02020603050405020304" pitchFamily="18" charset="0"/>
              </a:rPr>
              <a:t>tutor2u</a:t>
            </a:r>
            <a:r>
              <a:rPr lang="en-GB" sz="8000" dirty="0">
                <a:latin typeface="Times New Roman" panose="02020603050405020304" pitchFamily="18" charset="0"/>
                <a:cs typeface="Times New Roman" panose="02020603050405020304" pitchFamily="18" charset="0"/>
              </a:rPr>
              <a:t>. Tutor2u. https://www.tutor2u.net/business/reference/models-of-organisational-culture-handy</a:t>
            </a:r>
          </a:p>
          <a:p>
            <a:pPr>
              <a:lnSpc>
                <a:spcPct val="170000"/>
              </a:lnSpc>
            </a:pPr>
            <a:r>
              <a:rPr lang="en-GB" sz="8000" dirty="0">
                <a:latin typeface="Times New Roman" panose="02020603050405020304" pitchFamily="18" charset="0"/>
                <a:cs typeface="Times New Roman" panose="02020603050405020304" pitchFamily="18" charset="0"/>
              </a:rPr>
              <a:t>Sewell, C. (2019). </a:t>
            </a:r>
            <a:r>
              <a:rPr lang="en-GB" sz="8000" i="1" dirty="0" err="1">
                <a:latin typeface="Times New Roman" panose="02020603050405020304" pitchFamily="18" charset="0"/>
                <a:cs typeface="Times New Roman" panose="02020603050405020304" pitchFamily="18" charset="0"/>
              </a:rPr>
              <a:t>LibGuides</a:t>
            </a:r>
            <a:r>
              <a:rPr lang="en-GB" sz="8000" i="1" dirty="0">
                <a:latin typeface="Times New Roman" panose="02020603050405020304" pitchFamily="18" charset="0"/>
                <a:cs typeface="Times New Roman" panose="02020603050405020304" pitchFamily="18" charset="0"/>
              </a:rPr>
              <a:t>: Reflective Practice Toolkit: What is reflective practice?</a:t>
            </a:r>
            <a:r>
              <a:rPr lang="en-GB" sz="8000" dirty="0">
                <a:latin typeface="Times New Roman" panose="02020603050405020304" pitchFamily="18" charset="0"/>
                <a:cs typeface="Times New Roman" panose="02020603050405020304" pitchFamily="18" charset="0"/>
              </a:rPr>
              <a:t> [online] </a:t>
            </a:r>
            <a:r>
              <a:rPr lang="en-GB" sz="8000" dirty="0" err="1">
                <a:latin typeface="Times New Roman" panose="02020603050405020304" pitchFamily="18" charset="0"/>
                <a:cs typeface="Times New Roman" panose="02020603050405020304" pitchFamily="18" charset="0"/>
              </a:rPr>
              <a:t>libguides.cam.ac.uk</a:t>
            </a:r>
            <a:r>
              <a:rPr lang="en-GB" sz="8000" dirty="0">
                <a:latin typeface="Times New Roman" panose="02020603050405020304" pitchFamily="18" charset="0"/>
                <a:cs typeface="Times New Roman" panose="02020603050405020304" pitchFamily="18" charset="0"/>
              </a:rPr>
              <a:t>. Available at: https://</a:t>
            </a:r>
            <a:r>
              <a:rPr lang="en-GB" sz="8000" dirty="0" err="1">
                <a:latin typeface="Times New Roman" panose="02020603050405020304" pitchFamily="18" charset="0"/>
                <a:cs typeface="Times New Roman" panose="02020603050405020304" pitchFamily="18" charset="0"/>
              </a:rPr>
              <a:t>libguides.cam.ac.uk</a:t>
            </a:r>
            <a:r>
              <a:rPr lang="en-GB" sz="8000" dirty="0">
                <a:latin typeface="Times New Roman" panose="02020603050405020304" pitchFamily="18" charset="0"/>
                <a:cs typeface="Times New Roman" panose="02020603050405020304" pitchFamily="18" charset="0"/>
              </a:rPr>
              <a:t>/</a:t>
            </a:r>
            <a:r>
              <a:rPr lang="en-GB" sz="8000" dirty="0" err="1">
                <a:latin typeface="Times New Roman" panose="02020603050405020304" pitchFamily="18" charset="0"/>
                <a:cs typeface="Times New Roman" panose="02020603050405020304" pitchFamily="18" charset="0"/>
              </a:rPr>
              <a:t>reflectivepracticetoolkit</a:t>
            </a:r>
            <a:r>
              <a:rPr lang="en-GB" sz="8000" dirty="0">
                <a:latin typeface="Times New Roman" panose="02020603050405020304" pitchFamily="18" charset="0"/>
                <a:cs typeface="Times New Roman" panose="02020603050405020304" pitchFamily="18" charset="0"/>
              </a:rPr>
              <a:t>/</a:t>
            </a:r>
            <a:r>
              <a:rPr lang="en-GB" sz="8000" dirty="0" err="1">
                <a:latin typeface="Times New Roman" panose="02020603050405020304" pitchFamily="18" charset="0"/>
                <a:cs typeface="Times New Roman" panose="02020603050405020304" pitchFamily="18" charset="0"/>
              </a:rPr>
              <a:t>whatisreflectivepractice</a:t>
            </a:r>
            <a:r>
              <a:rPr lang="en-GB" sz="8000" dirty="0">
                <a:latin typeface="Times New Roman" panose="02020603050405020304" pitchFamily="18" charset="0"/>
                <a:cs typeface="Times New Roman" panose="02020603050405020304" pitchFamily="18" charset="0"/>
              </a:rPr>
              <a:t>#:~:text=Reflective%20practice%20was%20something%20which%20developed%20in%20disciplines.</a:t>
            </a:r>
          </a:p>
          <a:p>
            <a:pPr>
              <a:lnSpc>
                <a:spcPct val="170000"/>
              </a:lnSpc>
            </a:pPr>
            <a:r>
              <a:rPr lang="en-GB" sz="8000" dirty="0">
                <a:latin typeface="Times New Roman" panose="02020603050405020304" pitchFamily="18" charset="0"/>
                <a:cs typeface="Times New Roman" panose="02020603050405020304" pitchFamily="18" charset="0"/>
              </a:rPr>
              <a:t>Shackleton, M. B., Yao, C. Y., &amp; </a:t>
            </a:r>
            <a:r>
              <a:rPr lang="en-GB" sz="8000" dirty="0" err="1">
                <a:latin typeface="Times New Roman" panose="02020603050405020304" pitchFamily="18" charset="0"/>
                <a:cs typeface="Times New Roman" panose="02020603050405020304" pitchFamily="18" charset="0"/>
              </a:rPr>
              <a:t>Zuo</a:t>
            </a:r>
            <a:r>
              <a:rPr lang="en-GB" sz="8000" dirty="0">
                <a:latin typeface="Times New Roman" panose="02020603050405020304" pitchFamily="18" charset="0"/>
                <a:cs typeface="Times New Roman" panose="02020603050405020304" pitchFamily="18" charset="0"/>
              </a:rPr>
              <a:t>, Z. (2022, April 23). </a:t>
            </a:r>
            <a:r>
              <a:rPr lang="en-GB" sz="8000" i="1" dirty="0">
                <a:latin typeface="Times New Roman" panose="02020603050405020304" pitchFamily="18" charset="0"/>
                <a:cs typeface="Times New Roman" panose="02020603050405020304" pitchFamily="18" charset="0"/>
              </a:rPr>
              <a:t>Corporate Social Responsibility and Insider Horizon</a:t>
            </a:r>
            <a:r>
              <a:rPr lang="en-GB" sz="8000" dirty="0">
                <a:latin typeface="Times New Roman" panose="02020603050405020304" pitchFamily="18" charset="0"/>
                <a:cs typeface="Times New Roman" panose="02020603050405020304" pitchFamily="18" charset="0"/>
              </a:rPr>
              <a:t>. </a:t>
            </a:r>
            <a:r>
              <a:rPr lang="en-GB" sz="8000" dirty="0" err="1">
                <a:latin typeface="Times New Roman" panose="02020603050405020304" pitchFamily="18" charset="0"/>
                <a:cs typeface="Times New Roman" panose="02020603050405020304" pitchFamily="18" charset="0"/>
              </a:rPr>
              <a:t>Papers.ssrn.com</a:t>
            </a:r>
            <a:r>
              <a:rPr lang="en-GB" sz="8000" dirty="0">
                <a:latin typeface="Times New Roman" panose="02020603050405020304" pitchFamily="18" charset="0"/>
                <a:cs typeface="Times New Roman" panose="02020603050405020304" pitchFamily="18" charset="0"/>
              </a:rPr>
              <a:t>. https://</a:t>
            </a:r>
            <a:r>
              <a:rPr lang="en-GB" sz="8000" dirty="0" err="1">
                <a:latin typeface="Times New Roman" panose="02020603050405020304" pitchFamily="18" charset="0"/>
                <a:cs typeface="Times New Roman" panose="02020603050405020304" pitchFamily="18" charset="0"/>
              </a:rPr>
              <a:t>papers.ssrn.com</a:t>
            </a:r>
            <a:r>
              <a:rPr lang="en-GB" sz="8000" dirty="0">
                <a:latin typeface="Times New Roman" panose="02020603050405020304" pitchFamily="18" charset="0"/>
                <a:cs typeface="Times New Roman" panose="02020603050405020304" pitchFamily="18" charset="0"/>
              </a:rPr>
              <a:t>/sol3/</a:t>
            </a:r>
            <a:r>
              <a:rPr lang="en-GB" sz="8000" dirty="0" err="1">
                <a:latin typeface="Times New Roman" panose="02020603050405020304" pitchFamily="18" charset="0"/>
                <a:cs typeface="Times New Roman" panose="02020603050405020304" pitchFamily="18" charset="0"/>
              </a:rPr>
              <a:t>papers.cfm?abstract_id</a:t>
            </a:r>
            <a:r>
              <a:rPr lang="en-GB" sz="8000" dirty="0">
                <a:latin typeface="Times New Roman" panose="02020603050405020304" pitchFamily="18" charset="0"/>
                <a:cs typeface="Times New Roman" panose="02020603050405020304" pitchFamily="18" charset="0"/>
              </a:rPr>
              <a:t>=3995694</a:t>
            </a:r>
          </a:p>
          <a:p>
            <a:r>
              <a:rPr lang="en-GB" sz="8000" dirty="0">
                <a:latin typeface="Times New Roman" panose="02020603050405020304" pitchFamily="18" charset="0"/>
                <a:cs typeface="Times New Roman" panose="02020603050405020304" pitchFamily="18" charset="0"/>
              </a:rPr>
              <a:t>‌</a:t>
            </a: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t>
            </a:r>
            <a:endParaRPr lang="en-GB" sz="1400"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t>
            </a:r>
          </a:p>
          <a:p>
            <a:endParaRPr lang="en-US" dirty="0">
              <a:latin typeface="Times New Roman" panose="02020603050405020304" pitchFamily="18" charset="0"/>
              <a:cs typeface="Times New Roman" panose="02020603050405020304" pitchFamily="18" charset="0"/>
            </a:endParaRPr>
          </a:p>
        </p:txBody>
      </p:sp>
      <p:sp>
        <p:nvSpPr>
          <p:cNvPr id="9" name="Slide Number Placeholder 8">
            <a:extLst>
              <a:ext uri="{FF2B5EF4-FFF2-40B4-BE49-F238E27FC236}">
                <a16:creationId xmlns:a16="http://schemas.microsoft.com/office/drawing/2014/main" id="{47BF6128-7A9C-CA47-ABBE-5649AC0C316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9F39FF-F5CB-4ACA-9B46-4CCF89ECA75F}"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4079084908"/>
      </p:ext>
    </p:extLst>
  </p:cSld>
  <p:clrMapOvr>
    <a:masterClrMapping/>
  </p:clrMapOvr>
</p:sld>
</file>

<file path=ppt/theme/theme1.xml><?xml version="1.0" encoding="utf-8"?>
<a:theme xmlns:a="http://schemas.openxmlformats.org/drawingml/2006/main" name="ColorBlockVTI">
  <a:themeElements>
    <a:clrScheme name="ColorBlock Color Scheme">
      <a:dk1>
        <a:sysClr val="windowText" lastClr="000000"/>
      </a:dk1>
      <a:lt1>
        <a:sysClr val="window" lastClr="FFFFFF"/>
      </a:lt1>
      <a:dk2>
        <a:srgbClr val="002044"/>
      </a:dk2>
      <a:lt2>
        <a:srgbClr val="F5F0F3"/>
      </a:lt2>
      <a:accent1>
        <a:srgbClr val="4A41C5"/>
      </a:accent1>
      <a:accent2>
        <a:srgbClr val="37997B"/>
      </a:accent2>
      <a:accent3>
        <a:srgbClr val="17B4DF"/>
      </a:accent3>
      <a:accent4>
        <a:srgbClr val="E69500"/>
      </a:accent4>
      <a:accent5>
        <a:srgbClr val="276D77"/>
      </a:accent5>
      <a:accent6>
        <a:srgbClr val="386ECE"/>
      </a:accent6>
      <a:hlink>
        <a:srgbClr val="AF1DAF"/>
      </a:hlink>
      <a:folHlink>
        <a:srgbClr val="FE5C68"/>
      </a:folHlink>
    </a:clrScheme>
    <a:fontScheme name="Custom 1">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lorBlockVTI" id="{733CB85B-8F47-42FB-9326-9FF507018D27}" vid="{069BD9C2-DF61-4F2B-A577-A59C7FC2FF6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D1F2201-AEB8-4954-A8CB-3AC4242CC7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2A742F3-D2BE-4CC5-9066-2DB838FE2FFD}">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959152A6-D9F2-46C7-B217-D613495E7AFF}">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
  <TotalTime>0</TotalTime>
  <Words>1980</Words>
  <Application>Microsoft Macintosh PowerPoint</Application>
  <PresentationFormat>Widescreen</PresentationFormat>
  <Paragraphs>169</Paragraphs>
  <Slides>15</Slides>
  <Notes>12</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Avenir Next LT Pro</vt:lpstr>
      <vt:lpstr>Calibri</vt:lpstr>
      <vt:lpstr>Times New Roman</vt:lpstr>
      <vt:lpstr>ColorBlockVTI</vt:lpstr>
      <vt:lpstr>The Intercultural  Workplace  BMSP5002</vt:lpstr>
      <vt:lpstr>Introduction</vt:lpstr>
      <vt:lpstr>Reflection </vt:lpstr>
      <vt:lpstr>Gibbs Reflective model   </vt:lpstr>
      <vt:lpstr>DESCRIPTION     </vt:lpstr>
      <vt:lpstr>Human Relations   </vt:lpstr>
      <vt:lpstr>Analysis</vt:lpstr>
      <vt:lpstr>Communication &amp; Management Styles</vt:lpstr>
      <vt:lpstr>Social &amp; Environmental Responsibility</vt:lpstr>
      <vt:lpstr>Feelings</vt:lpstr>
      <vt:lpstr>Evaluation</vt:lpstr>
      <vt:lpstr>Conclusion</vt:lpstr>
      <vt:lpstr>Thank you</vt:lpstr>
      <vt:lpstr>References</vt:lpstr>
      <vt:lpstr>PowerPoint Presentation</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2021-05-05T19:03:05Z</dcterms:created>
  <dcterms:modified xsi:type="dcterms:W3CDTF">2023-03-08T19:33:59Z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