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59"/>
  </p:normalViewPr>
  <p:slideViewPr>
    <p:cSldViewPr snapToGrid="0" snapToObjects="1">
      <p:cViewPr varScale="1">
        <p:scale>
          <a:sx n="76" d="100"/>
          <a:sy n="76" d="100"/>
        </p:scale>
        <p:origin x="2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6A49B-1297-D046-91B7-27E6D4C6D7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B0DB54-91F2-D64A-ABE0-DC87E6F5F5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B1A59-DE80-A448-A9F8-F35A88847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50B25-FD72-3542-B5F3-1B6061FD5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6FBAD-B004-4947-BD39-048A6E8FE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39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8DD77-9878-8549-B53C-B00B25114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D9485-3F10-4449-B047-01F3E29B2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52726-E801-944F-975B-DDBC7F288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58B06-1EFB-4A40-BFA6-8999F20AC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EA7F5-742E-0248-A8D5-713180D7C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72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A2C88-D52E-9F4E-8C3F-42B1A5D31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5BF74-F5B7-3545-AFF0-F359C2DC3D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07C7-659F-F44F-8618-E68C08830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10606-8B6A-414E-B8DD-43ABDEE11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E3C40-4BF2-C94F-9A11-F32221825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917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5B321-3687-3249-B4FA-280F21770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DED16-C29A-6441-9C99-9AD65FDD05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EB04B-3A92-5046-BA90-C097F0ED31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89E12-B2DA-E449-BD60-E9656F17F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5E07BE-21FE-2C44-B156-59795EB15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FD1C2-3EEA-9849-B3E3-57B3B7C30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282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1EA98-C768-E640-A490-151C56F6C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9F1984-4200-E340-9A78-984767EACE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FD45EE-999E-2745-AEF1-C314E9D77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0508E3-804A-464B-87A9-9BBA6751AF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5734C8-BEE2-4B40-BE8E-3D68EAD118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E2609A-A137-6545-97F3-D805D7919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2A775A-985C-3C49-A47E-FB63A07FB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306AC-8C99-3847-871E-2179E3355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84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6A71-A17E-1641-9659-51332A10E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A250B-EEBD-3A47-A4AE-2DA5A96A3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A120CC-4C7B-994A-8FFA-9188D0001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8ADB0A-25FA-7C4B-B9F7-3F0FDD61A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528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E5BB75-DECE-3C49-A48B-DED6C0770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44FDBE-BF61-F24B-A382-AC4A88392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EE1F70-1C65-BB48-8676-D4062AD08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200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F63-F992-0F4A-BF33-33E95D453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2283D-DBBF-7F4F-9CB0-0BCF6AC62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183B6F-DD9A-C242-9A0B-23E28BCBF6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1A4B9-A10B-6B4A-BBCD-61480BEE8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F2A97F-F91F-7A4E-9989-175BDCA13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287C-9A80-5048-9847-BBA1A960F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37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18F25-A6BC-9A42-834A-654C5302C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8554D1-C464-364E-BDFE-08C9C9C5E3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00F86D-FFDD-014B-8AAD-6A85A2548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69CB6C-0AA8-8A43-9361-6DE2F92D8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CDC463-C53F-C643-A857-E25F83FBE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BE619-E33D-A643-99F3-611F7C8C4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418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B93DA-E551-AF47-A7C5-345837838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69341-6623-CB49-9A96-9BD0D92CBD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D9A3B-E312-B047-8DC1-5C4E7F05A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83176-499D-1C4D-B2DD-B173540F3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7D78B-202A-244A-8488-75AA38015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637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F8035D-1C9F-9A4A-AA39-D98296ED80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DFEEA-1CED-BD49-AAE5-8A4E223D53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173B4-1E1B-3E43-A9A5-B3D07F761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E5CC2-AB26-AA4C-B076-92683874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7740F-06D1-5F4D-8461-497F9356A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979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B57922-4842-D348-B056-263FB6745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56E45D-E19F-3A43-9C52-10717B5D31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FF192-FB89-A048-A3E8-6F750E6556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2C83A-5ABF-DC40-9CD0-CE669C6C6DF3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F8808-2BF8-4D47-ADAB-1CCE281189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A5286-70F9-B94F-B428-A1E343D9C0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AAB01-42B4-FA4C-8F39-DBAC32CCDD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653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6739465" y="1219200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7941732" y="876069"/>
            <a:ext cx="1540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latin typeface="Comic Sans MS" panose="030F0902030302020204" pitchFamily="66" charset="0"/>
              </a:rPr>
              <a:t>pen</a:t>
            </a:r>
          </a:p>
        </p:txBody>
      </p:sp>
    </p:spTree>
    <p:extLst>
      <p:ext uri="{BB962C8B-B14F-4D97-AF65-F5344CB8AC3E}">
        <p14:creationId xmlns:p14="http://schemas.microsoft.com/office/powerpoint/2010/main" val="1062979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7095065" y="1799399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8297332" y="1337734"/>
            <a:ext cx="3048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clustiau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247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 rot="10800000">
            <a:off x="4313094" y="1907121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1988320" y="1622427"/>
            <a:ext cx="23247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llygaid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201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 rot="10800000">
            <a:off x="4685627" y="2368785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3295747" y="2084092"/>
            <a:ext cx="1389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ceg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201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 rot="10800000">
            <a:off x="3990687" y="865075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1743992" y="580381"/>
            <a:ext cx="21447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gwallt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402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6096000" y="2050408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7365999" y="1588743"/>
            <a:ext cx="21447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trwyn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469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7236111" y="3746872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8438378" y="3285207"/>
            <a:ext cx="2544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braich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553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 rot="10800000">
            <a:off x="3311238" y="4356472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1877632" y="3894807"/>
            <a:ext cx="14336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llaw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818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7798572" y="4464194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9000839" y="4179500"/>
            <a:ext cx="14336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bys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422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 rot="10800000">
            <a:off x="4194561" y="5592606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2476600" y="5307913"/>
            <a:ext cx="2544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coes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3513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221CEA2-9F98-FE4C-80CD-6F59185BA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4561" y="1"/>
            <a:ext cx="3747171" cy="6757540"/>
          </a:xfrm>
          <a:prstGeom prst="rect">
            <a:avLst/>
          </a:prstGeom>
        </p:spPr>
      </p:pic>
      <p:sp>
        <p:nvSpPr>
          <p:cNvPr id="8" name="Left Arrow 7">
            <a:extLst>
              <a:ext uri="{FF2B5EF4-FFF2-40B4-BE49-F238E27FC236}">
                <a16:creationId xmlns:a16="http://schemas.microsoft.com/office/drawing/2014/main" id="{A4A07676-7790-F840-B52F-78CE2389FDCC}"/>
              </a:ext>
            </a:extLst>
          </p:cNvPr>
          <p:cNvSpPr/>
          <p:nvPr/>
        </p:nvSpPr>
        <p:spPr>
          <a:xfrm>
            <a:off x="7030122" y="6209621"/>
            <a:ext cx="1202267" cy="3539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88885C-E4A0-BC43-BB7A-99334FE64B34}"/>
              </a:ext>
            </a:extLst>
          </p:cNvPr>
          <p:cNvSpPr txBox="1"/>
          <p:nvPr/>
        </p:nvSpPr>
        <p:spPr>
          <a:xfrm>
            <a:off x="8232389" y="5747956"/>
            <a:ext cx="2544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err="1">
                <a:latin typeface="Comic Sans MS" panose="030F0902030302020204" pitchFamily="66" charset="0"/>
              </a:rPr>
              <a:t>troed</a:t>
            </a:r>
            <a:endParaRPr lang="en-US" sz="54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76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86EDD959272D44866328F42107F787" ma:contentTypeVersion="12" ma:contentTypeDescription="Create a new document." ma:contentTypeScope="" ma:versionID="c1f596c326e8da853ee0f7e99fc922a5">
  <xsd:schema xmlns:xsd="http://www.w3.org/2001/XMLSchema" xmlns:xs="http://www.w3.org/2001/XMLSchema" xmlns:p="http://schemas.microsoft.com/office/2006/metadata/properties" xmlns:ns2="d4b252b3-3a06-4166-b130-4bbe6f4edef1" xmlns:ns3="26af0735-820a-42f0-a557-a28bedd36cf8" targetNamespace="http://schemas.microsoft.com/office/2006/metadata/properties" ma:root="true" ma:fieldsID="6f1569a28d7db8e20a15a23e1f8955e1" ns2:_="" ns3:_="">
    <xsd:import namespace="d4b252b3-3a06-4166-b130-4bbe6f4edef1"/>
    <xsd:import namespace="26af0735-820a-42f0-a557-a28bedd36cf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2:LastSharedByTime" minOccurs="0"/>
                <xsd:element ref="ns2:LastSharedByUser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b252b3-3a06-4166-b130-4bbe6f4ede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LastSharedByTime" ma:index="10" nillable="true" ma:displayName="Last Shared By Time" ma:description="" ma:internalName="LastSharedByTime" ma:readOnly="true">
      <xsd:simpleType>
        <xsd:restriction base="dms:DateTime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af0735-820a-42f0-a557-a28bedd36cf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4EEE13B-C1AE-4E2C-9F67-5ED500810F02}"/>
</file>

<file path=customXml/itemProps2.xml><?xml version="1.0" encoding="utf-8"?>
<ds:datastoreItem xmlns:ds="http://schemas.openxmlformats.org/officeDocument/2006/customXml" ds:itemID="{62AE3773-20EE-41FB-81D1-52201E868DBF}"/>
</file>

<file path=customXml/itemProps3.xml><?xml version="1.0" encoding="utf-8"?>
<ds:datastoreItem xmlns:ds="http://schemas.openxmlformats.org/officeDocument/2006/customXml" ds:itemID="{DAFAF21E-7DA8-4E34-B971-875D7F136EA5}"/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11</Words>
  <Application>Microsoft Macintosh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Philippa Zarafonitis</dc:creator>
  <cp:lastModifiedBy>Philippa Zarafonitis</cp:lastModifiedBy>
  <cp:revision>2</cp:revision>
  <dcterms:created xsi:type="dcterms:W3CDTF">2019-09-29T20:02:23Z</dcterms:created>
  <dcterms:modified xsi:type="dcterms:W3CDTF">2019-09-29T20:19:18Z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0x010100EB86EDD959272D44866328F42107F787</vt:lpwstr>
  </property>
</Properties>
</file>