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34" r:id="rId18"/>
    <p:sldId id="335" r:id="rId19"/>
    <p:sldId id="336" r:id="rId20"/>
    <p:sldId id="337" r:id="rId21"/>
    <p:sldId id="338" r:id="rId22"/>
    <p:sldId id="339" r:id="rId23"/>
    <p:sldId id="300" r:id="rId24"/>
    <p:sldId id="273" r:id="rId25"/>
    <p:sldId id="278" r:id="rId26"/>
    <p:sldId id="341" r:id="rId27"/>
    <p:sldId id="274" r:id="rId28"/>
    <p:sldId id="275" r:id="rId29"/>
    <p:sldId id="342" r:id="rId30"/>
    <p:sldId id="261" r:id="rId31"/>
    <p:sldId id="262" r:id="rId32"/>
    <p:sldId id="264" r:id="rId33"/>
    <p:sldId id="276" r:id="rId34"/>
    <p:sldId id="277" r:id="rId35"/>
    <p:sldId id="301" r:id="rId36"/>
    <p:sldId id="279" r:id="rId37"/>
    <p:sldId id="280" r:id="rId38"/>
    <p:sldId id="281" r:id="rId39"/>
    <p:sldId id="282" r:id="rId40"/>
    <p:sldId id="283" r:id="rId41"/>
    <p:sldId id="289" r:id="rId42"/>
    <p:sldId id="290" r:id="rId43"/>
    <p:sldId id="291" r:id="rId44"/>
    <p:sldId id="340" r:id="rId45"/>
    <p:sldId id="314" r:id="rId46"/>
    <p:sldId id="299" r:id="rId4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/>
            <a:t>Irish home rule campaign- parliament in Northern Ireland established in 1921 and then concluded in 1972. </a:t>
          </a:r>
          <a:endParaRPr lang="en-US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929C2F38-3CC7-4D88-BAA7-752EC266897A}">
      <dgm:prSet/>
      <dgm:spPr/>
      <dgm:t>
        <a:bodyPr/>
        <a:lstStyle/>
        <a:p>
          <a:r>
            <a:rPr lang="en-GB"/>
            <a:t>First controlled by England in 1171 and remained under English control until 1782. </a:t>
          </a:r>
          <a:endParaRPr lang="en-US"/>
        </a:p>
      </dgm:t>
    </dgm:pt>
    <dgm:pt modelId="{EAC0B0B0-0F0C-4476-8B4C-D8A438D627CA}" type="parTrans" cxnId="{2CFFE25F-B068-4297-94F9-9681029AD183}">
      <dgm:prSet/>
      <dgm:spPr/>
      <dgm:t>
        <a:bodyPr/>
        <a:lstStyle/>
        <a:p>
          <a:endParaRPr lang="en-US"/>
        </a:p>
      </dgm:t>
    </dgm:pt>
    <dgm:pt modelId="{A440E94A-237B-4861-92C0-4AF683269E1E}" type="sibTrans" cxnId="{2CFFE25F-B068-4297-94F9-9681029AD183}">
      <dgm:prSet/>
      <dgm:spPr/>
      <dgm:t>
        <a:bodyPr/>
        <a:lstStyle/>
        <a:p>
          <a:endParaRPr lang="en-US"/>
        </a:p>
      </dgm:t>
    </dgm:pt>
    <dgm:pt modelId="{91594501-583B-42C3-B925-51AC5A6756EC}">
      <dgm:prSet/>
      <dgm:spPr/>
      <dgm:t>
        <a:bodyPr/>
        <a:lstStyle/>
        <a:p>
          <a:r>
            <a:rPr lang="en-GB"/>
            <a:t>1793 passed legislation to allow Catholics to vote in elections. </a:t>
          </a:r>
          <a:endParaRPr lang="en-US"/>
        </a:p>
      </dgm:t>
    </dgm:pt>
    <dgm:pt modelId="{01A9502C-D381-48E8-8B4F-A712B2F816FE}" type="parTrans" cxnId="{80686415-222C-4E37-9997-552DDB61B691}">
      <dgm:prSet/>
      <dgm:spPr/>
      <dgm:t>
        <a:bodyPr/>
        <a:lstStyle/>
        <a:p>
          <a:endParaRPr lang="en-US"/>
        </a:p>
      </dgm:t>
    </dgm:pt>
    <dgm:pt modelId="{96416C10-F37E-4702-8CDB-B009905EE369}" type="sibTrans" cxnId="{80686415-222C-4E37-9997-552DDB61B691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3">
        <dgm:presLayoutVars>
          <dgm:bulletEnabled val="1"/>
        </dgm:presLayoutVars>
      </dgm:prSet>
      <dgm:spPr/>
    </dgm:pt>
    <dgm:pt modelId="{F6B9736F-875A-4C8D-B8DC-D8D2EA25F2D8}" type="pres">
      <dgm:prSet presAssocID="{EFE6C009-68AC-4D72-A062-AA8AA6787AC4}" presName="spNode" presStyleCnt="0"/>
      <dgm:spPr/>
    </dgm:pt>
    <dgm:pt modelId="{31BB1198-E7E6-4A26-BF0A-B808A03E7877}" type="pres">
      <dgm:prSet presAssocID="{5AA6803A-0781-4924-AEC2-BD11A50E60FE}" presName="sibTrans" presStyleLbl="sibTrans1D1" presStyleIdx="0" presStyleCnt="3"/>
      <dgm:spPr/>
    </dgm:pt>
    <dgm:pt modelId="{2782CAB7-5695-4F5E-A605-7651913980C0}" type="pres">
      <dgm:prSet presAssocID="{929C2F38-3CC7-4D88-BAA7-752EC266897A}" presName="node" presStyleLbl="node1" presStyleIdx="1" presStyleCnt="3">
        <dgm:presLayoutVars>
          <dgm:bulletEnabled val="1"/>
        </dgm:presLayoutVars>
      </dgm:prSet>
      <dgm:spPr/>
    </dgm:pt>
    <dgm:pt modelId="{97BC04C3-9A89-4D59-A149-C221516CDB04}" type="pres">
      <dgm:prSet presAssocID="{929C2F38-3CC7-4D88-BAA7-752EC266897A}" presName="spNode" presStyleCnt="0"/>
      <dgm:spPr/>
    </dgm:pt>
    <dgm:pt modelId="{99C98797-D8A9-47DF-86E8-A9CCF95E2479}" type="pres">
      <dgm:prSet presAssocID="{A440E94A-237B-4861-92C0-4AF683269E1E}" presName="sibTrans" presStyleLbl="sibTrans1D1" presStyleIdx="1" presStyleCnt="3"/>
      <dgm:spPr/>
    </dgm:pt>
    <dgm:pt modelId="{72FF355A-E517-475C-90BA-ED7BC8FFDC69}" type="pres">
      <dgm:prSet presAssocID="{91594501-583B-42C3-B925-51AC5A6756EC}" presName="node" presStyleLbl="node1" presStyleIdx="2" presStyleCnt="3">
        <dgm:presLayoutVars>
          <dgm:bulletEnabled val="1"/>
        </dgm:presLayoutVars>
      </dgm:prSet>
      <dgm:spPr/>
    </dgm:pt>
    <dgm:pt modelId="{3EB5ECB5-74AD-4E5C-8AC8-A9C0686E1005}" type="pres">
      <dgm:prSet presAssocID="{91594501-583B-42C3-B925-51AC5A6756EC}" presName="spNode" presStyleCnt="0"/>
      <dgm:spPr/>
    </dgm:pt>
    <dgm:pt modelId="{F776149B-6A33-4100-B413-5850C7DDB9EB}" type="pres">
      <dgm:prSet presAssocID="{96416C10-F37E-4702-8CDB-B009905EE369}" presName="sibTrans" presStyleLbl="sibTrans1D1" presStyleIdx="2" presStyleCnt="3"/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80686415-222C-4E37-9997-552DDB61B691}" srcId="{11EFF37C-9D6F-4EDB-9944-D2E0C54BDFE8}" destId="{91594501-583B-42C3-B925-51AC5A6756EC}" srcOrd="2" destOrd="0" parTransId="{01A9502C-D381-48E8-8B4F-A712B2F816FE}" sibTransId="{96416C10-F37E-4702-8CDB-B009905EE369}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D5086035-9D4F-48B0-AF9A-A612453C01AC}" type="presOf" srcId="{91594501-583B-42C3-B925-51AC5A6756EC}" destId="{72FF355A-E517-475C-90BA-ED7BC8FFDC69}" srcOrd="0" destOrd="0" presId="urn:microsoft.com/office/officeart/2005/8/layout/cycle5"/>
    <dgm:cxn modelId="{2CFFE25F-B068-4297-94F9-9681029AD183}" srcId="{11EFF37C-9D6F-4EDB-9944-D2E0C54BDFE8}" destId="{929C2F38-3CC7-4D88-BAA7-752EC266897A}" srcOrd="1" destOrd="0" parTransId="{EAC0B0B0-0F0C-4476-8B4C-D8A438D627CA}" sibTransId="{A440E94A-237B-4861-92C0-4AF683269E1E}"/>
    <dgm:cxn modelId="{25F16B4E-A646-48E6-B67C-55B36CBF7F40}" type="presOf" srcId="{5AA6803A-0781-4924-AEC2-BD11A50E60FE}" destId="{31BB1198-E7E6-4A26-BF0A-B808A03E7877}" srcOrd="0" destOrd="0" presId="urn:microsoft.com/office/officeart/2005/8/layout/cycle5"/>
    <dgm:cxn modelId="{C94AB085-4337-45B1-8637-449767563787}" type="presOf" srcId="{929C2F38-3CC7-4D88-BAA7-752EC266897A}" destId="{2782CAB7-5695-4F5E-A605-7651913980C0}" srcOrd="0" destOrd="0" presId="urn:microsoft.com/office/officeart/2005/8/layout/cycle5"/>
    <dgm:cxn modelId="{ACB62696-2492-413D-BED7-3DE501F651B7}" type="presOf" srcId="{96416C10-F37E-4702-8CDB-B009905EE369}" destId="{F776149B-6A33-4100-B413-5850C7DDB9EB}" srcOrd="0" destOrd="0" presId="urn:microsoft.com/office/officeart/2005/8/layout/cycle5"/>
    <dgm:cxn modelId="{F8CCE2D7-9552-4242-9D49-85CBEB66BF02}" type="presOf" srcId="{A440E94A-237B-4861-92C0-4AF683269E1E}" destId="{99C98797-D8A9-47DF-86E8-A9CCF95E2479}" srcOrd="0" destOrd="0" presId="urn:microsoft.com/office/officeart/2005/8/layout/cycle5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  <dgm:cxn modelId="{1C5BD8EC-A261-4A1E-96C3-8EF4FB1300DD}" type="presParOf" srcId="{3ADE1496-C6EF-4442-BDAB-CCB63F4F982F}" destId="{F6B9736F-875A-4C8D-B8DC-D8D2EA25F2D8}" srcOrd="1" destOrd="0" presId="urn:microsoft.com/office/officeart/2005/8/layout/cycle5"/>
    <dgm:cxn modelId="{C1C5D8BD-A6FF-4448-BD19-1B0AC73BC74F}" type="presParOf" srcId="{3ADE1496-C6EF-4442-BDAB-CCB63F4F982F}" destId="{31BB1198-E7E6-4A26-BF0A-B808A03E7877}" srcOrd="2" destOrd="0" presId="urn:microsoft.com/office/officeart/2005/8/layout/cycle5"/>
    <dgm:cxn modelId="{888EFEEF-FDC1-43D6-A29A-3F5560618B19}" type="presParOf" srcId="{3ADE1496-C6EF-4442-BDAB-CCB63F4F982F}" destId="{2782CAB7-5695-4F5E-A605-7651913980C0}" srcOrd="3" destOrd="0" presId="urn:microsoft.com/office/officeart/2005/8/layout/cycle5"/>
    <dgm:cxn modelId="{E890B970-392A-4292-8565-DE85922B3858}" type="presParOf" srcId="{3ADE1496-C6EF-4442-BDAB-CCB63F4F982F}" destId="{97BC04C3-9A89-4D59-A149-C221516CDB04}" srcOrd="4" destOrd="0" presId="urn:microsoft.com/office/officeart/2005/8/layout/cycle5"/>
    <dgm:cxn modelId="{E24A037D-EAA3-4452-9F2E-0E53D0A7EA6F}" type="presParOf" srcId="{3ADE1496-C6EF-4442-BDAB-CCB63F4F982F}" destId="{99C98797-D8A9-47DF-86E8-A9CCF95E2479}" srcOrd="5" destOrd="0" presId="urn:microsoft.com/office/officeart/2005/8/layout/cycle5"/>
    <dgm:cxn modelId="{FAE7B82D-6525-45EF-BCF0-6E5E561D39B1}" type="presParOf" srcId="{3ADE1496-C6EF-4442-BDAB-CCB63F4F982F}" destId="{72FF355A-E517-475C-90BA-ED7BC8FFDC69}" srcOrd="6" destOrd="0" presId="urn:microsoft.com/office/officeart/2005/8/layout/cycle5"/>
    <dgm:cxn modelId="{F49DB40D-D027-4D34-BD46-923887AF31F1}" type="presParOf" srcId="{3ADE1496-C6EF-4442-BDAB-CCB63F4F982F}" destId="{3EB5ECB5-74AD-4E5C-8AC8-A9C0686E1005}" srcOrd="7" destOrd="0" presId="urn:microsoft.com/office/officeart/2005/8/layout/cycle5"/>
    <dgm:cxn modelId="{2541D480-5508-4F2D-97F4-566F1BD9BA02}" type="presParOf" srcId="{3ADE1496-C6EF-4442-BDAB-CCB63F4F982F}" destId="{F776149B-6A33-4100-B413-5850C7DDB9E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r>
            <a:rPr lang="en-GB"/>
            <a:t>Has spent most of its time suspended. </a:t>
          </a:r>
          <a:endParaRPr lang="en-US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F7966CDE-82BC-4B10-9A60-C6DCF93436DA}" type="pres">
      <dgm:prSet presAssocID="{C3AF7617-0BD6-4288-832C-8313997D68AC}" presName="vert0" presStyleCnt="0">
        <dgm:presLayoutVars>
          <dgm:dir/>
          <dgm:animOne val="branch"/>
          <dgm:animLvl val="lvl"/>
        </dgm:presLayoutVars>
      </dgm:prSet>
      <dgm:spPr/>
    </dgm:pt>
    <dgm:pt modelId="{303F2EEA-1276-40B8-9530-9B8F4AA9706D}" type="pres">
      <dgm:prSet presAssocID="{009D4714-7F38-4E19-8F18-CE25E29028D6}" presName="thickLine" presStyleLbl="alignNode1" presStyleIdx="0" presStyleCnt="4"/>
      <dgm:spPr/>
    </dgm:pt>
    <dgm:pt modelId="{1F024451-BE9E-463F-AFEA-871BAFCECD5C}" type="pres">
      <dgm:prSet presAssocID="{009D4714-7F38-4E19-8F18-CE25E29028D6}" presName="horz1" presStyleCnt="0"/>
      <dgm:spPr/>
    </dgm:pt>
    <dgm:pt modelId="{E6702AA6-5205-4E07-AA7E-FAAC1EAFC9DC}" type="pres">
      <dgm:prSet presAssocID="{009D4714-7F38-4E19-8F18-CE25E29028D6}" presName="tx1" presStyleLbl="revTx" presStyleIdx="0" presStyleCnt="4"/>
      <dgm:spPr/>
    </dgm:pt>
    <dgm:pt modelId="{AA5F59E6-E140-426A-A9AB-2F71E191195E}" type="pres">
      <dgm:prSet presAssocID="{009D4714-7F38-4E19-8F18-CE25E29028D6}" presName="vert1" presStyleCnt="0"/>
      <dgm:spPr/>
    </dgm:pt>
    <dgm:pt modelId="{93B61EE1-3322-4537-9ABB-9A1595F04263}" type="pres">
      <dgm:prSet presAssocID="{D7FD470D-BD8A-43C7-98F1-BD2679834D7E}" presName="thickLine" presStyleLbl="alignNode1" presStyleIdx="1" presStyleCnt="4"/>
      <dgm:spPr/>
    </dgm:pt>
    <dgm:pt modelId="{754C31E4-05AD-4989-99F1-ACC189CDDA42}" type="pres">
      <dgm:prSet presAssocID="{D7FD470D-BD8A-43C7-98F1-BD2679834D7E}" presName="horz1" presStyleCnt="0"/>
      <dgm:spPr/>
    </dgm:pt>
    <dgm:pt modelId="{66B22759-879A-4450-B8BA-2C92FB685BA9}" type="pres">
      <dgm:prSet presAssocID="{D7FD470D-BD8A-43C7-98F1-BD2679834D7E}" presName="tx1" presStyleLbl="revTx" presStyleIdx="1" presStyleCnt="4"/>
      <dgm:spPr/>
    </dgm:pt>
    <dgm:pt modelId="{4D65CA94-9A03-40D9-8FFF-7BB4C6F9BD0A}" type="pres">
      <dgm:prSet presAssocID="{D7FD470D-BD8A-43C7-98F1-BD2679834D7E}" presName="vert1" presStyleCnt="0"/>
      <dgm:spPr/>
    </dgm:pt>
    <dgm:pt modelId="{85F10361-C1DA-4884-A396-81BF0178909C}" type="pres">
      <dgm:prSet presAssocID="{20F2D78E-E8CF-4F9F-A2FD-0508D087139E}" presName="thickLine" presStyleLbl="alignNode1" presStyleIdx="2" presStyleCnt="4"/>
      <dgm:spPr/>
    </dgm:pt>
    <dgm:pt modelId="{B739E07B-D3E5-4842-81E4-0C8381AF40FC}" type="pres">
      <dgm:prSet presAssocID="{20F2D78E-E8CF-4F9F-A2FD-0508D087139E}" presName="horz1" presStyleCnt="0"/>
      <dgm:spPr/>
    </dgm:pt>
    <dgm:pt modelId="{D95E2679-80A1-4B57-BB97-F260C8B94319}" type="pres">
      <dgm:prSet presAssocID="{20F2D78E-E8CF-4F9F-A2FD-0508D087139E}" presName="tx1" presStyleLbl="revTx" presStyleIdx="2" presStyleCnt="4"/>
      <dgm:spPr/>
    </dgm:pt>
    <dgm:pt modelId="{F4DDA7E6-C9E4-4F5F-8EE0-2A1EBFE5365B}" type="pres">
      <dgm:prSet presAssocID="{20F2D78E-E8CF-4F9F-A2FD-0508D087139E}" presName="vert1" presStyleCnt="0"/>
      <dgm:spPr/>
    </dgm:pt>
    <dgm:pt modelId="{1C58F206-86ED-4812-81EB-40E658CAE238}" type="pres">
      <dgm:prSet presAssocID="{708A84EB-73E2-44FB-8EC5-8F726AEF9FF9}" presName="thickLine" presStyleLbl="alignNode1" presStyleIdx="3" presStyleCnt="4"/>
      <dgm:spPr/>
    </dgm:pt>
    <dgm:pt modelId="{BAB80D4E-E451-42C4-BD71-6132EC92B8C0}" type="pres">
      <dgm:prSet presAssocID="{708A84EB-73E2-44FB-8EC5-8F726AEF9FF9}" presName="horz1" presStyleCnt="0"/>
      <dgm:spPr/>
    </dgm:pt>
    <dgm:pt modelId="{E0C9A8AD-29DA-4829-99C5-D2E094B27192}" type="pres">
      <dgm:prSet presAssocID="{708A84EB-73E2-44FB-8EC5-8F726AEF9FF9}" presName="tx1" presStyleLbl="revTx" presStyleIdx="3" presStyleCnt="4"/>
      <dgm:spPr/>
    </dgm:pt>
    <dgm:pt modelId="{01AC2097-AA41-40D3-9E92-555CA1CA3CF8}" type="pres">
      <dgm:prSet presAssocID="{708A84EB-73E2-44FB-8EC5-8F726AEF9FF9}" presName="vert1" presStyleCnt="0"/>
      <dgm:spPr/>
    </dgm:pt>
  </dgm:ptLst>
  <dgm:cxnLst>
    <dgm:cxn modelId="{D899580D-6A12-420E-B734-0F44A7317395}" type="presOf" srcId="{D7FD470D-BD8A-43C7-98F1-BD2679834D7E}" destId="{66B22759-879A-4450-B8BA-2C92FB685BA9}" srcOrd="0" destOrd="0" presId="urn:microsoft.com/office/officeart/2008/layout/LinedList"/>
    <dgm:cxn modelId="{6CF36C3D-D289-453E-B444-41769CEE0FB8}" type="presOf" srcId="{20F2D78E-E8CF-4F9F-A2FD-0508D087139E}" destId="{D95E2679-80A1-4B57-BB97-F260C8B94319}" srcOrd="0" destOrd="0" presId="urn:microsoft.com/office/officeart/2008/layout/LinedList"/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1400C59F-08C0-411F-8A1F-E38B502245EA}" type="presOf" srcId="{009D4714-7F38-4E19-8F18-CE25E29028D6}" destId="{E6702AA6-5205-4E07-AA7E-FAAC1EAFC9DC}" srcOrd="0" destOrd="0" presId="urn:microsoft.com/office/officeart/2008/layout/LinedList"/>
    <dgm:cxn modelId="{FE2534B8-0C49-42FC-9C35-ED86C2B4E0D8}" type="presOf" srcId="{708A84EB-73E2-44FB-8EC5-8F726AEF9FF9}" destId="{E0C9A8AD-29DA-4829-99C5-D2E094B27192}" srcOrd="0" destOrd="0" presId="urn:microsoft.com/office/officeart/2008/layout/Line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B1DF55FA-E75C-4ACB-A724-DB83577745AC}" type="presOf" srcId="{C3AF7617-0BD6-4288-832C-8313997D68AC}" destId="{F7966CDE-82BC-4B10-9A60-C6DCF93436DA}" srcOrd="0" destOrd="0" presId="urn:microsoft.com/office/officeart/2008/layout/LinedList"/>
    <dgm:cxn modelId="{09242084-A00A-4A80-8482-BD7A033BD8FD}" type="presParOf" srcId="{F7966CDE-82BC-4B10-9A60-C6DCF93436DA}" destId="{303F2EEA-1276-40B8-9530-9B8F4AA9706D}" srcOrd="0" destOrd="0" presId="urn:microsoft.com/office/officeart/2008/layout/LinedList"/>
    <dgm:cxn modelId="{AAD7CF8F-6C58-42F3-80D2-2ED3B10C21FD}" type="presParOf" srcId="{F7966CDE-82BC-4B10-9A60-C6DCF93436DA}" destId="{1F024451-BE9E-463F-AFEA-871BAFCECD5C}" srcOrd="1" destOrd="0" presId="urn:microsoft.com/office/officeart/2008/layout/LinedList"/>
    <dgm:cxn modelId="{2E293B14-AA92-4342-924A-044A76BEE2A3}" type="presParOf" srcId="{1F024451-BE9E-463F-AFEA-871BAFCECD5C}" destId="{E6702AA6-5205-4E07-AA7E-FAAC1EAFC9DC}" srcOrd="0" destOrd="0" presId="urn:microsoft.com/office/officeart/2008/layout/LinedList"/>
    <dgm:cxn modelId="{CBCAB01D-0C4F-432D-B900-6B51260EF9DC}" type="presParOf" srcId="{1F024451-BE9E-463F-AFEA-871BAFCECD5C}" destId="{AA5F59E6-E140-426A-A9AB-2F71E191195E}" srcOrd="1" destOrd="0" presId="urn:microsoft.com/office/officeart/2008/layout/LinedList"/>
    <dgm:cxn modelId="{4EC744BA-081C-4FC8-8862-5F0D3ED55BFD}" type="presParOf" srcId="{F7966CDE-82BC-4B10-9A60-C6DCF93436DA}" destId="{93B61EE1-3322-4537-9ABB-9A1595F04263}" srcOrd="2" destOrd="0" presId="urn:microsoft.com/office/officeart/2008/layout/LinedList"/>
    <dgm:cxn modelId="{337C0943-8CEF-42D8-8EF9-3638E18A1C42}" type="presParOf" srcId="{F7966CDE-82BC-4B10-9A60-C6DCF93436DA}" destId="{754C31E4-05AD-4989-99F1-ACC189CDDA42}" srcOrd="3" destOrd="0" presId="urn:microsoft.com/office/officeart/2008/layout/LinedList"/>
    <dgm:cxn modelId="{F7976E7F-4AD9-4B93-AD35-6204CD6A0C98}" type="presParOf" srcId="{754C31E4-05AD-4989-99F1-ACC189CDDA42}" destId="{66B22759-879A-4450-B8BA-2C92FB685BA9}" srcOrd="0" destOrd="0" presId="urn:microsoft.com/office/officeart/2008/layout/LinedList"/>
    <dgm:cxn modelId="{4639FE4D-FEA4-46B5-815C-F04831470B5F}" type="presParOf" srcId="{754C31E4-05AD-4989-99F1-ACC189CDDA42}" destId="{4D65CA94-9A03-40D9-8FFF-7BB4C6F9BD0A}" srcOrd="1" destOrd="0" presId="urn:microsoft.com/office/officeart/2008/layout/LinedList"/>
    <dgm:cxn modelId="{D1A8B3B3-3F11-4E65-9B76-24293445A988}" type="presParOf" srcId="{F7966CDE-82BC-4B10-9A60-C6DCF93436DA}" destId="{85F10361-C1DA-4884-A396-81BF0178909C}" srcOrd="4" destOrd="0" presId="urn:microsoft.com/office/officeart/2008/layout/LinedList"/>
    <dgm:cxn modelId="{0C019BB7-6E72-4367-872D-712F8CD2592F}" type="presParOf" srcId="{F7966CDE-82BC-4B10-9A60-C6DCF93436DA}" destId="{B739E07B-D3E5-4842-81E4-0C8381AF40FC}" srcOrd="5" destOrd="0" presId="urn:microsoft.com/office/officeart/2008/layout/LinedList"/>
    <dgm:cxn modelId="{FDDB87EA-4142-462D-8E6B-485BE9FE5A88}" type="presParOf" srcId="{B739E07B-D3E5-4842-81E4-0C8381AF40FC}" destId="{D95E2679-80A1-4B57-BB97-F260C8B94319}" srcOrd="0" destOrd="0" presId="urn:microsoft.com/office/officeart/2008/layout/LinedList"/>
    <dgm:cxn modelId="{786A50F9-30DA-45D2-AA38-55894D24B054}" type="presParOf" srcId="{B739E07B-D3E5-4842-81E4-0C8381AF40FC}" destId="{F4DDA7E6-C9E4-4F5F-8EE0-2A1EBFE5365B}" srcOrd="1" destOrd="0" presId="urn:microsoft.com/office/officeart/2008/layout/LinedList"/>
    <dgm:cxn modelId="{A4080747-A7ED-4AB1-ACE3-E1A65970FBCE}" type="presParOf" srcId="{F7966CDE-82BC-4B10-9A60-C6DCF93436DA}" destId="{1C58F206-86ED-4812-81EB-40E658CAE238}" srcOrd="6" destOrd="0" presId="urn:microsoft.com/office/officeart/2008/layout/LinedList"/>
    <dgm:cxn modelId="{B0630A6B-1262-4D11-BAB2-96DE168D9FB6}" type="presParOf" srcId="{F7966CDE-82BC-4B10-9A60-C6DCF93436DA}" destId="{BAB80D4E-E451-42C4-BD71-6132EC92B8C0}" srcOrd="7" destOrd="0" presId="urn:microsoft.com/office/officeart/2008/layout/LinedList"/>
    <dgm:cxn modelId="{F570E5BB-8C91-40BC-A331-156CD1C7F880}" type="presParOf" srcId="{BAB80D4E-E451-42C4-BD71-6132EC92B8C0}" destId="{E0C9A8AD-29DA-4829-99C5-D2E094B27192}" srcOrd="0" destOrd="0" presId="urn:microsoft.com/office/officeart/2008/layout/LinedList"/>
    <dgm:cxn modelId="{03720745-BEE4-4E53-BFBA-701B4DFF37BF}" type="presParOf" srcId="{BAB80D4E-E451-42C4-BD71-6132EC92B8C0}" destId="{01AC2097-AA41-40D3-9E92-555CA1CA3C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endParaRPr lang="en-US" dirty="0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Irish home rule campaign- parliament in Northern Ireland established in 1921 and then concluded in 1972. </a:t>
          </a:r>
          <a:endParaRPr lang="en-US" sz="1400" kern="1200"/>
        </a:p>
      </dsp:txBody>
      <dsp:txXfrm>
        <a:off x="4322503" y="64320"/>
        <a:ext cx="1870593" cy="1171522"/>
      </dsp:txXfrm>
    </dsp:sp>
    <dsp:sp modelId="{31BB1198-E7E6-4A26-BF0A-B808A03E7877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2CAB7-5695-4F5E-A605-7651913980C0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First controlled by England in 1171 and remained under English control until 1782. </a:t>
          </a:r>
          <a:endParaRPr lang="en-US" sz="1400" kern="1200"/>
        </a:p>
      </dsp:txBody>
      <dsp:txXfrm>
        <a:off x="5821000" y="2659793"/>
        <a:ext cx="1870593" cy="1171522"/>
      </dsp:txXfrm>
    </dsp:sp>
    <dsp:sp modelId="{99C98797-D8A9-47DF-86E8-A9CCF95E247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F355A-E517-475C-90BA-ED7BC8FFDC6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1793 passed legislation to allow Catholics to vote in elections. </a:t>
          </a:r>
          <a:endParaRPr lang="en-US" sz="1400" kern="1200"/>
        </a:p>
      </dsp:txBody>
      <dsp:txXfrm>
        <a:off x="2824006" y="2659793"/>
        <a:ext cx="1870593" cy="1171522"/>
      </dsp:txXfrm>
    </dsp:sp>
    <dsp:sp modelId="{F776149B-6A33-4100-B413-5850C7DDB9EB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2EEA-1276-40B8-9530-9B8F4AA9706D}">
      <dsp:nvSpPr>
        <dsp:cNvPr id="0" name=""/>
        <dsp:cNvSpPr/>
      </dsp:nvSpPr>
      <dsp:spPr>
        <a:xfrm>
          <a:off x="0" y="0"/>
          <a:ext cx="63037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2AA6-5205-4E07-AA7E-FAAC1EAFC9DC}">
      <dsp:nvSpPr>
        <dsp:cNvPr id="0" name=""/>
        <dsp:cNvSpPr/>
      </dsp:nvSpPr>
      <dsp:spPr>
        <a:xfrm>
          <a:off x="0" y="0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Belfast agreement due to the Northern Ireland Act 1998. </a:t>
          </a:r>
          <a:endParaRPr lang="en-US" sz="3900" kern="1200"/>
        </a:p>
      </dsp:txBody>
      <dsp:txXfrm>
        <a:off x="0" y="0"/>
        <a:ext cx="6303729" cy="1390209"/>
      </dsp:txXfrm>
    </dsp:sp>
    <dsp:sp modelId="{93B61EE1-3322-4537-9ABB-9A1595F04263}">
      <dsp:nvSpPr>
        <dsp:cNvPr id="0" name=""/>
        <dsp:cNvSpPr/>
      </dsp:nvSpPr>
      <dsp:spPr>
        <a:xfrm>
          <a:off x="0" y="1390209"/>
          <a:ext cx="6303729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2759-879A-4450-B8BA-2C92FB685BA9}">
      <dsp:nvSpPr>
        <dsp:cNvPr id="0" name=""/>
        <dsp:cNvSpPr/>
      </dsp:nvSpPr>
      <dsp:spPr>
        <a:xfrm>
          <a:off x="0" y="139020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Legislative institutions. </a:t>
          </a:r>
          <a:endParaRPr lang="en-US" sz="3900" kern="1200"/>
        </a:p>
      </dsp:txBody>
      <dsp:txXfrm>
        <a:off x="0" y="1390209"/>
        <a:ext cx="6303729" cy="1390209"/>
      </dsp:txXfrm>
    </dsp:sp>
    <dsp:sp modelId="{85F10361-C1DA-4884-A396-81BF0178909C}">
      <dsp:nvSpPr>
        <dsp:cNvPr id="0" name=""/>
        <dsp:cNvSpPr/>
      </dsp:nvSpPr>
      <dsp:spPr>
        <a:xfrm>
          <a:off x="0" y="2780419"/>
          <a:ext cx="6303729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E2679-80A1-4B57-BB97-F260C8B94319}">
      <dsp:nvSpPr>
        <dsp:cNvPr id="0" name=""/>
        <dsp:cNvSpPr/>
      </dsp:nvSpPr>
      <dsp:spPr>
        <a:xfrm>
          <a:off x="0" y="278041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Has spent most of its time suspended. </a:t>
          </a:r>
          <a:endParaRPr lang="en-US" sz="3900" kern="1200"/>
        </a:p>
      </dsp:txBody>
      <dsp:txXfrm>
        <a:off x="0" y="2780419"/>
        <a:ext cx="6303729" cy="1390209"/>
      </dsp:txXfrm>
    </dsp:sp>
    <dsp:sp modelId="{1C58F206-86ED-4812-81EB-40E658CAE238}">
      <dsp:nvSpPr>
        <dsp:cNvPr id="0" name=""/>
        <dsp:cNvSpPr/>
      </dsp:nvSpPr>
      <dsp:spPr>
        <a:xfrm>
          <a:off x="0" y="4170629"/>
          <a:ext cx="6303729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A8AD-29DA-4829-99C5-D2E094B27192}">
      <dsp:nvSpPr>
        <dsp:cNvPr id="0" name=""/>
        <dsp:cNvSpPr/>
      </dsp:nvSpPr>
      <dsp:spPr>
        <a:xfrm>
          <a:off x="0" y="417062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 is now in operation. </a:t>
          </a:r>
          <a:endParaRPr lang="en-US" sz="3900" kern="1200"/>
        </a:p>
      </dsp:txBody>
      <dsp:txXfrm>
        <a:off x="0" y="4170629"/>
        <a:ext cx="6303729" cy="13902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new concept in Wales and Scotland. </a:t>
          </a:r>
          <a:endParaRPr lang="en-US" sz="3800" kern="120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 introduced in Norther Ireland. </a:t>
          </a:r>
          <a:endParaRPr lang="en-US" sz="3800" kern="1200"/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3585190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hyperlink" Target="https://think0.deviantart.com/art/Welsh-Grungy-Flag-109179486" TargetMode="Externa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2.png"/><Relationship Id="rId2" Type="http://schemas.microsoft.com/office/2007/relationships/media" Target="../media/media14.m4a"/><Relationship Id="rId1" Type="http://schemas.openxmlformats.org/officeDocument/2006/relationships/video" Target="https://www.youtube.com/embed/8iqRGbX7BE4?feature=oembed" TargetMode="Externa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hyperlink" Target="https://law.gov.wales/constitution-and-government/constitution-and-devolution/wales-act-2017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17" Type="http://schemas.openxmlformats.org/officeDocument/2006/relationships/customXml" Target="../ink/ink7.xml"/><Relationship Id="rId2" Type="http://schemas.openxmlformats.org/officeDocument/2006/relationships/audio" Target="../media/media23.m4a"/><Relationship Id="rId16" Type="http://schemas.openxmlformats.org/officeDocument/2006/relationships/image" Target="../media/image10.png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19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hyperlink" Target="http://think0.deviantart.com/art/Scotland-Grungy-Flag-109193144" TargetMode="External"/><Relationship Id="rId4" Type="http://schemas.openxmlformats.org/officeDocument/2006/relationships/image" Target="../media/image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media31.m4a"/><Relationship Id="rId7" Type="http://schemas.openxmlformats.org/officeDocument/2006/relationships/image" Target="../media/image2.png"/><Relationship Id="rId2" Type="http://schemas.microsoft.com/office/2007/relationships/media" Target="../media/media31.m4a"/><Relationship Id="rId1" Type="http://schemas.openxmlformats.org/officeDocument/2006/relationships/video" Target="https://www.youtube.com/embed/0wGWYjI_0bI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2.png"/><Relationship Id="rId5" Type="http://schemas.openxmlformats.org/officeDocument/2006/relationships/hyperlink" Target="https://pressenza.com/2013/02/youth-support-for-scots-independence-doubled" TargetMode="External"/><Relationship Id="rId4" Type="http://schemas.openxmlformats.org/officeDocument/2006/relationships/image" Target="../media/image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media35.m4a"/><Relationship Id="rId7" Type="http://schemas.openxmlformats.org/officeDocument/2006/relationships/image" Target="../media/image2.png"/><Relationship Id="rId2" Type="http://schemas.microsoft.com/office/2007/relationships/media" Target="../media/media35.m4a"/><Relationship Id="rId1" Type="http://schemas.openxmlformats.org/officeDocument/2006/relationships/video" Target="https://www.youtube.com/embed/3jXpocZvIhY?feature=oembed" TargetMode="Externa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4006514/" TargetMode="External"/><Relationship Id="rId4" Type="http://schemas.openxmlformats.org/officeDocument/2006/relationships/image" Target="../media/image10.jpe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65927A-4E80-A201-53DB-DC95A757FD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894" y="5925959"/>
            <a:ext cx="746185" cy="746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4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5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2774F6-2E96-5F8B-A801-60FB66FF8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902" y="6160698"/>
            <a:ext cx="554966" cy="55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28CC1E-9F30-3AD4-A07A-7BF271135F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03985"/>
            <a:ext cx="740434" cy="74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4585F4-4636-0011-EC7D-BA63BE1355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821" y="5743755"/>
            <a:ext cx="1042358" cy="104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C67A23-CFCF-BEE8-2502-49ABB7FA25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392" y="6032740"/>
            <a:ext cx="757687" cy="7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F33742-DFA0-EAC2-7B02-EC6A0F929C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2913" y="6003985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DF6F6D-2143-1D2C-F033-0EB0AD137B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2" y="6119004"/>
            <a:ext cx="527649" cy="52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3F764E-9758-B55A-949D-150EF7A16E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6049992"/>
            <a:ext cx="641320" cy="64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3EE67F-F351-EA8B-C5E0-9FE8E4BB9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5802702"/>
            <a:ext cx="888610" cy="88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BA0A54-736A-8EC0-2756-A5184BA1D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9" y="5768196"/>
            <a:ext cx="923116" cy="9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C871EC-DFAC-7368-6BAB-989CC7ED9E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0361" y="5952226"/>
            <a:ext cx="739086" cy="73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9B291A-5540-A2A9-EFC9-A5CFF3C56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4" y="6002548"/>
            <a:ext cx="687237" cy="68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2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04E0B3-F5C1-6EA5-5A1F-76825E75A5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891" y="5932099"/>
            <a:ext cx="743308" cy="74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BE1E14-5DDA-F384-50FC-18E58586B6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388" y="6049992"/>
            <a:ext cx="694427" cy="69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B584C4-4D6E-D9DC-BA97-627C979B7E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93" y="5946475"/>
            <a:ext cx="797944" cy="79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Minister of Welsh Affairs in 1951. </a:t>
            </a:r>
          </a:p>
          <a:p>
            <a:r>
              <a:rPr lang="en-GB" dirty="0"/>
              <a:t>Approved the drowning of the Trynewyd valley. </a:t>
            </a:r>
          </a:p>
          <a:p>
            <a:r>
              <a:rPr lang="en-GB" dirty="0"/>
              <a:t>Decided that we need a representative for Wales in the government. </a:t>
            </a:r>
          </a:p>
          <a:p>
            <a:r>
              <a:rPr lang="en-GB" dirty="0"/>
              <a:t>So, 1964 Secretary of State for Wales. </a:t>
            </a:r>
          </a:p>
          <a:p>
            <a:r>
              <a:rPr lang="en-GB" dirty="0"/>
              <a:t>1970, given powers in different areas. </a:t>
            </a:r>
          </a:p>
          <a:p>
            <a:r>
              <a:rPr lang="en-GB" dirty="0"/>
              <a:t>There was an idea that Wales should have devolved powers.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C91676-E0A6-7613-D364-C95D6D4F19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1" y="5998234"/>
            <a:ext cx="693078" cy="69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48"/>
    </mc:Choice>
    <mc:Fallback xmlns="">
      <p:transition spd="slow" advTm="47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6DC81D-FA0D-4A0B-8C2D-175334FDD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978" y="6107502"/>
            <a:ext cx="648398" cy="64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210A09-1BA2-9CFD-3472-8A77C261B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69" y="5950125"/>
            <a:ext cx="805775" cy="80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441676-B21D-F4C4-7BB6-7F6F2E15F0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067245"/>
            <a:ext cx="584379" cy="58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874810-16D5-2A72-C5BB-BEF7629420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067908"/>
            <a:ext cx="596656" cy="59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B7E182-9539-B4DF-D80F-9BB346578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6078747"/>
            <a:ext cx="612565" cy="61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Wales Act 2017 | Law Wales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13032-2766-4B91-344A-DA91010D51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4159" y="5986822"/>
            <a:ext cx="704490" cy="70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69B26D-2588-E18E-F3EB-6582D6256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27161" y="6107502"/>
            <a:ext cx="550653" cy="5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A4A7EC-CE37-F21F-9B58-3B01048415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5" y="5998234"/>
            <a:ext cx="646460" cy="64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History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2AEE-0C79-11C4-01CF-433C711A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/>
              <a:t>Shared a monarch with Wales since 1603 but began to share parliament in 1706 and 1707. </a:t>
            </a:r>
          </a:p>
          <a:p>
            <a:endParaRPr lang="en-GB" sz="1800"/>
          </a:p>
          <a:p>
            <a:r>
              <a:rPr lang="en-GB" sz="1800"/>
              <a:t>Treaty of Union.</a:t>
            </a:r>
          </a:p>
          <a:p>
            <a:endParaRPr lang="en-GB" sz="1800"/>
          </a:p>
          <a:p>
            <a:r>
              <a:rPr lang="en-GB" sz="1800"/>
              <a:t>Representation of Scotland in Parliament has been high. </a:t>
            </a:r>
          </a:p>
          <a:p>
            <a:endParaRPr lang="en-GB" sz="1800"/>
          </a:p>
          <a:p>
            <a:r>
              <a:rPr lang="en-GB" sz="1800"/>
              <a:t>A lot of Scottish MPS and a Secretary of State for Scotland. </a:t>
            </a:r>
          </a:p>
          <a:p>
            <a:endParaRPr lang="en-GB" sz="1800"/>
          </a:p>
          <a:p>
            <a:r>
              <a:rPr lang="en-GB" sz="1800"/>
              <a:t>Scottish Secretary of State for Scotland- put forward bills for Scotland only and Scottish only acts would be passed.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1E727B-230B-A457-261A-0D084E36CA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5608992"/>
            <a:ext cx="1042632" cy="104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Problem was MPs from Scotland, Wales, Northern Ireland and England would be able to vote on the laws created just for Scotland. </a:t>
            </a:r>
          </a:p>
          <a:p>
            <a:endParaRPr lang="en-GB" sz="2200"/>
          </a:p>
          <a:p>
            <a:r>
              <a:rPr lang="en-GB" sz="2200"/>
              <a:t>Not fair and therefore arose the idea of devolution. </a:t>
            </a:r>
          </a:p>
          <a:p>
            <a:endParaRPr lang="en-GB" sz="2200"/>
          </a:p>
          <a:p>
            <a:r>
              <a:rPr lang="en-GB" sz="2200"/>
              <a:t>Kilbrandon Commission. </a:t>
            </a:r>
          </a:p>
          <a:p>
            <a:endParaRPr lang="en-GB" sz="2200"/>
          </a:p>
          <a:p>
            <a:r>
              <a:rPr lang="en-GB" sz="2200"/>
              <a:t>Due to the Scotland Act 1978 40 percent of people need to vote yes for devolution in Scotland in order for it to pass in 1979.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1627A9-48F2-65EB-40F0-E274A5A20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870" y="5971690"/>
            <a:ext cx="759768" cy="75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  <a:ea typeface="+mj-lt"/>
                <a:cs typeface="+mj-lt"/>
              </a:rPr>
              <a:t>Continued </a:t>
            </a:r>
            <a:endParaRPr lang="en-US" sz="48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During the referendum not enough people voted and despite having 51.6% vote yes, this was not 40% of the population. </a:t>
            </a:r>
          </a:p>
          <a:p>
            <a:endParaRPr lang="en-GB" sz="2600"/>
          </a:p>
          <a:p>
            <a:r>
              <a:rPr lang="en-GB" sz="2600"/>
              <a:t>The act setting this was later repealed. </a:t>
            </a:r>
          </a:p>
          <a:p>
            <a:endParaRPr lang="en-GB" sz="2600"/>
          </a:p>
          <a:p>
            <a:r>
              <a:rPr lang="en-GB" sz="2600"/>
              <a:t>1997 referendum – vote yes. </a:t>
            </a:r>
          </a:p>
          <a:p>
            <a:endParaRPr lang="en-GB" sz="2600"/>
          </a:p>
          <a:p>
            <a:r>
              <a:rPr lang="en-GB" sz="2600"/>
              <a:t>White paper; Scottish parliament.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0F4C46-85C6-DD02-8C09-74B907EA9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101751"/>
            <a:ext cx="609026" cy="60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What does this all mean?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Scottish parliament created in 1998 due to the Scotland Act 1998. </a:t>
            </a:r>
          </a:p>
          <a:p>
            <a:endParaRPr lang="en-GB" sz="2600"/>
          </a:p>
          <a:p>
            <a:r>
              <a:rPr lang="en-GB" sz="2600"/>
              <a:t>Number of rights under the legislation. </a:t>
            </a:r>
          </a:p>
          <a:p>
            <a:endParaRPr lang="en-GB" sz="2600"/>
          </a:p>
          <a:p>
            <a:r>
              <a:rPr lang="en-GB" sz="2600"/>
              <a:t>Lets take a look at a few including S.28 and S.29. </a:t>
            </a:r>
          </a:p>
          <a:p>
            <a:endParaRPr lang="en-GB" sz="2600"/>
          </a:p>
          <a:p>
            <a:r>
              <a:rPr lang="en-GB" sz="2600"/>
              <a:t>Parliament could still legislate.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FADA03-5ED6-4C0E-0530-D4FB9A5E06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5717905"/>
            <a:ext cx="933719" cy="93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2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4084-DE1A-7E7D-F19B-F52D3002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Barnett formula – financial block grant – policy initiatives. </a:t>
            </a:r>
          </a:p>
          <a:p>
            <a:endParaRPr lang="en-GB" dirty="0"/>
          </a:p>
          <a:p>
            <a:r>
              <a:rPr lang="en-GB" dirty="0"/>
              <a:t>Parliament in Scotland do have a number of powers but they are moving towards further reform.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7714E8-A357-976E-0B10-BC43F2FBD8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107502"/>
            <a:ext cx="603275" cy="60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48F-EBCF-B4FC-D9D4-4E747148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want to change the law on gender reassignment and decrease the requirement of time spent living as your preferred sex from 2 year to 3 month.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Uk government have </a:t>
            </a:r>
            <a:r>
              <a:rPr lang="en-GB">
                <a:cs typeface="Calibri"/>
              </a:rPr>
              <a:t>blocked this.  </a:t>
            </a:r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622333-1782-DB90-2261-E22547901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6" y="6026989"/>
            <a:ext cx="664323" cy="66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0" y="794"/>
            <a:ext cx="12197952" cy="6852046"/>
          </a:xfr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CDEE21-9083-42B0-C3E9-717417E6BFE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8921" y="5913408"/>
            <a:ext cx="727494" cy="72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E8E3-C4BE-CA6F-87D6-287D218E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Question to prepare for the workshop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1BB5-A909-9FC1-CCDF-DB2CFEB80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 your opinion should the Uk government have the powers to stop legislation like this being passed?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Please note that you will need to back your answer up with evidence. 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C35B6-B6BD-568F-D4A1-403CBF4AB0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385" y="5888966"/>
            <a:ext cx="751936" cy="75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73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40"/>
    </mc:Choice>
    <mc:Fallback xmlns="">
      <p:transition spd="slow" advTm="17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Scottish independence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8B9C84-5366-0A78-BB4B-EEE5119DF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9074" y="5444415"/>
            <a:ext cx="620563" cy="620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 i="1" u="sng">
                <a:solidFill>
                  <a:srgbClr val="FFFFFF"/>
                </a:solidFill>
                <a:cs typeface="Calibri Light"/>
              </a:rPr>
              <a:t>Scottish Independence </a:t>
            </a:r>
            <a:endParaRPr lang="en-GB" sz="41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FB187E-69E3-6A7F-849F-F7A921E5B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96000"/>
            <a:ext cx="590910" cy="590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14ACF1-5719-5F78-668D-B516D0415CF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8519" y="5957977"/>
            <a:ext cx="769189" cy="76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461619-8973-F30C-3718-DFF376774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2914" y="5528095"/>
            <a:ext cx="779252" cy="77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0CFF3A-F573-5511-A435-308758DA0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6906" y="5848709"/>
            <a:ext cx="797944" cy="79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Northern Ireland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CF17-F7F6-1813-C7D9-BD8EF51ED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Seven years later – a parliament created for the Uk and Northern Ireland.</a:t>
            </a:r>
          </a:p>
          <a:p>
            <a:endParaRPr lang="en-GB" dirty="0"/>
          </a:p>
          <a:p>
            <a:r>
              <a:rPr lang="en-GB" dirty="0"/>
              <a:t>No longer an Irish parliament. </a:t>
            </a:r>
          </a:p>
          <a:p>
            <a:endParaRPr lang="en-GB" dirty="0"/>
          </a:p>
          <a:p>
            <a:r>
              <a:rPr lang="en-GB" dirty="0"/>
              <a:t>This was removed due to the Government of Ireland Act 1920. </a:t>
            </a:r>
          </a:p>
          <a:p>
            <a:endParaRPr lang="en-GB" dirty="0"/>
          </a:p>
          <a:p>
            <a:r>
              <a:rPr lang="en-GB" dirty="0"/>
              <a:t>Due to issues the Parliament was again abolished in 1973.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33BC98-89A2-4A22-14A3-BB4936F8E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45680"/>
            <a:ext cx="560717" cy="56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6FE99-CCB4-A3BA-0FB9-5D6D09DC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0E41-A7B4-2387-09A6-F0973BB7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Downing street agreement in 1993. </a:t>
            </a:r>
          </a:p>
          <a:p>
            <a:endParaRPr lang="en-GB" dirty="0"/>
          </a:p>
          <a:p>
            <a:r>
              <a:rPr lang="en-GB" dirty="0"/>
              <a:t>Good Friday agreement  1998 – northern Ireland assembly.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1D0006-F654-73C1-F48E-BABE0624CD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28515"/>
            <a:ext cx="662797" cy="66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4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3"/>
    </mc:Choice>
    <mc:Fallback xmlns="">
      <p:transition spd="slow" advTm="11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880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D55DA-A423-2CFF-A97E-F92D79A12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1" y="5712125"/>
            <a:ext cx="917275" cy="91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AA49AC-BF34-A371-EB41-1A81378D6D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649" y="6067245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Regional devolution. </a:t>
            </a:r>
          </a:p>
          <a:p>
            <a:endParaRPr lang="en-GB" sz="2400"/>
          </a:p>
          <a:p>
            <a:r>
              <a:rPr lang="en-GB" sz="2400"/>
              <a:t>Different regions having devolved institutions. </a:t>
            </a:r>
          </a:p>
          <a:p>
            <a:endParaRPr lang="en-GB" sz="2400"/>
          </a:p>
          <a:p>
            <a:r>
              <a:rPr lang="en-GB" sz="2400"/>
              <a:t>Should we have an English Parliament? </a:t>
            </a:r>
          </a:p>
          <a:p>
            <a:endParaRPr lang="en-GB" sz="2400"/>
          </a:p>
          <a:p>
            <a:r>
              <a:rPr lang="en-GB" sz="2400"/>
              <a:t>Because some laws should only be applicable to England.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841A09-D988-708F-8598-7824B99D34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8" y="5888966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C2BA-ED82-B2F0-3110-2F3F3D893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Is it better to have a parliament that legislates for the whole of the Uk. </a:t>
            </a:r>
          </a:p>
          <a:p>
            <a:endParaRPr lang="en-GB" dirty="0"/>
          </a:p>
          <a:p>
            <a:r>
              <a:rPr lang="en-GB" dirty="0"/>
              <a:t>Then a separate one for England only legislation.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BDF1CE-F9D7-1836-82A8-8A8F39749F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43386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A923F-9247-0AC0-0324-65FFD94E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A61F7-1F77-1929-B312-ABE738661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Should we have devolution in England? </a:t>
            </a:r>
          </a:p>
          <a:p>
            <a:endParaRPr lang="en-GB" dirty="0"/>
          </a:p>
          <a:p>
            <a:r>
              <a:rPr lang="en-GB" dirty="0"/>
              <a:t>Provide arguments for and against.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6C134E-88A6-F267-F8E7-7B1C7C7DC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5749865"/>
            <a:ext cx="896788" cy="89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0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9"/>
    </mc:Choice>
    <mc:Fallback xmlns="">
      <p:transition spd="slow" advTm="15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82138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96B92D-B868-C618-0A71-A2ADAF4978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2400" y="6158301"/>
            <a:ext cx="482600" cy="48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78BBC0-B647-284E-219A-8D210031D8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6" y="6124755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1492</Words>
  <Application>Microsoft Office PowerPoint</Application>
  <PresentationFormat>Widescreen</PresentationFormat>
  <Paragraphs>240</Paragraphs>
  <Slides>46</Slides>
  <Notes>6</Notes>
  <HiddenSlides>0</HiddenSlides>
  <MMClips>49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 Continued </vt:lpstr>
      <vt:lpstr>Continued</vt:lpstr>
      <vt:lpstr>Continued </vt:lpstr>
      <vt:lpstr>Continued </vt:lpstr>
      <vt:lpstr>Continued </vt:lpstr>
      <vt:lpstr>Wales Act 2017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Question to prepare for the workshop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</vt:lpstr>
      <vt:lpstr>Continued </vt:lpstr>
      <vt:lpstr>Devolution in England </vt:lpstr>
      <vt:lpstr>Devolution in England </vt:lpstr>
      <vt:lpstr>Continued </vt:lpstr>
      <vt:lpstr>Research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256</cp:revision>
  <dcterms:created xsi:type="dcterms:W3CDTF">2022-11-19T22:38:36Z</dcterms:created>
  <dcterms:modified xsi:type="dcterms:W3CDTF">2024-06-12T10:37:55Z</dcterms:modified>
</cp:coreProperties>
</file>