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83" r:id="rId4"/>
  </p:sldMasterIdLst>
  <p:notesMasterIdLst>
    <p:notesMasterId r:id="rId23"/>
  </p:notesMasterIdLst>
  <p:handoutMasterIdLst>
    <p:handoutMasterId r:id="rId24"/>
  </p:handoutMasterIdLst>
  <p:sldIdLst>
    <p:sldId id="256" r:id="rId5"/>
    <p:sldId id="257" r:id="rId6"/>
    <p:sldId id="260" r:id="rId7"/>
    <p:sldId id="282" r:id="rId8"/>
    <p:sldId id="283" r:id="rId9"/>
    <p:sldId id="284" r:id="rId10"/>
    <p:sldId id="285" r:id="rId11"/>
    <p:sldId id="268" r:id="rId12"/>
    <p:sldId id="286" r:id="rId13"/>
    <p:sldId id="287" r:id="rId14"/>
    <p:sldId id="289" r:id="rId15"/>
    <p:sldId id="288" r:id="rId16"/>
    <p:sldId id="290" r:id="rId17"/>
    <p:sldId id="291" r:id="rId18"/>
    <p:sldId id="292" r:id="rId19"/>
    <p:sldId id="295" r:id="rId20"/>
    <p:sldId id="293" r:id="rId21"/>
    <p:sldId id="280"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E941C9-4706-4E9F-9E7D-13449FD723B4}" v="54" dt="2025-11-14T00:17:52.233"/>
    <p1510:client id="{89F4FB2C-7566-1F37-3438-9CE7223B7F11}" v="38" dt="2025-11-13T10:40:54.522"/>
  </p1510:revLst>
</p1510:revInfo>
</file>

<file path=ppt/tableStyles.xml><?xml version="1.0" encoding="utf-8"?>
<a:tblStyleLst xmlns:a="http://schemas.openxmlformats.org/drawingml/2006/main" def="{69012ECD-51FC-41F1-AA8D-1B2483CD663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4" d="100"/>
          <a:sy n="64" d="100"/>
        </p:scale>
        <p:origin x="954" y="78"/>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Uzma Muhammad (2406912)" userId="S::2406912@student.uwtsd.ac.uk::5e6b4c64-a145-4ed6-abdc-1faec29b32cc" providerId="AD" clId="Web-{89F4FB2C-7566-1F37-3438-9CE7223B7F11}"/>
    <pc:docChg chg="modSld sldOrd">
      <pc:chgData name="Uzma Muhammad (2406912)" userId="S::2406912@student.uwtsd.ac.uk::5e6b4c64-a145-4ed6-abdc-1faec29b32cc" providerId="AD" clId="Web-{89F4FB2C-7566-1F37-3438-9CE7223B7F11}" dt="2025-11-13T10:42:05.476" v="53" actId="14100"/>
      <pc:docMkLst>
        <pc:docMk/>
      </pc:docMkLst>
      <pc:sldChg chg="modSp">
        <pc:chgData name="Uzma Muhammad (2406912)" userId="S::2406912@student.uwtsd.ac.uk::5e6b4c64-a145-4ed6-abdc-1faec29b32cc" providerId="AD" clId="Web-{89F4FB2C-7566-1F37-3438-9CE7223B7F11}" dt="2025-11-13T10:42:05.476" v="53" actId="14100"/>
        <pc:sldMkLst>
          <pc:docMk/>
          <pc:sldMk cId="3979513033" sldId="282"/>
        </pc:sldMkLst>
        <pc:graphicFrameChg chg="mod modGraphic">
          <ac:chgData name="Uzma Muhammad (2406912)" userId="S::2406912@student.uwtsd.ac.uk::5e6b4c64-a145-4ed6-abdc-1faec29b32cc" providerId="AD" clId="Web-{89F4FB2C-7566-1F37-3438-9CE7223B7F11}" dt="2025-11-13T10:42:05.476" v="53" actId="14100"/>
          <ac:graphicFrameMkLst>
            <pc:docMk/>
            <pc:sldMk cId="3979513033" sldId="282"/>
            <ac:graphicFrameMk id="10" creationId="{00000000-0000-0000-0000-000000000000}"/>
          </ac:graphicFrameMkLst>
        </pc:graphicFrameChg>
      </pc:sldChg>
      <pc:sldChg chg="ord">
        <pc:chgData name="Uzma Muhammad (2406912)" userId="S::2406912@student.uwtsd.ac.uk::5e6b4c64-a145-4ed6-abdc-1faec29b32cc" providerId="AD" clId="Web-{89F4FB2C-7566-1F37-3438-9CE7223B7F11}" dt="2025-11-13T10:31:54.402" v="43"/>
        <pc:sldMkLst>
          <pc:docMk/>
          <pc:sldMk cId="68763264" sldId="289"/>
        </pc:sldMkLst>
      </pc:sldChg>
      <pc:sldChg chg="addSp delSp modSp">
        <pc:chgData name="Uzma Muhammad (2406912)" userId="S::2406912@student.uwtsd.ac.uk::5e6b4c64-a145-4ed6-abdc-1faec29b32cc" providerId="AD" clId="Web-{89F4FB2C-7566-1F37-3438-9CE7223B7F11}" dt="2025-11-13T10:27:26.903" v="42" actId="20577"/>
        <pc:sldMkLst>
          <pc:docMk/>
          <pc:sldMk cId="3020460303" sldId="295"/>
        </pc:sldMkLst>
        <pc:spChg chg="mod">
          <ac:chgData name="Uzma Muhammad (2406912)" userId="S::2406912@student.uwtsd.ac.uk::5e6b4c64-a145-4ed6-abdc-1faec29b32cc" providerId="AD" clId="Web-{89F4FB2C-7566-1F37-3438-9CE7223B7F11}" dt="2025-11-13T10:22:40.888" v="22" actId="14100"/>
          <ac:spMkLst>
            <pc:docMk/>
            <pc:sldMk cId="3020460303" sldId="295"/>
            <ac:spMk id="7" creationId="{F9513B8E-BE7A-486A-9F5A-9FEE77C9ED27}"/>
          </ac:spMkLst>
        </pc:spChg>
        <pc:spChg chg="del mod">
          <ac:chgData name="Uzma Muhammad (2406912)" userId="S::2406912@student.uwtsd.ac.uk::5e6b4c64-a145-4ed6-abdc-1faec29b32cc" providerId="AD" clId="Web-{89F4FB2C-7566-1F37-3438-9CE7223B7F11}" dt="2025-11-13T10:20:42.683" v="9"/>
          <ac:spMkLst>
            <pc:docMk/>
            <pc:sldMk cId="3020460303" sldId="295"/>
            <ac:spMk id="9" creationId="{D76A5F21-C887-4379-A20A-3CB406A1F102}"/>
          </ac:spMkLst>
        </pc:spChg>
        <pc:spChg chg="add mod">
          <ac:chgData name="Uzma Muhammad (2406912)" userId="S::2406912@student.uwtsd.ac.uk::5e6b4c64-a145-4ed6-abdc-1faec29b32cc" providerId="AD" clId="Web-{89F4FB2C-7566-1F37-3438-9CE7223B7F11}" dt="2025-11-13T10:27:26.903" v="42" actId="20577"/>
          <ac:spMkLst>
            <pc:docMk/>
            <pc:sldMk cId="3020460303" sldId="295"/>
            <ac:spMk id="13" creationId="{46431B7A-7819-F1C5-BE39-0838DFA3A28A}"/>
          </ac:spMkLst>
        </pc:spChg>
        <pc:spChg chg="add del mod">
          <ac:chgData name="Uzma Muhammad (2406912)" userId="S::2406912@student.uwtsd.ac.uk::5e6b4c64-a145-4ed6-abdc-1faec29b32cc" providerId="AD" clId="Web-{89F4FB2C-7566-1F37-3438-9CE7223B7F11}" dt="2025-11-13T10:23:34.013" v="26"/>
          <ac:spMkLst>
            <pc:docMk/>
            <pc:sldMk cId="3020460303" sldId="295"/>
            <ac:spMk id="23" creationId="{D76A5F21-C887-4379-A20A-3CB406A1F102}"/>
          </ac:spMkLst>
        </pc:spChg>
        <pc:graphicFrameChg chg="del mod">
          <ac:chgData name="Uzma Muhammad (2406912)" userId="S::2406912@student.uwtsd.ac.uk::5e6b4c64-a145-4ed6-abdc-1faec29b32cc" providerId="AD" clId="Web-{89F4FB2C-7566-1F37-3438-9CE7223B7F11}" dt="2025-11-13T10:18:58.166" v="2"/>
          <ac:graphicFrameMkLst>
            <pc:docMk/>
            <pc:sldMk cId="3020460303" sldId="295"/>
            <ac:graphicFrameMk id="2" creationId="{00000000-0000-0000-0000-000000000000}"/>
          </ac:graphicFrameMkLst>
        </pc:graphicFrameChg>
        <pc:graphicFrameChg chg="add del mod">
          <ac:chgData name="Uzma Muhammad (2406912)" userId="S::2406912@student.uwtsd.ac.uk::5e6b4c64-a145-4ed6-abdc-1faec29b32cc" providerId="AD" clId="Web-{89F4FB2C-7566-1F37-3438-9CE7223B7F11}" dt="2025-11-13T10:25:05.967" v="34"/>
          <ac:graphicFrameMkLst>
            <pc:docMk/>
            <pc:sldMk cId="3020460303" sldId="295"/>
            <ac:graphicFrameMk id="14" creationId="{D0878E07-08E6-FBA0-1F1B-5F21816F0870}"/>
          </ac:graphicFrameMkLst>
        </pc:graphicFrameChg>
        <pc:picChg chg="mod">
          <ac:chgData name="Uzma Muhammad (2406912)" userId="S::2406912@student.uwtsd.ac.uk::5e6b4c64-a145-4ed6-abdc-1faec29b32cc" providerId="AD" clId="Web-{89F4FB2C-7566-1F37-3438-9CE7223B7F11}" dt="2025-11-13T10:21:48.746" v="16" actId="1076"/>
          <ac:picMkLst>
            <pc:docMk/>
            <pc:sldMk cId="3020460303" sldId="295"/>
            <ac:picMk id="11" creationId="{70AAE794-2F38-416E-B928-BB5474A812D7}"/>
          </ac:picMkLst>
        </pc:picChg>
      </pc:sldChg>
    </pc:docChg>
  </pc:docChgLst>
  <pc:docChgLst>
    <pc:chgData name="Uzma Muhammad (2406912)" userId="S::2406912@student.uwtsd.ac.uk::5e6b4c64-a145-4ed6-abdc-1faec29b32cc" providerId="AD" clId="Web-{3D43DD44-2665-38FB-256F-51C422A82856}"/>
    <pc:docChg chg="mod addSld delSld modSld addMainMaster delMainMaster modMainMaster">
      <pc:chgData name="Uzma Muhammad (2406912)" userId="S::2406912@student.uwtsd.ac.uk::5e6b4c64-a145-4ed6-abdc-1faec29b32cc" providerId="AD" clId="Web-{3D43DD44-2665-38FB-256F-51C422A82856}" dt="2025-11-09T16:25:09.321" v="560"/>
      <pc:docMkLst>
        <pc:docMk/>
      </pc:docMkLst>
      <pc:sldChg chg="addSp delSp modSp add del mod modClrScheme chgLayout">
        <pc:chgData name="Uzma Muhammad (2406912)" userId="S::2406912@student.uwtsd.ac.uk::5e6b4c64-a145-4ed6-abdc-1faec29b32cc" providerId="AD" clId="Web-{3D43DD44-2665-38FB-256F-51C422A82856}" dt="2025-11-08T20:35:20.432" v="247"/>
        <pc:sldMkLst>
          <pc:docMk/>
          <pc:sldMk cId="1485234858" sldId="256"/>
        </pc:sldMkLst>
        <pc:spChg chg="mod ord">
          <ac:chgData name="Uzma Muhammad (2406912)" userId="S::2406912@student.uwtsd.ac.uk::5e6b4c64-a145-4ed6-abdc-1faec29b32cc" providerId="AD" clId="Web-{3D43DD44-2665-38FB-256F-51C422A82856}" dt="2025-11-08T20:35:20.432" v="247"/>
          <ac:spMkLst>
            <pc:docMk/>
            <pc:sldMk cId="1485234858" sldId="256"/>
            <ac:spMk id="2" creationId="{E52BFEB6-F40E-4219-9AA6-8A27C2E8899B}"/>
          </ac:spMkLst>
        </pc:spChg>
        <pc:picChg chg="mod ord">
          <ac:chgData name="Uzma Muhammad (2406912)" userId="S::2406912@student.uwtsd.ac.uk::5e6b4c64-a145-4ed6-abdc-1faec29b32cc" providerId="AD" clId="Web-{3D43DD44-2665-38FB-256F-51C422A82856}" dt="2025-11-08T20:35:20.432" v="247"/>
          <ac:picMkLst>
            <pc:docMk/>
            <pc:sldMk cId="1485234858" sldId="256"/>
            <ac:picMk id="7" creationId="{4414D423-B276-4148-A337-5693724BB04E}"/>
          </ac:picMkLst>
        </pc:picChg>
      </pc:sldChg>
      <pc:sldChg chg="delSp modSp mod modClrScheme chgLayout">
        <pc:chgData name="Uzma Muhammad (2406912)" userId="S::2406912@student.uwtsd.ac.uk::5e6b4c64-a145-4ed6-abdc-1faec29b32cc" providerId="AD" clId="Web-{3D43DD44-2665-38FB-256F-51C422A82856}" dt="2025-11-08T20:35:20.432" v="247"/>
        <pc:sldMkLst>
          <pc:docMk/>
          <pc:sldMk cId="909226357" sldId="257"/>
        </pc:sldMkLst>
        <pc:spChg chg="mod ord">
          <ac:chgData name="Uzma Muhammad (2406912)" userId="S::2406912@student.uwtsd.ac.uk::5e6b4c64-a145-4ed6-abdc-1faec29b32cc" providerId="AD" clId="Web-{3D43DD44-2665-38FB-256F-51C422A82856}" dt="2025-11-08T20:35:20.432" v="247"/>
          <ac:spMkLst>
            <pc:docMk/>
            <pc:sldMk cId="909226357" sldId="257"/>
            <ac:spMk id="2" creationId="{B35ED38B-2505-420A-A14A-D41E71EDBA33}"/>
          </ac:spMkLst>
        </pc:spChg>
        <pc:spChg chg="mod ord">
          <ac:chgData name="Uzma Muhammad (2406912)" userId="S::2406912@student.uwtsd.ac.uk::5e6b4c64-a145-4ed6-abdc-1faec29b32cc" providerId="AD" clId="Web-{3D43DD44-2665-38FB-256F-51C422A82856}" dt="2025-11-08T20:35:20.432" v="247"/>
          <ac:spMkLst>
            <pc:docMk/>
            <pc:sldMk cId="909226357" sldId="257"/>
            <ac:spMk id="3" creationId="{71F217F2-8C36-4584-BD5D-0B00606DF9A2}"/>
          </ac:spMkLst>
        </pc:spChg>
        <pc:picChg chg="mod">
          <ac:chgData name="Uzma Muhammad (2406912)" userId="S::2406912@student.uwtsd.ac.uk::5e6b4c64-a145-4ed6-abdc-1faec29b32cc" providerId="AD" clId="Web-{3D43DD44-2665-38FB-256F-51C422A82856}" dt="2025-11-08T20:07:00.695" v="38" actId="14100"/>
          <ac:picMkLst>
            <pc:docMk/>
            <pc:sldMk cId="909226357" sldId="257"/>
            <ac:picMk id="1028" creationId="{00000000-0000-0000-0000-000000000000}"/>
          </ac:picMkLst>
        </pc:picChg>
      </pc:sldChg>
      <pc:sldChg chg="addSp delSp modSp mod modClrScheme chgLayout">
        <pc:chgData name="Uzma Muhammad (2406912)" userId="S::2406912@student.uwtsd.ac.uk::5e6b4c64-a145-4ed6-abdc-1faec29b32cc" providerId="AD" clId="Web-{3D43DD44-2665-38FB-256F-51C422A82856}" dt="2025-11-08T20:35:20.432" v="247"/>
        <pc:sldMkLst>
          <pc:docMk/>
          <pc:sldMk cId="2122728967" sldId="260"/>
        </pc:sldMkLst>
        <pc:spChg chg="mod ord">
          <ac:chgData name="Uzma Muhammad (2406912)" userId="S::2406912@student.uwtsd.ac.uk::5e6b4c64-a145-4ed6-abdc-1faec29b32cc" providerId="AD" clId="Web-{3D43DD44-2665-38FB-256F-51C422A82856}" dt="2025-11-08T20:35:20.432" v="247"/>
          <ac:spMkLst>
            <pc:docMk/>
            <pc:sldMk cId="2122728967" sldId="260"/>
            <ac:spMk id="3" creationId="{7A663105-4B92-4F24-9DF6-58BB116E29FA}"/>
          </ac:spMkLst>
        </pc:spChg>
        <pc:spChg chg="mod ord">
          <ac:chgData name="Uzma Muhammad (2406912)" userId="S::2406912@student.uwtsd.ac.uk::5e6b4c64-a145-4ed6-abdc-1faec29b32cc" providerId="AD" clId="Web-{3D43DD44-2665-38FB-256F-51C422A82856}" dt="2025-11-08T20:35:20.432" v="247"/>
          <ac:spMkLst>
            <pc:docMk/>
            <pc:sldMk cId="2122728967" sldId="260"/>
            <ac:spMk id="4" creationId="{8E41F722-BA6E-4DCA-864E-876ECDFB5336}"/>
          </ac:spMkLst>
        </pc:spChg>
        <pc:spChg chg="mod ord">
          <ac:chgData name="Uzma Muhammad (2406912)" userId="S::2406912@student.uwtsd.ac.uk::5e6b4c64-a145-4ed6-abdc-1faec29b32cc" providerId="AD" clId="Web-{3D43DD44-2665-38FB-256F-51C422A82856}" dt="2025-11-08T20:35:20.432" v="247"/>
          <ac:spMkLst>
            <pc:docMk/>
            <pc:sldMk cId="2122728967" sldId="260"/>
            <ac:spMk id="6" creationId="{03161DAB-3A3E-48FC-9143-482C63BB1C02}"/>
          </ac:spMkLst>
        </pc:spChg>
        <pc:picChg chg="mod ord">
          <ac:chgData name="Uzma Muhammad (2406912)" userId="S::2406912@student.uwtsd.ac.uk::5e6b4c64-a145-4ed6-abdc-1faec29b32cc" providerId="AD" clId="Web-{3D43DD44-2665-38FB-256F-51C422A82856}" dt="2025-11-08T20:35:20.432" v="247"/>
          <ac:picMkLst>
            <pc:docMk/>
            <pc:sldMk cId="2122728967" sldId="260"/>
            <ac:picMk id="12" creationId="{3E7237D6-2D71-4A63-9CB5-8ADCB63FC726}"/>
          </ac:picMkLst>
        </pc:picChg>
      </pc:sldChg>
      <pc:sldChg chg="addSp delSp modSp mod modClrScheme chgLayout">
        <pc:chgData name="Uzma Muhammad (2406912)" userId="S::2406912@student.uwtsd.ac.uk::5e6b4c64-a145-4ed6-abdc-1faec29b32cc" providerId="AD" clId="Web-{3D43DD44-2665-38FB-256F-51C422A82856}" dt="2025-11-08T21:21:32.960" v="522"/>
        <pc:sldMkLst>
          <pc:docMk/>
          <pc:sldMk cId="4252466045" sldId="268"/>
        </pc:sldMkLst>
        <pc:spChg chg="mod ord">
          <ac:chgData name="Uzma Muhammad (2406912)" userId="S::2406912@student.uwtsd.ac.uk::5e6b4c64-a145-4ed6-abdc-1faec29b32cc" providerId="AD" clId="Web-{3D43DD44-2665-38FB-256F-51C422A82856}" dt="2025-11-08T21:21:32.960" v="522"/>
          <ac:spMkLst>
            <pc:docMk/>
            <pc:sldMk cId="4252466045" sldId="268"/>
            <ac:spMk id="23" creationId="{5FB75C3E-5885-49DD-8190-BB1E8C511A7E}"/>
          </ac:spMkLst>
        </pc:spChg>
        <pc:spChg chg="mod ord">
          <ac:chgData name="Uzma Muhammad (2406912)" userId="S::2406912@student.uwtsd.ac.uk::5e6b4c64-a145-4ed6-abdc-1faec29b32cc" providerId="AD" clId="Web-{3D43DD44-2665-38FB-256F-51C422A82856}" dt="2025-11-08T21:21:32.960" v="522"/>
          <ac:spMkLst>
            <pc:docMk/>
            <pc:sldMk cId="4252466045" sldId="268"/>
            <ac:spMk id="27" creationId="{3C7B196D-A4EB-4450-8C2E-D4F26C77F843}"/>
          </ac:spMkLst>
        </pc:spChg>
        <pc:spChg chg="add mod">
          <ac:chgData name="Uzma Muhammad (2406912)" userId="S::2406912@student.uwtsd.ac.uk::5e6b4c64-a145-4ed6-abdc-1faec29b32cc" providerId="AD" clId="Web-{3D43DD44-2665-38FB-256F-51C422A82856}" dt="2025-11-08T21:21:32.960" v="522"/>
          <ac:spMkLst>
            <pc:docMk/>
            <pc:sldMk cId="4252466045" sldId="268"/>
            <ac:spMk id="34" creationId="{02C9176B-03CF-48E8-C3E5-E596DBDDD025}"/>
          </ac:spMkLst>
        </pc:spChg>
        <pc:spChg chg="add mod">
          <ac:chgData name="Uzma Muhammad (2406912)" userId="S::2406912@student.uwtsd.ac.uk::5e6b4c64-a145-4ed6-abdc-1faec29b32cc" providerId="AD" clId="Web-{3D43DD44-2665-38FB-256F-51C422A82856}" dt="2025-11-08T21:21:32.960" v="522"/>
          <ac:spMkLst>
            <pc:docMk/>
            <pc:sldMk cId="4252466045" sldId="268"/>
            <ac:spMk id="36" creationId="{3E37D341-C824-3DB5-9349-2B3236565EF7}"/>
          </ac:spMkLst>
        </pc:spChg>
        <pc:spChg chg="add mod">
          <ac:chgData name="Uzma Muhammad (2406912)" userId="S::2406912@student.uwtsd.ac.uk::5e6b4c64-a145-4ed6-abdc-1faec29b32cc" providerId="AD" clId="Web-{3D43DD44-2665-38FB-256F-51C422A82856}" dt="2025-11-08T21:21:32.960" v="522"/>
          <ac:spMkLst>
            <pc:docMk/>
            <pc:sldMk cId="4252466045" sldId="268"/>
            <ac:spMk id="38" creationId="{8D7A8DA1-0106-AAAE-3D22-E0A8C243FD7C}"/>
          </ac:spMkLst>
        </pc:spChg>
        <pc:picChg chg="add mod ord">
          <ac:chgData name="Uzma Muhammad (2406912)" userId="S::2406912@student.uwtsd.ac.uk::5e6b4c64-a145-4ed6-abdc-1faec29b32cc" providerId="AD" clId="Web-{3D43DD44-2665-38FB-256F-51C422A82856}" dt="2025-11-08T21:21:32.960" v="522"/>
          <ac:picMkLst>
            <pc:docMk/>
            <pc:sldMk cId="4252466045" sldId="268"/>
            <ac:picMk id="17" creationId="{36485BF3-F931-8A90-21C4-4388BFE966B1}"/>
          </ac:picMkLst>
        </pc:picChg>
      </pc:sldChg>
      <pc:sldChg chg="modSp mod modClrScheme chgLayout">
        <pc:chgData name="Uzma Muhammad (2406912)" userId="S::2406912@student.uwtsd.ac.uk::5e6b4c64-a145-4ed6-abdc-1faec29b32cc" providerId="AD" clId="Web-{3D43DD44-2665-38FB-256F-51C422A82856}" dt="2025-11-08T20:35:20.432" v="247"/>
        <pc:sldMkLst>
          <pc:docMk/>
          <pc:sldMk cId="3190245698" sldId="279"/>
        </pc:sldMkLst>
        <pc:spChg chg="mod ord">
          <ac:chgData name="Uzma Muhammad (2406912)" userId="S::2406912@student.uwtsd.ac.uk::5e6b4c64-a145-4ed6-abdc-1faec29b32cc" providerId="AD" clId="Web-{3D43DD44-2665-38FB-256F-51C422A82856}" dt="2025-11-08T20:35:20.432" v="247"/>
          <ac:spMkLst>
            <pc:docMk/>
            <pc:sldMk cId="3190245698" sldId="279"/>
            <ac:spMk id="6" creationId="{F9513B8E-BE7A-486A-9F5A-9FEE77C9ED27}"/>
          </ac:spMkLst>
        </pc:spChg>
        <pc:picChg chg="mod ord">
          <ac:chgData name="Uzma Muhammad (2406912)" userId="S::2406912@student.uwtsd.ac.uk::5e6b4c64-a145-4ed6-abdc-1faec29b32cc" providerId="AD" clId="Web-{3D43DD44-2665-38FB-256F-51C422A82856}" dt="2025-11-08T20:35:20.432" v="247"/>
          <ac:picMkLst>
            <pc:docMk/>
            <pc:sldMk cId="3190245698" sldId="279"/>
            <ac:picMk id="11" creationId="{70AAE794-2F38-416E-B928-BB5474A812D7}"/>
          </ac:picMkLst>
        </pc:picChg>
      </pc:sldChg>
      <pc:sldChg chg="modSp mod modClrScheme chgLayout">
        <pc:chgData name="Uzma Muhammad (2406912)" userId="S::2406912@student.uwtsd.ac.uk::5e6b4c64-a145-4ed6-abdc-1faec29b32cc" providerId="AD" clId="Web-{3D43DD44-2665-38FB-256F-51C422A82856}" dt="2025-11-08T20:35:20.432" v="247"/>
        <pc:sldMkLst>
          <pc:docMk/>
          <pc:sldMk cId="3113318487" sldId="280"/>
        </pc:sldMkLst>
        <pc:spChg chg="mod ord">
          <ac:chgData name="Uzma Muhammad (2406912)" userId="S::2406912@student.uwtsd.ac.uk::5e6b4c64-a145-4ed6-abdc-1faec29b32cc" providerId="AD" clId="Web-{3D43DD44-2665-38FB-256F-51C422A82856}" dt="2025-11-08T20:35:20.432" v="247"/>
          <ac:spMkLst>
            <pc:docMk/>
            <pc:sldMk cId="3113318487" sldId="280"/>
            <ac:spMk id="3" creationId="{D2DDABB1-5E6B-4365-AD9E-DDCE7E972742}"/>
          </ac:spMkLst>
        </pc:spChg>
        <pc:picChg chg="mod ord">
          <ac:chgData name="Uzma Muhammad (2406912)" userId="S::2406912@student.uwtsd.ac.uk::5e6b4c64-a145-4ed6-abdc-1faec29b32cc" providerId="AD" clId="Web-{3D43DD44-2665-38FB-256F-51C422A82856}" dt="2025-11-08T20:35:20.432" v="247"/>
          <ac:picMkLst>
            <pc:docMk/>
            <pc:sldMk cId="3113318487" sldId="280"/>
            <ac:picMk id="21" creationId="{D29AD2ED-F2E1-42BA-A4F8-29194C963478}"/>
          </ac:picMkLst>
        </pc:picChg>
      </pc:sldChg>
      <pc:sldChg chg="delSp modSp mod modClrScheme chgLayout">
        <pc:chgData name="Uzma Muhammad (2406912)" userId="S::2406912@student.uwtsd.ac.uk::5e6b4c64-a145-4ed6-abdc-1faec29b32cc" providerId="AD" clId="Web-{3D43DD44-2665-38FB-256F-51C422A82856}" dt="2025-11-08T20:40:23.908" v="263" actId="14100"/>
        <pc:sldMkLst>
          <pc:docMk/>
          <pc:sldMk cId="3979513033" sldId="282"/>
        </pc:sldMkLst>
        <pc:spChg chg="mod ord">
          <ac:chgData name="Uzma Muhammad (2406912)" userId="S::2406912@student.uwtsd.ac.uk::5e6b4c64-a145-4ed6-abdc-1faec29b32cc" providerId="AD" clId="Web-{3D43DD44-2665-38FB-256F-51C422A82856}" dt="2025-11-08T20:40:23.908" v="263" actId="14100"/>
          <ac:spMkLst>
            <pc:docMk/>
            <pc:sldMk cId="3979513033" sldId="282"/>
            <ac:spMk id="7" creationId="{00000000-0000-0000-0000-000000000000}"/>
          </ac:spMkLst>
        </pc:spChg>
        <pc:graphicFrameChg chg="mod ord modGraphic">
          <ac:chgData name="Uzma Muhammad (2406912)" userId="S::2406912@student.uwtsd.ac.uk::5e6b4c64-a145-4ed6-abdc-1faec29b32cc" providerId="AD" clId="Web-{3D43DD44-2665-38FB-256F-51C422A82856}" dt="2025-11-08T20:38:53.890" v="259" actId="20577"/>
          <ac:graphicFrameMkLst>
            <pc:docMk/>
            <pc:sldMk cId="3979513033" sldId="282"/>
            <ac:graphicFrameMk id="10" creationId="{00000000-0000-0000-0000-000000000000}"/>
          </ac:graphicFrameMkLst>
        </pc:graphicFrameChg>
        <pc:picChg chg="mod">
          <ac:chgData name="Uzma Muhammad (2406912)" userId="S::2406912@student.uwtsd.ac.uk::5e6b4c64-a145-4ed6-abdc-1faec29b32cc" providerId="AD" clId="Web-{3D43DD44-2665-38FB-256F-51C422A82856}" dt="2025-11-08T20:40:03.126" v="262" actId="1076"/>
          <ac:picMkLst>
            <pc:docMk/>
            <pc:sldMk cId="3979513033" sldId="282"/>
            <ac:picMk id="3076" creationId="{00000000-0000-0000-0000-000000000000}"/>
          </ac:picMkLst>
        </pc:picChg>
      </pc:sldChg>
      <pc:sldChg chg="delSp modSp mod modClrScheme chgLayout">
        <pc:chgData name="Uzma Muhammad (2406912)" userId="S::2406912@student.uwtsd.ac.uk::5e6b4c64-a145-4ed6-abdc-1faec29b32cc" providerId="AD" clId="Web-{3D43DD44-2665-38FB-256F-51C422A82856}" dt="2025-11-08T20:41:43.518" v="266"/>
        <pc:sldMkLst>
          <pc:docMk/>
          <pc:sldMk cId="3649522200" sldId="283"/>
        </pc:sldMkLst>
        <pc:spChg chg="mod ord">
          <ac:chgData name="Uzma Muhammad (2406912)" userId="S::2406912@student.uwtsd.ac.uk::5e6b4c64-a145-4ed6-abdc-1faec29b32cc" providerId="AD" clId="Web-{3D43DD44-2665-38FB-256F-51C422A82856}" dt="2025-11-08T20:35:20.432" v="247"/>
          <ac:spMkLst>
            <pc:docMk/>
            <pc:sldMk cId="3649522200" sldId="283"/>
            <ac:spMk id="3" creationId="{00000000-0000-0000-0000-000000000000}"/>
          </ac:spMkLst>
        </pc:spChg>
        <pc:picChg chg="mod ord">
          <ac:chgData name="Uzma Muhammad (2406912)" userId="S::2406912@student.uwtsd.ac.uk::5e6b4c64-a145-4ed6-abdc-1faec29b32cc" providerId="AD" clId="Web-{3D43DD44-2665-38FB-256F-51C422A82856}" dt="2025-11-08T20:35:20.432" v="247"/>
          <ac:picMkLst>
            <pc:docMk/>
            <pc:sldMk cId="3649522200" sldId="283"/>
            <ac:picMk id="4098" creationId="{00000000-0000-0000-0000-000000000000}"/>
          </ac:picMkLst>
        </pc:picChg>
      </pc:sldChg>
      <pc:sldChg chg="delSp modSp mod modClrScheme chgLayout">
        <pc:chgData name="Uzma Muhammad (2406912)" userId="S::2406912@student.uwtsd.ac.uk::5e6b4c64-a145-4ed6-abdc-1faec29b32cc" providerId="AD" clId="Web-{3D43DD44-2665-38FB-256F-51C422A82856}" dt="2025-11-08T20:48:20.927" v="283" actId="1076"/>
        <pc:sldMkLst>
          <pc:docMk/>
          <pc:sldMk cId="2216993151" sldId="284"/>
        </pc:sldMkLst>
        <pc:spChg chg="mod ord">
          <ac:chgData name="Uzma Muhammad (2406912)" userId="S::2406912@student.uwtsd.ac.uk::5e6b4c64-a145-4ed6-abdc-1faec29b32cc" providerId="AD" clId="Web-{3D43DD44-2665-38FB-256F-51C422A82856}" dt="2025-11-08T20:45:15.599" v="280" actId="14100"/>
          <ac:spMkLst>
            <pc:docMk/>
            <pc:sldMk cId="2216993151" sldId="284"/>
            <ac:spMk id="3" creationId="{00000000-0000-0000-0000-000000000000}"/>
          </ac:spMkLst>
        </pc:spChg>
        <pc:graphicFrameChg chg="mod ord">
          <ac:chgData name="Uzma Muhammad (2406912)" userId="S::2406912@student.uwtsd.ac.uk::5e6b4c64-a145-4ed6-abdc-1faec29b32cc" providerId="AD" clId="Web-{3D43DD44-2665-38FB-256F-51C422A82856}" dt="2025-11-08T20:48:20.927" v="283" actId="1076"/>
          <ac:graphicFrameMkLst>
            <pc:docMk/>
            <pc:sldMk cId="2216993151" sldId="284"/>
            <ac:graphicFrameMk id="6" creationId="{00000000-0000-0000-0000-000000000000}"/>
          </ac:graphicFrameMkLst>
        </pc:graphicFrameChg>
        <pc:picChg chg="mod modCrop">
          <ac:chgData name="Uzma Muhammad (2406912)" userId="S::2406912@student.uwtsd.ac.uk::5e6b4c64-a145-4ed6-abdc-1faec29b32cc" providerId="AD" clId="Web-{3D43DD44-2665-38FB-256F-51C422A82856}" dt="2025-11-08T20:45:30.130" v="282"/>
          <ac:picMkLst>
            <pc:docMk/>
            <pc:sldMk cId="2216993151" sldId="284"/>
            <ac:picMk id="5122" creationId="{00000000-0000-0000-0000-000000000000}"/>
          </ac:picMkLst>
        </pc:picChg>
      </pc:sldChg>
      <pc:sldChg chg="delSp modSp mod modClrScheme chgLayout">
        <pc:chgData name="Uzma Muhammad (2406912)" userId="S::2406912@student.uwtsd.ac.uk::5e6b4c64-a145-4ed6-abdc-1faec29b32cc" providerId="AD" clId="Web-{3D43DD44-2665-38FB-256F-51C422A82856}" dt="2025-11-08T20:53:19.628" v="294" actId="20577"/>
        <pc:sldMkLst>
          <pc:docMk/>
          <pc:sldMk cId="2097418627" sldId="285"/>
        </pc:sldMkLst>
        <pc:spChg chg="mod ord">
          <ac:chgData name="Uzma Muhammad (2406912)" userId="S::2406912@student.uwtsd.ac.uk::5e6b4c64-a145-4ed6-abdc-1faec29b32cc" providerId="AD" clId="Web-{3D43DD44-2665-38FB-256F-51C422A82856}" dt="2025-11-08T20:53:19.628" v="294" actId="20577"/>
          <ac:spMkLst>
            <pc:docMk/>
            <pc:sldMk cId="2097418627" sldId="285"/>
            <ac:spMk id="3" creationId="{00000000-0000-0000-0000-000000000000}"/>
          </ac:spMkLst>
        </pc:spChg>
        <pc:graphicFrameChg chg="mod ord">
          <ac:chgData name="Uzma Muhammad (2406912)" userId="S::2406912@student.uwtsd.ac.uk::5e6b4c64-a145-4ed6-abdc-1faec29b32cc" providerId="AD" clId="Web-{3D43DD44-2665-38FB-256F-51C422A82856}" dt="2025-11-08T20:51:50.500" v="290" actId="1076"/>
          <ac:graphicFrameMkLst>
            <pc:docMk/>
            <pc:sldMk cId="2097418627" sldId="285"/>
            <ac:graphicFrameMk id="6" creationId="{00000000-0000-0000-0000-000000000000}"/>
          </ac:graphicFrameMkLst>
        </pc:graphicFrameChg>
      </pc:sldChg>
      <pc:sldChg chg="delSp modSp mod modClrScheme chgLayout">
        <pc:chgData name="Uzma Muhammad (2406912)" userId="S::2406912@student.uwtsd.ac.uk::5e6b4c64-a145-4ed6-abdc-1faec29b32cc" providerId="AD" clId="Web-{3D43DD44-2665-38FB-256F-51C422A82856}" dt="2025-11-08T21:22:32.073" v="525" actId="14100"/>
        <pc:sldMkLst>
          <pc:docMk/>
          <pc:sldMk cId="197628521" sldId="286"/>
        </pc:sldMkLst>
        <pc:spChg chg="mod ord">
          <ac:chgData name="Uzma Muhammad (2406912)" userId="S::2406912@student.uwtsd.ac.uk::5e6b4c64-a145-4ed6-abdc-1faec29b32cc" providerId="AD" clId="Web-{3D43DD44-2665-38FB-256F-51C422A82856}" dt="2025-11-08T20:35:20.432" v="247"/>
          <ac:spMkLst>
            <pc:docMk/>
            <pc:sldMk cId="197628521" sldId="286"/>
            <ac:spMk id="2" creationId="{00000000-0000-0000-0000-000000000000}"/>
          </ac:spMkLst>
        </pc:spChg>
        <pc:spChg chg="mod ord">
          <ac:chgData name="Uzma Muhammad (2406912)" userId="S::2406912@student.uwtsd.ac.uk::5e6b4c64-a145-4ed6-abdc-1faec29b32cc" providerId="AD" clId="Web-{3D43DD44-2665-38FB-256F-51C422A82856}" dt="2025-11-08T21:22:32.073" v="525" actId="14100"/>
          <ac:spMkLst>
            <pc:docMk/>
            <pc:sldMk cId="197628521" sldId="286"/>
            <ac:spMk id="13" creationId="{00000000-0000-0000-0000-000000000000}"/>
          </ac:spMkLst>
        </pc:spChg>
        <pc:graphicFrameChg chg="mod ord">
          <ac:chgData name="Uzma Muhammad (2406912)" userId="S::2406912@student.uwtsd.ac.uk::5e6b4c64-a145-4ed6-abdc-1faec29b32cc" providerId="AD" clId="Web-{3D43DD44-2665-38FB-256F-51C422A82856}" dt="2025-11-08T20:35:20.432" v="247"/>
          <ac:graphicFrameMkLst>
            <pc:docMk/>
            <pc:sldMk cId="197628521" sldId="286"/>
            <ac:graphicFrameMk id="15" creationId="{00000000-0000-0000-0000-000000000000}"/>
          </ac:graphicFrameMkLst>
        </pc:graphicFrameChg>
      </pc:sldChg>
      <pc:sldChg chg="delSp modSp mod modClrScheme chgLayout">
        <pc:chgData name="Uzma Muhammad (2406912)" userId="S::2406912@student.uwtsd.ac.uk::5e6b4c64-a145-4ed6-abdc-1faec29b32cc" providerId="AD" clId="Web-{3D43DD44-2665-38FB-256F-51C422A82856}" dt="2025-11-08T21:23:25.249" v="530"/>
        <pc:sldMkLst>
          <pc:docMk/>
          <pc:sldMk cId="1652959408" sldId="287"/>
        </pc:sldMkLst>
        <pc:spChg chg="mod ord">
          <ac:chgData name="Uzma Muhammad (2406912)" userId="S::2406912@student.uwtsd.ac.uk::5e6b4c64-a145-4ed6-abdc-1faec29b32cc" providerId="AD" clId="Web-{3D43DD44-2665-38FB-256F-51C422A82856}" dt="2025-11-08T20:35:20.432" v="247"/>
          <ac:spMkLst>
            <pc:docMk/>
            <pc:sldMk cId="1652959408" sldId="287"/>
            <ac:spMk id="2" creationId="{00000000-0000-0000-0000-000000000000}"/>
          </ac:spMkLst>
        </pc:spChg>
        <pc:graphicFrameChg chg="mod ord">
          <ac:chgData name="Uzma Muhammad (2406912)" userId="S::2406912@student.uwtsd.ac.uk::5e6b4c64-a145-4ed6-abdc-1faec29b32cc" providerId="AD" clId="Web-{3D43DD44-2665-38FB-256F-51C422A82856}" dt="2025-11-08T20:35:20.432" v="247"/>
          <ac:graphicFrameMkLst>
            <pc:docMk/>
            <pc:sldMk cId="1652959408" sldId="287"/>
            <ac:graphicFrameMk id="5" creationId="{00000000-0000-0000-0000-000000000000}"/>
          </ac:graphicFrameMkLst>
        </pc:graphicFrameChg>
      </pc:sldChg>
      <pc:sldChg chg="delSp modSp mod modClrScheme chgLayout">
        <pc:chgData name="Uzma Muhammad (2406912)" userId="S::2406912@student.uwtsd.ac.uk::5e6b4c64-a145-4ed6-abdc-1faec29b32cc" providerId="AD" clId="Web-{3D43DD44-2665-38FB-256F-51C422A82856}" dt="2025-11-08T21:25:30.270" v="535" actId="14100"/>
        <pc:sldMkLst>
          <pc:docMk/>
          <pc:sldMk cId="3213542529" sldId="288"/>
        </pc:sldMkLst>
        <pc:spChg chg="mod ord">
          <ac:chgData name="Uzma Muhammad (2406912)" userId="S::2406912@student.uwtsd.ac.uk::5e6b4c64-a145-4ed6-abdc-1faec29b32cc" providerId="AD" clId="Web-{3D43DD44-2665-38FB-256F-51C422A82856}" dt="2025-11-08T20:35:20.432" v="247"/>
          <ac:spMkLst>
            <pc:docMk/>
            <pc:sldMk cId="3213542529" sldId="288"/>
            <ac:spMk id="2" creationId="{00000000-0000-0000-0000-000000000000}"/>
          </ac:spMkLst>
        </pc:spChg>
        <pc:spChg chg="mod ord">
          <ac:chgData name="Uzma Muhammad (2406912)" userId="S::2406912@student.uwtsd.ac.uk::5e6b4c64-a145-4ed6-abdc-1faec29b32cc" providerId="AD" clId="Web-{3D43DD44-2665-38FB-256F-51C422A82856}" dt="2025-11-08T21:24:24.080" v="534" actId="20577"/>
          <ac:spMkLst>
            <pc:docMk/>
            <pc:sldMk cId="3213542529" sldId="288"/>
            <ac:spMk id="4" creationId="{00000000-0000-0000-0000-000000000000}"/>
          </ac:spMkLst>
        </pc:spChg>
        <pc:graphicFrameChg chg="mod ord">
          <ac:chgData name="Uzma Muhammad (2406912)" userId="S::2406912@student.uwtsd.ac.uk::5e6b4c64-a145-4ed6-abdc-1faec29b32cc" providerId="AD" clId="Web-{3D43DD44-2665-38FB-256F-51C422A82856}" dt="2025-11-08T21:25:30.270" v="535" actId="14100"/>
          <ac:graphicFrameMkLst>
            <pc:docMk/>
            <pc:sldMk cId="3213542529" sldId="288"/>
            <ac:graphicFrameMk id="5" creationId="{00000000-0000-0000-0000-000000000000}"/>
          </ac:graphicFrameMkLst>
        </pc:graphicFrameChg>
      </pc:sldChg>
      <pc:sldChg chg="addSp delSp modSp mod modClrScheme chgLayout">
        <pc:chgData name="Uzma Muhammad (2406912)" userId="S::2406912@student.uwtsd.ac.uk::5e6b4c64-a145-4ed6-abdc-1faec29b32cc" providerId="AD" clId="Web-{3D43DD44-2665-38FB-256F-51C422A82856}" dt="2025-11-09T16:19:43.959" v="556" actId="1076"/>
        <pc:sldMkLst>
          <pc:docMk/>
          <pc:sldMk cId="68763264" sldId="289"/>
        </pc:sldMkLst>
        <pc:spChg chg="mod ord">
          <ac:chgData name="Uzma Muhammad (2406912)" userId="S::2406912@student.uwtsd.ac.uk::5e6b4c64-a145-4ed6-abdc-1faec29b32cc" providerId="AD" clId="Web-{3D43DD44-2665-38FB-256F-51C422A82856}" dt="2025-11-08T20:35:20.432" v="247"/>
          <ac:spMkLst>
            <pc:docMk/>
            <pc:sldMk cId="68763264" sldId="289"/>
            <ac:spMk id="2" creationId="{00000000-0000-0000-0000-000000000000}"/>
          </ac:spMkLst>
        </pc:spChg>
      </pc:sldChg>
      <pc:sldChg chg="delSp modSp mod modClrScheme chgLayout">
        <pc:chgData name="Uzma Muhammad (2406912)" userId="S::2406912@student.uwtsd.ac.uk::5e6b4c64-a145-4ed6-abdc-1faec29b32cc" providerId="AD" clId="Web-{3D43DD44-2665-38FB-256F-51C422A82856}" dt="2025-11-09T16:25:09.321" v="560"/>
        <pc:sldMkLst>
          <pc:docMk/>
          <pc:sldMk cId="1364042525" sldId="290"/>
        </pc:sldMkLst>
        <pc:spChg chg="mod ord">
          <ac:chgData name="Uzma Muhammad (2406912)" userId="S::2406912@student.uwtsd.ac.uk::5e6b4c64-a145-4ed6-abdc-1faec29b32cc" providerId="AD" clId="Web-{3D43DD44-2665-38FB-256F-51C422A82856}" dt="2025-11-08T20:35:20.432" v="247"/>
          <ac:spMkLst>
            <pc:docMk/>
            <pc:sldMk cId="1364042525" sldId="290"/>
            <ac:spMk id="2" creationId="{00000000-0000-0000-0000-000000000000}"/>
          </ac:spMkLst>
        </pc:spChg>
        <pc:graphicFrameChg chg="mod ord">
          <ac:chgData name="Uzma Muhammad (2406912)" userId="S::2406912@student.uwtsd.ac.uk::5e6b4c64-a145-4ed6-abdc-1faec29b32cc" providerId="AD" clId="Web-{3D43DD44-2665-38FB-256F-51C422A82856}" dt="2025-11-08T20:35:20.432" v="247"/>
          <ac:graphicFrameMkLst>
            <pc:docMk/>
            <pc:sldMk cId="1364042525" sldId="290"/>
            <ac:graphicFrameMk id="5" creationId="{00000000-0000-0000-0000-000000000000}"/>
          </ac:graphicFrameMkLst>
        </pc:graphicFrameChg>
      </pc:sldChg>
      <pc:sldChg chg="modSp mod modClrScheme chgLayout">
        <pc:chgData name="Uzma Muhammad (2406912)" userId="S::2406912@student.uwtsd.ac.uk::5e6b4c64-a145-4ed6-abdc-1faec29b32cc" providerId="AD" clId="Web-{3D43DD44-2665-38FB-256F-51C422A82856}" dt="2025-11-08T20:35:20.432" v="247"/>
        <pc:sldMkLst>
          <pc:docMk/>
          <pc:sldMk cId="1743200882" sldId="291"/>
        </pc:sldMkLst>
        <pc:spChg chg="mod ord">
          <ac:chgData name="Uzma Muhammad (2406912)" userId="S::2406912@student.uwtsd.ac.uk::5e6b4c64-a145-4ed6-abdc-1faec29b32cc" providerId="AD" clId="Web-{3D43DD44-2665-38FB-256F-51C422A82856}" dt="2025-11-08T20:35:20.432" v="247"/>
          <ac:spMkLst>
            <pc:docMk/>
            <pc:sldMk cId="1743200882" sldId="291"/>
            <ac:spMk id="2" creationId="{00000000-0000-0000-0000-000000000000}"/>
          </ac:spMkLst>
        </pc:spChg>
        <pc:graphicFrameChg chg="mod ord">
          <ac:chgData name="Uzma Muhammad (2406912)" userId="S::2406912@student.uwtsd.ac.uk::5e6b4c64-a145-4ed6-abdc-1faec29b32cc" providerId="AD" clId="Web-{3D43DD44-2665-38FB-256F-51C422A82856}" dt="2025-11-08T20:35:20.432" v="247"/>
          <ac:graphicFrameMkLst>
            <pc:docMk/>
            <pc:sldMk cId="1743200882" sldId="291"/>
            <ac:graphicFrameMk id="5" creationId="{00000000-0000-0000-0000-000000000000}"/>
          </ac:graphicFrameMkLst>
        </pc:graphicFrameChg>
      </pc:sldChg>
      <pc:sldChg chg="modSp mod modClrScheme chgLayout">
        <pc:chgData name="Uzma Muhammad (2406912)" userId="S::2406912@student.uwtsd.ac.uk::5e6b4c64-a145-4ed6-abdc-1faec29b32cc" providerId="AD" clId="Web-{3D43DD44-2665-38FB-256F-51C422A82856}" dt="2025-11-08T20:35:20.432" v="247"/>
        <pc:sldMkLst>
          <pc:docMk/>
          <pc:sldMk cId="4214992137" sldId="292"/>
        </pc:sldMkLst>
        <pc:spChg chg="mod ord">
          <ac:chgData name="Uzma Muhammad (2406912)" userId="S::2406912@student.uwtsd.ac.uk::5e6b4c64-a145-4ed6-abdc-1faec29b32cc" providerId="AD" clId="Web-{3D43DD44-2665-38FB-256F-51C422A82856}" dt="2025-11-08T20:35:20.432" v="247"/>
          <ac:spMkLst>
            <pc:docMk/>
            <pc:sldMk cId="4214992137" sldId="292"/>
            <ac:spMk id="2" creationId="{00000000-0000-0000-0000-000000000000}"/>
          </ac:spMkLst>
        </pc:spChg>
        <pc:graphicFrameChg chg="mod ord">
          <ac:chgData name="Uzma Muhammad (2406912)" userId="S::2406912@student.uwtsd.ac.uk::5e6b4c64-a145-4ed6-abdc-1faec29b32cc" providerId="AD" clId="Web-{3D43DD44-2665-38FB-256F-51C422A82856}" dt="2025-11-08T20:35:20.432" v="247"/>
          <ac:graphicFrameMkLst>
            <pc:docMk/>
            <pc:sldMk cId="4214992137" sldId="292"/>
            <ac:graphicFrameMk id="5" creationId="{00000000-0000-0000-0000-000000000000}"/>
          </ac:graphicFrameMkLst>
        </pc:graphicFrameChg>
      </pc:sldChg>
      <pc:sldChg chg="modSp mod modClrScheme chgLayout">
        <pc:chgData name="Uzma Muhammad (2406912)" userId="S::2406912@student.uwtsd.ac.uk::5e6b4c64-a145-4ed6-abdc-1faec29b32cc" providerId="AD" clId="Web-{3D43DD44-2665-38FB-256F-51C422A82856}" dt="2025-11-08T20:35:20.432" v="247"/>
        <pc:sldMkLst>
          <pc:docMk/>
          <pc:sldMk cId="2205923596" sldId="293"/>
        </pc:sldMkLst>
        <pc:spChg chg="mod ord">
          <ac:chgData name="Uzma Muhammad (2406912)" userId="S::2406912@student.uwtsd.ac.uk::5e6b4c64-a145-4ed6-abdc-1faec29b32cc" providerId="AD" clId="Web-{3D43DD44-2665-38FB-256F-51C422A82856}" dt="2025-11-08T20:35:20.432" v="247"/>
          <ac:spMkLst>
            <pc:docMk/>
            <pc:sldMk cId="2205923596" sldId="293"/>
            <ac:spMk id="2" creationId="{00000000-0000-0000-0000-000000000000}"/>
          </ac:spMkLst>
        </pc:spChg>
        <pc:spChg chg="mod ord">
          <ac:chgData name="Uzma Muhammad (2406912)" userId="S::2406912@student.uwtsd.ac.uk::5e6b4c64-a145-4ed6-abdc-1faec29b32cc" providerId="AD" clId="Web-{3D43DD44-2665-38FB-256F-51C422A82856}" dt="2025-11-08T20:35:20.432" v="247"/>
          <ac:spMkLst>
            <pc:docMk/>
            <pc:sldMk cId="2205923596" sldId="293"/>
            <ac:spMk id="3" creationId="{00000000-0000-0000-0000-000000000000}"/>
          </ac:spMkLst>
        </pc:spChg>
      </pc:sldChg>
      <pc:sldChg chg="modSp mod modClrScheme chgLayout">
        <pc:chgData name="Uzma Muhammad (2406912)" userId="S::2406912@student.uwtsd.ac.uk::5e6b4c64-a145-4ed6-abdc-1faec29b32cc" providerId="AD" clId="Web-{3D43DD44-2665-38FB-256F-51C422A82856}" dt="2025-11-08T20:35:20.432" v="247"/>
        <pc:sldMkLst>
          <pc:docMk/>
          <pc:sldMk cId="3020460303" sldId="295"/>
        </pc:sldMkLst>
        <pc:picChg chg="mod ord">
          <ac:chgData name="Uzma Muhammad (2406912)" userId="S::2406912@student.uwtsd.ac.uk::5e6b4c64-a145-4ed6-abdc-1faec29b32cc" providerId="AD" clId="Web-{3D43DD44-2665-38FB-256F-51C422A82856}" dt="2025-11-08T20:35:20.432" v="247"/>
          <ac:picMkLst>
            <pc:docMk/>
            <pc:sldMk cId="3020460303" sldId="295"/>
            <ac:picMk id="11" creationId="{70AAE794-2F38-416E-B928-BB5474A812D7}"/>
          </ac:picMkLst>
        </pc:picChg>
      </pc:sldChg>
      <pc:sldMasterChg chg="add del modTransition addSldLayout delSldLayout modSldLayout">
        <pc:chgData name="Uzma Muhammad (2406912)" userId="S::2406912@student.uwtsd.ac.uk::5e6b4c64-a145-4ed6-abdc-1faec29b32cc" providerId="AD" clId="Web-{3D43DD44-2665-38FB-256F-51C422A82856}" dt="2025-11-08T20:35:20.432" v="247"/>
        <pc:sldMasterMkLst>
          <pc:docMk/>
          <pc:sldMasterMk cId="764054494" sldId="2147483934"/>
        </pc:sldMasterMkLst>
        <pc:sldLayoutChg chg="add del mod replId">
          <pc:chgData name="Uzma Muhammad (2406912)" userId="S::2406912@student.uwtsd.ac.uk::5e6b4c64-a145-4ed6-abdc-1faec29b32cc" providerId="AD" clId="Web-{3D43DD44-2665-38FB-256F-51C422A82856}" dt="2025-11-08T20:35:20.432" v="247"/>
          <pc:sldLayoutMkLst>
            <pc:docMk/>
            <pc:sldMasterMk cId="764054494" sldId="2147483934"/>
            <pc:sldLayoutMk cId="873363505" sldId="2147483935"/>
          </pc:sldLayoutMkLst>
        </pc:sldLayoutChg>
        <pc:sldLayoutChg chg="add del mod replId">
          <pc:chgData name="Uzma Muhammad (2406912)" userId="S::2406912@student.uwtsd.ac.uk::5e6b4c64-a145-4ed6-abdc-1faec29b32cc" providerId="AD" clId="Web-{3D43DD44-2665-38FB-256F-51C422A82856}" dt="2025-11-08T20:35:20.432" v="247"/>
          <pc:sldLayoutMkLst>
            <pc:docMk/>
            <pc:sldMasterMk cId="764054494" sldId="2147483934"/>
            <pc:sldLayoutMk cId="1697182898" sldId="2147483936"/>
          </pc:sldLayoutMkLst>
        </pc:sldLayoutChg>
        <pc:sldLayoutChg chg="add del mod replId">
          <pc:chgData name="Uzma Muhammad (2406912)" userId="S::2406912@student.uwtsd.ac.uk::5e6b4c64-a145-4ed6-abdc-1faec29b32cc" providerId="AD" clId="Web-{3D43DD44-2665-38FB-256F-51C422A82856}" dt="2025-11-08T20:35:20.432" v="247"/>
          <pc:sldLayoutMkLst>
            <pc:docMk/>
            <pc:sldMasterMk cId="764054494" sldId="2147483934"/>
            <pc:sldLayoutMk cId="3763823258" sldId="2147483937"/>
          </pc:sldLayoutMkLst>
        </pc:sldLayoutChg>
        <pc:sldLayoutChg chg="add del mod replId">
          <pc:chgData name="Uzma Muhammad (2406912)" userId="S::2406912@student.uwtsd.ac.uk::5e6b4c64-a145-4ed6-abdc-1faec29b32cc" providerId="AD" clId="Web-{3D43DD44-2665-38FB-256F-51C422A82856}" dt="2025-11-08T20:35:20.432" v="247"/>
          <pc:sldLayoutMkLst>
            <pc:docMk/>
            <pc:sldMasterMk cId="764054494" sldId="2147483934"/>
            <pc:sldLayoutMk cId="3920736503" sldId="2147483938"/>
          </pc:sldLayoutMkLst>
        </pc:sldLayoutChg>
        <pc:sldLayoutChg chg="add del mod replId">
          <pc:chgData name="Uzma Muhammad (2406912)" userId="S::2406912@student.uwtsd.ac.uk::5e6b4c64-a145-4ed6-abdc-1faec29b32cc" providerId="AD" clId="Web-{3D43DD44-2665-38FB-256F-51C422A82856}" dt="2025-11-08T20:35:20.432" v="247"/>
          <pc:sldLayoutMkLst>
            <pc:docMk/>
            <pc:sldMasterMk cId="764054494" sldId="2147483934"/>
            <pc:sldLayoutMk cId="3189269453" sldId="2147483939"/>
          </pc:sldLayoutMkLst>
        </pc:sldLayoutChg>
        <pc:sldLayoutChg chg="add del mod replId">
          <pc:chgData name="Uzma Muhammad (2406912)" userId="S::2406912@student.uwtsd.ac.uk::5e6b4c64-a145-4ed6-abdc-1faec29b32cc" providerId="AD" clId="Web-{3D43DD44-2665-38FB-256F-51C422A82856}" dt="2025-11-08T20:35:20.432" v="247"/>
          <pc:sldLayoutMkLst>
            <pc:docMk/>
            <pc:sldMasterMk cId="764054494" sldId="2147483934"/>
            <pc:sldLayoutMk cId="3779445128" sldId="2147483940"/>
          </pc:sldLayoutMkLst>
        </pc:sldLayoutChg>
        <pc:sldLayoutChg chg="add del mod replId">
          <pc:chgData name="Uzma Muhammad (2406912)" userId="S::2406912@student.uwtsd.ac.uk::5e6b4c64-a145-4ed6-abdc-1faec29b32cc" providerId="AD" clId="Web-{3D43DD44-2665-38FB-256F-51C422A82856}" dt="2025-11-08T20:35:20.432" v="247"/>
          <pc:sldLayoutMkLst>
            <pc:docMk/>
            <pc:sldMasterMk cId="764054494" sldId="2147483934"/>
            <pc:sldLayoutMk cId="1488602302" sldId="2147483941"/>
          </pc:sldLayoutMkLst>
        </pc:sldLayoutChg>
        <pc:sldLayoutChg chg="add del mod replId">
          <pc:chgData name="Uzma Muhammad (2406912)" userId="S::2406912@student.uwtsd.ac.uk::5e6b4c64-a145-4ed6-abdc-1faec29b32cc" providerId="AD" clId="Web-{3D43DD44-2665-38FB-256F-51C422A82856}" dt="2025-11-08T20:35:20.432" v="247"/>
          <pc:sldLayoutMkLst>
            <pc:docMk/>
            <pc:sldMasterMk cId="764054494" sldId="2147483934"/>
            <pc:sldLayoutMk cId="1955016477" sldId="2147483942"/>
          </pc:sldLayoutMkLst>
        </pc:sldLayoutChg>
        <pc:sldLayoutChg chg="add del mod replId">
          <pc:chgData name="Uzma Muhammad (2406912)" userId="S::2406912@student.uwtsd.ac.uk::5e6b4c64-a145-4ed6-abdc-1faec29b32cc" providerId="AD" clId="Web-{3D43DD44-2665-38FB-256F-51C422A82856}" dt="2025-11-08T20:35:20.432" v="247"/>
          <pc:sldLayoutMkLst>
            <pc:docMk/>
            <pc:sldMasterMk cId="764054494" sldId="2147483934"/>
            <pc:sldLayoutMk cId="3744609277" sldId="2147483943"/>
          </pc:sldLayoutMkLst>
        </pc:sldLayoutChg>
        <pc:sldLayoutChg chg="add del mod replId">
          <pc:chgData name="Uzma Muhammad (2406912)" userId="S::2406912@student.uwtsd.ac.uk::5e6b4c64-a145-4ed6-abdc-1faec29b32cc" providerId="AD" clId="Web-{3D43DD44-2665-38FB-256F-51C422A82856}" dt="2025-11-08T20:35:20.432" v="247"/>
          <pc:sldLayoutMkLst>
            <pc:docMk/>
            <pc:sldMasterMk cId="764054494" sldId="2147483934"/>
            <pc:sldLayoutMk cId="249486966" sldId="2147483944"/>
          </pc:sldLayoutMkLst>
        </pc:sldLayoutChg>
        <pc:sldLayoutChg chg="add del mod replId">
          <pc:chgData name="Uzma Muhammad (2406912)" userId="S::2406912@student.uwtsd.ac.uk::5e6b4c64-a145-4ed6-abdc-1faec29b32cc" providerId="AD" clId="Web-{3D43DD44-2665-38FB-256F-51C422A82856}" dt="2025-11-08T20:35:20.432" v="247"/>
          <pc:sldLayoutMkLst>
            <pc:docMk/>
            <pc:sldMasterMk cId="764054494" sldId="2147483934"/>
            <pc:sldLayoutMk cId="2414705701" sldId="2147483945"/>
          </pc:sldLayoutMkLst>
        </pc:sldLayoutChg>
        <pc:sldLayoutChg chg="add del mod replId">
          <pc:chgData name="Uzma Muhammad (2406912)" userId="S::2406912@student.uwtsd.ac.uk::5e6b4c64-a145-4ed6-abdc-1faec29b32cc" providerId="AD" clId="Web-{3D43DD44-2665-38FB-256F-51C422A82856}" dt="2025-11-08T20:35:20.432" v="247"/>
          <pc:sldLayoutMkLst>
            <pc:docMk/>
            <pc:sldMasterMk cId="764054494" sldId="2147483934"/>
            <pc:sldLayoutMk cId="1051552125" sldId="2147483946"/>
          </pc:sldLayoutMkLst>
        </pc:sldLayoutChg>
        <pc:sldLayoutChg chg="add del mod replId">
          <pc:chgData name="Uzma Muhammad (2406912)" userId="S::2406912@student.uwtsd.ac.uk::5e6b4c64-a145-4ed6-abdc-1faec29b32cc" providerId="AD" clId="Web-{3D43DD44-2665-38FB-256F-51C422A82856}" dt="2025-11-08T20:35:20.432" v="247"/>
          <pc:sldLayoutMkLst>
            <pc:docMk/>
            <pc:sldMasterMk cId="764054494" sldId="2147483934"/>
            <pc:sldLayoutMk cId="2385297720" sldId="2147483947"/>
          </pc:sldLayoutMkLst>
        </pc:sldLayoutChg>
        <pc:sldLayoutChg chg="add del mod replId">
          <pc:chgData name="Uzma Muhammad (2406912)" userId="S::2406912@student.uwtsd.ac.uk::5e6b4c64-a145-4ed6-abdc-1faec29b32cc" providerId="AD" clId="Web-{3D43DD44-2665-38FB-256F-51C422A82856}" dt="2025-11-08T20:35:20.432" v="247"/>
          <pc:sldLayoutMkLst>
            <pc:docMk/>
            <pc:sldMasterMk cId="764054494" sldId="2147483934"/>
            <pc:sldLayoutMk cId="2221939892" sldId="2147483948"/>
          </pc:sldLayoutMkLst>
        </pc:sldLayoutChg>
        <pc:sldLayoutChg chg="add del mod replId">
          <pc:chgData name="Uzma Muhammad (2406912)" userId="S::2406912@student.uwtsd.ac.uk::5e6b4c64-a145-4ed6-abdc-1faec29b32cc" providerId="AD" clId="Web-{3D43DD44-2665-38FB-256F-51C422A82856}" dt="2025-11-08T20:35:20.432" v="247"/>
          <pc:sldLayoutMkLst>
            <pc:docMk/>
            <pc:sldMasterMk cId="3112216032" sldId="2147483983"/>
            <pc:sldLayoutMk cId="2632107989" sldId="2147483949"/>
          </pc:sldLayoutMkLst>
        </pc:sldLayoutChg>
        <pc:sldLayoutChg chg="add del mod replId">
          <pc:chgData name="Uzma Muhammad (2406912)" userId="S::2406912@student.uwtsd.ac.uk::5e6b4c64-a145-4ed6-abdc-1faec29b32cc" providerId="AD" clId="Web-{3D43DD44-2665-38FB-256F-51C422A82856}" dt="2025-11-08T20:35:20.432" v="247"/>
          <pc:sldLayoutMkLst>
            <pc:docMk/>
            <pc:sldMasterMk cId="764054494" sldId="2147483934"/>
            <pc:sldLayoutMk cId="2121749812" sldId="2147483950"/>
          </pc:sldLayoutMkLst>
        </pc:sldLayoutChg>
      </pc:sldMasterChg>
    </pc:docChg>
  </pc:docChgLst>
  <pc:docChgLst>
    <pc:chgData name="Uzma Muhammad (2406912)" userId="S::2406912@student.uwtsd.ac.uk::5e6b4c64-a145-4ed6-abdc-1faec29b32cc" providerId="AD" clId="Web-{D08A99E3-0BF6-30FE-01DD-77589BF332C2}"/>
    <pc:docChg chg="modSld">
      <pc:chgData name="Uzma Muhammad (2406912)" userId="S::2406912@student.uwtsd.ac.uk::5e6b4c64-a145-4ed6-abdc-1faec29b32cc" providerId="AD" clId="Web-{D08A99E3-0BF6-30FE-01DD-77589BF332C2}" dt="2025-11-09T19:35:36.319" v="80"/>
      <pc:docMkLst>
        <pc:docMk/>
      </pc:docMkLst>
      <pc:sldChg chg="modSp">
        <pc:chgData name="Uzma Muhammad (2406912)" userId="S::2406912@student.uwtsd.ac.uk::5e6b4c64-a145-4ed6-abdc-1faec29b32cc" providerId="AD" clId="Web-{D08A99E3-0BF6-30FE-01DD-77589BF332C2}" dt="2025-11-09T19:20:18.084" v="7" actId="14100"/>
        <pc:sldMkLst>
          <pc:docMk/>
          <pc:sldMk cId="1485234858" sldId="256"/>
        </pc:sldMkLst>
        <pc:spChg chg="mod">
          <ac:chgData name="Uzma Muhammad (2406912)" userId="S::2406912@student.uwtsd.ac.uk::5e6b4c64-a145-4ed6-abdc-1faec29b32cc" providerId="AD" clId="Web-{D08A99E3-0BF6-30FE-01DD-77589BF332C2}" dt="2025-11-09T19:19:53.021" v="6" actId="20577"/>
          <ac:spMkLst>
            <pc:docMk/>
            <pc:sldMk cId="1485234858" sldId="256"/>
            <ac:spMk id="2" creationId="{E52BFEB6-F40E-4219-9AA6-8A27C2E8899B}"/>
          </ac:spMkLst>
        </pc:spChg>
        <pc:picChg chg="mod">
          <ac:chgData name="Uzma Muhammad (2406912)" userId="S::2406912@student.uwtsd.ac.uk::5e6b4c64-a145-4ed6-abdc-1faec29b32cc" providerId="AD" clId="Web-{D08A99E3-0BF6-30FE-01DD-77589BF332C2}" dt="2025-11-09T19:20:18.084" v="7" actId="14100"/>
          <ac:picMkLst>
            <pc:docMk/>
            <pc:sldMk cId="1485234858" sldId="256"/>
            <ac:picMk id="7" creationId="{4414D423-B276-4148-A337-5693724BB04E}"/>
          </ac:picMkLst>
        </pc:picChg>
      </pc:sldChg>
      <pc:sldChg chg="delSp modSp">
        <pc:chgData name="Uzma Muhammad (2406912)" userId="S::2406912@student.uwtsd.ac.uk::5e6b4c64-a145-4ed6-abdc-1faec29b32cc" providerId="AD" clId="Web-{D08A99E3-0BF6-30FE-01DD-77589BF332C2}" dt="2025-11-09T19:31:49.125" v="61"/>
        <pc:sldMkLst>
          <pc:docMk/>
          <pc:sldMk cId="3190245698" sldId="279"/>
        </pc:sldMkLst>
      </pc:sldChg>
      <pc:sldChg chg="delSp modSp">
        <pc:chgData name="Uzma Muhammad (2406912)" userId="S::2406912@student.uwtsd.ac.uk::5e6b4c64-a145-4ed6-abdc-1faec29b32cc" providerId="AD" clId="Web-{D08A99E3-0BF6-30FE-01DD-77589BF332C2}" dt="2025-11-09T19:35:36.319" v="80"/>
        <pc:sldMkLst>
          <pc:docMk/>
          <pc:sldMk cId="3113318487" sldId="280"/>
        </pc:sldMkLst>
      </pc:sldChg>
      <pc:sldChg chg="addSp delSp modSp">
        <pc:chgData name="Uzma Muhammad (2406912)" userId="S::2406912@student.uwtsd.ac.uk::5e6b4c64-a145-4ed6-abdc-1faec29b32cc" providerId="AD" clId="Web-{D08A99E3-0BF6-30FE-01DD-77589BF332C2}" dt="2025-11-09T19:27:21.953" v="45"/>
        <pc:sldMkLst>
          <pc:docMk/>
          <pc:sldMk cId="68763264" sldId="289"/>
        </pc:sldMkLst>
        <pc:spChg chg="add mod">
          <ac:chgData name="Uzma Muhammad (2406912)" userId="S::2406912@student.uwtsd.ac.uk::5e6b4c64-a145-4ed6-abdc-1faec29b32cc" providerId="AD" clId="Web-{D08A99E3-0BF6-30FE-01DD-77589BF332C2}" dt="2025-11-09T19:26:59.607" v="43" actId="20577"/>
          <ac:spMkLst>
            <pc:docMk/>
            <pc:sldMk cId="68763264" sldId="289"/>
            <ac:spMk id="19" creationId="{E15CBD83-4B4C-4E21-9CDC-6264D45A0711}"/>
          </ac:spMkLst>
        </pc:spChg>
      </pc:sldChg>
      <pc:sldChg chg="delSp modSp">
        <pc:chgData name="Uzma Muhammad (2406912)" userId="S::2406912@student.uwtsd.ac.uk::5e6b4c64-a145-4ed6-abdc-1faec29b32cc" providerId="AD" clId="Web-{D08A99E3-0BF6-30FE-01DD-77589BF332C2}" dt="2025-11-09T19:30:17.574" v="50"/>
        <pc:sldMkLst>
          <pc:docMk/>
          <pc:sldMk cId="1743200882" sldId="291"/>
        </pc:sldMkLst>
      </pc:sldChg>
      <pc:sldChg chg="delSp modSp">
        <pc:chgData name="Uzma Muhammad (2406912)" userId="S::2406912@student.uwtsd.ac.uk::5e6b4c64-a145-4ed6-abdc-1faec29b32cc" providerId="AD" clId="Web-{D08A99E3-0BF6-30FE-01DD-77589BF332C2}" dt="2025-11-09T19:31:00.701" v="55"/>
        <pc:sldMkLst>
          <pc:docMk/>
          <pc:sldMk cId="4214992137" sldId="292"/>
        </pc:sldMkLst>
      </pc:sldChg>
      <pc:sldChg chg="delSp modSp">
        <pc:chgData name="Uzma Muhammad (2406912)" userId="S::2406912@student.uwtsd.ac.uk::5e6b4c64-a145-4ed6-abdc-1faec29b32cc" providerId="AD" clId="Web-{D08A99E3-0BF6-30FE-01DD-77589BF332C2}" dt="2025-11-09T19:34:36.771" v="74" actId="14100"/>
        <pc:sldMkLst>
          <pc:docMk/>
          <pc:sldMk cId="2205923596" sldId="293"/>
        </pc:sldMkLst>
        <pc:spChg chg="mod">
          <ac:chgData name="Uzma Muhammad (2406912)" userId="S::2406912@student.uwtsd.ac.uk::5e6b4c64-a145-4ed6-abdc-1faec29b32cc" providerId="AD" clId="Web-{D08A99E3-0BF6-30FE-01DD-77589BF332C2}" dt="2025-11-09T19:34:27.505" v="73" actId="14100"/>
          <ac:spMkLst>
            <pc:docMk/>
            <pc:sldMk cId="2205923596" sldId="293"/>
            <ac:spMk id="2" creationId="{00000000-0000-0000-0000-000000000000}"/>
          </ac:spMkLst>
        </pc:spChg>
        <pc:spChg chg="mod">
          <ac:chgData name="Uzma Muhammad (2406912)" userId="S::2406912@student.uwtsd.ac.uk::5e6b4c64-a145-4ed6-abdc-1faec29b32cc" providerId="AD" clId="Web-{D08A99E3-0BF6-30FE-01DD-77589BF332C2}" dt="2025-11-09T19:34:36.771" v="74" actId="14100"/>
          <ac:spMkLst>
            <pc:docMk/>
            <pc:sldMk cId="2205923596" sldId="293"/>
            <ac:spMk id="3" creationId="{00000000-0000-0000-0000-000000000000}"/>
          </ac:spMkLst>
        </pc:spChg>
      </pc:sldChg>
      <pc:sldChg chg="delSp modSp">
        <pc:chgData name="Uzma Muhammad (2406912)" userId="S::2406912@student.uwtsd.ac.uk::5e6b4c64-a145-4ed6-abdc-1faec29b32cc" providerId="AD" clId="Web-{D08A99E3-0BF6-30FE-01DD-77589BF332C2}" dt="2025-11-09T19:32:06.173" v="63"/>
        <pc:sldMkLst>
          <pc:docMk/>
          <pc:sldMk cId="3020460303" sldId="295"/>
        </pc:sldMkLst>
      </pc:sldChg>
    </pc:docChg>
  </pc:docChgLst>
  <pc:docChgLst>
    <pc:chgData name="Uzma Muhammad (2406912)" userId="5e6b4c64-a145-4ed6-abdc-1faec29b32cc" providerId="ADAL" clId="{09E941C9-4706-4E9F-9E7D-13449FD723B4}"/>
    <pc:docChg chg="undo custSel delSld modSld sldOrd modMainMaster">
      <pc:chgData name="Uzma Muhammad (2406912)" userId="5e6b4c64-a145-4ed6-abdc-1faec29b32cc" providerId="ADAL" clId="{09E941C9-4706-4E9F-9E7D-13449FD723B4}" dt="2025-11-14T00:15:42.537" v="516" actId="1076"/>
      <pc:docMkLst>
        <pc:docMk/>
      </pc:docMkLst>
      <pc:sldChg chg="addSp delSp modSp mod setBg modClrScheme addAnim delAnim setClrOvrMap delDesignElem chgLayout">
        <pc:chgData name="Uzma Muhammad (2406912)" userId="5e6b4c64-a145-4ed6-abdc-1faec29b32cc" providerId="ADAL" clId="{09E941C9-4706-4E9F-9E7D-13449FD723B4}" dt="2025-11-13T22:57:56.825" v="485" actId="1076"/>
        <pc:sldMkLst>
          <pc:docMk/>
          <pc:sldMk cId="1485234858" sldId="256"/>
        </pc:sldMkLst>
        <pc:spChg chg="mod">
          <ac:chgData name="Uzma Muhammad (2406912)" userId="5e6b4c64-a145-4ed6-abdc-1faec29b32cc" providerId="ADAL" clId="{09E941C9-4706-4E9F-9E7D-13449FD723B4}" dt="2025-11-13T22:00:37.939" v="167" actId="26606"/>
          <ac:spMkLst>
            <pc:docMk/>
            <pc:sldMk cId="1485234858" sldId="256"/>
            <ac:spMk id="2" creationId="{E52BFEB6-F40E-4219-9AA6-8A27C2E8899B}"/>
          </ac:spMkLst>
        </pc:spChg>
        <pc:spChg chg="add del">
          <ac:chgData name="Uzma Muhammad (2406912)" userId="5e6b4c64-a145-4ed6-abdc-1faec29b32cc" providerId="ADAL" clId="{09E941C9-4706-4E9F-9E7D-13449FD723B4}" dt="2025-11-13T21:42:15.588" v="83" actId="26606"/>
          <ac:spMkLst>
            <pc:docMk/>
            <pc:sldMk cId="1485234858" sldId="256"/>
            <ac:spMk id="9" creationId="{3A8EC506-B1DA-46A1-B44D-774E68468E13}"/>
          </ac:spMkLst>
        </pc:spChg>
        <pc:spChg chg="add del">
          <ac:chgData name="Uzma Muhammad (2406912)" userId="5e6b4c64-a145-4ed6-abdc-1faec29b32cc" providerId="ADAL" clId="{09E941C9-4706-4E9F-9E7D-13449FD723B4}" dt="2025-11-13T21:42:15.588" v="83" actId="26606"/>
          <ac:spMkLst>
            <pc:docMk/>
            <pc:sldMk cId="1485234858" sldId="256"/>
            <ac:spMk id="10" creationId="{BFF30785-305E-45D7-984F-5AA93D3CA561}"/>
          </ac:spMkLst>
        </pc:spChg>
        <pc:spChg chg="add del mod">
          <ac:chgData name="Uzma Muhammad (2406912)" userId="5e6b4c64-a145-4ed6-abdc-1faec29b32cc" providerId="ADAL" clId="{09E941C9-4706-4E9F-9E7D-13449FD723B4}" dt="2025-11-13T21:37:20.506" v="28" actId="26606"/>
          <ac:spMkLst>
            <pc:docMk/>
            <pc:sldMk cId="1485234858" sldId="256"/>
            <ac:spMk id="12" creationId="{A01D6052-CAB3-01AA-1DEE-C8549F26EE26}"/>
          </ac:spMkLst>
        </pc:spChg>
        <pc:spChg chg="add del">
          <ac:chgData name="Uzma Muhammad (2406912)" userId="5e6b4c64-a145-4ed6-abdc-1faec29b32cc" providerId="ADAL" clId="{09E941C9-4706-4E9F-9E7D-13449FD723B4}" dt="2025-11-13T21:42:15.588" v="83" actId="26606"/>
          <ac:spMkLst>
            <pc:docMk/>
            <pc:sldMk cId="1485234858" sldId="256"/>
            <ac:spMk id="13" creationId="{C411DB08-1669-426B-BBEB-FAD285EF80FE}"/>
          </ac:spMkLst>
        </pc:spChg>
        <pc:spChg chg="add del mod">
          <ac:chgData name="Uzma Muhammad (2406912)" userId="5e6b4c64-a145-4ed6-abdc-1faec29b32cc" providerId="ADAL" clId="{09E941C9-4706-4E9F-9E7D-13449FD723B4}" dt="2025-11-13T21:37:20.506" v="28" actId="26606"/>
          <ac:spMkLst>
            <pc:docMk/>
            <pc:sldMk cId="1485234858" sldId="256"/>
            <ac:spMk id="14" creationId="{E104BDD7-118F-89CA-02A3-036B82190F25}"/>
          </ac:spMkLst>
        </pc:spChg>
        <pc:spChg chg="add del">
          <ac:chgData name="Uzma Muhammad (2406912)" userId="5e6b4c64-a145-4ed6-abdc-1faec29b32cc" providerId="ADAL" clId="{09E941C9-4706-4E9F-9E7D-13449FD723B4}" dt="2025-11-13T21:59:55.695" v="163" actId="26606"/>
          <ac:spMkLst>
            <pc:docMk/>
            <pc:sldMk cId="1485234858" sldId="256"/>
            <ac:spMk id="15" creationId="{8CD2B798-7994-4548-A2BE-4AEF9C1A5FAE}"/>
          </ac:spMkLst>
        </pc:spChg>
        <pc:spChg chg="add del mod">
          <ac:chgData name="Uzma Muhammad (2406912)" userId="5e6b4c64-a145-4ed6-abdc-1faec29b32cc" providerId="ADAL" clId="{09E941C9-4706-4E9F-9E7D-13449FD723B4}" dt="2025-11-13T21:37:20.506" v="28" actId="26606"/>
          <ac:spMkLst>
            <pc:docMk/>
            <pc:sldMk cId="1485234858" sldId="256"/>
            <ac:spMk id="16" creationId="{E5E99A3E-54CD-01E3-03E1-6BDDFA68C25F}"/>
          </ac:spMkLst>
        </pc:spChg>
        <pc:spChg chg="add del">
          <ac:chgData name="Uzma Muhammad (2406912)" userId="5e6b4c64-a145-4ed6-abdc-1faec29b32cc" providerId="ADAL" clId="{09E941C9-4706-4E9F-9E7D-13449FD723B4}" dt="2025-11-13T21:59:55.695" v="163" actId="26606"/>
          <ac:spMkLst>
            <pc:docMk/>
            <pc:sldMk cId="1485234858" sldId="256"/>
            <ac:spMk id="17" creationId="{E6162320-3B67-42BB-AF9D-939326E6489E}"/>
          </ac:spMkLst>
        </pc:spChg>
        <pc:spChg chg="add del mod">
          <ac:chgData name="Uzma Muhammad (2406912)" userId="5e6b4c64-a145-4ed6-abdc-1faec29b32cc" providerId="ADAL" clId="{09E941C9-4706-4E9F-9E7D-13449FD723B4}" dt="2025-11-13T21:37:32.297" v="41" actId="26606"/>
          <ac:spMkLst>
            <pc:docMk/>
            <pc:sldMk cId="1485234858" sldId="256"/>
            <ac:spMk id="18" creationId="{EA20B8F1-E751-FA5A-C1A3-5DDBDDC4AB3A}"/>
          </ac:spMkLst>
        </pc:spChg>
        <pc:spChg chg="add del">
          <ac:chgData name="Uzma Muhammad (2406912)" userId="5e6b4c64-a145-4ed6-abdc-1faec29b32cc" providerId="ADAL" clId="{09E941C9-4706-4E9F-9E7D-13449FD723B4}" dt="2025-11-13T21:42:15.588" v="83" actId="26606"/>
          <ac:spMkLst>
            <pc:docMk/>
            <pc:sldMk cId="1485234858" sldId="256"/>
            <ac:spMk id="20" creationId="{029E4219-121F-4CD1-AA58-24746CD2923C}"/>
          </ac:spMkLst>
        </pc:spChg>
        <pc:spChg chg="add del">
          <ac:chgData name="Uzma Muhammad (2406912)" userId="5e6b4c64-a145-4ed6-abdc-1faec29b32cc" providerId="ADAL" clId="{09E941C9-4706-4E9F-9E7D-13449FD723B4}" dt="2025-11-13T21:59:55.695" v="163" actId="26606"/>
          <ac:spMkLst>
            <pc:docMk/>
            <pc:sldMk cId="1485234858" sldId="256"/>
            <ac:spMk id="21" creationId="{2FDF0794-1B86-42B2-B8C7-F60123E638ED}"/>
          </ac:spMkLst>
        </pc:spChg>
        <pc:spChg chg="add del">
          <ac:chgData name="Uzma Muhammad (2406912)" userId="5e6b4c64-a145-4ed6-abdc-1faec29b32cc" providerId="ADAL" clId="{09E941C9-4706-4E9F-9E7D-13449FD723B4}" dt="2025-11-13T21:59:55.695" v="163" actId="26606"/>
          <ac:spMkLst>
            <pc:docMk/>
            <pc:sldMk cId="1485234858" sldId="256"/>
            <ac:spMk id="23" creationId="{C5373426-E26E-431D-959C-5DB96C0B6208}"/>
          </ac:spMkLst>
        </pc:spChg>
        <pc:spChg chg="add del">
          <ac:chgData name="Uzma Muhammad (2406912)" userId="5e6b4c64-a145-4ed6-abdc-1faec29b32cc" providerId="ADAL" clId="{09E941C9-4706-4E9F-9E7D-13449FD723B4}" dt="2025-11-13T21:42:46.397" v="87"/>
          <ac:spMkLst>
            <pc:docMk/>
            <pc:sldMk cId="1485234858" sldId="256"/>
            <ac:spMk id="24" creationId="{8CD2B798-7994-4548-A2BE-4AEF9C1A5FAE}"/>
          </ac:spMkLst>
        </pc:spChg>
        <pc:spChg chg="add del">
          <ac:chgData name="Uzma Muhammad (2406912)" userId="5e6b4c64-a145-4ed6-abdc-1faec29b32cc" providerId="ADAL" clId="{09E941C9-4706-4E9F-9E7D-13449FD723B4}" dt="2025-11-13T21:42:46.397" v="87"/>
          <ac:spMkLst>
            <pc:docMk/>
            <pc:sldMk cId="1485234858" sldId="256"/>
            <ac:spMk id="25" creationId="{E6162320-3B67-42BB-AF9D-939326E6489E}"/>
          </ac:spMkLst>
        </pc:spChg>
        <pc:spChg chg="add del">
          <ac:chgData name="Uzma Muhammad (2406912)" userId="5e6b4c64-a145-4ed6-abdc-1faec29b32cc" providerId="ADAL" clId="{09E941C9-4706-4E9F-9E7D-13449FD723B4}" dt="2025-11-13T21:42:46.397" v="87"/>
          <ac:spMkLst>
            <pc:docMk/>
            <pc:sldMk cId="1485234858" sldId="256"/>
            <ac:spMk id="27" creationId="{2FDF0794-1B86-42B2-B8C7-F60123E638ED}"/>
          </ac:spMkLst>
        </pc:spChg>
        <pc:spChg chg="add del">
          <ac:chgData name="Uzma Muhammad (2406912)" userId="5e6b4c64-a145-4ed6-abdc-1faec29b32cc" providerId="ADAL" clId="{09E941C9-4706-4E9F-9E7D-13449FD723B4}" dt="2025-11-13T21:42:46.397" v="87"/>
          <ac:spMkLst>
            <pc:docMk/>
            <pc:sldMk cId="1485234858" sldId="256"/>
            <ac:spMk id="28" creationId="{C5373426-E26E-431D-959C-5DB96C0B6208}"/>
          </ac:spMkLst>
        </pc:spChg>
        <pc:spChg chg="add del">
          <ac:chgData name="Uzma Muhammad (2406912)" userId="5e6b4c64-a145-4ed6-abdc-1faec29b32cc" providerId="ADAL" clId="{09E941C9-4706-4E9F-9E7D-13449FD723B4}" dt="2025-11-13T21:59:52.015" v="160" actId="26606"/>
          <ac:spMkLst>
            <pc:docMk/>
            <pc:sldMk cId="1485234858" sldId="256"/>
            <ac:spMk id="35" creationId="{8CD2B798-7994-4548-A2BE-4AEF9C1A5FAE}"/>
          </ac:spMkLst>
        </pc:spChg>
        <pc:spChg chg="add del">
          <ac:chgData name="Uzma Muhammad (2406912)" userId="5e6b4c64-a145-4ed6-abdc-1faec29b32cc" providerId="ADAL" clId="{09E941C9-4706-4E9F-9E7D-13449FD723B4}" dt="2025-11-13T21:59:52.015" v="160" actId="26606"/>
          <ac:spMkLst>
            <pc:docMk/>
            <pc:sldMk cId="1485234858" sldId="256"/>
            <ac:spMk id="37" creationId="{E6162320-3B67-42BB-AF9D-939326E6489E}"/>
          </ac:spMkLst>
        </pc:spChg>
        <pc:spChg chg="add del">
          <ac:chgData name="Uzma Muhammad (2406912)" userId="5e6b4c64-a145-4ed6-abdc-1faec29b32cc" providerId="ADAL" clId="{09E941C9-4706-4E9F-9E7D-13449FD723B4}" dt="2025-11-13T21:59:52.015" v="160" actId="26606"/>
          <ac:spMkLst>
            <pc:docMk/>
            <pc:sldMk cId="1485234858" sldId="256"/>
            <ac:spMk id="41" creationId="{A2B5AF8E-A8F5-44F6-A878-BD9D094055B4}"/>
          </ac:spMkLst>
        </pc:spChg>
        <pc:spChg chg="add del">
          <ac:chgData name="Uzma Muhammad (2406912)" userId="5e6b4c64-a145-4ed6-abdc-1faec29b32cc" providerId="ADAL" clId="{09E941C9-4706-4E9F-9E7D-13449FD723B4}" dt="2025-11-13T21:59:55.621" v="162" actId="26606"/>
          <ac:spMkLst>
            <pc:docMk/>
            <pc:sldMk cId="1485234858" sldId="256"/>
            <ac:spMk id="45" creationId="{8CD2B798-7994-4548-A2BE-4AEF9C1A5FAE}"/>
          </ac:spMkLst>
        </pc:spChg>
        <pc:spChg chg="add del">
          <ac:chgData name="Uzma Muhammad (2406912)" userId="5e6b4c64-a145-4ed6-abdc-1faec29b32cc" providerId="ADAL" clId="{09E941C9-4706-4E9F-9E7D-13449FD723B4}" dt="2025-11-13T21:59:55.621" v="162" actId="26606"/>
          <ac:spMkLst>
            <pc:docMk/>
            <pc:sldMk cId="1485234858" sldId="256"/>
            <ac:spMk id="46" creationId="{E6162320-3B67-42BB-AF9D-939326E6489E}"/>
          </ac:spMkLst>
        </pc:spChg>
        <pc:spChg chg="add del">
          <ac:chgData name="Uzma Muhammad (2406912)" userId="5e6b4c64-a145-4ed6-abdc-1faec29b32cc" providerId="ADAL" clId="{09E941C9-4706-4E9F-9E7D-13449FD723B4}" dt="2025-11-13T21:59:55.621" v="162" actId="26606"/>
          <ac:spMkLst>
            <pc:docMk/>
            <pc:sldMk cId="1485234858" sldId="256"/>
            <ac:spMk id="48" creationId="{2FDF0794-1B86-42B2-B8C7-F60123E638ED}"/>
          </ac:spMkLst>
        </pc:spChg>
        <pc:spChg chg="add del">
          <ac:chgData name="Uzma Muhammad (2406912)" userId="5e6b4c64-a145-4ed6-abdc-1faec29b32cc" providerId="ADAL" clId="{09E941C9-4706-4E9F-9E7D-13449FD723B4}" dt="2025-11-13T22:00:37.939" v="167" actId="26606"/>
          <ac:spMkLst>
            <pc:docMk/>
            <pc:sldMk cId="1485234858" sldId="256"/>
            <ac:spMk id="51" creationId="{8CD2B798-7994-4548-A2BE-4AEF9C1A5FAE}"/>
          </ac:spMkLst>
        </pc:spChg>
        <pc:spChg chg="add del">
          <ac:chgData name="Uzma Muhammad (2406912)" userId="5e6b4c64-a145-4ed6-abdc-1faec29b32cc" providerId="ADAL" clId="{09E941C9-4706-4E9F-9E7D-13449FD723B4}" dt="2025-11-13T22:00:37.939" v="167" actId="26606"/>
          <ac:spMkLst>
            <pc:docMk/>
            <pc:sldMk cId="1485234858" sldId="256"/>
            <ac:spMk id="52" creationId="{E6162320-3B67-42BB-AF9D-939326E6489E}"/>
          </ac:spMkLst>
        </pc:spChg>
        <pc:spChg chg="add del">
          <ac:chgData name="Uzma Muhammad (2406912)" userId="5e6b4c64-a145-4ed6-abdc-1faec29b32cc" providerId="ADAL" clId="{09E941C9-4706-4E9F-9E7D-13449FD723B4}" dt="2025-11-13T22:00:37.939" v="167" actId="26606"/>
          <ac:spMkLst>
            <pc:docMk/>
            <pc:sldMk cId="1485234858" sldId="256"/>
            <ac:spMk id="54" creationId="{2FDF0794-1B86-42B2-B8C7-F60123E638ED}"/>
          </ac:spMkLst>
        </pc:spChg>
        <pc:spChg chg="add del">
          <ac:chgData name="Uzma Muhammad (2406912)" userId="5e6b4c64-a145-4ed6-abdc-1faec29b32cc" providerId="ADAL" clId="{09E941C9-4706-4E9F-9E7D-13449FD723B4}" dt="2025-11-13T22:00:37.939" v="167" actId="26606"/>
          <ac:spMkLst>
            <pc:docMk/>
            <pc:sldMk cId="1485234858" sldId="256"/>
            <ac:spMk id="55" creationId="{C5373426-E26E-431D-959C-5DB96C0B6208}"/>
          </ac:spMkLst>
        </pc:spChg>
        <pc:spChg chg="add">
          <ac:chgData name="Uzma Muhammad (2406912)" userId="5e6b4c64-a145-4ed6-abdc-1faec29b32cc" providerId="ADAL" clId="{09E941C9-4706-4E9F-9E7D-13449FD723B4}" dt="2025-11-13T22:00:37.939" v="167" actId="26606"/>
          <ac:spMkLst>
            <pc:docMk/>
            <pc:sldMk cId="1485234858" sldId="256"/>
            <ac:spMk id="61" creationId="{8CD2B798-7994-4548-A2BE-4AEF9C1A5FAE}"/>
          </ac:spMkLst>
        </pc:spChg>
        <pc:spChg chg="add">
          <ac:chgData name="Uzma Muhammad (2406912)" userId="5e6b4c64-a145-4ed6-abdc-1faec29b32cc" providerId="ADAL" clId="{09E941C9-4706-4E9F-9E7D-13449FD723B4}" dt="2025-11-13T22:00:37.939" v="167" actId="26606"/>
          <ac:spMkLst>
            <pc:docMk/>
            <pc:sldMk cId="1485234858" sldId="256"/>
            <ac:spMk id="63" creationId="{E6162320-3B67-42BB-AF9D-939326E6489E}"/>
          </ac:spMkLst>
        </pc:spChg>
        <pc:spChg chg="add">
          <ac:chgData name="Uzma Muhammad (2406912)" userId="5e6b4c64-a145-4ed6-abdc-1faec29b32cc" providerId="ADAL" clId="{09E941C9-4706-4E9F-9E7D-13449FD723B4}" dt="2025-11-13T22:00:37.939" v="167" actId="26606"/>
          <ac:spMkLst>
            <pc:docMk/>
            <pc:sldMk cId="1485234858" sldId="256"/>
            <ac:spMk id="67" creationId="{B8D726A5-7900-41B4-8D49-49B4A2010E7C}"/>
          </ac:spMkLst>
        </pc:spChg>
        <pc:graphicFrameChg chg="add mod modGraphic">
          <ac:chgData name="Uzma Muhammad (2406912)" userId="5e6b4c64-a145-4ed6-abdc-1faec29b32cc" providerId="ADAL" clId="{09E941C9-4706-4E9F-9E7D-13449FD723B4}" dt="2025-11-13T22:02:00.468" v="195" actId="14100"/>
          <ac:graphicFrameMkLst>
            <pc:docMk/>
            <pc:sldMk cId="1485234858" sldId="256"/>
            <ac:graphicFrameMk id="4" creationId="{562A2394-86A3-A97F-68D2-455D17A08EB2}"/>
          </ac:graphicFrameMkLst>
        </pc:graphicFrameChg>
        <pc:picChg chg="del mod">
          <ac:chgData name="Uzma Muhammad (2406912)" userId="5e6b4c64-a145-4ed6-abdc-1faec29b32cc" providerId="ADAL" clId="{09E941C9-4706-4E9F-9E7D-13449FD723B4}" dt="2025-11-13T14:52:18.268" v="11" actId="478"/>
          <ac:picMkLst>
            <pc:docMk/>
            <pc:sldMk cId="1485234858" sldId="256"/>
            <ac:picMk id="3" creationId="{25CAE710-E2A9-5C28-4CC6-4888466BCE1B}"/>
          </ac:picMkLst>
        </pc:picChg>
        <pc:picChg chg="del">
          <ac:chgData name="Uzma Muhammad (2406912)" userId="5e6b4c64-a145-4ed6-abdc-1faec29b32cc" providerId="ADAL" clId="{09E941C9-4706-4E9F-9E7D-13449FD723B4}" dt="2025-11-13T22:28:24.091" v="478" actId="21"/>
          <ac:picMkLst>
            <pc:docMk/>
            <pc:sldMk cId="1485234858" sldId="256"/>
            <ac:picMk id="5" creationId="{4BEF387A-B776-F6B4-4C08-186488055992}"/>
          </ac:picMkLst>
        </pc:picChg>
        <pc:picChg chg="del mod">
          <ac:chgData name="Uzma Muhammad (2406912)" userId="5e6b4c64-a145-4ed6-abdc-1faec29b32cc" providerId="ADAL" clId="{09E941C9-4706-4E9F-9E7D-13449FD723B4}" dt="2025-11-13T22:38:39.078" v="484" actId="21"/>
          <ac:picMkLst>
            <pc:docMk/>
            <pc:sldMk cId="1485234858" sldId="256"/>
            <ac:picMk id="6" creationId="{DA33BBEE-5962-646B-510F-FC6B9DF0BE69}"/>
          </ac:picMkLst>
        </pc:picChg>
        <pc:picChg chg="mod ord">
          <ac:chgData name="Uzma Muhammad (2406912)" userId="5e6b4c64-a145-4ed6-abdc-1faec29b32cc" providerId="ADAL" clId="{09E941C9-4706-4E9F-9E7D-13449FD723B4}" dt="2025-11-13T22:00:37.939" v="167" actId="26606"/>
          <ac:picMkLst>
            <pc:docMk/>
            <pc:sldMk cId="1485234858" sldId="256"/>
            <ac:picMk id="7" creationId="{4414D423-B276-4148-A337-5693724BB04E}"/>
          </ac:picMkLst>
        </pc:picChg>
        <pc:picChg chg="mod">
          <ac:chgData name="Uzma Muhammad (2406912)" userId="5e6b4c64-a145-4ed6-abdc-1faec29b32cc" providerId="ADAL" clId="{09E941C9-4706-4E9F-9E7D-13449FD723B4}" dt="2025-11-13T22:57:56.825" v="485" actId="1076"/>
          <ac:picMkLst>
            <pc:docMk/>
            <pc:sldMk cId="1485234858" sldId="256"/>
            <ac:picMk id="8" creationId="{5A2CC798-6659-99C5-1643-414BB31239CF}"/>
          </ac:picMkLst>
        </pc:picChg>
        <pc:cxnChg chg="add del">
          <ac:chgData name="Uzma Muhammad (2406912)" userId="5e6b4c64-a145-4ed6-abdc-1faec29b32cc" providerId="ADAL" clId="{09E941C9-4706-4E9F-9E7D-13449FD723B4}" dt="2025-11-13T21:42:15.588" v="83" actId="26606"/>
          <ac:cxnSpMkLst>
            <pc:docMk/>
            <pc:sldMk cId="1485234858" sldId="256"/>
            <ac:cxnSpMk id="11" creationId="{15E01FA5-D766-43CA-A83D-E7CF3F04E96F}"/>
          </ac:cxnSpMkLst>
        </pc:cxnChg>
        <pc:cxnChg chg="add del">
          <ac:chgData name="Uzma Muhammad (2406912)" userId="5e6b4c64-a145-4ed6-abdc-1faec29b32cc" providerId="ADAL" clId="{09E941C9-4706-4E9F-9E7D-13449FD723B4}" dt="2025-11-13T21:59:55.695" v="163" actId="26606"/>
          <ac:cxnSpMkLst>
            <pc:docMk/>
            <pc:sldMk cId="1485234858" sldId="256"/>
            <ac:cxnSpMk id="19" creationId="{6722E143-84C1-4F95-937C-78B92D2811CF}"/>
          </ac:cxnSpMkLst>
        </pc:cxnChg>
        <pc:cxnChg chg="add del">
          <ac:chgData name="Uzma Muhammad (2406912)" userId="5e6b4c64-a145-4ed6-abdc-1faec29b32cc" providerId="ADAL" clId="{09E941C9-4706-4E9F-9E7D-13449FD723B4}" dt="2025-11-13T21:42:15.588" v="83" actId="26606"/>
          <ac:cxnSpMkLst>
            <pc:docMk/>
            <pc:sldMk cId="1485234858" sldId="256"/>
            <ac:cxnSpMk id="22" creationId="{52F50912-06FD-4216-BAD3-21050F59564A}"/>
          </ac:cxnSpMkLst>
        </pc:cxnChg>
        <pc:cxnChg chg="add del">
          <ac:chgData name="Uzma Muhammad (2406912)" userId="5e6b4c64-a145-4ed6-abdc-1faec29b32cc" providerId="ADAL" clId="{09E941C9-4706-4E9F-9E7D-13449FD723B4}" dt="2025-11-13T21:42:46.397" v="87"/>
          <ac:cxnSpMkLst>
            <pc:docMk/>
            <pc:sldMk cId="1485234858" sldId="256"/>
            <ac:cxnSpMk id="26" creationId="{6722E143-84C1-4F95-937C-78B92D2811CF}"/>
          </ac:cxnSpMkLst>
        </pc:cxnChg>
        <pc:cxnChg chg="add del">
          <ac:chgData name="Uzma Muhammad (2406912)" userId="5e6b4c64-a145-4ed6-abdc-1faec29b32cc" providerId="ADAL" clId="{09E941C9-4706-4E9F-9E7D-13449FD723B4}" dt="2025-11-13T21:42:46.397" v="87"/>
          <ac:cxnSpMkLst>
            <pc:docMk/>
            <pc:sldMk cId="1485234858" sldId="256"/>
            <ac:cxnSpMk id="29" creationId="{96D07482-83A3-4451-943C-B46961082957}"/>
          </ac:cxnSpMkLst>
        </pc:cxnChg>
        <pc:cxnChg chg="add del">
          <ac:chgData name="Uzma Muhammad (2406912)" userId="5e6b4c64-a145-4ed6-abdc-1faec29b32cc" providerId="ADAL" clId="{09E941C9-4706-4E9F-9E7D-13449FD723B4}" dt="2025-11-13T21:59:55.695" v="163" actId="26606"/>
          <ac:cxnSpMkLst>
            <pc:docMk/>
            <pc:sldMk cId="1485234858" sldId="256"/>
            <ac:cxnSpMk id="30" creationId="{96D07482-83A3-4451-943C-B46961082957}"/>
          </ac:cxnSpMkLst>
        </pc:cxnChg>
        <pc:cxnChg chg="add del">
          <ac:chgData name="Uzma Muhammad (2406912)" userId="5e6b4c64-a145-4ed6-abdc-1faec29b32cc" providerId="ADAL" clId="{09E941C9-4706-4E9F-9E7D-13449FD723B4}" dt="2025-11-13T21:59:52.015" v="160" actId="26606"/>
          <ac:cxnSpMkLst>
            <pc:docMk/>
            <pc:sldMk cId="1485234858" sldId="256"/>
            <ac:cxnSpMk id="39" creationId="{6722E143-84C1-4F95-937C-78B92D2811CF}"/>
          </ac:cxnSpMkLst>
        </pc:cxnChg>
        <pc:cxnChg chg="add del">
          <ac:chgData name="Uzma Muhammad (2406912)" userId="5e6b4c64-a145-4ed6-abdc-1faec29b32cc" providerId="ADAL" clId="{09E941C9-4706-4E9F-9E7D-13449FD723B4}" dt="2025-11-13T21:59:52.015" v="160" actId="26606"/>
          <ac:cxnSpMkLst>
            <pc:docMk/>
            <pc:sldMk cId="1485234858" sldId="256"/>
            <ac:cxnSpMk id="43" creationId="{32EEDFD0-E50B-4516-A185-DA1CE93EE32D}"/>
          </ac:cxnSpMkLst>
        </pc:cxnChg>
        <pc:cxnChg chg="add del">
          <ac:chgData name="Uzma Muhammad (2406912)" userId="5e6b4c64-a145-4ed6-abdc-1faec29b32cc" providerId="ADAL" clId="{09E941C9-4706-4E9F-9E7D-13449FD723B4}" dt="2025-11-13T21:59:55.621" v="162" actId="26606"/>
          <ac:cxnSpMkLst>
            <pc:docMk/>
            <pc:sldMk cId="1485234858" sldId="256"/>
            <ac:cxnSpMk id="47" creationId="{6722E143-84C1-4F95-937C-78B92D2811CF}"/>
          </ac:cxnSpMkLst>
        </pc:cxnChg>
        <pc:cxnChg chg="add del">
          <ac:chgData name="Uzma Muhammad (2406912)" userId="5e6b4c64-a145-4ed6-abdc-1faec29b32cc" providerId="ADAL" clId="{09E941C9-4706-4E9F-9E7D-13449FD723B4}" dt="2025-11-13T21:59:55.621" v="162" actId="26606"/>
          <ac:cxnSpMkLst>
            <pc:docMk/>
            <pc:sldMk cId="1485234858" sldId="256"/>
            <ac:cxnSpMk id="49" creationId="{96D07482-83A3-4451-943C-B46961082957}"/>
          </ac:cxnSpMkLst>
        </pc:cxnChg>
        <pc:cxnChg chg="add del">
          <ac:chgData name="Uzma Muhammad (2406912)" userId="5e6b4c64-a145-4ed6-abdc-1faec29b32cc" providerId="ADAL" clId="{09E941C9-4706-4E9F-9E7D-13449FD723B4}" dt="2025-11-13T22:00:37.939" v="167" actId="26606"/>
          <ac:cxnSpMkLst>
            <pc:docMk/>
            <pc:sldMk cId="1485234858" sldId="256"/>
            <ac:cxnSpMk id="53" creationId="{6722E143-84C1-4F95-937C-78B92D2811CF}"/>
          </ac:cxnSpMkLst>
        </pc:cxnChg>
        <pc:cxnChg chg="add del">
          <ac:chgData name="Uzma Muhammad (2406912)" userId="5e6b4c64-a145-4ed6-abdc-1faec29b32cc" providerId="ADAL" clId="{09E941C9-4706-4E9F-9E7D-13449FD723B4}" dt="2025-11-13T22:00:37.939" v="167" actId="26606"/>
          <ac:cxnSpMkLst>
            <pc:docMk/>
            <pc:sldMk cId="1485234858" sldId="256"/>
            <ac:cxnSpMk id="56" creationId="{96D07482-83A3-4451-943C-B46961082957}"/>
          </ac:cxnSpMkLst>
        </pc:cxnChg>
        <pc:cxnChg chg="add">
          <ac:chgData name="Uzma Muhammad (2406912)" userId="5e6b4c64-a145-4ed6-abdc-1faec29b32cc" providerId="ADAL" clId="{09E941C9-4706-4E9F-9E7D-13449FD723B4}" dt="2025-11-13T22:00:37.939" v="167" actId="26606"/>
          <ac:cxnSpMkLst>
            <pc:docMk/>
            <pc:sldMk cId="1485234858" sldId="256"/>
            <ac:cxnSpMk id="65" creationId="{6722E143-84C1-4F95-937C-78B92D2811CF}"/>
          </ac:cxnSpMkLst>
        </pc:cxnChg>
        <pc:cxnChg chg="add">
          <ac:chgData name="Uzma Muhammad (2406912)" userId="5e6b4c64-a145-4ed6-abdc-1faec29b32cc" providerId="ADAL" clId="{09E941C9-4706-4E9F-9E7D-13449FD723B4}" dt="2025-11-13T22:00:37.939" v="167" actId="26606"/>
          <ac:cxnSpMkLst>
            <pc:docMk/>
            <pc:sldMk cId="1485234858" sldId="256"/>
            <ac:cxnSpMk id="69" creationId="{46E49661-E258-450C-8150-A91A6B30D1CD}"/>
          </ac:cxnSpMkLst>
        </pc:cxnChg>
      </pc:sldChg>
      <pc:sldChg chg="addSp delSp modSp mod setBg modClrScheme delAnim setClrOvrMap delDesignElem chgLayout">
        <pc:chgData name="Uzma Muhammad (2406912)" userId="5e6b4c64-a145-4ed6-abdc-1faec29b32cc" providerId="ADAL" clId="{09E941C9-4706-4E9F-9E7D-13449FD723B4}" dt="2025-11-13T22:59:22.154" v="486" actId="1076"/>
        <pc:sldMkLst>
          <pc:docMk/>
          <pc:sldMk cId="909226357" sldId="257"/>
        </pc:sldMkLst>
        <pc:spChg chg="mod">
          <ac:chgData name="Uzma Muhammad (2406912)" userId="5e6b4c64-a145-4ed6-abdc-1faec29b32cc" providerId="ADAL" clId="{09E941C9-4706-4E9F-9E7D-13449FD723B4}" dt="2025-11-13T21:45:10.504" v="98" actId="26606"/>
          <ac:spMkLst>
            <pc:docMk/>
            <pc:sldMk cId="909226357" sldId="257"/>
            <ac:spMk id="2" creationId="{B35ED38B-2505-420A-A14A-D41E71EDBA33}"/>
          </ac:spMkLst>
        </pc:spChg>
        <pc:spChg chg="mod">
          <ac:chgData name="Uzma Muhammad (2406912)" userId="5e6b4c64-a145-4ed6-abdc-1faec29b32cc" providerId="ADAL" clId="{09E941C9-4706-4E9F-9E7D-13449FD723B4}" dt="2025-11-13T21:45:10.504" v="98" actId="26606"/>
          <ac:spMkLst>
            <pc:docMk/>
            <pc:sldMk cId="909226357" sldId="257"/>
            <ac:spMk id="3" creationId="{71F217F2-8C36-4584-BD5D-0B00606DF9A2}"/>
          </ac:spMkLst>
        </pc:spChg>
        <pc:spChg chg="add del">
          <ac:chgData name="Uzma Muhammad (2406912)" userId="5e6b4c64-a145-4ed6-abdc-1faec29b32cc" providerId="ADAL" clId="{09E941C9-4706-4E9F-9E7D-13449FD723B4}" dt="2025-11-13T21:44:26.062" v="93" actId="26606"/>
          <ac:spMkLst>
            <pc:docMk/>
            <pc:sldMk cId="909226357" sldId="257"/>
            <ac:spMk id="1030" creationId="{8CD2B798-7994-4548-A2BE-4AEF9C1A5FAE}"/>
          </ac:spMkLst>
        </pc:spChg>
        <pc:spChg chg="add del">
          <ac:chgData name="Uzma Muhammad (2406912)" userId="5e6b4c64-a145-4ed6-abdc-1faec29b32cc" providerId="ADAL" clId="{09E941C9-4706-4E9F-9E7D-13449FD723B4}" dt="2025-11-13T21:44:26.062" v="93" actId="26606"/>
          <ac:spMkLst>
            <pc:docMk/>
            <pc:sldMk cId="909226357" sldId="257"/>
            <ac:spMk id="1031" creationId="{E6162320-3B67-42BB-AF9D-939326E6489E}"/>
          </ac:spMkLst>
        </pc:spChg>
        <pc:spChg chg="add del">
          <ac:chgData name="Uzma Muhammad (2406912)" userId="5e6b4c64-a145-4ed6-abdc-1faec29b32cc" providerId="ADAL" clId="{09E941C9-4706-4E9F-9E7D-13449FD723B4}" dt="2025-11-13T21:38:27.047" v="48" actId="26606"/>
          <ac:spMkLst>
            <pc:docMk/>
            <pc:sldMk cId="909226357" sldId="257"/>
            <ac:spMk id="1033" creationId="{AFF53100-FCB5-AF3E-C84D-EAFDF606A5D1}"/>
          </ac:spMkLst>
        </pc:spChg>
        <pc:spChg chg="add del">
          <ac:chgData name="Uzma Muhammad (2406912)" userId="5e6b4c64-a145-4ed6-abdc-1faec29b32cc" providerId="ADAL" clId="{09E941C9-4706-4E9F-9E7D-13449FD723B4}" dt="2025-11-13T21:45:10.504" v="98" actId="26606"/>
          <ac:spMkLst>
            <pc:docMk/>
            <pc:sldMk cId="909226357" sldId="257"/>
            <ac:spMk id="1034" creationId="{8CD2B798-7994-4548-A2BE-4AEF9C1A5FAE}"/>
          </ac:spMkLst>
        </pc:spChg>
        <pc:spChg chg="add del">
          <ac:chgData name="Uzma Muhammad (2406912)" userId="5e6b4c64-a145-4ed6-abdc-1faec29b32cc" providerId="ADAL" clId="{09E941C9-4706-4E9F-9E7D-13449FD723B4}" dt="2025-11-13T21:38:27.047" v="48" actId="26606"/>
          <ac:spMkLst>
            <pc:docMk/>
            <pc:sldMk cId="909226357" sldId="257"/>
            <ac:spMk id="1035" creationId="{BE5344DF-ACB4-4098-D278-789898C4FA7E}"/>
          </ac:spMkLst>
        </pc:spChg>
        <pc:spChg chg="add del">
          <ac:chgData name="Uzma Muhammad (2406912)" userId="5e6b4c64-a145-4ed6-abdc-1faec29b32cc" providerId="ADAL" clId="{09E941C9-4706-4E9F-9E7D-13449FD723B4}" dt="2025-11-13T21:38:30.102" v="50" actId="26606"/>
          <ac:spMkLst>
            <pc:docMk/>
            <pc:sldMk cId="909226357" sldId="257"/>
            <ac:spMk id="1037" creationId="{7A0DF9FA-47DD-2E05-9A61-429E7177CC8F}"/>
          </ac:spMkLst>
        </pc:spChg>
        <pc:spChg chg="add del">
          <ac:chgData name="Uzma Muhammad (2406912)" userId="5e6b4c64-a145-4ed6-abdc-1faec29b32cc" providerId="ADAL" clId="{09E941C9-4706-4E9F-9E7D-13449FD723B4}" dt="2025-11-13T21:38:30.102" v="50" actId="26606"/>
          <ac:spMkLst>
            <pc:docMk/>
            <pc:sldMk cId="909226357" sldId="257"/>
            <ac:spMk id="1038" creationId="{818192EE-47CA-8134-AC65-FDB9A3B1CEEC}"/>
          </ac:spMkLst>
        </pc:spChg>
        <pc:spChg chg="add del">
          <ac:chgData name="Uzma Muhammad (2406912)" userId="5e6b4c64-a145-4ed6-abdc-1faec29b32cc" providerId="ADAL" clId="{09E941C9-4706-4E9F-9E7D-13449FD723B4}" dt="2025-11-13T21:45:10.504" v="98" actId="26606"/>
          <ac:spMkLst>
            <pc:docMk/>
            <pc:sldMk cId="909226357" sldId="257"/>
            <ac:spMk id="1039" creationId="{E6162320-3B67-42BB-AF9D-939326E6489E}"/>
          </ac:spMkLst>
        </pc:spChg>
        <pc:spChg chg="add del mod">
          <ac:chgData name="Uzma Muhammad (2406912)" userId="5e6b4c64-a145-4ed6-abdc-1faec29b32cc" providerId="ADAL" clId="{09E941C9-4706-4E9F-9E7D-13449FD723B4}" dt="2025-11-13T21:38:35.172" v="52" actId="26606"/>
          <ac:spMkLst>
            <pc:docMk/>
            <pc:sldMk cId="909226357" sldId="257"/>
            <ac:spMk id="1040" creationId="{D9339931-9E7D-B498-759B-FCB7CB8B0A08}"/>
          </ac:spMkLst>
        </pc:spChg>
        <pc:spChg chg="add del mod">
          <ac:chgData name="Uzma Muhammad (2406912)" userId="5e6b4c64-a145-4ed6-abdc-1faec29b32cc" providerId="ADAL" clId="{09E941C9-4706-4E9F-9E7D-13449FD723B4}" dt="2025-11-13T21:38:35.172" v="52" actId="26606"/>
          <ac:spMkLst>
            <pc:docMk/>
            <pc:sldMk cId="909226357" sldId="257"/>
            <ac:spMk id="1041" creationId="{5D11F7EB-BA74-5758-002F-DCE7FF107F33}"/>
          </ac:spMkLst>
        </pc:spChg>
        <pc:spChg chg="add del">
          <ac:chgData name="Uzma Muhammad (2406912)" userId="5e6b4c64-a145-4ed6-abdc-1faec29b32cc" providerId="ADAL" clId="{09E941C9-4706-4E9F-9E7D-13449FD723B4}" dt="2025-11-13T21:45:10.504" v="98" actId="26606"/>
          <ac:spMkLst>
            <pc:docMk/>
            <pc:sldMk cId="909226357" sldId="257"/>
            <ac:spMk id="1043" creationId="{CC1CA635-2D9C-4E3E-820F-5FE35AC143B2}"/>
          </ac:spMkLst>
        </pc:spChg>
        <pc:spChg chg="add del">
          <ac:chgData name="Uzma Muhammad (2406912)" userId="5e6b4c64-a145-4ed6-abdc-1faec29b32cc" providerId="ADAL" clId="{09E941C9-4706-4E9F-9E7D-13449FD723B4}" dt="2025-11-13T21:45:10.448" v="97" actId="26606"/>
          <ac:spMkLst>
            <pc:docMk/>
            <pc:sldMk cId="909226357" sldId="257"/>
            <ac:spMk id="1050" creationId="{8CD2B798-7994-4548-A2BE-4AEF9C1A5FAE}"/>
          </ac:spMkLst>
        </pc:spChg>
        <pc:spChg chg="add del">
          <ac:chgData name="Uzma Muhammad (2406912)" userId="5e6b4c64-a145-4ed6-abdc-1faec29b32cc" providerId="ADAL" clId="{09E941C9-4706-4E9F-9E7D-13449FD723B4}" dt="2025-11-13T21:45:10.448" v="97" actId="26606"/>
          <ac:spMkLst>
            <pc:docMk/>
            <pc:sldMk cId="909226357" sldId="257"/>
            <ac:spMk id="1052" creationId="{E6162320-3B67-42BB-AF9D-939326E6489E}"/>
          </ac:spMkLst>
        </pc:spChg>
        <pc:spChg chg="add del">
          <ac:chgData name="Uzma Muhammad (2406912)" userId="5e6b4c64-a145-4ed6-abdc-1faec29b32cc" providerId="ADAL" clId="{09E941C9-4706-4E9F-9E7D-13449FD723B4}" dt="2025-11-13T21:45:10.448" v="97" actId="26606"/>
          <ac:spMkLst>
            <pc:docMk/>
            <pc:sldMk cId="909226357" sldId="257"/>
            <ac:spMk id="1056" creationId="{2FDF0794-1B86-42B2-B8C7-F60123E638ED}"/>
          </ac:spMkLst>
        </pc:spChg>
        <pc:spChg chg="add del">
          <ac:chgData name="Uzma Muhammad (2406912)" userId="5e6b4c64-a145-4ed6-abdc-1faec29b32cc" providerId="ADAL" clId="{09E941C9-4706-4E9F-9E7D-13449FD723B4}" dt="2025-11-13T21:45:10.448" v="97" actId="26606"/>
          <ac:spMkLst>
            <pc:docMk/>
            <pc:sldMk cId="909226357" sldId="257"/>
            <ac:spMk id="1058" creationId="{C5373426-E26E-431D-959C-5DB96C0B6208}"/>
          </ac:spMkLst>
        </pc:spChg>
        <pc:spChg chg="add del">
          <ac:chgData name="Uzma Muhammad (2406912)" userId="5e6b4c64-a145-4ed6-abdc-1faec29b32cc" providerId="ADAL" clId="{09E941C9-4706-4E9F-9E7D-13449FD723B4}" dt="2025-11-13T21:52:12.631" v="158"/>
          <ac:spMkLst>
            <pc:docMk/>
            <pc:sldMk cId="909226357" sldId="257"/>
            <ac:spMk id="1062" creationId="{8CD2B798-7994-4548-A2BE-4AEF9C1A5FAE}"/>
          </ac:spMkLst>
        </pc:spChg>
        <pc:spChg chg="add del">
          <ac:chgData name="Uzma Muhammad (2406912)" userId="5e6b4c64-a145-4ed6-abdc-1faec29b32cc" providerId="ADAL" clId="{09E941C9-4706-4E9F-9E7D-13449FD723B4}" dt="2025-11-13T21:52:12.631" v="158"/>
          <ac:spMkLst>
            <pc:docMk/>
            <pc:sldMk cId="909226357" sldId="257"/>
            <ac:spMk id="1063" creationId="{E6162320-3B67-42BB-AF9D-939326E6489E}"/>
          </ac:spMkLst>
        </pc:spChg>
        <pc:spChg chg="add del">
          <ac:chgData name="Uzma Muhammad (2406912)" userId="5e6b4c64-a145-4ed6-abdc-1faec29b32cc" providerId="ADAL" clId="{09E941C9-4706-4E9F-9E7D-13449FD723B4}" dt="2025-11-13T21:52:12.631" v="158"/>
          <ac:spMkLst>
            <pc:docMk/>
            <pc:sldMk cId="909226357" sldId="257"/>
            <ac:spMk id="1065" creationId="{B8D726A5-7900-41B4-8D49-49B4A2010E7C}"/>
          </ac:spMkLst>
        </pc:spChg>
        <pc:graphicFrameChg chg="add mod modGraphic">
          <ac:chgData name="Uzma Muhammad (2406912)" userId="5e6b4c64-a145-4ed6-abdc-1faec29b32cc" providerId="ADAL" clId="{09E941C9-4706-4E9F-9E7D-13449FD723B4}" dt="2025-11-13T22:03:41.312" v="235" actId="14100"/>
          <ac:graphicFrameMkLst>
            <pc:docMk/>
            <pc:sldMk cId="909226357" sldId="257"/>
            <ac:graphicFrameMk id="4" creationId="{BACB9232-CBDE-19CA-62AC-71BBEF14AE5E}"/>
          </ac:graphicFrameMkLst>
        </pc:graphicFrameChg>
        <pc:picChg chg="del mod">
          <ac:chgData name="Uzma Muhammad (2406912)" userId="5e6b4c64-a145-4ed6-abdc-1faec29b32cc" providerId="ADAL" clId="{09E941C9-4706-4E9F-9E7D-13449FD723B4}" dt="2025-11-13T22:37:50.937" v="482" actId="21"/>
          <ac:picMkLst>
            <pc:docMk/>
            <pc:sldMk cId="909226357" sldId="257"/>
            <ac:picMk id="5" creationId="{4A7644C7-B30B-752A-D2A8-D4B80ECBD09C}"/>
          </ac:picMkLst>
        </pc:picChg>
        <pc:picChg chg="mod">
          <ac:chgData name="Uzma Muhammad (2406912)" userId="5e6b4c64-a145-4ed6-abdc-1faec29b32cc" providerId="ADAL" clId="{09E941C9-4706-4E9F-9E7D-13449FD723B4}" dt="2025-11-13T22:59:22.154" v="486" actId="1076"/>
          <ac:picMkLst>
            <pc:docMk/>
            <pc:sldMk cId="909226357" sldId="257"/>
            <ac:picMk id="6" creationId="{623FC47C-4421-F183-E9E4-6B52EEC0CA65}"/>
          </ac:picMkLst>
        </pc:picChg>
        <pc:picChg chg="mod ord">
          <ac:chgData name="Uzma Muhammad (2406912)" userId="5e6b4c64-a145-4ed6-abdc-1faec29b32cc" providerId="ADAL" clId="{09E941C9-4706-4E9F-9E7D-13449FD723B4}" dt="2025-11-13T21:45:10.504" v="98" actId="26606"/>
          <ac:picMkLst>
            <pc:docMk/>
            <pc:sldMk cId="909226357" sldId="257"/>
            <ac:picMk id="1028" creationId="{00000000-0000-0000-0000-000000000000}"/>
          </ac:picMkLst>
        </pc:picChg>
        <pc:cxnChg chg="add del">
          <ac:chgData name="Uzma Muhammad (2406912)" userId="5e6b4c64-a145-4ed6-abdc-1faec29b32cc" providerId="ADAL" clId="{09E941C9-4706-4E9F-9E7D-13449FD723B4}" dt="2025-11-13T21:44:26.062" v="93" actId="26606"/>
          <ac:cxnSpMkLst>
            <pc:docMk/>
            <pc:sldMk cId="909226357" sldId="257"/>
            <ac:cxnSpMk id="1032" creationId="{6722E143-84C1-4F95-937C-78B92D2811CF}"/>
          </ac:cxnSpMkLst>
        </pc:cxnChg>
        <pc:cxnChg chg="add del">
          <ac:chgData name="Uzma Muhammad (2406912)" userId="5e6b4c64-a145-4ed6-abdc-1faec29b32cc" providerId="ADAL" clId="{09E941C9-4706-4E9F-9E7D-13449FD723B4}" dt="2025-11-13T21:45:10.504" v="98" actId="26606"/>
          <ac:cxnSpMkLst>
            <pc:docMk/>
            <pc:sldMk cId="909226357" sldId="257"/>
            <ac:cxnSpMk id="1036" creationId="{6722E143-84C1-4F95-937C-78B92D2811CF}"/>
          </ac:cxnSpMkLst>
        </pc:cxnChg>
        <pc:cxnChg chg="add del">
          <ac:chgData name="Uzma Muhammad (2406912)" userId="5e6b4c64-a145-4ed6-abdc-1faec29b32cc" providerId="ADAL" clId="{09E941C9-4706-4E9F-9E7D-13449FD723B4}" dt="2025-11-13T21:45:10.504" v="98" actId="26606"/>
          <ac:cxnSpMkLst>
            <pc:docMk/>
            <pc:sldMk cId="909226357" sldId="257"/>
            <ac:cxnSpMk id="1045" creationId="{E0E62FBC-456F-48AE-91ED-3956405D76D2}"/>
          </ac:cxnSpMkLst>
        </pc:cxnChg>
        <pc:cxnChg chg="add del">
          <ac:chgData name="Uzma Muhammad (2406912)" userId="5e6b4c64-a145-4ed6-abdc-1faec29b32cc" providerId="ADAL" clId="{09E941C9-4706-4E9F-9E7D-13449FD723B4}" dt="2025-11-13T21:45:10.448" v="97" actId="26606"/>
          <ac:cxnSpMkLst>
            <pc:docMk/>
            <pc:sldMk cId="909226357" sldId="257"/>
            <ac:cxnSpMk id="1054" creationId="{6722E143-84C1-4F95-937C-78B92D2811CF}"/>
          </ac:cxnSpMkLst>
        </pc:cxnChg>
        <pc:cxnChg chg="add del">
          <ac:chgData name="Uzma Muhammad (2406912)" userId="5e6b4c64-a145-4ed6-abdc-1faec29b32cc" providerId="ADAL" clId="{09E941C9-4706-4E9F-9E7D-13449FD723B4}" dt="2025-11-13T21:45:10.448" v="97" actId="26606"/>
          <ac:cxnSpMkLst>
            <pc:docMk/>
            <pc:sldMk cId="909226357" sldId="257"/>
            <ac:cxnSpMk id="1060" creationId="{96D07482-83A3-4451-943C-B46961082957}"/>
          </ac:cxnSpMkLst>
        </pc:cxnChg>
        <pc:cxnChg chg="add del">
          <ac:chgData name="Uzma Muhammad (2406912)" userId="5e6b4c64-a145-4ed6-abdc-1faec29b32cc" providerId="ADAL" clId="{09E941C9-4706-4E9F-9E7D-13449FD723B4}" dt="2025-11-13T21:52:12.631" v="158"/>
          <ac:cxnSpMkLst>
            <pc:docMk/>
            <pc:sldMk cId="909226357" sldId="257"/>
            <ac:cxnSpMk id="1064" creationId="{6722E143-84C1-4F95-937C-78B92D2811CF}"/>
          </ac:cxnSpMkLst>
        </pc:cxnChg>
        <pc:cxnChg chg="add del">
          <ac:chgData name="Uzma Muhammad (2406912)" userId="5e6b4c64-a145-4ed6-abdc-1faec29b32cc" providerId="ADAL" clId="{09E941C9-4706-4E9F-9E7D-13449FD723B4}" dt="2025-11-13T21:52:12.631" v="158"/>
          <ac:cxnSpMkLst>
            <pc:docMk/>
            <pc:sldMk cId="909226357" sldId="257"/>
            <ac:cxnSpMk id="1066" creationId="{46E49661-E258-450C-8150-A91A6B30D1CD}"/>
          </ac:cxnSpMkLst>
        </pc:cxnChg>
      </pc:sldChg>
      <pc:sldChg chg="addSp delSp modSp mod modClrScheme delAnim chgLayout">
        <pc:chgData name="Uzma Muhammad (2406912)" userId="5e6b4c64-a145-4ed6-abdc-1faec29b32cc" providerId="ADAL" clId="{09E941C9-4706-4E9F-9E7D-13449FD723B4}" dt="2025-11-13T23:07:36.024" v="487" actId="1076"/>
        <pc:sldMkLst>
          <pc:docMk/>
          <pc:sldMk cId="2122728967" sldId="260"/>
        </pc:sldMkLst>
        <pc:spChg chg="mod">
          <ac:chgData name="Uzma Muhammad (2406912)" userId="5e6b4c64-a145-4ed6-abdc-1faec29b32cc" providerId="ADAL" clId="{09E941C9-4706-4E9F-9E7D-13449FD723B4}" dt="2025-11-13T21:52:12.631" v="158"/>
          <ac:spMkLst>
            <pc:docMk/>
            <pc:sldMk cId="2122728967" sldId="260"/>
            <ac:spMk id="3" creationId="{7A663105-4B92-4F24-9DF6-58BB116E29FA}"/>
          </ac:spMkLst>
        </pc:spChg>
        <pc:spChg chg="mod">
          <ac:chgData name="Uzma Muhammad (2406912)" userId="5e6b4c64-a145-4ed6-abdc-1faec29b32cc" providerId="ADAL" clId="{09E941C9-4706-4E9F-9E7D-13449FD723B4}" dt="2025-11-13T21:52:12.631" v="158"/>
          <ac:spMkLst>
            <pc:docMk/>
            <pc:sldMk cId="2122728967" sldId="260"/>
            <ac:spMk id="4" creationId="{8E41F722-BA6E-4DCA-864E-876ECDFB5336}"/>
          </ac:spMkLst>
        </pc:spChg>
        <pc:spChg chg="add del mod ord">
          <ac:chgData name="Uzma Muhammad (2406912)" userId="5e6b4c64-a145-4ed6-abdc-1faec29b32cc" providerId="ADAL" clId="{09E941C9-4706-4E9F-9E7D-13449FD723B4}" dt="2025-11-13T21:45:55.902" v="103" actId="26606"/>
          <ac:spMkLst>
            <pc:docMk/>
            <pc:sldMk cId="2122728967" sldId="260"/>
            <ac:spMk id="6" creationId="{03161DAB-3A3E-48FC-9143-482C63BB1C02}"/>
          </ac:spMkLst>
        </pc:spChg>
        <pc:spChg chg="add del mod">
          <ac:chgData name="Uzma Muhammad (2406912)" userId="5e6b4c64-a145-4ed6-abdc-1faec29b32cc" providerId="ADAL" clId="{09E941C9-4706-4E9F-9E7D-13449FD723B4}" dt="2025-11-13T21:40:47.690" v="71" actId="21"/>
          <ac:spMkLst>
            <pc:docMk/>
            <pc:sldMk cId="2122728967" sldId="260"/>
            <ac:spMk id="17" creationId="{9436DA77-4982-F13F-378D-A9E62FAF25B2}"/>
          </ac:spMkLst>
        </pc:spChg>
        <pc:spChg chg="add mod">
          <ac:chgData name="Uzma Muhammad (2406912)" userId="5e6b4c64-a145-4ed6-abdc-1faec29b32cc" providerId="ADAL" clId="{09E941C9-4706-4E9F-9E7D-13449FD723B4}" dt="2025-11-13T22:04:51.141" v="253" actId="21"/>
          <ac:spMkLst>
            <pc:docMk/>
            <pc:sldMk cId="2122728967" sldId="260"/>
            <ac:spMk id="19" creationId="{1D247A15-46C8-50C4-F4A9-35B8B249913F}"/>
          </ac:spMkLst>
        </pc:spChg>
        <pc:spChg chg="add mod">
          <ac:chgData name="Uzma Muhammad (2406912)" userId="5e6b4c64-a145-4ed6-abdc-1faec29b32cc" providerId="ADAL" clId="{09E941C9-4706-4E9F-9E7D-13449FD723B4}" dt="2025-11-13T21:52:12.631" v="158"/>
          <ac:spMkLst>
            <pc:docMk/>
            <pc:sldMk cId="2122728967" sldId="260"/>
            <ac:spMk id="21" creationId="{FA266913-3B83-97F9-4E39-B3FAB98A1CD7}"/>
          </ac:spMkLst>
        </pc:spChg>
        <pc:spChg chg="add mod">
          <ac:chgData name="Uzma Muhammad (2406912)" userId="5e6b4c64-a145-4ed6-abdc-1faec29b32cc" providerId="ADAL" clId="{09E941C9-4706-4E9F-9E7D-13449FD723B4}" dt="2025-11-13T21:52:12.631" v="158"/>
          <ac:spMkLst>
            <pc:docMk/>
            <pc:sldMk cId="2122728967" sldId="260"/>
            <ac:spMk id="23" creationId="{9D5D9AD5-915A-B168-50CB-AE5EA609F032}"/>
          </ac:spMkLst>
        </pc:spChg>
        <pc:graphicFrameChg chg="add del">
          <ac:chgData name="Uzma Muhammad (2406912)" userId="5e6b4c64-a145-4ed6-abdc-1faec29b32cc" providerId="ADAL" clId="{09E941C9-4706-4E9F-9E7D-13449FD723B4}" dt="2025-11-13T21:45:31.458" v="100" actId="26606"/>
          <ac:graphicFrameMkLst>
            <pc:docMk/>
            <pc:sldMk cId="2122728967" sldId="260"/>
            <ac:graphicFrameMk id="25" creationId="{0740A1CD-2B70-739D-B0F0-19C165B525CB}"/>
          </ac:graphicFrameMkLst>
        </pc:graphicFrameChg>
        <pc:graphicFrameChg chg="add del">
          <ac:chgData name="Uzma Muhammad (2406912)" userId="5e6b4c64-a145-4ed6-abdc-1faec29b32cc" providerId="ADAL" clId="{09E941C9-4706-4E9F-9E7D-13449FD723B4}" dt="2025-11-13T21:45:55.857" v="102" actId="26606"/>
          <ac:graphicFrameMkLst>
            <pc:docMk/>
            <pc:sldMk cId="2122728967" sldId="260"/>
            <ac:graphicFrameMk id="27" creationId="{78B1E3B3-88F5-0B4A-7C4F-08084DD547AD}"/>
          </ac:graphicFrameMkLst>
        </pc:graphicFrameChg>
        <pc:graphicFrameChg chg="add mod">
          <ac:chgData name="Uzma Muhammad (2406912)" userId="5e6b4c64-a145-4ed6-abdc-1faec29b32cc" providerId="ADAL" clId="{09E941C9-4706-4E9F-9E7D-13449FD723B4}" dt="2025-11-13T22:06:51.730" v="260" actId="255"/>
          <ac:graphicFrameMkLst>
            <pc:docMk/>
            <pc:sldMk cId="2122728967" sldId="260"/>
            <ac:graphicFrameMk id="29" creationId="{C1526027-59FB-FF3F-CD87-4436BA610ACD}"/>
          </ac:graphicFrameMkLst>
        </pc:graphicFrameChg>
        <pc:picChg chg="del mod">
          <ac:chgData name="Uzma Muhammad (2406912)" userId="5e6b4c64-a145-4ed6-abdc-1faec29b32cc" providerId="ADAL" clId="{09E941C9-4706-4E9F-9E7D-13449FD723B4}" dt="2025-11-13T22:38:18.919" v="483" actId="21"/>
          <ac:picMkLst>
            <pc:docMk/>
            <pc:sldMk cId="2122728967" sldId="260"/>
            <ac:picMk id="2" creationId="{3801EEC9-6C92-A544-0674-E6C5E4FEC0EE}"/>
          </ac:picMkLst>
        </pc:picChg>
        <pc:picChg chg="mod">
          <ac:chgData name="Uzma Muhammad (2406912)" userId="5e6b4c64-a145-4ed6-abdc-1faec29b32cc" providerId="ADAL" clId="{09E941C9-4706-4E9F-9E7D-13449FD723B4}" dt="2025-11-13T23:07:36.024" v="487" actId="1076"/>
          <ac:picMkLst>
            <pc:docMk/>
            <pc:sldMk cId="2122728967" sldId="260"/>
            <ac:picMk id="5" creationId="{665A8D03-7C81-60B8-A779-F2459CDDA3D1}"/>
          </ac:picMkLst>
        </pc:picChg>
        <pc:picChg chg="mod ord">
          <ac:chgData name="Uzma Muhammad (2406912)" userId="5e6b4c64-a145-4ed6-abdc-1faec29b32cc" providerId="ADAL" clId="{09E941C9-4706-4E9F-9E7D-13449FD723B4}" dt="2025-11-13T21:52:12.631" v="158"/>
          <ac:picMkLst>
            <pc:docMk/>
            <pc:sldMk cId="2122728967" sldId="260"/>
            <ac:picMk id="12" creationId="{3E7237D6-2D71-4A63-9CB5-8ADCB63FC726}"/>
          </ac:picMkLst>
        </pc:picChg>
      </pc:sldChg>
      <pc:sldChg chg="addSp delSp modSp mod setBg delDesignElem">
        <pc:chgData name="Uzma Muhammad (2406912)" userId="5e6b4c64-a145-4ed6-abdc-1faec29b32cc" providerId="ADAL" clId="{09E941C9-4706-4E9F-9E7D-13449FD723B4}" dt="2025-11-13T23:39:20.255" v="502" actId="1076"/>
        <pc:sldMkLst>
          <pc:docMk/>
          <pc:sldMk cId="4252466045" sldId="268"/>
        </pc:sldMkLst>
        <pc:spChg chg="mod">
          <ac:chgData name="Uzma Muhammad (2406912)" userId="5e6b4c64-a145-4ed6-abdc-1faec29b32cc" providerId="ADAL" clId="{09E941C9-4706-4E9F-9E7D-13449FD723B4}" dt="2025-11-13T21:46:53.354" v="109" actId="26606"/>
          <ac:spMkLst>
            <pc:docMk/>
            <pc:sldMk cId="4252466045" sldId="268"/>
            <ac:spMk id="23" creationId="{5FB75C3E-5885-49DD-8190-BB1E8C511A7E}"/>
          </ac:spMkLst>
        </pc:spChg>
        <pc:spChg chg="mod">
          <ac:chgData name="Uzma Muhammad (2406912)" userId="5e6b4c64-a145-4ed6-abdc-1faec29b32cc" providerId="ADAL" clId="{09E941C9-4706-4E9F-9E7D-13449FD723B4}" dt="2025-11-13T21:46:53.354" v="109" actId="26606"/>
          <ac:spMkLst>
            <pc:docMk/>
            <pc:sldMk cId="4252466045" sldId="268"/>
            <ac:spMk id="27" creationId="{3C7B196D-A4EB-4450-8C2E-D4F26C77F843}"/>
          </ac:spMkLst>
        </pc:spChg>
        <pc:spChg chg="mod ord">
          <ac:chgData name="Uzma Muhammad (2406912)" userId="5e6b4c64-a145-4ed6-abdc-1faec29b32cc" providerId="ADAL" clId="{09E941C9-4706-4E9F-9E7D-13449FD723B4}" dt="2025-11-13T21:46:53.354" v="109" actId="26606"/>
          <ac:spMkLst>
            <pc:docMk/>
            <pc:sldMk cId="4252466045" sldId="268"/>
            <ac:spMk id="34" creationId="{02C9176B-03CF-48E8-C3E5-E596DBDDD025}"/>
          </ac:spMkLst>
        </pc:spChg>
        <pc:spChg chg="mod">
          <ac:chgData name="Uzma Muhammad (2406912)" userId="5e6b4c64-a145-4ed6-abdc-1faec29b32cc" providerId="ADAL" clId="{09E941C9-4706-4E9F-9E7D-13449FD723B4}" dt="2025-11-13T21:46:53.354" v="109" actId="26606"/>
          <ac:spMkLst>
            <pc:docMk/>
            <pc:sldMk cId="4252466045" sldId="268"/>
            <ac:spMk id="36" creationId="{3E37D341-C824-3DB5-9349-2B3236565EF7}"/>
          </ac:spMkLst>
        </pc:spChg>
        <pc:spChg chg="mod">
          <ac:chgData name="Uzma Muhammad (2406912)" userId="5e6b4c64-a145-4ed6-abdc-1faec29b32cc" providerId="ADAL" clId="{09E941C9-4706-4E9F-9E7D-13449FD723B4}" dt="2025-11-13T21:52:12.631" v="158"/>
          <ac:spMkLst>
            <pc:docMk/>
            <pc:sldMk cId="4252466045" sldId="268"/>
            <ac:spMk id="38" creationId="{8D7A8DA1-0106-AAAE-3D22-E0A8C243FD7C}"/>
          </ac:spMkLst>
        </pc:spChg>
        <pc:spChg chg="add del">
          <ac:chgData name="Uzma Muhammad (2406912)" userId="5e6b4c64-a145-4ed6-abdc-1faec29b32cc" providerId="ADAL" clId="{09E941C9-4706-4E9F-9E7D-13449FD723B4}" dt="2025-11-13T21:52:12.631" v="158"/>
          <ac:spMkLst>
            <pc:docMk/>
            <pc:sldMk cId="4252466045" sldId="268"/>
            <ac:spMk id="45" creationId="{CA4D39DB-AFA4-47BA-A7F2-13A71D210C66}"/>
          </ac:spMkLst>
        </pc:spChg>
        <pc:graphicFrameChg chg="add mod modGraphic">
          <ac:chgData name="Uzma Muhammad (2406912)" userId="5e6b4c64-a145-4ed6-abdc-1faec29b32cc" providerId="ADAL" clId="{09E941C9-4706-4E9F-9E7D-13449FD723B4}" dt="2025-11-13T22:11:16.479" v="354" actId="14100"/>
          <ac:graphicFrameMkLst>
            <pc:docMk/>
            <pc:sldMk cId="4252466045" sldId="268"/>
            <ac:graphicFrameMk id="2" creationId="{A4732295-AB31-DAED-01B7-615BC21C6D96}"/>
          </ac:graphicFrameMkLst>
        </pc:graphicFrameChg>
        <pc:picChg chg="mod">
          <ac:chgData name="Uzma Muhammad (2406912)" userId="5e6b4c64-a145-4ed6-abdc-1faec29b32cc" providerId="ADAL" clId="{09E941C9-4706-4E9F-9E7D-13449FD723B4}" dt="2025-11-13T23:39:20.255" v="502" actId="1076"/>
          <ac:picMkLst>
            <pc:docMk/>
            <pc:sldMk cId="4252466045" sldId="268"/>
            <ac:picMk id="3" creationId="{DEB13AD4-6BD9-AE19-90DF-78EFA8AA9EFB}"/>
          </ac:picMkLst>
        </pc:picChg>
        <pc:picChg chg="mod ord">
          <ac:chgData name="Uzma Muhammad (2406912)" userId="5e6b4c64-a145-4ed6-abdc-1faec29b32cc" providerId="ADAL" clId="{09E941C9-4706-4E9F-9E7D-13449FD723B4}" dt="2025-11-13T21:46:53.354" v="109" actId="26606"/>
          <ac:picMkLst>
            <pc:docMk/>
            <pc:sldMk cId="4252466045" sldId="268"/>
            <ac:picMk id="17" creationId="{36485BF3-F931-8A90-21C4-4388BFE966B1}"/>
          </ac:picMkLst>
        </pc:picChg>
        <pc:cxnChg chg="add del">
          <ac:chgData name="Uzma Muhammad (2406912)" userId="5e6b4c64-a145-4ed6-abdc-1faec29b32cc" providerId="ADAL" clId="{09E941C9-4706-4E9F-9E7D-13449FD723B4}" dt="2025-11-13T21:52:12.631" v="158"/>
          <ac:cxnSpMkLst>
            <pc:docMk/>
            <pc:sldMk cId="4252466045" sldId="268"/>
            <ac:cxnSpMk id="43" creationId="{9200C8B5-FB5A-4F8B-A9BD-693C051418A3}"/>
          </ac:cxnSpMkLst>
        </pc:cxnChg>
      </pc:sldChg>
      <pc:sldChg chg="addSp delSp modSp del mod">
        <pc:chgData name="Uzma Muhammad (2406912)" userId="5e6b4c64-a145-4ed6-abdc-1faec29b32cc" providerId="ADAL" clId="{09E941C9-4706-4E9F-9E7D-13449FD723B4}" dt="2025-11-13T22:20:02.360" v="477" actId="47"/>
        <pc:sldMkLst>
          <pc:docMk/>
          <pc:sldMk cId="3190245698" sldId="279"/>
        </pc:sldMkLst>
        <pc:spChg chg="add mod">
          <ac:chgData name="Uzma Muhammad (2406912)" userId="5e6b4c64-a145-4ed6-abdc-1faec29b32cc" providerId="ADAL" clId="{09E941C9-4706-4E9F-9E7D-13449FD723B4}" dt="2025-11-13T22:18:19.965" v="469" actId="21"/>
          <ac:spMkLst>
            <pc:docMk/>
            <pc:sldMk cId="3190245698" sldId="279"/>
            <ac:spMk id="3" creationId="{DA84B701-6839-FAE6-1E7E-3F8457A4A822}"/>
          </ac:spMkLst>
        </pc:spChg>
        <pc:spChg chg="add del mod">
          <ac:chgData name="Uzma Muhammad (2406912)" userId="5e6b4c64-a145-4ed6-abdc-1faec29b32cc" providerId="ADAL" clId="{09E941C9-4706-4E9F-9E7D-13449FD723B4}" dt="2025-11-13T22:18:36.687" v="472" actId="21"/>
          <ac:spMkLst>
            <pc:docMk/>
            <pc:sldMk cId="3190245698" sldId="279"/>
            <ac:spMk id="5" creationId="{E4E72BD9-C4FB-003E-DA9B-4D640A600CCD}"/>
          </ac:spMkLst>
        </pc:spChg>
        <pc:spChg chg="del mod">
          <ac:chgData name="Uzma Muhammad (2406912)" userId="5e6b4c64-a145-4ed6-abdc-1faec29b32cc" providerId="ADAL" clId="{09E941C9-4706-4E9F-9E7D-13449FD723B4}" dt="2025-11-13T22:18:19.965" v="469" actId="21"/>
          <ac:spMkLst>
            <pc:docMk/>
            <pc:sldMk cId="3190245698" sldId="279"/>
            <ac:spMk id="6" creationId="{F9513B8E-BE7A-486A-9F5A-9FEE77C9ED27}"/>
          </ac:spMkLst>
        </pc:spChg>
        <pc:spChg chg="del">
          <ac:chgData name="Uzma Muhammad (2406912)" userId="5e6b4c64-a145-4ed6-abdc-1faec29b32cc" providerId="ADAL" clId="{09E941C9-4706-4E9F-9E7D-13449FD723B4}" dt="2025-11-13T22:18:08.288" v="467" actId="21"/>
          <ac:spMkLst>
            <pc:docMk/>
            <pc:sldMk cId="3190245698" sldId="279"/>
            <ac:spMk id="9" creationId="{D76A5F21-C887-4379-A20A-3CB406A1F102}"/>
          </ac:spMkLst>
        </pc:spChg>
        <pc:picChg chg="del mod">
          <ac:chgData name="Uzma Muhammad (2406912)" userId="5e6b4c64-a145-4ed6-abdc-1faec29b32cc" providerId="ADAL" clId="{09E941C9-4706-4E9F-9E7D-13449FD723B4}" dt="2025-11-13T22:18:26.014" v="470" actId="21"/>
          <ac:picMkLst>
            <pc:docMk/>
            <pc:sldMk cId="3190245698" sldId="279"/>
            <ac:picMk id="11" creationId="{70AAE794-2F38-416E-B928-BB5474A812D7}"/>
          </ac:picMkLst>
        </pc:picChg>
      </pc:sldChg>
      <pc:sldChg chg="addSp delSp modSp mod ord setBg addAnim delAnim setClrOvrMap delDesignElem">
        <pc:chgData name="Uzma Muhammad (2406912)" userId="5e6b4c64-a145-4ed6-abdc-1faec29b32cc" providerId="ADAL" clId="{09E941C9-4706-4E9F-9E7D-13449FD723B4}" dt="2025-11-14T00:15:42.537" v="516" actId="1076"/>
        <pc:sldMkLst>
          <pc:docMk/>
          <pc:sldMk cId="3113318487" sldId="280"/>
        </pc:sldMkLst>
        <pc:spChg chg="mod">
          <ac:chgData name="Uzma Muhammad (2406912)" userId="5e6b4c64-a145-4ed6-abdc-1faec29b32cc" providerId="ADAL" clId="{09E941C9-4706-4E9F-9E7D-13449FD723B4}" dt="2025-11-13T21:50:42.940" v="141" actId="26606"/>
          <ac:spMkLst>
            <pc:docMk/>
            <pc:sldMk cId="3113318487" sldId="280"/>
            <ac:spMk id="3" creationId="{D2DDABB1-5E6B-4365-AD9E-DDCE7E972742}"/>
          </ac:spMkLst>
        </pc:spChg>
        <pc:spChg chg="add del">
          <ac:chgData name="Uzma Muhammad (2406912)" userId="5e6b4c64-a145-4ed6-abdc-1faec29b32cc" providerId="ADAL" clId="{09E941C9-4706-4E9F-9E7D-13449FD723B4}" dt="2025-11-13T21:50:38.915" v="137" actId="26606"/>
          <ac:spMkLst>
            <pc:docMk/>
            <pc:sldMk cId="3113318487" sldId="280"/>
            <ac:spMk id="26" creationId="{8CD2B798-7994-4548-A2BE-4AEF9C1A5FAE}"/>
          </ac:spMkLst>
        </pc:spChg>
        <pc:spChg chg="add del">
          <ac:chgData name="Uzma Muhammad (2406912)" userId="5e6b4c64-a145-4ed6-abdc-1faec29b32cc" providerId="ADAL" clId="{09E941C9-4706-4E9F-9E7D-13449FD723B4}" dt="2025-11-13T21:50:38.915" v="137" actId="26606"/>
          <ac:spMkLst>
            <pc:docMk/>
            <pc:sldMk cId="3113318487" sldId="280"/>
            <ac:spMk id="28" creationId="{E6162320-3B67-42BB-AF9D-939326E6489E}"/>
          </ac:spMkLst>
        </pc:spChg>
        <pc:spChg chg="add del">
          <ac:chgData name="Uzma Muhammad (2406912)" userId="5e6b4c64-a145-4ed6-abdc-1faec29b32cc" providerId="ADAL" clId="{09E941C9-4706-4E9F-9E7D-13449FD723B4}" dt="2025-11-13T21:50:38.915" v="137" actId="26606"/>
          <ac:spMkLst>
            <pc:docMk/>
            <pc:sldMk cId="3113318487" sldId="280"/>
            <ac:spMk id="32" creationId="{2FDF0794-1B86-42B2-B8C7-F60123E638ED}"/>
          </ac:spMkLst>
        </pc:spChg>
        <pc:spChg chg="add del">
          <ac:chgData name="Uzma Muhammad (2406912)" userId="5e6b4c64-a145-4ed6-abdc-1faec29b32cc" providerId="ADAL" clId="{09E941C9-4706-4E9F-9E7D-13449FD723B4}" dt="2025-11-13T21:50:38.915" v="137" actId="26606"/>
          <ac:spMkLst>
            <pc:docMk/>
            <pc:sldMk cId="3113318487" sldId="280"/>
            <ac:spMk id="34" creationId="{C5373426-E26E-431D-959C-5DB96C0B6208}"/>
          </ac:spMkLst>
        </pc:spChg>
        <pc:spChg chg="add del">
          <ac:chgData name="Uzma Muhammad (2406912)" userId="5e6b4c64-a145-4ed6-abdc-1faec29b32cc" providerId="ADAL" clId="{09E941C9-4706-4E9F-9E7D-13449FD723B4}" dt="2025-11-13T21:50:42.883" v="140" actId="26606"/>
          <ac:spMkLst>
            <pc:docMk/>
            <pc:sldMk cId="3113318487" sldId="280"/>
            <ac:spMk id="38" creationId="{8CD2B798-7994-4548-A2BE-4AEF9C1A5FAE}"/>
          </ac:spMkLst>
        </pc:spChg>
        <pc:spChg chg="add del">
          <ac:chgData name="Uzma Muhammad (2406912)" userId="5e6b4c64-a145-4ed6-abdc-1faec29b32cc" providerId="ADAL" clId="{09E941C9-4706-4E9F-9E7D-13449FD723B4}" dt="2025-11-13T21:50:42.883" v="140" actId="26606"/>
          <ac:spMkLst>
            <pc:docMk/>
            <pc:sldMk cId="3113318487" sldId="280"/>
            <ac:spMk id="39" creationId="{E6162320-3B67-42BB-AF9D-939326E6489E}"/>
          </ac:spMkLst>
        </pc:spChg>
        <pc:spChg chg="add del">
          <ac:chgData name="Uzma Muhammad (2406912)" userId="5e6b4c64-a145-4ed6-abdc-1faec29b32cc" providerId="ADAL" clId="{09E941C9-4706-4E9F-9E7D-13449FD723B4}" dt="2025-11-13T21:50:42.883" v="140" actId="26606"/>
          <ac:spMkLst>
            <pc:docMk/>
            <pc:sldMk cId="3113318487" sldId="280"/>
            <ac:spMk id="41" creationId="{B8D726A5-7900-41B4-8D49-49B4A2010E7C}"/>
          </ac:spMkLst>
        </pc:spChg>
        <pc:spChg chg="add del">
          <ac:chgData name="Uzma Muhammad (2406912)" userId="5e6b4c64-a145-4ed6-abdc-1faec29b32cc" providerId="ADAL" clId="{09E941C9-4706-4E9F-9E7D-13449FD723B4}" dt="2025-11-13T21:52:12.631" v="158"/>
          <ac:spMkLst>
            <pc:docMk/>
            <pc:sldMk cId="3113318487" sldId="280"/>
            <ac:spMk id="44" creationId="{8CD2B798-7994-4548-A2BE-4AEF9C1A5FAE}"/>
          </ac:spMkLst>
        </pc:spChg>
        <pc:spChg chg="add del">
          <ac:chgData name="Uzma Muhammad (2406912)" userId="5e6b4c64-a145-4ed6-abdc-1faec29b32cc" providerId="ADAL" clId="{09E941C9-4706-4E9F-9E7D-13449FD723B4}" dt="2025-11-13T21:52:12.631" v="158"/>
          <ac:spMkLst>
            <pc:docMk/>
            <pc:sldMk cId="3113318487" sldId="280"/>
            <ac:spMk id="45" creationId="{E6162320-3B67-42BB-AF9D-939326E6489E}"/>
          </ac:spMkLst>
        </pc:spChg>
        <pc:spChg chg="add del">
          <ac:chgData name="Uzma Muhammad (2406912)" userId="5e6b4c64-a145-4ed6-abdc-1faec29b32cc" providerId="ADAL" clId="{09E941C9-4706-4E9F-9E7D-13449FD723B4}" dt="2025-11-13T21:52:12.631" v="158"/>
          <ac:spMkLst>
            <pc:docMk/>
            <pc:sldMk cId="3113318487" sldId="280"/>
            <ac:spMk id="47" creationId="{2FDF0794-1B86-42B2-B8C7-F60123E638ED}"/>
          </ac:spMkLst>
        </pc:spChg>
        <pc:spChg chg="add del">
          <ac:chgData name="Uzma Muhammad (2406912)" userId="5e6b4c64-a145-4ed6-abdc-1faec29b32cc" providerId="ADAL" clId="{09E941C9-4706-4E9F-9E7D-13449FD723B4}" dt="2025-11-13T21:52:12.631" v="158"/>
          <ac:spMkLst>
            <pc:docMk/>
            <pc:sldMk cId="3113318487" sldId="280"/>
            <ac:spMk id="48" creationId="{C5373426-E26E-431D-959C-5DB96C0B6208}"/>
          </ac:spMkLst>
        </pc:spChg>
        <pc:graphicFrameChg chg="add mod modGraphic">
          <ac:chgData name="Uzma Muhammad (2406912)" userId="5e6b4c64-a145-4ed6-abdc-1faec29b32cc" providerId="ADAL" clId="{09E941C9-4706-4E9F-9E7D-13449FD723B4}" dt="2025-11-13T22:16:15.469" v="466" actId="14100"/>
          <ac:graphicFrameMkLst>
            <pc:docMk/>
            <pc:sldMk cId="3113318487" sldId="280"/>
            <ac:graphicFrameMk id="2" creationId="{47DC82B1-9C8F-3FBE-CF36-B89EECAD74BD}"/>
          </ac:graphicFrameMkLst>
        </pc:graphicFrameChg>
        <pc:picChg chg="del mod">
          <ac:chgData name="Uzma Muhammad (2406912)" userId="5e6b4c64-a145-4ed6-abdc-1faec29b32cc" providerId="ADAL" clId="{09E941C9-4706-4E9F-9E7D-13449FD723B4}" dt="2025-11-14T00:15:04.205" v="515" actId="21"/>
          <ac:picMkLst>
            <pc:docMk/>
            <pc:sldMk cId="3113318487" sldId="280"/>
            <ac:picMk id="4" creationId="{9CF3AA95-2DAA-EB40-F348-44F8308E7949}"/>
          </ac:picMkLst>
        </pc:picChg>
        <pc:picChg chg="mod">
          <ac:chgData name="Uzma Muhammad (2406912)" userId="5e6b4c64-a145-4ed6-abdc-1faec29b32cc" providerId="ADAL" clId="{09E941C9-4706-4E9F-9E7D-13449FD723B4}" dt="2025-11-14T00:15:42.537" v="516" actId="1076"/>
          <ac:picMkLst>
            <pc:docMk/>
            <pc:sldMk cId="3113318487" sldId="280"/>
            <ac:picMk id="5" creationId="{950CD9B4-9F6A-DFDD-E2D5-C029316D0879}"/>
          </ac:picMkLst>
        </pc:picChg>
        <pc:picChg chg="mod">
          <ac:chgData name="Uzma Muhammad (2406912)" userId="5e6b4c64-a145-4ed6-abdc-1faec29b32cc" providerId="ADAL" clId="{09E941C9-4706-4E9F-9E7D-13449FD723B4}" dt="2025-11-13T21:52:12.631" v="158"/>
          <ac:picMkLst>
            <pc:docMk/>
            <pc:sldMk cId="3113318487" sldId="280"/>
            <ac:picMk id="21" creationId="{D29AD2ED-F2E1-42BA-A4F8-29194C963478}"/>
          </ac:picMkLst>
        </pc:picChg>
        <pc:cxnChg chg="add del">
          <ac:chgData name="Uzma Muhammad (2406912)" userId="5e6b4c64-a145-4ed6-abdc-1faec29b32cc" providerId="ADAL" clId="{09E941C9-4706-4E9F-9E7D-13449FD723B4}" dt="2025-11-13T21:50:38.915" v="137" actId="26606"/>
          <ac:cxnSpMkLst>
            <pc:docMk/>
            <pc:sldMk cId="3113318487" sldId="280"/>
            <ac:cxnSpMk id="30" creationId="{6722E143-84C1-4F95-937C-78B92D2811CF}"/>
          </ac:cxnSpMkLst>
        </pc:cxnChg>
        <pc:cxnChg chg="add del">
          <ac:chgData name="Uzma Muhammad (2406912)" userId="5e6b4c64-a145-4ed6-abdc-1faec29b32cc" providerId="ADAL" clId="{09E941C9-4706-4E9F-9E7D-13449FD723B4}" dt="2025-11-13T21:50:38.915" v="137" actId="26606"/>
          <ac:cxnSpMkLst>
            <pc:docMk/>
            <pc:sldMk cId="3113318487" sldId="280"/>
            <ac:cxnSpMk id="36" creationId="{96D07482-83A3-4451-943C-B46961082957}"/>
          </ac:cxnSpMkLst>
        </pc:cxnChg>
        <pc:cxnChg chg="add del">
          <ac:chgData name="Uzma Muhammad (2406912)" userId="5e6b4c64-a145-4ed6-abdc-1faec29b32cc" providerId="ADAL" clId="{09E941C9-4706-4E9F-9E7D-13449FD723B4}" dt="2025-11-13T21:50:42.883" v="140" actId="26606"/>
          <ac:cxnSpMkLst>
            <pc:docMk/>
            <pc:sldMk cId="3113318487" sldId="280"/>
            <ac:cxnSpMk id="40" creationId="{6722E143-84C1-4F95-937C-78B92D2811CF}"/>
          </ac:cxnSpMkLst>
        </pc:cxnChg>
        <pc:cxnChg chg="add del">
          <ac:chgData name="Uzma Muhammad (2406912)" userId="5e6b4c64-a145-4ed6-abdc-1faec29b32cc" providerId="ADAL" clId="{09E941C9-4706-4E9F-9E7D-13449FD723B4}" dt="2025-11-13T21:50:42.883" v="140" actId="26606"/>
          <ac:cxnSpMkLst>
            <pc:docMk/>
            <pc:sldMk cId="3113318487" sldId="280"/>
            <ac:cxnSpMk id="42" creationId="{46E49661-E258-450C-8150-A91A6B30D1CD}"/>
          </ac:cxnSpMkLst>
        </pc:cxnChg>
        <pc:cxnChg chg="add del">
          <ac:chgData name="Uzma Muhammad (2406912)" userId="5e6b4c64-a145-4ed6-abdc-1faec29b32cc" providerId="ADAL" clId="{09E941C9-4706-4E9F-9E7D-13449FD723B4}" dt="2025-11-13T21:52:12.631" v="158"/>
          <ac:cxnSpMkLst>
            <pc:docMk/>
            <pc:sldMk cId="3113318487" sldId="280"/>
            <ac:cxnSpMk id="46" creationId="{6722E143-84C1-4F95-937C-78B92D2811CF}"/>
          </ac:cxnSpMkLst>
        </pc:cxnChg>
        <pc:cxnChg chg="add del">
          <ac:chgData name="Uzma Muhammad (2406912)" userId="5e6b4c64-a145-4ed6-abdc-1faec29b32cc" providerId="ADAL" clId="{09E941C9-4706-4E9F-9E7D-13449FD723B4}" dt="2025-11-13T21:52:12.631" v="158"/>
          <ac:cxnSpMkLst>
            <pc:docMk/>
            <pc:sldMk cId="3113318487" sldId="280"/>
            <ac:cxnSpMk id="49" creationId="{96D07482-83A3-4451-943C-B46961082957}"/>
          </ac:cxnSpMkLst>
        </pc:cxnChg>
      </pc:sldChg>
      <pc:sldChg chg="addSp delSp modSp mod setBg delDesignElem">
        <pc:chgData name="Uzma Muhammad (2406912)" userId="5e6b4c64-a145-4ed6-abdc-1faec29b32cc" providerId="ADAL" clId="{09E941C9-4706-4E9F-9E7D-13449FD723B4}" dt="2025-11-13T23:15:39.396" v="494" actId="1076"/>
        <pc:sldMkLst>
          <pc:docMk/>
          <pc:sldMk cId="3979513033" sldId="282"/>
        </pc:sldMkLst>
        <pc:spChg chg="mod">
          <ac:chgData name="Uzma Muhammad (2406912)" userId="5e6b4c64-a145-4ed6-abdc-1faec29b32cc" providerId="ADAL" clId="{09E941C9-4706-4E9F-9E7D-13449FD723B4}" dt="2025-11-13T21:46:22.709" v="108" actId="26606"/>
          <ac:spMkLst>
            <pc:docMk/>
            <pc:sldMk cId="3979513033" sldId="282"/>
            <ac:spMk id="7" creationId="{00000000-0000-0000-0000-000000000000}"/>
          </ac:spMkLst>
        </pc:spChg>
        <pc:spChg chg="add del">
          <ac:chgData name="Uzma Muhammad (2406912)" userId="5e6b4c64-a145-4ed6-abdc-1faec29b32cc" providerId="ADAL" clId="{09E941C9-4706-4E9F-9E7D-13449FD723B4}" dt="2025-11-13T21:46:13.898" v="105" actId="26606"/>
          <ac:spMkLst>
            <pc:docMk/>
            <pc:sldMk cId="3979513033" sldId="282"/>
            <ac:spMk id="3083" creationId="{4038CB10-1F5C-4D54-9DF7-12586DE5B007}"/>
          </ac:spMkLst>
        </pc:spChg>
        <pc:spChg chg="add del">
          <ac:chgData name="Uzma Muhammad (2406912)" userId="5e6b4c64-a145-4ed6-abdc-1faec29b32cc" providerId="ADAL" clId="{09E941C9-4706-4E9F-9E7D-13449FD723B4}" dt="2025-11-13T21:46:13.898" v="105" actId="26606"/>
          <ac:spMkLst>
            <pc:docMk/>
            <pc:sldMk cId="3979513033" sldId="282"/>
            <ac:spMk id="3085" creationId="{73ED6512-6858-4552-B699-9A97FE9A4EA2}"/>
          </ac:spMkLst>
        </pc:spChg>
        <pc:spChg chg="add del">
          <ac:chgData name="Uzma Muhammad (2406912)" userId="5e6b4c64-a145-4ed6-abdc-1faec29b32cc" providerId="ADAL" clId="{09E941C9-4706-4E9F-9E7D-13449FD723B4}" dt="2025-11-13T21:46:22.593" v="107" actId="26606"/>
          <ac:spMkLst>
            <pc:docMk/>
            <pc:sldMk cId="3979513033" sldId="282"/>
            <ac:spMk id="3088" creationId="{4038CB10-1F5C-4D54-9DF7-12586DE5B007}"/>
          </ac:spMkLst>
        </pc:spChg>
        <pc:spChg chg="add del">
          <ac:chgData name="Uzma Muhammad (2406912)" userId="5e6b4c64-a145-4ed6-abdc-1faec29b32cc" providerId="ADAL" clId="{09E941C9-4706-4E9F-9E7D-13449FD723B4}" dt="2025-11-13T21:46:22.593" v="107" actId="26606"/>
          <ac:spMkLst>
            <pc:docMk/>
            <pc:sldMk cId="3979513033" sldId="282"/>
            <ac:spMk id="3089" creationId="{73ED6512-6858-4552-B699-9A97FE9A4EA2}"/>
          </ac:spMkLst>
        </pc:spChg>
        <pc:spChg chg="add del">
          <ac:chgData name="Uzma Muhammad (2406912)" userId="5e6b4c64-a145-4ed6-abdc-1faec29b32cc" providerId="ADAL" clId="{09E941C9-4706-4E9F-9E7D-13449FD723B4}" dt="2025-11-13T21:52:12.631" v="158"/>
          <ac:spMkLst>
            <pc:docMk/>
            <pc:sldMk cId="3979513033" sldId="282"/>
            <ac:spMk id="3092" creationId="{4038CB10-1F5C-4D54-9DF7-12586DE5B007}"/>
          </ac:spMkLst>
        </pc:spChg>
        <pc:spChg chg="add del">
          <ac:chgData name="Uzma Muhammad (2406912)" userId="5e6b4c64-a145-4ed6-abdc-1faec29b32cc" providerId="ADAL" clId="{09E941C9-4706-4E9F-9E7D-13449FD723B4}" dt="2025-11-13T21:52:12.631" v="158"/>
          <ac:spMkLst>
            <pc:docMk/>
            <pc:sldMk cId="3979513033" sldId="282"/>
            <ac:spMk id="3093" creationId="{73ED6512-6858-4552-B699-9A97FE9A4EA2}"/>
          </ac:spMkLst>
        </pc:spChg>
        <pc:spChg chg="add del">
          <ac:chgData name="Uzma Muhammad (2406912)" userId="5e6b4c64-a145-4ed6-abdc-1faec29b32cc" providerId="ADAL" clId="{09E941C9-4706-4E9F-9E7D-13449FD723B4}" dt="2025-11-13T21:39:00.613" v="56" actId="26606"/>
          <ac:spMkLst>
            <pc:docMk/>
            <pc:sldMk cId="3979513033" sldId="282"/>
            <ac:spMk id="3109" creationId="{79246B4F-CEC3-442B-92D8-BD098634FD7C}"/>
          </ac:spMkLst>
        </pc:spChg>
        <pc:spChg chg="add del">
          <ac:chgData name="Uzma Muhammad (2406912)" userId="5e6b4c64-a145-4ed6-abdc-1faec29b32cc" providerId="ADAL" clId="{09E941C9-4706-4E9F-9E7D-13449FD723B4}" dt="2025-11-13T21:39:03.220" v="58" actId="26606"/>
          <ac:spMkLst>
            <pc:docMk/>
            <pc:sldMk cId="3979513033" sldId="282"/>
            <ac:spMk id="3165" creationId="{79246B4F-CEC3-442B-92D8-BD098634FD7C}"/>
          </ac:spMkLst>
        </pc:spChg>
        <pc:spChg chg="add del">
          <ac:chgData name="Uzma Muhammad (2406912)" userId="5e6b4c64-a145-4ed6-abdc-1faec29b32cc" providerId="ADAL" clId="{09E941C9-4706-4E9F-9E7D-13449FD723B4}" dt="2025-11-13T21:39:11.599" v="60" actId="26606"/>
          <ac:spMkLst>
            <pc:docMk/>
            <pc:sldMk cId="3979513033" sldId="282"/>
            <ac:spMk id="3195" creationId="{79246B4F-CEC3-442B-92D8-BD098634FD7C}"/>
          </ac:spMkLst>
        </pc:spChg>
        <pc:spChg chg="add del">
          <ac:chgData name="Uzma Muhammad (2406912)" userId="5e6b4c64-a145-4ed6-abdc-1faec29b32cc" providerId="ADAL" clId="{09E941C9-4706-4E9F-9E7D-13449FD723B4}" dt="2025-11-13T21:39:40.830" v="64" actId="26606"/>
          <ac:spMkLst>
            <pc:docMk/>
            <pc:sldMk cId="3979513033" sldId="282"/>
            <ac:spMk id="3225" creationId="{79246B4F-CEC3-442B-92D8-BD098634FD7C}"/>
          </ac:spMkLst>
        </pc:spChg>
        <pc:grpChg chg="add del">
          <ac:chgData name="Uzma Muhammad (2406912)" userId="5e6b4c64-a145-4ed6-abdc-1faec29b32cc" providerId="ADAL" clId="{09E941C9-4706-4E9F-9E7D-13449FD723B4}" dt="2025-11-13T21:39:00.613" v="56" actId="26606"/>
          <ac:grpSpMkLst>
            <pc:docMk/>
            <pc:sldMk cId="3979513033" sldId="282"/>
            <ac:grpSpMk id="3081" creationId="{AE19E2D2-078B-459F-A431-2037B063FDF3}"/>
          </ac:grpSpMkLst>
        </pc:grpChg>
        <pc:grpChg chg="add del">
          <ac:chgData name="Uzma Muhammad (2406912)" userId="5e6b4c64-a145-4ed6-abdc-1faec29b32cc" providerId="ADAL" clId="{09E941C9-4706-4E9F-9E7D-13449FD723B4}" dt="2025-11-13T21:39:00.613" v="56" actId="26606"/>
          <ac:grpSpMkLst>
            <pc:docMk/>
            <pc:sldMk cId="3979513033" sldId="282"/>
            <ac:grpSpMk id="3104" creationId="{E10C7CFA-FC7F-479C-9026-39109C0B5967}"/>
          </ac:grpSpMkLst>
        </pc:grpChg>
        <pc:grpChg chg="add del">
          <ac:chgData name="Uzma Muhammad (2406912)" userId="5e6b4c64-a145-4ed6-abdc-1faec29b32cc" providerId="ADAL" clId="{09E941C9-4706-4E9F-9E7D-13449FD723B4}" dt="2025-11-13T21:39:00.613" v="56" actId="26606"/>
          <ac:grpSpMkLst>
            <pc:docMk/>
            <pc:sldMk cId="3979513033" sldId="282"/>
            <ac:grpSpMk id="3111" creationId="{65FBD374-0821-4540-A9E6-6DE9419C026E}"/>
          </ac:grpSpMkLst>
        </pc:grpChg>
        <pc:grpChg chg="add del">
          <ac:chgData name="Uzma Muhammad (2406912)" userId="5e6b4c64-a145-4ed6-abdc-1faec29b32cc" providerId="ADAL" clId="{09E941C9-4706-4E9F-9E7D-13449FD723B4}" dt="2025-11-13T21:39:00.613" v="56" actId="26606"/>
          <ac:grpSpMkLst>
            <pc:docMk/>
            <pc:sldMk cId="3979513033" sldId="282"/>
            <ac:grpSpMk id="3134" creationId="{65989F4E-E386-486E-9C22-DB9E5592CBA1}"/>
          </ac:grpSpMkLst>
        </pc:grpChg>
        <pc:grpChg chg="add del">
          <ac:chgData name="Uzma Muhammad (2406912)" userId="5e6b4c64-a145-4ed6-abdc-1faec29b32cc" providerId="ADAL" clId="{09E941C9-4706-4E9F-9E7D-13449FD723B4}" dt="2025-11-13T21:39:03.220" v="58" actId="26606"/>
          <ac:grpSpMkLst>
            <pc:docMk/>
            <pc:sldMk cId="3979513033" sldId="282"/>
            <ac:grpSpMk id="3139" creationId="{AE19E2D2-078B-459F-A431-2037B063FDF3}"/>
          </ac:grpSpMkLst>
        </pc:grpChg>
        <pc:grpChg chg="add del">
          <ac:chgData name="Uzma Muhammad (2406912)" userId="5e6b4c64-a145-4ed6-abdc-1faec29b32cc" providerId="ADAL" clId="{09E941C9-4706-4E9F-9E7D-13449FD723B4}" dt="2025-11-13T21:39:03.220" v="58" actId="26606"/>
          <ac:grpSpMkLst>
            <pc:docMk/>
            <pc:sldMk cId="3979513033" sldId="282"/>
            <ac:grpSpMk id="3161" creationId="{E10C7CFA-FC7F-479C-9026-39109C0B5967}"/>
          </ac:grpSpMkLst>
        </pc:grpChg>
        <pc:grpChg chg="add del">
          <ac:chgData name="Uzma Muhammad (2406912)" userId="5e6b4c64-a145-4ed6-abdc-1faec29b32cc" providerId="ADAL" clId="{09E941C9-4706-4E9F-9E7D-13449FD723B4}" dt="2025-11-13T21:39:03.220" v="58" actId="26606"/>
          <ac:grpSpMkLst>
            <pc:docMk/>
            <pc:sldMk cId="3979513033" sldId="282"/>
            <ac:grpSpMk id="3166" creationId="{65FBD374-0821-4540-A9E6-6DE9419C026E}"/>
          </ac:grpSpMkLst>
        </pc:grpChg>
        <pc:grpChg chg="add del">
          <ac:chgData name="Uzma Muhammad (2406912)" userId="5e6b4c64-a145-4ed6-abdc-1faec29b32cc" providerId="ADAL" clId="{09E941C9-4706-4E9F-9E7D-13449FD723B4}" dt="2025-11-13T21:39:03.220" v="58" actId="26606"/>
          <ac:grpSpMkLst>
            <pc:docMk/>
            <pc:sldMk cId="3979513033" sldId="282"/>
            <ac:grpSpMk id="3188" creationId="{65989F4E-E386-486E-9C22-DB9E5592CBA1}"/>
          </ac:grpSpMkLst>
        </pc:grpChg>
        <pc:grpChg chg="add del">
          <ac:chgData name="Uzma Muhammad (2406912)" userId="5e6b4c64-a145-4ed6-abdc-1faec29b32cc" providerId="ADAL" clId="{09E941C9-4706-4E9F-9E7D-13449FD723B4}" dt="2025-11-13T21:39:11.599" v="60" actId="26606"/>
          <ac:grpSpMkLst>
            <pc:docMk/>
            <pc:sldMk cId="3979513033" sldId="282"/>
            <ac:grpSpMk id="3193" creationId="{AE19E2D2-078B-459F-A431-2037B063FDF3}"/>
          </ac:grpSpMkLst>
        </pc:grpChg>
        <pc:grpChg chg="add del">
          <ac:chgData name="Uzma Muhammad (2406912)" userId="5e6b4c64-a145-4ed6-abdc-1faec29b32cc" providerId="ADAL" clId="{09E941C9-4706-4E9F-9E7D-13449FD723B4}" dt="2025-11-13T21:39:11.599" v="60" actId="26606"/>
          <ac:grpSpMkLst>
            <pc:docMk/>
            <pc:sldMk cId="3979513033" sldId="282"/>
            <ac:grpSpMk id="3194" creationId="{E10C7CFA-FC7F-479C-9026-39109C0B5967}"/>
          </ac:grpSpMkLst>
        </pc:grpChg>
        <pc:grpChg chg="add del">
          <ac:chgData name="Uzma Muhammad (2406912)" userId="5e6b4c64-a145-4ed6-abdc-1faec29b32cc" providerId="ADAL" clId="{09E941C9-4706-4E9F-9E7D-13449FD723B4}" dt="2025-11-13T21:39:11.599" v="60" actId="26606"/>
          <ac:grpSpMkLst>
            <pc:docMk/>
            <pc:sldMk cId="3979513033" sldId="282"/>
            <ac:grpSpMk id="3196" creationId="{65FBD374-0821-4540-A9E6-6DE9419C026E}"/>
          </ac:grpSpMkLst>
        </pc:grpChg>
        <pc:grpChg chg="add del">
          <ac:chgData name="Uzma Muhammad (2406912)" userId="5e6b4c64-a145-4ed6-abdc-1faec29b32cc" providerId="ADAL" clId="{09E941C9-4706-4E9F-9E7D-13449FD723B4}" dt="2025-11-13T21:39:11.599" v="60" actId="26606"/>
          <ac:grpSpMkLst>
            <pc:docMk/>
            <pc:sldMk cId="3979513033" sldId="282"/>
            <ac:grpSpMk id="3197" creationId="{65989F4E-E386-486E-9C22-DB9E5592CBA1}"/>
          </ac:grpSpMkLst>
        </pc:grpChg>
        <pc:grpChg chg="add del">
          <ac:chgData name="Uzma Muhammad (2406912)" userId="5e6b4c64-a145-4ed6-abdc-1faec29b32cc" providerId="ADAL" clId="{09E941C9-4706-4E9F-9E7D-13449FD723B4}" dt="2025-11-13T21:39:40.830" v="64" actId="26606"/>
          <ac:grpSpMkLst>
            <pc:docMk/>
            <pc:sldMk cId="3979513033" sldId="282"/>
            <ac:grpSpMk id="3199" creationId="{AE19E2D2-078B-459F-A431-2037B063FDF3}"/>
          </ac:grpSpMkLst>
        </pc:grpChg>
        <pc:grpChg chg="add del">
          <ac:chgData name="Uzma Muhammad (2406912)" userId="5e6b4c64-a145-4ed6-abdc-1faec29b32cc" providerId="ADAL" clId="{09E941C9-4706-4E9F-9E7D-13449FD723B4}" dt="2025-11-13T21:39:40.830" v="64" actId="26606"/>
          <ac:grpSpMkLst>
            <pc:docMk/>
            <pc:sldMk cId="3979513033" sldId="282"/>
            <ac:grpSpMk id="3221" creationId="{E10C7CFA-FC7F-479C-9026-39109C0B5967}"/>
          </ac:grpSpMkLst>
        </pc:grpChg>
        <pc:grpChg chg="add del">
          <ac:chgData name="Uzma Muhammad (2406912)" userId="5e6b4c64-a145-4ed6-abdc-1faec29b32cc" providerId="ADAL" clId="{09E941C9-4706-4E9F-9E7D-13449FD723B4}" dt="2025-11-13T21:39:40.830" v="64" actId="26606"/>
          <ac:grpSpMkLst>
            <pc:docMk/>
            <pc:sldMk cId="3979513033" sldId="282"/>
            <ac:grpSpMk id="3226" creationId="{65FBD374-0821-4540-A9E6-6DE9419C026E}"/>
          </ac:grpSpMkLst>
        </pc:grpChg>
        <pc:grpChg chg="add del">
          <ac:chgData name="Uzma Muhammad (2406912)" userId="5e6b4c64-a145-4ed6-abdc-1faec29b32cc" providerId="ADAL" clId="{09E941C9-4706-4E9F-9E7D-13449FD723B4}" dt="2025-11-13T21:39:40.830" v="64" actId="26606"/>
          <ac:grpSpMkLst>
            <pc:docMk/>
            <pc:sldMk cId="3979513033" sldId="282"/>
            <ac:grpSpMk id="3248" creationId="{65989F4E-E386-486E-9C22-DB9E5592CBA1}"/>
          </ac:grpSpMkLst>
        </pc:grpChg>
        <pc:graphicFrameChg chg="add mod modGraphic">
          <ac:chgData name="Uzma Muhammad (2406912)" userId="5e6b4c64-a145-4ed6-abdc-1faec29b32cc" providerId="ADAL" clId="{09E941C9-4706-4E9F-9E7D-13449FD723B4}" dt="2025-11-13T22:08:21.393" v="280" actId="14100"/>
          <ac:graphicFrameMkLst>
            <pc:docMk/>
            <pc:sldMk cId="3979513033" sldId="282"/>
            <ac:graphicFrameMk id="2" creationId="{5E25D97D-6409-9CBB-CE73-FEAB1E450D3D}"/>
          </ac:graphicFrameMkLst>
        </pc:graphicFrameChg>
        <pc:graphicFrameChg chg="mod modGraphic">
          <ac:chgData name="Uzma Muhammad (2406912)" userId="5e6b4c64-a145-4ed6-abdc-1faec29b32cc" providerId="ADAL" clId="{09E941C9-4706-4E9F-9E7D-13449FD723B4}" dt="2025-11-13T23:08:44.939" v="493" actId="207"/>
          <ac:graphicFrameMkLst>
            <pc:docMk/>
            <pc:sldMk cId="3979513033" sldId="282"/>
            <ac:graphicFrameMk id="10" creationId="{00000000-0000-0000-0000-000000000000}"/>
          </ac:graphicFrameMkLst>
        </pc:graphicFrameChg>
        <pc:picChg chg="mod">
          <ac:chgData name="Uzma Muhammad (2406912)" userId="5e6b4c64-a145-4ed6-abdc-1faec29b32cc" providerId="ADAL" clId="{09E941C9-4706-4E9F-9E7D-13449FD723B4}" dt="2025-11-13T23:15:39.396" v="494" actId="1076"/>
          <ac:picMkLst>
            <pc:docMk/>
            <pc:sldMk cId="3979513033" sldId="282"/>
            <ac:picMk id="3" creationId="{AEAEA8EF-D5D4-66AA-771F-80BA4250705E}"/>
          </ac:picMkLst>
        </pc:picChg>
        <pc:picChg chg="mod ord">
          <ac:chgData name="Uzma Muhammad (2406912)" userId="5e6b4c64-a145-4ed6-abdc-1faec29b32cc" providerId="ADAL" clId="{09E941C9-4706-4E9F-9E7D-13449FD723B4}" dt="2025-11-13T21:46:22.709" v="108" actId="26606"/>
          <ac:picMkLst>
            <pc:docMk/>
            <pc:sldMk cId="3979513033" sldId="282"/>
            <ac:picMk id="3076" creationId="{00000000-0000-0000-0000-000000000000}"/>
          </ac:picMkLst>
        </pc:picChg>
        <pc:cxnChg chg="add del">
          <ac:chgData name="Uzma Muhammad (2406912)" userId="5e6b4c64-a145-4ed6-abdc-1faec29b32cc" providerId="ADAL" clId="{09E941C9-4706-4E9F-9E7D-13449FD723B4}" dt="2025-11-13T21:46:13.898" v="105" actId="26606"/>
          <ac:cxnSpMkLst>
            <pc:docMk/>
            <pc:sldMk cId="3979513033" sldId="282"/>
            <ac:cxnSpMk id="3078" creationId="{15F1CC53-719A-4763-BF30-5E25A63CEF3C}"/>
          </ac:cxnSpMkLst>
        </pc:cxnChg>
        <pc:cxnChg chg="add del">
          <ac:chgData name="Uzma Muhammad (2406912)" userId="5e6b4c64-a145-4ed6-abdc-1faec29b32cc" providerId="ADAL" clId="{09E941C9-4706-4E9F-9E7D-13449FD723B4}" dt="2025-11-13T21:46:22.593" v="107" actId="26606"/>
          <ac:cxnSpMkLst>
            <pc:docMk/>
            <pc:sldMk cId="3979513033" sldId="282"/>
            <ac:cxnSpMk id="3087" creationId="{15F1CC53-719A-4763-BF30-5E25A63CEF3C}"/>
          </ac:cxnSpMkLst>
        </pc:cxnChg>
        <pc:cxnChg chg="add del">
          <ac:chgData name="Uzma Muhammad (2406912)" userId="5e6b4c64-a145-4ed6-abdc-1faec29b32cc" providerId="ADAL" clId="{09E941C9-4706-4E9F-9E7D-13449FD723B4}" dt="2025-11-13T21:52:12.631" v="158"/>
          <ac:cxnSpMkLst>
            <pc:docMk/>
            <pc:sldMk cId="3979513033" sldId="282"/>
            <ac:cxnSpMk id="3091" creationId="{15F1CC53-719A-4763-BF30-5E25A63CEF3C}"/>
          </ac:cxnSpMkLst>
        </pc:cxnChg>
      </pc:sldChg>
      <pc:sldChg chg="addSp delSp modSp mod delAnim">
        <pc:chgData name="Uzma Muhammad (2406912)" userId="5e6b4c64-a145-4ed6-abdc-1faec29b32cc" providerId="ADAL" clId="{09E941C9-4706-4E9F-9E7D-13449FD723B4}" dt="2025-11-13T23:30:15.026" v="498" actId="1076"/>
        <pc:sldMkLst>
          <pc:docMk/>
          <pc:sldMk cId="3649522200" sldId="283"/>
        </pc:sldMkLst>
        <pc:graphicFrameChg chg="add del">
          <ac:chgData name="Uzma Muhammad (2406912)" userId="5e6b4c64-a145-4ed6-abdc-1faec29b32cc" providerId="ADAL" clId="{09E941C9-4706-4E9F-9E7D-13449FD723B4}" dt="2025-11-13T23:16:01.322" v="495" actId="21"/>
          <ac:graphicFrameMkLst>
            <pc:docMk/>
            <pc:sldMk cId="3649522200" sldId="283"/>
            <ac:graphicFrameMk id="2" creationId="{E8063876-4387-C00A-A310-E19528588638}"/>
          </ac:graphicFrameMkLst>
        </pc:graphicFrameChg>
        <pc:graphicFrameChg chg="add mod modGraphic">
          <ac:chgData name="Uzma Muhammad (2406912)" userId="5e6b4c64-a145-4ed6-abdc-1faec29b32cc" providerId="ADAL" clId="{09E941C9-4706-4E9F-9E7D-13449FD723B4}" dt="2025-11-13T22:09:15.607" v="301" actId="14100"/>
          <ac:graphicFrameMkLst>
            <pc:docMk/>
            <pc:sldMk cId="3649522200" sldId="283"/>
            <ac:graphicFrameMk id="4" creationId="{ACA1B14F-BD55-EFA7-C2B1-0A66E6BEC04B}"/>
          </ac:graphicFrameMkLst>
        </pc:graphicFrameChg>
        <pc:picChg chg="del mod">
          <ac:chgData name="Uzma Muhammad (2406912)" userId="5e6b4c64-a145-4ed6-abdc-1faec29b32cc" providerId="ADAL" clId="{09E941C9-4706-4E9F-9E7D-13449FD723B4}" dt="2025-11-13T23:29:12.389" v="497" actId="21"/>
          <ac:picMkLst>
            <pc:docMk/>
            <pc:sldMk cId="3649522200" sldId="283"/>
            <ac:picMk id="5" creationId="{879BC4B6-533B-3C64-0463-D87D8856E489}"/>
          </ac:picMkLst>
        </pc:picChg>
        <pc:picChg chg="mod">
          <ac:chgData name="Uzma Muhammad (2406912)" userId="5e6b4c64-a145-4ed6-abdc-1faec29b32cc" providerId="ADAL" clId="{09E941C9-4706-4E9F-9E7D-13449FD723B4}" dt="2025-11-13T23:30:15.026" v="498" actId="1076"/>
          <ac:picMkLst>
            <pc:docMk/>
            <pc:sldMk cId="3649522200" sldId="283"/>
            <ac:picMk id="7" creationId="{8A11BC04-9CF5-5537-B10E-0419A1325807}"/>
          </ac:picMkLst>
        </pc:picChg>
        <pc:picChg chg="mod">
          <ac:chgData name="Uzma Muhammad (2406912)" userId="5e6b4c64-a145-4ed6-abdc-1faec29b32cc" providerId="ADAL" clId="{09E941C9-4706-4E9F-9E7D-13449FD723B4}" dt="2025-11-13T21:52:12.631" v="158"/>
          <ac:picMkLst>
            <pc:docMk/>
            <pc:sldMk cId="3649522200" sldId="283"/>
            <ac:picMk id="4098" creationId="{00000000-0000-0000-0000-000000000000}"/>
          </ac:picMkLst>
        </pc:picChg>
      </pc:sldChg>
      <pc:sldChg chg="addSp delSp modSp mod delAnim">
        <pc:chgData name="Uzma Muhammad (2406912)" userId="5e6b4c64-a145-4ed6-abdc-1faec29b32cc" providerId="ADAL" clId="{09E941C9-4706-4E9F-9E7D-13449FD723B4}" dt="2025-11-13T23:33:48.508" v="500" actId="1076"/>
        <pc:sldMkLst>
          <pc:docMk/>
          <pc:sldMk cId="2216993151" sldId="284"/>
        </pc:sldMkLst>
        <pc:graphicFrameChg chg="add mod modGraphic">
          <ac:chgData name="Uzma Muhammad (2406912)" userId="5e6b4c64-a145-4ed6-abdc-1faec29b32cc" providerId="ADAL" clId="{09E941C9-4706-4E9F-9E7D-13449FD723B4}" dt="2025-11-13T22:10:23.897" v="326" actId="14100"/>
          <ac:graphicFrameMkLst>
            <pc:docMk/>
            <pc:sldMk cId="2216993151" sldId="284"/>
            <ac:graphicFrameMk id="2" creationId="{EE924E64-7C65-1D70-DEF2-0C4B9ABF9920}"/>
          </ac:graphicFrameMkLst>
        </pc:graphicFrameChg>
        <pc:picChg chg="del">
          <ac:chgData name="Uzma Muhammad (2406912)" userId="5e6b4c64-a145-4ed6-abdc-1faec29b32cc" providerId="ADAL" clId="{09E941C9-4706-4E9F-9E7D-13449FD723B4}" dt="2025-11-13T23:32:54.913" v="499" actId="21"/>
          <ac:picMkLst>
            <pc:docMk/>
            <pc:sldMk cId="2216993151" sldId="284"/>
            <ac:picMk id="4" creationId="{AC73C4E5-749F-2743-0DD1-E8862702DD33}"/>
          </ac:picMkLst>
        </pc:picChg>
        <pc:picChg chg="mod">
          <ac:chgData name="Uzma Muhammad (2406912)" userId="5e6b4c64-a145-4ed6-abdc-1faec29b32cc" providerId="ADAL" clId="{09E941C9-4706-4E9F-9E7D-13449FD723B4}" dt="2025-11-13T23:33:48.508" v="500" actId="1076"/>
          <ac:picMkLst>
            <pc:docMk/>
            <pc:sldMk cId="2216993151" sldId="284"/>
            <ac:picMk id="5" creationId="{41C10C43-CEA0-A0AC-C130-B9AC3809542B}"/>
          </ac:picMkLst>
        </pc:picChg>
      </pc:sldChg>
      <pc:sldChg chg="modSp mod">
        <pc:chgData name="Uzma Muhammad (2406912)" userId="5e6b4c64-a145-4ed6-abdc-1faec29b32cc" providerId="ADAL" clId="{09E941C9-4706-4E9F-9E7D-13449FD723B4}" dt="2025-11-13T23:37:08.639" v="501" actId="1076"/>
        <pc:sldMkLst>
          <pc:docMk/>
          <pc:sldMk cId="2097418627" sldId="285"/>
        </pc:sldMkLst>
        <pc:spChg chg="mod">
          <ac:chgData name="Uzma Muhammad (2406912)" userId="5e6b4c64-a145-4ed6-abdc-1faec29b32cc" providerId="ADAL" clId="{09E941C9-4706-4E9F-9E7D-13449FD723B4}" dt="2025-11-13T21:52:12.631" v="158"/>
          <ac:spMkLst>
            <pc:docMk/>
            <pc:sldMk cId="2097418627" sldId="285"/>
            <ac:spMk id="3" creationId="{00000000-0000-0000-0000-000000000000}"/>
          </ac:spMkLst>
        </pc:spChg>
        <pc:picChg chg="mod">
          <ac:chgData name="Uzma Muhammad (2406912)" userId="5e6b4c64-a145-4ed6-abdc-1faec29b32cc" providerId="ADAL" clId="{09E941C9-4706-4E9F-9E7D-13449FD723B4}" dt="2025-11-13T23:37:08.639" v="501" actId="1076"/>
          <ac:picMkLst>
            <pc:docMk/>
            <pc:sldMk cId="2097418627" sldId="285"/>
            <ac:picMk id="2" creationId="{3B22EB5B-C769-A24D-02CD-B1BB74066E12}"/>
          </ac:picMkLst>
        </pc:picChg>
      </pc:sldChg>
      <pc:sldChg chg="modSp mod">
        <pc:chgData name="Uzma Muhammad (2406912)" userId="5e6b4c64-a145-4ed6-abdc-1faec29b32cc" providerId="ADAL" clId="{09E941C9-4706-4E9F-9E7D-13449FD723B4}" dt="2025-11-13T23:43:20.239" v="503" actId="1076"/>
        <pc:sldMkLst>
          <pc:docMk/>
          <pc:sldMk cId="197628521" sldId="286"/>
        </pc:sldMkLst>
        <pc:spChg chg="mod">
          <ac:chgData name="Uzma Muhammad (2406912)" userId="5e6b4c64-a145-4ed6-abdc-1faec29b32cc" providerId="ADAL" clId="{09E941C9-4706-4E9F-9E7D-13449FD723B4}" dt="2025-11-13T21:52:12.631" v="158"/>
          <ac:spMkLst>
            <pc:docMk/>
            <pc:sldMk cId="197628521" sldId="286"/>
            <ac:spMk id="2" creationId="{00000000-0000-0000-0000-000000000000}"/>
          </ac:spMkLst>
        </pc:spChg>
        <pc:graphicFrameChg chg="mod">
          <ac:chgData name="Uzma Muhammad (2406912)" userId="5e6b4c64-a145-4ed6-abdc-1faec29b32cc" providerId="ADAL" clId="{09E941C9-4706-4E9F-9E7D-13449FD723B4}" dt="2025-11-13T21:52:12.631" v="158"/>
          <ac:graphicFrameMkLst>
            <pc:docMk/>
            <pc:sldMk cId="197628521" sldId="286"/>
            <ac:graphicFrameMk id="15" creationId="{00000000-0000-0000-0000-000000000000}"/>
          </ac:graphicFrameMkLst>
        </pc:graphicFrameChg>
        <pc:picChg chg="mod">
          <ac:chgData name="Uzma Muhammad (2406912)" userId="5e6b4c64-a145-4ed6-abdc-1faec29b32cc" providerId="ADAL" clId="{09E941C9-4706-4E9F-9E7D-13449FD723B4}" dt="2025-11-13T23:43:20.239" v="503" actId="1076"/>
          <ac:picMkLst>
            <pc:docMk/>
            <pc:sldMk cId="197628521" sldId="286"/>
            <ac:picMk id="3" creationId="{120661F4-1230-0D45-81AB-6EC5A77F599C}"/>
          </ac:picMkLst>
        </pc:picChg>
      </pc:sldChg>
      <pc:sldChg chg="modSp mod">
        <pc:chgData name="Uzma Muhammad (2406912)" userId="5e6b4c64-a145-4ed6-abdc-1faec29b32cc" providerId="ADAL" clId="{09E941C9-4706-4E9F-9E7D-13449FD723B4}" dt="2025-11-13T23:45:35.208" v="504" actId="1076"/>
        <pc:sldMkLst>
          <pc:docMk/>
          <pc:sldMk cId="1652959408" sldId="287"/>
        </pc:sldMkLst>
        <pc:spChg chg="mod">
          <ac:chgData name="Uzma Muhammad (2406912)" userId="5e6b4c64-a145-4ed6-abdc-1faec29b32cc" providerId="ADAL" clId="{09E941C9-4706-4E9F-9E7D-13449FD723B4}" dt="2025-11-13T21:52:12.631" v="158"/>
          <ac:spMkLst>
            <pc:docMk/>
            <pc:sldMk cId="1652959408" sldId="287"/>
            <ac:spMk id="2" creationId="{00000000-0000-0000-0000-000000000000}"/>
          </ac:spMkLst>
        </pc:spChg>
        <pc:graphicFrameChg chg="mod">
          <ac:chgData name="Uzma Muhammad (2406912)" userId="5e6b4c64-a145-4ed6-abdc-1faec29b32cc" providerId="ADAL" clId="{09E941C9-4706-4E9F-9E7D-13449FD723B4}" dt="2025-11-13T21:52:12.631" v="158"/>
          <ac:graphicFrameMkLst>
            <pc:docMk/>
            <pc:sldMk cId="1652959408" sldId="287"/>
            <ac:graphicFrameMk id="5" creationId="{00000000-0000-0000-0000-000000000000}"/>
          </ac:graphicFrameMkLst>
        </pc:graphicFrameChg>
        <pc:picChg chg="mod">
          <ac:chgData name="Uzma Muhammad (2406912)" userId="5e6b4c64-a145-4ed6-abdc-1faec29b32cc" providerId="ADAL" clId="{09E941C9-4706-4E9F-9E7D-13449FD723B4}" dt="2025-11-13T23:45:35.208" v="504" actId="1076"/>
          <ac:picMkLst>
            <pc:docMk/>
            <pc:sldMk cId="1652959408" sldId="287"/>
            <ac:picMk id="3" creationId="{62DFE874-BB27-D3DF-7787-57B814AE6BD2}"/>
          </ac:picMkLst>
        </pc:picChg>
      </pc:sldChg>
      <pc:sldChg chg="addSp modSp mod">
        <pc:chgData name="Uzma Muhammad (2406912)" userId="5e6b4c64-a145-4ed6-abdc-1faec29b32cc" providerId="ADAL" clId="{09E941C9-4706-4E9F-9E7D-13449FD723B4}" dt="2025-11-13T23:55:45.325" v="506" actId="1076"/>
        <pc:sldMkLst>
          <pc:docMk/>
          <pc:sldMk cId="3213542529" sldId="288"/>
        </pc:sldMkLst>
        <pc:spChg chg="mod">
          <ac:chgData name="Uzma Muhammad (2406912)" userId="5e6b4c64-a145-4ed6-abdc-1faec29b32cc" providerId="ADAL" clId="{09E941C9-4706-4E9F-9E7D-13449FD723B4}" dt="2025-11-13T21:52:12.631" v="158"/>
          <ac:spMkLst>
            <pc:docMk/>
            <pc:sldMk cId="3213542529" sldId="288"/>
            <ac:spMk id="2" creationId="{00000000-0000-0000-0000-000000000000}"/>
          </ac:spMkLst>
        </pc:spChg>
        <pc:graphicFrameChg chg="add mod modGraphic">
          <ac:chgData name="Uzma Muhammad (2406912)" userId="5e6b4c64-a145-4ed6-abdc-1faec29b32cc" providerId="ADAL" clId="{09E941C9-4706-4E9F-9E7D-13449FD723B4}" dt="2025-11-13T22:13:55.318" v="413" actId="14100"/>
          <ac:graphicFrameMkLst>
            <pc:docMk/>
            <pc:sldMk cId="3213542529" sldId="288"/>
            <ac:graphicFrameMk id="3" creationId="{8BE8A14C-C80A-77B1-5F77-C7AB14AC0711}"/>
          </ac:graphicFrameMkLst>
        </pc:graphicFrameChg>
        <pc:picChg chg="mod">
          <ac:chgData name="Uzma Muhammad (2406912)" userId="5e6b4c64-a145-4ed6-abdc-1faec29b32cc" providerId="ADAL" clId="{09E941C9-4706-4E9F-9E7D-13449FD723B4}" dt="2025-11-13T23:55:45.325" v="506" actId="1076"/>
          <ac:picMkLst>
            <pc:docMk/>
            <pc:sldMk cId="3213542529" sldId="288"/>
            <ac:picMk id="6" creationId="{5710169A-7FE0-1382-83A6-33CCB13DDFE6}"/>
          </ac:picMkLst>
        </pc:picChg>
      </pc:sldChg>
      <pc:sldChg chg="addSp delSp modSp mod setBg delDesignElem">
        <pc:chgData name="Uzma Muhammad (2406912)" userId="5e6b4c64-a145-4ed6-abdc-1faec29b32cc" providerId="ADAL" clId="{09E941C9-4706-4E9F-9E7D-13449FD723B4}" dt="2025-11-13T23:51:35.831" v="505" actId="1076"/>
        <pc:sldMkLst>
          <pc:docMk/>
          <pc:sldMk cId="68763264" sldId="289"/>
        </pc:sldMkLst>
        <pc:spChg chg="mod">
          <ac:chgData name="Uzma Muhammad (2406912)" userId="5e6b4c64-a145-4ed6-abdc-1faec29b32cc" providerId="ADAL" clId="{09E941C9-4706-4E9F-9E7D-13449FD723B4}" dt="2025-11-13T21:47:19.727" v="110" actId="26606"/>
          <ac:spMkLst>
            <pc:docMk/>
            <pc:sldMk cId="68763264" sldId="289"/>
            <ac:spMk id="2" creationId="{00000000-0000-0000-0000-000000000000}"/>
          </ac:spMkLst>
        </pc:spChg>
        <pc:spChg chg="mod">
          <ac:chgData name="Uzma Muhammad (2406912)" userId="5e6b4c64-a145-4ed6-abdc-1faec29b32cc" providerId="ADAL" clId="{09E941C9-4706-4E9F-9E7D-13449FD723B4}" dt="2025-11-13T21:47:19.727" v="110" actId="26606"/>
          <ac:spMkLst>
            <pc:docMk/>
            <pc:sldMk cId="68763264" sldId="289"/>
            <ac:spMk id="19" creationId="{E15CBD83-4B4C-4E21-9CDC-6264D45A0711}"/>
          </ac:spMkLst>
        </pc:spChg>
        <pc:spChg chg="add del">
          <ac:chgData name="Uzma Muhammad (2406912)" userId="5e6b4c64-a145-4ed6-abdc-1faec29b32cc" providerId="ADAL" clId="{09E941C9-4706-4E9F-9E7D-13449FD723B4}" dt="2025-11-13T21:52:12.631" v="158"/>
          <ac:spMkLst>
            <pc:docMk/>
            <pc:sldMk cId="68763264" sldId="289"/>
            <ac:spMk id="25" creationId="{6109556B-EAE9-4435-B409-0519F2CBDB14}"/>
          </ac:spMkLst>
        </pc:spChg>
        <pc:graphicFrameChg chg="add mod modGraphic">
          <ac:chgData name="Uzma Muhammad (2406912)" userId="5e6b4c64-a145-4ed6-abdc-1faec29b32cc" providerId="ADAL" clId="{09E941C9-4706-4E9F-9E7D-13449FD723B4}" dt="2025-11-13T22:12:53.677" v="392" actId="14100"/>
          <ac:graphicFrameMkLst>
            <pc:docMk/>
            <pc:sldMk cId="68763264" sldId="289"/>
            <ac:graphicFrameMk id="3" creationId="{0A6BF42F-45B5-D828-FB99-03B31079ADD9}"/>
          </ac:graphicFrameMkLst>
        </pc:graphicFrameChg>
        <pc:picChg chg="mod">
          <ac:chgData name="Uzma Muhammad (2406912)" userId="5e6b4c64-a145-4ed6-abdc-1faec29b32cc" providerId="ADAL" clId="{09E941C9-4706-4E9F-9E7D-13449FD723B4}" dt="2025-11-13T23:51:35.831" v="505" actId="1076"/>
          <ac:picMkLst>
            <pc:docMk/>
            <pc:sldMk cId="68763264" sldId="289"/>
            <ac:picMk id="4" creationId="{4EC8AF63-78DF-816A-2AD6-D514EAEB387E}"/>
          </ac:picMkLst>
        </pc:picChg>
        <pc:picChg chg="add">
          <ac:chgData name="Uzma Muhammad (2406912)" userId="5e6b4c64-a145-4ed6-abdc-1faec29b32cc" providerId="ADAL" clId="{09E941C9-4706-4E9F-9E7D-13449FD723B4}" dt="2025-11-13T21:47:19.727" v="110" actId="26606"/>
          <ac:picMkLst>
            <pc:docMk/>
            <pc:sldMk cId="68763264" sldId="289"/>
            <ac:picMk id="21" creationId="{13F72BF2-3DF8-70A0-8732-0D456456778D}"/>
          </ac:picMkLst>
        </pc:picChg>
        <pc:cxnChg chg="add del">
          <ac:chgData name="Uzma Muhammad (2406912)" userId="5e6b4c64-a145-4ed6-abdc-1faec29b32cc" providerId="ADAL" clId="{09E941C9-4706-4E9F-9E7D-13449FD723B4}" dt="2025-11-13T21:52:12.631" v="158"/>
          <ac:cxnSpMkLst>
            <pc:docMk/>
            <pc:sldMk cId="68763264" sldId="289"/>
            <ac:cxnSpMk id="27" creationId="{5814CCBE-423E-41B2-A9F3-82679F490EF4}"/>
          </ac:cxnSpMkLst>
        </pc:cxnChg>
      </pc:sldChg>
      <pc:sldChg chg="addSp delSp modSp mod setBg delDesignElem">
        <pc:chgData name="Uzma Muhammad (2406912)" userId="5e6b4c64-a145-4ed6-abdc-1faec29b32cc" providerId="ADAL" clId="{09E941C9-4706-4E9F-9E7D-13449FD723B4}" dt="2025-11-14T00:03:39.966" v="507" actId="1076"/>
        <pc:sldMkLst>
          <pc:docMk/>
          <pc:sldMk cId="1364042525" sldId="290"/>
        </pc:sldMkLst>
        <pc:spChg chg="mod">
          <ac:chgData name="Uzma Muhammad (2406912)" userId="5e6b4c64-a145-4ed6-abdc-1faec29b32cc" providerId="ADAL" clId="{09E941C9-4706-4E9F-9E7D-13449FD723B4}" dt="2025-11-13T21:48:16.722" v="111" actId="26606"/>
          <ac:spMkLst>
            <pc:docMk/>
            <pc:sldMk cId="1364042525" sldId="290"/>
            <ac:spMk id="2" creationId="{00000000-0000-0000-0000-000000000000}"/>
          </ac:spMkLst>
        </pc:spChg>
        <pc:spChg chg="add del">
          <ac:chgData name="Uzma Muhammad (2406912)" userId="5e6b4c64-a145-4ed6-abdc-1faec29b32cc" providerId="ADAL" clId="{09E941C9-4706-4E9F-9E7D-13449FD723B4}" dt="2025-11-13T21:52:12.631" v="158"/>
          <ac:spMkLst>
            <pc:docMk/>
            <pc:sldMk cId="1364042525" sldId="290"/>
            <ac:spMk id="10" creationId="{F7422F06-6017-4361-8872-E0E2CEB20B48}"/>
          </ac:spMkLst>
        </pc:spChg>
        <pc:graphicFrameChg chg="mod modGraphic">
          <ac:chgData name="Uzma Muhammad (2406912)" userId="5e6b4c64-a145-4ed6-abdc-1faec29b32cc" providerId="ADAL" clId="{09E941C9-4706-4E9F-9E7D-13449FD723B4}" dt="2025-11-13T21:48:16.722" v="111" actId="26606"/>
          <ac:graphicFrameMkLst>
            <pc:docMk/>
            <pc:sldMk cId="1364042525" sldId="290"/>
            <ac:graphicFrameMk id="5" creationId="{00000000-0000-0000-0000-000000000000}"/>
          </ac:graphicFrameMkLst>
        </pc:graphicFrameChg>
        <pc:picChg chg="mod">
          <ac:chgData name="Uzma Muhammad (2406912)" userId="5e6b4c64-a145-4ed6-abdc-1faec29b32cc" providerId="ADAL" clId="{09E941C9-4706-4E9F-9E7D-13449FD723B4}" dt="2025-11-14T00:03:39.966" v="507" actId="1076"/>
          <ac:picMkLst>
            <pc:docMk/>
            <pc:sldMk cId="1364042525" sldId="290"/>
            <ac:picMk id="4" creationId="{2250F470-214C-5CD7-5EDD-1965B57474E5}"/>
          </ac:picMkLst>
        </pc:picChg>
      </pc:sldChg>
      <pc:sldChg chg="modSp mod">
        <pc:chgData name="Uzma Muhammad (2406912)" userId="5e6b4c64-a145-4ed6-abdc-1faec29b32cc" providerId="ADAL" clId="{09E941C9-4706-4E9F-9E7D-13449FD723B4}" dt="2025-11-14T00:06:05.227" v="508" actId="1076"/>
        <pc:sldMkLst>
          <pc:docMk/>
          <pc:sldMk cId="1743200882" sldId="291"/>
        </pc:sldMkLst>
        <pc:spChg chg="mod">
          <ac:chgData name="Uzma Muhammad (2406912)" userId="5e6b4c64-a145-4ed6-abdc-1faec29b32cc" providerId="ADAL" clId="{09E941C9-4706-4E9F-9E7D-13449FD723B4}" dt="2025-11-13T21:52:12.631" v="158"/>
          <ac:spMkLst>
            <pc:docMk/>
            <pc:sldMk cId="1743200882" sldId="291"/>
            <ac:spMk id="2" creationId="{00000000-0000-0000-0000-000000000000}"/>
          </ac:spMkLst>
        </pc:spChg>
        <pc:picChg chg="mod">
          <ac:chgData name="Uzma Muhammad (2406912)" userId="5e6b4c64-a145-4ed6-abdc-1faec29b32cc" providerId="ADAL" clId="{09E941C9-4706-4E9F-9E7D-13449FD723B4}" dt="2025-11-14T00:06:05.227" v="508" actId="1076"/>
          <ac:picMkLst>
            <pc:docMk/>
            <pc:sldMk cId="1743200882" sldId="291"/>
            <ac:picMk id="3" creationId="{76E0404F-8C9C-6731-0FCF-2EB6C64262B6}"/>
          </ac:picMkLst>
        </pc:picChg>
      </pc:sldChg>
      <pc:sldChg chg="addSp modSp mod">
        <pc:chgData name="Uzma Muhammad (2406912)" userId="5e6b4c64-a145-4ed6-abdc-1faec29b32cc" providerId="ADAL" clId="{09E941C9-4706-4E9F-9E7D-13449FD723B4}" dt="2025-11-14T00:08:09.267" v="509" actId="1076"/>
        <pc:sldMkLst>
          <pc:docMk/>
          <pc:sldMk cId="4214992137" sldId="292"/>
        </pc:sldMkLst>
        <pc:spChg chg="mod">
          <ac:chgData name="Uzma Muhammad (2406912)" userId="5e6b4c64-a145-4ed6-abdc-1faec29b32cc" providerId="ADAL" clId="{09E941C9-4706-4E9F-9E7D-13449FD723B4}" dt="2025-11-13T21:52:12.631" v="158"/>
          <ac:spMkLst>
            <pc:docMk/>
            <pc:sldMk cId="4214992137" sldId="292"/>
            <ac:spMk id="2" creationId="{00000000-0000-0000-0000-000000000000}"/>
          </ac:spMkLst>
        </pc:spChg>
        <pc:graphicFrameChg chg="add mod modGraphic">
          <ac:chgData name="Uzma Muhammad (2406912)" userId="5e6b4c64-a145-4ed6-abdc-1faec29b32cc" providerId="ADAL" clId="{09E941C9-4706-4E9F-9E7D-13449FD723B4}" dt="2025-11-13T22:14:41.056" v="430" actId="14100"/>
          <ac:graphicFrameMkLst>
            <pc:docMk/>
            <pc:sldMk cId="4214992137" sldId="292"/>
            <ac:graphicFrameMk id="3" creationId="{152B634F-8BEC-0994-C7A3-D24A52031043}"/>
          </ac:graphicFrameMkLst>
        </pc:graphicFrameChg>
        <pc:picChg chg="mod">
          <ac:chgData name="Uzma Muhammad (2406912)" userId="5e6b4c64-a145-4ed6-abdc-1faec29b32cc" providerId="ADAL" clId="{09E941C9-4706-4E9F-9E7D-13449FD723B4}" dt="2025-11-14T00:08:09.267" v="509" actId="1076"/>
          <ac:picMkLst>
            <pc:docMk/>
            <pc:sldMk cId="4214992137" sldId="292"/>
            <ac:picMk id="4" creationId="{FDE80616-0C66-41DC-6BA8-E4E67F9A1778}"/>
          </ac:picMkLst>
        </pc:picChg>
      </pc:sldChg>
      <pc:sldChg chg="addSp delSp modSp mod ord setBg delAnim setClrOvrMap delDesignElem">
        <pc:chgData name="Uzma Muhammad (2406912)" userId="5e6b4c64-a145-4ed6-abdc-1faec29b32cc" providerId="ADAL" clId="{09E941C9-4706-4E9F-9E7D-13449FD723B4}" dt="2025-11-14T00:13:30.236" v="513" actId="1076"/>
        <pc:sldMkLst>
          <pc:docMk/>
          <pc:sldMk cId="2205923596" sldId="293"/>
        </pc:sldMkLst>
        <pc:spChg chg="mod">
          <ac:chgData name="Uzma Muhammad (2406912)" userId="5e6b4c64-a145-4ed6-abdc-1faec29b32cc" providerId="ADAL" clId="{09E941C9-4706-4E9F-9E7D-13449FD723B4}" dt="2025-11-13T21:49:49.418" v="132" actId="14100"/>
          <ac:spMkLst>
            <pc:docMk/>
            <pc:sldMk cId="2205923596" sldId="293"/>
            <ac:spMk id="2" creationId="{00000000-0000-0000-0000-000000000000}"/>
          </ac:spMkLst>
        </pc:spChg>
        <pc:spChg chg="mod">
          <ac:chgData name="Uzma Muhammad (2406912)" userId="5e6b4c64-a145-4ed6-abdc-1faec29b32cc" providerId="ADAL" clId="{09E941C9-4706-4E9F-9E7D-13449FD723B4}" dt="2025-11-13T21:50:03.673" v="134" actId="14100"/>
          <ac:spMkLst>
            <pc:docMk/>
            <pc:sldMk cId="2205923596" sldId="293"/>
            <ac:spMk id="3" creationId="{00000000-0000-0000-0000-000000000000}"/>
          </ac:spMkLst>
        </pc:spChg>
        <pc:spChg chg="add del">
          <ac:chgData name="Uzma Muhammad (2406912)" userId="5e6b4c64-a145-4ed6-abdc-1faec29b32cc" providerId="ADAL" clId="{09E941C9-4706-4E9F-9E7D-13449FD723B4}" dt="2025-11-13T21:49:20.742" v="124" actId="26606"/>
          <ac:spMkLst>
            <pc:docMk/>
            <pc:sldMk cId="2205923596" sldId="293"/>
            <ac:spMk id="8" creationId="{70D4A79B-06B2-4FE7-9CF6-54D940A8FEA3}"/>
          </ac:spMkLst>
        </pc:spChg>
        <pc:spChg chg="add del">
          <ac:chgData name="Uzma Muhammad (2406912)" userId="5e6b4c64-a145-4ed6-abdc-1faec29b32cc" providerId="ADAL" clId="{09E941C9-4706-4E9F-9E7D-13449FD723B4}" dt="2025-11-13T21:49:20.742" v="124" actId="26606"/>
          <ac:spMkLst>
            <pc:docMk/>
            <pc:sldMk cId="2205923596" sldId="293"/>
            <ac:spMk id="10" creationId="{4BBFA14D-8E4F-42D4-B5A0-9588A6A45452}"/>
          </ac:spMkLst>
        </pc:spChg>
        <pc:spChg chg="add del">
          <ac:chgData name="Uzma Muhammad (2406912)" userId="5e6b4c64-a145-4ed6-abdc-1faec29b32cc" providerId="ADAL" clId="{09E941C9-4706-4E9F-9E7D-13449FD723B4}" dt="2025-11-13T21:49:25.792" v="126" actId="26606"/>
          <ac:spMkLst>
            <pc:docMk/>
            <pc:sldMk cId="2205923596" sldId="293"/>
            <ac:spMk id="14" creationId="{39E4C68A-A4A9-48A4-9FF2-D2896B1EA01F}"/>
          </ac:spMkLst>
        </pc:spChg>
        <pc:spChg chg="add del">
          <ac:chgData name="Uzma Muhammad (2406912)" userId="5e6b4c64-a145-4ed6-abdc-1faec29b32cc" providerId="ADAL" clId="{09E941C9-4706-4E9F-9E7D-13449FD723B4}" dt="2025-11-13T21:49:25.792" v="126" actId="26606"/>
          <ac:spMkLst>
            <pc:docMk/>
            <pc:sldMk cId="2205923596" sldId="293"/>
            <ac:spMk id="15" creationId="{E2B9AEA5-52CB-49A6-AF8A-33502F291B91}"/>
          </ac:spMkLst>
        </pc:spChg>
        <pc:spChg chg="add del">
          <ac:chgData name="Uzma Muhammad (2406912)" userId="5e6b4c64-a145-4ed6-abdc-1faec29b32cc" providerId="ADAL" clId="{09E941C9-4706-4E9F-9E7D-13449FD723B4}" dt="2025-11-13T21:49:28.263" v="128" actId="26606"/>
          <ac:spMkLst>
            <pc:docMk/>
            <pc:sldMk cId="2205923596" sldId="293"/>
            <ac:spMk id="17" creationId="{77D7B666-D5E6-48CE-B26A-FB5E5C34AF90}"/>
          </ac:spMkLst>
        </pc:spChg>
        <pc:spChg chg="add del">
          <ac:chgData name="Uzma Muhammad (2406912)" userId="5e6b4c64-a145-4ed6-abdc-1faec29b32cc" providerId="ADAL" clId="{09E941C9-4706-4E9F-9E7D-13449FD723B4}" dt="2025-11-13T21:49:28.263" v="128" actId="26606"/>
          <ac:spMkLst>
            <pc:docMk/>
            <pc:sldMk cId="2205923596" sldId="293"/>
            <ac:spMk id="18" creationId="{F6EE670A-A41A-44AD-BC1C-2090365EB5B3}"/>
          </ac:spMkLst>
        </pc:spChg>
        <pc:spChg chg="add del">
          <ac:chgData name="Uzma Muhammad (2406912)" userId="5e6b4c64-a145-4ed6-abdc-1faec29b32cc" providerId="ADAL" clId="{09E941C9-4706-4E9F-9E7D-13449FD723B4}" dt="2025-11-13T21:52:12.631" v="158"/>
          <ac:spMkLst>
            <pc:docMk/>
            <pc:sldMk cId="2205923596" sldId="293"/>
            <ac:spMk id="20" creationId="{39E4C68A-A4A9-48A4-9FF2-D2896B1EA01F}"/>
          </ac:spMkLst>
        </pc:spChg>
        <pc:spChg chg="add del">
          <ac:chgData name="Uzma Muhammad (2406912)" userId="5e6b4c64-a145-4ed6-abdc-1faec29b32cc" providerId="ADAL" clId="{09E941C9-4706-4E9F-9E7D-13449FD723B4}" dt="2025-11-13T21:52:12.631" v="158"/>
          <ac:spMkLst>
            <pc:docMk/>
            <pc:sldMk cId="2205923596" sldId="293"/>
            <ac:spMk id="21" creationId="{E2B9AEA5-52CB-49A6-AF8A-33502F291B91}"/>
          </ac:spMkLst>
        </pc:spChg>
        <pc:picChg chg="del mod">
          <ac:chgData name="Uzma Muhammad (2406912)" userId="5e6b4c64-a145-4ed6-abdc-1faec29b32cc" providerId="ADAL" clId="{09E941C9-4706-4E9F-9E7D-13449FD723B4}" dt="2025-11-14T00:12:42.041" v="512" actId="21"/>
          <ac:picMkLst>
            <pc:docMk/>
            <pc:sldMk cId="2205923596" sldId="293"/>
            <ac:picMk id="4" creationId="{5F98AF97-1807-90CF-D61E-96E771117760}"/>
          </ac:picMkLst>
        </pc:picChg>
        <pc:picChg chg="mod">
          <ac:chgData name="Uzma Muhammad (2406912)" userId="5e6b4c64-a145-4ed6-abdc-1faec29b32cc" providerId="ADAL" clId="{09E941C9-4706-4E9F-9E7D-13449FD723B4}" dt="2025-11-14T00:13:30.236" v="513" actId="1076"/>
          <ac:picMkLst>
            <pc:docMk/>
            <pc:sldMk cId="2205923596" sldId="293"/>
            <ac:picMk id="5" creationId="{81BD495C-7BD5-EAA7-A419-33F55F259AE3}"/>
          </ac:picMkLst>
        </pc:picChg>
        <pc:cxnChg chg="add del">
          <ac:chgData name="Uzma Muhammad (2406912)" userId="5e6b4c64-a145-4ed6-abdc-1faec29b32cc" providerId="ADAL" clId="{09E941C9-4706-4E9F-9E7D-13449FD723B4}" dt="2025-11-13T21:49:20.742" v="124" actId="26606"/>
          <ac:cxnSpMkLst>
            <pc:docMk/>
            <pc:sldMk cId="2205923596" sldId="293"/>
            <ac:cxnSpMk id="12" creationId="{610B2B88-1A1B-486B-9366-918FE2E71D41}"/>
          </ac:cxnSpMkLst>
        </pc:cxnChg>
      </pc:sldChg>
      <pc:sldChg chg="addSp delSp modSp mod setBg setClrOvrMap delDesignElem">
        <pc:chgData name="Uzma Muhammad (2406912)" userId="5e6b4c64-a145-4ed6-abdc-1faec29b32cc" providerId="ADAL" clId="{09E941C9-4706-4E9F-9E7D-13449FD723B4}" dt="2025-11-14T00:10:11.211" v="510" actId="1076"/>
        <pc:sldMkLst>
          <pc:docMk/>
          <pc:sldMk cId="3020460303" sldId="295"/>
        </pc:sldMkLst>
        <pc:spChg chg="mod ord">
          <ac:chgData name="Uzma Muhammad (2406912)" userId="5e6b4c64-a145-4ed6-abdc-1faec29b32cc" providerId="ADAL" clId="{09E941C9-4706-4E9F-9E7D-13449FD723B4}" dt="2025-11-13T21:49:06.188" v="122" actId="26606"/>
          <ac:spMkLst>
            <pc:docMk/>
            <pc:sldMk cId="3020460303" sldId="295"/>
            <ac:spMk id="7" creationId="{F9513B8E-BE7A-486A-9F5A-9FEE77C9ED27}"/>
          </ac:spMkLst>
        </pc:spChg>
        <pc:spChg chg="mod ord">
          <ac:chgData name="Uzma Muhammad (2406912)" userId="5e6b4c64-a145-4ed6-abdc-1faec29b32cc" providerId="ADAL" clId="{09E941C9-4706-4E9F-9E7D-13449FD723B4}" dt="2025-11-13T21:49:06.188" v="122" actId="26606"/>
          <ac:spMkLst>
            <pc:docMk/>
            <pc:sldMk cId="3020460303" sldId="295"/>
            <ac:spMk id="13" creationId="{46431B7A-7819-F1C5-BE39-0838DFA3A28A}"/>
          </ac:spMkLst>
        </pc:spChg>
        <pc:spChg chg="add del">
          <ac:chgData name="Uzma Muhammad (2406912)" userId="5e6b4c64-a145-4ed6-abdc-1faec29b32cc" providerId="ADAL" clId="{09E941C9-4706-4E9F-9E7D-13449FD723B4}" dt="2025-11-13T21:48:51.093" v="113" actId="26606"/>
          <ac:spMkLst>
            <pc:docMk/>
            <pc:sldMk cId="3020460303" sldId="295"/>
            <ac:spMk id="20" creationId="{6109556B-EAE9-4435-B409-0519F2CBDB14}"/>
          </ac:spMkLst>
        </pc:spChg>
        <pc:spChg chg="add del">
          <ac:chgData name="Uzma Muhammad (2406912)" userId="5e6b4c64-a145-4ed6-abdc-1faec29b32cc" providerId="ADAL" clId="{09E941C9-4706-4E9F-9E7D-13449FD723B4}" dt="2025-11-13T21:48:59.859" v="117" actId="26606"/>
          <ac:spMkLst>
            <pc:docMk/>
            <pc:sldMk cId="3020460303" sldId="295"/>
            <ac:spMk id="27" creationId="{7DD035E9-9492-4A96-8BC3-7FB24D7F94BC}"/>
          </ac:spMkLst>
        </pc:spChg>
        <pc:spChg chg="add del">
          <ac:chgData name="Uzma Muhammad (2406912)" userId="5e6b4c64-a145-4ed6-abdc-1faec29b32cc" providerId="ADAL" clId="{09E941C9-4706-4E9F-9E7D-13449FD723B4}" dt="2025-11-13T21:49:04.416" v="119" actId="26606"/>
          <ac:spMkLst>
            <pc:docMk/>
            <pc:sldMk cId="3020460303" sldId="295"/>
            <ac:spMk id="31" creationId="{27B7C6F6-4579-4D42-9857-ED1B2EE07B99}"/>
          </ac:spMkLst>
        </pc:spChg>
        <pc:spChg chg="add del">
          <ac:chgData name="Uzma Muhammad (2406912)" userId="5e6b4c64-a145-4ed6-abdc-1faec29b32cc" providerId="ADAL" clId="{09E941C9-4706-4E9F-9E7D-13449FD723B4}" dt="2025-11-13T21:49:04.416" v="119" actId="26606"/>
          <ac:spMkLst>
            <pc:docMk/>
            <pc:sldMk cId="3020460303" sldId="295"/>
            <ac:spMk id="32" creationId="{7E6D8249-E901-4E71-B15A-A7F5D7F7B0E1}"/>
          </ac:spMkLst>
        </pc:spChg>
        <pc:spChg chg="add del">
          <ac:chgData name="Uzma Muhammad (2406912)" userId="5e6b4c64-a145-4ed6-abdc-1faec29b32cc" providerId="ADAL" clId="{09E941C9-4706-4E9F-9E7D-13449FD723B4}" dt="2025-11-13T21:49:06.158" v="121" actId="26606"/>
          <ac:spMkLst>
            <pc:docMk/>
            <pc:sldMk cId="3020460303" sldId="295"/>
            <ac:spMk id="35" creationId="{B32DC26D-8B9B-4CC1-B3CC-D3EA0FB162CD}"/>
          </ac:spMkLst>
        </pc:spChg>
        <pc:spChg chg="add del">
          <ac:chgData name="Uzma Muhammad (2406912)" userId="5e6b4c64-a145-4ed6-abdc-1faec29b32cc" providerId="ADAL" clId="{09E941C9-4706-4E9F-9E7D-13449FD723B4}" dt="2025-11-13T21:52:12.631" v="158"/>
          <ac:spMkLst>
            <pc:docMk/>
            <pc:sldMk cId="3020460303" sldId="295"/>
            <ac:spMk id="39" creationId="{27B7C6F6-4579-4D42-9857-ED1B2EE07B99}"/>
          </ac:spMkLst>
        </pc:spChg>
        <pc:spChg chg="add del">
          <ac:chgData name="Uzma Muhammad (2406912)" userId="5e6b4c64-a145-4ed6-abdc-1faec29b32cc" providerId="ADAL" clId="{09E941C9-4706-4E9F-9E7D-13449FD723B4}" dt="2025-11-13T21:52:12.631" v="158"/>
          <ac:spMkLst>
            <pc:docMk/>
            <pc:sldMk cId="3020460303" sldId="295"/>
            <ac:spMk id="40" creationId="{7E6D8249-E901-4E71-B15A-A7F5D7F7B0E1}"/>
          </ac:spMkLst>
        </pc:spChg>
        <pc:graphicFrameChg chg="add mod modGraphic">
          <ac:chgData name="Uzma Muhammad (2406912)" userId="5e6b4c64-a145-4ed6-abdc-1faec29b32cc" providerId="ADAL" clId="{09E941C9-4706-4E9F-9E7D-13449FD723B4}" dt="2025-11-13T22:15:20.322" v="447" actId="14100"/>
          <ac:graphicFrameMkLst>
            <pc:docMk/>
            <pc:sldMk cId="3020460303" sldId="295"/>
            <ac:graphicFrameMk id="2" creationId="{97AD8725-1176-23D7-8782-647F6CC48349}"/>
          </ac:graphicFrameMkLst>
        </pc:graphicFrameChg>
        <pc:picChg chg="mod">
          <ac:chgData name="Uzma Muhammad (2406912)" userId="5e6b4c64-a145-4ed6-abdc-1faec29b32cc" providerId="ADAL" clId="{09E941C9-4706-4E9F-9E7D-13449FD723B4}" dt="2025-11-14T00:10:11.211" v="510" actId="1076"/>
          <ac:picMkLst>
            <pc:docMk/>
            <pc:sldMk cId="3020460303" sldId="295"/>
            <ac:picMk id="3" creationId="{CF1EA8AA-6D72-D778-D204-AE0B2455859F}"/>
          </ac:picMkLst>
        </pc:picChg>
        <pc:picChg chg="mod ord">
          <ac:chgData name="Uzma Muhammad (2406912)" userId="5e6b4c64-a145-4ed6-abdc-1faec29b32cc" providerId="ADAL" clId="{09E941C9-4706-4E9F-9E7D-13449FD723B4}" dt="2025-11-13T21:49:06.188" v="122" actId="26606"/>
          <ac:picMkLst>
            <pc:docMk/>
            <pc:sldMk cId="3020460303" sldId="295"/>
            <ac:picMk id="11" creationId="{70AAE794-2F38-416E-B928-BB5474A812D7}"/>
          </ac:picMkLst>
        </pc:picChg>
        <pc:cxnChg chg="add del">
          <ac:chgData name="Uzma Muhammad (2406912)" userId="5e6b4c64-a145-4ed6-abdc-1faec29b32cc" providerId="ADAL" clId="{09E941C9-4706-4E9F-9E7D-13449FD723B4}" dt="2025-11-13T21:48:51.093" v="113" actId="26606"/>
          <ac:cxnSpMkLst>
            <pc:docMk/>
            <pc:sldMk cId="3020460303" sldId="295"/>
            <ac:cxnSpMk id="18" creationId="{15F1CC53-719A-4763-BF30-5E25A63CEF3C}"/>
          </ac:cxnSpMkLst>
        </pc:cxnChg>
        <pc:cxnChg chg="add del">
          <ac:chgData name="Uzma Muhammad (2406912)" userId="5e6b4c64-a145-4ed6-abdc-1faec29b32cc" providerId="ADAL" clId="{09E941C9-4706-4E9F-9E7D-13449FD723B4}" dt="2025-11-13T21:48:51.093" v="113" actId="26606"/>
          <ac:cxnSpMkLst>
            <pc:docMk/>
            <pc:sldMk cId="3020460303" sldId="295"/>
            <ac:cxnSpMk id="22" creationId="{5814CCBE-423E-41B2-A9F3-82679F490EF4}"/>
          </ac:cxnSpMkLst>
        </pc:cxnChg>
        <pc:cxnChg chg="add del">
          <ac:chgData name="Uzma Muhammad (2406912)" userId="5e6b4c64-a145-4ed6-abdc-1faec29b32cc" providerId="ADAL" clId="{09E941C9-4706-4E9F-9E7D-13449FD723B4}" dt="2025-11-13T21:48:53.813" v="115" actId="26606"/>
          <ac:cxnSpMkLst>
            <pc:docMk/>
            <pc:sldMk cId="3020460303" sldId="295"/>
            <ac:cxnSpMk id="24" creationId="{15F1CC53-719A-4763-BF30-5E25A63CEF3C}"/>
          </ac:cxnSpMkLst>
        </pc:cxnChg>
        <pc:cxnChg chg="add del">
          <ac:chgData name="Uzma Muhammad (2406912)" userId="5e6b4c64-a145-4ed6-abdc-1faec29b32cc" providerId="ADAL" clId="{09E941C9-4706-4E9F-9E7D-13449FD723B4}" dt="2025-11-13T21:48:59.859" v="117" actId="26606"/>
          <ac:cxnSpMkLst>
            <pc:docMk/>
            <pc:sldMk cId="3020460303" sldId="295"/>
            <ac:cxnSpMk id="26" creationId="{15F1CC53-719A-4763-BF30-5E25A63CEF3C}"/>
          </ac:cxnSpMkLst>
        </pc:cxnChg>
        <pc:cxnChg chg="add del">
          <ac:chgData name="Uzma Muhammad (2406912)" userId="5e6b4c64-a145-4ed6-abdc-1faec29b32cc" providerId="ADAL" clId="{09E941C9-4706-4E9F-9E7D-13449FD723B4}" dt="2025-11-13T21:48:59.859" v="117" actId="26606"/>
          <ac:cxnSpMkLst>
            <pc:docMk/>
            <pc:sldMk cId="3020460303" sldId="295"/>
            <ac:cxnSpMk id="28" creationId="{EEFBDC43-ADB2-4EDE-8696-528BCABD17DA}"/>
          </ac:cxnSpMkLst>
        </pc:cxnChg>
        <pc:cxnChg chg="add del">
          <ac:chgData name="Uzma Muhammad (2406912)" userId="5e6b4c64-a145-4ed6-abdc-1faec29b32cc" providerId="ADAL" clId="{09E941C9-4706-4E9F-9E7D-13449FD723B4}" dt="2025-11-13T21:49:04.416" v="119" actId="26606"/>
          <ac:cxnSpMkLst>
            <pc:docMk/>
            <pc:sldMk cId="3020460303" sldId="295"/>
            <ac:cxnSpMk id="30" creationId="{15F1CC53-719A-4763-BF30-5E25A63CEF3C}"/>
          </ac:cxnSpMkLst>
        </pc:cxnChg>
        <pc:cxnChg chg="add del">
          <ac:chgData name="Uzma Muhammad (2406912)" userId="5e6b4c64-a145-4ed6-abdc-1faec29b32cc" providerId="ADAL" clId="{09E941C9-4706-4E9F-9E7D-13449FD723B4}" dt="2025-11-13T21:49:06.158" v="121" actId="26606"/>
          <ac:cxnSpMkLst>
            <pc:docMk/>
            <pc:sldMk cId="3020460303" sldId="295"/>
            <ac:cxnSpMk id="34" creationId="{15F1CC53-719A-4763-BF30-5E25A63CEF3C}"/>
          </ac:cxnSpMkLst>
        </pc:cxnChg>
        <pc:cxnChg chg="add del">
          <ac:chgData name="Uzma Muhammad (2406912)" userId="5e6b4c64-a145-4ed6-abdc-1faec29b32cc" providerId="ADAL" clId="{09E941C9-4706-4E9F-9E7D-13449FD723B4}" dt="2025-11-13T21:49:06.158" v="121" actId="26606"/>
          <ac:cxnSpMkLst>
            <pc:docMk/>
            <pc:sldMk cId="3020460303" sldId="295"/>
            <ac:cxnSpMk id="36" creationId="{FBB7ADC3-53A0-44F2-914A-78CADAF33411}"/>
          </ac:cxnSpMkLst>
        </pc:cxnChg>
        <pc:cxnChg chg="add del">
          <ac:chgData name="Uzma Muhammad (2406912)" userId="5e6b4c64-a145-4ed6-abdc-1faec29b32cc" providerId="ADAL" clId="{09E941C9-4706-4E9F-9E7D-13449FD723B4}" dt="2025-11-13T21:52:12.631" v="158"/>
          <ac:cxnSpMkLst>
            <pc:docMk/>
            <pc:sldMk cId="3020460303" sldId="295"/>
            <ac:cxnSpMk id="38" creationId="{15F1CC53-719A-4763-BF30-5E25A63CEF3C}"/>
          </ac:cxnSpMkLst>
        </pc:cxnChg>
      </pc:sldChg>
      <pc:sldMasterChg chg="modTransition">
        <pc:chgData name="Uzma Muhammad (2406912)" userId="5e6b4c64-a145-4ed6-abdc-1faec29b32cc" providerId="ADAL" clId="{09E941C9-4706-4E9F-9E7D-13449FD723B4}" dt="2025-11-13T21:41:52.945" v="76"/>
        <pc:sldMasterMkLst>
          <pc:docMk/>
          <pc:sldMasterMk cId="1984151570" sldId="2147483951"/>
        </pc:sldMasterMkLst>
      </pc:sldMasterChg>
      <pc:sldMasterChg chg="modTransition">
        <pc:chgData name="Uzma Muhammad (2406912)" userId="5e6b4c64-a145-4ed6-abdc-1faec29b32cc" providerId="ADAL" clId="{09E941C9-4706-4E9F-9E7D-13449FD723B4}" dt="2025-11-13T21:39:43.408" v="66"/>
        <pc:sldMasterMkLst>
          <pc:docMk/>
          <pc:sldMasterMk cId="2047515558" sldId="2147483951"/>
        </pc:sldMasterMkLst>
      </pc:sldMasterChg>
      <pc:sldMasterChg chg="modTransition">
        <pc:chgData name="Uzma Muhammad (2406912)" userId="5e6b4c64-a145-4ed6-abdc-1faec29b32cc" providerId="ADAL" clId="{09E941C9-4706-4E9F-9E7D-13449FD723B4}" dt="2025-11-13T21:42:46.397" v="87"/>
        <pc:sldMasterMkLst>
          <pc:docMk/>
          <pc:sldMasterMk cId="367466058" sldId="2147483967"/>
        </pc:sldMasterMkLst>
      </pc:sldMasterChg>
      <pc:sldMasterChg chg="modTransition">
        <pc:chgData name="Uzma Muhammad (2406912)" userId="5e6b4c64-a145-4ed6-abdc-1faec29b32cc" providerId="ADAL" clId="{09E941C9-4706-4E9F-9E7D-13449FD723B4}" dt="2025-11-13T21:38:36.296" v="54"/>
        <pc:sldMasterMkLst>
          <pc:docMk/>
          <pc:sldMasterMk cId="1564325006" sldId="2147483967"/>
        </pc:sldMasterMkLst>
      </pc:sldMasterChg>
      <pc:sldMasterChg chg="modTransition">
        <pc:chgData name="Uzma Muhammad (2406912)" userId="5e6b4c64-a145-4ed6-abdc-1faec29b32cc" providerId="ADAL" clId="{09E941C9-4706-4E9F-9E7D-13449FD723B4}" dt="2025-11-13T21:37:36.570" v="42"/>
        <pc:sldMasterMkLst>
          <pc:docMk/>
          <pc:sldMasterMk cId="610136429" sldId="2147483983"/>
        </pc:sldMasterMkLst>
      </pc:sldMasterChg>
      <pc:sldMasterChg chg="modTransition">
        <pc:chgData name="Uzma Muhammad (2406912)" userId="5e6b4c64-a145-4ed6-abdc-1faec29b32cc" providerId="ADAL" clId="{09E941C9-4706-4E9F-9E7D-13449FD723B4}" dt="2025-11-13T21:42:51.683" v="88"/>
        <pc:sldMasterMkLst>
          <pc:docMk/>
          <pc:sldMasterMk cId="3112216032" sldId="2147483983"/>
        </pc:sldMasterMkLst>
      </pc:sldMasterChg>
      <pc:sldMasterChg chg="modTransition">
        <pc:chgData name="Uzma Muhammad (2406912)" userId="5e6b4c64-a145-4ed6-abdc-1faec29b32cc" providerId="ADAL" clId="{09E941C9-4706-4E9F-9E7D-13449FD723B4}" dt="2025-11-13T21:52:12.631" v="158"/>
        <pc:sldMasterMkLst>
          <pc:docMk/>
          <pc:sldMasterMk cId="173228179" sldId="2147483999"/>
        </pc:sldMasterMkLst>
      </pc:sldMasterChg>
      <pc:sldMasterChg chg="modTransition">
        <pc:chgData name="Uzma Muhammad (2406912)" userId="5e6b4c64-a145-4ed6-abdc-1faec29b32cc" providerId="ADAL" clId="{09E941C9-4706-4E9F-9E7D-13449FD723B4}" dt="2025-11-13T21:37:31.418" v="40"/>
        <pc:sldMasterMkLst>
          <pc:docMk/>
          <pc:sldMasterMk cId="468328467" sldId="2147483999"/>
        </pc:sldMasterMkLst>
      </pc:sldMasterChg>
    </pc:docChg>
  </pc:docChgLst>
  <pc:docChgLst>
    <pc:chgData name="Uzma Muhammad (2406912)" userId="S::2406912@student.uwtsd.ac.uk::5e6b4c64-a145-4ed6-abdc-1faec29b32cc" providerId="AD" clId="Web-{F0CEE662-DB4F-A673-7FD2-7AA7748D43F8}"/>
    <pc:docChg chg="addSld delSld">
      <pc:chgData name="Uzma Muhammad (2406912)" userId="S::2406912@student.uwtsd.ac.uk::5e6b4c64-a145-4ed6-abdc-1faec29b32cc" providerId="AD" clId="Web-{F0CEE662-DB4F-A673-7FD2-7AA7748D43F8}" dt="2025-11-09T16:31:30.732" v="1"/>
      <pc:docMkLst>
        <pc:docMk/>
      </pc:docMkLst>
    </pc:docChg>
  </pc:docChgLst>
</pc:chgInfo>
</file>

<file path=ppt/diagrams/_rels/data4.xml.rels><?xml version="1.0" encoding="UTF-8" standalone="yes"?>
<Relationships xmlns="http://schemas.openxmlformats.org/package/2006/relationships"><Relationship Id="rId1" Type="http://schemas.openxmlformats.org/officeDocument/2006/relationships/image" Target="../media/image8.png"/></Relationships>
</file>

<file path=ppt/diagrams/_rels/data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11.xml.rels><?xml version="1.0" encoding="UTF-8" standalone="yes"?>
<Relationships xmlns="http://schemas.openxmlformats.org/package/2006/relationships"><Relationship Id="rId1" Type="http://schemas.openxmlformats.org/officeDocument/2006/relationships/image" Target="../media/image20.png"/></Relationships>
</file>

<file path=ppt/diagrams/_rels/drawing4.xml.rels><?xml version="1.0" encoding="UTF-8" standalone="yes"?>
<Relationships xmlns="http://schemas.openxmlformats.org/package/2006/relationships"><Relationship Id="rId1" Type="http://schemas.openxmlformats.org/officeDocument/2006/relationships/image" Target="../media/image8.png"/></Relationships>
</file>

<file path=ppt/diagrams/_rels/drawing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11.xml.rels><?xml version="1.0" encoding="UTF-8" standalone="yes"?>
<Relationships xmlns="http://schemas.openxmlformats.org/package/2006/relationships"><Relationship Id="rId1" Type="http://schemas.openxmlformats.org/officeDocument/2006/relationships/image" Target="../media/image20.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4EF20A1-E41F-4E99-9FD5-FAB909D474FD}" type="doc">
      <dgm:prSet loTypeId="urn:microsoft.com/office/officeart/2005/8/layout/cycle1" loCatId="cycle" qsTypeId="urn:microsoft.com/office/officeart/2005/8/quickstyle/simple1" qsCatId="simple" csTypeId="urn:microsoft.com/office/officeart/2005/8/colors/accent1_2" csCatId="accent1"/>
      <dgm:spPr/>
      <dgm:t>
        <a:bodyPr/>
        <a:lstStyle/>
        <a:p>
          <a:endParaRPr lang="en-US"/>
        </a:p>
      </dgm:t>
    </dgm:pt>
    <dgm:pt modelId="{C8A26A88-41D8-413C-9709-AB3013237724}">
      <dgm:prSet custT="1"/>
      <dgm:spPr/>
      <dgm:t>
        <a:bodyPr/>
        <a:lstStyle/>
        <a:p>
          <a:r>
            <a:rPr lang="en-US" sz="1200" dirty="0"/>
            <a:t>Risk profile: previous smoker, BMI 32 kg/m², occupational knee loading, family history of OA.</a:t>
          </a:r>
        </a:p>
      </dgm:t>
    </dgm:pt>
    <dgm:pt modelId="{BC1400B7-AD72-4DBB-9CC1-FD7AA6F85140}" type="parTrans" cxnId="{DF263EC9-5909-49D4-A36B-07A80521A61A}">
      <dgm:prSet/>
      <dgm:spPr/>
      <dgm:t>
        <a:bodyPr/>
        <a:lstStyle/>
        <a:p>
          <a:endParaRPr lang="en-US"/>
        </a:p>
      </dgm:t>
    </dgm:pt>
    <dgm:pt modelId="{82A2B27D-AD94-49BE-B204-7060CD4A3162}" type="sibTrans" cxnId="{DF263EC9-5909-49D4-A36B-07A80521A61A}">
      <dgm:prSet/>
      <dgm:spPr/>
      <dgm:t>
        <a:bodyPr/>
        <a:lstStyle/>
        <a:p>
          <a:endParaRPr lang="en-US"/>
        </a:p>
      </dgm:t>
    </dgm:pt>
    <dgm:pt modelId="{DAF5BCE5-F448-4D0C-9DCD-6CFC900EA0AA}">
      <dgm:prSet/>
      <dgm:spPr/>
      <dgm:t>
        <a:bodyPr/>
        <a:lstStyle/>
        <a:p>
          <a:r>
            <a:rPr lang="en-US" dirty="0"/>
            <a:t>Background: White British male, delivery driver, lives with partner, two adult children.</a:t>
          </a:r>
        </a:p>
      </dgm:t>
    </dgm:pt>
    <dgm:pt modelId="{281DBE58-DF37-4F4A-A294-B6D6CF8E7190}" type="parTrans" cxnId="{6BDC4E7E-921D-4468-BFE9-EA913D5B28E9}">
      <dgm:prSet/>
      <dgm:spPr/>
      <dgm:t>
        <a:bodyPr/>
        <a:lstStyle/>
        <a:p>
          <a:endParaRPr lang="en-US"/>
        </a:p>
      </dgm:t>
    </dgm:pt>
    <dgm:pt modelId="{C7FB24D1-1471-468D-992E-518C28050F7C}" type="sibTrans" cxnId="{6BDC4E7E-921D-4468-BFE9-EA913D5B28E9}">
      <dgm:prSet/>
      <dgm:spPr/>
      <dgm:t>
        <a:bodyPr/>
        <a:lstStyle/>
        <a:p>
          <a:endParaRPr lang="en-US"/>
        </a:p>
      </dgm:t>
    </dgm:pt>
    <dgm:pt modelId="{C1AEAD24-D901-4353-9F0F-C84845F05233}">
      <dgm:prSet/>
      <dgm:spPr/>
      <dgm:t>
        <a:bodyPr/>
        <a:lstStyle/>
        <a:p>
          <a:r>
            <a:rPr lang="en-US" dirty="0"/>
            <a:t>Symptoms: medial knee pain worse with activity, morning stiffness less than 30 minutes, crepitus.</a:t>
          </a:r>
        </a:p>
      </dgm:t>
    </dgm:pt>
    <dgm:pt modelId="{4B28CBC1-43E5-457B-AC52-0137DE8EE7A0}" type="parTrans" cxnId="{35958CAC-805C-4287-BCF9-0C59A4CF7C6D}">
      <dgm:prSet/>
      <dgm:spPr/>
      <dgm:t>
        <a:bodyPr/>
        <a:lstStyle/>
        <a:p>
          <a:endParaRPr lang="en-US"/>
        </a:p>
      </dgm:t>
    </dgm:pt>
    <dgm:pt modelId="{CA152435-FBB7-4F5E-B360-2EE2E94F2748}" type="sibTrans" cxnId="{35958CAC-805C-4287-BCF9-0C59A4CF7C6D}">
      <dgm:prSet/>
      <dgm:spPr/>
      <dgm:t>
        <a:bodyPr/>
        <a:lstStyle/>
        <a:p>
          <a:endParaRPr lang="en-US"/>
        </a:p>
      </dgm:t>
    </dgm:pt>
    <dgm:pt modelId="{0109A4F4-127A-4C88-A55A-E1681ACD79E3}">
      <dgm:prSet custT="1"/>
      <dgm:spPr/>
      <dgm:t>
        <a:bodyPr/>
        <a:lstStyle/>
        <a:p>
          <a:r>
            <a:rPr lang="en-US" sz="1200" dirty="0"/>
            <a:t>Findings: varus alignment, small effusion, joint line tenderness, reduced quadriceps strength.</a:t>
          </a:r>
        </a:p>
      </dgm:t>
    </dgm:pt>
    <dgm:pt modelId="{0728964B-F6D8-4009-AC02-FACF3C15C6FC}" type="parTrans" cxnId="{82BD2A9D-E4DB-4C5C-B470-E7F43258AB7C}">
      <dgm:prSet/>
      <dgm:spPr/>
      <dgm:t>
        <a:bodyPr/>
        <a:lstStyle/>
        <a:p>
          <a:endParaRPr lang="en-US"/>
        </a:p>
      </dgm:t>
    </dgm:pt>
    <dgm:pt modelId="{81FF3A86-8B17-48AC-90FC-AB9B4E811FEF}" type="sibTrans" cxnId="{82BD2A9D-E4DB-4C5C-B470-E7F43258AB7C}">
      <dgm:prSet/>
      <dgm:spPr/>
      <dgm:t>
        <a:bodyPr/>
        <a:lstStyle/>
        <a:p>
          <a:endParaRPr lang="en-US"/>
        </a:p>
      </dgm:t>
    </dgm:pt>
    <dgm:pt modelId="{3DE35F26-B502-4C22-B264-B051F9900C8C}">
      <dgm:prSet custT="1"/>
      <dgm:spPr/>
      <dgm:t>
        <a:bodyPr/>
        <a:lstStyle/>
        <a:p>
          <a:r>
            <a:rPr lang="en-US" sz="1200" dirty="0"/>
            <a:t>Tests: weight‑bearing knee X‑ray shows joint space narrowing and osteophytes on the medial compartment.</a:t>
          </a:r>
        </a:p>
      </dgm:t>
    </dgm:pt>
    <dgm:pt modelId="{61DF5496-5E76-4F20-858F-1E708DF3415D}" type="parTrans" cxnId="{2D4B936C-1E93-4721-A4B0-E51BD2BE7EC1}">
      <dgm:prSet/>
      <dgm:spPr/>
      <dgm:t>
        <a:bodyPr/>
        <a:lstStyle/>
        <a:p>
          <a:endParaRPr lang="en-US"/>
        </a:p>
      </dgm:t>
    </dgm:pt>
    <dgm:pt modelId="{41B213E3-98EF-4A1D-A795-757D64672CF0}" type="sibTrans" cxnId="{2D4B936C-1E93-4721-A4B0-E51BD2BE7EC1}">
      <dgm:prSet/>
      <dgm:spPr/>
      <dgm:t>
        <a:bodyPr/>
        <a:lstStyle/>
        <a:p>
          <a:endParaRPr lang="en-US"/>
        </a:p>
      </dgm:t>
    </dgm:pt>
    <dgm:pt modelId="{64CE9E34-41FE-41F8-9DFD-54E9CEFE50F7}">
      <dgm:prSet custT="1"/>
      <dgm:spPr/>
      <dgm:t>
        <a:bodyPr/>
        <a:lstStyle/>
        <a:p>
          <a:r>
            <a:rPr lang="en-US" sz="1000" dirty="0"/>
            <a:t>Rationale: typical </a:t>
          </a:r>
          <a:r>
            <a:rPr lang="en-US" sz="1200" dirty="0"/>
            <a:t>clinical features with activity‑related pain and short morning stiffness support OA (NICE, 2022</a:t>
          </a:r>
          <a:r>
            <a:rPr lang="en-US" sz="1000" dirty="0"/>
            <a:t>).</a:t>
          </a:r>
        </a:p>
      </dgm:t>
    </dgm:pt>
    <dgm:pt modelId="{7F32B2D4-59CF-4DA6-9A30-ACDFDED9285C}" type="parTrans" cxnId="{6A693088-60AC-4A7D-A3CE-6E5928A919D8}">
      <dgm:prSet/>
      <dgm:spPr/>
      <dgm:t>
        <a:bodyPr/>
        <a:lstStyle/>
        <a:p>
          <a:endParaRPr lang="en-US"/>
        </a:p>
      </dgm:t>
    </dgm:pt>
    <dgm:pt modelId="{6B8E6033-E282-4C5F-B367-7CF46B892A66}" type="sibTrans" cxnId="{6A693088-60AC-4A7D-A3CE-6E5928A919D8}">
      <dgm:prSet/>
      <dgm:spPr/>
      <dgm:t>
        <a:bodyPr/>
        <a:lstStyle/>
        <a:p>
          <a:endParaRPr lang="en-US"/>
        </a:p>
      </dgm:t>
    </dgm:pt>
    <dgm:pt modelId="{1662F963-D970-4F60-B335-DFD4FC3ED5D6}" type="pres">
      <dgm:prSet presAssocID="{F4EF20A1-E41F-4E99-9FD5-FAB909D474FD}" presName="cycle" presStyleCnt="0">
        <dgm:presLayoutVars>
          <dgm:dir/>
          <dgm:resizeHandles val="exact"/>
        </dgm:presLayoutVars>
      </dgm:prSet>
      <dgm:spPr/>
    </dgm:pt>
    <dgm:pt modelId="{2977EFFE-6A80-46B8-B540-F8BA39FA2178}" type="pres">
      <dgm:prSet presAssocID="{C8A26A88-41D8-413C-9709-AB3013237724}" presName="dummy" presStyleCnt="0"/>
      <dgm:spPr/>
    </dgm:pt>
    <dgm:pt modelId="{2E3AA57D-C481-49FE-A6D1-3BD246BCC764}" type="pres">
      <dgm:prSet presAssocID="{C8A26A88-41D8-413C-9709-AB3013237724}" presName="node" presStyleLbl="revTx" presStyleIdx="0" presStyleCnt="6">
        <dgm:presLayoutVars>
          <dgm:bulletEnabled val="1"/>
        </dgm:presLayoutVars>
      </dgm:prSet>
      <dgm:spPr/>
    </dgm:pt>
    <dgm:pt modelId="{139FA461-4159-4276-A2E6-FBBE1D0FCB2B}" type="pres">
      <dgm:prSet presAssocID="{82A2B27D-AD94-49BE-B204-7060CD4A3162}" presName="sibTrans" presStyleLbl="node1" presStyleIdx="0" presStyleCnt="6"/>
      <dgm:spPr/>
    </dgm:pt>
    <dgm:pt modelId="{55ED1073-7262-4E95-BD46-9E61B2796639}" type="pres">
      <dgm:prSet presAssocID="{DAF5BCE5-F448-4D0C-9DCD-6CFC900EA0AA}" presName="dummy" presStyleCnt="0"/>
      <dgm:spPr/>
    </dgm:pt>
    <dgm:pt modelId="{2FA4E866-CEC0-4303-A744-22E87267BCBC}" type="pres">
      <dgm:prSet presAssocID="{DAF5BCE5-F448-4D0C-9DCD-6CFC900EA0AA}" presName="node" presStyleLbl="revTx" presStyleIdx="1" presStyleCnt="6">
        <dgm:presLayoutVars>
          <dgm:bulletEnabled val="1"/>
        </dgm:presLayoutVars>
      </dgm:prSet>
      <dgm:spPr/>
    </dgm:pt>
    <dgm:pt modelId="{78672591-7A89-4AFC-BCEA-61EF4703D254}" type="pres">
      <dgm:prSet presAssocID="{C7FB24D1-1471-468D-992E-518C28050F7C}" presName="sibTrans" presStyleLbl="node1" presStyleIdx="1" presStyleCnt="6"/>
      <dgm:spPr/>
    </dgm:pt>
    <dgm:pt modelId="{344C0A0C-73A8-4B45-B57F-C3BF314796A2}" type="pres">
      <dgm:prSet presAssocID="{C1AEAD24-D901-4353-9F0F-C84845F05233}" presName="dummy" presStyleCnt="0"/>
      <dgm:spPr/>
    </dgm:pt>
    <dgm:pt modelId="{3325BF68-3074-4E67-BF4A-E6C2ABD4C4C9}" type="pres">
      <dgm:prSet presAssocID="{C1AEAD24-D901-4353-9F0F-C84845F05233}" presName="node" presStyleLbl="revTx" presStyleIdx="2" presStyleCnt="6">
        <dgm:presLayoutVars>
          <dgm:bulletEnabled val="1"/>
        </dgm:presLayoutVars>
      </dgm:prSet>
      <dgm:spPr/>
    </dgm:pt>
    <dgm:pt modelId="{F27E0510-45FE-431E-879C-664CF5FEF929}" type="pres">
      <dgm:prSet presAssocID="{CA152435-FBB7-4F5E-B360-2EE2E94F2748}" presName="sibTrans" presStyleLbl="node1" presStyleIdx="2" presStyleCnt="6"/>
      <dgm:spPr/>
    </dgm:pt>
    <dgm:pt modelId="{8ADFE8E9-7822-4F5D-B29B-BA319405B113}" type="pres">
      <dgm:prSet presAssocID="{0109A4F4-127A-4C88-A55A-E1681ACD79E3}" presName="dummy" presStyleCnt="0"/>
      <dgm:spPr/>
    </dgm:pt>
    <dgm:pt modelId="{63C49922-7361-4126-8283-6046C9AA4144}" type="pres">
      <dgm:prSet presAssocID="{0109A4F4-127A-4C88-A55A-E1681ACD79E3}" presName="node" presStyleLbl="revTx" presStyleIdx="3" presStyleCnt="6">
        <dgm:presLayoutVars>
          <dgm:bulletEnabled val="1"/>
        </dgm:presLayoutVars>
      </dgm:prSet>
      <dgm:spPr/>
    </dgm:pt>
    <dgm:pt modelId="{6C5EB30A-D6CD-4A5A-AFDB-F65D2971019B}" type="pres">
      <dgm:prSet presAssocID="{81FF3A86-8B17-48AC-90FC-AB9B4E811FEF}" presName="sibTrans" presStyleLbl="node1" presStyleIdx="3" presStyleCnt="6"/>
      <dgm:spPr/>
    </dgm:pt>
    <dgm:pt modelId="{9EABAED2-0B64-46D9-BE41-E0767D66F28F}" type="pres">
      <dgm:prSet presAssocID="{3DE35F26-B502-4C22-B264-B051F9900C8C}" presName="dummy" presStyleCnt="0"/>
      <dgm:spPr/>
    </dgm:pt>
    <dgm:pt modelId="{66434F1B-4F09-4C69-BA09-6F028FC45C76}" type="pres">
      <dgm:prSet presAssocID="{3DE35F26-B502-4C22-B264-B051F9900C8C}" presName="node" presStyleLbl="revTx" presStyleIdx="4" presStyleCnt="6">
        <dgm:presLayoutVars>
          <dgm:bulletEnabled val="1"/>
        </dgm:presLayoutVars>
      </dgm:prSet>
      <dgm:spPr/>
    </dgm:pt>
    <dgm:pt modelId="{B2BC16D4-3C42-41A4-A3B5-4E549461EBC0}" type="pres">
      <dgm:prSet presAssocID="{41B213E3-98EF-4A1D-A795-757D64672CF0}" presName="sibTrans" presStyleLbl="node1" presStyleIdx="4" presStyleCnt="6"/>
      <dgm:spPr/>
    </dgm:pt>
    <dgm:pt modelId="{F31218D6-5B2A-4EB0-990B-CE36CBC8F45A}" type="pres">
      <dgm:prSet presAssocID="{64CE9E34-41FE-41F8-9DFD-54E9CEFE50F7}" presName="dummy" presStyleCnt="0"/>
      <dgm:spPr/>
    </dgm:pt>
    <dgm:pt modelId="{327F0030-F0D1-424E-9F3E-F631705A4833}" type="pres">
      <dgm:prSet presAssocID="{64CE9E34-41FE-41F8-9DFD-54E9CEFE50F7}" presName="node" presStyleLbl="revTx" presStyleIdx="5" presStyleCnt="6">
        <dgm:presLayoutVars>
          <dgm:bulletEnabled val="1"/>
        </dgm:presLayoutVars>
      </dgm:prSet>
      <dgm:spPr/>
    </dgm:pt>
    <dgm:pt modelId="{02918D8D-4FF5-4DA5-8FDA-494B9D113B2D}" type="pres">
      <dgm:prSet presAssocID="{6B8E6033-E282-4C5F-B367-7CF46B892A66}" presName="sibTrans" presStyleLbl="node1" presStyleIdx="5" presStyleCnt="6"/>
      <dgm:spPr/>
    </dgm:pt>
  </dgm:ptLst>
  <dgm:cxnLst>
    <dgm:cxn modelId="{484F0E10-CF07-435F-8FA0-5EF58113CDB5}" type="presOf" srcId="{6B8E6033-E282-4C5F-B367-7CF46B892A66}" destId="{02918D8D-4FF5-4DA5-8FDA-494B9D113B2D}" srcOrd="0" destOrd="0" presId="urn:microsoft.com/office/officeart/2005/8/layout/cycle1"/>
    <dgm:cxn modelId="{FA432C1A-8AE3-46F8-AEC1-AD56599869EC}" type="presOf" srcId="{82A2B27D-AD94-49BE-B204-7060CD4A3162}" destId="{139FA461-4159-4276-A2E6-FBBE1D0FCB2B}" srcOrd="0" destOrd="0" presId="urn:microsoft.com/office/officeart/2005/8/layout/cycle1"/>
    <dgm:cxn modelId="{4951D324-D9F5-42C6-B166-5268AC09F443}" type="presOf" srcId="{C7FB24D1-1471-468D-992E-518C28050F7C}" destId="{78672591-7A89-4AFC-BCEA-61EF4703D254}" srcOrd="0" destOrd="0" presId="urn:microsoft.com/office/officeart/2005/8/layout/cycle1"/>
    <dgm:cxn modelId="{2D4B936C-1E93-4721-A4B0-E51BD2BE7EC1}" srcId="{F4EF20A1-E41F-4E99-9FD5-FAB909D474FD}" destId="{3DE35F26-B502-4C22-B264-B051F9900C8C}" srcOrd="4" destOrd="0" parTransId="{61DF5496-5E76-4F20-858F-1E708DF3415D}" sibTransId="{41B213E3-98EF-4A1D-A795-757D64672CF0}"/>
    <dgm:cxn modelId="{19BAA752-2004-40AF-B52C-C96947FE91C5}" type="presOf" srcId="{F4EF20A1-E41F-4E99-9FD5-FAB909D474FD}" destId="{1662F963-D970-4F60-B335-DFD4FC3ED5D6}" srcOrd="0" destOrd="0" presId="urn:microsoft.com/office/officeart/2005/8/layout/cycle1"/>
    <dgm:cxn modelId="{AD929B75-0FD2-4992-B030-601A5348D364}" type="presOf" srcId="{3DE35F26-B502-4C22-B264-B051F9900C8C}" destId="{66434F1B-4F09-4C69-BA09-6F028FC45C76}" srcOrd="0" destOrd="0" presId="urn:microsoft.com/office/officeart/2005/8/layout/cycle1"/>
    <dgm:cxn modelId="{7980DE7A-9DBE-4881-A23E-5D7EAAB07639}" type="presOf" srcId="{0109A4F4-127A-4C88-A55A-E1681ACD79E3}" destId="{63C49922-7361-4126-8283-6046C9AA4144}" srcOrd="0" destOrd="0" presId="urn:microsoft.com/office/officeart/2005/8/layout/cycle1"/>
    <dgm:cxn modelId="{6BDC4E7E-921D-4468-BFE9-EA913D5B28E9}" srcId="{F4EF20A1-E41F-4E99-9FD5-FAB909D474FD}" destId="{DAF5BCE5-F448-4D0C-9DCD-6CFC900EA0AA}" srcOrd="1" destOrd="0" parTransId="{281DBE58-DF37-4F4A-A294-B6D6CF8E7190}" sibTransId="{C7FB24D1-1471-468D-992E-518C28050F7C}"/>
    <dgm:cxn modelId="{A81EC784-C721-4E95-8404-7E627C828117}" type="presOf" srcId="{C8A26A88-41D8-413C-9709-AB3013237724}" destId="{2E3AA57D-C481-49FE-A6D1-3BD246BCC764}" srcOrd="0" destOrd="0" presId="urn:microsoft.com/office/officeart/2005/8/layout/cycle1"/>
    <dgm:cxn modelId="{6A693088-60AC-4A7D-A3CE-6E5928A919D8}" srcId="{F4EF20A1-E41F-4E99-9FD5-FAB909D474FD}" destId="{64CE9E34-41FE-41F8-9DFD-54E9CEFE50F7}" srcOrd="5" destOrd="0" parTransId="{7F32B2D4-59CF-4DA6-9A30-ACDFDED9285C}" sibTransId="{6B8E6033-E282-4C5F-B367-7CF46B892A66}"/>
    <dgm:cxn modelId="{31D8368E-129C-4B1B-ABD6-4093ABB37F63}" type="presOf" srcId="{81FF3A86-8B17-48AC-90FC-AB9B4E811FEF}" destId="{6C5EB30A-D6CD-4A5A-AFDB-F65D2971019B}" srcOrd="0" destOrd="0" presId="urn:microsoft.com/office/officeart/2005/8/layout/cycle1"/>
    <dgm:cxn modelId="{30BF4A9A-3929-472D-9080-AC848A84A085}" type="presOf" srcId="{CA152435-FBB7-4F5E-B360-2EE2E94F2748}" destId="{F27E0510-45FE-431E-879C-664CF5FEF929}" srcOrd="0" destOrd="0" presId="urn:microsoft.com/office/officeart/2005/8/layout/cycle1"/>
    <dgm:cxn modelId="{82BD2A9D-E4DB-4C5C-B470-E7F43258AB7C}" srcId="{F4EF20A1-E41F-4E99-9FD5-FAB909D474FD}" destId="{0109A4F4-127A-4C88-A55A-E1681ACD79E3}" srcOrd="3" destOrd="0" parTransId="{0728964B-F6D8-4009-AC02-FACF3C15C6FC}" sibTransId="{81FF3A86-8B17-48AC-90FC-AB9B4E811FEF}"/>
    <dgm:cxn modelId="{60FA14A6-B6E5-4CFC-9127-BE266B0F3CCB}" type="presOf" srcId="{41B213E3-98EF-4A1D-A795-757D64672CF0}" destId="{B2BC16D4-3C42-41A4-A3B5-4E549461EBC0}" srcOrd="0" destOrd="0" presId="urn:microsoft.com/office/officeart/2005/8/layout/cycle1"/>
    <dgm:cxn modelId="{35958CAC-805C-4287-BCF9-0C59A4CF7C6D}" srcId="{F4EF20A1-E41F-4E99-9FD5-FAB909D474FD}" destId="{C1AEAD24-D901-4353-9F0F-C84845F05233}" srcOrd="2" destOrd="0" parTransId="{4B28CBC1-43E5-457B-AC52-0137DE8EE7A0}" sibTransId="{CA152435-FBB7-4F5E-B360-2EE2E94F2748}"/>
    <dgm:cxn modelId="{DF263EC9-5909-49D4-A36B-07A80521A61A}" srcId="{F4EF20A1-E41F-4E99-9FD5-FAB909D474FD}" destId="{C8A26A88-41D8-413C-9709-AB3013237724}" srcOrd="0" destOrd="0" parTransId="{BC1400B7-AD72-4DBB-9CC1-FD7AA6F85140}" sibTransId="{82A2B27D-AD94-49BE-B204-7060CD4A3162}"/>
    <dgm:cxn modelId="{1C56F4E7-0243-4826-A344-8A821E735128}" type="presOf" srcId="{C1AEAD24-D901-4353-9F0F-C84845F05233}" destId="{3325BF68-3074-4E67-BF4A-E6C2ABD4C4C9}" srcOrd="0" destOrd="0" presId="urn:microsoft.com/office/officeart/2005/8/layout/cycle1"/>
    <dgm:cxn modelId="{5FEE30F0-65EC-4195-89CF-E07E74597F91}" type="presOf" srcId="{64CE9E34-41FE-41F8-9DFD-54E9CEFE50F7}" destId="{327F0030-F0D1-424E-9F3E-F631705A4833}" srcOrd="0" destOrd="0" presId="urn:microsoft.com/office/officeart/2005/8/layout/cycle1"/>
    <dgm:cxn modelId="{AF38E3F2-506E-4E77-A48C-4FB533F47E10}" type="presOf" srcId="{DAF5BCE5-F448-4D0C-9DCD-6CFC900EA0AA}" destId="{2FA4E866-CEC0-4303-A744-22E87267BCBC}" srcOrd="0" destOrd="0" presId="urn:microsoft.com/office/officeart/2005/8/layout/cycle1"/>
    <dgm:cxn modelId="{9E3BFDFF-6B5E-4EB0-A25C-7B161365DE16}" type="presParOf" srcId="{1662F963-D970-4F60-B335-DFD4FC3ED5D6}" destId="{2977EFFE-6A80-46B8-B540-F8BA39FA2178}" srcOrd="0" destOrd="0" presId="urn:microsoft.com/office/officeart/2005/8/layout/cycle1"/>
    <dgm:cxn modelId="{DA778B77-1C37-4C3B-9CAA-A2E5635D3923}" type="presParOf" srcId="{1662F963-D970-4F60-B335-DFD4FC3ED5D6}" destId="{2E3AA57D-C481-49FE-A6D1-3BD246BCC764}" srcOrd="1" destOrd="0" presId="urn:microsoft.com/office/officeart/2005/8/layout/cycle1"/>
    <dgm:cxn modelId="{53FD10CC-B7C9-486A-93E8-16B8804A08C3}" type="presParOf" srcId="{1662F963-D970-4F60-B335-DFD4FC3ED5D6}" destId="{139FA461-4159-4276-A2E6-FBBE1D0FCB2B}" srcOrd="2" destOrd="0" presId="urn:microsoft.com/office/officeart/2005/8/layout/cycle1"/>
    <dgm:cxn modelId="{7C53E45C-4ED5-4810-9FF0-DA8FF48F4E56}" type="presParOf" srcId="{1662F963-D970-4F60-B335-DFD4FC3ED5D6}" destId="{55ED1073-7262-4E95-BD46-9E61B2796639}" srcOrd="3" destOrd="0" presId="urn:microsoft.com/office/officeart/2005/8/layout/cycle1"/>
    <dgm:cxn modelId="{B4964493-FB16-4116-9F32-3EABD01C67BC}" type="presParOf" srcId="{1662F963-D970-4F60-B335-DFD4FC3ED5D6}" destId="{2FA4E866-CEC0-4303-A744-22E87267BCBC}" srcOrd="4" destOrd="0" presId="urn:microsoft.com/office/officeart/2005/8/layout/cycle1"/>
    <dgm:cxn modelId="{09388923-C3DD-44A5-9368-E1AB1B304C2F}" type="presParOf" srcId="{1662F963-D970-4F60-B335-DFD4FC3ED5D6}" destId="{78672591-7A89-4AFC-BCEA-61EF4703D254}" srcOrd="5" destOrd="0" presId="urn:microsoft.com/office/officeart/2005/8/layout/cycle1"/>
    <dgm:cxn modelId="{7D8E2BCC-0EB5-4A72-AD84-40F94E27C387}" type="presParOf" srcId="{1662F963-D970-4F60-B335-DFD4FC3ED5D6}" destId="{344C0A0C-73A8-4B45-B57F-C3BF314796A2}" srcOrd="6" destOrd="0" presId="urn:microsoft.com/office/officeart/2005/8/layout/cycle1"/>
    <dgm:cxn modelId="{54B75BE2-9714-4665-A55D-36957350DBD9}" type="presParOf" srcId="{1662F963-D970-4F60-B335-DFD4FC3ED5D6}" destId="{3325BF68-3074-4E67-BF4A-E6C2ABD4C4C9}" srcOrd="7" destOrd="0" presId="urn:microsoft.com/office/officeart/2005/8/layout/cycle1"/>
    <dgm:cxn modelId="{88C018E0-DD7B-423E-8132-EA4FBCAE4349}" type="presParOf" srcId="{1662F963-D970-4F60-B335-DFD4FC3ED5D6}" destId="{F27E0510-45FE-431E-879C-664CF5FEF929}" srcOrd="8" destOrd="0" presId="urn:microsoft.com/office/officeart/2005/8/layout/cycle1"/>
    <dgm:cxn modelId="{8CDE31E5-2B07-4237-8F56-5F45C036459E}" type="presParOf" srcId="{1662F963-D970-4F60-B335-DFD4FC3ED5D6}" destId="{8ADFE8E9-7822-4F5D-B29B-BA319405B113}" srcOrd="9" destOrd="0" presId="urn:microsoft.com/office/officeart/2005/8/layout/cycle1"/>
    <dgm:cxn modelId="{9DA1D911-2788-4796-A776-A4641CEFF9E4}" type="presParOf" srcId="{1662F963-D970-4F60-B335-DFD4FC3ED5D6}" destId="{63C49922-7361-4126-8283-6046C9AA4144}" srcOrd="10" destOrd="0" presId="urn:microsoft.com/office/officeart/2005/8/layout/cycle1"/>
    <dgm:cxn modelId="{77FE4965-1340-4A6B-93E7-80ADD5CBB8F4}" type="presParOf" srcId="{1662F963-D970-4F60-B335-DFD4FC3ED5D6}" destId="{6C5EB30A-D6CD-4A5A-AFDB-F65D2971019B}" srcOrd="11" destOrd="0" presId="urn:microsoft.com/office/officeart/2005/8/layout/cycle1"/>
    <dgm:cxn modelId="{689CA48A-B0F4-4927-8F73-B2EA8A022C05}" type="presParOf" srcId="{1662F963-D970-4F60-B335-DFD4FC3ED5D6}" destId="{9EABAED2-0B64-46D9-BE41-E0767D66F28F}" srcOrd="12" destOrd="0" presId="urn:microsoft.com/office/officeart/2005/8/layout/cycle1"/>
    <dgm:cxn modelId="{35D4DE96-B3F2-441B-AF34-5DF829DD020C}" type="presParOf" srcId="{1662F963-D970-4F60-B335-DFD4FC3ED5D6}" destId="{66434F1B-4F09-4C69-BA09-6F028FC45C76}" srcOrd="13" destOrd="0" presId="urn:microsoft.com/office/officeart/2005/8/layout/cycle1"/>
    <dgm:cxn modelId="{820D4321-112E-4587-A1FC-3AD114477E31}" type="presParOf" srcId="{1662F963-D970-4F60-B335-DFD4FC3ED5D6}" destId="{B2BC16D4-3C42-41A4-A3B5-4E549461EBC0}" srcOrd="14" destOrd="0" presId="urn:microsoft.com/office/officeart/2005/8/layout/cycle1"/>
    <dgm:cxn modelId="{A5BDC910-43A0-4862-99A6-72B2502BF716}" type="presParOf" srcId="{1662F963-D970-4F60-B335-DFD4FC3ED5D6}" destId="{F31218D6-5B2A-4EB0-990B-CE36CBC8F45A}" srcOrd="15" destOrd="0" presId="urn:microsoft.com/office/officeart/2005/8/layout/cycle1"/>
    <dgm:cxn modelId="{A63A552A-5AEE-4081-BAE2-427FC627CC86}" type="presParOf" srcId="{1662F963-D970-4F60-B335-DFD4FC3ED5D6}" destId="{327F0030-F0D1-424E-9F3E-F631705A4833}" srcOrd="16" destOrd="0" presId="urn:microsoft.com/office/officeart/2005/8/layout/cycle1"/>
    <dgm:cxn modelId="{0C6613E1-5314-49AC-AA2F-EEFB2CA196F1}" type="presParOf" srcId="{1662F963-D970-4F60-B335-DFD4FC3ED5D6}" destId="{02918D8D-4FF5-4DA5-8FDA-494B9D113B2D}" srcOrd="17" destOrd="0" presId="urn:microsoft.com/office/officeart/2005/8/layout/cycle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40398C8-3D20-4247-983A-D7A26761ABCE}"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915ABA42-5BE7-4456-B9ED-9D678CAF0DE6}">
      <dgm:prSet/>
      <dgm:spPr/>
      <dgm:t>
        <a:bodyPr/>
        <a:lstStyle/>
        <a:p>
          <a:pPr rtl="0"/>
          <a:r>
            <a:rPr lang="en-US" dirty="0">
              <a:solidFill>
                <a:srgbClr val="0070C0"/>
              </a:solidFill>
              <a:latin typeface="Calibri" panose="020F0502020204030204"/>
              <a:ea typeface="+mn-ea"/>
              <a:cs typeface="+mn-cs"/>
            </a:rPr>
            <a:t>Synovial hinge joint with femur, tibia and patella. Articular cartilage covers bone ends.</a:t>
          </a:r>
        </a:p>
      </dgm:t>
    </dgm:pt>
    <dgm:pt modelId="{00B8A7C4-6430-43D6-983E-F1D049A677FD}" type="parTrans" cxnId="{DBD1D777-5228-44EE-BC1A-1E40F62E8A77}">
      <dgm:prSet/>
      <dgm:spPr/>
      <dgm:t>
        <a:bodyPr/>
        <a:lstStyle/>
        <a:p>
          <a:endParaRPr lang="en-US"/>
        </a:p>
      </dgm:t>
    </dgm:pt>
    <dgm:pt modelId="{10242619-FDC7-4602-ACE5-682B61D45C46}" type="sibTrans" cxnId="{DBD1D777-5228-44EE-BC1A-1E40F62E8A77}">
      <dgm:prSet/>
      <dgm:spPr/>
      <dgm:t>
        <a:bodyPr/>
        <a:lstStyle/>
        <a:p>
          <a:endParaRPr lang="en-US"/>
        </a:p>
      </dgm:t>
    </dgm:pt>
    <dgm:pt modelId="{7E75BA3E-1022-456E-914A-ACF0DDFC8D93}">
      <dgm:prSet/>
      <dgm:spPr/>
      <dgm:t>
        <a:bodyPr/>
        <a:lstStyle/>
        <a:p>
          <a:pPr rtl="0"/>
          <a:r>
            <a:rPr lang="en-US" dirty="0">
              <a:solidFill>
                <a:srgbClr val="0070C0"/>
              </a:solidFill>
              <a:latin typeface="Calibri" panose="020F0502020204030204"/>
              <a:ea typeface="+mn-ea"/>
              <a:cs typeface="+mn-cs"/>
            </a:rPr>
            <a:t>Menisci deepen tibial surfaces and distribute load. Synovium produces lubricating synovial fluid</a:t>
          </a:r>
          <a:r>
            <a:rPr lang="en-US" dirty="0">
              <a:latin typeface="Calibri" panose="020F0502020204030204"/>
              <a:ea typeface="+mn-ea"/>
              <a:cs typeface="+mn-cs"/>
            </a:rPr>
            <a:t>.</a:t>
          </a:r>
        </a:p>
      </dgm:t>
    </dgm:pt>
    <dgm:pt modelId="{7ECE8A6F-5170-4CAA-B94F-24830A2F1006}" type="parTrans" cxnId="{AB853E7C-602B-4E05-842D-7FD05B781CF0}">
      <dgm:prSet/>
      <dgm:spPr/>
      <dgm:t>
        <a:bodyPr/>
        <a:lstStyle/>
        <a:p>
          <a:endParaRPr lang="en-US"/>
        </a:p>
      </dgm:t>
    </dgm:pt>
    <dgm:pt modelId="{80F355B9-2F5C-4DF7-8BF2-46B81A6AF767}" type="sibTrans" cxnId="{AB853E7C-602B-4E05-842D-7FD05B781CF0}">
      <dgm:prSet/>
      <dgm:spPr/>
      <dgm:t>
        <a:bodyPr/>
        <a:lstStyle/>
        <a:p>
          <a:endParaRPr lang="en-US"/>
        </a:p>
      </dgm:t>
    </dgm:pt>
    <dgm:pt modelId="{DBC0CE56-3A31-42AC-8DC2-3326C249D186}">
      <dgm:prSet/>
      <dgm:spPr/>
      <dgm:t>
        <a:bodyPr/>
        <a:lstStyle/>
        <a:p>
          <a:pPr rtl="0"/>
          <a:r>
            <a:rPr lang="en-US" dirty="0">
              <a:solidFill>
                <a:srgbClr val="0070C0"/>
              </a:solidFill>
              <a:latin typeface="Calibri" panose="020F0502020204030204"/>
              <a:ea typeface="+mn-ea"/>
              <a:cs typeface="+mn-cs"/>
            </a:rPr>
            <a:t>Capsule, ligaments and muscles provide stability and guide motion (OpenStax, 2022). </a:t>
          </a:r>
        </a:p>
      </dgm:t>
    </dgm:pt>
    <dgm:pt modelId="{07FD166F-4785-4907-BAB6-0830FAC5EAD7}" type="parTrans" cxnId="{6A63F457-F978-41E3-904B-B006F6E907B0}">
      <dgm:prSet/>
      <dgm:spPr/>
      <dgm:t>
        <a:bodyPr/>
        <a:lstStyle/>
        <a:p>
          <a:endParaRPr lang="en-US"/>
        </a:p>
      </dgm:t>
    </dgm:pt>
    <dgm:pt modelId="{84F41207-ACE7-47A4-A1AA-61922E27F748}" type="sibTrans" cxnId="{6A63F457-F978-41E3-904B-B006F6E907B0}">
      <dgm:prSet/>
      <dgm:spPr/>
      <dgm:t>
        <a:bodyPr/>
        <a:lstStyle/>
        <a:p>
          <a:endParaRPr lang="en-US"/>
        </a:p>
      </dgm:t>
    </dgm:pt>
    <dgm:pt modelId="{D1B65C8C-835B-4C40-AC3F-B7173DCB1E31}" type="pres">
      <dgm:prSet presAssocID="{640398C8-3D20-4247-983A-D7A26761ABCE}" presName="vert0" presStyleCnt="0">
        <dgm:presLayoutVars>
          <dgm:dir/>
          <dgm:animOne val="branch"/>
          <dgm:animLvl val="lvl"/>
        </dgm:presLayoutVars>
      </dgm:prSet>
      <dgm:spPr/>
    </dgm:pt>
    <dgm:pt modelId="{7E7B783C-562B-4EF2-B34A-174264E4FB9E}" type="pres">
      <dgm:prSet presAssocID="{915ABA42-5BE7-4456-B9ED-9D678CAF0DE6}" presName="thickLine" presStyleLbl="alignNode1" presStyleIdx="0" presStyleCnt="3"/>
      <dgm:spPr/>
    </dgm:pt>
    <dgm:pt modelId="{F03BCD6B-471C-4CCE-9A5D-B4FDB013ADE3}" type="pres">
      <dgm:prSet presAssocID="{915ABA42-5BE7-4456-B9ED-9D678CAF0DE6}" presName="horz1" presStyleCnt="0"/>
      <dgm:spPr/>
    </dgm:pt>
    <dgm:pt modelId="{64A6C920-16FD-4551-AF94-576310798936}" type="pres">
      <dgm:prSet presAssocID="{915ABA42-5BE7-4456-B9ED-9D678CAF0DE6}" presName="tx1" presStyleLbl="revTx" presStyleIdx="0" presStyleCnt="3"/>
      <dgm:spPr/>
    </dgm:pt>
    <dgm:pt modelId="{77B83E50-2C0C-4ACC-A8EE-98E20D969450}" type="pres">
      <dgm:prSet presAssocID="{915ABA42-5BE7-4456-B9ED-9D678CAF0DE6}" presName="vert1" presStyleCnt="0"/>
      <dgm:spPr/>
    </dgm:pt>
    <dgm:pt modelId="{1A8A5291-A57D-44FE-987B-F6A3FAAC402D}" type="pres">
      <dgm:prSet presAssocID="{7E75BA3E-1022-456E-914A-ACF0DDFC8D93}" presName="thickLine" presStyleLbl="alignNode1" presStyleIdx="1" presStyleCnt="3"/>
      <dgm:spPr/>
    </dgm:pt>
    <dgm:pt modelId="{03B5EFCA-EEBE-483F-8A61-E65214688CDC}" type="pres">
      <dgm:prSet presAssocID="{7E75BA3E-1022-456E-914A-ACF0DDFC8D93}" presName="horz1" presStyleCnt="0"/>
      <dgm:spPr/>
    </dgm:pt>
    <dgm:pt modelId="{C4A8B259-9B2D-4961-A4D2-52B20075BA78}" type="pres">
      <dgm:prSet presAssocID="{7E75BA3E-1022-456E-914A-ACF0DDFC8D93}" presName="tx1" presStyleLbl="revTx" presStyleIdx="1" presStyleCnt="3"/>
      <dgm:spPr/>
    </dgm:pt>
    <dgm:pt modelId="{8A652ECA-48AD-449C-9197-F4B3D5D1FF06}" type="pres">
      <dgm:prSet presAssocID="{7E75BA3E-1022-456E-914A-ACF0DDFC8D93}" presName="vert1" presStyleCnt="0"/>
      <dgm:spPr/>
    </dgm:pt>
    <dgm:pt modelId="{044CECB1-FC38-44BA-9360-BBE006207EFA}" type="pres">
      <dgm:prSet presAssocID="{DBC0CE56-3A31-42AC-8DC2-3326C249D186}" presName="thickLine" presStyleLbl="alignNode1" presStyleIdx="2" presStyleCnt="3"/>
      <dgm:spPr/>
    </dgm:pt>
    <dgm:pt modelId="{771DEB7E-C53B-4890-B6AD-7B29D22980F3}" type="pres">
      <dgm:prSet presAssocID="{DBC0CE56-3A31-42AC-8DC2-3326C249D186}" presName="horz1" presStyleCnt="0"/>
      <dgm:spPr/>
    </dgm:pt>
    <dgm:pt modelId="{B69A03C5-DC6E-4A87-BBD1-B26B525E2176}" type="pres">
      <dgm:prSet presAssocID="{DBC0CE56-3A31-42AC-8DC2-3326C249D186}" presName="tx1" presStyleLbl="revTx" presStyleIdx="2" presStyleCnt="3"/>
      <dgm:spPr/>
    </dgm:pt>
    <dgm:pt modelId="{94D1D63F-30B8-4178-9363-BF9A8ECF7533}" type="pres">
      <dgm:prSet presAssocID="{DBC0CE56-3A31-42AC-8DC2-3326C249D186}" presName="vert1" presStyleCnt="0"/>
      <dgm:spPr/>
    </dgm:pt>
  </dgm:ptLst>
  <dgm:cxnLst>
    <dgm:cxn modelId="{DEB2640C-7323-46A8-93A3-39F4B7B5EB71}" type="presOf" srcId="{915ABA42-5BE7-4456-B9ED-9D678CAF0DE6}" destId="{64A6C920-16FD-4551-AF94-576310798936}" srcOrd="0" destOrd="0" presId="urn:microsoft.com/office/officeart/2008/layout/LinedList"/>
    <dgm:cxn modelId="{C4674874-313B-45D1-80D4-83D77FEF8CC3}" type="presOf" srcId="{DBC0CE56-3A31-42AC-8DC2-3326C249D186}" destId="{B69A03C5-DC6E-4A87-BBD1-B26B525E2176}" srcOrd="0" destOrd="0" presId="urn:microsoft.com/office/officeart/2008/layout/LinedList"/>
    <dgm:cxn modelId="{DBD1D777-5228-44EE-BC1A-1E40F62E8A77}" srcId="{640398C8-3D20-4247-983A-D7A26761ABCE}" destId="{915ABA42-5BE7-4456-B9ED-9D678CAF0DE6}" srcOrd="0" destOrd="0" parTransId="{00B8A7C4-6430-43D6-983E-F1D049A677FD}" sibTransId="{10242619-FDC7-4602-ACE5-682B61D45C46}"/>
    <dgm:cxn modelId="{6A63F457-F978-41E3-904B-B006F6E907B0}" srcId="{640398C8-3D20-4247-983A-D7A26761ABCE}" destId="{DBC0CE56-3A31-42AC-8DC2-3326C249D186}" srcOrd="2" destOrd="0" parTransId="{07FD166F-4785-4907-BAB6-0830FAC5EAD7}" sibTransId="{84F41207-ACE7-47A4-A1AA-61922E27F748}"/>
    <dgm:cxn modelId="{AB853E7C-602B-4E05-842D-7FD05B781CF0}" srcId="{640398C8-3D20-4247-983A-D7A26761ABCE}" destId="{7E75BA3E-1022-456E-914A-ACF0DDFC8D93}" srcOrd="1" destOrd="0" parTransId="{7ECE8A6F-5170-4CAA-B94F-24830A2F1006}" sibTransId="{80F355B9-2F5C-4DF7-8BF2-46B81A6AF767}"/>
    <dgm:cxn modelId="{F99570C5-7C3D-4249-A81E-9EF5C602F681}" type="presOf" srcId="{7E75BA3E-1022-456E-914A-ACF0DDFC8D93}" destId="{C4A8B259-9B2D-4961-A4D2-52B20075BA78}" srcOrd="0" destOrd="0" presId="urn:microsoft.com/office/officeart/2008/layout/LinedList"/>
    <dgm:cxn modelId="{C16DD5CB-7915-4CCC-84A7-EE6979DEDABD}" type="presOf" srcId="{640398C8-3D20-4247-983A-D7A26761ABCE}" destId="{D1B65C8C-835B-4C40-AC3F-B7173DCB1E31}" srcOrd="0" destOrd="0" presId="urn:microsoft.com/office/officeart/2008/layout/LinedList"/>
    <dgm:cxn modelId="{F2691A5E-5D74-49AD-875B-165FF9C62064}" type="presParOf" srcId="{D1B65C8C-835B-4C40-AC3F-B7173DCB1E31}" destId="{7E7B783C-562B-4EF2-B34A-174264E4FB9E}" srcOrd="0" destOrd="0" presId="urn:microsoft.com/office/officeart/2008/layout/LinedList"/>
    <dgm:cxn modelId="{60D7095A-EAF9-4343-91CF-D6D710DD192F}" type="presParOf" srcId="{D1B65C8C-835B-4C40-AC3F-B7173DCB1E31}" destId="{F03BCD6B-471C-4CCE-9A5D-B4FDB013ADE3}" srcOrd="1" destOrd="0" presId="urn:microsoft.com/office/officeart/2008/layout/LinedList"/>
    <dgm:cxn modelId="{AABE9D26-1BC8-4C44-B779-057D6AC0CA18}" type="presParOf" srcId="{F03BCD6B-471C-4CCE-9A5D-B4FDB013ADE3}" destId="{64A6C920-16FD-4551-AF94-576310798936}" srcOrd="0" destOrd="0" presId="urn:microsoft.com/office/officeart/2008/layout/LinedList"/>
    <dgm:cxn modelId="{62D98C5B-EDD2-4294-AEB3-64F28BC44761}" type="presParOf" srcId="{F03BCD6B-471C-4CCE-9A5D-B4FDB013ADE3}" destId="{77B83E50-2C0C-4ACC-A8EE-98E20D969450}" srcOrd="1" destOrd="0" presId="urn:microsoft.com/office/officeart/2008/layout/LinedList"/>
    <dgm:cxn modelId="{F48C2DF9-0EC5-4C54-B1D0-AFF542221001}" type="presParOf" srcId="{D1B65C8C-835B-4C40-AC3F-B7173DCB1E31}" destId="{1A8A5291-A57D-44FE-987B-F6A3FAAC402D}" srcOrd="2" destOrd="0" presId="urn:microsoft.com/office/officeart/2008/layout/LinedList"/>
    <dgm:cxn modelId="{B23D73CD-700C-4394-A397-EB6A096B8BFB}" type="presParOf" srcId="{D1B65C8C-835B-4C40-AC3F-B7173DCB1E31}" destId="{03B5EFCA-EEBE-483F-8A61-E65214688CDC}" srcOrd="3" destOrd="0" presId="urn:microsoft.com/office/officeart/2008/layout/LinedList"/>
    <dgm:cxn modelId="{A3EDE4DB-64D5-4498-892D-928DD81A3FD3}" type="presParOf" srcId="{03B5EFCA-EEBE-483F-8A61-E65214688CDC}" destId="{C4A8B259-9B2D-4961-A4D2-52B20075BA78}" srcOrd="0" destOrd="0" presId="urn:microsoft.com/office/officeart/2008/layout/LinedList"/>
    <dgm:cxn modelId="{232858FA-CE06-4272-9409-21522D8E6F55}" type="presParOf" srcId="{03B5EFCA-EEBE-483F-8A61-E65214688CDC}" destId="{8A652ECA-48AD-449C-9197-F4B3D5D1FF06}" srcOrd="1" destOrd="0" presId="urn:microsoft.com/office/officeart/2008/layout/LinedList"/>
    <dgm:cxn modelId="{5F55D11E-9D1B-4371-9997-BA3635F2BD75}" type="presParOf" srcId="{D1B65C8C-835B-4C40-AC3F-B7173DCB1E31}" destId="{044CECB1-FC38-44BA-9360-BBE006207EFA}" srcOrd="4" destOrd="0" presId="urn:microsoft.com/office/officeart/2008/layout/LinedList"/>
    <dgm:cxn modelId="{8B67FA75-C68E-49E0-8A7F-BFDF7985FA4E}" type="presParOf" srcId="{D1B65C8C-835B-4C40-AC3F-B7173DCB1E31}" destId="{771DEB7E-C53B-4890-B6AD-7B29D22980F3}" srcOrd="5" destOrd="0" presId="urn:microsoft.com/office/officeart/2008/layout/LinedList"/>
    <dgm:cxn modelId="{9F519D70-14DE-4967-830C-825C84F7392B}" type="presParOf" srcId="{771DEB7E-C53B-4890-B6AD-7B29D22980F3}" destId="{B69A03C5-DC6E-4A87-BBD1-B26B525E2176}" srcOrd="0" destOrd="0" presId="urn:microsoft.com/office/officeart/2008/layout/LinedList"/>
    <dgm:cxn modelId="{86A3FF82-254D-4EE9-809D-43EABB9CE44F}" type="presParOf" srcId="{771DEB7E-C53B-4890-B6AD-7B29D22980F3}" destId="{94D1D63F-30B8-4178-9363-BF9A8ECF7533}"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821B827-0219-4163-B479-9BD47B09B5B3}"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D7BDA89A-FD27-4102-B7FD-1FF2B6CE9AB8}">
      <dgm:prSet/>
      <dgm:spPr/>
      <dgm:t>
        <a:bodyPr/>
        <a:lstStyle/>
        <a:p>
          <a:pPr algn="just" rtl="0"/>
          <a:r>
            <a:rPr lang="en-US">
              <a:latin typeface="Franklin Gothic Demi Cond"/>
            </a:rPr>
            <a:t>Hyaline cartilage allows low‑friction movement and shock absorption through proteoglycan‑rich matrix.</a:t>
          </a:r>
        </a:p>
      </dgm:t>
    </dgm:pt>
    <dgm:pt modelId="{6E139E14-DE7A-444B-A310-DD49B5DBB3A0}" type="parTrans" cxnId="{8B42DEC3-5B90-4F20-B349-66983541A011}">
      <dgm:prSet/>
      <dgm:spPr/>
      <dgm:t>
        <a:bodyPr/>
        <a:lstStyle/>
        <a:p>
          <a:pPr algn="just"/>
          <a:endParaRPr lang="en-US"/>
        </a:p>
      </dgm:t>
    </dgm:pt>
    <dgm:pt modelId="{3F94E07C-5A82-4C9C-A7B1-F419E16FB312}" type="sibTrans" cxnId="{8B42DEC3-5B90-4F20-B349-66983541A011}">
      <dgm:prSet/>
      <dgm:spPr/>
      <dgm:t>
        <a:bodyPr/>
        <a:lstStyle/>
        <a:p>
          <a:pPr algn="just"/>
          <a:endParaRPr lang="en-US"/>
        </a:p>
      </dgm:t>
    </dgm:pt>
    <dgm:pt modelId="{F5EF9BE2-B10E-4B07-80AC-1D0376596B54}">
      <dgm:prSet/>
      <dgm:spPr/>
      <dgm:t>
        <a:bodyPr/>
        <a:lstStyle/>
        <a:p>
          <a:pPr algn="just" rtl="0"/>
          <a:r>
            <a:rPr lang="en-US">
              <a:latin typeface="Franklin Gothic Demi Cond" panose="020B0706030402020204"/>
            </a:rPr>
            <a:t>Synovial fluid provides lubrication and nutrient exchange for avascular cartilage.</a:t>
          </a:r>
        </a:p>
      </dgm:t>
    </dgm:pt>
    <dgm:pt modelId="{E7A72BCC-0B48-4BB9-83AA-531AFD6C54EA}" type="parTrans" cxnId="{AAEA3A85-9475-4E57-B9BC-610B6873AF33}">
      <dgm:prSet/>
      <dgm:spPr/>
      <dgm:t>
        <a:bodyPr/>
        <a:lstStyle/>
        <a:p>
          <a:pPr algn="just"/>
          <a:endParaRPr lang="en-US"/>
        </a:p>
      </dgm:t>
    </dgm:pt>
    <dgm:pt modelId="{F661AA96-DB0C-416E-A8AB-837B4C0EBA2C}" type="sibTrans" cxnId="{AAEA3A85-9475-4E57-B9BC-610B6873AF33}">
      <dgm:prSet/>
      <dgm:spPr/>
      <dgm:t>
        <a:bodyPr/>
        <a:lstStyle/>
        <a:p>
          <a:pPr algn="just"/>
          <a:endParaRPr lang="en-US"/>
        </a:p>
      </dgm:t>
    </dgm:pt>
    <dgm:pt modelId="{D45818E5-59BC-43EF-BB54-09CCA17B6AC2}">
      <dgm:prSet/>
      <dgm:spPr/>
      <dgm:t>
        <a:bodyPr/>
        <a:lstStyle/>
        <a:p>
          <a:pPr algn="just" rtl="0"/>
          <a:r>
            <a:rPr lang="en-US">
              <a:latin typeface="Franklin Gothic Demi Cond" panose="020B0706030402020204"/>
            </a:rPr>
            <a:t>Balanced cartilage turnover maintains homeostasis under normal loading (OpenStax, 2022).</a:t>
          </a:r>
        </a:p>
      </dgm:t>
    </dgm:pt>
    <dgm:pt modelId="{4809F146-DF29-4CEB-9C42-34FE3E7E7B90}" type="parTrans" cxnId="{6A454BE4-93C9-4CF8-90DE-19028ACE5668}">
      <dgm:prSet/>
      <dgm:spPr/>
      <dgm:t>
        <a:bodyPr/>
        <a:lstStyle/>
        <a:p>
          <a:pPr algn="just"/>
          <a:endParaRPr lang="en-US"/>
        </a:p>
      </dgm:t>
    </dgm:pt>
    <dgm:pt modelId="{836CFCE7-03CC-4ADC-B1A9-7C975D17AD38}" type="sibTrans" cxnId="{6A454BE4-93C9-4CF8-90DE-19028ACE5668}">
      <dgm:prSet/>
      <dgm:spPr/>
      <dgm:t>
        <a:bodyPr/>
        <a:lstStyle/>
        <a:p>
          <a:pPr algn="just"/>
          <a:endParaRPr lang="en-US"/>
        </a:p>
      </dgm:t>
    </dgm:pt>
    <dgm:pt modelId="{D0B1AC97-DB95-4990-A0E2-3EC72E2CF148}" type="pres">
      <dgm:prSet presAssocID="{5821B827-0219-4163-B479-9BD47B09B5B3}" presName="vert0" presStyleCnt="0">
        <dgm:presLayoutVars>
          <dgm:dir/>
          <dgm:animOne val="branch"/>
          <dgm:animLvl val="lvl"/>
        </dgm:presLayoutVars>
      </dgm:prSet>
      <dgm:spPr/>
    </dgm:pt>
    <dgm:pt modelId="{C0F2FF0D-5D97-48B4-8F1F-DC589E2D8CAB}" type="pres">
      <dgm:prSet presAssocID="{D7BDA89A-FD27-4102-B7FD-1FF2B6CE9AB8}" presName="thickLine" presStyleLbl="alignNode1" presStyleIdx="0" presStyleCnt="3"/>
      <dgm:spPr/>
    </dgm:pt>
    <dgm:pt modelId="{B5FC0AEC-3962-4A32-BCA9-C2BAE58DFF3C}" type="pres">
      <dgm:prSet presAssocID="{D7BDA89A-FD27-4102-B7FD-1FF2B6CE9AB8}" presName="horz1" presStyleCnt="0"/>
      <dgm:spPr/>
    </dgm:pt>
    <dgm:pt modelId="{AAEBEE90-BEF0-4EE5-A827-968CBD46071F}" type="pres">
      <dgm:prSet presAssocID="{D7BDA89A-FD27-4102-B7FD-1FF2B6CE9AB8}" presName="tx1" presStyleLbl="revTx" presStyleIdx="0" presStyleCnt="3"/>
      <dgm:spPr/>
    </dgm:pt>
    <dgm:pt modelId="{C68C8502-A51A-4DB4-861B-5230057BD2DC}" type="pres">
      <dgm:prSet presAssocID="{D7BDA89A-FD27-4102-B7FD-1FF2B6CE9AB8}" presName="vert1" presStyleCnt="0"/>
      <dgm:spPr/>
    </dgm:pt>
    <dgm:pt modelId="{AF5A5E9F-FB3E-4ABD-9B02-356CA737049D}" type="pres">
      <dgm:prSet presAssocID="{F5EF9BE2-B10E-4B07-80AC-1D0376596B54}" presName="thickLine" presStyleLbl="alignNode1" presStyleIdx="1" presStyleCnt="3"/>
      <dgm:spPr/>
    </dgm:pt>
    <dgm:pt modelId="{242DC80C-BF45-42B4-B493-3EE6E99A2A34}" type="pres">
      <dgm:prSet presAssocID="{F5EF9BE2-B10E-4B07-80AC-1D0376596B54}" presName="horz1" presStyleCnt="0"/>
      <dgm:spPr/>
    </dgm:pt>
    <dgm:pt modelId="{8C5F572E-8D42-47F2-8C43-B5B8BA455BC9}" type="pres">
      <dgm:prSet presAssocID="{F5EF9BE2-B10E-4B07-80AC-1D0376596B54}" presName="tx1" presStyleLbl="revTx" presStyleIdx="1" presStyleCnt="3"/>
      <dgm:spPr/>
    </dgm:pt>
    <dgm:pt modelId="{D20532A1-2DDF-4B7E-8DF5-4DD3852FE442}" type="pres">
      <dgm:prSet presAssocID="{F5EF9BE2-B10E-4B07-80AC-1D0376596B54}" presName="vert1" presStyleCnt="0"/>
      <dgm:spPr/>
    </dgm:pt>
    <dgm:pt modelId="{1826EC17-3398-407C-8CE2-52EC4D904FE3}" type="pres">
      <dgm:prSet presAssocID="{D45818E5-59BC-43EF-BB54-09CCA17B6AC2}" presName="thickLine" presStyleLbl="alignNode1" presStyleIdx="2" presStyleCnt="3"/>
      <dgm:spPr/>
    </dgm:pt>
    <dgm:pt modelId="{1E48A3C1-BAEF-49D6-B2B2-8AF926A405D6}" type="pres">
      <dgm:prSet presAssocID="{D45818E5-59BC-43EF-BB54-09CCA17B6AC2}" presName="horz1" presStyleCnt="0"/>
      <dgm:spPr/>
    </dgm:pt>
    <dgm:pt modelId="{FB9B8A7E-CCDE-4568-B84F-A1717B3B6005}" type="pres">
      <dgm:prSet presAssocID="{D45818E5-59BC-43EF-BB54-09CCA17B6AC2}" presName="tx1" presStyleLbl="revTx" presStyleIdx="2" presStyleCnt="3"/>
      <dgm:spPr/>
    </dgm:pt>
    <dgm:pt modelId="{82B2B344-4527-4F06-8BEE-BFA98CB8A677}" type="pres">
      <dgm:prSet presAssocID="{D45818E5-59BC-43EF-BB54-09CCA17B6AC2}" presName="vert1" presStyleCnt="0"/>
      <dgm:spPr/>
    </dgm:pt>
  </dgm:ptLst>
  <dgm:cxnLst>
    <dgm:cxn modelId="{FF878577-0C05-4744-B506-47047920AE2B}" type="presOf" srcId="{F5EF9BE2-B10E-4B07-80AC-1D0376596B54}" destId="{8C5F572E-8D42-47F2-8C43-B5B8BA455BC9}" srcOrd="0" destOrd="0" presId="urn:microsoft.com/office/officeart/2008/layout/LinedList"/>
    <dgm:cxn modelId="{153D467C-252F-401C-88CF-77D89C4FD659}" type="presOf" srcId="{5821B827-0219-4163-B479-9BD47B09B5B3}" destId="{D0B1AC97-DB95-4990-A0E2-3EC72E2CF148}" srcOrd="0" destOrd="0" presId="urn:microsoft.com/office/officeart/2008/layout/LinedList"/>
    <dgm:cxn modelId="{20C1C581-8382-4F41-B7B0-1EA6ECA11FB9}" type="presOf" srcId="{D7BDA89A-FD27-4102-B7FD-1FF2B6CE9AB8}" destId="{AAEBEE90-BEF0-4EE5-A827-968CBD46071F}" srcOrd="0" destOrd="0" presId="urn:microsoft.com/office/officeart/2008/layout/LinedList"/>
    <dgm:cxn modelId="{AAEA3A85-9475-4E57-B9BC-610B6873AF33}" srcId="{5821B827-0219-4163-B479-9BD47B09B5B3}" destId="{F5EF9BE2-B10E-4B07-80AC-1D0376596B54}" srcOrd="1" destOrd="0" parTransId="{E7A72BCC-0B48-4BB9-83AA-531AFD6C54EA}" sibTransId="{F661AA96-DB0C-416E-A8AB-837B4C0EBA2C}"/>
    <dgm:cxn modelId="{86396086-1E31-4615-9AFD-56317E0EB28A}" type="presOf" srcId="{D45818E5-59BC-43EF-BB54-09CCA17B6AC2}" destId="{FB9B8A7E-CCDE-4568-B84F-A1717B3B6005}" srcOrd="0" destOrd="0" presId="urn:microsoft.com/office/officeart/2008/layout/LinedList"/>
    <dgm:cxn modelId="{8B42DEC3-5B90-4F20-B349-66983541A011}" srcId="{5821B827-0219-4163-B479-9BD47B09B5B3}" destId="{D7BDA89A-FD27-4102-B7FD-1FF2B6CE9AB8}" srcOrd="0" destOrd="0" parTransId="{6E139E14-DE7A-444B-A310-DD49B5DBB3A0}" sibTransId="{3F94E07C-5A82-4C9C-A7B1-F419E16FB312}"/>
    <dgm:cxn modelId="{6A454BE4-93C9-4CF8-90DE-19028ACE5668}" srcId="{5821B827-0219-4163-B479-9BD47B09B5B3}" destId="{D45818E5-59BC-43EF-BB54-09CCA17B6AC2}" srcOrd="2" destOrd="0" parTransId="{4809F146-DF29-4CEB-9C42-34FE3E7E7B90}" sibTransId="{836CFCE7-03CC-4ADC-B1A9-7C975D17AD38}"/>
    <dgm:cxn modelId="{DA65DB78-EDDF-4D30-A7F8-CB9E267FA8E6}" type="presParOf" srcId="{D0B1AC97-DB95-4990-A0E2-3EC72E2CF148}" destId="{C0F2FF0D-5D97-48B4-8F1F-DC589E2D8CAB}" srcOrd="0" destOrd="0" presId="urn:microsoft.com/office/officeart/2008/layout/LinedList"/>
    <dgm:cxn modelId="{61E794DB-DFD0-46C1-A804-1F253D94AF98}" type="presParOf" srcId="{D0B1AC97-DB95-4990-A0E2-3EC72E2CF148}" destId="{B5FC0AEC-3962-4A32-BCA9-C2BAE58DFF3C}" srcOrd="1" destOrd="0" presId="urn:microsoft.com/office/officeart/2008/layout/LinedList"/>
    <dgm:cxn modelId="{EEE2600E-E6EA-460F-9DD3-9C9ED17BF70C}" type="presParOf" srcId="{B5FC0AEC-3962-4A32-BCA9-C2BAE58DFF3C}" destId="{AAEBEE90-BEF0-4EE5-A827-968CBD46071F}" srcOrd="0" destOrd="0" presId="urn:microsoft.com/office/officeart/2008/layout/LinedList"/>
    <dgm:cxn modelId="{05842EE2-AC6E-411A-9746-C1FF9AD3DC10}" type="presParOf" srcId="{B5FC0AEC-3962-4A32-BCA9-C2BAE58DFF3C}" destId="{C68C8502-A51A-4DB4-861B-5230057BD2DC}" srcOrd="1" destOrd="0" presId="urn:microsoft.com/office/officeart/2008/layout/LinedList"/>
    <dgm:cxn modelId="{F02D6D4D-4754-455B-808F-F2B8DFC7F02F}" type="presParOf" srcId="{D0B1AC97-DB95-4990-A0E2-3EC72E2CF148}" destId="{AF5A5E9F-FB3E-4ABD-9B02-356CA737049D}" srcOrd="2" destOrd="0" presId="urn:microsoft.com/office/officeart/2008/layout/LinedList"/>
    <dgm:cxn modelId="{1B8B85EF-5DCD-49AC-B46B-9B99B70475C2}" type="presParOf" srcId="{D0B1AC97-DB95-4990-A0E2-3EC72E2CF148}" destId="{242DC80C-BF45-42B4-B493-3EE6E99A2A34}" srcOrd="3" destOrd="0" presId="urn:microsoft.com/office/officeart/2008/layout/LinedList"/>
    <dgm:cxn modelId="{51F70A69-5719-4559-BB78-6D3410A3FAB8}" type="presParOf" srcId="{242DC80C-BF45-42B4-B493-3EE6E99A2A34}" destId="{8C5F572E-8D42-47F2-8C43-B5B8BA455BC9}" srcOrd="0" destOrd="0" presId="urn:microsoft.com/office/officeart/2008/layout/LinedList"/>
    <dgm:cxn modelId="{3C034F45-E48D-4007-AD7C-CEFBDD9BB55D}" type="presParOf" srcId="{242DC80C-BF45-42B4-B493-3EE6E99A2A34}" destId="{D20532A1-2DDF-4B7E-8DF5-4DD3852FE442}" srcOrd="1" destOrd="0" presId="urn:microsoft.com/office/officeart/2008/layout/LinedList"/>
    <dgm:cxn modelId="{35969EDA-308A-4684-A28B-343FDA31674A}" type="presParOf" srcId="{D0B1AC97-DB95-4990-A0E2-3EC72E2CF148}" destId="{1826EC17-3398-407C-8CE2-52EC4D904FE3}" srcOrd="4" destOrd="0" presId="urn:microsoft.com/office/officeart/2008/layout/LinedList"/>
    <dgm:cxn modelId="{77E42D8E-0AF2-49EE-9846-4FF70EAB2416}" type="presParOf" srcId="{D0B1AC97-DB95-4990-A0E2-3EC72E2CF148}" destId="{1E48A3C1-BAEF-49D6-B2B2-8AF926A405D6}" srcOrd="5" destOrd="0" presId="urn:microsoft.com/office/officeart/2008/layout/LinedList"/>
    <dgm:cxn modelId="{6A66486E-6DB5-47A7-AEA8-6F328F1ACF0D}" type="presParOf" srcId="{1E48A3C1-BAEF-49D6-B2B2-8AF926A405D6}" destId="{FB9B8A7E-CCDE-4568-B84F-A1717B3B6005}" srcOrd="0" destOrd="0" presId="urn:microsoft.com/office/officeart/2008/layout/LinedList"/>
    <dgm:cxn modelId="{953D0DD4-14D9-4B11-8DE8-7E85EC86B4D5}" type="presParOf" srcId="{1E48A3C1-BAEF-49D6-B2B2-8AF926A405D6}" destId="{82B2B344-4527-4F06-8BEE-BFA98CB8A677}"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4DB5202-E33D-4085-AE15-E9871D2322CC}" type="doc">
      <dgm:prSet loTypeId="urn:microsoft.com/office/officeart/2005/8/layout/vList3" loCatId="list" qsTypeId="urn:microsoft.com/office/officeart/2005/8/quickstyle/simple1" qsCatId="simple" csTypeId="urn:microsoft.com/office/officeart/2005/8/colors/accent0_3" csCatId="mainScheme" phldr="1"/>
      <dgm:spPr/>
      <dgm:t>
        <a:bodyPr/>
        <a:lstStyle/>
        <a:p>
          <a:endParaRPr lang="en-US"/>
        </a:p>
      </dgm:t>
    </dgm:pt>
    <dgm:pt modelId="{F0A91502-CA10-432C-BE50-48A86CED9188}">
      <dgm:prSet/>
      <dgm:spPr/>
      <dgm:t>
        <a:bodyPr/>
        <a:lstStyle/>
        <a:p>
          <a:pPr rtl="0"/>
          <a:r>
            <a:rPr lang="en-US">
              <a:latin typeface="Franklin Gothic Demi Cond"/>
            </a:rPr>
            <a:t>Mechanical stress and biochemical changes disrupt cartilage homeostasis leading to cartilage loss and fissuring.</a:t>
          </a:r>
        </a:p>
      </dgm:t>
    </dgm:pt>
    <dgm:pt modelId="{45CAC4EA-26D3-4F1C-87ED-0DA6EB32F080}" type="parTrans" cxnId="{2152C6B0-6C17-40D2-8DA2-D1A10893DC07}">
      <dgm:prSet/>
      <dgm:spPr/>
      <dgm:t>
        <a:bodyPr/>
        <a:lstStyle/>
        <a:p>
          <a:endParaRPr lang="en-US"/>
        </a:p>
      </dgm:t>
    </dgm:pt>
    <dgm:pt modelId="{5512C3EF-15A1-4513-B3D7-059E66A07AF6}" type="sibTrans" cxnId="{2152C6B0-6C17-40D2-8DA2-D1A10893DC07}">
      <dgm:prSet/>
      <dgm:spPr/>
      <dgm:t>
        <a:bodyPr/>
        <a:lstStyle/>
        <a:p>
          <a:endParaRPr lang="en-US"/>
        </a:p>
      </dgm:t>
    </dgm:pt>
    <dgm:pt modelId="{47700D80-B722-42F9-B696-E4C52F658B90}">
      <dgm:prSet/>
      <dgm:spPr/>
      <dgm:t>
        <a:bodyPr/>
        <a:lstStyle/>
        <a:p>
          <a:pPr rtl="0"/>
          <a:r>
            <a:rPr lang="en-US"/>
            <a:t>Subchondral bone sclerosis and osteophyte formation alter joint mechanics and contribute to pain.</a:t>
          </a:r>
        </a:p>
      </dgm:t>
    </dgm:pt>
    <dgm:pt modelId="{582BE328-14E9-41A8-A2BD-4950DC10593B}" type="parTrans" cxnId="{015B44FE-5E08-4DDA-83D9-F118C8CF3722}">
      <dgm:prSet/>
      <dgm:spPr/>
      <dgm:t>
        <a:bodyPr/>
        <a:lstStyle/>
        <a:p>
          <a:endParaRPr lang="en-US"/>
        </a:p>
      </dgm:t>
    </dgm:pt>
    <dgm:pt modelId="{B76457FF-E1C0-478B-97B9-9F70E482F815}" type="sibTrans" cxnId="{015B44FE-5E08-4DDA-83D9-F118C8CF3722}">
      <dgm:prSet/>
      <dgm:spPr/>
      <dgm:t>
        <a:bodyPr/>
        <a:lstStyle/>
        <a:p>
          <a:endParaRPr lang="en-US"/>
        </a:p>
      </dgm:t>
    </dgm:pt>
    <dgm:pt modelId="{725BCDD7-255A-478B-BED1-6F7527A7B194}">
      <dgm:prSet/>
      <dgm:spPr/>
      <dgm:t>
        <a:bodyPr/>
        <a:lstStyle/>
        <a:p>
          <a:pPr rtl="0"/>
          <a:r>
            <a:rPr lang="en-US"/>
            <a:t>Synovial inflammation and muscle weakness worsen symptoms and function (NICE, 2022).</a:t>
          </a:r>
        </a:p>
      </dgm:t>
    </dgm:pt>
    <dgm:pt modelId="{DC992B5C-B23A-46DE-B9EB-B900C5C465DD}" type="parTrans" cxnId="{96218ACF-5BC2-463A-8287-AEF4778BE5DB}">
      <dgm:prSet/>
      <dgm:spPr/>
      <dgm:t>
        <a:bodyPr/>
        <a:lstStyle/>
        <a:p>
          <a:endParaRPr lang="en-US"/>
        </a:p>
      </dgm:t>
    </dgm:pt>
    <dgm:pt modelId="{C823BF03-6769-4105-88F7-17675916784A}" type="sibTrans" cxnId="{96218ACF-5BC2-463A-8287-AEF4778BE5DB}">
      <dgm:prSet/>
      <dgm:spPr/>
      <dgm:t>
        <a:bodyPr/>
        <a:lstStyle/>
        <a:p>
          <a:endParaRPr lang="en-US"/>
        </a:p>
      </dgm:t>
    </dgm:pt>
    <dgm:pt modelId="{B1B2621A-7A18-4596-98EF-978734B921D8}" type="pres">
      <dgm:prSet presAssocID="{C4DB5202-E33D-4085-AE15-E9871D2322CC}" presName="linearFlow" presStyleCnt="0">
        <dgm:presLayoutVars>
          <dgm:dir/>
          <dgm:resizeHandles val="exact"/>
        </dgm:presLayoutVars>
      </dgm:prSet>
      <dgm:spPr/>
    </dgm:pt>
    <dgm:pt modelId="{4EFD414F-080B-41A0-B420-4B76048FBBC7}" type="pres">
      <dgm:prSet presAssocID="{F0A91502-CA10-432C-BE50-48A86CED9188}" presName="composite" presStyleCnt="0"/>
      <dgm:spPr/>
    </dgm:pt>
    <dgm:pt modelId="{4AE5A64D-BBC7-4753-B088-19499FF37A58}" type="pres">
      <dgm:prSet presAssocID="{F0A91502-CA10-432C-BE50-48A86CED9188}" presName="imgShp" presStyleLbl="fgImgPlace1" presStyleIdx="0" presStyleCnt="3"/>
      <dgm:spPr>
        <a:blipFill rotWithShape="1">
          <a:blip xmlns:r="http://schemas.openxmlformats.org/officeDocument/2006/relationships" r:embed="rId1"/>
          <a:stretch>
            <a:fillRect/>
          </a:stretch>
        </a:blipFill>
      </dgm:spPr>
    </dgm:pt>
    <dgm:pt modelId="{8CE688EE-0298-46EA-935D-358E0AEA0BBB}" type="pres">
      <dgm:prSet presAssocID="{F0A91502-CA10-432C-BE50-48A86CED9188}" presName="txShp" presStyleLbl="node1" presStyleIdx="0" presStyleCnt="3">
        <dgm:presLayoutVars>
          <dgm:bulletEnabled val="1"/>
        </dgm:presLayoutVars>
      </dgm:prSet>
      <dgm:spPr/>
    </dgm:pt>
    <dgm:pt modelId="{65CF9221-6F89-4DCF-A352-C457C333FB29}" type="pres">
      <dgm:prSet presAssocID="{5512C3EF-15A1-4513-B3D7-059E66A07AF6}" presName="spacing" presStyleCnt="0"/>
      <dgm:spPr/>
    </dgm:pt>
    <dgm:pt modelId="{0E5E1F32-576E-4C53-B18C-5CAFE549B919}" type="pres">
      <dgm:prSet presAssocID="{47700D80-B722-42F9-B696-E4C52F658B90}" presName="composite" presStyleCnt="0"/>
      <dgm:spPr/>
    </dgm:pt>
    <dgm:pt modelId="{595F3E7E-445D-4406-972C-CA99FC2F675D}" type="pres">
      <dgm:prSet presAssocID="{47700D80-B722-42F9-B696-E4C52F658B90}" presName="imgShp" presStyleLbl="fgImgPlace1" presStyleIdx="1" presStyleCnt="3"/>
      <dgm:spPr>
        <a:blipFill rotWithShape="1">
          <a:blip xmlns:r="http://schemas.openxmlformats.org/officeDocument/2006/relationships" r:embed="rId1"/>
          <a:stretch>
            <a:fillRect/>
          </a:stretch>
        </a:blipFill>
      </dgm:spPr>
    </dgm:pt>
    <dgm:pt modelId="{179EB72A-EB4E-4C1B-9E09-E492E0003287}" type="pres">
      <dgm:prSet presAssocID="{47700D80-B722-42F9-B696-E4C52F658B90}" presName="txShp" presStyleLbl="node1" presStyleIdx="1" presStyleCnt="3">
        <dgm:presLayoutVars>
          <dgm:bulletEnabled val="1"/>
        </dgm:presLayoutVars>
      </dgm:prSet>
      <dgm:spPr/>
    </dgm:pt>
    <dgm:pt modelId="{9B3A97FF-122D-4533-98A5-A6FDA960A2FE}" type="pres">
      <dgm:prSet presAssocID="{B76457FF-E1C0-478B-97B9-9F70E482F815}" presName="spacing" presStyleCnt="0"/>
      <dgm:spPr/>
    </dgm:pt>
    <dgm:pt modelId="{E1B59901-A4B5-477C-95D9-D80F495538FD}" type="pres">
      <dgm:prSet presAssocID="{725BCDD7-255A-478B-BED1-6F7527A7B194}" presName="composite" presStyleCnt="0"/>
      <dgm:spPr/>
    </dgm:pt>
    <dgm:pt modelId="{DC940B2F-FFF1-40B8-B11A-6A88C5D77FE1}" type="pres">
      <dgm:prSet presAssocID="{725BCDD7-255A-478B-BED1-6F7527A7B194}" presName="imgShp" presStyleLbl="fgImgPlace1" presStyleIdx="2" presStyleCnt="3"/>
      <dgm:spPr>
        <a:blipFill rotWithShape="1">
          <a:blip xmlns:r="http://schemas.openxmlformats.org/officeDocument/2006/relationships" r:embed="rId1"/>
          <a:stretch>
            <a:fillRect/>
          </a:stretch>
        </a:blipFill>
      </dgm:spPr>
    </dgm:pt>
    <dgm:pt modelId="{19C9C4AD-9C64-4EBF-82A8-7E7F2C42CBD5}" type="pres">
      <dgm:prSet presAssocID="{725BCDD7-255A-478B-BED1-6F7527A7B194}" presName="txShp" presStyleLbl="node1" presStyleIdx="2" presStyleCnt="3">
        <dgm:presLayoutVars>
          <dgm:bulletEnabled val="1"/>
        </dgm:presLayoutVars>
      </dgm:prSet>
      <dgm:spPr/>
    </dgm:pt>
  </dgm:ptLst>
  <dgm:cxnLst>
    <dgm:cxn modelId="{7848A363-24EF-4453-99D0-CFAC2E1C8285}" type="presOf" srcId="{F0A91502-CA10-432C-BE50-48A86CED9188}" destId="{8CE688EE-0298-46EA-935D-358E0AEA0BBB}" srcOrd="0" destOrd="0" presId="urn:microsoft.com/office/officeart/2005/8/layout/vList3"/>
    <dgm:cxn modelId="{BDBF6B7D-DC09-45AA-861F-E29E96B9DB4A}" type="presOf" srcId="{725BCDD7-255A-478B-BED1-6F7527A7B194}" destId="{19C9C4AD-9C64-4EBF-82A8-7E7F2C42CBD5}" srcOrd="0" destOrd="0" presId="urn:microsoft.com/office/officeart/2005/8/layout/vList3"/>
    <dgm:cxn modelId="{0160B7A9-6257-498B-966F-17A3EB5E576E}" type="presOf" srcId="{C4DB5202-E33D-4085-AE15-E9871D2322CC}" destId="{B1B2621A-7A18-4596-98EF-978734B921D8}" srcOrd="0" destOrd="0" presId="urn:microsoft.com/office/officeart/2005/8/layout/vList3"/>
    <dgm:cxn modelId="{2152C6B0-6C17-40D2-8DA2-D1A10893DC07}" srcId="{C4DB5202-E33D-4085-AE15-E9871D2322CC}" destId="{F0A91502-CA10-432C-BE50-48A86CED9188}" srcOrd="0" destOrd="0" parTransId="{45CAC4EA-26D3-4F1C-87ED-0DA6EB32F080}" sibTransId="{5512C3EF-15A1-4513-B3D7-059E66A07AF6}"/>
    <dgm:cxn modelId="{96218ACF-5BC2-463A-8287-AEF4778BE5DB}" srcId="{C4DB5202-E33D-4085-AE15-E9871D2322CC}" destId="{725BCDD7-255A-478B-BED1-6F7527A7B194}" srcOrd="2" destOrd="0" parTransId="{DC992B5C-B23A-46DE-B9EB-B900C5C465DD}" sibTransId="{C823BF03-6769-4105-88F7-17675916784A}"/>
    <dgm:cxn modelId="{015B44FE-5E08-4DDA-83D9-F118C8CF3722}" srcId="{C4DB5202-E33D-4085-AE15-E9871D2322CC}" destId="{47700D80-B722-42F9-B696-E4C52F658B90}" srcOrd="1" destOrd="0" parTransId="{582BE328-14E9-41A8-A2BD-4950DC10593B}" sibTransId="{B76457FF-E1C0-478B-97B9-9F70E482F815}"/>
    <dgm:cxn modelId="{448E60FF-B5AD-4E46-BBAB-BF9A267356BD}" type="presOf" srcId="{47700D80-B722-42F9-B696-E4C52F658B90}" destId="{179EB72A-EB4E-4C1B-9E09-E492E0003287}" srcOrd="0" destOrd="0" presId="urn:microsoft.com/office/officeart/2005/8/layout/vList3"/>
    <dgm:cxn modelId="{7D149D73-3766-4C4A-88F6-F3A29201A6F2}" type="presParOf" srcId="{B1B2621A-7A18-4596-98EF-978734B921D8}" destId="{4EFD414F-080B-41A0-B420-4B76048FBBC7}" srcOrd="0" destOrd="0" presId="urn:microsoft.com/office/officeart/2005/8/layout/vList3"/>
    <dgm:cxn modelId="{61C73246-0A33-4030-92A6-F0183419EA66}" type="presParOf" srcId="{4EFD414F-080B-41A0-B420-4B76048FBBC7}" destId="{4AE5A64D-BBC7-4753-B088-19499FF37A58}" srcOrd="0" destOrd="0" presId="urn:microsoft.com/office/officeart/2005/8/layout/vList3"/>
    <dgm:cxn modelId="{B00ECB22-1EA3-42B2-9D10-B7ADF1166AEB}" type="presParOf" srcId="{4EFD414F-080B-41A0-B420-4B76048FBBC7}" destId="{8CE688EE-0298-46EA-935D-358E0AEA0BBB}" srcOrd="1" destOrd="0" presId="urn:microsoft.com/office/officeart/2005/8/layout/vList3"/>
    <dgm:cxn modelId="{B46A9FCB-A9FE-49B4-872B-557745CB4173}" type="presParOf" srcId="{B1B2621A-7A18-4596-98EF-978734B921D8}" destId="{65CF9221-6F89-4DCF-A352-C457C333FB29}" srcOrd="1" destOrd="0" presId="urn:microsoft.com/office/officeart/2005/8/layout/vList3"/>
    <dgm:cxn modelId="{9DF5F991-5AAA-4762-93A5-BBE0B359B17D}" type="presParOf" srcId="{B1B2621A-7A18-4596-98EF-978734B921D8}" destId="{0E5E1F32-576E-4C53-B18C-5CAFE549B919}" srcOrd="2" destOrd="0" presId="urn:microsoft.com/office/officeart/2005/8/layout/vList3"/>
    <dgm:cxn modelId="{B1D09BB9-E114-49F1-8BB5-262750C293E0}" type="presParOf" srcId="{0E5E1F32-576E-4C53-B18C-5CAFE549B919}" destId="{595F3E7E-445D-4406-972C-CA99FC2F675D}" srcOrd="0" destOrd="0" presId="urn:microsoft.com/office/officeart/2005/8/layout/vList3"/>
    <dgm:cxn modelId="{EF0693E5-4032-4D76-B544-E30495381A69}" type="presParOf" srcId="{0E5E1F32-576E-4C53-B18C-5CAFE549B919}" destId="{179EB72A-EB4E-4C1B-9E09-E492E0003287}" srcOrd="1" destOrd="0" presId="urn:microsoft.com/office/officeart/2005/8/layout/vList3"/>
    <dgm:cxn modelId="{D1B556D9-2BB3-49DC-BCD0-139D3142F0A9}" type="presParOf" srcId="{B1B2621A-7A18-4596-98EF-978734B921D8}" destId="{9B3A97FF-122D-4533-98A5-A6FDA960A2FE}" srcOrd="3" destOrd="0" presId="urn:microsoft.com/office/officeart/2005/8/layout/vList3"/>
    <dgm:cxn modelId="{C1ABE6A8-EBC4-42A3-94F0-BA12DF02B93C}" type="presParOf" srcId="{B1B2621A-7A18-4596-98EF-978734B921D8}" destId="{E1B59901-A4B5-477C-95D9-D80F495538FD}" srcOrd="4" destOrd="0" presId="urn:microsoft.com/office/officeart/2005/8/layout/vList3"/>
    <dgm:cxn modelId="{C8BEEC11-A0C5-4F6F-B6B5-999CA8153EEF}" type="presParOf" srcId="{E1B59901-A4B5-477C-95D9-D80F495538FD}" destId="{DC940B2F-FFF1-40B8-B11A-6A88C5D77FE1}" srcOrd="0" destOrd="0" presId="urn:microsoft.com/office/officeart/2005/8/layout/vList3"/>
    <dgm:cxn modelId="{A02300CC-8846-4518-8D16-01A4ABA2035A}" type="presParOf" srcId="{E1B59901-A4B5-477C-95D9-D80F495538FD}" destId="{19C9C4AD-9C64-4EBF-82A8-7E7F2C42CBD5}" srcOrd="1" destOrd="0" presId="urn:microsoft.com/office/officeart/2005/8/layout/vLis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B9AE15C-B0C4-4C70-9CC8-82BD5FD9E3B6}" type="doc">
      <dgm:prSet loTypeId="urn:microsoft.com/office/officeart/2005/8/layout/hProcess9" loCatId="process" qsTypeId="urn:microsoft.com/office/officeart/2005/8/quickstyle/simple1" qsCatId="simple" csTypeId="urn:microsoft.com/office/officeart/2005/8/colors/accent2_2" csCatId="accent2"/>
      <dgm:spPr/>
      <dgm:t>
        <a:bodyPr/>
        <a:lstStyle/>
        <a:p>
          <a:endParaRPr lang="en-US"/>
        </a:p>
      </dgm:t>
    </dgm:pt>
    <dgm:pt modelId="{D91F6A13-F727-4245-AB14-6772D5F96C1A}">
      <dgm:prSet/>
      <dgm:spPr/>
      <dgm:t>
        <a:bodyPr/>
        <a:lstStyle/>
        <a:p>
          <a:pPr rtl="0"/>
          <a:r>
            <a:rPr lang="en-US"/>
            <a:t>Primary care records include BMI, pain scores, function measures such as Oxford Knee Score and analgesia use.</a:t>
          </a:r>
        </a:p>
      </dgm:t>
    </dgm:pt>
    <dgm:pt modelId="{63A8ABBF-78A1-4462-9DB9-982678B4D55B}" type="parTrans" cxnId="{808CD9D7-F874-4BC4-B601-93931D46B068}">
      <dgm:prSet/>
      <dgm:spPr/>
      <dgm:t>
        <a:bodyPr/>
        <a:lstStyle/>
        <a:p>
          <a:endParaRPr lang="en-US"/>
        </a:p>
      </dgm:t>
    </dgm:pt>
    <dgm:pt modelId="{D6DC774A-161A-4444-91F3-1256415F6647}" type="sibTrans" cxnId="{808CD9D7-F874-4BC4-B601-93931D46B068}">
      <dgm:prSet/>
      <dgm:spPr/>
      <dgm:t>
        <a:bodyPr/>
        <a:lstStyle/>
        <a:p>
          <a:endParaRPr lang="en-US"/>
        </a:p>
      </dgm:t>
    </dgm:pt>
    <dgm:pt modelId="{24E3ED91-6C64-4F81-AC91-F9932745FD79}">
      <dgm:prSet/>
      <dgm:spPr/>
      <dgm:t>
        <a:bodyPr/>
        <a:lstStyle/>
        <a:p>
          <a:pPr rtl="0"/>
          <a:r>
            <a:rPr lang="en-US"/>
            <a:t>EHR prompts support referrals to physiotherapy and weight‑management services (NICE, 2022).</a:t>
          </a:r>
        </a:p>
      </dgm:t>
    </dgm:pt>
    <dgm:pt modelId="{369AF1D8-C1C0-4A51-8F94-37CE5EBA8C8F}" type="parTrans" cxnId="{03281FDD-7FEC-4E0F-B1E4-2EE690ED96FD}">
      <dgm:prSet/>
      <dgm:spPr/>
      <dgm:t>
        <a:bodyPr/>
        <a:lstStyle/>
        <a:p>
          <a:endParaRPr lang="en-US"/>
        </a:p>
      </dgm:t>
    </dgm:pt>
    <dgm:pt modelId="{14EB827E-250D-4637-A2DD-638AF6F4EEA2}" type="sibTrans" cxnId="{03281FDD-7FEC-4E0F-B1E4-2EE690ED96FD}">
      <dgm:prSet/>
      <dgm:spPr/>
      <dgm:t>
        <a:bodyPr/>
        <a:lstStyle/>
        <a:p>
          <a:endParaRPr lang="en-US"/>
        </a:p>
      </dgm:t>
    </dgm:pt>
    <dgm:pt modelId="{DBE47263-D996-4D70-8A8F-48B2D87B72F3}">
      <dgm:prSet/>
      <dgm:spPr/>
      <dgm:t>
        <a:bodyPr/>
        <a:lstStyle/>
        <a:p>
          <a:pPr rtl="0"/>
          <a:r>
            <a:rPr lang="en-US"/>
            <a:t>Blood tests are used to monitor safety for oral NSAIDs such as renal function and to review cardiovascular risk.</a:t>
          </a:r>
        </a:p>
      </dgm:t>
    </dgm:pt>
    <dgm:pt modelId="{F57BB8B2-733F-4DF7-A780-7BD69F3A5B10}" type="parTrans" cxnId="{BE6F823E-1E0F-4038-9A6D-75B1E3482472}">
      <dgm:prSet/>
      <dgm:spPr/>
      <dgm:t>
        <a:bodyPr/>
        <a:lstStyle/>
        <a:p>
          <a:endParaRPr lang="en-US"/>
        </a:p>
      </dgm:t>
    </dgm:pt>
    <dgm:pt modelId="{BA2D92B8-91FE-4786-BBEC-BF625FACB5CD}" type="sibTrans" cxnId="{BE6F823E-1E0F-4038-9A6D-75B1E3482472}">
      <dgm:prSet/>
      <dgm:spPr/>
      <dgm:t>
        <a:bodyPr/>
        <a:lstStyle/>
        <a:p>
          <a:endParaRPr lang="en-US"/>
        </a:p>
      </dgm:t>
    </dgm:pt>
    <dgm:pt modelId="{5890759A-59DD-4560-97E2-9FBC2B2D9E1D}" type="pres">
      <dgm:prSet presAssocID="{7B9AE15C-B0C4-4C70-9CC8-82BD5FD9E3B6}" presName="CompostProcess" presStyleCnt="0">
        <dgm:presLayoutVars>
          <dgm:dir/>
          <dgm:resizeHandles val="exact"/>
        </dgm:presLayoutVars>
      </dgm:prSet>
      <dgm:spPr/>
    </dgm:pt>
    <dgm:pt modelId="{EBB72DBE-1B9F-44AA-8D8C-061477548E0F}" type="pres">
      <dgm:prSet presAssocID="{7B9AE15C-B0C4-4C70-9CC8-82BD5FD9E3B6}" presName="arrow" presStyleLbl="bgShp" presStyleIdx="0" presStyleCnt="1"/>
      <dgm:spPr/>
    </dgm:pt>
    <dgm:pt modelId="{5E3E9B6A-B356-403E-B131-99513C710E9A}" type="pres">
      <dgm:prSet presAssocID="{7B9AE15C-B0C4-4C70-9CC8-82BD5FD9E3B6}" presName="linearProcess" presStyleCnt="0"/>
      <dgm:spPr/>
    </dgm:pt>
    <dgm:pt modelId="{93A4FB59-F052-4FFF-AD1F-606E195F9469}" type="pres">
      <dgm:prSet presAssocID="{D91F6A13-F727-4245-AB14-6772D5F96C1A}" presName="textNode" presStyleLbl="node1" presStyleIdx="0" presStyleCnt="3">
        <dgm:presLayoutVars>
          <dgm:bulletEnabled val="1"/>
        </dgm:presLayoutVars>
      </dgm:prSet>
      <dgm:spPr/>
    </dgm:pt>
    <dgm:pt modelId="{EC32A464-EEF9-4132-A1CB-86D861B544AF}" type="pres">
      <dgm:prSet presAssocID="{D6DC774A-161A-4444-91F3-1256415F6647}" presName="sibTrans" presStyleCnt="0"/>
      <dgm:spPr/>
    </dgm:pt>
    <dgm:pt modelId="{C7702841-2298-4B32-8FD5-BDA33A21D30B}" type="pres">
      <dgm:prSet presAssocID="{24E3ED91-6C64-4F81-AC91-F9932745FD79}" presName="textNode" presStyleLbl="node1" presStyleIdx="1" presStyleCnt="3">
        <dgm:presLayoutVars>
          <dgm:bulletEnabled val="1"/>
        </dgm:presLayoutVars>
      </dgm:prSet>
      <dgm:spPr/>
    </dgm:pt>
    <dgm:pt modelId="{CBB41DB9-5E45-4353-9410-AD54CFA140A0}" type="pres">
      <dgm:prSet presAssocID="{14EB827E-250D-4637-A2DD-638AF6F4EEA2}" presName="sibTrans" presStyleCnt="0"/>
      <dgm:spPr/>
    </dgm:pt>
    <dgm:pt modelId="{98017E8B-6E46-465D-9F2F-C84E150E5607}" type="pres">
      <dgm:prSet presAssocID="{DBE47263-D996-4D70-8A8F-48B2D87B72F3}" presName="textNode" presStyleLbl="node1" presStyleIdx="2" presStyleCnt="3">
        <dgm:presLayoutVars>
          <dgm:bulletEnabled val="1"/>
        </dgm:presLayoutVars>
      </dgm:prSet>
      <dgm:spPr/>
    </dgm:pt>
  </dgm:ptLst>
  <dgm:cxnLst>
    <dgm:cxn modelId="{1212B115-844C-44A9-B6A0-0A3897538432}" type="presOf" srcId="{DBE47263-D996-4D70-8A8F-48B2D87B72F3}" destId="{98017E8B-6E46-465D-9F2F-C84E150E5607}" srcOrd="0" destOrd="0" presId="urn:microsoft.com/office/officeart/2005/8/layout/hProcess9"/>
    <dgm:cxn modelId="{BE6F823E-1E0F-4038-9A6D-75B1E3482472}" srcId="{7B9AE15C-B0C4-4C70-9CC8-82BD5FD9E3B6}" destId="{DBE47263-D996-4D70-8A8F-48B2D87B72F3}" srcOrd="2" destOrd="0" parTransId="{F57BB8B2-733F-4DF7-A780-7BD69F3A5B10}" sibTransId="{BA2D92B8-91FE-4786-BBEC-BF625FACB5CD}"/>
    <dgm:cxn modelId="{E5879599-04DA-4053-A42C-16C36063CDD8}" type="presOf" srcId="{7B9AE15C-B0C4-4C70-9CC8-82BD5FD9E3B6}" destId="{5890759A-59DD-4560-97E2-9FBC2B2D9E1D}" srcOrd="0" destOrd="0" presId="urn:microsoft.com/office/officeart/2005/8/layout/hProcess9"/>
    <dgm:cxn modelId="{975BCDC9-8935-4F55-A488-9FEDA408E5D2}" type="presOf" srcId="{D91F6A13-F727-4245-AB14-6772D5F96C1A}" destId="{93A4FB59-F052-4FFF-AD1F-606E195F9469}" srcOrd="0" destOrd="0" presId="urn:microsoft.com/office/officeart/2005/8/layout/hProcess9"/>
    <dgm:cxn modelId="{808CD9D7-F874-4BC4-B601-93931D46B068}" srcId="{7B9AE15C-B0C4-4C70-9CC8-82BD5FD9E3B6}" destId="{D91F6A13-F727-4245-AB14-6772D5F96C1A}" srcOrd="0" destOrd="0" parTransId="{63A8ABBF-78A1-4462-9DB9-982678B4D55B}" sibTransId="{D6DC774A-161A-4444-91F3-1256415F6647}"/>
    <dgm:cxn modelId="{03281FDD-7FEC-4E0F-B1E4-2EE690ED96FD}" srcId="{7B9AE15C-B0C4-4C70-9CC8-82BD5FD9E3B6}" destId="{24E3ED91-6C64-4F81-AC91-F9932745FD79}" srcOrd="1" destOrd="0" parTransId="{369AF1D8-C1C0-4A51-8F94-37CE5EBA8C8F}" sibTransId="{14EB827E-250D-4637-A2DD-638AF6F4EEA2}"/>
    <dgm:cxn modelId="{0FAF50FB-F3F1-4525-9521-B1F390B3D48D}" type="presOf" srcId="{24E3ED91-6C64-4F81-AC91-F9932745FD79}" destId="{C7702841-2298-4B32-8FD5-BDA33A21D30B}" srcOrd="0" destOrd="0" presId="urn:microsoft.com/office/officeart/2005/8/layout/hProcess9"/>
    <dgm:cxn modelId="{555B2268-89E1-4579-A88D-E77B048F96A7}" type="presParOf" srcId="{5890759A-59DD-4560-97E2-9FBC2B2D9E1D}" destId="{EBB72DBE-1B9F-44AA-8D8C-061477548E0F}" srcOrd="0" destOrd="0" presId="urn:microsoft.com/office/officeart/2005/8/layout/hProcess9"/>
    <dgm:cxn modelId="{AC7BB67B-B970-4DBC-88B7-C7515730E656}" type="presParOf" srcId="{5890759A-59DD-4560-97E2-9FBC2B2D9E1D}" destId="{5E3E9B6A-B356-403E-B131-99513C710E9A}" srcOrd="1" destOrd="0" presId="urn:microsoft.com/office/officeart/2005/8/layout/hProcess9"/>
    <dgm:cxn modelId="{0DC7B884-B1F8-4AD8-B975-77705D9FC182}" type="presParOf" srcId="{5E3E9B6A-B356-403E-B131-99513C710E9A}" destId="{93A4FB59-F052-4FFF-AD1F-606E195F9469}" srcOrd="0" destOrd="0" presId="urn:microsoft.com/office/officeart/2005/8/layout/hProcess9"/>
    <dgm:cxn modelId="{58F37657-93AC-402C-A418-F6CCDCEBB3EA}" type="presParOf" srcId="{5E3E9B6A-B356-403E-B131-99513C710E9A}" destId="{EC32A464-EEF9-4132-A1CB-86D861B544AF}" srcOrd="1" destOrd="0" presId="urn:microsoft.com/office/officeart/2005/8/layout/hProcess9"/>
    <dgm:cxn modelId="{14CE4399-438E-40B7-96BF-D967252490AF}" type="presParOf" srcId="{5E3E9B6A-B356-403E-B131-99513C710E9A}" destId="{C7702841-2298-4B32-8FD5-BDA33A21D30B}" srcOrd="2" destOrd="0" presId="urn:microsoft.com/office/officeart/2005/8/layout/hProcess9"/>
    <dgm:cxn modelId="{EDF17128-4C5E-4E8D-99F9-646600A49958}" type="presParOf" srcId="{5E3E9B6A-B356-403E-B131-99513C710E9A}" destId="{CBB41DB9-5E45-4353-9410-AD54CFA140A0}" srcOrd="3" destOrd="0" presId="urn:microsoft.com/office/officeart/2005/8/layout/hProcess9"/>
    <dgm:cxn modelId="{CDFB2C6F-7643-48A6-B1AB-35C14D06B44D}" type="presParOf" srcId="{5E3E9B6A-B356-403E-B131-99513C710E9A}" destId="{98017E8B-6E46-465D-9F2F-C84E150E5607}" srcOrd="4" destOrd="0" presId="urn:microsoft.com/office/officeart/2005/8/layout/hProcess9"/>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C938199-3C3E-4958-919A-D3FA2EE57FA0}" type="doc">
      <dgm:prSet loTypeId="urn:microsoft.com/office/officeart/2005/8/layout/hProcess11" loCatId="process" qsTypeId="urn:microsoft.com/office/officeart/2005/8/quickstyle/simple1" qsCatId="simple" csTypeId="urn:microsoft.com/office/officeart/2005/8/colors/colorful1" csCatId="colorful"/>
      <dgm:spPr/>
      <dgm:t>
        <a:bodyPr/>
        <a:lstStyle/>
        <a:p>
          <a:endParaRPr lang="en-US"/>
        </a:p>
      </dgm:t>
    </dgm:pt>
    <dgm:pt modelId="{0BC3E302-A3EF-4DDB-94D2-517EE18C2514}">
      <dgm:prSet/>
      <dgm:spPr/>
      <dgm:t>
        <a:bodyPr/>
        <a:lstStyle/>
        <a:p>
          <a:pPr rtl="0"/>
          <a:r>
            <a:rPr lang="en-US"/>
            <a:t>Education about OA and pacing with self‑management strategies (NICE, 2022).</a:t>
          </a:r>
        </a:p>
      </dgm:t>
    </dgm:pt>
    <dgm:pt modelId="{CF30C181-BF1C-4584-95AC-F1949B91E9CC}" type="parTrans" cxnId="{32DEEF28-66DA-48B4-8640-335CBF18DBDB}">
      <dgm:prSet/>
      <dgm:spPr/>
      <dgm:t>
        <a:bodyPr/>
        <a:lstStyle/>
        <a:p>
          <a:endParaRPr lang="en-US"/>
        </a:p>
      </dgm:t>
    </dgm:pt>
    <dgm:pt modelId="{58A95E74-CD96-4A9A-9953-C7AC3E30B322}" type="sibTrans" cxnId="{32DEEF28-66DA-48B4-8640-335CBF18DBDB}">
      <dgm:prSet/>
      <dgm:spPr/>
      <dgm:t>
        <a:bodyPr/>
        <a:lstStyle/>
        <a:p>
          <a:endParaRPr lang="en-US"/>
        </a:p>
      </dgm:t>
    </dgm:pt>
    <dgm:pt modelId="{B78954BD-64BA-499B-A361-6D5DE20FA37C}">
      <dgm:prSet/>
      <dgm:spPr/>
      <dgm:t>
        <a:bodyPr/>
        <a:lstStyle/>
        <a:p>
          <a:pPr rtl="0"/>
          <a:r>
            <a:rPr lang="en-US"/>
            <a:t>Therapeutic exercise including strength, aerobic and neuromuscular training as first‑line treatment (NICE, 2022).</a:t>
          </a:r>
        </a:p>
      </dgm:t>
    </dgm:pt>
    <dgm:pt modelId="{AFA03D42-AACE-4DC7-9778-7490BE54E8FE}" type="parTrans" cxnId="{712A8DBC-E16E-4AFD-A6E5-CCB2DF49E60C}">
      <dgm:prSet/>
      <dgm:spPr/>
      <dgm:t>
        <a:bodyPr/>
        <a:lstStyle/>
        <a:p>
          <a:endParaRPr lang="en-US"/>
        </a:p>
      </dgm:t>
    </dgm:pt>
    <dgm:pt modelId="{47ABCCF5-9C8D-45A9-B2EB-BD00881D6E7C}" type="sibTrans" cxnId="{712A8DBC-E16E-4AFD-A6E5-CCB2DF49E60C}">
      <dgm:prSet/>
      <dgm:spPr/>
      <dgm:t>
        <a:bodyPr/>
        <a:lstStyle/>
        <a:p>
          <a:endParaRPr lang="en-US"/>
        </a:p>
      </dgm:t>
    </dgm:pt>
    <dgm:pt modelId="{8B598704-F10E-49E8-85E7-8C6927FEE2CF}">
      <dgm:prSet/>
      <dgm:spPr/>
      <dgm:t>
        <a:bodyPr/>
        <a:lstStyle/>
        <a:p>
          <a:pPr rtl="0"/>
          <a:r>
            <a:rPr lang="en-US"/>
            <a:t>Physical activity target of at least 150 minutes moderate intensity weekly plus strengthening activity on two days (UK CMO, 2019).</a:t>
          </a:r>
        </a:p>
      </dgm:t>
    </dgm:pt>
    <dgm:pt modelId="{7613485B-FF30-4FD0-91D3-3480C3264720}" type="parTrans" cxnId="{59EE35B0-F105-49E3-908B-66E1A09ED648}">
      <dgm:prSet/>
      <dgm:spPr/>
      <dgm:t>
        <a:bodyPr/>
        <a:lstStyle/>
        <a:p>
          <a:endParaRPr lang="en-US"/>
        </a:p>
      </dgm:t>
    </dgm:pt>
    <dgm:pt modelId="{3ACD6D2F-8449-4151-A9A8-4861BCF3D34D}" type="sibTrans" cxnId="{59EE35B0-F105-49E3-908B-66E1A09ED648}">
      <dgm:prSet/>
      <dgm:spPr/>
      <dgm:t>
        <a:bodyPr/>
        <a:lstStyle/>
        <a:p>
          <a:endParaRPr lang="en-US"/>
        </a:p>
      </dgm:t>
    </dgm:pt>
    <dgm:pt modelId="{CF255FDC-0A2C-45FD-AFB4-5A58AA85C774}" type="pres">
      <dgm:prSet presAssocID="{BC938199-3C3E-4958-919A-D3FA2EE57FA0}" presName="Name0" presStyleCnt="0">
        <dgm:presLayoutVars>
          <dgm:dir/>
          <dgm:resizeHandles val="exact"/>
        </dgm:presLayoutVars>
      </dgm:prSet>
      <dgm:spPr/>
    </dgm:pt>
    <dgm:pt modelId="{32FBD8A5-A112-4445-8BD6-DA1FB839F6A8}" type="pres">
      <dgm:prSet presAssocID="{BC938199-3C3E-4958-919A-D3FA2EE57FA0}" presName="arrow" presStyleLbl="bgShp" presStyleIdx="0" presStyleCnt="1"/>
      <dgm:spPr/>
    </dgm:pt>
    <dgm:pt modelId="{D417185E-EA49-4E51-BCA9-D512654506EE}" type="pres">
      <dgm:prSet presAssocID="{BC938199-3C3E-4958-919A-D3FA2EE57FA0}" presName="points" presStyleCnt="0"/>
      <dgm:spPr/>
    </dgm:pt>
    <dgm:pt modelId="{A97CDFF9-75BD-417A-801A-AC50AB60C02C}" type="pres">
      <dgm:prSet presAssocID="{0BC3E302-A3EF-4DDB-94D2-517EE18C2514}" presName="compositeA" presStyleCnt="0"/>
      <dgm:spPr/>
    </dgm:pt>
    <dgm:pt modelId="{A1CC9434-8187-4151-9023-965E26CE8D68}" type="pres">
      <dgm:prSet presAssocID="{0BC3E302-A3EF-4DDB-94D2-517EE18C2514}" presName="textA" presStyleLbl="revTx" presStyleIdx="0" presStyleCnt="3">
        <dgm:presLayoutVars>
          <dgm:bulletEnabled val="1"/>
        </dgm:presLayoutVars>
      </dgm:prSet>
      <dgm:spPr/>
    </dgm:pt>
    <dgm:pt modelId="{FCE9775E-7E1A-4E22-8E1C-92781B02308D}" type="pres">
      <dgm:prSet presAssocID="{0BC3E302-A3EF-4DDB-94D2-517EE18C2514}" presName="circleA" presStyleLbl="node1" presStyleIdx="0" presStyleCnt="3"/>
      <dgm:spPr/>
    </dgm:pt>
    <dgm:pt modelId="{2C24CF29-DC4F-4052-861D-44FDB1923F6C}" type="pres">
      <dgm:prSet presAssocID="{0BC3E302-A3EF-4DDB-94D2-517EE18C2514}" presName="spaceA" presStyleCnt="0"/>
      <dgm:spPr/>
    </dgm:pt>
    <dgm:pt modelId="{AAC2F8AA-79EE-4F64-A627-55B5371317CB}" type="pres">
      <dgm:prSet presAssocID="{58A95E74-CD96-4A9A-9953-C7AC3E30B322}" presName="space" presStyleCnt="0"/>
      <dgm:spPr/>
    </dgm:pt>
    <dgm:pt modelId="{15283259-41AC-403D-93A8-FF55FE8A6726}" type="pres">
      <dgm:prSet presAssocID="{B78954BD-64BA-499B-A361-6D5DE20FA37C}" presName="compositeB" presStyleCnt="0"/>
      <dgm:spPr/>
    </dgm:pt>
    <dgm:pt modelId="{C470C22E-C5E8-4EA5-9BF9-A812EABAEB54}" type="pres">
      <dgm:prSet presAssocID="{B78954BD-64BA-499B-A361-6D5DE20FA37C}" presName="textB" presStyleLbl="revTx" presStyleIdx="1" presStyleCnt="3">
        <dgm:presLayoutVars>
          <dgm:bulletEnabled val="1"/>
        </dgm:presLayoutVars>
      </dgm:prSet>
      <dgm:spPr/>
    </dgm:pt>
    <dgm:pt modelId="{A644F6F6-2916-4189-BB42-8F1307FF1953}" type="pres">
      <dgm:prSet presAssocID="{B78954BD-64BA-499B-A361-6D5DE20FA37C}" presName="circleB" presStyleLbl="node1" presStyleIdx="1" presStyleCnt="3"/>
      <dgm:spPr/>
    </dgm:pt>
    <dgm:pt modelId="{B17E75D5-F631-40E8-AB0D-E40D265A4217}" type="pres">
      <dgm:prSet presAssocID="{B78954BD-64BA-499B-A361-6D5DE20FA37C}" presName="spaceB" presStyleCnt="0"/>
      <dgm:spPr/>
    </dgm:pt>
    <dgm:pt modelId="{9A4569B7-6D68-4544-A7B3-5942907B0853}" type="pres">
      <dgm:prSet presAssocID="{47ABCCF5-9C8D-45A9-B2EB-BD00881D6E7C}" presName="space" presStyleCnt="0"/>
      <dgm:spPr/>
    </dgm:pt>
    <dgm:pt modelId="{8AFA0BF2-D3DD-4C4B-9818-CC639BFA316A}" type="pres">
      <dgm:prSet presAssocID="{8B598704-F10E-49E8-85E7-8C6927FEE2CF}" presName="compositeA" presStyleCnt="0"/>
      <dgm:spPr/>
    </dgm:pt>
    <dgm:pt modelId="{E74C237D-7C71-4859-8363-1E607FBBBA9F}" type="pres">
      <dgm:prSet presAssocID="{8B598704-F10E-49E8-85E7-8C6927FEE2CF}" presName="textA" presStyleLbl="revTx" presStyleIdx="2" presStyleCnt="3">
        <dgm:presLayoutVars>
          <dgm:bulletEnabled val="1"/>
        </dgm:presLayoutVars>
      </dgm:prSet>
      <dgm:spPr/>
    </dgm:pt>
    <dgm:pt modelId="{609C4AD1-AA45-427F-8FD0-B0E49C588194}" type="pres">
      <dgm:prSet presAssocID="{8B598704-F10E-49E8-85E7-8C6927FEE2CF}" presName="circleA" presStyleLbl="node1" presStyleIdx="2" presStyleCnt="3"/>
      <dgm:spPr/>
    </dgm:pt>
    <dgm:pt modelId="{35D35803-60E0-4EE3-938C-80BDB7D826CF}" type="pres">
      <dgm:prSet presAssocID="{8B598704-F10E-49E8-85E7-8C6927FEE2CF}" presName="spaceA" presStyleCnt="0"/>
      <dgm:spPr/>
    </dgm:pt>
  </dgm:ptLst>
  <dgm:cxnLst>
    <dgm:cxn modelId="{6EE49606-6D49-4134-B22A-2AA34D24161D}" type="presOf" srcId="{8B598704-F10E-49E8-85E7-8C6927FEE2CF}" destId="{E74C237D-7C71-4859-8363-1E607FBBBA9F}" srcOrd="0" destOrd="0" presId="urn:microsoft.com/office/officeart/2005/8/layout/hProcess11"/>
    <dgm:cxn modelId="{0FD63C0D-57D6-4AAC-AA7D-DA486317C3CC}" type="presOf" srcId="{BC938199-3C3E-4958-919A-D3FA2EE57FA0}" destId="{CF255FDC-0A2C-45FD-AFB4-5A58AA85C774}" srcOrd="0" destOrd="0" presId="urn:microsoft.com/office/officeart/2005/8/layout/hProcess11"/>
    <dgm:cxn modelId="{9DEFDD13-EAC9-49D5-9F40-23076B054602}" type="presOf" srcId="{B78954BD-64BA-499B-A361-6D5DE20FA37C}" destId="{C470C22E-C5E8-4EA5-9BF9-A812EABAEB54}" srcOrd="0" destOrd="0" presId="urn:microsoft.com/office/officeart/2005/8/layout/hProcess11"/>
    <dgm:cxn modelId="{32DEEF28-66DA-48B4-8640-335CBF18DBDB}" srcId="{BC938199-3C3E-4958-919A-D3FA2EE57FA0}" destId="{0BC3E302-A3EF-4DDB-94D2-517EE18C2514}" srcOrd="0" destOrd="0" parTransId="{CF30C181-BF1C-4584-95AC-F1949B91E9CC}" sibTransId="{58A95E74-CD96-4A9A-9953-C7AC3E30B322}"/>
    <dgm:cxn modelId="{59EE35B0-F105-49E3-908B-66E1A09ED648}" srcId="{BC938199-3C3E-4958-919A-D3FA2EE57FA0}" destId="{8B598704-F10E-49E8-85E7-8C6927FEE2CF}" srcOrd="2" destOrd="0" parTransId="{7613485B-FF30-4FD0-91D3-3480C3264720}" sibTransId="{3ACD6D2F-8449-4151-A9A8-4861BCF3D34D}"/>
    <dgm:cxn modelId="{712A8DBC-E16E-4AFD-A6E5-CCB2DF49E60C}" srcId="{BC938199-3C3E-4958-919A-D3FA2EE57FA0}" destId="{B78954BD-64BA-499B-A361-6D5DE20FA37C}" srcOrd="1" destOrd="0" parTransId="{AFA03D42-AACE-4DC7-9778-7490BE54E8FE}" sibTransId="{47ABCCF5-9C8D-45A9-B2EB-BD00881D6E7C}"/>
    <dgm:cxn modelId="{F46ABFF2-B149-41B0-9DA8-98A2EC7E1250}" type="presOf" srcId="{0BC3E302-A3EF-4DDB-94D2-517EE18C2514}" destId="{A1CC9434-8187-4151-9023-965E26CE8D68}" srcOrd="0" destOrd="0" presId="urn:microsoft.com/office/officeart/2005/8/layout/hProcess11"/>
    <dgm:cxn modelId="{A8F0DACA-B1B3-49FD-8982-78B9B2DCF90F}" type="presParOf" srcId="{CF255FDC-0A2C-45FD-AFB4-5A58AA85C774}" destId="{32FBD8A5-A112-4445-8BD6-DA1FB839F6A8}" srcOrd="0" destOrd="0" presId="urn:microsoft.com/office/officeart/2005/8/layout/hProcess11"/>
    <dgm:cxn modelId="{E404FB8F-69E7-4FD2-881D-2546899B2584}" type="presParOf" srcId="{CF255FDC-0A2C-45FD-AFB4-5A58AA85C774}" destId="{D417185E-EA49-4E51-BCA9-D512654506EE}" srcOrd="1" destOrd="0" presId="urn:microsoft.com/office/officeart/2005/8/layout/hProcess11"/>
    <dgm:cxn modelId="{59256E9D-4A91-45E9-B7E0-E57E5184F5EB}" type="presParOf" srcId="{D417185E-EA49-4E51-BCA9-D512654506EE}" destId="{A97CDFF9-75BD-417A-801A-AC50AB60C02C}" srcOrd="0" destOrd="0" presId="urn:microsoft.com/office/officeart/2005/8/layout/hProcess11"/>
    <dgm:cxn modelId="{677423BF-F507-4BF4-8EF1-2DE188E28D91}" type="presParOf" srcId="{A97CDFF9-75BD-417A-801A-AC50AB60C02C}" destId="{A1CC9434-8187-4151-9023-965E26CE8D68}" srcOrd="0" destOrd="0" presId="urn:microsoft.com/office/officeart/2005/8/layout/hProcess11"/>
    <dgm:cxn modelId="{44ED8C31-299F-4609-82D3-1A5140CEB422}" type="presParOf" srcId="{A97CDFF9-75BD-417A-801A-AC50AB60C02C}" destId="{FCE9775E-7E1A-4E22-8E1C-92781B02308D}" srcOrd="1" destOrd="0" presId="urn:microsoft.com/office/officeart/2005/8/layout/hProcess11"/>
    <dgm:cxn modelId="{F9520195-B34A-463C-A71E-8C7063D4E42B}" type="presParOf" srcId="{A97CDFF9-75BD-417A-801A-AC50AB60C02C}" destId="{2C24CF29-DC4F-4052-861D-44FDB1923F6C}" srcOrd="2" destOrd="0" presId="urn:microsoft.com/office/officeart/2005/8/layout/hProcess11"/>
    <dgm:cxn modelId="{038F9D00-683C-491C-86B0-D5E8FC3DB4DC}" type="presParOf" srcId="{D417185E-EA49-4E51-BCA9-D512654506EE}" destId="{AAC2F8AA-79EE-4F64-A627-55B5371317CB}" srcOrd="1" destOrd="0" presId="urn:microsoft.com/office/officeart/2005/8/layout/hProcess11"/>
    <dgm:cxn modelId="{F4377536-C39C-4C36-8830-6250EC87B266}" type="presParOf" srcId="{D417185E-EA49-4E51-BCA9-D512654506EE}" destId="{15283259-41AC-403D-93A8-FF55FE8A6726}" srcOrd="2" destOrd="0" presId="urn:microsoft.com/office/officeart/2005/8/layout/hProcess11"/>
    <dgm:cxn modelId="{4333A14F-8AF9-464B-B8FC-2020C3C25F64}" type="presParOf" srcId="{15283259-41AC-403D-93A8-FF55FE8A6726}" destId="{C470C22E-C5E8-4EA5-9BF9-A812EABAEB54}" srcOrd="0" destOrd="0" presId="urn:microsoft.com/office/officeart/2005/8/layout/hProcess11"/>
    <dgm:cxn modelId="{A5625074-30CF-47AC-9287-360E54847104}" type="presParOf" srcId="{15283259-41AC-403D-93A8-FF55FE8A6726}" destId="{A644F6F6-2916-4189-BB42-8F1307FF1953}" srcOrd="1" destOrd="0" presId="urn:microsoft.com/office/officeart/2005/8/layout/hProcess11"/>
    <dgm:cxn modelId="{88CDBC81-5880-4473-8647-9A9EAB10717A}" type="presParOf" srcId="{15283259-41AC-403D-93A8-FF55FE8A6726}" destId="{B17E75D5-F631-40E8-AB0D-E40D265A4217}" srcOrd="2" destOrd="0" presId="urn:microsoft.com/office/officeart/2005/8/layout/hProcess11"/>
    <dgm:cxn modelId="{8BE4492E-C033-4EA7-972F-DEE91EC4839D}" type="presParOf" srcId="{D417185E-EA49-4E51-BCA9-D512654506EE}" destId="{9A4569B7-6D68-4544-A7B3-5942907B0853}" srcOrd="3" destOrd="0" presId="urn:microsoft.com/office/officeart/2005/8/layout/hProcess11"/>
    <dgm:cxn modelId="{3ABCFFA7-CD4E-4888-B42A-F51AE0731E08}" type="presParOf" srcId="{D417185E-EA49-4E51-BCA9-D512654506EE}" destId="{8AFA0BF2-D3DD-4C4B-9818-CC639BFA316A}" srcOrd="4" destOrd="0" presId="urn:microsoft.com/office/officeart/2005/8/layout/hProcess11"/>
    <dgm:cxn modelId="{298D1195-A65B-4082-B500-AED666843BEC}" type="presParOf" srcId="{8AFA0BF2-D3DD-4C4B-9818-CC639BFA316A}" destId="{E74C237D-7C71-4859-8363-1E607FBBBA9F}" srcOrd="0" destOrd="0" presId="urn:microsoft.com/office/officeart/2005/8/layout/hProcess11"/>
    <dgm:cxn modelId="{46E23B25-7580-457D-B709-76645E238C42}" type="presParOf" srcId="{8AFA0BF2-D3DD-4C4B-9818-CC639BFA316A}" destId="{609C4AD1-AA45-427F-8FD0-B0E49C588194}" srcOrd="1" destOrd="0" presId="urn:microsoft.com/office/officeart/2005/8/layout/hProcess11"/>
    <dgm:cxn modelId="{F7D30D4F-6B4B-493C-B8AF-420D52F7FA87}" type="presParOf" srcId="{8AFA0BF2-D3DD-4C4B-9818-CC639BFA316A}" destId="{35D35803-60E0-4EE3-938C-80BDB7D826CF}" srcOrd="2" destOrd="0" presId="urn:microsoft.com/office/officeart/2005/8/layout/hProcess1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EB8C14E-99A3-49F7-AD9B-DC93CE1179F0}" type="doc">
      <dgm:prSet loTypeId="urn:microsoft.com/office/officeart/2005/8/layout/venn3" loCatId="relationship" qsTypeId="urn:microsoft.com/office/officeart/2005/8/quickstyle/simple1" qsCatId="simple" csTypeId="urn:microsoft.com/office/officeart/2005/8/colors/colorful2" csCatId="colorful"/>
      <dgm:spPr/>
      <dgm:t>
        <a:bodyPr/>
        <a:lstStyle/>
        <a:p>
          <a:endParaRPr lang="en-US"/>
        </a:p>
      </dgm:t>
    </dgm:pt>
    <dgm:pt modelId="{C20CC9E2-867B-40D2-951A-B46E5E7CF638}">
      <dgm:prSet/>
      <dgm:spPr/>
      <dgm:t>
        <a:bodyPr/>
        <a:lstStyle/>
        <a:p>
          <a:pPr rtl="0"/>
          <a:r>
            <a:rPr lang="en-US"/>
            <a:t>Support weight loss in people with overweight or obesity to reduce pain and improve function (NICE, 2022).</a:t>
          </a:r>
        </a:p>
      </dgm:t>
    </dgm:pt>
    <dgm:pt modelId="{7AC7E3CB-972E-4E1A-83D4-A055086F50C3}" type="parTrans" cxnId="{EBE18C99-2BE9-48F0-B3E7-A0259B358677}">
      <dgm:prSet/>
      <dgm:spPr/>
      <dgm:t>
        <a:bodyPr/>
        <a:lstStyle/>
        <a:p>
          <a:endParaRPr lang="en-US"/>
        </a:p>
      </dgm:t>
    </dgm:pt>
    <dgm:pt modelId="{6E5F1B9B-CCB2-4CE5-8085-E16348FD4349}" type="sibTrans" cxnId="{EBE18C99-2BE9-48F0-B3E7-A0259B358677}">
      <dgm:prSet/>
      <dgm:spPr/>
      <dgm:t>
        <a:bodyPr/>
        <a:lstStyle/>
        <a:p>
          <a:endParaRPr lang="en-US"/>
        </a:p>
      </dgm:t>
    </dgm:pt>
    <dgm:pt modelId="{CF9A5B99-D013-4DEC-A204-CC167FEBE2BB}">
      <dgm:prSet/>
      <dgm:spPr/>
      <dgm:t>
        <a:bodyPr/>
        <a:lstStyle/>
        <a:p>
          <a:pPr rtl="0"/>
          <a:r>
            <a:rPr lang="en-US"/>
            <a:t>Consider knee braces, taping, appropriate footwear and walking aids as adjuncts (NICE, 2022).</a:t>
          </a:r>
        </a:p>
      </dgm:t>
    </dgm:pt>
    <dgm:pt modelId="{F607AD78-AEEB-4504-84FB-9DB35AC2D40C}" type="parTrans" cxnId="{E05FF296-74AA-42D6-84BD-A95B1D055378}">
      <dgm:prSet/>
      <dgm:spPr/>
      <dgm:t>
        <a:bodyPr/>
        <a:lstStyle/>
        <a:p>
          <a:endParaRPr lang="en-US"/>
        </a:p>
      </dgm:t>
    </dgm:pt>
    <dgm:pt modelId="{76D243BC-520C-49DF-AE13-BBA31E20BEC2}" type="sibTrans" cxnId="{E05FF296-74AA-42D6-84BD-A95B1D055378}">
      <dgm:prSet/>
      <dgm:spPr/>
      <dgm:t>
        <a:bodyPr/>
        <a:lstStyle/>
        <a:p>
          <a:endParaRPr lang="en-US"/>
        </a:p>
      </dgm:t>
    </dgm:pt>
    <dgm:pt modelId="{80C0FC2F-923B-4EED-AA32-A15290770CC5}">
      <dgm:prSet/>
      <dgm:spPr/>
      <dgm:t>
        <a:bodyPr/>
        <a:lstStyle/>
        <a:p>
          <a:pPr rtl="0"/>
          <a:r>
            <a:rPr lang="en-US"/>
            <a:t>Address sleep, mood and social support to improve adherence and outcomes (NICE, 2022).</a:t>
          </a:r>
        </a:p>
      </dgm:t>
    </dgm:pt>
    <dgm:pt modelId="{2A1F97F9-0C15-46F2-A7F3-E17CC3C95193}" type="parTrans" cxnId="{DB8742A8-0FF6-4687-8B8B-B529EBBEDACA}">
      <dgm:prSet/>
      <dgm:spPr/>
      <dgm:t>
        <a:bodyPr/>
        <a:lstStyle/>
        <a:p>
          <a:endParaRPr lang="en-US"/>
        </a:p>
      </dgm:t>
    </dgm:pt>
    <dgm:pt modelId="{9D32A241-C284-42DC-A83A-50045660452B}" type="sibTrans" cxnId="{DB8742A8-0FF6-4687-8B8B-B529EBBEDACA}">
      <dgm:prSet/>
      <dgm:spPr/>
      <dgm:t>
        <a:bodyPr/>
        <a:lstStyle/>
        <a:p>
          <a:endParaRPr lang="en-US"/>
        </a:p>
      </dgm:t>
    </dgm:pt>
    <dgm:pt modelId="{464858F8-97A7-4CC9-BA1D-9ACCD792BF0A}" type="pres">
      <dgm:prSet presAssocID="{3EB8C14E-99A3-49F7-AD9B-DC93CE1179F0}" presName="Name0" presStyleCnt="0">
        <dgm:presLayoutVars>
          <dgm:dir/>
          <dgm:resizeHandles val="exact"/>
        </dgm:presLayoutVars>
      </dgm:prSet>
      <dgm:spPr/>
    </dgm:pt>
    <dgm:pt modelId="{E1828A0A-74E7-406F-9103-7D889EEFDE63}" type="pres">
      <dgm:prSet presAssocID="{C20CC9E2-867B-40D2-951A-B46E5E7CF638}" presName="Name5" presStyleLbl="vennNode1" presStyleIdx="0" presStyleCnt="3">
        <dgm:presLayoutVars>
          <dgm:bulletEnabled val="1"/>
        </dgm:presLayoutVars>
      </dgm:prSet>
      <dgm:spPr/>
    </dgm:pt>
    <dgm:pt modelId="{F52D1A5F-9444-4CDB-8D95-CC5FCBE52F86}" type="pres">
      <dgm:prSet presAssocID="{6E5F1B9B-CCB2-4CE5-8085-E16348FD4349}" presName="space" presStyleCnt="0"/>
      <dgm:spPr/>
    </dgm:pt>
    <dgm:pt modelId="{892E8EC3-9FEC-4911-BE7F-6F1E3D1B0CEC}" type="pres">
      <dgm:prSet presAssocID="{CF9A5B99-D013-4DEC-A204-CC167FEBE2BB}" presName="Name5" presStyleLbl="vennNode1" presStyleIdx="1" presStyleCnt="3">
        <dgm:presLayoutVars>
          <dgm:bulletEnabled val="1"/>
        </dgm:presLayoutVars>
      </dgm:prSet>
      <dgm:spPr/>
    </dgm:pt>
    <dgm:pt modelId="{F3D6E594-214B-4855-A145-01B3165E5AAF}" type="pres">
      <dgm:prSet presAssocID="{76D243BC-520C-49DF-AE13-BBA31E20BEC2}" presName="space" presStyleCnt="0"/>
      <dgm:spPr/>
    </dgm:pt>
    <dgm:pt modelId="{38789C4D-8FBE-49E1-8DC0-A9A14BE52402}" type="pres">
      <dgm:prSet presAssocID="{80C0FC2F-923B-4EED-AA32-A15290770CC5}" presName="Name5" presStyleLbl="vennNode1" presStyleIdx="2" presStyleCnt="3">
        <dgm:presLayoutVars>
          <dgm:bulletEnabled val="1"/>
        </dgm:presLayoutVars>
      </dgm:prSet>
      <dgm:spPr/>
    </dgm:pt>
  </dgm:ptLst>
  <dgm:cxnLst>
    <dgm:cxn modelId="{2E944900-770B-4B64-8FEC-56B3968680C2}" type="presOf" srcId="{80C0FC2F-923B-4EED-AA32-A15290770CC5}" destId="{38789C4D-8FBE-49E1-8DC0-A9A14BE52402}" srcOrd="0" destOrd="0" presId="urn:microsoft.com/office/officeart/2005/8/layout/venn3"/>
    <dgm:cxn modelId="{9231868B-86B2-4831-BCC8-4CD58698FA1A}" type="presOf" srcId="{C20CC9E2-867B-40D2-951A-B46E5E7CF638}" destId="{E1828A0A-74E7-406F-9103-7D889EEFDE63}" srcOrd="0" destOrd="0" presId="urn:microsoft.com/office/officeart/2005/8/layout/venn3"/>
    <dgm:cxn modelId="{E05FF296-74AA-42D6-84BD-A95B1D055378}" srcId="{3EB8C14E-99A3-49F7-AD9B-DC93CE1179F0}" destId="{CF9A5B99-D013-4DEC-A204-CC167FEBE2BB}" srcOrd="1" destOrd="0" parTransId="{F607AD78-AEEB-4504-84FB-9DB35AC2D40C}" sibTransId="{76D243BC-520C-49DF-AE13-BBA31E20BEC2}"/>
    <dgm:cxn modelId="{EBE18C99-2BE9-48F0-B3E7-A0259B358677}" srcId="{3EB8C14E-99A3-49F7-AD9B-DC93CE1179F0}" destId="{C20CC9E2-867B-40D2-951A-B46E5E7CF638}" srcOrd="0" destOrd="0" parTransId="{7AC7E3CB-972E-4E1A-83D4-A055086F50C3}" sibTransId="{6E5F1B9B-CCB2-4CE5-8085-E16348FD4349}"/>
    <dgm:cxn modelId="{AC3E9F9F-2412-4EF0-894A-DE03A2E5E26F}" type="presOf" srcId="{3EB8C14E-99A3-49F7-AD9B-DC93CE1179F0}" destId="{464858F8-97A7-4CC9-BA1D-9ACCD792BF0A}" srcOrd="0" destOrd="0" presId="urn:microsoft.com/office/officeart/2005/8/layout/venn3"/>
    <dgm:cxn modelId="{DB8742A8-0FF6-4687-8B8B-B529EBBEDACA}" srcId="{3EB8C14E-99A3-49F7-AD9B-DC93CE1179F0}" destId="{80C0FC2F-923B-4EED-AA32-A15290770CC5}" srcOrd="2" destOrd="0" parTransId="{2A1F97F9-0C15-46F2-A7F3-E17CC3C95193}" sibTransId="{9D32A241-C284-42DC-A83A-50045660452B}"/>
    <dgm:cxn modelId="{409260DE-9B7E-4DAE-B0FA-DC5B8C64C1EB}" type="presOf" srcId="{CF9A5B99-D013-4DEC-A204-CC167FEBE2BB}" destId="{892E8EC3-9FEC-4911-BE7F-6F1E3D1B0CEC}" srcOrd="0" destOrd="0" presId="urn:microsoft.com/office/officeart/2005/8/layout/venn3"/>
    <dgm:cxn modelId="{482A7410-C0EE-42F7-9B60-9B00D40D3E57}" type="presParOf" srcId="{464858F8-97A7-4CC9-BA1D-9ACCD792BF0A}" destId="{E1828A0A-74E7-406F-9103-7D889EEFDE63}" srcOrd="0" destOrd="0" presId="urn:microsoft.com/office/officeart/2005/8/layout/venn3"/>
    <dgm:cxn modelId="{28C6C4CB-444E-4A21-A1EF-D92514604738}" type="presParOf" srcId="{464858F8-97A7-4CC9-BA1D-9ACCD792BF0A}" destId="{F52D1A5F-9444-4CDB-8D95-CC5FCBE52F86}" srcOrd="1" destOrd="0" presId="urn:microsoft.com/office/officeart/2005/8/layout/venn3"/>
    <dgm:cxn modelId="{EF0FBE6F-BB3E-435D-A8E1-60319D86696C}" type="presParOf" srcId="{464858F8-97A7-4CC9-BA1D-9ACCD792BF0A}" destId="{892E8EC3-9FEC-4911-BE7F-6F1E3D1B0CEC}" srcOrd="2" destOrd="0" presId="urn:microsoft.com/office/officeart/2005/8/layout/venn3"/>
    <dgm:cxn modelId="{FDCBF5AE-39EE-47A0-928C-79553110749A}" type="presParOf" srcId="{464858F8-97A7-4CC9-BA1D-9ACCD792BF0A}" destId="{F3D6E594-214B-4855-A145-01B3165E5AAF}" srcOrd="3" destOrd="0" presId="urn:microsoft.com/office/officeart/2005/8/layout/venn3"/>
    <dgm:cxn modelId="{2AA67DDB-3226-4A16-B564-3B25ACA976AF}" type="presParOf" srcId="{464858F8-97A7-4CC9-BA1D-9ACCD792BF0A}" destId="{38789C4D-8FBE-49E1-8DC0-A9A14BE52402}" srcOrd="4" destOrd="0" presId="urn:microsoft.com/office/officeart/2005/8/layout/venn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7862ED2-73F9-421F-840F-B35DE6BD11B9}" type="doc">
      <dgm:prSet loTypeId="urn:microsoft.com/office/officeart/2005/8/layout/chart3" loCatId="relationship" qsTypeId="urn:microsoft.com/office/officeart/2005/8/quickstyle/simple1" qsCatId="simple" csTypeId="urn:microsoft.com/office/officeart/2005/8/colors/colorful1" csCatId="colorful"/>
      <dgm:spPr/>
      <dgm:t>
        <a:bodyPr/>
        <a:lstStyle/>
        <a:p>
          <a:endParaRPr lang="en-US"/>
        </a:p>
      </dgm:t>
    </dgm:pt>
    <dgm:pt modelId="{BF4BF83A-A4F2-41DF-BA11-8A24B905A5C9}">
      <dgm:prSet/>
      <dgm:spPr/>
      <dgm:t>
        <a:bodyPr/>
        <a:lstStyle/>
        <a:p>
          <a:pPr rtl="0"/>
          <a:r>
            <a:rPr lang="en-US"/>
            <a:t>Topical NSAIDs for knee OA as first‑line analgesia when not contraindicated (NICE CKS, 2023; NICE, 2022).</a:t>
          </a:r>
        </a:p>
      </dgm:t>
    </dgm:pt>
    <dgm:pt modelId="{F0D56EE7-C88E-4071-94A8-A258C0ECD5D3}" type="parTrans" cxnId="{6EEAFE8D-43AC-41EC-9089-56A2195458AB}">
      <dgm:prSet/>
      <dgm:spPr/>
      <dgm:t>
        <a:bodyPr/>
        <a:lstStyle/>
        <a:p>
          <a:endParaRPr lang="en-US"/>
        </a:p>
      </dgm:t>
    </dgm:pt>
    <dgm:pt modelId="{DA37BBDC-A6D5-4157-BC99-C028A6C17C24}" type="sibTrans" cxnId="{6EEAFE8D-43AC-41EC-9089-56A2195458AB}">
      <dgm:prSet/>
      <dgm:spPr/>
      <dgm:t>
        <a:bodyPr/>
        <a:lstStyle/>
        <a:p>
          <a:endParaRPr lang="en-US"/>
        </a:p>
      </dgm:t>
    </dgm:pt>
    <dgm:pt modelId="{30072EAB-00E5-4234-82C0-8A9D755F4B32}">
      <dgm:prSet/>
      <dgm:spPr/>
      <dgm:t>
        <a:bodyPr/>
        <a:lstStyle/>
        <a:p>
          <a:pPr rtl="0"/>
          <a:r>
            <a:rPr lang="en-US"/>
            <a:t>Topical capsaicin can be considered for knee OA when topical NSAIDs are unsuitable or insufficient (NICE, 2022).</a:t>
          </a:r>
        </a:p>
      </dgm:t>
    </dgm:pt>
    <dgm:pt modelId="{6F42C48A-0DAF-4417-B522-71974FF3B8F4}" type="parTrans" cxnId="{3452C7D6-50FA-42D4-9A8B-847A11161610}">
      <dgm:prSet/>
      <dgm:spPr/>
      <dgm:t>
        <a:bodyPr/>
        <a:lstStyle/>
        <a:p>
          <a:endParaRPr lang="en-US"/>
        </a:p>
      </dgm:t>
    </dgm:pt>
    <dgm:pt modelId="{15ADA94B-B088-48F5-9FA9-C6200EACE71F}" type="sibTrans" cxnId="{3452C7D6-50FA-42D4-9A8B-847A11161610}">
      <dgm:prSet/>
      <dgm:spPr/>
      <dgm:t>
        <a:bodyPr/>
        <a:lstStyle/>
        <a:p>
          <a:endParaRPr lang="en-US"/>
        </a:p>
      </dgm:t>
    </dgm:pt>
    <dgm:pt modelId="{90E68EFC-3250-4E41-A676-B8101BC62720}">
      <dgm:prSet/>
      <dgm:spPr/>
      <dgm:t>
        <a:bodyPr/>
        <a:lstStyle/>
        <a:p>
          <a:pPr rtl="0"/>
          <a:r>
            <a:rPr lang="en-US"/>
            <a:t>Paracetamol has limited benefit and should not be routinely offered for OA pain (NICE, 2022).</a:t>
          </a:r>
        </a:p>
      </dgm:t>
    </dgm:pt>
    <dgm:pt modelId="{3F0D85A8-5AF2-4FB6-825C-66A7B87AA8D3}" type="parTrans" cxnId="{F488AD91-A38D-4124-A89E-19EE4263B9EF}">
      <dgm:prSet/>
      <dgm:spPr/>
      <dgm:t>
        <a:bodyPr/>
        <a:lstStyle/>
        <a:p>
          <a:endParaRPr lang="en-US"/>
        </a:p>
      </dgm:t>
    </dgm:pt>
    <dgm:pt modelId="{239E1F4B-0AD1-4FE3-BD59-E193FAB4F08F}" type="sibTrans" cxnId="{F488AD91-A38D-4124-A89E-19EE4263B9EF}">
      <dgm:prSet/>
      <dgm:spPr/>
      <dgm:t>
        <a:bodyPr/>
        <a:lstStyle/>
        <a:p>
          <a:endParaRPr lang="en-US"/>
        </a:p>
      </dgm:t>
    </dgm:pt>
    <dgm:pt modelId="{B9EDD8BC-CBAA-4033-91AB-895848B95C53}" type="pres">
      <dgm:prSet presAssocID="{E7862ED2-73F9-421F-840F-B35DE6BD11B9}" presName="compositeShape" presStyleCnt="0">
        <dgm:presLayoutVars>
          <dgm:chMax val="7"/>
          <dgm:dir/>
          <dgm:resizeHandles val="exact"/>
        </dgm:presLayoutVars>
      </dgm:prSet>
      <dgm:spPr/>
    </dgm:pt>
    <dgm:pt modelId="{52CE8F23-6AB1-4D8E-881D-3E95106CEE71}" type="pres">
      <dgm:prSet presAssocID="{E7862ED2-73F9-421F-840F-B35DE6BD11B9}" presName="wedge1" presStyleLbl="node1" presStyleIdx="0" presStyleCnt="3"/>
      <dgm:spPr/>
    </dgm:pt>
    <dgm:pt modelId="{AC1DCF8F-B8DA-45DE-8657-DCFC7603BACB}" type="pres">
      <dgm:prSet presAssocID="{E7862ED2-73F9-421F-840F-B35DE6BD11B9}" presName="wedge1Tx" presStyleLbl="node1" presStyleIdx="0" presStyleCnt="3">
        <dgm:presLayoutVars>
          <dgm:chMax val="0"/>
          <dgm:chPref val="0"/>
          <dgm:bulletEnabled val="1"/>
        </dgm:presLayoutVars>
      </dgm:prSet>
      <dgm:spPr/>
    </dgm:pt>
    <dgm:pt modelId="{6E66DEDA-CDEB-4743-B8D2-8810EB82BDF5}" type="pres">
      <dgm:prSet presAssocID="{E7862ED2-73F9-421F-840F-B35DE6BD11B9}" presName="wedge2" presStyleLbl="node1" presStyleIdx="1" presStyleCnt="3"/>
      <dgm:spPr/>
    </dgm:pt>
    <dgm:pt modelId="{6FE5273D-9419-4AA6-9AEF-43537305FB6B}" type="pres">
      <dgm:prSet presAssocID="{E7862ED2-73F9-421F-840F-B35DE6BD11B9}" presName="wedge2Tx" presStyleLbl="node1" presStyleIdx="1" presStyleCnt="3">
        <dgm:presLayoutVars>
          <dgm:chMax val="0"/>
          <dgm:chPref val="0"/>
          <dgm:bulletEnabled val="1"/>
        </dgm:presLayoutVars>
      </dgm:prSet>
      <dgm:spPr/>
    </dgm:pt>
    <dgm:pt modelId="{C2638A39-BFD8-4B2D-B502-3E3984CC6E44}" type="pres">
      <dgm:prSet presAssocID="{E7862ED2-73F9-421F-840F-B35DE6BD11B9}" presName="wedge3" presStyleLbl="node1" presStyleIdx="2" presStyleCnt="3"/>
      <dgm:spPr/>
    </dgm:pt>
    <dgm:pt modelId="{9934CD59-B16D-466E-A3B4-7CCA1DC0DB2C}" type="pres">
      <dgm:prSet presAssocID="{E7862ED2-73F9-421F-840F-B35DE6BD11B9}" presName="wedge3Tx" presStyleLbl="node1" presStyleIdx="2" presStyleCnt="3">
        <dgm:presLayoutVars>
          <dgm:chMax val="0"/>
          <dgm:chPref val="0"/>
          <dgm:bulletEnabled val="1"/>
        </dgm:presLayoutVars>
      </dgm:prSet>
      <dgm:spPr/>
    </dgm:pt>
  </dgm:ptLst>
  <dgm:cxnLst>
    <dgm:cxn modelId="{C49C3C00-4494-4762-8C91-A5477559EE12}" type="presOf" srcId="{BF4BF83A-A4F2-41DF-BA11-8A24B905A5C9}" destId="{52CE8F23-6AB1-4D8E-881D-3E95106CEE71}" srcOrd="0" destOrd="0" presId="urn:microsoft.com/office/officeart/2005/8/layout/chart3"/>
    <dgm:cxn modelId="{7D7C1508-6543-4B1F-9948-472BFA3D97A3}" type="presOf" srcId="{E7862ED2-73F9-421F-840F-B35DE6BD11B9}" destId="{B9EDD8BC-CBAA-4033-91AB-895848B95C53}" srcOrd="0" destOrd="0" presId="urn:microsoft.com/office/officeart/2005/8/layout/chart3"/>
    <dgm:cxn modelId="{4BAC4118-AB0A-4066-A423-D9F53123D636}" type="presOf" srcId="{90E68EFC-3250-4E41-A676-B8101BC62720}" destId="{C2638A39-BFD8-4B2D-B502-3E3984CC6E44}" srcOrd="0" destOrd="0" presId="urn:microsoft.com/office/officeart/2005/8/layout/chart3"/>
    <dgm:cxn modelId="{6A72A446-73CE-451F-A8D4-59F581EA927C}" type="presOf" srcId="{90E68EFC-3250-4E41-A676-B8101BC62720}" destId="{9934CD59-B16D-466E-A3B4-7CCA1DC0DB2C}" srcOrd="1" destOrd="0" presId="urn:microsoft.com/office/officeart/2005/8/layout/chart3"/>
    <dgm:cxn modelId="{6EEAFE8D-43AC-41EC-9089-56A2195458AB}" srcId="{E7862ED2-73F9-421F-840F-B35DE6BD11B9}" destId="{BF4BF83A-A4F2-41DF-BA11-8A24B905A5C9}" srcOrd="0" destOrd="0" parTransId="{F0D56EE7-C88E-4071-94A8-A258C0ECD5D3}" sibTransId="{DA37BBDC-A6D5-4157-BC99-C028A6C17C24}"/>
    <dgm:cxn modelId="{F488AD91-A38D-4124-A89E-19EE4263B9EF}" srcId="{E7862ED2-73F9-421F-840F-B35DE6BD11B9}" destId="{90E68EFC-3250-4E41-A676-B8101BC62720}" srcOrd="2" destOrd="0" parTransId="{3F0D85A8-5AF2-4FB6-825C-66A7B87AA8D3}" sibTransId="{239E1F4B-0AD1-4FE3-BD59-E193FAB4F08F}"/>
    <dgm:cxn modelId="{3840AAB1-3F36-4F4C-83D0-D4948E79C320}" type="presOf" srcId="{30072EAB-00E5-4234-82C0-8A9D755F4B32}" destId="{6E66DEDA-CDEB-4743-B8D2-8810EB82BDF5}" srcOrd="0" destOrd="0" presId="urn:microsoft.com/office/officeart/2005/8/layout/chart3"/>
    <dgm:cxn modelId="{3452C7D6-50FA-42D4-9A8B-847A11161610}" srcId="{E7862ED2-73F9-421F-840F-B35DE6BD11B9}" destId="{30072EAB-00E5-4234-82C0-8A9D755F4B32}" srcOrd="1" destOrd="0" parTransId="{6F42C48A-0DAF-4417-B522-71974FF3B8F4}" sibTransId="{15ADA94B-B088-48F5-9FA9-C6200EACE71F}"/>
    <dgm:cxn modelId="{D4CEF3D7-2516-45EC-9523-C34CAE436DE4}" type="presOf" srcId="{BF4BF83A-A4F2-41DF-BA11-8A24B905A5C9}" destId="{AC1DCF8F-B8DA-45DE-8657-DCFC7603BACB}" srcOrd="1" destOrd="0" presId="urn:microsoft.com/office/officeart/2005/8/layout/chart3"/>
    <dgm:cxn modelId="{25BAFBF8-11D8-470F-9F89-5919A3EAC365}" type="presOf" srcId="{30072EAB-00E5-4234-82C0-8A9D755F4B32}" destId="{6FE5273D-9419-4AA6-9AEF-43537305FB6B}" srcOrd="1" destOrd="0" presId="urn:microsoft.com/office/officeart/2005/8/layout/chart3"/>
    <dgm:cxn modelId="{A63B8F24-7D17-4C53-8BDD-7AC499A4AC02}" type="presParOf" srcId="{B9EDD8BC-CBAA-4033-91AB-895848B95C53}" destId="{52CE8F23-6AB1-4D8E-881D-3E95106CEE71}" srcOrd="0" destOrd="0" presId="urn:microsoft.com/office/officeart/2005/8/layout/chart3"/>
    <dgm:cxn modelId="{85815DE8-6E6D-4592-9382-50BFB594FBE7}" type="presParOf" srcId="{B9EDD8BC-CBAA-4033-91AB-895848B95C53}" destId="{AC1DCF8F-B8DA-45DE-8657-DCFC7603BACB}" srcOrd="1" destOrd="0" presId="urn:microsoft.com/office/officeart/2005/8/layout/chart3"/>
    <dgm:cxn modelId="{6FA636CA-F8AA-4FF0-8D19-E4A99309015C}" type="presParOf" srcId="{B9EDD8BC-CBAA-4033-91AB-895848B95C53}" destId="{6E66DEDA-CDEB-4743-B8D2-8810EB82BDF5}" srcOrd="2" destOrd="0" presId="urn:microsoft.com/office/officeart/2005/8/layout/chart3"/>
    <dgm:cxn modelId="{19EEDB83-7438-4013-ABF6-7B0D0769FA7D}" type="presParOf" srcId="{B9EDD8BC-CBAA-4033-91AB-895848B95C53}" destId="{6FE5273D-9419-4AA6-9AEF-43537305FB6B}" srcOrd="3" destOrd="0" presId="urn:microsoft.com/office/officeart/2005/8/layout/chart3"/>
    <dgm:cxn modelId="{F902E76E-C490-436F-87DE-46FC5C9C52CF}" type="presParOf" srcId="{B9EDD8BC-CBAA-4033-91AB-895848B95C53}" destId="{C2638A39-BFD8-4B2D-B502-3E3984CC6E44}" srcOrd="4" destOrd="0" presId="urn:microsoft.com/office/officeart/2005/8/layout/chart3"/>
    <dgm:cxn modelId="{6B396EEE-76B4-4D71-B388-5F5CBE0AD8FF}" type="presParOf" srcId="{B9EDD8BC-CBAA-4033-91AB-895848B95C53}" destId="{9934CD59-B16D-466E-A3B4-7CCA1DC0DB2C}" srcOrd="5" destOrd="0" presId="urn:microsoft.com/office/officeart/2005/8/layout/chart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2245122-BF16-4C59-9CC1-DA63EBB0C0D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E141EE8-1465-479C-B5EA-A08DE6409DEF}">
      <dgm:prSet/>
      <dgm:spPr/>
      <dgm:t>
        <a:bodyPr/>
        <a:lstStyle/>
        <a:p>
          <a:pPr>
            <a:lnSpc>
              <a:spcPct val="100000"/>
            </a:lnSpc>
          </a:pPr>
          <a:r>
            <a:rPr lang="en-US">
              <a:latin typeface="Trade Gothic Next Cond"/>
            </a:rPr>
            <a:t>Intra‑articular corticosteroid injection can be considered for short‑term symptom relief as part of a broader plan (NICE, 2022).</a:t>
          </a:r>
        </a:p>
      </dgm:t>
    </dgm:pt>
    <dgm:pt modelId="{E4CE6B0F-950A-4332-8843-619D7E631A4F}" type="parTrans" cxnId="{CC1C1752-146D-4B2F-88CF-1D575117BFA2}">
      <dgm:prSet/>
      <dgm:spPr/>
      <dgm:t>
        <a:bodyPr/>
        <a:lstStyle/>
        <a:p>
          <a:endParaRPr lang="en-US"/>
        </a:p>
      </dgm:t>
    </dgm:pt>
    <dgm:pt modelId="{8BD06087-3422-421B-B76F-F09CA4F36E65}" type="sibTrans" cxnId="{CC1C1752-146D-4B2F-88CF-1D575117BFA2}">
      <dgm:prSet/>
      <dgm:spPr/>
      <dgm:t>
        <a:bodyPr/>
        <a:lstStyle/>
        <a:p>
          <a:endParaRPr lang="en-US"/>
        </a:p>
      </dgm:t>
    </dgm:pt>
    <dgm:pt modelId="{783DD107-AA8B-4C6E-B0D4-16F746AB5838}">
      <dgm:prSet/>
      <dgm:spPr/>
      <dgm:t>
        <a:bodyPr/>
        <a:lstStyle/>
        <a:p>
          <a:pPr>
            <a:lnSpc>
              <a:spcPct val="100000"/>
            </a:lnSpc>
          </a:pPr>
          <a:r>
            <a:rPr lang="en-US">
              <a:latin typeface="Trade Gothic Next Cond"/>
            </a:rPr>
            <a:t>Do not routinely use arthroscopy for knee OA unless there is a clear mechanical locking from meniscal tear (NICE, 2022).</a:t>
          </a:r>
        </a:p>
      </dgm:t>
    </dgm:pt>
    <dgm:pt modelId="{AFDD0B4C-7A90-46EF-9190-31C161B18FB5}" type="parTrans" cxnId="{7D5D6F90-63D2-434B-A6D3-F844FA8883C0}">
      <dgm:prSet/>
      <dgm:spPr/>
      <dgm:t>
        <a:bodyPr/>
        <a:lstStyle/>
        <a:p>
          <a:endParaRPr lang="en-US"/>
        </a:p>
      </dgm:t>
    </dgm:pt>
    <dgm:pt modelId="{5ED2C10A-6F45-4FF6-B437-B094C3521118}" type="sibTrans" cxnId="{7D5D6F90-63D2-434B-A6D3-F844FA8883C0}">
      <dgm:prSet/>
      <dgm:spPr/>
      <dgm:t>
        <a:bodyPr/>
        <a:lstStyle/>
        <a:p>
          <a:endParaRPr lang="en-US"/>
        </a:p>
      </dgm:t>
    </dgm:pt>
    <dgm:pt modelId="{524DDDAD-0F2B-4B3E-83A4-B092301CC2D2}">
      <dgm:prSet/>
      <dgm:spPr/>
      <dgm:t>
        <a:bodyPr/>
        <a:lstStyle/>
        <a:p>
          <a:pPr>
            <a:lnSpc>
              <a:spcPct val="100000"/>
            </a:lnSpc>
          </a:pPr>
          <a:r>
            <a:rPr lang="en-US">
              <a:latin typeface="Trade Gothic Next Cond"/>
            </a:rPr>
            <a:t>Imaging is not required for typical OA diagnosis and MRI is not routinely indicated in primary care (NICE, 2022).</a:t>
          </a:r>
        </a:p>
      </dgm:t>
    </dgm:pt>
    <dgm:pt modelId="{216B5ABF-13CB-47F4-8415-10FB75405ED6}" type="parTrans" cxnId="{30F7EFEC-323D-4360-8FD4-E4145FD27156}">
      <dgm:prSet/>
      <dgm:spPr/>
      <dgm:t>
        <a:bodyPr/>
        <a:lstStyle/>
        <a:p>
          <a:endParaRPr lang="en-US"/>
        </a:p>
      </dgm:t>
    </dgm:pt>
    <dgm:pt modelId="{11B77E5F-2C1F-4F78-804C-4388E14693EE}" type="sibTrans" cxnId="{30F7EFEC-323D-4360-8FD4-E4145FD27156}">
      <dgm:prSet/>
      <dgm:spPr/>
      <dgm:t>
        <a:bodyPr/>
        <a:lstStyle/>
        <a:p>
          <a:endParaRPr lang="en-US"/>
        </a:p>
      </dgm:t>
    </dgm:pt>
    <dgm:pt modelId="{C1F53AEA-7905-4C45-A11B-97E5FDEF1A46}" type="pres">
      <dgm:prSet presAssocID="{D2245122-BF16-4C59-9CC1-DA63EBB0C0D4}" presName="root" presStyleCnt="0">
        <dgm:presLayoutVars>
          <dgm:dir/>
          <dgm:resizeHandles val="exact"/>
        </dgm:presLayoutVars>
      </dgm:prSet>
      <dgm:spPr/>
    </dgm:pt>
    <dgm:pt modelId="{232B64A7-469F-4319-A687-37EB49DA4A5C}" type="pres">
      <dgm:prSet presAssocID="{3E141EE8-1465-479C-B5EA-A08DE6409DEF}" presName="compNode" presStyleCnt="0"/>
      <dgm:spPr/>
    </dgm:pt>
    <dgm:pt modelId="{E96FDE6F-B494-492F-A1CB-8D7A6FE14975}" type="pres">
      <dgm:prSet presAssocID="{3E141EE8-1465-479C-B5EA-A08DE6409DEF}" presName="bgRect" presStyleLbl="bgShp" presStyleIdx="0" presStyleCnt="3"/>
      <dgm:spPr/>
    </dgm:pt>
    <dgm:pt modelId="{8FD73D4A-F551-4508-82A7-8A30C6A0D932}" type="pres">
      <dgm:prSet presAssocID="{3E141EE8-1465-479C-B5EA-A08DE6409DE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eedle"/>
        </a:ext>
      </dgm:extLst>
    </dgm:pt>
    <dgm:pt modelId="{7329877A-A72B-4710-8670-61001EE4B480}" type="pres">
      <dgm:prSet presAssocID="{3E141EE8-1465-479C-B5EA-A08DE6409DEF}" presName="spaceRect" presStyleCnt="0"/>
      <dgm:spPr/>
    </dgm:pt>
    <dgm:pt modelId="{9B893EB2-734F-4E01-AE72-388BB3C89D55}" type="pres">
      <dgm:prSet presAssocID="{3E141EE8-1465-479C-B5EA-A08DE6409DEF}" presName="parTx" presStyleLbl="revTx" presStyleIdx="0" presStyleCnt="3">
        <dgm:presLayoutVars>
          <dgm:chMax val="0"/>
          <dgm:chPref val="0"/>
        </dgm:presLayoutVars>
      </dgm:prSet>
      <dgm:spPr/>
    </dgm:pt>
    <dgm:pt modelId="{E9EA7E0C-FA76-4748-851E-C7A7701ECA8D}" type="pres">
      <dgm:prSet presAssocID="{8BD06087-3422-421B-B76F-F09CA4F36E65}" presName="sibTrans" presStyleCnt="0"/>
      <dgm:spPr/>
    </dgm:pt>
    <dgm:pt modelId="{3A00D8D7-2448-42BC-8A9B-18AB2E74804B}" type="pres">
      <dgm:prSet presAssocID="{783DD107-AA8B-4C6E-B0D4-16F746AB5838}" presName="compNode" presStyleCnt="0"/>
      <dgm:spPr/>
    </dgm:pt>
    <dgm:pt modelId="{91D3692B-3491-435A-B937-B1707BE6E7C4}" type="pres">
      <dgm:prSet presAssocID="{783DD107-AA8B-4C6E-B0D4-16F746AB5838}" presName="bgRect" presStyleLbl="bgShp" presStyleIdx="1" presStyleCnt="3"/>
      <dgm:spPr/>
    </dgm:pt>
    <dgm:pt modelId="{3805046B-19AF-4D4E-A878-3CC73E16E1B0}" type="pres">
      <dgm:prSet presAssocID="{783DD107-AA8B-4C6E-B0D4-16F746AB583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uscle Arm"/>
        </a:ext>
      </dgm:extLst>
    </dgm:pt>
    <dgm:pt modelId="{C59E45A0-9907-40A1-80EC-572A877182C5}" type="pres">
      <dgm:prSet presAssocID="{783DD107-AA8B-4C6E-B0D4-16F746AB5838}" presName="spaceRect" presStyleCnt="0"/>
      <dgm:spPr/>
    </dgm:pt>
    <dgm:pt modelId="{E4B27A13-BA2D-484A-B4A7-EEF9F5B401FB}" type="pres">
      <dgm:prSet presAssocID="{783DD107-AA8B-4C6E-B0D4-16F746AB5838}" presName="parTx" presStyleLbl="revTx" presStyleIdx="1" presStyleCnt="3">
        <dgm:presLayoutVars>
          <dgm:chMax val="0"/>
          <dgm:chPref val="0"/>
        </dgm:presLayoutVars>
      </dgm:prSet>
      <dgm:spPr/>
    </dgm:pt>
    <dgm:pt modelId="{B84A473D-6FD7-4765-B788-AC88CB0D32A3}" type="pres">
      <dgm:prSet presAssocID="{5ED2C10A-6F45-4FF6-B437-B094C3521118}" presName="sibTrans" presStyleCnt="0"/>
      <dgm:spPr/>
    </dgm:pt>
    <dgm:pt modelId="{DF513BC1-A465-4961-85C3-B37B4589539C}" type="pres">
      <dgm:prSet presAssocID="{524DDDAD-0F2B-4B3E-83A4-B092301CC2D2}" presName="compNode" presStyleCnt="0"/>
      <dgm:spPr/>
    </dgm:pt>
    <dgm:pt modelId="{0A8DF0AB-7B2A-4BEC-ADB5-EBF8A0EB7AE3}" type="pres">
      <dgm:prSet presAssocID="{524DDDAD-0F2B-4B3E-83A4-B092301CC2D2}" presName="bgRect" presStyleLbl="bgShp" presStyleIdx="2" presStyleCnt="3"/>
      <dgm:spPr/>
    </dgm:pt>
    <dgm:pt modelId="{8926CBE4-B91D-4865-B7E2-89FC4418239A}" type="pres">
      <dgm:prSet presAssocID="{524DDDAD-0F2B-4B3E-83A4-B092301CC2D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ethoscope"/>
        </a:ext>
      </dgm:extLst>
    </dgm:pt>
    <dgm:pt modelId="{69F68DC3-D477-426D-AEE6-EE6D8544604E}" type="pres">
      <dgm:prSet presAssocID="{524DDDAD-0F2B-4B3E-83A4-B092301CC2D2}" presName="spaceRect" presStyleCnt="0"/>
      <dgm:spPr/>
    </dgm:pt>
    <dgm:pt modelId="{2C8AA291-0EC0-440B-BDCB-46B8E839BDD8}" type="pres">
      <dgm:prSet presAssocID="{524DDDAD-0F2B-4B3E-83A4-B092301CC2D2}" presName="parTx" presStyleLbl="revTx" presStyleIdx="2" presStyleCnt="3">
        <dgm:presLayoutVars>
          <dgm:chMax val="0"/>
          <dgm:chPref val="0"/>
        </dgm:presLayoutVars>
      </dgm:prSet>
      <dgm:spPr/>
    </dgm:pt>
  </dgm:ptLst>
  <dgm:cxnLst>
    <dgm:cxn modelId="{255F5061-1127-4D50-AF7E-527417C51666}" type="presOf" srcId="{D2245122-BF16-4C59-9CC1-DA63EBB0C0D4}" destId="{C1F53AEA-7905-4C45-A11B-97E5FDEF1A46}" srcOrd="0" destOrd="0" presId="urn:microsoft.com/office/officeart/2018/2/layout/IconVerticalSolidList"/>
    <dgm:cxn modelId="{CC1C1752-146D-4B2F-88CF-1D575117BFA2}" srcId="{D2245122-BF16-4C59-9CC1-DA63EBB0C0D4}" destId="{3E141EE8-1465-479C-B5EA-A08DE6409DEF}" srcOrd="0" destOrd="0" parTransId="{E4CE6B0F-950A-4332-8843-619D7E631A4F}" sibTransId="{8BD06087-3422-421B-B76F-F09CA4F36E65}"/>
    <dgm:cxn modelId="{7D5D6F90-63D2-434B-A6D3-F844FA8883C0}" srcId="{D2245122-BF16-4C59-9CC1-DA63EBB0C0D4}" destId="{783DD107-AA8B-4C6E-B0D4-16F746AB5838}" srcOrd="1" destOrd="0" parTransId="{AFDD0B4C-7A90-46EF-9190-31C161B18FB5}" sibTransId="{5ED2C10A-6F45-4FF6-B437-B094C3521118}"/>
    <dgm:cxn modelId="{A5225F93-AE6C-4565-87C2-DA89DD2C8ACD}" type="presOf" srcId="{524DDDAD-0F2B-4B3E-83A4-B092301CC2D2}" destId="{2C8AA291-0EC0-440B-BDCB-46B8E839BDD8}" srcOrd="0" destOrd="0" presId="urn:microsoft.com/office/officeart/2018/2/layout/IconVerticalSolidList"/>
    <dgm:cxn modelId="{3338B8EC-0F6F-4950-9407-CC9595B6D16A}" type="presOf" srcId="{783DD107-AA8B-4C6E-B0D4-16F746AB5838}" destId="{E4B27A13-BA2D-484A-B4A7-EEF9F5B401FB}" srcOrd="0" destOrd="0" presId="urn:microsoft.com/office/officeart/2018/2/layout/IconVerticalSolidList"/>
    <dgm:cxn modelId="{30F7EFEC-323D-4360-8FD4-E4145FD27156}" srcId="{D2245122-BF16-4C59-9CC1-DA63EBB0C0D4}" destId="{524DDDAD-0F2B-4B3E-83A4-B092301CC2D2}" srcOrd="2" destOrd="0" parTransId="{216B5ABF-13CB-47F4-8415-10FB75405ED6}" sibTransId="{11B77E5F-2C1F-4F78-804C-4388E14693EE}"/>
    <dgm:cxn modelId="{CD35C5FA-5568-4D6B-B611-2E8AA8ECFDBA}" type="presOf" srcId="{3E141EE8-1465-479C-B5EA-A08DE6409DEF}" destId="{9B893EB2-734F-4E01-AE72-388BB3C89D55}" srcOrd="0" destOrd="0" presId="urn:microsoft.com/office/officeart/2018/2/layout/IconVerticalSolidList"/>
    <dgm:cxn modelId="{5B19B297-B7E4-4773-80ED-A7255BC92DD2}" type="presParOf" srcId="{C1F53AEA-7905-4C45-A11B-97E5FDEF1A46}" destId="{232B64A7-469F-4319-A687-37EB49DA4A5C}" srcOrd="0" destOrd="0" presId="urn:microsoft.com/office/officeart/2018/2/layout/IconVerticalSolidList"/>
    <dgm:cxn modelId="{18FF271E-47D5-4EF3-B318-B0C908B9CAD8}" type="presParOf" srcId="{232B64A7-469F-4319-A687-37EB49DA4A5C}" destId="{E96FDE6F-B494-492F-A1CB-8D7A6FE14975}" srcOrd="0" destOrd="0" presId="urn:microsoft.com/office/officeart/2018/2/layout/IconVerticalSolidList"/>
    <dgm:cxn modelId="{3A8A7244-A8E0-42A4-AFA4-63542DB7F1F5}" type="presParOf" srcId="{232B64A7-469F-4319-A687-37EB49DA4A5C}" destId="{8FD73D4A-F551-4508-82A7-8A30C6A0D932}" srcOrd="1" destOrd="0" presId="urn:microsoft.com/office/officeart/2018/2/layout/IconVerticalSolidList"/>
    <dgm:cxn modelId="{C6D8AABC-F5E4-4A16-A457-81F818ECD6DD}" type="presParOf" srcId="{232B64A7-469F-4319-A687-37EB49DA4A5C}" destId="{7329877A-A72B-4710-8670-61001EE4B480}" srcOrd="2" destOrd="0" presId="urn:microsoft.com/office/officeart/2018/2/layout/IconVerticalSolidList"/>
    <dgm:cxn modelId="{4CF6255C-090C-47F5-A93F-CA69F2616598}" type="presParOf" srcId="{232B64A7-469F-4319-A687-37EB49DA4A5C}" destId="{9B893EB2-734F-4E01-AE72-388BB3C89D55}" srcOrd="3" destOrd="0" presId="urn:microsoft.com/office/officeart/2018/2/layout/IconVerticalSolidList"/>
    <dgm:cxn modelId="{6B406085-D108-455F-9E32-F2E65A7508B2}" type="presParOf" srcId="{C1F53AEA-7905-4C45-A11B-97E5FDEF1A46}" destId="{E9EA7E0C-FA76-4748-851E-C7A7701ECA8D}" srcOrd="1" destOrd="0" presId="urn:microsoft.com/office/officeart/2018/2/layout/IconVerticalSolidList"/>
    <dgm:cxn modelId="{5A7B74A2-AC39-466A-B6FE-058BB7CB9E5F}" type="presParOf" srcId="{C1F53AEA-7905-4C45-A11B-97E5FDEF1A46}" destId="{3A00D8D7-2448-42BC-8A9B-18AB2E74804B}" srcOrd="2" destOrd="0" presId="urn:microsoft.com/office/officeart/2018/2/layout/IconVerticalSolidList"/>
    <dgm:cxn modelId="{5170206C-A31F-451D-B81E-A1CBEC96A0FC}" type="presParOf" srcId="{3A00D8D7-2448-42BC-8A9B-18AB2E74804B}" destId="{91D3692B-3491-435A-B937-B1707BE6E7C4}" srcOrd="0" destOrd="0" presId="urn:microsoft.com/office/officeart/2018/2/layout/IconVerticalSolidList"/>
    <dgm:cxn modelId="{6C491BB5-1186-4947-A07F-6066FB923328}" type="presParOf" srcId="{3A00D8D7-2448-42BC-8A9B-18AB2E74804B}" destId="{3805046B-19AF-4D4E-A878-3CC73E16E1B0}" srcOrd="1" destOrd="0" presId="urn:microsoft.com/office/officeart/2018/2/layout/IconVerticalSolidList"/>
    <dgm:cxn modelId="{557BBD11-729C-470B-B988-B3382BFCE02D}" type="presParOf" srcId="{3A00D8D7-2448-42BC-8A9B-18AB2E74804B}" destId="{C59E45A0-9907-40A1-80EC-572A877182C5}" srcOrd="2" destOrd="0" presId="urn:microsoft.com/office/officeart/2018/2/layout/IconVerticalSolidList"/>
    <dgm:cxn modelId="{38BC869A-93B8-49B2-865A-5BB2886C9744}" type="presParOf" srcId="{3A00D8D7-2448-42BC-8A9B-18AB2E74804B}" destId="{E4B27A13-BA2D-484A-B4A7-EEF9F5B401FB}" srcOrd="3" destOrd="0" presId="urn:microsoft.com/office/officeart/2018/2/layout/IconVerticalSolidList"/>
    <dgm:cxn modelId="{1720C2CD-9ACF-44B8-AA4E-4496808BCC6D}" type="presParOf" srcId="{C1F53AEA-7905-4C45-A11B-97E5FDEF1A46}" destId="{B84A473D-6FD7-4765-B788-AC88CB0D32A3}" srcOrd="3" destOrd="0" presId="urn:microsoft.com/office/officeart/2018/2/layout/IconVerticalSolidList"/>
    <dgm:cxn modelId="{2774F279-D7F5-4DD8-82D6-192A700505EF}" type="presParOf" srcId="{C1F53AEA-7905-4C45-A11B-97E5FDEF1A46}" destId="{DF513BC1-A465-4961-85C3-B37B4589539C}" srcOrd="4" destOrd="0" presId="urn:microsoft.com/office/officeart/2018/2/layout/IconVerticalSolidList"/>
    <dgm:cxn modelId="{A615F2DF-3614-4246-A856-85E8747AE9A9}" type="presParOf" srcId="{DF513BC1-A465-4961-85C3-B37B4589539C}" destId="{0A8DF0AB-7B2A-4BEC-ADB5-EBF8A0EB7AE3}" srcOrd="0" destOrd="0" presId="urn:microsoft.com/office/officeart/2018/2/layout/IconVerticalSolidList"/>
    <dgm:cxn modelId="{85F777C4-C033-465E-B29A-FE843D3E85B5}" type="presParOf" srcId="{DF513BC1-A465-4961-85C3-B37B4589539C}" destId="{8926CBE4-B91D-4865-B7E2-89FC4418239A}" srcOrd="1" destOrd="0" presId="urn:microsoft.com/office/officeart/2018/2/layout/IconVerticalSolidList"/>
    <dgm:cxn modelId="{8D2F2C9B-EBE1-4184-B88E-A6A5727679F3}" type="presParOf" srcId="{DF513BC1-A465-4961-85C3-B37B4589539C}" destId="{69F68DC3-D477-426D-AEE6-EE6D8544604E}" srcOrd="2" destOrd="0" presId="urn:microsoft.com/office/officeart/2018/2/layout/IconVerticalSolidList"/>
    <dgm:cxn modelId="{EE729EF4-9EDE-4F43-9704-8FF650891CB3}" type="presParOf" srcId="{DF513BC1-A465-4961-85C3-B37B4589539C}" destId="{2C8AA291-0EC0-440B-BDCB-46B8E839BDD8}" srcOrd="3" destOrd="0" presId="urn:microsoft.com/office/officeart/2018/2/layout/IconVerticalSoli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52D3F37-533C-4A37-82D5-755C7D4B1C36}" type="doc">
      <dgm:prSet loTypeId="urn:microsoft.com/office/officeart/2005/8/layout/venn3" loCatId="relationship" qsTypeId="urn:microsoft.com/office/officeart/2005/8/quickstyle/simple1" qsCatId="simple" csTypeId="urn:microsoft.com/office/officeart/2005/8/colors/colorful3" csCatId="colorful"/>
      <dgm:spPr/>
      <dgm:t>
        <a:bodyPr/>
        <a:lstStyle/>
        <a:p>
          <a:endParaRPr lang="en-US"/>
        </a:p>
      </dgm:t>
    </dgm:pt>
    <dgm:pt modelId="{B5EDAD5E-131C-4936-A828-BE01D82FEE03}">
      <dgm:prSet custT="1"/>
      <dgm:spPr/>
      <dgm:t>
        <a:bodyPr/>
        <a:lstStyle/>
        <a:p>
          <a:pPr algn="just" rtl="0"/>
          <a:r>
            <a:rPr lang="en-US" sz="2000">
              <a:latin typeface="Neue Haas Grotesk Text Pro"/>
            </a:rPr>
            <a:t>Offer referral for consideration of joint replacement when pain and functional limitation persist despite optimal non‑surgical management (NICE, 2022).</a:t>
          </a:r>
        </a:p>
      </dgm:t>
    </dgm:pt>
    <dgm:pt modelId="{1E4C3DF7-B5D7-447C-86EC-42021773665E}" type="parTrans" cxnId="{E94453D6-1B73-417D-938B-A0E558054238}">
      <dgm:prSet/>
      <dgm:spPr/>
      <dgm:t>
        <a:bodyPr/>
        <a:lstStyle/>
        <a:p>
          <a:pPr algn="just"/>
          <a:endParaRPr lang="en-US" sz="3200">
            <a:solidFill>
              <a:schemeClr val="tx1"/>
            </a:solidFill>
          </a:endParaRPr>
        </a:p>
      </dgm:t>
    </dgm:pt>
    <dgm:pt modelId="{FEE62CF4-9129-4624-A44F-6596E1415A32}" type="sibTrans" cxnId="{E94453D6-1B73-417D-938B-A0E558054238}">
      <dgm:prSet/>
      <dgm:spPr/>
      <dgm:t>
        <a:bodyPr/>
        <a:lstStyle/>
        <a:p>
          <a:pPr algn="just"/>
          <a:endParaRPr lang="en-US" sz="3200">
            <a:solidFill>
              <a:schemeClr val="tx1"/>
            </a:solidFill>
          </a:endParaRPr>
        </a:p>
      </dgm:t>
    </dgm:pt>
    <dgm:pt modelId="{CB4C3A35-6B05-4B9C-8B37-033647F3805E}">
      <dgm:prSet custT="1"/>
      <dgm:spPr/>
      <dgm:t>
        <a:bodyPr/>
        <a:lstStyle/>
        <a:p>
          <a:pPr algn="just" rtl="0"/>
          <a:r>
            <a:rPr lang="en-US" sz="2000">
              <a:latin typeface="Neue Haas Grotesk Text Pro"/>
            </a:rPr>
            <a:t>Do not exclude people from referral because of age, sex, smoking, comorbidities or overweight or obesity (NICE, 2022).</a:t>
          </a:r>
        </a:p>
      </dgm:t>
    </dgm:pt>
    <dgm:pt modelId="{E0A96912-202B-4AE9-87AF-A51B399ED2D6}" type="parTrans" cxnId="{158BA87B-114A-4CFE-BDAA-75ED4CCE4280}">
      <dgm:prSet/>
      <dgm:spPr/>
      <dgm:t>
        <a:bodyPr/>
        <a:lstStyle/>
        <a:p>
          <a:pPr algn="just"/>
          <a:endParaRPr lang="en-US" sz="3200">
            <a:solidFill>
              <a:schemeClr val="tx1"/>
            </a:solidFill>
          </a:endParaRPr>
        </a:p>
      </dgm:t>
    </dgm:pt>
    <dgm:pt modelId="{7C789E4D-B124-4325-9499-CD9474899C60}" type="sibTrans" cxnId="{158BA87B-114A-4CFE-BDAA-75ED4CCE4280}">
      <dgm:prSet/>
      <dgm:spPr/>
      <dgm:t>
        <a:bodyPr/>
        <a:lstStyle/>
        <a:p>
          <a:pPr algn="just"/>
          <a:endParaRPr lang="en-US" sz="3200">
            <a:solidFill>
              <a:schemeClr val="tx1"/>
            </a:solidFill>
          </a:endParaRPr>
        </a:p>
      </dgm:t>
    </dgm:pt>
    <dgm:pt modelId="{F9D09994-D406-4DD2-82B0-73D19BD25929}">
      <dgm:prSet custT="1"/>
      <dgm:spPr/>
      <dgm:t>
        <a:bodyPr/>
        <a:lstStyle/>
        <a:p>
          <a:pPr algn="just" rtl="0"/>
          <a:r>
            <a:rPr lang="en-US" sz="2000">
              <a:latin typeface="Neue Haas Grotesk Text Pro"/>
            </a:rPr>
            <a:t>Use shared decision aids to discuss risks, benefits and recovery expectations (NICE, 2020; NICE, 2021).</a:t>
          </a:r>
        </a:p>
      </dgm:t>
    </dgm:pt>
    <dgm:pt modelId="{A5520E41-5F0A-4FAD-BAEF-2AEA5B1FE9EF}" type="parTrans" cxnId="{8CFEB23B-CB42-4819-AEA6-A17A96E8FECA}">
      <dgm:prSet/>
      <dgm:spPr/>
      <dgm:t>
        <a:bodyPr/>
        <a:lstStyle/>
        <a:p>
          <a:pPr algn="just"/>
          <a:endParaRPr lang="en-US" sz="3200">
            <a:solidFill>
              <a:schemeClr val="tx1"/>
            </a:solidFill>
          </a:endParaRPr>
        </a:p>
      </dgm:t>
    </dgm:pt>
    <dgm:pt modelId="{63BFE1E1-78FB-4F90-915E-4607AC788E6D}" type="sibTrans" cxnId="{8CFEB23B-CB42-4819-AEA6-A17A96E8FECA}">
      <dgm:prSet/>
      <dgm:spPr/>
      <dgm:t>
        <a:bodyPr/>
        <a:lstStyle/>
        <a:p>
          <a:pPr algn="just"/>
          <a:endParaRPr lang="en-US" sz="3200">
            <a:solidFill>
              <a:schemeClr val="tx1"/>
            </a:solidFill>
          </a:endParaRPr>
        </a:p>
      </dgm:t>
    </dgm:pt>
    <dgm:pt modelId="{B5C34AD9-080E-4337-87AF-CBCBABFDB450}" type="pres">
      <dgm:prSet presAssocID="{352D3F37-533C-4A37-82D5-755C7D4B1C36}" presName="Name0" presStyleCnt="0">
        <dgm:presLayoutVars>
          <dgm:dir/>
          <dgm:resizeHandles val="exact"/>
        </dgm:presLayoutVars>
      </dgm:prSet>
      <dgm:spPr/>
    </dgm:pt>
    <dgm:pt modelId="{DFB1D714-0769-442B-8FDE-DEA8AF9548AD}" type="pres">
      <dgm:prSet presAssocID="{B5EDAD5E-131C-4936-A828-BE01D82FEE03}" presName="Name5" presStyleLbl="vennNode1" presStyleIdx="0" presStyleCnt="3">
        <dgm:presLayoutVars>
          <dgm:bulletEnabled val="1"/>
        </dgm:presLayoutVars>
      </dgm:prSet>
      <dgm:spPr/>
    </dgm:pt>
    <dgm:pt modelId="{8585DE64-B3F1-47C5-97B4-4BF0ED2FEDF0}" type="pres">
      <dgm:prSet presAssocID="{FEE62CF4-9129-4624-A44F-6596E1415A32}" presName="space" presStyleCnt="0"/>
      <dgm:spPr/>
    </dgm:pt>
    <dgm:pt modelId="{49B8DB0A-9828-48E6-959C-D1838A72CF2A}" type="pres">
      <dgm:prSet presAssocID="{CB4C3A35-6B05-4B9C-8B37-033647F3805E}" presName="Name5" presStyleLbl="vennNode1" presStyleIdx="1" presStyleCnt="3">
        <dgm:presLayoutVars>
          <dgm:bulletEnabled val="1"/>
        </dgm:presLayoutVars>
      </dgm:prSet>
      <dgm:spPr/>
    </dgm:pt>
    <dgm:pt modelId="{EAF19C96-5D49-49CC-9DBA-21F7AB8B72AC}" type="pres">
      <dgm:prSet presAssocID="{7C789E4D-B124-4325-9499-CD9474899C60}" presName="space" presStyleCnt="0"/>
      <dgm:spPr/>
    </dgm:pt>
    <dgm:pt modelId="{8F453BC4-2AA3-4171-AE66-EF49A3BB18B0}" type="pres">
      <dgm:prSet presAssocID="{F9D09994-D406-4DD2-82B0-73D19BD25929}" presName="Name5" presStyleLbl="vennNode1" presStyleIdx="2" presStyleCnt="3">
        <dgm:presLayoutVars>
          <dgm:bulletEnabled val="1"/>
        </dgm:presLayoutVars>
      </dgm:prSet>
      <dgm:spPr/>
    </dgm:pt>
  </dgm:ptLst>
  <dgm:cxnLst>
    <dgm:cxn modelId="{33CEDA37-FDCD-41A9-83E7-2963D29B6E07}" type="presOf" srcId="{352D3F37-533C-4A37-82D5-755C7D4B1C36}" destId="{B5C34AD9-080E-4337-87AF-CBCBABFDB450}" srcOrd="0" destOrd="0" presId="urn:microsoft.com/office/officeart/2005/8/layout/venn3"/>
    <dgm:cxn modelId="{8CFEB23B-CB42-4819-AEA6-A17A96E8FECA}" srcId="{352D3F37-533C-4A37-82D5-755C7D4B1C36}" destId="{F9D09994-D406-4DD2-82B0-73D19BD25929}" srcOrd="2" destOrd="0" parTransId="{A5520E41-5F0A-4FAD-BAEF-2AEA5B1FE9EF}" sibTransId="{63BFE1E1-78FB-4F90-915E-4607AC788E6D}"/>
    <dgm:cxn modelId="{2ECD3F3C-BE9C-489B-8482-760DAEC3B19B}" type="presOf" srcId="{B5EDAD5E-131C-4936-A828-BE01D82FEE03}" destId="{DFB1D714-0769-442B-8FDE-DEA8AF9548AD}" srcOrd="0" destOrd="0" presId="urn:microsoft.com/office/officeart/2005/8/layout/venn3"/>
    <dgm:cxn modelId="{C6EA905A-F787-4615-80C4-E256F5317402}" type="presOf" srcId="{CB4C3A35-6B05-4B9C-8B37-033647F3805E}" destId="{49B8DB0A-9828-48E6-959C-D1838A72CF2A}" srcOrd="0" destOrd="0" presId="urn:microsoft.com/office/officeart/2005/8/layout/venn3"/>
    <dgm:cxn modelId="{158BA87B-114A-4CFE-BDAA-75ED4CCE4280}" srcId="{352D3F37-533C-4A37-82D5-755C7D4B1C36}" destId="{CB4C3A35-6B05-4B9C-8B37-033647F3805E}" srcOrd="1" destOrd="0" parTransId="{E0A96912-202B-4AE9-87AF-A51B399ED2D6}" sibTransId="{7C789E4D-B124-4325-9499-CD9474899C60}"/>
    <dgm:cxn modelId="{E94453D6-1B73-417D-938B-A0E558054238}" srcId="{352D3F37-533C-4A37-82D5-755C7D4B1C36}" destId="{B5EDAD5E-131C-4936-A828-BE01D82FEE03}" srcOrd="0" destOrd="0" parTransId="{1E4C3DF7-B5D7-447C-86EC-42021773665E}" sibTransId="{FEE62CF4-9129-4624-A44F-6596E1415A32}"/>
    <dgm:cxn modelId="{62F7D1EC-255C-489E-89BA-6AF4C9D82595}" type="presOf" srcId="{F9D09994-D406-4DD2-82B0-73D19BD25929}" destId="{8F453BC4-2AA3-4171-AE66-EF49A3BB18B0}" srcOrd="0" destOrd="0" presId="urn:microsoft.com/office/officeart/2005/8/layout/venn3"/>
    <dgm:cxn modelId="{A0893D1F-87A4-422E-9957-ED1D763B4214}" type="presParOf" srcId="{B5C34AD9-080E-4337-87AF-CBCBABFDB450}" destId="{DFB1D714-0769-442B-8FDE-DEA8AF9548AD}" srcOrd="0" destOrd="0" presId="urn:microsoft.com/office/officeart/2005/8/layout/venn3"/>
    <dgm:cxn modelId="{75509AEF-44C5-43EB-9FF7-336BC89827D5}" type="presParOf" srcId="{B5C34AD9-080E-4337-87AF-CBCBABFDB450}" destId="{8585DE64-B3F1-47C5-97B4-4BF0ED2FEDF0}" srcOrd="1" destOrd="0" presId="urn:microsoft.com/office/officeart/2005/8/layout/venn3"/>
    <dgm:cxn modelId="{5FAA5ADF-7B90-48DA-A5F7-3670C47980D3}" type="presParOf" srcId="{B5C34AD9-080E-4337-87AF-CBCBABFDB450}" destId="{49B8DB0A-9828-48E6-959C-D1838A72CF2A}" srcOrd="2" destOrd="0" presId="urn:microsoft.com/office/officeart/2005/8/layout/venn3"/>
    <dgm:cxn modelId="{CDD796C4-F1C4-439A-A444-9E7EC062ACE8}" type="presParOf" srcId="{B5C34AD9-080E-4337-87AF-CBCBABFDB450}" destId="{EAF19C96-5D49-49CC-9DBA-21F7AB8B72AC}" srcOrd="3" destOrd="0" presId="urn:microsoft.com/office/officeart/2005/8/layout/venn3"/>
    <dgm:cxn modelId="{2FDBF8FB-AC4E-4987-9BC5-60E479FA12E7}" type="presParOf" srcId="{B5C34AD9-080E-4337-87AF-CBCBABFDB450}" destId="{8F453BC4-2AA3-4171-AE66-EF49A3BB18B0}" srcOrd="4" destOrd="0" presId="urn:microsoft.com/office/officeart/2005/8/layout/venn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3C8D655-D554-4955-8F9C-C7AF22449FC5}" type="doc">
      <dgm:prSet loTypeId="urn:microsoft.com/office/officeart/2005/8/layout/hProcess10" loCatId="process" qsTypeId="urn:microsoft.com/office/officeart/2005/8/quickstyle/simple1" qsCatId="simple" csTypeId="urn:microsoft.com/office/officeart/2005/8/colors/colorful1" csCatId="colorful" phldr="1"/>
      <dgm:spPr/>
      <dgm:t>
        <a:bodyPr/>
        <a:lstStyle/>
        <a:p>
          <a:endParaRPr lang="en-US"/>
        </a:p>
      </dgm:t>
    </dgm:pt>
    <dgm:pt modelId="{B2C13B86-BA50-4904-8C77-96A1DEB8C342}">
      <dgm:prSet/>
      <dgm:spPr/>
      <dgm:t>
        <a:bodyPr/>
        <a:lstStyle/>
        <a:p>
          <a:pPr rtl="0"/>
          <a:r>
            <a:rPr lang="en-US">
              <a:latin typeface="Neue Haas Grotesk Text Pro"/>
            </a:rPr>
            <a:t>Agree review at three months to evaluate pain, function, activity and adherence then six to twelve monthly according to need (NICE, 2022).</a:t>
          </a:r>
        </a:p>
      </dgm:t>
    </dgm:pt>
    <dgm:pt modelId="{E84FC8C5-3BBA-47E0-9F68-519E8B258B93}" type="parTrans" cxnId="{18E49EED-58EF-4D35-9728-EE5D72493040}">
      <dgm:prSet/>
      <dgm:spPr/>
      <dgm:t>
        <a:bodyPr/>
        <a:lstStyle/>
        <a:p>
          <a:endParaRPr lang="en-US"/>
        </a:p>
      </dgm:t>
    </dgm:pt>
    <dgm:pt modelId="{7BF9AA5F-5786-4A62-81AD-2C0305AB8173}" type="sibTrans" cxnId="{18E49EED-58EF-4D35-9728-EE5D72493040}">
      <dgm:prSet/>
      <dgm:spPr/>
      <dgm:t>
        <a:bodyPr/>
        <a:lstStyle/>
        <a:p>
          <a:endParaRPr lang="en-US"/>
        </a:p>
      </dgm:t>
    </dgm:pt>
    <dgm:pt modelId="{0610CD20-BCA5-4A9C-A4BF-E4B2EDD90087}">
      <dgm:prSet/>
      <dgm:spPr/>
      <dgm:t>
        <a:bodyPr/>
        <a:lstStyle/>
        <a:p>
          <a:pPr rtl="0"/>
          <a:r>
            <a:rPr lang="en-US">
              <a:latin typeface="Neue Haas Grotesk Text Pro"/>
            </a:rPr>
            <a:t>Advise red flags including hot swollen joint, severe locking, acute trauma or systemic features that suggest an alternative diagnosis.</a:t>
          </a:r>
        </a:p>
      </dgm:t>
    </dgm:pt>
    <dgm:pt modelId="{D5A4F924-3E0E-46F8-A1ED-307D1A4FB4D2}" type="parTrans" cxnId="{196DE312-7FB6-456B-99B5-EA7A961ED0AF}">
      <dgm:prSet/>
      <dgm:spPr/>
      <dgm:t>
        <a:bodyPr/>
        <a:lstStyle/>
        <a:p>
          <a:endParaRPr lang="en-US"/>
        </a:p>
      </dgm:t>
    </dgm:pt>
    <dgm:pt modelId="{BBC6CE1D-5B99-4AE6-8A3E-92578D1CEE68}" type="sibTrans" cxnId="{196DE312-7FB6-456B-99B5-EA7A961ED0AF}">
      <dgm:prSet/>
      <dgm:spPr/>
      <dgm:t>
        <a:bodyPr/>
        <a:lstStyle/>
        <a:p>
          <a:endParaRPr lang="en-US"/>
        </a:p>
      </dgm:t>
    </dgm:pt>
    <dgm:pt modelId="{C5B3D8EB-D27D-4BC3-891F-86166A4D17E2}">
      <dgm:prSet/>
      <dgm:spPr/>
      <dgm:t>
        <a:bodyPr/>
        <a:lstStyle/>
        <a:p>
          <a:pPr rtl="0"/>
          <a:r>
            <a:rPr lang="en-US">
              <a:latin typeface="Neue Haas Grotesk Text Pro"/>
            </a:rPr>
            <a:t>Reinforce safe medicine use, renal and blood pressure monitoring when on oral NSAIDs.</a:t>
          </a:r>
        </a:p>
      </dgm:t>
    </dgm:pt>
    <dgm:pt modelId="{1E5315DF-E522-4184-B466-0AAA24883EFD}" type="parTrans" cxnId="{B3BA8D4B-FA96-477D-95C3-0B2160F778B8}">
      <dgm:prSet/>
      <dgm:spPr/>
      <dgm:t>
        <a:bodyPr/>
        <a:lstStyle/>
        <a:p>
          <a:endParaRPr lang="en-US"/>
        </a:p>
      </dgm:t>
    </dgm:pt>
    <dgm:pt modelId="{6E4841AE-60C7-47ED-ADAC-632369621366}" type="sibTrans" cxnId="{B3BA8D4B-FA96-477D-95C3-0B2160F778B8}">
      <dgm:prSet/>
      <dgm:spPr/>
      <dgm:t>
        <a:bodyPr/>
        <a:lstStyle/>
        <a:p>
          <a:endParaRPr lang="en-US"/>
        </a:p>
      </dgm:t>
    </dgm:pt>
    <dgm:pt modelId="{590E997E-7528-4512-9F7B-9430B2234E19}" type="pres">
      <dgm:prSet presAssocID="{43C8D655-D554-4955-8F9C-C7AF22449FC5}" presName="Name0" presStyleCnt="0">
        <dgm:presLayoutVars>
          <dgm:dir/>
          <dgm:resizeHandles val="exact"/>
        </dgm:presLayoutVars>
      </dgm:prSet>
      <dgm:spPr/>
    </dgm:pt>
    <dgm:pt modelId="{D4A142D9-56A9-4A53-804F-44FA35E5DA5C}" type="pres">
      <dgm:prSet presAssocID="{B2C13B86-BA50-4904-8C77-96A1DEB8C342}" presName="composite" presStyleCnt="0"/>
      <dgm:spPr/>
    </dgm:pt>
    <dgm:pt modelId="{5BDDC402-0E3B-4243-9BFE-40659ED140E9}" type="pres">
      <dgm:prSet presAssocID="{B2C13B86-BA50-4904-8C77-96A1DEB8C342}" presName="imagSh" presStyleLbl="bgImgPlace1" presStyleIdx="0" presStyleCnt="3"/>
      <dgm:spPr>
        <a:blipFill rotWithShape="1">
          <a:blip xmlns:r="http://schemas.openxmlformats.org/officeDocument/2006/relationships" r:embed="rId1"/>
          <a:stretch>
            <a:fillRect/>
          </a:stretch>
        </a:blipFill>
      </dgm:spPr>
    </dgm:pt>
    <dgm:pt modelId="{03BCD07E-2761-4953-BD2E-A095640EA115}" type="pres">
      <dgm:prSet presAssocID="{B2C13B86-BA50-4904-8C77-96A1DEB8C342}" presName="txNode" presStyleLbl="node1" presStyleIdx="0" presStyleCnt="3">
        <dgm:presLayoutVars>
          <dgm:bulletEnabled val="1"/>
        </dgm:presLayoutVars>
      </dgm:prSet>
      <dgm:spPr/>
    </dgm:pt>
    <dgm:pt modelId="{273CAD88-D072-42F2-946C-9065BCBBD4BE}" type="pres">
      <dgm:prSet presAssocID="{7BF9AA5F-5786-4A62-81AD-2C0305AB8173}" presName="sibTrans" presStyleLbl="sibTrans2D1" presStyleIdx="0" presStyleCnt="2"/>
      <dgm:spPr/>
    </dgm:pt>
    <dgm:pt modelId="{3EAD499D-6E3D-4DB6-A25C-36C637DC3CE5}" type="pres">
      <dgm:prSet presAssocID="{7BF9AA5F-5786-4A62-81AD-2C0305AB8173}" presName="connTx" presStyleLbl="sibTrans2D1" presStyleIdx="0" presStyleCnt="2"/>
      <dgm:spPr/>
    </dgm:pt>
    <dgm:pt modelId="{3B2715A1-2D8F-47C8-BF78-855E02CC7AD0}" type="pres">
      <dgm:prSet presAssocID="{0610CD20-BCA5-4A9C-A4BF-E4B2EDD90087}" presName="composite" presStyleCnt="0"/>
      <dgm:spPr/>
    </dgm:pt>
    <dgm:pt modelId="{718C5A35-FE51-4AB9-9466-82463739A5D2}" type="pres">
      <dgm:prSet presAssocID="{0610CD20-BCA5-4A9C-A4BF-E4B2EDD90087}" presName="imagSh" presStyleLbl="bgImgPlace1" presStyleIdx="1" presStyleCnt="3"/>
      <dgm:spPr>
        <a:blipFill rotWithShape="1">
          <a:blip xmlns:r="http://schemas.openxmlformats.org/officeDocument/2006/relationships" r:embed="rId1"/>
          <a:stretch>
            <a:fillRect/>
          </a:stretch>
        </a:blipFill>
      </dgm:spPr>
    </dgm:pt>
    <dgm:pt modelId="{FBC3E492-03DA-46AF-ABC9-D0145131A05E}" type="pres">
      <dgm:prSet presAssocID="{0610CD20-BCA5-4A9C-A4BF-E4B2EDD90087}" presName="txNode" presStyleLbl="node1" presStyleIdx="1" presStyleCnt="3">
        <dgm:presLayoutVars>
          <dgm:bulletEnabled val="1"/>
        </dgm:presLayoutVars>
      </dgm:prSet>
      <dgm:spPr/>
    </dgm:pt>
    <dgm:pt modelId="{022536E7-AE2B-445D-A8E5-FC93D82B3F4E}" type="pres">
      <dgm:prSet presAssocID="{BBC6CE1D-5B99-4AE6-8A3E-92578D1CEE68}" presName="sibTrans" presStyleLbl="sibTrans2D1" presStyleIdx="1" presStyleCnt="2"/>
      <dgm:spPr/>
    </dgm:pt>
    <dgm:pt modelId="{C82C376F-AC70-483E-9184-AF3D3AE8E9C2}" type="pres">
      <dgm:prSet presAssocID="{BBC6CE1D-5B99-4AE6-8A3E-92578D1CEE68}" presName="connTx" presStyleLbl="sibTrans2D1" presStyleIdx="1" presStyleCnt="2"/>
      <dgm:spPr/>
    </dgm:pt>
    <dgm:pt modelId="{276027BF-697F-485F-9057-D286CB814DCC}" type="pres">
      <dgm:prSet presAssocID="{C5B3D8EB-D27D-4BC3-891F-86166A4D17E2}" presName="composite" presStyleCnt="0"/>
      <dgm:spPr/>
    </dgm:pt>
    <dgm:pt modelId="{E0A474C6-BF72-4DCF-B008-6A1DB2B8376C}" type="pres">
      <dgm:prSet presAssocID="{C5B3D8EB-D27D-4BC3-891F-86166A4D17E2}" presName="imagSh" presStyleLbl="bgImgPlace1" presStyleIdx="2" presStyleCnt="3"/>
      <dgm:spPr>
        <a:blipFill rotWithShape="1">
          <a:blip xmlns:r="http://schemas.openxmlformats.org/officeDocument/2006/relationships" r:embed="rId1"/>
          <a:stretch>
            <a:fillRect/>
          </a:stretch>
        </a:blipFill>
      </dgm:spPr>
    </dgm:pt>
    <dgm:pt modelId="{5E6C909F-1F32-4A8C-8FE9-6762253284BA}" type="pres">
      <dgm:prSet presAssocID="{C5B3D8EB-D27D-4BC3-891F-86166A4D17E2}" presName="txNode" presStyleLbl="node1" presStyleIdx="2" presStyleCnt="3">
        <dgm:presLayoutVars>
          <dgm:bulletEnabled val="1"/>
        </dgm:presLayoutVars>
      </dgm:prSet>
      <dgm:spPr/>
    </dgm:pt>
  </dgm:ptLst>
  <dgm:cxnLst>
    <dgm:cxn modelId="{196DE312-7FB6-456B-99B5-EA7A961ED0AF}" srcId="{43C8D655-D554-4955-8F9C-C7AF22449FC5}" destId="{0610CD20-BCA5-4A9C-A4BF-E4B2EDD90087}" srcOrd="1" destOrd="0" parTransId="{D5A4F924-3E0E-46F8-A1ED-307D1A4FB4D2}" sibTransId="{BBC6CE1D-5B99-4AE6-8A3E-92578D1CEE68}"/>
    <dgm:cxn modelId="{8E82F334-09B7-42FF-B7E9-F3E51D6930BF}" type="presOf" srcId="{0610CD20-BCA5-4A9C-A4BF-E4B2EDD90087}" destId="{FBC3E492-03DA-46AF-ABC9-D0145131A05E}" srcOrd="0" destOrd="0" presId="urn:microsoft.com/office/officeart/2005/8/layout/hProcess10"/>
    <dgm:cxn modelId="{F5F5F53F-5D3F-49CF-8FC2-B66497C3A76A}" type="presOf" srcId="{C5B3D8EB-D27D-4BC3-891F-86166A4D17E2}" destId="{5E6C909F-1F32-4A8C-8FE9-6762253284BA}" srcOrd="0" destOrd="0" presId="urn:microsoft.com/office/officeart/2005/8/layout/hProcess10"/>
    <dgm:cxn modelId="{B3BA8D4B-FA96-477D-95C3-0B2160F778B8}" srcId="{43C8D655-D554-4955-8F9C-C7AF22449FC5}" destId="{C5B3D8EB-D27D-4BC3-891F-86166A4D17E2}" srcOrd="2" destOrd="0" parTransId="{1E5315DF-E522-4184-B466-0AAA24883EFD}" sibTransId="{6E4841AE-60C7-47ED-ADAC-632369621366}"/>
    <dgm:cxn modelId="{F6F7C86B-2AA8-4BB1-AE40-47CDC34CF354}" type="presOf" srcId="{BBC6CE1D-5B99-4AE6-8A3E-92578D1CEE68}" destId="{C82C376F-AC70-483E-9184-AF3D3AE8E9C2}" srcOrd="1" destOrd="0" presId="urn:microsoft.com/office/officeart/2005/8/layout/hProcess10"/>
    <dgm:cxn modelId="{A99E1C7A-247B-4D5A-8D5C-AC0CDEA48BC1}" type="presOf" srcId="{7BF9AA5F-5786-4A62-81AD-2C0305AB8173}" destId="{3EAD499D-6E3D-4DB6-A25C-36C637DC3CE5}" srcOrd="1" destOrd="0" presId="urn:microsoft.com/office/officeart/2005/8/layout/hProcess10"/>
    <dgm:cxn modelId="{12CD9C87-D414-494D-AD0E-A40CD09D1B8F}" type="presOf" srcId="{B2C13B86-BA50-4904-8C77-96A1DEB8C342}" destId="{03BCD07E-2761-4953-BD2E-A095640EA115}" srcOrd="0" destOrd="0" presId="urn:microsoft.com/office/officeart/2005/8/layout/hProcess10"/>
    <dgm:cxn modelId="{66FD8A8F-A9DC-4180-B300-0BE655868287}" type="presOf" srcId="{43C8D655-D554-4955-8F9C-C7AF22449FC5}" destId="{590E997E-7528-4512-9F7B-9430B2234E19}" srcOrd="0" destOrd="0" presId="urn:microsoft.com/office/officeart/2005/8/layout/hProcess10"/>
    <dgm:cxn modelId="{21BB05AD-CAC2-468E-BB5D-C0DEA73BB5A4}" type="presOf" srcId="{BBC6CE1D-5B99-4AE6-8A3E-92578D1CEE68}" destId="{022536E7-AE2B-445D-A8E5-FC93D82B3F4E}" srcOrd="0" destOrd="0" presId="urn:microsoft.com/office/officeart/2005/8/layout/hProcess10"/>
    <dgm:cxn modelId="{18E49EED-58EF-4D35-9728-EE5D72493040}" srcId="{43C8D655-D554-4955-8F9C-C7AF22449FC5}" destId="{B2C13B86-BA50-4904-8C77-96A1DEB8C342}" srcOrd="0" destOrd="0" parTransId="{E84FC8C5-3BBA-47E0-9F68-519E8B258B93}" sibTransId="{7BF9AA5F-5786-4A62-81AD-2C0305AB8173}"/>
    <dgm:cxn modelId="{224512EF-B8D9-484B-8FC5-CC46986280D7}" type="presOf" srcId="{7BF9AA5F-5786-4A62-81AD-2C0305AB8173}" destId="{273CAD88-D072-42F2-946C-9065BCBBD4BE}" srcOrd="0" destOrd="0" presId="urn:microsoft.com/office/officeart/2005/8/layout/hProcess10"/>
    <dgm:cxn modelId="{30CB9049-C0F3-4D8F-9836-51E37EE3412E}" type="presParOf" srcId="{590E997E-7528-4512-9F7B-9430B2234E19}" destId="{D4A142D9-56A9-4A53-804F-44FA35E5DA5C}" srcOrd="0" destOrd="0" presId="urn:microsoft.com/office/officeart/2005/8/layout/hProcess10"/>
    <dgm:cxn modelId="{8DF14831-170A-492F-8F38-97C104943BA0}" type="presParOf" srcId="{D4A142D9-56A9-4A53-804F-44FA35E5DA5C}" destId="{5BDDC402-0E3B-4243-9BFE-40659ED140E9}" srcOrd="0" destOrd="0" presId="urn:microsoft.com/office/officeart/2005/8/layout/hProcess10"/>
    <dgm:cxn modelId="{117D983E-AC81-4328-9072-5AE16ED1DAA4}" type="presParOf" srcId="{D4A142D9-56A9-4A53-804F-44FA35E5DA5C}" destId="{03BCD07E-2761-4953-BD2E-A095640EA115}" srcOrd="1" destOrd="0" presId="urn:microsoft.com/office/officeart/2005/8/layout/hProcess10"/>
    <dgm:cxn modelId="{2AE80C8D-E7B2-4645-84E3-644278476A8C}" type="presParOf" srcId="{590E997E-7528-4512-9F7B-9430B2234E19}" destId="{273CAD88-D072-42F2-946C-9065BCBBD4BE}" srcOrd="1" destOrd="0" presId="urn:microsoft.com/office/officeart/2005/8/layout/hProcess10"/>
    <dgm:cxn modelId="{0BADF6D9-D12F-4EBA-9212-12392D8C6E87}" type="presParOf" srcId="{273CAD88-D072-42F2-946C-9065BCBBD4BE}" destId="{3EAD499D-6E3D-4DB6-A25C-36C637DC3CE5}" srcOrd="0" destOrd="0" presId="urn:microsoft.com/office/officeart/2005/8/layout/hProcess10"/>
    <dgm:cxn modelId="{72A75D6F-964E-4041-9794-68D0F49F8379}" type="presParOf" srcId="{590E997E-7528-4512-9F7B-9430B2234E19}" destId="{3B2715A1-2D8F-47C8-BF78-855E02CC7AD0}" srcOrd="2" destOrd="0" presId="urn:microsoft.com/office/officeart/2005/8/layout/hProcess10"/>
    <dgm:cxn modelId="{F2DD1E7F-AE65-4E41-B2FC-722AA41341DA}" type="presParOf" srcId="{3B2715A1-2D8F-47C8-BF78-855E02CC7AD0}" destId="{718C5A35-FE51-4AB9-9466-82463739A5D2}" srcOrd="0" destOrd="0" presId="urn:microsoft.com/office/officeart/2005/8/layout/hProcess10"/>
    <dgm:cxn modelId="{B8D05DA1-9C34-4E0F-A90F-1DEC8A75C1F3}" type="presParOf" srcId="{3B2715A1-2D8F-47C8-BF78-855E02CC7AD0}" destId="{FBC3E492-03DA-46AF-ABC9-D0145131A05E}" srcOrd="1" destOrd="0" presId="urn:microsoft.com/office/officeart/2005/8/layout/hProcess10"/>
    <dgm:cxn modelId="{E82729AF-3A57-4DE3-8571-E01EED2A5F4A}" type="presParOf" srcId="{590E997E-7528-4512-9F7B-9430B2234E19}" destId="{022536E7-AE2B-445D-A8E5-FC93D82B3F4E}" srcOrd="3" destOrd="0" presId="urn:microsoft.com/office/officeart/2005/8/layout/hProcess10"/>
    <dgm:cxn modelId="{FBA037A5-1A69-4542-9CF4-10B42542F440}" type="presParOf" srcId="{022536E7-AE2B-445D-A8E5-FC93D82B3F4E}" destId="{C82C376F-AC70-483E-9184-AF3D3AE8E9C2}" srcOrd="0" destOrd="0" presId="urn:microsoft.com/office/officeart/2005/8/layout/hProcess10"/>
    <dgm:cxn modelId="{368D84A2-F376-4517-900F-76D6F88E4308}" type="presParOf" srcId="{590E997E-7528-4512-9F7B-9430B2234E19}" destId="{276027BF-697F-485F-9057-D286CB814DCC}" srcOrd="4" destOrd="0" presId="urn:microsoft.com/office/officeart/2005/8/layout/hProcess10"/>
    <dgm:cxn modelId="{585DB3C2-0AB9-4A4F-BA28-F8A2A280BCE3}" type="presParOf" srcId="{276027BF-697F-485F-9057-D286CB814DCC}" destId="{E0A474C6-BF72-4DCF-B008-6A1DB2B8376C}" srcOrd="0" destOrd="0" presId="urn:microsoft.com/office/officeart/2005/8/layout/hProcess10"/>
    <dgm:cxn modelId="{46B005F3-5DCD-4EBA-A926-33A6066D297E}" type="presParOf" srcId="{276027BF-697F-485F-9057-D286CB814DCC}" destId="{5E6C909F-1F32-4A8C-8FE9-6762253284BA}" srcOrd="1" destOrd="0" presId="urn:microsoft.com/office/officeart/2005/8/layout/hProcess10"/>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3AA57D-C481-49FE-A6D1-3BD246BCC764}">
      <dsp:nvSpPr>
        <dsp:cNvPr id="0" name=""/>
        <dsp:cNvSpPr/>
      </dsp:nvSpPr>
      <dsp:spPr>
        <a:xfrm>
          <a:off x="3714888" y="122159"/>
          <a:ext cx="1109041" cy="11090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Risk profile: previous smoker, BMI 32 kg/m², occupational knee loading, family history of OA.</a:t>
          </a:r>
        </a:p>
      </dsp:txBody>
      <dsp:txXfrm>
        <a:off x="3714888" y="122159"/>
        <a:ext cx="1109041" cy="1109041"/>
      </dsp:txXfrm>
    </dsp:sp>
    <dsp:sp modelId="{139FA461-4159-4276-A2E6-FBBE1D0FCB2B}">
      <dsp:nvSpPr>
        <dsp:cNvPr id="0" name=""/>
        <dsp:cNvSpPr/>
      </dsp:nvSpPr>
      <dsp:spPr>
        <a:xfrm>
          <a:off x="324293" y="110956"/>
          <a:ext cx="5416344" cy="5416344"/>
        </a:xfrm>
        <a:prstGeom prst="circularArrow">
          <a:avLst>
            <a:gd name="adj1" fmla="val 3993"/>
            <a:gd name="adj2" fmla="val 250490"/>
            <a:gd name="adj3" fmla="val 20572337"/>
            <a:gd name="adj4" fmla="val 18983889"/>
            <a:gd name="adj5" fmla="val 4658"/>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FA4E866-CEC0-4303-A744-22E87267BCBC}">
      <dsp:nvSpPr>
        <dsp:cNvPr id="0" name=""/>
        <dsp:cNvSpPr/>
      </dsp:nvSpPr>
      <dsp:spPr>
        <a:xfrm>
          <a:off x="4951832" y="2264608"/>
          <a:ext cx="1109041" cy="11090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Background: White British male, delivery driver, lives with partner, two adult children.</a:t>
          </a:r>
        </a:p>
      </dsp:txBody>
      <dsp:txXfrm>
        <a:off x="4951832" y="2264608"/>
        <a:ext cx="1109041" cy="1109041"/>
      </dsp:txXfrm>
    </dsp:sp>
    <dsp:sp modelId="{78672591-7A89-4AFC-BCEA-61EF4703D254}">
      <dsp:nvSpPr>
        <dsp:cNvPr id="0" name=""/>
        <dsp:cNvSpPr/>
      </dsp:nvSpPr>
      <dsp:spPr>
        <a:xfrm>
          <a:off x="324293" y="110956"/>
          <a:ext cx="5416344" cy="5416344"/>
        </a:xfrm>
        <a:prstGeom prst="circularArrow">
          <a:avLst>
            <a:gd name="adj1" fmla="val 3993"/>
            <a:gd name="adj2" fmla="val 250490"/>
            <a:gd name="adj3" fmla="val 2365621"/>
            <a:gd name="adj4" fmla="val 777172"/>
            <a:gd name="adj5" fmla="val 4658"/>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325BF68-3074-4E67-BF4A-E6C2ABD4C4C9}">
      <dsp:nvSpPr>
        <dsp:cNvPr id="0" name=""/>
        <dsp:cNvSpPr/>
      </dsp:nvSpPr>
      <dsp:spPr>
        <a:xfrm>
          <a:off x="3714888" y="4407057"/>
          <a:ext cx="1109041" cy="11090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Symptoms: medial knee pain worse with activity, morning stiffness less than 30 minutes, crepitus.</a:t>
          </a:r>
        </a:p>
      </dsp:txBody>
      <dsp:txXfrm>
        <a:off x="3714888" y="4407057"/>
        <a:ext cx="1109041" cy="1109041"/>
      </dsp:txXfrm>
    </dsp:sp>
    <dsp:sp modelId="{F27E0510-45FE-431E-879C-664CF5FEF929}">
      <dsp:nvSpPr>
        <dsp:cNvPr id="0" name=""/>
        <dsp:cNvSpPr/>
      </dsp:nvSpPr>
      <dsp:spPr>
        <a:xfrm>
          <a:off x="324293" y="110956"/>
          <a:ext cx="5416344" cy="5416344"/>
        </a:xfrm>
        <a:prstGeom prst="circularArrow">
          <a:avLst>
            <a:gd name="adj1" fmla="val 3993"/>
            <a:gd name="adj2" fmla="val 250490"/>
            <a:gd name="adj3" fmla="val 6110272"/>
            <a:gd name="adj4" fmla="val 4439238"/>
            <a:gd name="adj5" fmla="val 4658"/>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3C49922-7361-4126-8283-6046C9AA4144}">
      <dsp:nvSpPr>
        <dsp:cNvPr id="0" name=""/>
        <dsp:cNvSpPr/>
      </dsp:nvSpPr>
      <dsp:spPr>
        <a:xfrm>
          <a:off x="1241001" y="4407057"/>
          <a:ext cx="1109041" cy="11090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Findings: varus alignment, small effusion, joint line tenderness, reduced quadriceps strength.</a:t>
          </a:r>
        </a:p>
      </dsp:txBody>
      <dsp:txXfrm>
        <a:off x="1241001" y="4407057"/>
        <a:ext cx="1109041" cy="1109041"/>
      </dsp:txXfrm>
    </dsp:sp>
    <dsp:sp modelId="{6C5EB30A-D6CD-4A5A-AFDB-F65D2971019B}">
      <dsp:nvSpPr>
        <dsp:cNvPr id="0" name=""/>
        <dsp:cNvSpPr/>
      </dsp:nvSpPr>
      <dsp:spPr>
        <a:xfrm>
          <a:off x="324293" y="110956"/>
          <a:ext cx="5416344" cy="5416344"/>
        </a:xfrm>
        <a:prstGeom prst="circularArrow">
          <a:avLst>
            <a:gd name="adj1" fmla="val 3993"/>
            <a:gd name="adj2" fmla="val 250490"/>
            <a:gd name="adj3" fmla="val 9772337"/>
            <a:gd name="adj4" fmla="val 8183889"/>
            <a:gd name="adj5" fmla="val 4658"/>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434F1B-4F09-4C69-BA09-6F028FC45C76}">
      <dsp:nvSpPr>
        <dsp:cNvPr id="0" name=""/>
        <dsp:cNvSpPr/>
      </dsp:nvSpPr>
      <dsp:spPr>
        <a:xfrm>
          <a:off x="4057" y="2264608"/>
          <a:ext cx="1109041" cy="11090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Tests: weight‑bearing knee X‑ray shows joint space narrowing and osteophytes on the medial compartment.</a:t>
          </a:r>
        </a:p>
      </dsp:txBody>
      <dsp:txXfrm>
        <a:off x="4057" y="2264608"/>
        <a:ext cx="1109041" cy="1109041"/>
      </dsp:txXfrm>
    </dsp:sp>
    <dsp:sp modelId="{B2BC16D4-3C42-41A4-A3B5-4E549461EBC0}">
      <dsp:nvSpPr>
        <dsp:cNvPr id="0" name=""/>
        <dsp:cNvSpPr/>
      </dsp:nvSpPr>
      <dsp:spPr>
        <a:xfrm>
          <a:off x="324293" y="110956"/>
          <a:ext cx="5416344" cy="5416344"/>
        </a:xfrm>
        <a:prstGeom prst="circularArrow">
          <a:avLst>
            <a:gd name="adj1" fmla="val 3993"/>
            <a:gd name="adj2" fmla="val 250490"/>
            <a:gd name="adj3" fmla="val 13165621"/>
            <a:gd name="adj4" fmla="val 11577172"/>
            <a:gd name="adj5" fmla="val 4658"/>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7F0030-F0D1-424E-9F3E-F631705A4833}">
      <dsp:nvSpPr>
        <dsp:cNvPr id="0" name=""/>
        <dsp:cNvSpPr/>
      </dsp:nvSpPr>
      <dsp:spPr>
        <a:xfrm>
          <a:off x="1241001" y="122159"/>
          <a:ext cx="1109041" cy="11090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kern="1200" dirty="0"/>
            <a:t>Rationale: typical </a:t>
          </a:r>
          <a:r>
            <a:rPr lang="en-US" sz="1200" kern="1200" dirty="0"/>
            <a:t>clinical features with activity‑related pain and short morning stiffness support OA (NICE, 2022</a:t>
          </a:r>
          <a:r>
            <a:rPr lang="en-US" sz="1000" kern="1200" dirty="0"/>
            <a:t>).</a:t>
          </a:r>
        </a:p>
      </dsp:txBody>
      <dsp:txXfrm>
        <a:off x="1241001" y="122159"/>
        <a:ext cx="1109041" cy="1109041"/>
      </dsp:txXfrm>
    </dsp:sp>
    <dsp:sp modelId="{02918D8D-4FF5-4DA5-8FDA-494B9D113B2D}">
      <dsp:nvSpPr>
        <dsp:cNvPr id="0" name=""/>
        <dsp:cNvSpPr/>
      </dsp:nvSpPr>
      <dsp:spPr>
        <a:xfrm>
          <a:off x="324293" y="110956"/>
          <a:ext cx="5416344" cy="5416344"/>
        </a:xfrm>
        <a:prstGeom prst="circularArrow">
          <a:avLst>
            <a:gd name="adj1" fmla="val 3993"/>
            <a:gd name="adj2" fmla="val 250490"/>
            <a:gd name="adj3" fmla="val 16910272"/>
            <a:gd name="adj4" fmla="val 15239238"/>
            <a:gd name="adj5" fmla="val 4658"/>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7B783C-562B-4EF2-B34A-174264E4FB9E}">
      <dsp:nvSpPr>
        <dsp:cNvPr id="0" name=""/>
        <dsp:cNvSpPr/>
      </dsp:nvSpPr>
      <dsp:spPr>
        <a:xfrm>
          <a:off x="0" y="2369"/>
          <a:ext cx="3424739" cy="0"/>
        </a:xfrm>
        <a:prstGeom prst="line">
          <a:avLst/>
        </a:prstGeom>
        <a:gradFill rotWithShape="0">
          <a:gsLst>
            <a:gs pos="0">
              <a:schemeClr val="accent2">
                <a:hueOff val="0"/>
                <a:satOff val="0"/>
                <a:lumOff val="0"/>
                <a:alphaOff val="0"/>
                <a:tint val="100000"/>
                <a:shade val="85000"/>
                <a:satMod val="100000"/>
                <a:lumMod val="100000"/>
              </a:schemeClr>
            </a:gs>
            <a:gs pos="100000">
              <a:schemeClr val="accent2">
                <a:hueOff val="0"/>
                <a:satOff val="0"/>
                <a:lumOff val="0"/>
                <a:alphaOff val="0"/>
                <a:tint val="90000"/>
                <a:shade val="100000"/>
                <a:satMod val="150000"/>
                <a:lumMod val="100000"/>
              </a:schemeClr>
            </a:gs>
          </a:gsLst>
          <a:path path="circle">
            <a:fillToRect l="100000" t="100000" r="100000" b="100000"/>
          </a:path>
        </a:gradFill>
        <a:ln w="9525" cap="flat" cmpd="sng" algn="ctr">
          <a:solidFill>
            <a:schemeClr val="accent2">
              <a:hueOff val="0"/>
              <a:satOff val="0"/>
              <a:lumOff val="0"/>
              <a:alphaOff val="0"/>
            </a:schemeClr>
          </a:solidFill>
          <a:prstDash val="solid"/>
        </a:ln>
        <a:effectLst>
          <a:outerShdw blurRad="50800" dist="12700" dir="5400000" algn="ctr" rotWithShape="0">
            <a:srgbClr val="000000">
              <a:alpha val="50000"/>
            </a:srgbClr>
          </a:outerShdw>
        </a:effectLst>
      </dsp:spPr>
      <dsp:style>
        <a:lnRef idx="1">
          <a:scrgbClr r="0" g="0" b="0"/>
        </a:lnRef>
        <a:fillRef idx="3">
          <a:scrgbClr r="0" g="0" b="0"/>
        </a:fillRef>
        <a:effectRef idx="2">
          <a:scrgbClr r="0" g="0" b="0"/>
        </a:effectRef>
        <a:fontRef idx="minor">
          <a:schemeClr val="lt1"/>
        </a:fontRef>
      </dsp:style>
    </dsp:sp>
    <dsp:sp modelId="{64A6C920-16FD-4551-AF94-576310798936}">
      <dsp:nvSpPr>
        <dsp:cNvPr id="0" name=""/>
        <dsp:cNvSpPr/>
      </dsp:nvSpPr>
      <dsp:spPr>
        <a:xfrm>
          <a:off x="0" y="2369"/>
          <a:ext cx="3424739" cy="16158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rtl="0">
            <a:lnSpc>
              <a:spcPct val="90000"/>
            </a:lnSpc>
            <a:spcBef>
              <a:spcPct val="0"/>
            </a:spcBef>
            <a:spcAft>
              <a:spcPct val="35000"/>
            </a:spcAft>
            <a:buNone/>
          </a:pPr>
          <a:r>
            <a:rPr lang="en-US" sz="2500" kern="1200" dirty="0">
              <a:solidFill>
                <a:srgbClr val="0070C0"/>
              </a:solidFill>
              <a:latin typeface="Calibri" panose="020F0502020204030204"/>
              <a:ea typeface="+mn-ea"/>
              <a:cs typeface="+mn-cs"/>
            </a:rPr>
            <a:t>Synovial hinge joint with femur, tibia and patella. Articular cartilage covers bone ends.</a:t>
          </a:r>
        </a:p>
      </dsp:txBody>
      <dsp:txXfrm>
        <a:off x="0" y="2369"/>
        <a:ext cx="3424739" cy="1615874"/>
      </dsp:txXfrm>
    </dsp:sp>
    <dsp:sp modelId="{1A8A5291-A57D-44FE-987B-F6A3FAAC402D}">
      <dsp:nvSpPr>
        <dsp:cNvPr id="0" name=""/>
        <dsp:cNvSpPr/>
      </dsp:nvSpPr>
      <dsp:spPr>
        <a:xfrm>
          <a:off x="0" y="1618243"/>
          <a:ext cx="3424739" cy="0"/>
        </a:xfrm>
        <a:prstGeom prst="line">
          <a:avLst/>
        </a:prstGeom>
        <a:gradFill rotWithShape="0">
          <a:gsLst>
            <a:gs pos="0">
              <a:schemeClr val="accent2">
                <a:hueOff val="-661686"/>
                <a:satOff val="746"/>
                <a:lumOff val="1765"/>
                <a:alphaOff val="0"/>
                <a:tint val="100000"/>
                <a:shade val="85000"/>
                <a:satMod val="100000"/>
                <a:lumMod val="100000"/>
              </a:schemeClr>
            </a:gs>
            <a:gs pos="100000">
              <a:schemeClr val="accent2">
                <a:hueOff val="-661686"/>
                <a:satOff val="746"/>
                <a:lumOff val="1765"/>
                <a:alphaOff val="0"/>
                <a:tint val="90000"/>
                <a:shade val="100000"/>
                <a:satMod val="150000"/>
                <a:lumMod val="100000"/>
              </a:schemeClr>
            </a:gs>
          </a:gsLst>
          <a:path path="circle">
            <a:fillToRect l="100000" t="100000" r="100000" b="100000"/>
          </a:path>
        </a:gradFill>
        <a:ln w="9525" cap="flat" cmpd="sng" algn="ctr">
          <a:solidFill>
            <a:schemeClr val="accent2">
              <a:hueOff val="-661686"/>
              <a:satOff val="746"/>
              <a:lumOff val="1765"/>
              <a:alphaOff val="0"/>
            </a:schemeClr>
          </a:solidFill>
          <a:prstDash val="solid"/>
        </a:ln>
        <a:effectLst>
          <a:outerShdw blurRad="50800" dist="12700" dir="5400000" algn="ctr" rotWithShape="0">
            <a:srgbClr val="000000">
              <a:alpha val="50000"/>
            </a:srgbClr>
          </a:outerShdw>
        </a:effectLst>
      </dsp:spPr>
      <dsp:style>
        <a:lnRef idx="1">
          <a:scrgbClr r="0" g="0" b="0"/>
        </a:lnRef>
        <a:fillRef idx="3">
          <a:scrgbClr r="0" g="0" b="0"/>
        </a:fillRef>
        <a:effectRef idx="2">
          <a:scrgbClr r="0" g="0" b="0"/>
        </a:effectRef>
        <a:fontRef idx="minor">
          <a:schemeClr val="lt1"/>
        </a:fontRef>
      </dsp:style>
    </dsp:sp>
    <dsp:sp modelId="{C4A8B259-9B2D-4961-A4D2-52B20075BA78}">
      <dsp:nvSpPr>
        <dsp:cNvPr id="0" name=""/>
        <dsp:cNvSpPr/>
      </dsp:nvSpPr>
      <dsp:spPr>
        <a:xfrm>
          <a:off x="0" y="1618243"/>
          <a:ext cx="3424739" cy="16158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rtl="0">
            <a:lnSpc>
              <a:spcPct val="90000"/>
            </a:lnSpc>
            <a:spcBef>
              <a:spcPct val="0"/>
            </a:spcBef>
            <a:spcAft>
              <a:spcPct val="35000"/>
            </a:spcAft>
            <a:buNone/>
          </a:pPr>
          <a:r>
            <a:rPr lang="en-US" sz="2500" kern="1200" dirty="0">
              <a:solidFill>
                <a:srgbClr val="0070C0"/>
              </a:solidFill>
              <a:latin typeface="Calibri" panose="020F0502020204030204"/>
              <a:ea typeface="+mn-ea"/>
              <a:cs typeface="+mn-cs"/>
            </a:rPr>
            <a:t>Menisci deepen tibial surfaces and distribute load. Synovium produces lubricating synovial fluid</a:t>
          </a:r>
          <a:r>
            <a:rPr lang="en-US" sz="2500" kern="1200" dirty="0">
              <a:latin typeface="Calibri" panose="020F0502020204030204"/>
              <a:ea typeface="+mn-ea"/>
              <a:cs typeface="+mn-cs"/>
            </a:rPr>
            <a:t>.</a:t>
          </a:r>
        </a:p>
      </dsp:txBody>
      <dsp:txXfrm>
        <a:off x="0" y="1618243"/>
        <a:ext cx="3424739" cy="1615874"/>
      </dsp:txXfrm>
    </dsp:sp>
    <dsp:sp modelId="{044CECB1-FC38-44BA-9360-BBE006207EFA}">
      <dsp:nvSpPr>
        <dsp:cNvPr id="0" name=""/>
        <dsp:cNvSpPr/>
      </dsp:nvSpPr>
      <dsp:spPr>
        <a:xfrm>
          <a:off x="0" y="3234118"/>
          <a:ext cx="3424739" cy="0"/>
        </a:xfrm>
        <a:prstGeom prst="line">
          <a:avLst/>
        </a:prstGeom>
        <a:gradFill rotWithShape="0">
          <a:gsLst>
            <a:gs pos="0">
              <a:schemeClr val="accent2">
                <a:hueOff val="-1323373"/>
                <a:satOff val="1492"/>
                <a:lumOff val="3530"/>
                <a:alphaOff val="0"/>
                <a:tint val="100000"/>
                <a:shade val="85000"/>
                <a:satMod val="100000"/>
                <a:lumMod val="100000"/>
              </a:schemeClr>
            </a:gs>
            <a:gs pos="100000">
              <a:schemeClr val="accent2">
                <a:hueOff val="-1323373"/>
                <a:satOff val="1492"/>
                <a:lumOff val="3530"/>
                <a:alphaOff val="0"/>
                <a:tint val="90000"/>
                <a:shade val="100000"/>
                <a:satMod val="150000"/>
                <a:lumMod val="100000"/>
              </a:schemeClr>
            </a:gs>
          </a:gsLst>
          <a:path path="circle">
            <a:fillToRect l="100000" t="100000" r="100000" b="100000"/>
          </a:path>
        </a:gradFill>
        <a:ln w="9525" cap="flat" cmpd="sng" algn="ctr">
          <a:solidFill>
            <a:schemeClr val="accent2">
              <a:hueOff val="-1323373"/>
              <a:satOff val="1492"/>
              <a:lumOff val="3530"/>
              <a:alphaOff val="0"/>
            </a:schemeClr>
          </a:solidFill>
          <a:prstDash val="solid"/>
        </a:ln>
        <a:effectLst>
          <a:outerShdw blurRad="50800" dist="12700" dir="5400000" algn="ctr" rotWithShape="0">
            <a:srgbClr val="000000">
              <a:alpha val="50000"/>
            </a:srgbClr>
          </a:outerShdw>
        </a:effectLst>
      </dsp:spPr>
      <dsp:style>
        <a:lnRef idx="1">
          <a:scrgbClr r="0" g="0" b="0"/>
        </a:lnRef>
        <a:fillRef idx="3">
          <a:scrgbClr r="0" g="0" b="0"/>
        </a:fillRef>
        <a:effectRef idx="2">
          <a:scrgbClr r="0" g="0" b="0"/>
        </a:effectRef>
        <a:fontRef idx="minor">
          <a:schemeClr val="lt1"/>
        </a:fontRef>
      </dsp:style>
    </dsp:sp>
    <dsp:sp modelId="{B69A03C5-DC6E-4A87-BBD1-B26B525E2176}">
      <dsp:nvSpPr>
        <dsp:cNvPr id="0" name=""/>
        <dsp:cNvSpPr/>
      </dsp:nvSpPr>
      <dsp:spPr>
        <a:xfrm>
          <a:off x="0" y="3234118"/>
          <a:ext cx="3424739" cy="16158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rtl="0">
            <a:lnSpc>
              <a:spcPct val="90000"/>
            </a:lnSpc>
            <a:spcBef>
              <a:spcPct val="0"/>
            </a:spcBef>
            <a:spcAft>
              <a:spcPct val="35000"/>
            </a:spcAft>
            <a:buNone/>
          </a:pPr>
          <a:r>
            <a:rPr lang="en-US" sz="2500" kern="1200" dirty="0">
              <a:solidFill>
                <a:srgbClr val="0070C0"/>
              </a:solidFill>
              <a:latin typeface="Calibri" panose="020F0502020204030204"/>
              <a:ea typeface="+mn-ea"/>
              <a:cs typeface="+mn-cs"/>
            </a:rPr>
            <a:t>Capsule, ligaments and muscles provide stability and guide motion (OpenStax, 2022). </a:t>
          </a:r>
        </a:p>
      </dsp:txBody>
      <dsp:txXfrm>
        <a:off x="0" y="3234118"/>
        <a:ext cx="3424739" cy="16158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F2FF0D-5D97-48B4-8F1F-DC589E2D8CAB}">
      <dsp:nvSpPr>
        <dsp:cNvPr id="0" name=""/>
        <dsp:cNvSpPr/>
      </dsp:nvSpPr>
      <dsp:spPr>
        <a:xfrm>
          <a:off x="0" y="1930"/>
          <a:ext cx="512064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EBEE90-BEF0-4EE5-A827-968CBD46071F}">
      <dsp:nvSpPr>
        <dsp:cNvPr id="0" name=""/>
        <dsp:cNvSpPr/>
      </dsp:nvSpPr>
      <dsp:spPr>
        <a:xfrm>
          <a:off x="0" y="1930"/>
          <a:ext cx="5120640" cy="13166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just" defTabSz="1244600" rtl="0">
            <a:lnSpc>
              <a:spcPct val="90000"/>
            </a:lnSpc>
            <a:spcBef>
              <a:spcPct val="0"/>
            </a:spcBef>
            <a:spcAft>
              <a:spcPct val="35000"/>
            </a:spcAft>
            <a:buNone/>
          </a:pPr>
          <a:r>
            <a:rPr lang="en-US" sz="2800" kern="1200">
              <a:latin typeface="Franklin Gothic Demi Cond"/>
            </a:rPr>
            <a:t>Hyaline cartilage allows low‑friction movement and shock absorption through proteoglycan‑rich matrix.</a:t>
          </a:r>
        </a:p>
      </dsp:txBody>
      <dsp:txXfrm>
        <a:off x="0" y="1930"/>
        <a:ext cx="5120640" cy="1316610"/>
      </dsp:txXfrm>
    </dsp:sp>
    <dsp:sp modelId="{AF5A5E9F-FB3E-4ABD-9B02-356CA737049D}">
      <dsp:nvSpPr>
        <dsp:cNvPr id="0" name=""/>
        <dsp:cNvSpPr/>
      </dsp:nvSpPr>
      <dsp:spPr>
        <a:xfrm>
          <a:off x="0" y="1318540"/>
          <a:ext cx="512064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C5F572E-8D42-47F2-8C43-B5B8BA455BC9}">
      <dsp:nvSpPr>
        <dsp:cNvPr id="0" name=""/>
        <dsp:cNvSpPr/>
      </dsp:nvSpPr>
      <dsp:spPr>
        <a:xfrm>
          <a:off x="0" y="1318540"/>
          <a:ext cx="5120640" cy="13166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just" defTabSz="1244600" rtl="0">
            <a:lnSpc>
              <a:spcPct val="90000"/>
            </a:lnSpc>
            <a:spcBef>
              <a:spcPct val="0"/>
            </a:spcBef>
            <a:spcAft>
              <a:spcPct val="35000"/>
            </a:spcAft>
            <a:buNone/>
          </a:pPr>
          <a:r>
            <a:rPr lang="en-US" sz="2800" kern="1200">
              <a:latin typeface="Franklin Gothic Demi Cond" panose="020B0706030402020204"/>
            </a:rPr>
            <a:t>Synovial fluid provides lubrication and nutrient exchange for avascular cartilage.</a:t>
          </a:r>
        </a:p>
      </dsp:txBody>
      <dsp:txXfrm>
        <a:off x="0" y="1318540"/>
        <a:ext cx="5120640" cy="1316610"/>
      </dsp:txXfrm>
    </dsp:sp>
    <dsp:sp modelId="{1826EC17-3398-407C-8CE2-52EC4D904FE3}">
      <dsp:nvSpPr>
        <dsp:cNvPr id="0" name=""/>
        <dsp:cNvSpPr/>
      </dsp:nvSpPr>
      <dsp:spPr>
        <a:xfrm>
          <a:off x="0" y="2635151"/>
          <a:ext cx="512064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B9B8A7E-CCDE-4568-B84F-A1717B3B6005}">
      <dsp:nvSpPr>
        <dsp:cNvPr id="0" name=""/>
        <dsp:cNvSpPr/>
      </dsp:nvSpPr>
      <dsp:spPr>
        <a:xfrm>
          <a:off x="0" y="2635151"/>
          <a:ext cx="5120640" cy="13166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just" defTabSz="1244600" rtl="0">
            <a:lnSpc>
              <a:spcPct val="90000"/>
            </a:lnSpc>
            <a:spcBef>
              <a:spcPct val="0"/>
            </a:spcBef>
            <a:spcAft>
              <a:spcPct val="35000"/>
            </a:spcAft>
            <a:buNone/>
          </a:pPr>
          <a:r>
            <a:rPr lang="en-US" sz="2800" kern="1200">
              <a:latin typeface="Franklin Gothic Demi Cond" panose="020B0706030402020204"/>
            </a:rPr>
            <a:t>Balanced cartilage turnover maintains homeostasis under normal loading (OpenStax, 2022).</a:t>
          </a:r>
        </a:p>
      </dsp:txBody>
      <dsp:txXfrm>
        <a:off x="0" y="2635151"/>
        <a:ext cx="5120640" cy="13166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E688EE-0298-46EA-935D-358E0AEA0BBB}">
      <dsp:nvSpPr>
        <dsp:cNvPr id="0" name=""/>
        <dsp:cNvSpPr/>
      </dsp:nvSpPr>
      <dsp:spPr>
        <a:xfrm rot="10800000">
          <a:off x="1274093" y="133"/>
          <a:ext cx="3379930" cy="1691032"/>
        </a:xfrm>
        <a:prstGeom prst="homePlate">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45698" tIns="72390" rIns="135128" bIns="72390" numCol="1" spcCol="1270" anchor="ctr" anchorCtr="0">
          <a:noAutofit/>
        </a:bodyPr>
        <a:lstStyle/>
        <a:p>
          <a:pPr marL="0" lvl="0" indent="0" algn="ctr" defTabSz="844550" rtl="0">
            <a:lnSpc>
              <a:spcPct val="90000"/>
            </a:lnSpc>
            <a:spcBef>
              <a:spcPct val="0"/>
            </a:spcBef>
            <a:spcAft>
              <a:spcPct val="35000"/>
            </a:spcAft>
            <a:buNone/>
          </a:pPr>
          <a:r>
            <a:rPr lang="en-US" sz="1900" kern="1200">
              <a:latin typeface="Franklin Gothic Demi Cond"/>
            </a:rPr>
            <a:t>Mechanical stress and biochemical changes disrupt cartilage homeostasis leading to cartilage loss and fissuring.</a:t>
          </a:r>
        </a:p>
      </dsp:txBody>
      <dsp:txXfrm rot="10800000">
        <a:off x="1696851" y="133"/>
        <a:ext cx="2957172" cy="1691032"/>
      </dsp:txXfrm>
    </dsp:sp>
    <dsp:sp modelId="{4AE5A64D-BBC7-4753-B088-19499FF37A58}">
      <dsp:nvSpPr>
        <dsp:cNvPr id="0" name=""/>
        <dsp:cNvSpPr/>
      </dsp:nvSpPr>
      <dsp:spPr>
        <a:xfrm>
          <a:off x="428577" y="133"/>
          <a:ext cx="1691032" cy="1691032"/>
        </a:xfrm>
        <a:prstGeom prst="ellipse">
          <a:avLst/>
        </a:prstGeom>
        <a:blipFill rotWithShape="1">
          <a:blip xmlns:r="http://schemas.openxmlformats.org/officeDocument/2006/relationships" r:embed="rId1"/>
          <a:stretch>
            <a:fillRect/>
          </a:stretch>
        </a:blip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79EB72A-EB4E-4C1B-9E09-E492E0003287}">
      <dsp:nvSpPr>
        <dsp:cNvPr id="0" name=""/>
        <dsp:cNvSpPr/>
      </dsp:nvSpPr>
      <dsp:spPr>
        <a:xfrm rot="10800000">
          <a:off x="1274093" y="2195951"/>
          <a:ext cx="3379930" cy="1691032"/>
        </a:xfrm>
        <a:prstGeom prst="homePlate">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45698" tIns="72390" rIns="135128" bIns="72390" numCol="1" spcCol="1270" anchor="ctr" anchorCtr="0">
          <a:noAutofit/>
        </a:bodyPr>
        <a:lstStyle/>
        <a:p>
          <a:pPr marL="0" lvl="0" indent="0" algn="ctr" defTabSz="844550" rtl="0">
            <a:lnSpc>
              <a:spcPct val="90000"/>
            </a:lnSpc>
            <a:spcBef>
              <a:spcPct val="0"/>
            </a:spcBef>
            <a:spcAft>
              <a:spcPct val="35000"/>
            </a:spcAft>
            <a:buNone/>
          </a:pPr>
          <a:r>
            <a:rPr lang="en-US" sz="1900" kern="1200"/>
            <a:t>Subchondral bone sclerosis and osteophyte formation alter joint mechanics and contribute to pain.</a:t>
          </a:r>
        </a:p>
      </dsp:txBody>
      <dsp:txXfrm rot="10800000">
        <a:off x="1696851" y="2195951"/>
        <a:ext cx="2957172" cy="1691032"/>
      </dsp:txXfrm>
    </dsp:sp>
    <dsp:sp modelId="{595F3E7E-445D-4406-972C-CA99FC2F675D}">
      <dsp:nvSpPr>
        <dsp:cNvPr id="0" name=""/>
        <dsp:cNvSpPr/>
      </dsp:nvSpPr>
      <dsp:spPr>
        <a:xfrm>
          <a:off x="428577" y="2195951"/>
          <a:ext cx="1691032" cy="1691032"/>
        </a:xfrm>
        <a:prstGeom prst="ellipse">
          <a:avLst/>
        </a:prstGeom>
        <a:blipFill rotWithShape="1">
          <a:blip xmlns:r="http://schemas.openxmlformats.org/officeDocument/2006/relationships" r:embed="rId1"/>
          <a:stretch>
            <a:fillRect/>
          </a:stretch>
        </a:blip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9C9C4AD-9C64-4EBF-82A8-7E7F2C42CBD5}">
      <dsp:nvSpPr>
        <dsp:cNvPr id="0" name=""/>
        <dsp:cNvSpPr/>
      </dsp:nvSpPr>
      <dsp:spPr>
        <a:xfrm rot="10800000">
          <a:off x="1274093" y="4391769"/>
          <a:ext cx="3379930" cy="1691032"/>
        </a:xfrm>
        <a:prstGeom prst="homePlate">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45698" tIns="72390" rIns="135128" bIns="72390" numCol="1" spcCol="1270" anchor="ctr" anchorCtr="0">
          <a:noAutofit/>
        </a:bodyPr>
        <a:lstStyle/>
        <a:p>
          <a:pPr marL="0" lvl="0" indent="0" algn="ctr" defTabSz="844550" rtl="0">
            <a:lnSpc>
              <a:spcPct val="90000"/>
            </a:lnSpc>
            <a:spcBef>
              <a:spcPct val="0"/>
            </a:spcBef>
            <a:spcAft>
              <a:spcPct val="35000"/>
            </a:spcAft>
            <a:buNone/>
          </a:pPr>
          <a:r>
            <a:rPr lang="en-US" sz="1900" kern="1200"/>
            <a:t>Synovial inflammation and muscle weakness worsen symptoms and function (NICE, 2022).</a:t>
          </a:r>
        </a:p>
      </dsp:txBody>
      <dsp:txXfrm rot="10800000">
        <a:off x="1696851" y="4391769"/>
        <a:ext cx="2957172" cy="1691032"/>
      </dsp:txXfrm>
    </dsp:sp>
    <dsp:sp modelId="{DC940B2F-FFF1-40B8-B11A-6A88C5D77FE1}">
      <dsp:nvSpPr>
        <dsp:cNvPr id="0" name=""/>
        <dsp:cNvSpPr/>
      </dsp:nvSpPr>
      <dsp:spPr>
        <a:xfrm>
          <a:off x="428577" y="4391769"/>
          <a:ext cx="1691032" cy="1691032"/>
        </a:xfrm>
        <a:prstGeom prst="ellipse">
          <a:avLst/>
        </a:prstGeom>
        <a:blipFill rotWithShape="1">
          <a:blip xmlns:r="http://schemas.openxmlformats.org/officeDocument/2006/relationships" r:embed="rId1"/>
          <a:stretch>
            <a:fillRect/>
          </a:stretch>
        </a:blip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B72DBE-1B9F-44AA-8D8C-061477548E0F}">
      <dsp:nvSpPr>
        <dsp:cNvPr id="0" name=""/>
        <dsp:cNvSpPr/>
      </dsp:nvSpPr>
      <dsp:spPr>
        <a:xfrm>
          <a:off x="737279" y="0"/>
          <a:ext cx="8355832" cy="4589416"/>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A4FB59-F052-4FFF-AD1F-606E195F9469}">
      <dsp:nvSpPr>
        <dsp:cNvPr id="0" name=""/>
        <dsp:cNvSpPr/>
      </dsp:nvSpPr>
      <dsp:spPr>
        <a:xfrm>
          <a:off x="4799" y="1376824"/>
          <a:ext cx="3167997" cy="1835766"/>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a:t>Primary care records include BMI, pain scores, function measures such as Oxford Knee Score and analgesia use.</a:t>
          </a:r>
        </a:p>
      </dsp:txBody>
      <dsp:txXfrm>
        <a:off x="94414" y="1466439"/>
        <a:ext cx="2988767" cy="1656536"/>
      </dsp:txXfrm>
    </dsp:sp>
    <dsp:sp modelId="{C7702841-2298-4B32-8FD5-BDA33A21D30B}">
      <dsp:nvSpPr>
        <dsp:cNvPr id="0" name=""/>
        <dsp:cNvSpPr/>
      </dsp:nvSpPr>
      <dsp:spPr>
        <a:xfrm>
          <a:off x="3331196" y="1376824"/>
          <a:ext cx="3167997" cy="1835766"/>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a:t>EHR prompts support referrals to physiotherapy and weight‑management services (NICE, 2022).</a:t>
          </a:r>
        </a:p>
      </dsp:txBody>
      <dsp:txXfrm>
        <a:off x="3420811" y="1466439"/>
        <a:ext cx="2988767" cy="1656536"/>
      </dsp:txXfrm>
    </dsp:sp>
    <dsp:sp modelId="{98017E8B-6E46-465D-9F2F-C84E150E5607}">
      <dsp:nvSpPr>
        <dsp:cNvPr id="0" name=""/>
        <dsp:cNvSpPr/>
      </dsp:nvSpPr>
      <dsp:spPr>
        <a:xfrm>
          <a:off x="6657593" y="1376824"/>
          <a:ext cx="3167997" cy="1835766"/>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a:t>Blood tests are used to monitor safety for oral NSAIDs such as renal function and to review cardiovascular risk.</a:t>
          </a:r>
        </a:p>
      </dsp:txBody>
      <dsp:txXfrm>
        <a:off x="6747208" y="1466439"/>
        <a:ext cx="2988767" cy="165653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FBD8A5-A112-4445-8BD6-DA1FB839F6A8}">
      <dsp:nvSpPr>
        <dsp:cNvPr id="0" name=""/>
        <dsp:cNvSpPr/>
      </dsp:nvSpPr>
      <dsp:spPr>
        <a:xfrm>
          <a:off x="0" y="1206817"/>
          <a:ext cx="9720262" cy="1609090"/>
        </a:xfrm>
        <a:prstGeom prst="notched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CC9434-8187-4151-9023-965E26CE8D68}">
      <dsp:nvSpPr>
        <dsp:cNvPr id="0" name=""/>
        <dsp:cNvSpPr/>
      </dsp:nvSpPr>
      <dsp:spPr>
        <a:xfrm>
          <a:off x="4271" y="0"/>
          <a:ext cx="2819255" cy="16090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b" anchorCtr="0">
          <a:noAutofit/>
        </a:bodyPr>
        <a:lstStyle/>
        <a:p>
          <a:pPr marL="0" lvl="0" indent="0" algn="ctr" defTabSz="800100" rtl="0">
            <a:lnSpc>
              <a:spcPct val="90000"/>
            </a:lnSpc>
            <a:spcBef>
              <a:spcPct val="0"/>
            </a:spcBef>
            <a:spcAft>
              <a:spcPct val="35000"/>
            </a:spcAft>
            <a:buNone/>
          </a:pPr>
          <a:r>
            <a:rPr lang="en-US" sz="1800" kern="1200"/>
            <a:t>Education about OA and pacing with self‑management strategies (NICE, 2022).</a:t>
          </a:r>
        </a:p>
      </dsp:txBody>
      <dsp:txXfrm>
        <a:off x="4271" y="0"/>
        <a:ext cx="2819255" cy="1609090"/>
      </dsp:txXfrm>
    </dsp:sp>
    <dsp:sp modelId="{FCE9775E-7E1A-4E22-8E1C-92781B02308D}">
      <dsp:nvSpPr>
        <dsp:cNvPr id="0" name=""/>
        <dsp:cNvSpPr/>
      </dsp:nvSpPr>
      <dsp:spPr>
        <a:xfrm>
          <a:off x="1212763" y="1810226"/>
          <a:ext cx="402272" cy="402272"/>
        </a:xfrm>
        <a:prstGeom prst="ellipse">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70C22E-C5E8-4EA5-9BF9-A812EABAEB54}">
      <dsp:nvSpPr>
        <dsp:cNvPr id="0" name=""/>
        <dsp:cNvSpPr/>
      </dsp:nvSpPr>
      <dsp:spPr>
        <a:xfrm>
          <a:off x="2964490" y="2413634"/>
          <a:ext cx="2819255" cy="16090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t" anchorCtr="0">
          <a:noAutofit/>
        </a:bodyPr>
        <a:lstStyle/>
        <a:p>
          <a:pPr marL="0" lvl="0" indent="0" algn="ctr" defTabSz="800100" rtl="0">
            <a:lnSpc>
              <a:spcPct val="90000"/>
            </a:lnSpc>
            <a:spcBef>
              <a:spcPct val="0"/>
            </a:spcBef>
            <a:spcAft>
              <a:spcPct val="35000"/>
            </a:spcAft>
            <a:buNone/>
          </a:pPr>
          <a:r>
            <a:rPr lang="en-US" sz="1800" kern="1200"/>
            <a:t>Therapeutic exercise including strength, aerobic and neuromuscular training as first‑line treatment (NICE, 2022).</a:t>
          </a:r>
        </a:p>
      </dsp:txBody>
      <dsp:txXfrm>
        <a:off x="2964490" y="2413634"/>
        <a:ext cx="2819255" cy="1609090"/>
      </dsp:txXfrm>
    </dsp:sp>
    <dsp:sp modelId="{A644F6F6-2916-4189-BB42-8F1307FF1953}">
      <dsp:nvSpPr>
        <dsp:cNvPr id="0" name=""/>
        <dsp:cNvSpPr/>
      </dsp:nvSpPr>
      <dsp:spPr>
        <a:xfrm>
          <a:off x="4172981" y="1810226"/>
          <a:ext cx="402272" cy="402272"/>
        </a:xfrm>
        <a:prstGeom prst="ellipse">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4C237D-7C71-4859-8363-1E607FBBBA9F}">
      <dsp:nvSpPr>
        <dsp:cNvPr id="0" name=""/>
        <dsp:cNvSpPr/>
      </dsp:nvSpPr>
      <dsp:spPr>
        <a:xfrm>
          <a:off x="5924708" y="0"/>
          <a:ext cx="2819255" cy="16090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b" anchorCtr="0">
          <a:noAutofit/>
        </a:bodyPr>
        <a:lstStyle/>
        <a:p>
          <a:pPr marL="0" lvl="0" indent="0" algn="ctr" defTabSz="800100" rtl="0">
            <a:lnSpc>
              <a:spcPct val="90000"/>
            </a:lnSpc>
            <a:spcBef>
              <a:spcPct val="0"/>
            </a:spcBef>
            <a:spcAft>
              <a:spcPct val="35000"/>
            </a:spcAft>
            <a:buNone/>
          </a:pPr>
          <a:r>
            <a:rPr lang="en-US" sz="1800" kern="1200"/>
            <a:t>Physical activity target of at least 150 minutes moderate intensity weekly plus strengthening activity on two days (UK CMO, 2019).</a:t>
          </a:r>
        </a:p>
      </dsp:txBody>
      <dsp:txXfrm>
        <a:off x="5924708" y="0"/>
        <a:ext cx="2819255" cy="1609090"/>
      </dsp:txXfrm>
    </dsp:sp>
    <dsp:sp modelId="{609C4AD1-AA45-427F-8FD0-B0E49C588194}">
      <dsp:nvSpPr>
        <dsp:cNvPr id="0" name=""/>
        <dsp:cNvSpPr/>
      </dsp:nvSpPr>
      <dsp:spPr>
        <a:xfrm>
          <a:off x="7133200" y="1810226"/>
          <a:ext cx="402272" cy="402272"/>
        </a:xfrm>
        <a:prstGeom prst="ellipse">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828A0A-74E7-406F-9103-7D889EEFDE63}">
      <dsp:nvSpPr>
        <dsp:cNvPr id="0" name=""/>
        <dsp:cNvSpPr/>
      </dsp:nvSpPr>
      <dsp:spPr>
        <a:xfrm>
          <a:off x="4271" y="143724"/>
          <a:ext cx="3735276" cy="3735276"/>
        </a:xfrm>
        <a:prstGeom prst="ellipse">
          <a:avLst/>
        </a:prstGeom>
        <a:solidFill>
          <a:schemeClr val="accent2">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05565" tIns="33020" rIns="205565" bIns="33020" numCol="1" spcCol="1270" anchor="ctr" anchorCtr="0">
          <a:noAutofit/>
        </a:bodyPr>
        <a:lstStyle/>
        <a:p>
          <a:pPr marL="0" lvl="0" indent="0" algn="ctr" defTabSz="1155700" rtl="0">
            <a:lnSpc>
              <a:spcPct val="90000"/>
            </a:lnSpc>
            <a:spcBef>
              <a:spcPct val="0"/>
            </a:spcBef>
            <a:spcAft>
              <a:spcPct val="35000"/>
            </a:spcAft>
            <a:buNone/>
          </a:pPr>
          <a:r>
            <a:rPr lang="en-US" sz="2600" kern="1200"/>
            <a:t>Support weight loss in people with overweight or obesity to reduce pain and improve function (NICE, 2022).</a:t>
          </a:r>
        </a:p>
      </dsp:txBody>
      <dsp:txXfrm>
        <a:off x="551290" y="690743"/>
        <a:ext cx="2641238" cy="2641238"/>
      </dsp:txXfrm>
    </dsp:sp>
    <dsp:sp modelId="{892E8EC3-9FEC-4911-BE7F-6F1E3D1B0CEC}">
      <dsp:nvSpPr>
        <dsp:cNvPr id="0" name=""/>
        <dsp:cNvSpPr/>
      </dsp:nvSpPr>
      <dsp:spPr>
        <a:xfrm>
          <a:off x="2992492" y="143724"/>
          <a:ext cx="3735276" cy="3735276"/>
        </a:xfrm>
        <a:prstGeom prst="ellipse">
          <a:avLst/>
        </a:prstGeom>
        <a:solidFill>
          <a:schemeClr val="accent2">
            <a:alpha val="50000"/>
            <a:hueOff val="-661686"/>
            <a:satOff val="746"/>
            <a:lumOff val="176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05565" tIns="33020" rIns="205565" bIns="33020" numCol="1" spcCol="1270" anchor="ctr" anchorCtr="0">
          <a:noAutofit/>
        </a:bodyPr>
        <a:lstStyle/>
        <a:p>
          <a:pPr marL="0" lvl="0" indent="0" algn="ctr" defTabSz="1155700" rtl="0">
            <a:lnSpc>
              <a:spcPct val="90000"/>
            </a:lnSpc>
            <a:spcBef>
              <a:spcPct val="0"/>
            </a:spcBef>
            <a:spcAft>
              <a:spcPct val="35000"/>
            </a:spcAft>
            <a:buNone/>
          </a:pPr>
          <a:r>
            <a:rPr lang="en-US" sz="2600" kern="1200"/>
            <a:t>Consider knee braces, taping, appropriate footwear and walking aids as adjuncts (NICE, 2022).</a:t>
          </a:r>
        </a:p>
      </dsp:txBody>
      <dsp:txXfrm>
        <a:off x="3539511" y="690743"/>
        <a:ext cx="2641238" cy="2641238"/>
      </dsp:txXfrm>
    </dsp:sp>
    <dsp:sp modelId="{38789C4D-8FBE-49E1-8DC0-A9A14BE52402}">
      <dsp:nvSpPr>
        <dsp:cNvPr id="0" name=""/>
        <dsp:cNvSpPr/>
      </dsp:nvSpPr>
      <dsp:spPr>
        <a:xfrm>
          <a:off x="5980713" y="143724"/>
          <a:ext cx="3735276" cy="3735276"/>
        </a:xfrm>
        <a:prstGeom prst="ellipse">
          <a:avLst/>
        </a:prstGeom>
        <a:solidFill>
          <a:schemeClr val="accent2">
            <a:alpha val="50000"/>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05565" tIns="33020" rIns="205565" bIns="33020" numCol="1" spcCol="1270" anchor="ctr" anchorCtr="0">
          <a:noAutofit/>
        </a:bodyPr>
        <a:lstStyle/>
        <a:p>
          <a:pPr marL="0" lvl="0" indent="0" algn="ctr" defTabSz="1155700" rtl="0">
            <a:lnSpc>
              <a:spcPct val="90000"/>
            </a:lnSpc>
            <a:spcBef>
              <a:spcPct val="0"/>
            </a:spcBef>
            <a:spcAft>
              <a:spcPct val="35000"/>
            </a:spcAft>
            <a:buNone/>
          </a:pPr>
          <a:r>
            <a:rPr lang="en-US" sz="2600" kern="1200"/>
            <a:t>Address sleep, mood and social support to improve adherence and outcomes (NICE, 2022).</a:t>
          </a:r>
        </a:p>
      </dsp:txBody>
      <dsp:txXfrm>
        <a:off x="6527732" y="690743"/>
        <a:ext cx="2641238" cy="264123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CE8F23-6AB1-4D8E-881D-3E95106CEE71}">
      <dsp:nvSpPr>
        <dsp:cNvPr id="0" name=""/>
        <dsp:cNvSpPr/>
      </dsp:nvSpPr>
      <dsp:spPr>
        <a:xfrm>
          <a:off x="1814613" y="343627"/>
          <a:ext cx="4276250" cy="4276250"/>
        </a:xfrm>
        <a:prstGeom prst="pie">
          <a:avLst>
            <a:gd name="adj1" fmla="val 16200000"/>
            <a:gd name="adj2" fmla="val 180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rtl="0">
            <a:lnSpc>
              <a:spcPct val="90000"/>
            </a:lnSpc>
            <a:spcBef>
              <a:spcPct val="0"/>
            </a:spcBef>
            <a:spcAft>
              <a:spcPct val="35000"/>
            </a:spcAft>
            <a:buNone/>
          </a:pPr>
          <a:r>
            <a:rPr lang="en-US" sz="1500" kern="1200"/>
            <a:t>Topical NSAIDs for knee OA as first‑line analgesia when not contraindicated (NICE CKS, 2023; NICE, 2022).</a:t>
          </a:r>
        </a:p>
      </dsp:txBody>
      <dsp:txXfrm>
        <a:off x="4139570" y="1132697"/>
        <a:ext cx="1450870" cy="1425416"/>
      </dsp:txXfrm>
    </dsp:sp>
    <dsp:sp modelId="{6E66DEDA-CDEB-4743-B8D2-8810EB82BDF5}">
      <dsp:nvSpPr>
        <dsp:cNvPr id="0" name=""/>
        <dsp:cNvSpPr/>
      </dsp:nvSpPr>
      <dsp:spPr>
        <a:xfrm>
          <a:off x="1594183" y="470896"/>
          <a:ext cx="4276250" cy="4276250"/>
        </a:xfrm>
        <a:prstGeom prst="pie">
          <a:avLst>
            <a:gd name="adj1" fmla="val 1800000"/>
            <a:gd name="adj2" fmla="val 900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rtl="0">
            <a:lnSpc>
              <a:spcPct val="90000"/>
            </a:lnSpc>
            <a:spcBef>
              <a:spcPct val="0"/>
            </a:spcBef>
            <a:spcAft>
              <a:spcPct val="35000"/>
            </a:spcAft>
            <a:buNone/>
          </a:pPr>
          <a:r>
            <a:rPr lang="en-US" sz="1500" kern="1200"/>
            <a:t>Topical capsaicin can be considered for knee OA when topical NSAIDs are unsuitable or insufficient (NICE, 2022).</a:t>
          </a:r>
        </a:p>
      </dsp:txBody>
      <dsp:txXfrm>
        <a:off x="2765061" y="3169006"/>
        <a:ext cx="1934494" cy="1323601"/>
      </dsp:txXfrm>
    </dsp:sp>
    <dsp:sp modelId="{C2638A39-BFD8-4B2D-B502-3E3984CC6E44}">
      <dsp:nvSpPr>
        <dsp:cNvPr id="0" name=""/>
        <dsp:cNvSpPr/>
      </dsp:nvSpPr>
      <dsp:spPr>
        <a:xfrm>
          <a:off x="1594183" y="470896"/>
          <a:ext cx="4276250" cy="4276250"/>
        </a:xfrm>
        <a:prstGeom prst="pie">
          <a:avLst>
            <a:gd name="adj1" fmla="val 9000000"/>
            <a:gd name="adj2" fmla="val 1620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rtl="0">
            <a:lnSpc>
              <a:spcPct val="90000"/>
            </a:lnSpc>
            <a:spcBef>
              <a:spcPct val="0"/>
            </a:spcBef>
            <a:spcAft>
              <a:spcPct val="35000"/>
            </a:spcAft>
            <a:buNone/>
          </a:pPr>
          <a:r>
            <a:rPr lang="en-US" sz="1500" kern="1200"/>
            <a:t>Paracetamol has limited benefit and should not be routinely offered for OA pain (NICE, 2022).</a:t>
          </a:r>
        </a:p>
      </dsp:txBody>
      <dsp:txXfrm>
        <a:off x="2052352" y="1310874"/>
        <a:ext cx="1450870" cy="142541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6FDE6F-B494-492F-A1CB-8D7A6FE14975}">
      <dsp:nvSpPr>
        <dsp:cNvPr id="0" name=""/>
        <dsp:cNvSpPr/>
      </dsp:nvSpPr>
      <dsp:spPr>
        <a:xfrm>
          <a:off x="0" y="600"/>
          <a:ext cx="5641974" cy="14057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D73D4A-F551-4508-82A7-8A30C6A0D932}">
      <dsp:nvSpPr>
        <dsp:cNvPr id="0" name=""/>
        <dsp:cNvSpPr/>
      </dsp:nvSpPr>
      <dsp:spPr>
        <a:xfrm>
          <a:off x="425232" y="316889"/>
          <a:ext cx="773150" cy="7731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B893EB2-734F-4E01-AE72-388BB3C89D55}">
      <dsp:nvSpPr>
        <dsp:cNvPr id="0" name=""/>
        <dsp:cNvSpPr/>
      </dsp:nvSpPr>
      <dsp:spPr>
        <a:xfrm>
          <a:off x="1623616" y="600"/>
          <a:ext cx="4018358" cy="14057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773" tIns="148773" rIns="148773" bIns="148773" numCol="1" spcCol="1270" anchor="ctr" anchorCtr="0">
          <a:noAutofit/>
        </a:bodyPr>
        <a:lstStyle/>
        <a:p>
          <a:pPr marL="0" lvl="0" indent="0" algn="l" defTabSz="844550">
            <a:lnSpc>
              <a:spcPct val="100000"/>
            </a:lnSpc>
            <a:spcBef>
              <a:spcPct val="0"/>
            </a:spcBef>
            <a:spcAft>
              <a:spcPct val="35000"/>
            </a:spcAft>
            <a:buNone/>
          </a:pPr>
          <a:r>
            <a:rPr lang="en-US" sz="1900" kern="1200">
              <a:latin typeface="Trade Gothic Next Cond"/>
            </a:rPr>
            <a:t>Intra‑articular corticosteroid injection can be considered for short‑term symptom relief as part of a broader plan (NICE, 2022).</a:t>
          </a:r>
        </a:p>
      </dsp:txBody>
      <dsp:txXfrm>
        <a:off x="1623616" y="600"/>
        <a:ext cx="4018358" cy="1405728"/>
      </dsp:txXfrm>
    </dsp:sp>
    <dsp:sp modelId="{91D3692B-3491-435A-B937-B1707BE6E7C4}">
      <dsp:nvSpPr>
        <dsp:cNvPr id="0" name=""/>
        <dsp:cNvSpPr/>
      </dsp:nvSpPr>
      <dsp:spPr>
        <a:xfrm>
          <a:off x="0" y="1757760"/>
          <a:ext cx="5641974" cy="14057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05046B-19AF-4D4E-A878-3CC73E16E1B0}">
      <dsp:nvSpPr>
        <dsp:cNvPr id="0" name=""/>
        <dsp:cNvSpPr/>
      </dsp:nvSpPr>
      <dsp:spPr>
        <a:xfrm>
          <a:off x="425232" y="2074049"/>
          <a:ext cx="773150" cy="7731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4B27A13-BA2D-484A-B4A7-EEF9F5B401FB}">
      <dsp:nvSpPr>
        <dsp:cNvPr id="0" name=""/>
        <dsp:cNvSpPr/>
      </dsp:nvSpPr>
      <dsp:spPr>
        <a:xfrm>
          <a:off x="1623616" y="1757760"/>
          <a:ext cx="4018358" cy="14057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773" tIns="148773" rIns="148773" bIns="148773" numCol="1" spcCol="1270" anchor="ctr" anchorCtr="0">
          <a:noAutofit/>
        </a:bodyPr>
        <a:lstStyle/>
        <a:p>
          <a:pPr marL="0" lvl="0" indent="0" algn="l" defTabSz="844550">
            <a:lnSpc>
              <a:spcPct val="100000"/>
            </a:lnSpc>
            <a:spcBef>
              <a:spcPct val="0"/>
            </a:spcBef>
            <a:spcAft>
              <a:spcPct val="35000"/>
            </a:spcAft>
            <a:buNone/>
          </a:pPr>
          <a:r>
            <a:rPr lang="en-US" sz="1900" kern="1200">
              <a:latin typeface="Trade Gothic Next Cond"/>
            </a:rPr>
            <a:t>Do not routinely use arthroscopy for knee OA unless there is a clear mechanical locking from meniscal tear (NICE, 2022).</a:t>
          </a:r>
        </a:p>
      </dsp:txBody>
      <dsp:txXfrm>
        <a:off x="1623616" y="1757760"/>
        <a:ext cx="4018358" cy="1405728"/>
      </dsp:txXfrm>
    </dsp:sp>
    <dsp:sp modelId="{0A8DF0AB-7B2A-4BEC-ADB5-EBF8A0EB7AE3}">
      <dsp:nvSpPr>
        <dsp:cNvPr id="0" name=""/>
        <dsp:cNvSpPr/>
      </dsp:nvSpPr>
      <dsp:spPr>
        <a:xfrm>
          <a:off x="0" y="3514921"/>
          <a:ext cx="5641974" cy="14057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26CBE4-B91D-4865-B7E2-89FC4418239A}">
      <dsp:nvSpPr>
        <dsp:cNvPr id="0" name=""/>
        <dsp:cNvSpPr/>
      </dsp:nvSpPr>
      <dsp:spPr>
        <a:xfrm>
          <a:off x="425232" y="3831209"/>
          <a:ext cx="773150" cy="7731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C8AA291-0EC0-440B-BDCB-46B8E839BDD8}">
      <dsp:nvSpPr>
        <dsp:cNvPr id="0" name=""/>
        <dsp:cNvSpPr/>
      </dsp:nvSpPr>
      <dsp:spPr>
        <a:xfrm>
          <a:off x="1623616" y="3514921"/>
          <a:ext cx="4018358" cy="14057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773" tIns="148773" rIns="148773" bIns="148773" numCol="1" spcCol="1270" anchor="ctr" anchorCtr="0">
          <a:noAutofit/>
        </a:bodyPr>
        <a:lstStyle/>
        <a:p>
          <a:pPr marL="0" lvl="0" indent="0" algn="l" defTabSz="844550">
            <a:lnSpc>
              <a:spcPct val="100000"/>
            </a:lnSpc>
            <a:spcBef>
              <a:spcPct val="0"/>
            </a:spcBef>
            <a:spcAft>
              <a:spcPct val="35000"/>
            </a:spcAft>
            <a:buNone/>
          </a:pPr>
          <a:r>
            <a:rPr lang="en-US" sz="1900" kern="1200">
              <a:latin typeface="Trade Gothic Next Cond"/>
            </a:rPr>
            <a:t>Imaging is not required for typical OA diagnosis and MRI is not routinely indicated in primary care (NICE, 2022).</a:t>
          </a:r>
        </a:p>
      </dsp:txBody>
      <dsp:txXfrm>
        <a:off x="1623616" y="3514921"/>
        <a:ext cx="4018358" cy="140572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B1D714-0769-442B-8FDE-DEA8AF9548AD}">
      <dsp:nvSpPr>
        <dsp:cNvPr id="0" name=""/>
        <dsp:cNvSpPr/>
      </dsp:nvSpPr>
      <dsp:spPr>
        <a:xfrm>
          <a:off x="4561" y="749104"/>
          <a:ext cx="3989035" cy="3989035"/>
        </a:xfrm>
        <a:prstGeom prst="ellipse">
          <a:avLst/>
        </a:prstGeom>
        <a:solidFill>
          <a:schemeClr val="accent3">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19530" tIns="25400" rIns="219530" bIns="25400" numCol="1" spcCol="1270" anchor="ctr" anchorCtr="0">
          <a:noAutofit/>
        </a:bodyPr>
        <a:lstStyle/>
        <a:p>
          <a:pPr marL="0" lvl="0" indent="0" algn="just" defTabSz="889000" rtl="0">
            <a:lnSpc>
              <a:spcPct val="90000"/>
            </a:lnSpc>
            <a:spcBef>
              <a:spcPct val="0"/>
            </a:spcBef>
            <a:spcAft>
              <a:spcPct val="35000"/>
            </a:spcAft>
            <a:buNone/>
          </a:pPr>
          <a:r>
            <a:rPr lang="en-US" sz="2000" kern="1200">
              <a:latin typeface="Neue Haas Grotesk Text Pro"/>
            </a:rPr>
            <a:t>Offer referral for consideration of joint replacement when pain and functional limitation persist despite optimal non‑surgical management (NICE, 2022).</a:t>
          </a:r>
        </a:p>
      </dsp:txBody>
      <dsp:txXfrm>
        <a:off x="588742" y="1333285"/>
        <a:ext cx="2820673" cy="2820673"/>
      </dsp:txXfrm>
    </dsp:sp>
    <dsp:sp modelId="{49B8DB0A-9828-48E6-959C-D1838A72CF2A}">
      <dsp:nvSpPr>
        <dsp:cNvPr id="0" name=""/>
        <dsp:cNvSpPr/>
      </dsp:nvSpPr>
      <dsp:spPr>
        <a:xfrm>
          <a:off x="3195790" y="749104"/>
          <a:ext cx="3989035" cy="3989035"/>
        </a:xfrm>
        <a:prstGeom prst="ellipse">
          <a:avLst/>
        </a:prstGeom>
        <a:solidFill>
          <a:schemeClr val="accent3">
            <a:alpha val="50000"/>
            <a:hueOff val="-617032"/>
            <a:satOff val="-10836"/>
            <a:lumOff val="-19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19530" tIns="25400" rIns="219530" bIns="25400" numCol="1" spcCol="1270" anchor="ctr" anchorCtr="0">
          <a:noAutofit/>
        </a:bodyPr>
        <a:lstStyle/>
        <a:p>
          <a:pPr marL="0" lvl="0" indent="0" algn="just" defTabSz="889000" rtl="0">
            <a:lnSpc>
              <a:spcPct val="90000"/>
            </a:lnSpc>
            <a:spcBef>
              <a:spcPct val="0"/>
            </a:spcBef>
            <a:spcAft>
              <a:spcPct val="35000"/>
            </a:spcAft>
            <a:buNone/>
          </a:pPr>
          <a:r>
            <a:rPr lang="en-US" sz="2000" kern="1200">
              <a:latin typeface="Neue Haas Grotesk Text Pro"/>
            </a:rPr>
            <a:t>Do not exclude people from referral because of age, sex, smoking, comorbidities or overweight or obesity (NICE, 2022).</a:t>
          </a:r>
        </a:p>
      </dsp:txBody>
      <dsp:txXfrm>
        <a:off x="3779971" y="1333285"/>
        <a:ext cx="2820673" cy="2820673"/>
      </dsp:txXfrm>
    </dsp:sp>
    <dsp:sp modelId="{8F453BC4-2AA3-4171-AE66-EF49A3BB18B0}">
      <dsp:nvSpPr>
        <dsp:cNvPr id="0" name=""/>
        <dsp:cNvSpPr/>
      </dsp:nvSpPr>
      <dsp:spPr>
        <a:xfrm>
          <a:off x="6387019" y="749104"/>
          <a:ext cx="3989035" cy="3989035"/>
        </a:xfrm>
        <a:prstGeom prst="ellipse">
          <a:avLst/>
        </a:prstGeom>
        <a:solidFill>
          <a:schemeClr val="accent3">
            <a:alpha val="50000"/>
            <a:hueOff val="-1234063"/>
            <a:satOff val="-21671"/>
            <a:lumOff val="-39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19530" tIns="25400" rIns="219530" bIns="25400" numCol="1" spcCol="1270" anchor="ctr" anchorCtr="0">
          <a:noAutofit/>
        </a:bodyPr>
        <a:lstStyle/>
        <a:p>
          <a:pPr marL="0" lvl="0" indent="0" algn="just" defTabSz="889000" rtl="0">
            <a:lnSpc>
              <a:spcPct val="90000"/>
            </a:lnSpc>
            <a:spcBef>
              <a:spcPct val="0"/>
            </a:spcBef>
            <a:spcAft>
              <a:spcPct val="35000"/>
            </a:spcAft>
            <a:buNone/>
          </a:pPr>
          <a:r>
            <a:rPr lang="en-US" sz="2000" kern="1200">
              <a:latin typeface="Neue Haas Grotesk Text Pro"/>
            </a:rPr>
            <a:t>Use shared decision aids to discuss risks, benefits and recovery expectations (NICE, 2020; NICE, 2021).</a:t>
          </a:r>
        </a:p>
      </dsp:txBody>
      <dsp:txXfrm>
        <a:off x="6971200" y="1333285"/>
        <a:ext cx="2820673" cy="282067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DDC402-0E3B-4243-9BFE-40659ED140E9}">
      <dsp:nvSpPr>
        <dsp:cNvPr id="0" name=""/>
        <dsp:cNvSpPr/>
      </dsp:nvSpPr>
      <dsp:spPr>
        <a:xfrm>
          <a:off x="5431" y="642560"/>
          <a:ext cx="2558943" cy="2558943"/>
        </a:xfrm>
        <a:prstGeom prst="roundRect">
          <a:avLst>
            <a:gd name="adj" fmla="val 10000"/>
          </a:avLst>
        </a:prstGeom>
        <a:blipFill rotWithShape="1">
          <a:blip xmlns:r="http://schemas.openxmlformats.org/officeDocument/2006/relationships" r:embed="rId1"/>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3BCD07E-2761-4953-BD2E-A095640EA115}">
      <dsp:nvSpPr>
        <dsp:cNvPr id="0" name=""/>
        <dsp:cNvSpPr/>
      </dsp:nvSpPr>
      <dsp:spPr>
        <a:xfrm>
          <a:off x="422003" y="2177926"/>
          <a:ext cx="2558943" cy="2558943"/>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kern="1200">
              <a:latin typeface="Neue Haas Grotesk Text Pro"/>
            </a:rPr>
            <a:t>Agree review at three months to evaluate pain, function, activity and adherence then six to twelve monthly according to need (NICE, 2022).</a:t>
          </a:r>
        </a:p>
      </dsp:txBody>
      <dsp:txXfrm>
        <a:off x="496952" y="2252875"/>
        <a:ext cx="2409045" cy="2409045"/>
      </dsp:txXfrm>
    </dsp:sp>
    <dsp:sp modelId="{273CAD88-D072-42F2-946C-9065BCBBD4BE}">
      <dsp:nvSpPr>
        <dsp:cNvPr id="0" name=""/>
        <dsp:cNvSpPr/>
      </dsp:nvSpPr>
      <dsp:spPr>
        <a:xfrm>
          <a:off x="3057284" y="1614592"/>
          <a:ext cx="492909" cy="614878"/>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3057284" y="1737568"/>
        <a:ext cx="345036" cy="368926"/>
      </dsp:txXfrm>
    </dsp:sp>
    <dsp:sp modelId="{718C5A35-FE51-4AB9-9466-82463739A5D2}">
      <dsp:nvSpPr>
        <dsp:cNvPr id="0" name=""/>
        <dsp:cNvSpPr/>
      </dsp:nvSpPr>
      <dsp:spPr>
        <a:xfrm>
          <a:off x="3972687" y="642560"/>
          <a:ext cx="2558943" cy="2558943"/>
        </a:xfrm>
        <a:prstGeom prst="roundRect">
          <a:avLst>
            <a:gd name="adj" fmla="val 10000"/>
          </a:avLst>
        </a:prstGeom>
        <a:blipFill rotWithShape="1">
          <a:blip xmlns:r="http://schemas.openxmlformats.org/officeDocument/2006/relationships" r:embed="rId1"/>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BC3E492-03DA-46AF-ABC9-D0145131A05E}">
      <dsp:nvSpPr>
        <dsp:cNvPr id="0" name=""/>
        <dsp:cNvSpPr/>
      </dsp:nvSpPr>
      <dsp:spPr>
        <a:xfrm>
          <a:off x="4389259" y="2177926"/>
          <a:ext cx="2558943" cy="2558943"/>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kern="1200">
              <a:latin typeface="Neue Haas Grotesk Text Pro"/>
            </a:rPr>
            <a:t>Advise red flags including hot swollen joint, severe locking, acute trauma or systemic features that suggest an alternative diagnosis.</a:t>
          </a:r>
        </a:p>
      </dsp:txBody>
      <dsp:txXfrm>
        <a:off x="4464208" y="2252875"/>
        <a:ext cx="2409045" cy="2409045"/>
      </dsp:txXfrm>
    </dsp:sp>
    <dsp:sp modelId="{022536E7-AE2B-445D-A8E5-FC93D82B3F4E}">
      <dsp:nvSpPr>
        <dsp:cNvPr id="0" name=""/>
        <dsp:cNvSpPr/>
      </dsp:nvSpPr>
      <dsp:spPr>
        <a:xfrm>
          <a:off x="7024539" y="1614592"/>
          <a:ext cx="492909" cy="614878"/>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7024539" y="1737568"/>
        <a:ext cx="345036" cy="368926"/>
      </dsp:txXfrm>
    </dsp:sp>
    <dsp:sp modelId="{E0A474C6-BF72-4DCF-B008-6A1DB2B8376C}">
      <dsp:nvSpPr>
        <dsp:cNvPr id="0" name=""/>
        <dsp:cNvSpPr/>
      </dsp:nvSpPr>
      <dsp:spPr>
        <a:xfrm>
          <a:off x="7939942" y="642560"/>
          <a:ext cx="2558943" cy="2558943"/>
        </a:xfrm>
        <a:prstGeom prst="roundRect">
          <a:avLst>
            <a:gd name="adj" fmla="val 10000"/>
          </a:avLst>
        </a:prstGeom>
        <a:blipFill rotWithShape="1">
          <a:blip xmlns:r="http://schemas.openxmlformats.org/officeDocument/2006/relationships" r:embed="rId1"/>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E6C909F-1F32-4A8C-8FE9-6762253284BA}">
      <dsp:nvSpPr>
        <dsp:cNvPr id="0" name=""/>
        <dsp:cNvSpPr/>
      </dsp:nvSpPr>
      <dsp:spPr>
        <a:xfrm>
          <a:off x="8356514" y="2177926"/>
          <a:ext cx="2558943" cy="2558943"/>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kern="1200">
              <a:latin typeface="Neue Haas Grotesk Text Pro"/>
            </a:rPr>
            <a:t>Reinforce safe medicine use, renal and blood pressure monitoring when on oral NSAIDs.</a:t>
          </a:r>
        </a:p>
      </dsp:txBody>
      <dsp:txXfrm>
        <a:off x="8431463" y="2252875"/>
        <a:ext cx="2409045" cy="2409045"/>
      </dsp:txXfrm>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7.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hProcess10">
  <dgm:title val=""/>
  <dgm:desc val=""/>
  <dgm:catLst>
    <dgm:cat type="process" pri="3000"/>
    <dgm:cat type="picture" pri="30000"/>
    <dgm:cat type="pictureconvert" pri="3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op="equ" fact="0.3333"/>
      <dgm:constr type="primFontSz" for="des" forName="txNode" op="equ" val="65"/>
      <dgm:constr type="primFontSz" for="des" forName="connTx" op="equ" val="55"/>
      <dgm:constr type="primFontSz" for="des" forName="connTx" refType="primFontSz" refFor="des" refForName="txNode" op="lte" fact="0.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imagSh"/>
              <dgm:constr type="w" for="ch" forName="imagSh" refType="w" fact="0.86"/>
              <dgm:constr type="t" for="ch" forName="imagSh"/>
              <dgm:constr type="h" for="ch" forName="imagSh" refType="w" refFor="ch" refForName="imagSh"/>
              <dgm:constr type="l" for="ch" forName="txNode" refType="w" fact="0.14"/>
              <dgm:constr type="w" for="ch" forName="txNode" refType="w" refFor="ch" refForName="imagSh"/>
              <dgm:constr type="t" for="ch" forName="txNode" refType="h" refFor="ch" refForName="imagSh" fact="0.6"/>
              <dgm:constr type="h" for="ch" forName="txNode" refType="h" refFor="ch" refForName="imagSh"/>
            </dgm:constrLst>
          </dgm:if>
          <dgm:else name="Name7">
            <dgm:constrLst>
              <dgm:constr type="l" for="ch" forName="imagSh" refType="w" fact="0.14"/>
              <dgm:constr type="w" for="ch" forName="imagSh" refType="w" fact="0.86"/>
              <dgm:constr type="t" for="ch" forName="imagSh"/>
              <dgm:constr type="h" for="ch" forName="imagSh" refType="w" refFor="ch" refForName="imagSh"/>
              <dgm:constr type="l" for="ch" forName="txNode"/>
              <dgm:constr type="w" for="ch" forName="txNode" refType="w" refFor="ch" refForName="imagSh"/>
              <dgm:constr type="t" for="ch" forName="txNode" refType="h" refFor="ch" refForName="imagSh" fact="0.6"/>
              <dgm:constr type="h" for="ch" forName="txNode" refType="h" refFor="ch" refForName="imagSh"/>
            </dgm:constrLst>
          </dgm:else>
        </dgm:choose>
        <dgm:ruleLst/>
        <dgm:layoutNode name="imagSh" styleLbl="bgImgPlace1">
          <dgm:alg type="sp"/>
          <dgm:shape xmlns:r="http://schemas.openxmlformats.org/officeDocument/2006/relationships" type="roundRect" r:blip="" blipPhldr="1">
            <dgm:adjLst>
              <dgm:adj idx="1" val="0.1"/>
            </dgm:adjLst>
          </dgm:shape>
          <dgm:presOf/>
          <dgm:constrLst/>
          <dgm:ruleLst/>
        </dgm:layoutNode>
        <dgm:layoutNode name="txNode" styleLbl="node1">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sibTransForEach" axis="followSib" ptType="sibTrans" cnt="1">
        <dgm:layoutNode name="sibTrans">
          <dgm:alg type="conn">
            <dgm:param type="begPts" val="auto"/>
            <dgm:param type="endPts" val="auto"/>
            <dgm:param type="srcNode" val="imagSh"/>
            <dgm:param type="dstNode" val="imagSh"/>
          </dgm:alg>
          <dgm:shape xmlns:r="http://schemas.openxmlformats.org/officeDocument/2006/relationships" type="conn" r:blip="">
            <dgm:adjLst/>
          </dgm:shape>
          <dgm:presOf axis="self"/>
          <dgm:constrLst>
            <dgm:constr type="h" refType="w" fact="0.62"/>
            <dgm:constr type="connDist"/>
            <dgm:constr type="begPad" refType="connDist" fact="0.35"/>
            <dgm:constr type="endPad" refType="connDist" fact="0.3"/>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F1077DB-935E-4A0A-947A-D283B9F9F452}" type="datetimeFigureOut">
              <a:rPr lang="en-US" smtClean="0"/>
              <a:t>11/13/2025</a:t>
            </a:fld>
            <a:endParaRPr lang="en-US"/>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2C0B10-7CAE-41E4-AB02-7E8B1FF2B898}" type="slidenum">
              <a:rPr lang="en-US" smtClean="0"/>
              <a:t>‹#›</a:t>
            </a:fld>
            <a:endParaRPr lang="en-US"/>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9EDBDA2-4480-4D82-8886-1B64A7ECBBAC}" type="datetimeFigureOut">
              <a:rPr lang="en-US" noProof="0" smtClean="0"/>
              <a:t>11/13/2025</a:t>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DDBACE-0F8F-43FD-98F0-DEE13552DADA}" type="slidenum">
              <a:rPr lang="en-US" noProof="0" smtClean="0"/>
              <a:t>‹#›</a:t>
            </a:fld>
            <a:endParaRPr lang="en-US" noProof="0"/>
          </a:p>
        </p:txBody>
      </p:sp>
    </p:spTree>
    <p:extLst>
      <p:ext uri="{BB962C8B-B14F-4D97-AF65-F5344CB8AC3E}">
        <p14:creationId xmlns:p14="http://schemas.microsoft.com/office/powerpoint/2010/main" val="14557223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FDDBACE-0F8F-43FD-98F0-DEE13552DADA}" type="slidenum">
              <a:rPr lang="en-US" noProof="0" smtClean="0"/>
              <a:t>1</a:t>
            </a:fld>
            <a:endParaRPr lang="en-US" noProof="0"/>
          </a:p>
        </p:txBody>
      </p:sp>
    </p:spTree>
    <p:extLst>
      <p:ext uri="{BB962C8B-B14F-4D97-AF65-F5344CB8AC3E}">
        <p14:creationId xmlns:p14="http://schemas.microsoft.com/office/powerpoint/2010/main" val="31160317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FDDBACE-0F8F-43FD-98F0-DEE13552DADA}" type="slidenum">
              <a:rPr lang="en-US" noProof="0" smtClean="0"/>
              <a:t>2</a:t>
            </a:fld>
            <a:endParaRPr lang="en-US" noProof="0"/>
          </a:p>
        </p:txBody>
      </p:sp>
    </p:spTree>
    <p:extLst>
      <p:ext uri="{BB962C8B-B14F-4D97-AF65-F5344CB8AC3E}">
        <p14:creationId xmlns:p14="http://schemas.microsoft.com/office/powerpoint/2010/main" val="38567068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FDDBACE-0F8F-43FD-98F0-DEE13552DADA}" type="slidenum">
              <a:rPr lang="en-US" noProof="0" smtClean="0"/>
              <a:t>3</a:t>
            </a:fld>
            <a:endParaRPr lang="en-US" noProof="0"/>
          </a:p>
        </p:txBody>
      </p:sp>
    </p:spTree>
    <p:extLst>
      <p:ext uri="{BB962C8B-B14F-4D97-AF65-F5344CB8AC3E}">
        <p14:creationId xmlns:p14="http://schemas.microsoft.com/office/powerpoint/2010/main" val="11406476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DDBACE-0F8F-43FD-98F0-DEE13552DADA}" type="slidenum">
              <a:rPr lang="en-US" noProof="0" smtClean="0"/>
              <a:t>5</a:t>
            </a:fld>
            <a:endParaRPr lang="en-US" noProof="0"/>
          </a:p>
        </p:txBody>
      </p:sp>
    </p:spTree>
    <p:extLst>
      <p:ext uri="{BB962C8B-B14F-4D97-AF65-F5344CB8AC3E}">
        <p14:creationId xmlns:p14="http://schemas.microsoft.com/office/powerpoint/2010/main" val="8111884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FDDBACE-0F8F-43FD-98F0-DEE13552DADA}" type="slidenum">
              <a:rPr lang="en-US" noProof="0" smtClean="0"/>
              <a:t>8</a:t>
            </a:fld>
            <a:endParaRPr lang="en-US" noProof="0"/>
          </a:p>
        </p:txBody>
      </p:sp>
    </p:spTree>
    <p:extLst>
      <p:ext uri="{BB962C8B-B14F-4D97-AF65-F5344CB8AC3E}">
        <p14:creationId xmlns:p14="http://schemas.microsoft.com/office/powerpoint/2010/main" val="34416334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FDDBACE-0F8F-43FD-98F0-DEE13552DADA}" type="slidenum">
              <a:rPr lang="en-US" noProof="0" smtClean="0"/>
              <a:t>16</a:t>
            </a:fld>
            <a:endParaRPr lang="en-US" noProof="0"/>
          </a:p>
        </p:txBody>
      </p:sp>
    </p:spTree>
    <p:extLst>
      <p:ext uri="{BB962C8B-B14F-4D97-AF65-F5344CB8AC3E}">
        <p14:creationId xmlns:p14="http://schemas.microsoft.com/office/powerpoint/2010/main" val="40022912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DDBACE-0F8F-43FD-98F0-DEE13552DADA}" type="slidenum">
              <a:rPr lang="en-US" smtClean="0"/>
              <a:t>18</a:t>
            </a:fld>
            <a:endParaRPr lang="en-US"/>
          </a:p>
        </p:txBody>
      </p:sp>
    </p:spTree>
    <p:extLst>
      <p:ext uri="{BB962C8B-B14F-4D97-AF65-F5344CB8AC3E}">
        <p14:creationId xmlns:p14="http://schemas.microsoft.com/office/powerpoint/2010/main" val="20676220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C4270120-CDFC-48DE-A6EA-6DEEDD0E436A}" type="datetimeFigureOut">
              <a:rPr lang="en-US" smtClean="0"/>
              <a:t>11/13/2025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196A61CA-0502-4EE4-9724-96EA822543E5}"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062736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3C9FAAF-C467-4C93-8ECD-39AF5A14D498}" type="datetimeFigureOut">
              <a:rPr lang="en-US" smtClean="0"/>
              <a:t>11/13/2025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196A61CA-0502-4EE4-9724-96EA822543E5}" type="slidenum">
              <a:rPr lang="en-US" smtClean="0"/>
              <a:t>‹#›</a:t>
            </a:fld>
            <a:endParaRPr lang="en-US"/>
          </a:p>
        </p:txBody>
      </p:sp>
    </p:spTree>
    <p:extLst>
      <p:ext uri="{BB962C8B-B14F-4D97-AF65-F5344CB8AC3E}">
        <p14:creationId xmlns:p14="http://schemas.microsoft.com/office/powerpoint/2010/main" val="31818139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GB"/>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E37E480-B2BA-4553-A144-61E7F75833ED}" type="datetimeFigureOut">
              <a:rPr lang="en-US" smtClean="0"/>
              <a:t>11/13/2025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196A61CA-0502-4EE4-9724-96EA822543E5}"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080813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90E682A-6B53-4B08-AE4D-4C5E659103CC}" type="datetimeFigureOut">
              <a:rPr lang="en-US" smtClean="0"/>
              <a:t>11/13/2025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196A61CA-0502-4EE4-9724-96EA822543E5}" type="slidenum">
              <a:rPr lang="en-US" smtClean="0"/>
              <a:t>‹#›</a:t>
            </a:fld>
            <a:endParaRPr lang="en-US"/>
          </a:p>
        </p:txBody>
      </p:sp>
    </p:spTree>
    <p:extLst>
      <p:ext uri="{BB962C8B-B14F-4D97-AF65-F5344CB8AC3E}">
        <p14:creationId xmlns:p14="http://schemas.microsoft.com/office/powerpoint/2010/main" val="32365445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GB"/>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C69F0F6-BEBB-4894-ABB2-75C5CBE0DDB9}" type="datetimeFigureOut">
              <a:rPr lang="en-US" smtClean="0"/>
              <a:t>11/13/2025</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196A61CA-0502-4EE4-9724-96EA822543E5}" type="slidenum">
              <a:rPr lang="en-US" smtClean="0"/>
              <a:t>‹#›</a:t>
            </a:fld>
            <a:endParaRPr lang="en-US"/>
          </a:p>
        </p:txBody>
      </p:sp>
    </p:spTree>
    <p:extLst>
      <p:ext uri="{BB962C8B-B14F-4D97-AF65-F5344CB8AC3E}">
        <p14:creationId xmlns:p14="http://schemas.microsoft.com/office/powerpoint/2010/main" val="8233944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B3E9E5F-17D9-4A30-9DA3-64E46A6DF111}" type="datetimeFigureOut">
              <a:rPr lang="en-US" smtClean="0"/>
              <a:t>11/13/2025</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196A61CA-0502-4EE4-9724-96EA822543E5}" type="slidenum">
              <a:rPr lang="en-US" smtClean="0"/>
              <a:t>‹#›</a:t>
            </a:fld>
            <a:endParaRPr lang="en-US"/>
          </a:p>
        </p:txBody>
      </p:sp>
    </p:spTree>
    <p:extLst>
      <p:ext uri="{BB962C8B-B14F-4D97-AF65-F5344CB8AC3E}">
        <p14:creationId xmlns:p14="http://schemas.microsoft.com/office/powerpoint/2010/main" val="19490273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3AC5F0-3BC3-4718-BCCA-24B5655EC864}" type="datetimeFigureOut">
              <a:rPr lang="en-US" smtClean="0"/>
              <a:t>11/13/2025</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196A61CA-0502-4EE4-9724-96EA822543E5}" type="slidenum">
              <a:rPr lang="en-US" smtClean="0"/>
              <a:t>‹#›</a:t>
            </a:fld>
            <a:endParaRPr lang="en-US"/>
          </a:p>
        </p:txBody>
      </p:sp>
    </p:spTree>
    <p:extLst>
      <p:ext uri="{BB962C8B-B14F-4D97-AF65-F5344CB8AC3E}">
        <p14:creationId xmlns:p14="http://schemas.microsoft.com/office/powerpoint/2010/main" val="36011118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GB"/>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EB8BD81-465B-40F2-9A54-9DF3B12AF598}" type="datetimeFigureOut">
              <a:rPr lang="en-US" smtClean="0"/>
              <a:t>11/13/2025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196A61CA-0502-4EE4-9724-96EA822543E5}" type="slidenum">
              <a:rPr lang="en-US" smtClean="0"/>
              <a:t>‹#›</a:t>
            </a:fld>
            <a:endParaRPr lang="en-US"/>
          </a:p>
        </p:txBody>
      </p:sp>
    </p:spTree>
    <p:extLst>
      <p:ext uri="{BB962C8B-B14F-4D97-AF65-F5344CB8AC3E}">
        <p14:creationId xmlns:p14="http://schemas.microsoft.com/office/powerpoint/2010/main" val="6029211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04B3CEF-64EF-4C43-9530-8E9CBFD2CAD1}" type="datetimeFigureOut">
              <a:rPr lang="en-US" smtClean="0"/>
              <a:t>11/13/2025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196A61CA-0502-4EE4-9724-96EA822543E5}"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476534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A1F5BA7-0A17-4D30-9B66-E29324151C73}" type="datetimeFigureOut">
              <a:rPr lang="en-US" smtClean="0"/>
              <a:t>11/13/2025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196A61CA-0502-4EE4-9724-96EA822543E5}" type="slidenum">
              <a:rPr lang="en-US" smtClean="0"/>
              <a:t>‹#›</a:t>
            </a:fld>
            <a:endParaRPr lang="en-US"/>
          </a:p>
        </p:txBody>
      </p:sp>
    </p:spTree>
    <p:extLst>
      <p:ext uri="{BB962C8B-B14F-4D97-AF65-F5344CB8AC3E}">
        <p14:creationId xmlns:p14="http://schemas.microsoft.com/office/powerpoint/2010/main" val="2019957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GB"/>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6BEBB1B-D40A-4DB9-B3DE-BAAE675B83CD}" type="datetimeFigureOut">
              <a:rPr lang="en-US" smtClean="0"/>
              <a:t>11/13/2025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196A61CA-0502-4EE4-9724-96EA822543E5}" type="slidenum">
              <a:rPr lang="en-US" smtClean="0"/>
              <a:t>‹#›</a:t>
            </a:fld>
            <a:endParaRPr lang="en-US"/>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976154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Title Slide with Image">
    <p:bg>
      <p:bgPr>
        <a:solidFill>
          <a:schemeClr val="accent4"/>
        </a:solidFill>
        <a:effectLst/>
      </p:bgPr>
    </p:bg>
    <p:spTree>
      <p:nvGrpSpPr>
        <p:cNvPr id="1" name=""/>
        <p:cNvGrpSpPr/>
        <p:nvPr/>
      </p:nvGrpSpPr>
      <p:grpSpPr>
        <a:xfrm>
          <a:off x="0" y="0"/>
          <a:ext cx="0" cy="0"/>
          <a:chOff x="0" y="0"/>
          <a:chExt cx="0" cy="0"/>
        </a:xfrm>
      </p:grpSpPr>
      <p:sp>
        <p:nvSpPr>
          <p:cNvPr id="23" name="Picture Placeholder 22">
            <a:extLst>
              <a:ext uri="{FF2B5EF4-FFF2-40B4-BE49-F238E27FC236}">
                <a16:creationId xmlns:a16="http://schemas.microsoft.com/office/drawing/2014/main" id="{96DB5B0F-1BA3-4AE0-9821-FC62BA98D422}"/>
              </a:ext>
            </a:extLst>
          </p:cNvPr>
          <p:cNvSpPr>
            <a:spLocks noGrp="1"/>
          </p:cNvSpPr>
          <p:nvPr>
            <p:ph type="pic" sz="quarter" idx="10" hasCustomPrompt="1"/>
          </p:nvPr>
        </p:nvSpPr>
        <p:spPr>
          <a:xfrm>
            <a:off x="136525" y="136525"/>
            <a:ext cx="11909425" cy="6584950"/>
          </a:xfrm>
          <a:solidFill>
            <a:schemeClr val="accent4">
              <a:lumMod val="50000"/>
            </a:schemeClr>
          </a:solidFill>
        </p:spPr>
        <p:txBody>
          <a:bodyPr lIns="1080000" tIns="0" bIns="0" anchor="ctr"/>
          <a:lstStyle>
            <a:lvl1pPr marL="0" indent="0" algn="l">
              <a:buNone/>
              <a:defRPr i="1">
                <a:solidFill>
                  <a:schemeClr val="bg1"/>
                </a:solidFill>
                <a:latin typeface="Times New Roman" panose="02020603050405020304" pitchFamily="18" charset="0"/>
                <a:cs typeface="Times New Roman" panose="02020603050405020304" pitchFamily="18" charset="0"/>
              </a:defRPr>
            </a:lvl1pPr>
          </a:lstStyle>
          <a:p>
            <a:r>
              <a:rPr lang="en-US" noProof="0"/>
              <a:t>Insert or Drag and Drop Photo </a:t>
            </a:r>
            <a:br>
              <a:rPr lang="en-US" noProof="0"/>
            </a:br>
            <a:r>
              <a:rPr lang="en-US" noProof="0"/>
              <a:t>then Send to Back for overlay effect</a:t>
            </a:r>
          </a:p>
        </p:txBody>
      </p:sp>
      <p:sp>
        <p:nvSpPr>
          <p:cNvPr id="24" name="Rectangle 23">
            <a:extLst>
              <a:ext uri="{FF2B5EF4-FFF2-40B4-BE49-F238E27FC236}">
                <a16:creationId xmlns:a16="http://schemas.microsoft.com/office/drawing/2014/main" id="{4EDCBE8D-BCDE-43F2-9C37-386C3705A5C2}"/>
              </a:ext>
            </a:extLst>
          </p:cNvPr>
          <p:cNvSpPr/>
          <p:nvPr userDrawn="1"/>
        </p:nvSpPr>
        <p:spPr>
          <a:xfrm>
            <a:off x="5277678" y="136800"/>
            <a:ext cx="5676382" cy="6584675"/>
          </a:xfrm>
          <a:prstGeom prst="rect">
            <a:avLst/>
          </a:prstGeom>
          <a:solidFill>
            <a:schemeClr val="accent4">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4" name="Rectangle 13">
            <a:extLst>
              <a:ext uri="{FF2B5EF4-FFF2-40B4-BE49-F238E27FC236}">
                <a16:creationId xmlns:a16="http://schemas.microsoft.com/office/drawing/2014/main" id="{8AC2952E-380C-48F5-9C93-B1EB0713EF3E}"/>
              </a:ext>
            </a:extLst>
          </p:cNvPr>
          <p:cNvSpPr/>
          <p:nvPr userDrawn="1"/>
        </p:nvSpPr>
        <p:spPr>
          <a:xfrm rot="5400000">
            <a:off x="-3360737" y="3360737"/>
            <a:ext cx="6858000" cy="1365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3" name="Rectangle 12">
            <a:extLst>
              <a:ext uri="{FF2B5EF4-FFF2-40B4-BE49-F238E27FC236}">
                <a16:creationId xmlns:a16="http://schemas.microsoft.com/office/drawing/2014/main" id="{C783424E-B9B3-4D58-988A-26DEDF734F4E}"/>
              </a:ext>
            </a:extLst>
          </p:cNvPr>
          <p:cNvSpPr/>
          <p:nvPr userDrawn="1"/>
        </p:nvSpPr>
        <p:spPr>
          <a:xfrm>
            <a:off x="0" y="0"/>
            <a:ext cx="10954058" cy="1365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5" name="Rectangle 14">
            <a:extLst>
              <a:ext uri="{FF2B5EF4-FFF2-40B4-BE49-F238E27FC236}">
                <a16:creationId xmlns:a16="http://schemas.microsoft.com/office/drawing/2014/main" id="{7332BBED-D126-4DCA-9557-B488A96E405F}"/>
              </a:ext>
            </a:extLst>
          </p:cNvPr>
          <p:cNvSpPr/>
          <p:nvPr userDrawn="1"/>
        </p:nvSpPr>
        <p:spPr>
          <a:xfrm>
            <a:off x="0" y="6721475"/>
            <a:ext cx="10954058" cy="1365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5573044" y="3674372"/>
            <a:ext cx="5085650" cy="1870007"/>
          </a:xfrm>
        </p:spPr>
        <p:txBody>
          <a:bodyPr anchor="b"/>
          <a:lstStyle>
            <a:lvl1pPr algn="r">
              <a:defRPr sz="4500">
                <a:solidFill>
                  <a:schemeClr val="bg1"/>
                </a:solidFill>
              </a:defRPr>
            </a:lvl1pPr>
          </a:lstStyle>
          <a:p>
            <a:r>
              <a:rPr lang="en-US" noProof="0"/>
              <a:t>Click to edit your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5573044" y="5711550"/>
            <a:ext cx="5085650" cy="691666"/>
          </a:xfrm>
        </p:spPr>
        <p:txBody>
          <a:bodyPr/>
          <a:lstStyle>
            <a:lvl1pPr marL="0" indent="0" algn="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Tree>
    <p:extLst>
      <p:ext uri="{BB962C8B-B14F-4D97-AF65-F5344CB8AC3E}">
        <p14:creationId xmlns:p14="http://schemas.microsoft.com/office/powerpoint/2010/main" val="199982181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Slide with Image 2">
    <p:bg>
      <p:bgPr>
        <a:solidFill>
          <a:schemeClr val="accent4"/>
        </a:solidFill>
        <a:effectLst/>
      </p:bgPr>
    </p:bg>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EC9DDC4F-A427-4A89-A8C8-29E5B3636915}"/>
              </a:ext>
            </a:extLst>
          </p:cNvPr>
          <p:cNvGrpSpPr/>
          <p:nvPr userDrawn="1"/>
        </p:nvGrpSpPr>
        <p:grpSpPr>
          <a:xfrm>
            <a:off x="5277678" y="0"/>
            <a:ext cx="5676382" cy="6858000"/>
            <a:chOff x="0" y="0"/>
            <a:chExt cx="12192000" cy="6858000"/>
          </a:xfrm>
          <a:solidFill>
            <a:schemeClr val="accent1"/>
          </a:solidFill>
        </p:grpSpPr>
        <p:sp>
          <p:nvSpPr>
            <p:cNvPr id="16" name="Rectangle 15">
              <a:extLst>
                <a:ext uri="{FF2B5EF4-FFF2-40B4-BE49-F238E27FC236}">
                  <a16:creationId xmlns:a16="http://schemas.microsoft.com/office/drawing/2014/main" id="{2116DDCD-23BC-4768-B673-35E1C415BFCE}"/>
                </a:ext>
              </a:extLst>
            </p:cNvPr>
            <p:cNvSpPr/>
            <p:nvPr userDrawn="1"/>
          </p:nvSpPr>
          <p:spPr>
            <a:xfrm>
              <a:off x="0" y="0"/>
              <a:ext cx="12192000" cy="1365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8" name="Rectangle 17">
              <a:extLst>
                <a:ext uri="{FF2B5EF4-FFF2-40B4-BE49-F238E27FC236}">
                  <a16:creationId xmlns:a16="http://schemas.microsoft.com/office/drawing/2014/main" id="{290EB2DE-F6E9-449A-BC72-D4F6DBBB6343}"/>
                </a:ext>
              </a:extLst>
            </p:cNvPr>
            <p:cNvSpPr/>
            <p:nvPr userDrawn="1"/>
          </p:nvSpPr>
          <p:spPr>
            <a:xfrm>
              <a:off x="0" y="6721475"/>
              <a:ext cx="12192000" cy="1365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
        <p:nvSpPr>
          <p:cNvPr id="23" name="Picture Placeholder 22">
            <a:extLst>
              <a:ext uri="{FF2B5EF4-FFF2-40B4-BE49-F238E27FC236}">
                <a16:creationId xmlns:a16="http://schemas.microsoft.com/office/drawing/2014/main" id="{96DB5B0F-1BA3-4AE0-9821-FC62BA98D422}"/>
              </a:ext>
            </a:extLst>
          </p:cNvPr>
          <p:cNvSpPr>
            <a:spLocks noGrp="1"/>
          </p:cNvSpPr>
          <p:nvPr>
            <p:ph type="pic" sz="quarter" idx="10" hasCustomPrompt="1"/>
          </p:nvPr>
        </p:nvSpPr>
        <p:spPr>
          <a:xfrm>
            <a:off x="136525" y="136525"/>
            <a:ext cx="10817535" cy="6584950"/>
          </a:xfrm>
        </p:spPr>
        <p:txBody>
          <a:bodyPr lIns="1080000" tIns="0" rIns="0" bIns="0" anchor="ctr"/>
          <a:lstStyle>
            <a:lvl1pPr marL="0" indent="0" algn="l">
              <a:buNone/>
              <a:defRPr i="1">
                <a:solidFill>
                  <a:schemeClr val="bg1"/>
                </a:solidFill>
                <a:latin typeface="Times New Roman" panose="02020603050405020304" pitchFamily="18" charset="0"/>
                <a:cs typeface="Times New Roman" panose="02020603050405020304" pitchFamily="18" charset="0"/>
              </a:defRPr>
            </a:lvl1pPr>
          </a:lstStyle>
          <a:p>
            <a:r>
              <a:rPr lang="en-US" noProof="0"/>
              <a:t>Insert or Drag and Drop Photo </a:t>
            </a:r>
            <a:br>
              <a:rPr lang="en-US" noProof="0"/>
            </a:br>
            <a:r>
              <a:rPr lang="en-US" noProof="0"/>
              <a:t>then Send to Back for overlay effect</a:t>
            </a:r>
          </a:p>
        </p:txBody>
      </p:sp>
      <p:sp>
        <p:nvSpPr>
          <p:cNvPr id="11" name="Rectangle 10">
            <a:extLst>
              <a:ext uri="{FF2B5EF4-FFF2-40B4-BE49-F238E27FC236}">
                <a16:creationId xmlns:a16="http://schemas.microsoft.com/office/drawing/2014/main" id="{3E534836-D52B-45E3-A123-FB9FFE3E0AE5}"/>
              </a:ext>
            </a:extLst>
          </p:cNvPr>
          <p:cNvSpPr/>
          <p:nvPr userDrawn="1"/>
        </p:nvSpPr>
        <p:spPr>
          <a:xfrm rot="5400000">
            <a:off x="4823394" y="590809"/>
            <a:ext cx="6584950" cy="5676382"/>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6" name="Footer Placeholder 5">
            <a:extLst>
              <a:ext uri="{FF2B5EF4-FFF2-40B4-BE49-F238E27FC236}">
                <a16:creationId xmlns:a16="http://schemas.microsoft.com/office/drawing/2014/main" id="{8183FF27-EC9A-4B3B-8FC8-8C0B22BAF41E}"/>
              </a:ext>
            </a:extLst>
          </p:cNvPr>
          <p:cNvSpPr>
            <a:spLocks noGrp="1"/>
          </p:cNvSpPr>
          <p:nvPr>
            <p:ph type="ftr" sz="quarter" idx="11"/>
          </p:nvPr>
        </p:nvSpPr>
        <p:spPr/>
        <p:txBody>
          <a:bodyPr/>
          <a:lstStyle/>
          <a:p>
            <a:r>
              <a:rPr lang="en-US" noProof="0"/>
              <a:t>Add a footer</a:t>
            </a:r>
          </a:p>
        </p:txBody>
      </p:sp>
      <p:sp>
        <p:nvSpPr>
          <p:cNvPr id="7" name="Slide Number Placeholder 6">
            <a:extLst>
              <a:ext uri="{FF2B5EF4-FFF2-40B4-BE49-F238E27FC236}">
                <a16:creationId xmlns:a16="http://schemas.microsoft.com/office/drawing/2014/main" id="{66BEA673-E77B-454E-A2E7-937820AAEFF4}"/>
              </a:ext>
            </a:extLst>
          </p:cNvPr>
          <p:cNvSpPr>
            <a:spLocks noGrp="1"/>
          </p:cNvSpPr>
          <p:nvPr>
            <p:ph type="sldNum" sz="quarter" idx="12"/>
          </p:nvPr>
        </p:nvSpPr>
        <p:spPr/>
        <p:txBody>
          <a:bodyPr/>
          <a:lstStyle/>
          <a:p>
            <a:r>
              <a:rPr lang="en-US" noProof="0"/>
              <a:t>page </a:t>
            </a:r>
            <a:fld id="{19B51A1E-902D-48AF-9020-955120F399B6}" type="slidenum">
              <a:rPr lang="en-US" b="1" i="1" noProof="0" smtClean="0"/>
              <a:pPr/>
              <a:t>‹#›</a:t>
            </a:fld>
            <a:endParaRPr lang="en-US" b="1" i="1" noProof="0"/>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5573044" y="3674372"/>
            <a:ext cx="5085650" cy="1870007"/>
          </a:xfrm>
        </p:spPr>
        <p:txBody>
          <a:bodyPr anchor="b"/>
          <a:lstStyle>
            <a:lvl1pPr algn="r">
              <a:defRPr sz="4500">
                <a:solidFill>
                  <a:schemeClr val="bg1"/>
                </a:solidFill>
              </a:defRPr>
            </a:lvl1pPr>
          </a:lstStyle>
          <a:p>
            <a:r>
              <a:rPr lang="en-US" noProof="0"/>
              <a:t>Click to edit your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5573044" y="5711550"/>
            <a:ext cx="5085650" cy="691666"/>
          </a:xfrm>
        </p:spPr>
        <p:txBody>
          <a:bodyPr/>
          <a:lstStyle>
            <a:lvl1pPr marL="0" indent="0" algn="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Tree>
    <p:extLst>
      <p:ext uri="{BB962C8B-B14F-4D97-AF65-F5344CB8AC3E}">
        <p14:creationId xmlns:p14="http://schemas.microsoft.com/office/powerpoint/2010/main" val="134129689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Large Intro Copy">
    <p:bg>
      <p:bgPr>
        <a:solidFill>
          <a:schemeClr val="bg1">
            <a:lumMod val="95000"/>
          </a:schemeClr>
        </a:solidFill>
        <a:effectLst/>
      </p:bgPr>
    </p:bg>
    <p:spTree>
      <p:nvGrpSpPr>
        <p:cNvPr id="1" name=""/>
        <p:cNvGrpSpPr/>
        <p:nvPr/>
      </p:nvGrpSpPr>
      <p:grpSpPr>
        <a:xfrm>
          <a:off x="0" y="0"/>
          <a:ext cx="0" cy="0"/>
          <a:chOff x="0" y="0"/>
          <a:chExt cx="0" cy="0"/>
        </a:xfrm>
      </p:grpSpPr>
      <p:sp>
        <p:nvSpPr>
          <p:cNvPr id="10" name="Picture Placeholder 22">
            <a:extLst>
              <a:ext uri="{FF2B5EF4-FFF2-40B4-BE49-F238E27FC236}">
                <a16:creationId xmlns:a16="http://schemas.microsoft.com/office/drawing/2014/main" id="{785590BE-5BE1-4AF5-B0F8-7D999658F3F8}"/>
              </a:ext>
            </a:extLst>
          </p:cNvPr>
          <p:cNvSpPr>
            <a:spLocks noGrp="1"/>
          </p:cNvSpPr>
          <p:nvPr>
            <p:ph type="pic" sz="quarter" idx="10" hasCustomPrompt="1"/>
          </p:nvPr>
        </p:nvSpPr>
        <p:spPr>
          <a:xfrm>
            <a:off x="5277678" y="136525"/>
            <a:ext cx="5676382" cy="6584950"/>
          </a:xfrm>
          <a:solidFill>
            <a:schemeClr val="accent4">
              <a:lumMod val="50000"/>
            </a:schemeClr>
          </a:solidFill>
        </p:spPr>
        <p:txBody>
          <a:bodyPr lIns="0" tIns="1512000" rIns="0" bIns="0" anchor="t"/>
          <a:lstStyle>
            <a:lvl1pPr marL="0" indent="0" algn="ctr">
              <a:buNone/>
              <a:defRPr i="1">
                <a:solidFill>
                  <a:schemeClr val="bg1"/>
                </a:solidFill>
                <a:latin typeface="Times New Roman" panose="02020603050405020304" pitchFamily="18" charset="0"/>
                <a:cs typeface="Times New Roman" panose="02020603050405020304" pitchFamily="18" charset="0"/>
              </a:defRPr>
            </a:lvl1pPr>
          </a:lstStyle>
          <a:p>
            <a:r>
              <a:rPr lang="en-US" noProof="0"/>
              <a:t>Insert or Drag and Drop Photo </a:t>
            </a:r>
            <a:br>
              <a:rPr lang="en-US" noProof="0"/>
            </a:br>
            <a:r>
              <a:rPr lang="en-US" noProof="0"/>
              <a:t>then Send to Back for overlay effect</a:t>
            </a:r>
          </a:p>
        </p:txBody>
      </p:sp>
      <p:sp>
        <p:nvSpPr>
          <p:cNvPr id="11" name="Rectangle 10">
            <a:extLst>
              <a:ext uri="{FF2B5EF4-FFF2-40B4-BE49-F238E27FC236}">
                <a16:creationId xmlns:a16="http://schemas.microsoft.com/office/drawing/2014/main" id="{3E534836-D52B-45E3-A123-FB9FFE3E0AE5}"/>
              </a:ext>
            </a:extLst>
          </p:cNvPr>
          <p:cNvSpPr/>
          <p:nvPr userDrawn="1"/>
        </p:nvSpPr>
        <p:spPr>
          <a:xfrm rot="5400000">
            <a:off x="4823394" y="590809"/>
            <a:ext cx="6584950" cy="5676382"/>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7" name="Slide Number Placeholder 6">
            <a:extLst>
              <a:ext uri="{FF2B5EF4-FFF2-40B4-BE49-F238E27FC236}">
                <a16:creationId xmlns:a16="http://schemas.microsoft.com/office/drawing/2014/main" id="{D344EF2B-4C23-4FC2-B680-617BC7D82A7E}"/>
              </a:ext>
            </a:extLst>
          </p:cNvPr>
          <p:cNvSpPr>
            <a:spLocks noGrp="1"/>
          </p:cNvSpPr>
          <p:nvPr>
            <p:ph type="sldNum" sz="quarter" idx="12"/>
          </p:nvPr>
        </p:nvSpPr>
        <p:spPr/>
        <p:txBody>
          <a:bodyPr/>
          <a:lstStyle/>
          <a:p>
            <a:r>
              <a:rPr lang="en-US" noProof="0"/>
              <a:t>page </a:t>
            </a:r>
            <a:fld id="{19B51A1E-902D-48AF-9020-955120F399B6}" type="slidenum">
              <a:rPr lang="en-US" b="1" i="1" noProof="0" smtClean="0"/>
              <a:pPr/>
              <a:t>‹#›</a:t>
            </a:fld>
            <a:endParaRPr lang="en-US" b="1" i="1" noProof="0"/>
          </a:p>
        </p:txBody>
      </p:sp>
      <p:sp>
        <p:nvSpPr>
          <p:cNvPr id="12" name="Content Placeholder 2">
            <a:extLst>
              <a:ext uri="{FF2B5EF4-FFF2-40B4-BE49-F238E27FC236}">
                <a16:creationId xmlns:a16="http://schemas.microsoft.com/office/drawing/2014/main" id="{70C5F94B-D0C9-41CA-8885-CBEA4C917545}"/>
              </a:ext>
            </a:extLst>
          </p:cNvPr>
          <p:cNvSpPr>
            <a:spLocks noGrp="1"/>
          </p:cNvSpPr>
          <p:nvPr>
            <p:ph idx="13" hasCustomPrompt="1"/>
          </p:nvPr>
        </p:nvSpPr>
        <p:spPr>
          <a:xfrm>
            <a:off x="432001" y="3674372"/>
            <a:ext cx="4444800" cy="2728844"/>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grpSp>
        <p:nvGrpSpPr>
          <p:cNvPr id="8" name="Group 7">
            <a:extLst>
              <a:ext uri="{FF2B5EF4-FFF2-40B4-BE49-F238E27FC236}">
                <a16:creationId xmlns:a16="http://schemas.microsoft.com/office/drawing/2014/main" id="{83D56AE9-6D9F-474C-A5AA-1064B66023B2}"/>
              </a:ext>
            </a:extLst>
          </p:cNvPr>
          <p:cNvGrpSpPr/>
          <p:nvPr userDrawn="1"/>
        </p:nvGrpSpPr>
        <p:grpSpPr>
          <a:xfrm>
            <a:off x="5277678" y="0"/>
            <a:ext cx="5676381" cy="6858000"/>
            <a:chOff x="0" y="0"/>
            <a:chExt cx="12192000" cy="6858000"/>
          </a:xfrm>
          <a:solidFill>
            <a:schemeClr val="accent1"/>
          </a:solidFill>
        </p:grpSpPr>
        <p:sp>
          <p:nvSpPr>
            <p:cNvPr id="9" name="Rectangle 8">
              <a:extLst>
                <a:ext uri="{FF2B5EF4-FFF2-40B4-BE49-F238E27FC236}">
                  <a16:creationId xmlns:a16="http://schemas.microsoft.com/office/drawing/2014/main" id="{25FC2C23-C626-4C00-83A4-E40C9C7E8F5A}"/>
                </a:ext>
              </a:extLst>
            </p:cNvPr>
            <p:cNvSpPr/>
            <p:nvPr userDrawn="1"/>
          </p:nvSpPr>
          <p:spPr>
            <a:xfrm>
              <a:off x="0" y="0"/>
              <a:ext cx="12192000" cy="1365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3" name="Rectangle 12">
              <a:extLst>
                <a:ext uri="{FF2B5EF4-FFF2-40B4-BE49-F238E27FC236}">
                  <a16:creationId xmlns:a16="http://schemas.microsoft.com/office/drawing/2014/main" id="{06E2D5A7-6879-488F-81C7-1B8BA84D430F}"/>
                </a:ext>
              </a:extLst>
            </p:cNvPr>
            <p:cNvSpPr/>
            <p:nvPr userDrawn="1"/>
          </p:nvSpPr>
          <p:spPr>
            <a:xfrm>
              <a:off x="0" y="6721475"/>
              <a:ext cx="12192000" cy="1365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5573044" y="3674373"/>
            <a:ext cx="5085650" cy="720000"/>
          </a:xfrm>
        </p:spPr>
        <p:txBody>
          <a:bodyPr anchor="b"/>
          <a:lstStyle>
            <a:lvl1pPr algn="r">
              <a:defRPr sz="4500">
                <a:solidFill>
                  <a:schemeClr val="bg1"/>
                </a:solidFill>
              </a:defRPr>
            </a:lvl1pPr>
          </a:lstStyle>
          <a:p>
            <a:r>
              <a:rPr lang="en-US" noProof="0"/>
              <a:t>Divider Slide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5573044" y="4608000"/>
            <a:ext cx="5085650" cy="1800000"/>
          </a:xfrm>
        </p:spPr>
        <p:txBody>
          <a:bodyPr/>
          <a:lstStyle>
            <a:lvl1pPr marL="0" indent="0" algn="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Tree>
    <p:extLst>
      <p:ext uri="{BB962C8B-B14F-4D97-AF65-F5344CB8AC3E}">
        <p14:creationId xmlns:p14="http://schemas.microsoft.com/office/powerpoint/2010/main" val="334895901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hank You">
    <p:bg>
      <p:bgPr>
        <a:solidFill>
          <a:schemeClr val="accent4"/>
        </a:solidFill>
        <a:effectLst/>
      </p:bgPr>
    </p:bg>
    <p:spTree>
      <p:nvGrpSpPr>
        <p:cNvPr id="1" name=""/>
        <p:cNvGrpSpPr/>
        <p:nvPr/>
      </p:nvGrpSpPr>
      <p:grpSpPr>
        <a:xfrm>
          <a:off x="0" y="0"/>
          <a:ext cx="0" cy="0"/>
          <a:chOff x="0" y="0"/>
          <a:chExt cx="0" cy="0"/>
        </a:xfrm>
      </p:grpSpPr>
      <p:sp>
        <p:nvSpPr>
          <p:cNvPr id="23" name="Picture Placeholder 22">
            <a:extLst>
              <a:ext uri="{FF2B5EF4-FFF2-40B4-BE49-F238E27FC236}">
                <a16:creationId xmlns:a16="http://schemas.microsoft.com/office/drawing/2014/main" id="{96DB5B0F-1BA3-4AE0-9821-FC62BA98D422}"/>
              </a:ext>
            </a:extLst>
          </p:cNvPr>
          <p:cNvSpPr>
            <a:spLocks noGrp="1"/>
          </p:cNvSpPr>
          <p:nvPr>
            <p:ph type="pic" sz="quarter" idx="10" hasCustomPrompt="1"/>
          </p:nvPr>
        </p:nvSpPr>
        <p:spPr>
          <a:xfrm>
            <a:off x="136525" y="136525"/>
            <a:ext cx="10817535" cy="6584950"/>
          </a:xfrm>
        </p:spPr>
        <p:txBody>
          <a:bodyPr lIns="1080000" tIns="0" rIns="0" bIns="0" anchor="ctr"/>
          <a:lstStyle>
            <a:lvl1pPr marL="0" indent="0" algn="l">
              <a:buNone/>
              <a:defRPr i="1">
                <a:solidFill>
                  <a:schemeClr val="bg1"/>
                </a:solidFill>
                <a:latin typeface="Times New Roman" panose="02020603050405020304" pitchFamily="18" charset="0"/>
                <a:cs typeface="Times New Roman" panose="02020603050405020304" pitchFamily="18" charset="0"/>
              </a:defRPr>
            </a:lvl1pPr>
          </a:lstStyle>
          <a:p>
            <a:r>
              <a:rPr lang="en-US" noProof="0"/>
              <a:t>Insert or Drag and Drop Photo </a:t>
            </a:r>
            <a:br>
              <a:rPr lang="en-US" noProof="0"/>
            </a:br>
            <a:r>
              <a:rPr lang="en-US" noProof="0"/>
              <a:t>then Send to Back for overlay effect</a:t>
            </a:r>
          </a:p>
        </p:txBody>
      </p:sp>
      <p:sp>
        <p:nvSpPr>
          <p:cNvPr id="11" name="Rectangle 10">
            <a:extLst>
              <a:ext uri="{FF2B5EF4-FFF2-40B4-BE49-F238E27FC236}">
                <a16:creationId xmlns:a16="http://schemas.microsoft.com/office/drawing/2014/main" id="{3E534836-D52B-45E3-A123-FB9FFE3E0AE5}"/>
              </a:ext>
            </a:extLst>
          </p:cNvPr>
          <p:cNvSpPr/>
          <p:nvPr userDrawn="1"/>
        </p:nvSpPr>
        <p:spPr>
          <a:xfrm rot="5400000">
            <a:off x="4823394" y="590809"/>
            <a:ext cx="6584950" cy="5676382"/>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4" name="Rectangle 13">
            <a:extLst>
              <a:ext uri="{FF2B5EF4-FFF2-40B4-BE49-F238E27FC236}">
                <a16:creationId xmlns:a16="http://schemas.microsoft.com/office/drawing/2014/main" id="{8AC2952E-380C-48F5-9C93-B1EB0713EF3E}"/>
              </a:ext>
            </a:extLst>
          </p:cNvPr>
          <p:cNvSpPr/>
          <p:nvPr userDrawn="1"/>
        </p:nvSpPr>
        <p:spPr>
          <a:xfrm rot="5400000">
            <a:off x="-3360737" y="3360737"/>
            <a:ext cx="6858000" cy="1365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nvGrpSpPr>
          <p:cNvPr id="4" name="Group 3">
            <a:extLst>
              <a:ext uri="{FF2B5EF4-FFF2-40B4-BE49-F238E27FC236}">
                <a16:creationId xmlns:a16="http://schemas.microsoft.com/office/drawing/2014/main" id="{A4A26770-290B-4E8A-B12A-36F7DDB7F2B1}"/>
              </a:ext>
            </a:extLst>
          </p:cNvPr>
          <p:cNvGrpSpPr/>
          <p:nvPr userDrawn="1"/>
        </p:nvGrpSpPr>
        <p:grpSpPr>
          <a:xfrm>
            <a:off x="0" y="0"/>
            <a:ext cx="5277678" cy="6858000"/>
            <a:chOff x="0" y="0"/>
            <a:chExt cx="10954058" cy="6858000"/>
          </a:xfrm>
        </p:grpSpPr>
        <p:sp>
          <p:nvSpPr>
            <p:cNvPr id="13" name="Rectangle 12">
              <a:extLst>
                <a:ext uri="{FF2B5EF4-FFF2-40B4-BE49-F238E27FC236}">
                  <a16:creationId xmlns:a16="http://schemas.microsoft.com/office/drawing/2014/main" id="{C783424E-B9B3-4D58-988A-26DEDF734F4E}"/>
                </a:ext>
              </a:extLst>
            </p:cNvPr>
            <p:cNvSpPr/>
            <p:nvPr userDrawn="1"/>
          </p:nvSpPr>
          <p:spPr>
            <a:xfrm>
              <a:off x="0" y="0"/>
              <a:ext cx="10954058" cy="1365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5" name="Rectangle 14">
              <a:extLst>
                <a:ext uri="{FF2B5EF4-FFF2-40B4-BE49-F238E27FC236}">
                  <a16:creationId xmlns:a16="http://schemas.microsoft.com/office/drawing/2014/main" id="{7332BBED-D126-4DCA-9557-B488A96E405F}"/>
                </a:ext>
              </a:extLst>
            </p:cNvPr>
            <p:cNvSpPr/>
            <p:nvPr userDrawn="1"/>
          </p:nvSpPr>
          <p:spPr>
            <a:xfrm>
              <a:off x="0" y="6721475"/>
              <a:ext cx="10954058" cy="1365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
        <p:nvSpPr>
          <p:cNvPr id="7" name="Slide Number Placeholder 6">
            <a:extLst>
              <a:ext uri="{FF2B5EF4-FFF2-40B4-BE49-F238E27FC236}">
                <a16:creationId xmlns:a16="http://schemas.microsoft.com/office/drawing/2014/main" id="{D344EF2B-4C23-4FC2-B680-617BC7D82A7E}"/>
              </a:ext>
            </a:extLst>
          </p:cNvPr>
          <p:cNvSpPr>
            <a:spLocks noGrp="1"/>
          </p:cNvSpPr>
          <p:nvPr>
            <p:ph type="sldNum" sz="quarter" idx="12"/>
          </p:nvPr>
        </p:nvSpPr>
        <p:spPr/>
        <p:txBody>
          <a:bodyPr/>
          <a:lstStyle/>
          <a:p>
            <a:r>
              <a:rPr lang="en-US" noProof="0"/>
              <a:t>page </a:t>
            </a:r>
            <a:fld id="{19B51A1E-902D-48AF-9020-955120F399B6}" type="slidenum">
              <a:rPr lang="en-US" b="1" i="1" noProof="0" smtClean="0"/>
              <a:pPr/>
              <a:t>‹#›</a:t>
            </a:fld>
            <a:endParaRPr lang="en-US" b="1" i="1" noProof="0"/>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5573044" y="2894682"/>
            <a:ext cx="5085650" cy="1870007"/>
          </a:xfrm>
        </p:spPr>
        <p:txBody>
          <a:bodyPr anchor="b"/>
          <a:lstStyle>
            <a:lvl1pPr algn="r">
              <a:defRPr sz="6600">
                <a:solidFill>
                  <a:schemeClr val="bg1"/>
                </a:solidFill>
              </a:defRPr>
            </a:lvl1pPr>
          </a:lstStyle>
          <a:p>
            <a:r>
              <a:rPr lang="en-US" noProof="0"/>
              <a:t>Thank You</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hasCustomPrompt="1"/>
          </p:nvPr>
        </p:nvSpPr>
        <p:spPr>
          <a:xfrm>
            <a:off x="5573044" y="5025053"/>
            <a:ext cx="4681330" cy="271807"/>
          </a:xfrm>
        </p:spPr>
        <p:txBody>
          <a:bodyPr/>
          <a:lstStyle>
            <a:lvl1pPr marL="0" indent="0" algn="r">
              <a:buNone/>
              <a:defRPr sz="16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Full Name</a:t>
            </a:r>
          </a:p>
        </p:txBody>
      </p:sp>
      <p:sp>
        <p:nvSpPr>
          <p:cNvPr id="19" name="Text Placeholder 4">
            <a:extLst>
              <a:ext uri="{FF2B5EF4-FFF2-40B4-BE49-F238E27FC236}">
                <a16:creationId xmlns:a16="http://schemas.microsoft.com/office/drawing/2014/main" id="{77D147AD-3B0C-4B21-AE3D-178E0B7E360D}"/>
              </a:ext>
            </a:extLst>
          </p:cNvPr>
          <p:cNvSpPr>
            <a:spLocks noGrp="1"/>
          </p:cNvSpPr>
          <p:nvPr>
            <p:ph type="body" sz="quarter" idx="15" hasCustomPrompt="1"/>
          </p:nvPr>
        </p:nvSpPr>
        <p:spPr>
          <a:xfrm>
            <a:off x="5573044" y="5431223"/>
            <a:ext cx="4681330" cy="252000"/>
          </a:xfrm>
        </p:spPr>
        <p:txBody>
          <a:bodyPr/>
          <a:lstStyle>
            <a:lvl1pPr marL="0" indent="0" algn="r">
              <a:buNone/>
              <a:defRPr sz="1600">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Phone</a:t>
            </a:r>
          </a:p>
        </p:txBody>
      </p:sp>
      <p:sp>
        <p:nvSpPr>
          <p:cNvPr id="20" name="Text Placeholder 10">
            <a:extLst>
              <a:ext uri="{FF2B5EF4-FFF2-40B4-BE49-F238E27FC236}">
                <a16:creationId xmlns:a16="http://schemas.microsoft.com/office/drawing/2014/main" id="{6EB09218-D127-4641-A366-94360A951A0D}"/>
              </a:ext>
            </a:extLst>
          </p:cNvPr>
          <p:cNvSpPr>
            <a:spLocks noGrp="1"/>
          </p:cNvSpPr>
          <p:nvPr>
            <p:ph type="body" sz="quarter" idx="16" hasCustomPrompt="1"/>
          </p:nvPr>
        </p:nvSpPr>
        <p:spPr>
          <a:xfrm>
            <a:off x="5573044" y="5817586"/>
            <a:ext cx="4681330" cy="252000"/>
          </a:xfrm>
        </p:spPr>
        <p:txBody>
          <a:bodyPr/>
          <a:lstStyle>
            <a:lvl1pPr marL="0" indent="0" algn="r">
              <a:buNone/>
              <a:defRPr sz="1600">
                <a:solidFill>
                  <a:schemeClr val="bg1"/>
                </a:solidFill>
              </a:defRPr>
            </a:lvl1pPr>
          </a:lstStyle>
          <a:p>
            <a:pPr lvl="0"/>
            <a:r>
              <a:rPr lang="en-US" noProof="0"/>
              <a:t>Email</a:t>
            </a:r>
          </a:p>
        </p:txBody>
      </p:sp>
      <p:sp>
        <p:nvSpPr>
          <p:cNvPr id="21" name="Text Placeholder 15">
            <a:extLst>
              <a:ext uri="{FF2B5EF4-FFF2-40B4-BE49-F238E27FC236}">
                <a16:creationId xmlns:a16="http://schemas.microsoft.com/office/drawing/2014/main" id="{B9C42B1D-23D7-46D7-A8E3-6667AC7EFB66}"/>
              </a:ext>
            </a:extLst>
          </p:cNvPr>
          <p:cNvSpPr>
            <a:spLocks noGrp="1"/>
          </p:cNvSpPr>
          <p:nvPr>
            <p:ph type="body" sz="quarter" idx="17" hasCustomPrompt="1"/>
          </p:nvPr>
        </p:nvSpPr>
        <p:spPr>
          <a:xfrm>
            <a:off x="5573044" y="6203950"/>
            <a:ext cx="4683095" cy="252413"/>
          </a:xfrm>
        </p:spPr>
        <p:txBody>
          <a:bodyPr/>
          <a:lstStyle>
            <a:lvl1pPr marL="0" indent="0" algn="r">
              <a:buNone/>
              <a:defRPr sz="1600">
                <a:solidFill>
                  <a:schemeClr val="bg1"/>
                </a:solidFill>
              </a:defRPr>
            </a:lvl1pPr>
          </a:lstStyle>
          <a:p>
            <a:pPr lvl="0"/>
            <a:r>
              <a:rPr lang="en-US" noProof="0"/>
              <a:t>Website</a:t>
            </a:r>
          </a:p>
        </p:txBody>
      </p:sp>
    </p:spTree>
    <p:extLst>
      <p:ext uri="{BB962C8B-B14F-4D97-AF65-F5344CB8AC3E}">
        <p14:creationId xmlns:p14="http://schemas.microsoft.com/office/powerpoint/2010/main" val="137493721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Large Numbers Option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a:lstStyle>
            <a:lvl1pPr>
              <a:defRPr>
                <a:solidFill>
                  <a:schemeClr val="tx1">
                    <a:lumMod val="75000"/>
                    <a:lumOff val="25000"/>
                  </a:schemeClr>
                </a:solidFill>
              </a:defRPr>
            </a:lvl1pPr>
          </a:lstStyle>
          <a:p>
            <a:r>
              <a:rPr lang="en-US" noProof="0"/>
              <a:t>Click to edit Master title style</a:t>
            </a:r>
          </a:p>
        </p:txBody>
      </p:sp>
      <p:sp>
        <p:nvSpPr>
          <p:cNvPr id="5" name="Text Placeholder 4">
            <a:extLst>
              <a:ext uri="{FF2B5EF4-FFF2-40B4-BE49-F238E27FC236}">
                <a16:creationId xmlns:a16="http://schemas.microsoft.com/office/drawing/2014/main" id="{D52B871F-F800-4B02-8408-FF5D438CFEC4}"/>
              </a:ext>
            </a:extLst>
          </p:cNvPr>
          <p:cNvSpPr>
            <a:spLocks noGrp="1"/>
          </p:cNvSpPr>
          <p:nvPr>
            <p:ph type="body" sz="quarter" idx="13" hasCustomPrompt="1"/>
          </p:nvPr>
        </p:nvSpPr>
        <p:spPr>
          <a:xfrm>
            <a:off x="431800" y="1008000"/>
            <a:ext cx="10144125"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6" name="Text Placeholder 3">
            <a:extLst>
              <a:ext uri="{FF2B5EF4-FFF2-40B4-BE49-F238E27FC236}">
                <a16:creationId xmlns:a16="http://schemas.microsoft.com/office/drawing/2014/main" id="{AD3903B4-7169-4D4B-A4EE-98E908F47924}"/>
              </a:ext>
            </a:extLst>
          </p:cNvPr>
          <p:cNvSpPr>
            <a:spLocks noGrp="1"/>
          </p:cNvSpPr>
          <p:nvPr>
            <p:ph type="body" sz="quarter" idx="27" hasCustomPrompt="1"/>
          </p:nvPr>
        </p:nvSpPr>
        <p:spPr>
          <a:xfrm>
            <a:off x="431800" y="1593150"/>
            <a:ext cx="4348065" cy="4348065"/>
          </a:xfrm>
          <a:prstGeom prst="ellipse">
            <a:avLst/>
          </a:prstGeom>
          <a:solidFill>
            <a:schemeClr val="accent1">
              <a:alpha val="10000"/>
            </a:schemeClr>
          </a:solidFill>
          <a:ln>
            <a:solidFill>
              <a:schemeClr val="accent1"/>
            </a:solidFill>
          </a:ln>
        </p:spPr>
        <p:txBody>
          <a:bodyPr anchor="ctr"/>
          <a:lstStyle>
            <a:lvl1pPr marL="0" indent="0" algn="ctr">
              <a:buNone/>
              <a:defRPr sz="1800">
                <a:solidFill>
                  <a:schemeClr val="tx1">
                    <a:lumMod val="75000"/>
                    <a:lumOff val="25000"/>
                  </a:schemeClr>
                </a:solidFill>
                <a:latin typeface="+mn-lt"/>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Section Header</a:t>
            </a:r>
          </a:p>
        </p:txBody>
      </p:sp>
      <p:sp>
        <p:nvSpPr>
          <p:cNvPr id="10" name="Text Placeholder 3">
            <a:extLst>
              <a:ext uri="{FF2B5EF4-FFF2-40B4-BE49-F238E27FC236}">
                <a16:creationId xmlns:a16="http://schemas.microsoft.com/office/drawing/2014/main" id="{96BEA54F-1538-4369-953E-48143E778A0C}"/>
              </a:ext>
            </a:extLst>
          </p:cNvPr>
          <p:cNvSpPr>
            <a:spLocks noGrp="1"/>
          </p:cNvSpPr>
          <p:nvPr>
            <p:ph type="body" sz="quarter" idx="30" hasCustomPrompt="1"/>
          </p:nvPr>
        </p:nvSpPr>
        <p:spPr>
          <a:xfrm>
            <a:off x="1200023" y="2205688"/>
            <a:ext cx="2811618" cy="1440000"/>
          </a:xfrm>
          <a:prstGeom prst="rect">
            <a:avLst/>
          </a:prstGeom>
          <a:noFill/>
        </p:spPr>
        <p:txBody>
          <a:bodyPr anchor="b"/>
          <a:lstStyle>
            <a:lvl1pPr marL="0" indent="0" algn="ctr">
              <a:spcBef>
                <a:spcPts val="0"/>
              </a:spcBef>
              <a:spcAft>
                <a:spcPts val="0"/>
              </a:spcAft>
              <a:buNone/>
              <a:defRPr sz="6600" b="1">
                <a:solidFill>
                  <a:schemeClr val="tx1">
                    <a:lumMod val="75000"/>
                    <a:lumOff val="25000"/>
                  </a:schemeClr>
                </a:solidFill>
                <a:latin typeface="+mj-lt"/>
                <a:cs typeface="Arial" panose="020B0604020202020204" pitchFamily="34" charset="0"/>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1</a:t>
            </a:r>
          </a:p>
        </p:txBody>
      </p:sp>
      <p:sp>
        <p:nvSpPr>
          <p:cNvPr id="13" name="Content Placeholder 3">
            <a:extLst>
              <a:ext uri="{FF2B5EF4-FFF2-40B4-BE49-F238E27FC236}">
                <a16:creationId xmlns:a16="http://schemas.microsoft.com/office/drawing/2014/main" id="{A7461332-515F-423E-992A-19C7845D0A7E}"/>
              </a:ext>
            </a:extLst>
          </p:cNvPr>
          <p:cNvSpPr>
            <a:spLocks noGrp="1"/>
          </p:cNvSpPr>
          <p:nvPr>
            <p:ph sz="half" idx="2" hasCustomPrompt="1"/>
          </p:nvPr>
        </p:nvSpPr>
        <p:spPr>
          <a:xfrm>
            <a:off x="1615832" y="4243333"/>
            <a:ext cx="1980000" cy="720000"/>
          </a:xfrm>
        </p:spPr>
        <p:txBody>
          <a:bodyPr/>
          <a:lstStyle>
            <a:lvl1pPr marL="0" indent="0" algn="ctr">
              <a:buFont typeface="Arial" panose="020B0604020202020204" pitchFamily="34" charset="0"/>
              <a:buNone/>
              <a:defRPr sz="1400">
                <a:solidFill>
                  <a:schemeClr val="tx1">
                    <a:lumMod val="75000"/>
                    <a:lumOff val="25000"/>
                  </a:schemeClr>
                </a:solidFill>
              </a:defRPr>
            </a:lvl1pPr>
          </a:lstStyle>
          <a:p>
            <a:pPr lvl="0"/>
            <a:r>
              <a:rPr lang="en-US" noProof="0"/>
              <a:t>Section Description</a:t>
            </a:r>
          </a:p>
        </p:txBody>
      </p:sp>
      <p:sp>
        <p:nvSpPr>
          <p:cNvPr id="8" name="Text Placeholder 9">
            <a:extLst>
              <a:ext uri="{FF2B5EF4-FFF2-40B4-BE49-F238E27FC236}">
                <a16:creationId xmlns:a16="http://schemas.microsoft.com/office/drawing/2014/main" id="{35BD4359-D385-4BCD-B33E-EF9B611693CD}"/>
              </a:ext>
            </a:extLst>
          </p:cNvPr>
          <p:cNvSpPr>
            <a:spLocks noGrp="1"/>
          </p:cNvSpPr>
          <p:nvPr>
            <p:ph type="body" sz="quarter" idx="28" hasCustomPrompt="1"/>
          </p:nvPr>
        </p:nvSpPr>
        <p:spPr>
          <a:xfrm>
            <a:off x="4123559" y="1864921"/>
            <a:ext cx="3804522" cy="3804522"/>
          </a:xfrm>
          <a:prstGeom prst="ellipse">
            <a:avLst/>
          </a:prstGeom>
          <a:solidFill>
            <a:schemeClr val="accent2">
              <a:alpha val="10000"/>
            </a:schemeClr>
          </a:solidFill>
          <a:ln>
            <a:solidFill>
              <a:schemeClr val="accent2"/>
            </a:solidFill>
          </a:ln>
        </p:spPr>
        <p:txBody>
          <a:bodyPr vert="horz" lIns="0" tIns="0" rIns="0" bIns="0" rtlCol="0" anchor="ctr">
            <a:noAutofit/>
          </a:bodyPr>
          <a:lstStyle>
            <a:lvl1pPr marL="0" indent="0" algn="ctr">
              <a:buNone/>
              <a:defRPr lang="en-ZA" sz="1800" dirty="0">
                <a:solidFill>
                  <a:schemeClr val="tx1">
                    <a:lumMod val="75000"/>
                    <a:lumOff val="25000"/>
                  </a:schemeClr>
                </a:solidFill>
              </a:defRPr>
            </a:lvl1pPr>
          </a:lstStyle>
          <a:p>
            <a:pPr marL="266700" lvl="0" indent="-266700" algn="ctr"/>
            <a:r>
              <a:rPr lang="en-US" noProof="0"/>
              <a:t>Section Header</a:t>
            </a:r>
          </a:p>
        </p:txBody>
      </p:sp>
      <p:sp>
        <p:nvSpPr>
          <p:cNvPr id="11" name="Text Placeholder 9">
            <a:extLst>
              <a:ext uri="{FF2B5EF4-FFF2-40B4-BE49-F238E27FC236}">
                <a16:creationId xmlns:a16="http://schemas.microsoft.com/office/drawing/2014/main" id="{75AB5322-7A21-47FE-92DA-8B0C974F8FB4}"/>
              </a:ext>
            </a:extLst>
          </p:cNvPr>
          <p:cNvSpPr>
            <a:spLocks noGrp="1"/>
          </p:cNvSpPr>
          <p:nvPr>
            <p:ph type="body" sz="quarter" idx="31" hasCustomPrompt="1"/>
          </p:nvPr>
        </p:nvSpPr>
        <p:spPr>
          <a:xfrm>
            <a:off x="4620011" y="2205688"/>
            <a:ext cx="2811618" cy="1440000"/>
          </a:xfrm>
          <a:prstGeom prst="rect">
            <a:avLst/>
          </a:prstGeom>
          <a:noFill/>
        </p:spPr>
        <p:txBody>
          <a:bodyPr vert="horz" lIns="0" tIns="0" rIns="0" bIns="0" rtlCol="0" anchor="b">
            <a:noAutofit/>
          </a:bodyPr>
          <a:lstStyle>
            <a:lvl1pPr marL="0" indent="0" algn="ctr">
              <a:spcBef>
                <a:spcPts val="0"/>
              </a:spcBef>
              <a:spcAft>
                <a:spcPts val="0"/>
              </a:spcAft>
              <a:buNone/>
              <a:defRPr lang="en-ZA" sz="6600" b="1" dirty="0">
                <a:solidFill>
                  <a:schemeClr val="tx1">
                    <a:lumMod val="75000"/>
                    <a:lumOff val="25000"/>
                  </a:schemeClr>
                </a:solidFill>
                <a:latin typeface="+mj-lt"/>
                <a:cs typeface="Arial" panose="020B0604020202020204" pitchFamily="34" charset="0"/>
              </a:defRPr>
            </a:lvl1pPr>
          </a:lstStyle>
          <a:p>
            <a:pPr marL="266700" lvl="0" indent="-266700" algn="ctr"/>
            <a:r>
              <a:rPr lang="en-US" noProof="0"/>
              <a:t>2</a:t>
            </a:r>
          </a:p>
        </p:txBody>
      </p:sp>
      <p:sp>
        <p:nvSpPr>
          <p:cNvPr id="14" name="Text Placeholder 5">
            <a:extLst>
              <a:ext uri="{FF2B5EF4-FFF2-40B4-BE49-F238E27FC236}">
                <a16:creationId xmlns:a16="http://schemas.microsoft.com/office/drawing/2014/main" id="{C63BF992-768D-4119-8D4A-65B4E8FF04E5}"/>
              </a:ext>
            </a:extLst>
          </p:cNvPr>
          <p:cNvSpPr>
            <a:spLocks noGrp="1"/>
          </p:cNvSpPr>
          <p:nvPr>
            <p:ph type="body" sz="quarter" idx="33" hasCustomPrompt="1"/>
          </p:nvPr>
        </p:nvSpPr>
        <p:spPr>
          <a:xfrm>
            <a:off x="5035820" y="4243333"/>
            <a:ext cx="1980000" cy="720000"/>
          </a:xfrm>
        </p:spPr>
        <p:txBody>
          <a:bodyPr/>
          <a:lstStyle>
            <a:lvl1pPr marL="0" indent="0" algn="ctr">
              <a:buFont typeface="Arial" panose="020B0604020202020204" pitchFamily="34" charset="0"/>
              <a:buNone/>
              <a:defRPr sz="1400">
                <a:solidFill>
                  <a:schemeClr val="tx1">
                    <a:lumMod val="75000"/>
                    <a:lumOff val="25000"/>
                  </a:schemeClr>
                </a:solidFill>
              </a:defRPr>
            </a:lvl1pPr>
          </a:lstStyle>
          <a:p>
            <a:pPr lvl="0"/>
            <a:r>
              <a:rPr lang="en-US" noProof="0"/>
              <a:t>Section Description</a:t>
            </a:r>
          </a:p>
        </p:txBody>
      </p:sp>
      <p:sp>
        <p:nvSpPr>
          <p:cNvPr id="9" name="Text Placeholder 9">
            <a:extLst>
              <a:ext uri="{FF2B5EF4-FFF2-40B4-BE49-F238E27FC236}">
                <a16:creationId xmlns:a16="http://schemas.microsoft.com/office/drawing/2014/main" id="{760B0B05-57EC-42F8-B1E3-6386C1E9C600}"/>
              </a:ext>
            </a:extLst>
          </p:cNvPr>
          <p:cNvSpPr>
            <a:spLocks noGrp="1"/>
          </p:cNvSpPr>
          <p:nvPr>
            <p:ph type="body" sz="quarter" idx="29" hasCustomPrompt="1"/>
          </p:nvPr>
        </p:nvSpPr>
        <p:spPr>
          <a:xfrm>
            <a:off x="7454997" y="2207063"/>
            <a:ext cx="3120238" cy="3120238"/>
          </a:xfrm>
          <a:prstGeom prst="ellipse">
            <a:avLst/>
          </a:prstGeom>
          <a:solidFill>
            <a:schemeClr val="accent3">
              <a:alpha val="10000"/>
            </a:schemeClr>
          </a:solidFill>
          <a:ln>
            <a:solidFill>
              <a:schemeClr val="accent3"/>
            </a:solidFill>
          </a:ln>
        </p:spPr>
        <p:txBody>
          <a:bodyPr vert="horz" lIns="0" tIns="0" rIns="0" bIns="0" rtlCol="0" anchor="ctr">
            <a:noAutofit/>
          </a:bodyPr>
          <a:lstStyle>
            <a:lvl1pPr marL="0" indent="0" algn="ctr">
              <a:buNone/>
              <a:defRPr lang="en-ZA" sz="1800" dirty="0">
                <a:solidFill>
                  <a:schemeClr val="tx1">
                    <a:lumMod val="75000"/>
                    <a:lumOff val="25000"/>
                  </a:schemeClr>
                </a:solidFill>
              </a:defRPr>
            </a:lvl1pPr>
          </a:lstStyle>
          <a:p>
            <a:pPr marL="266700" lvl="0" indent="-266700" algn="ctr"/>
            <a:r>
              <a:rPr lang="en-US" noProof="0"/>
              <a:t>Section Header</a:t>
            </a:r>
          </a:p>
        </p:txBody>
      </p:sp>
      <p:sp>
        <p:nvSpPr>
          <p:cNvPr id="12" name="Text Placeholder 9">
            <a:extLst>
              <a:ext uri="{FF2B5EF4-FFF2-40B4-BE49-F238E27FC236}">
                <a16:creationId xmlns:a16="http://schemas.microsoft.com/office/drawing/2014/main" id="{A68AE188-594C-409F-8B57-C0CFFAFC9AB8}"/>
              </a:ext>
            </a:extLst>
          </p:cNvPr>
          <p:cNvSpPr>
            <a:spLocks noGrp="1"/>
          </p:cNvSpPr>
          <p:nvPr>
            <p:ph type="body" sz="quarter" idx="32" hasCustomPrompt="1"/>
          </p:nvPr>
        </p:nvSpPr>
        <p:spPr>
          <a:xfrm>
            <a:off x="7763617" y="2205688"/>
            <a:ext cx="2597043" cy="1440000"/>
          </a:xfrm>
          <a:prstGeom prst="rect">
            <a:avLst/>
          </a:prstGeom>
          <a:noFill/>
        </p:spPr>
        <p:txBody>
          <a:bodyPr vert="horz" lIns="0" tIns="0" rIns="0" bIns="0" rtlCol="0" anchor="b">
            <a:noAutofit/>
          </a:bodyPr>
          <a:lstStyle>
            <a:lvl1pPr marL="0" indent="0" algn="ctr">
              <a:spcBef>
                <a:spcPts val="0"/>
              </a:spcBef>
              <a:spcAft>
                <a:spcPts val="0"/>
              </a:spcAft>
              <a:buNone/>
              <a:defRPr lang="en-ZA" sz="6600" b="1" dirty="0">
                <a:solidFill>
                  <a:schemeClr val="tx1">
                    <a:lumMod val="75000"/>
                    <a:lumOff val="25000"/>
                  </a:schemeClr>
                </a:solidFill>
                <a:latin typeface="+mj-lt"/>
                <a:cs typeface="Arial" panose="020B0604020202020204" pitchFamily="34" charset="0"/>
              </a:defRPr>
            </a:lvl1pPr>
          </a:lstStyle>
          <a:p>
            <a:pPr marL="266700" lvl="0" indent="-266700" algn="ctr"/>
            <a:r>
              <a:rPr lang="en-US" noProof="0"/>
              <a:t>3</a:t>
            </a:r>
          </a:p>
        </p:txBody>
      </p:sp>
      <p:sp>
        <p:nvSpPr>
          <p:cNvPr id="15" name="Text Placeholder 9">
            <a:extLst>
              <a:ext uri="{FF2B5EF4-FFF2-40B4-BE49-F238E27FC236}">
                <a16:creationId xmlns:a16="http://schemas.microsoft.com/office/drawing/2014/main" id="{ED698B85-CFF0-4F09-8E8A-BCAEC5056233}"/>
              </a:ext>
            </a:extLst>
          </p:cNvPr>
          <p:cNvSpPr>
            <a:spLocks noGrp="1"/>
          </p:cNvSpPr>
          <p:nvPr>
            <p:ph type="body" sz="quarter" idx="34" hasCustomPrompt="1"/>
          </p:nvPr>
        </p:nvSpPr>
        <p:spPr>
          <a:xfrm>
            <a:off x="8025116" y="4243333"/>
            <a:ext cx="1980000" cy="720000"/>
          </a:xfrm>
        </p:spPr>
        <p:txBody>
          <a:bodyPr/>
          <a:lstStyle>
            <a:lvl1pPr marL="0" indent="0" algn="ctr">
              <a:buFont typeface="Arial" panose="020B0604020202020204" pitchFamily="34" charset="0"/>
              <a:buNone/>
              <a:defRPr sz="1400">
                <a:solidFill>
                  <a:schemeClr val="tx1">
                    <a:lumMod val="75000"/>
                    <a:lumOff val="25000"/>
                  </a:schemeClr>
                </a:solidFill>
              </a:defRPr>
            </a:lvl1pPr>
          </a:lstStyle>
          <a:p>
            <a:pPr lvl="0"/>
            <a:r>
              <a:rPr lang="en-US" noProof="0"/>
              <a:t>Section Description</a:t>
            </a:r>
          </a:p>
        </p:txBody>
      </p:sp>
      <p:sp>
        <p:nvSpPr>
          <p:cNvPr id="3" name="Footer Placeholder 2">
            <a:extLst>
              <a:ext uri="{FF2B5EF4-FFF2-40B4-BE49-F238E27FC236}">
                <a16:creationId xmlns:a16="http://schemas.microsoft.com/office/drawing/2014/main" id="{08CCB8C2-B6A2-4C69-8D3A-57420A034BA4}"/>
              </a:ext>
            </a:extLst>
          </p:cNvPr>
          <p:cNvSpPr>
            <a:spLocks noGrp="1"/>
          </p:cNvSpPr>
          <p:nvPr>
            <p:ph type="ftr" sz="quarter" idx="12"/>
          </p:nvPr>
        </p:nvSpPr>
        <p:spPr/>
        <p:txBody>
          <a:bodyPr/>
          <a:lstStyle/>
          <a:p>
            <a:r>
              <a:rPr lang="en-US" noProof="0"/>
              <a:t>Add a footer</a:t>
            </a:r>
          </a:p>
        </p:txBody>
      </p:sp>
      <p:sp>
        <p:nvSpPr>
          <p:cNvPr id="16" name="Slide Number Placeholder 6">
            <a:extLst>
              <a:ext uri="{FF2B5EF4-FFF2-40B4-BE49-F238E27FC236}">
                <a16:creationId xmlns:a16="http://schemas.microsoft.com/office/drawing/2014/main" id="{40258D63-D809-EE49-BCDD-8D6306004AEE}"/>
              </a:ext>
            </a:extLst>
          </p:cNvPr>
          <p:cNvSpPr>
            <a:spLocks noGrp="1"/>
          </p:cNvSpPr>
          <p:nvPr>
            <p:ph type="sldNum" sz="quarter" idx="35"/>
          </p:nvPr>
        </p:nvSpPr>
        <p:spPr>
          <a:xfrm>
            <a:off x="11091633" y="6456363"/>
            <a:ext cx="962795" cy="264330"/>
          </a:xfrm>
        </p:spPr>
        <p:txBody>
          <a:bodyPr/>
          <a:lstStyle/>
          <a:p>
            <a:r>
              <a:rPr lang="en-US" noProof="0"/>
              <a:t>page </a:t>
            </a:r>
            <a:fld id="{19B51A1E-902D-48AF-9020-955120F399B6}" type="slidenum">
              <a:rPr lang="en-US" b="1" i="1" noProof="0" smtClean="0"/>
              <a:pPr/>
              <a:t>‹#›</a:t>
            </a:fld>
            <a:endParaRPr lang="en-US" b="1" i="1" noProof="0"/>
          </a:p>
        </p:txBody>
      </p:sp>
    </p:spTree>
    <p:extLst>
      <p:ext uri="{BB962C8B-B14F-4D97-AF65-F5344CB8AC3E}">
        <p14:creationId xmlns:p14="http://schemas.microsoft.com/office/powerpoint/2010/main" val="263210798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B70A3DFD-A535-46B2-84C1-61DC8B16A904}" type="datetimeFigureOut">
              <a:rPr lang="en-US" smtClean="0"/>
              <a:t>11/13/2025</a:t>
            </a:fld>
            <a:endParaRPr lang="en-US"/>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r>
              <a:rPr lang="en-US"/>
              <a:t>
              </a:t>
            </a:r>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196A61CA-0502-4EE4-9724-96EA822543E5}" type="slidenum">
              <a:rPr lang="en-US" smtClean="0"/>
              <a:t>‹#›</a:t>
            </a:fld>
            <a:endParaRPr lang="en-US"/>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2216032"/>
      </p:ext>
    </p:extLst>
  </p:cSld>
  <p:clrMap bg1="lt1" tx1="dk1" bg2="lt2" tx2="dk2" accent1="accent1" accent2="accent2" accent3="accent3" accent4="accent4" accent5="accent5" accent6="accent6" hlink="hlink" folHlink="folHlink"/>
  <p:sldLayoutIdLst>
    <p:sldLayoutId id="2147483984" r:id="rId1"/>
    <p:sldLayoutId id="2147483985" r:id="rId2"/>
    <p:sldLayoutId id="2147483986" r:id="rId3"/>
    <p:sldLayoutId id="2147483987" r:id="rId4"/>
    <p:sldLayoutId id="2147483988" r:id="rId5"/>
    <p:sldLayoutId id="2147483989" r:id="rId6"/>
    <p:sldLayoutId id="2147483990" r:id="rId7"/>
    <p:sldLayoutId id="2147483991" r:id="rId8"/>
    <p:sldLayoutId id="2147483992" r:id="rId9"/>
    <p:sldLayoutId id="2147483993" r:id="rId10"/>
    <p:sldLayoutId id="2147483994" r:id="rId11"/>
    <p:sldLayoutId id="2147483995" r:id="rId12"/>
    <p:sldLayoutId id="2147483996" r:id="rId13"/>
    <p:sldLayoutId id="2147483997" r:id="rId14"/>
    <p:sldLayoutId id="2147483998" r:id="rId15"/>
    <p:sldLayoutId id="2147483949" r:id="rId16"/>
  </p:sldLayoutIdLst>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hf hdr="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4.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slideLayout" Target="../slideLayouts/slideLayout5.xml"/><Relationship Id="rId7" Type="http://schemas.openxmlformats.org/officeDocument/2006/relationships/diagramLayout" Target="../diagrams/layout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Data" Target="../diagrams/data1.xml"/><Relationship Id="rId11" Type="http://schemas.openxmlformats.org/officeDocument/2006/relationships/image" Target="../media/image3.png"/><Relationship Id="rId5" Type="http://schemas.openxmlformats.org/officeDocument/2006/relationships/image" Target="../media/image5.jpeg"/><Relationship Id="rId10" Type="http://schemas.microsoft.com/office/2007/relationships/diagramDrawing" Target="../diagrams/drawing1.xml"/><Relationship Id="rId4" Type="http://schemas.openxmlformats.org/officeDocument/2006/relationships/notesSlide" Target="../notesSlides/notesSlide3.xml"/><Relationship Id="rId9" Type="http://schemas.openxmlformats.org/officeDocument/2006/relationships/diagramColors" Target="../diagrams/colors1.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8.xml"/><Relationship Id="rId7" Type="http://schemas.openxmlformats.org/officeDocument/2006/relationships/diagramQuickStyle" Target="../diagrams/quickStyle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3.png"/><Relationship Id="rId4" Type="http://schemas.openxmlformats.org/officeDocument/2006/relationships/image" Target="../media/image6.jpeg"/><Relationship Id="rId9" Type="http://schemas.microsoft.com/office/2007/relationships/diagramDrawing" Target="../diagrams/drawing2.xml"/></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slideLayout" Target="../slideLayouts/slideLayout8.xml"/><Relationship Id="rId7" Type="http://schemas.openxmlformats.org/officeDocument/2006/relationships/diagramLayout" Target="../diagrams/layout3.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Data" Target="../diagrams/data3.xml"/><Relationship Id="rId11" Type="http://schemas.openxmlformats.org/officeDocument/2006/relationships/image" Target="../media/image3.png"/><Relationship Id="rId5" Type="http://schemas.openxmlformats.org/officeDocument/2006/relationships/image" Target="../media/image7.jpeg"/><Relationship Id="rId10" Type="http://schemas.microsoft.com/office/2007/relationships/diagramDrawing" Target="../diagrams/drawing3.xml"/><Relationship Id="rId4" Type="http://schemas.openxmlformats.org/officeDocument/2006/relationships/notesSlide" Target="../notesSlides/notesSlide4.xml"/><Relationship Id="rId9" Type="http://schemas.openxmlformats.org/officeDocument/2006/relationships/diagramColors" Target="../diagrams/colors3.xml"/></Relationships>
</file>

<file path=ppt/slides/_rels/slide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slideLayout" Target="../slideLayouts/slideLayout8.xml"/><Relationship Id="rId7" Type="http://schemas.openxmlformats.org/officeDocument/2006/relationships/diagramColors" Target="../diagrams/colors4.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QuickStyle" Target="../diagrams/quickStyle4.xml"/><Relationship Id="rId5" Type="http://schemas.openxmlformats.org/officeDocument/2006/relationships/diagramLayout" Target="../diagrams/layout4.xml"/><Relationship Id="rId10" Type="http://schemas.openxmlformats.org/officeDocument/2006/relationships/image" Target="../media/image3.png"/><Relationship Id="rId4" Type="http://schemas.openxmlformats.org/officeDocument/2006/relationships/diagramData" Target="../diagrams/data4.xml"/><Relationship Id="rId9" Type="http://schemas.openxmlformats.org/officeDocument/2006/relationships/image" Target="../media/image9.png"/></Relationships>
</file>

<file path=ppt/slides/_rels/slide7.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slideLayout" Target="../slideLayouts/slideLayout8.xml"/><Relationship Id="rId7" Type="http://schemas.openxmlformats.org/officeDocument/2006/relationships/diagramColors" Target="../diagrams/colors5.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 Id="rId9"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3.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hyperlink" Target="https://sadefenza.blogspot.com/2017/01/7-erbe-per-combattere-il-dolore-comune.html" TargetMode="External"/><Relationship Id="rId5" Type="http://schemas.openxmlformats.org/officeDocument/2006/relationships/image" Target="../media/image10.jpeg"/><Relationship Id="rId4" Type="http://schemas.openxmlformats.org/officeDocument/2006/relationships/notesSlide" Target="../notesSlides/notesSlide5.xml"/></Relationships>
</file>

<file path=ppt/slides/_rels/slide9.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slideLayout" Target="../slideLayouts/slideLayout2.xml"/><Relationship Id="rId7" Type="http://schemas.openxmlformats.org/officeDocument/2006/relationships/diagramColors" Target="../diagrams/colors6.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 Id="rId9" Type="http://schemas.openxmlformats.org/officeDocument/2006/relationships/image" Target="../media/image3.png"/></Relationships>
</file>

<file path=ppt/slides/_rels/slide10.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slideLayout" Target="../slideLayouts/slideLayout2.xml"/><Relationship Id="rId7" Type="http://schemas.openxmlformats.org/officeDocument/2006/relationships/diagramColors" Target="../diagrams/colors7.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 Id="rId9"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3.png"/><Relationship Id="rId4" Type="http://schemas.openxmlformats.org/officeDocument/2006/relationships/image" Target="../media/image11.jpeg"/></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slideLayout" Target="../slideLayouts/slideLayout2.xml"/><Relationship Id="rId7" Type="http://schemas.openxmlformats.org/officeDocument/2006/relationships/diagramQuickStyle" Target="../diagrams/quickStyle8.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Layout" Target="../diagrams/layout8.xml"/><Relationship Id="rId5" Type="http://schemas.openxmlformats.org/officeDocument/2006/relationships/diagramData" Target="../diagrams/data8.xml"/><Relationship Id="rId10" Type="http://schemas.openxmlformats.org/officeDocument/2006/relationships/image" Target="../media/image3.png"/><Relationship Id="rId4" Type="http://schemas.openxmlformats.org/officeDocument/2006/relationships/image" Target="../media/image12.jpeg"/><Relationship Id="rId9" Type="http://schemas.microsoft.com/office/2007/relationships/diagramDrawing" Target="../diagrams/drawing8.xml"/></Relationships>
</file>

<file path=ppt/slides/_rels/slide13.xml.rels><?xml version="1.0" encoding="UTF-8" standalone="yes"?>
<Relationships xmlns="http://schemas.openxmlformats.org/package/2006/relationships"><Relationship Id="rId8" Type="http://schemas.openxmlformats.org/officeDocument/2006/relationships/diagramQuickStyle" Target="../diagrams/quickStyle9.xml"/><Relationship Id="rId3" Type="http://schemas.microsoft.com/office/2007/relationships/media" Target="../media/media14.m4a"/><Relationship Id="rId7" Type="http://schemas.openxmlformats.org/officeDocument/2006/relationships/diagramLayout" Target="../diagrams/layout9.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Data" Target="../diagrams/data9.xml"/><Relationship Id="rId11" Type="http://schemas.openxmlformats.org/officeDocument/2006/relationships/image" Target="../media/image3.png"/><Relationship Id="rId5" Type="http://schemas.openxmlformats.org/officeDocument/2006/relationships/slideLayout" Target="../slideLayouts/slideLayout2.xml"/><Relationship Id="rId10" Type="http://schemas.microsoft.com/office/2007/relationships/diagramDrawing" Target="../diagrams/drawing9.xml"/><Relationship Id="rId4" Type="http://schemas.openxmlformats.org/officeDocument/2006/relationships/audio" Target="../media/media14.m4a"/><Relationship Id="rId9" Type="http://schemas.openxmlformats.org/officeDocument/2006/relationships/diagramColors" Target="../diagrams/colors9.xml"/></Relationships>
</file>

<file path=ppt/slides/_rels/slide14.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slideLayout" Target="../slideLayouts/slideLayout2.xml"/><Relationship Id="rId7" Type="http://schemas.openxmlformats.org/officeDocument/2006/relationships/diagramColors" Target="../diagrams/colors10.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 Id="rId9" Type="http://schemas.openxmlformats.org/officeDocument/2006/relationships/image" Target="../media/image3.png"/></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11.xml"/><Relationship Id="rId3" Type="http://schemas.openxmlformats.org/officeDocument/2006/relationships/slideLayout" Target="../slideLayouts/slideLayout2.xml"/><Relationship Id="rId7" Type="http://schemas.openxmlformats.org/officeDocument/2006/relationships/diagramQuickStyle" Target="../diagrams/quickStyle11.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diagramLayout" Target="../diagrams/layout11.xml"/><Relationship Id="rId5" Type="http://schemas.openxmlformats.org/officeDocument/2006/relationships/diagramData" Target="../diagrams/data11.xml"/><Relationship Id="rId10" Type="http://schemas.openxmlformats.org/officeDocument/2006/relationships/image" Target="../media/image3.png"/><Relationship Id="rId4" Type="http://schemas.openxmlformats.org/officeDocument/2006/relationships/image" Target="../media/image19.jpeg"/><Relationship Id="rId9" Type="http://schemas.microsoft.com/office/2007/relationships/diagramDrawing" Target="../diagrams/drawing11.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3.png"/><Relationship Id="rId5" Type="http://schemas.openxmlformats.org/officeDocument/2006/relationships/image" Target="../media/image21.jpeg"/><Relationship Id="rId4" Type="http://schemas.openxmlformats.org/officeDocument/2006/relationships/notesSlide" Target="../notesSlides/notesSlide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3.png"/><Relationship Id="rId5" Type="http://schemas.openxmlformats.org/officeDocument/2006/relationships/image" Target="../media/image22.jpeg"/><Relationship Id="rId4" Type="http://schemas.openxmlformats.org/officeDocument/2006/relationships/notesSlide" Target="../notesSlides/notesSlide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 name="Rectangle 60">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3"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65" name="Straight Connector 64">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67" name="Rectangle 66">
            <a:extLst>
              <a:ext uri="{FF2B5EF4-FFF2-40B4-BE49-F238E27FC236}">
                <a16:creationId xmlns:a16="http://schemas.microsoft.com/office/drawing/2014/main" id="{B8D726A5-7900-41B4-8D49-49B4A2010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Placeholder 6" descr="Stethescope and arms showing a medical professional taking a patient's blood pressure.  Picture includes blood pressure machine and clipboard.">
            <a:extLst>
              <a:ext uri="{FF2B5EF4-FFF2-40B4-BE49-F238E27FC236}">
                <a16:creationId xmlns:a16="http://schemas.microsoft.com/office/drawing/2014/main" id="{4414D423-B276-4148-A337-5693724BB04E}"/>
              </a:ext>
            </a:extLst>
          </p:cNvPr>
          <p:cNvPicPr>
            <a:picLocks noGrp="1" noChangeAspect="1"/>
          </p:cNvPicPr>
          <p:nvPr>
            <p:ph type="pic" sz="quarter" idx="10"/>
          </p:nvPr>
        </p:nvPicPr>
        <p:blipFill rotWithShape="1">
          <a:blip r:embed="rId5" cstate="screen">
            <a:alphaModFix amt="45000"/>
            <a:extLst>
              <a:ext uri="{28A0092B-C50C-407E-A947-70E740481C1C}">
                <a14:useLocalDpi xmlns:a14="http://schemas.microsoft.com/office/drawing/2010/main"/>
              </a:ext>
            </a:extLst>
          </a:blip>
          <a:srcRect r="1804" b="1"/>
          <a:stretch>
            <a:fillRect/>
          </a:stretch>
        </p:blipFill>
        <p:spPr>
          <a:xfrm>
            <a:off x="20" y="-1"/>
            <a:ext cx="12188932" cy="6858000"/>
          </a:xfrm>
          <a:prstGeom prst="rect">
            <a:avLst/>
          </a:prstGeom>
        </p:spPr>
      </p:pic>
      <p:sp>
        <p:nvSpPr>
          <p:cNvPr id="2" name="Title 1">
            <a:extLst>
              <a:ext uri="{FF2B5EF4-FFF2-40B4-BE49-F238E27FC236}">
                <a16:creationId xmlns:a16="http://schemas.microsoft.com/office/drawing/2014/main" id="{E52BFEB6-F40E-4219-9AA6-8A27C2E8899B}"/>
              </a:ext>
            </a:extLst>
          </p:cNvPr>
          <p:cNvSpPr>
            <a:spLocks noGrp="1"/>
          </p:cNvSpPr>
          <p:nvPr>
            <p:ph type="ctrTitle"/>
          </p:nvPr>
        </p:nvSpPr>
        <p:spPr bwMode="black">
          <a:xfrm>
            <a:off x="643467" y="643467"/>
            <a:ext cx="7164674" cy="5571066"/>
          </a:xfrm>
        </p:spPr>
        <p:txBody>
          <a:bodyPr vert="horz" lIns="91440" tIns="45720" rIns="91440" bIns="45720" rtlCol="0" anchor="ctr">
            <a:normAutofit/>
          </a:bodyPr>
          <a:lstStyle/>
          <a:p>
            <a:r>
              <a:rPr lang="en-US" sz="4600" kern="1200" cap="all" spc="200" baseline="0">
                <a:solidFill>
                  <a:schemeClr val="tx1"/>
                </a:solidFill>
                <a:latin typeface="+mj-lt"/>
                <a:ea typeface="+mj-ea"/>
                <a:cs typeface="+mj-cs"/>
              </a:rPr>
              <a:t>Component 2: Care Plan Presentation</a:t>
            </a:r>
            <a:br>
              <a:rPr lang="en-US" sz="4600" kern="1200" cap="all" spc="200" baseline="0">
                <a:solidFill>
                  <a:schemeClr val="tx1"/>
                </a:solidFill>
                <a:latin typeface="+mj-lt"/>
                <a:ea typeface="+mj-ea"/>
                <a:cs typeface="+mj-cs"/>
              </a:rPr>
            </a:br>
            <a:r>
              <a:rPr lang="en-US" sz="4600" kern="1200" cap="all" spc="200" baseline="0">
                <a:solidFill>
                  <a:schemeClr val="tx1"/>
                </a:solidFill>
                <a:latin typeface="+mj-lt"/>
                <a:ea typeface="+mj-ea"/>
                <a:cs typeface="+mj-cs"/>
              </a:rPr>
              <a:t> Student name:  Uzma Muhammad</a:t>
            </a:r>
            <a:br>
              <a:rPr lang="en-US" sz="4600" kern="1200" cap="all" spc="200" baseline="0">
                <a:solidFill>
                  <a:schemeClr val="tx1"/>
                </a:solidFill>
                <a:latin typeface="+mj-lt"/>
                <a:ea typeface="+mj-ea"/>
                <a:cs typeface="+mj-cs"/>
              </a:rPr>
            </a:br>
            <a:r>
              <a:rPr lang="en-US" sz="4600" kern="1200" cap="all" spc="200" baseline="0">
                <a:solidFill>
                  <a:schemeClr val="tx1"/>
                </a:solidFill>
                <a:latin typeface="+mj-lt"/>
                <a:ea typeface="+mj-ea"/>
                <a:cs typeface="+mj-cs"/>
              </a:rPr>
              <a:t>Student No: 2406912</a:t>
            </a:r>
            <a:br>
              <a:rPr lang="en-US" sz="4600" kern="1200" cap="all" spc="200" baseline="0">
                <a:solidFill>
                  <a:schemeClr val="tx1"/>
                </a:solidFill>
                <a:latin typeface="+mj-lt"/>
                <a:ea typeface="+mj-ea"/>
                <a:cs typeface="+mj-cs"/>
              </a:rPr>
            </a:br>
            <a:r>
              <a:rPr lang="en-US" sz="4600" kern="1200" cap="all" spc="200" baseline="0">
                <a:solidFill>
                  <a:schemeClr val="tx1"/>
                </a:solidFill>
                <a:latin typeface="+mj-lt"/>
                <a:ea typeface="+mj-ea"/>
                <a:cs typeface="+mj-cs"/>
              </a:rPr>
              <a:t>Module: Intro to physiology </a:t>
            </a:r>
            <a:br>
              <a:rPr lang="en-US" sz="4600" kern="1200" cap="all" spc="200" baseline="0">
                <a:solidFill>
                  <a:schemeClr val="tx1"/>
                </a:solidFill>
                <a:latin typeface="+mj-lt"/>
                <a:ea typeface="+mj-ea"/>
                <a:cs typeface="+mj-cs"/>
              </a:rPr>
            </a:br>
            <a:r>
              <a:rPr lang="en-US" sz="4600" kern="1200" cap="all" spc="200" baseline="0">
                <a:solidFill>
                  <a:schemeClr val="tx1"/>
                </a:solidFill>
                <a:latin typeface="+mj-lt"/>
                <a:ea typeface="+mj-ea"/>
                <a:cs typeface="+mj-cs"/>
              </a:rPr>
              <a:t>Module Code: BMHP5023</a:t>
            </a:r>
            <a:br>
              <a:rPr lang="en-US" sz="4600" kern="1200" cap="all" spc="200" baseline="0">
                <a:solidFill>
                  <a:schemeClr val="tx1"/>
                </a:solidFill>
                <a:latin typeface="+mj-lt"/>
                <a:ea typeface="+mj-ea"/>
                <a:cs typeface="+mj-cs"/>
              </a:rPr>
            </a:br>
            <a:r>
              <a:rPr lang="en-US" sz="4600" kern="1200" cap="all" spc="200" baseline="0">
                <a:solidFill>
                  <a:schemeClr val="tx1"/>
                </a:solidFill>
                <a:latin typeface="+mj-lt"/>
                <a:ea typeface="+mj-ea"/>
                <a:cs typeface="+mj-cs"/>
              </a:rPr>
              <a:t>Lecturer: Robert Nartowski</a:t>
            </a:r>
            <a:br>
              <a:rPr lang="en-US" sz="4600" kern="1200" cap="all" spc="200" baseline="0">
                <a:solidFill>
                  <a:schemeClr val="tx1"/>
                </a:solidFill>
                <a:latin typeface="+mj-lt"/>
                <a:ea typeface="+mj-ea"/>
                <a:cs typeface="+mj-cs"/>
              </a:rPr>
            </a:br>
            <a:endParaRPr lang="en-US" sz="4600" kern="1200" cap="all" spc="200" baseline="0">
              <a:solidFill>
                <a:schemeClr val="tx1"/>
              </a:solidFill>
              <a:latin typeface="+mj-lt"/>
              <a:ea typeface="+mj-ea"/>
              <a:cs typeface="+mj-cs"/>
            </a:endParaRPr>
          </a:p>
        </p:txBody>
      </p:sp>
      <p:cxnSp>
        <p:nvCxnSpPr>
          <p:cNvPr id="69" name="Straight Connector 68">
            <a:extLst>
              <a:ext uri="{FF2B5EF4-FFF2-40B4-BE49-F238E27FC236}">
                <a16:creationId xmlns:a16="http://schemas.microsoft.com/office/drawing/2014/main" id="{46E49661-E258-450C-8150-A91A6B30D1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828800"/>
            <a:ext cx="0" cy="32004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4" name="Table 3">
            <a:extLst>
              <a:ext uri="{FF2B5EF4-FFF2-40B4-BE49-F238E27FC236}">
                <a16:creationId xmlns:a16="http://schemas.microsoft.com/office/drawing/2014/main" id="{562A2394-86A3-A97F-68D2-455D17A08EB2}"/>
              </a:ext>
            </a:extLst>
          </p:cNvPr>
          <p:cNvGraphicFramePr>
            <a:graphicFrameLocks noGrp="1"/>
          </p:cNvGraphicFramePr>
          <p:nvPr>
            <p:extLst>
              <p:ext uri="{D42A27DB-BD31-4B8C-83A1-F6EECF244321}">
                <p14:modId xmlns:p14="http://schemas.microsoft.com/office/powerpoint/2010/main" val="3931830165"/>
              </p:ext>
            </p:extLst>
          </p:nvPr>
        </p:nvGraphicFramePr>
        <p:xfrm>
          <a:off x="-3028" y="6026046"/>
          <a:ext cx="2146621" cy="464694"/>
        </p:xfrm>
        <a:graphic>
          <a:graphicData uri="http://schemas.openxmlformats.org/drawingml/2006/table">
            <a:tbl>
              <a:tblPr firstRow="1" bandRow="1">
                <a:tableStyleId>{69012ECD-51FC-41F1-AA8D-1B2483CD663E}</a:tableStyleId>
              </a:tblPr>
              <a:tblGrid>
                <a:gridCol w="2146621">
                  <a:extLst>
                    <a:ext uri="{9D8B030D-6E8A-4147-A177-3AD203B41FA5}">
                      <a16:colId xmlns:a16="http://schemas.microsoft.com/office/drawing/2014/main" val="3976616697"/>
                    </a:ext>
                  </a:extLst>
                </a:gridCol>
              </a:tblGrid>
              <a:tr h="464694">
                <a:tc>
                  <a:txBody>
                    <a:bodyPr/>
                    <a:lstStyle/>
                    <a:p>
                      <a:r>
                        <a:rPr lang="en-GB" dirty="0"/>
                        <a:t>Picture from google</a:t>
                      </a:r>
                    </a:p>
                  </a:txBody>
                  <a:tcPr/>
                </a:tc>
                <a:extLst>
                  <a:ext uri="{0D108BD9-81ED-4DB2-BD59-A6C34878D82A}">
                    <a16:rowId xmlns:a16="http://schemas.microsoft.com/office/drawing/2014/main" val="1119202890"/>
                  </a:ext>
                </a:extLst>
              </a:tr>
            </a:tbl>
          </a:graphicData>
        </a:graphic>
      </p:graphicFrame>
      <p:pic>
        <p:nvPicPr>
          <p:cNvPr id="8" name="Recorded Sound">
            <a:hlinkClick r:id="" action="ppaction://media"/>
            <a:extLst>
              <a:ext uri="{FF2B5EF4-FFF2-40B4-BE49-F238E27FC236}">
                <a16:creationId xmlns:a16="http://schemas.microsoft.com/office/drawing/2014/main" id="{5A2CC798-6659-99C5-1643-414BB31239C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40284" y="6214533"/>
            <a:ext cx="609600" cy="609600"/>
          </a:xfrm>
          <a:prstGeom prst="rect">
            <a:avLst/>
          </a:prstGeom>
        </p:spPr>
      </p:pic>
    </p:spTree>
    <p:extLst>
      <p:ext uri="{BB962C8B-B14F-4D97-AF65-F5344CB8AC3E}">
        <p14:creationId xmlns:p14="http://schemas.microsoft.com/office/powerpoint/2010/main" val="148523485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1200" advTm="6168">
        <p14:prism/>
      </p:transition>
    </mc:Choice>
    <mc:Fallback>
      <p:transition spd="slow" advTm="616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par>
                          <p:cTn id="8" fill="hold">
                            <p:stCondLst>
                              <p:cond delay="6920"/>
                            </p:stCondLst>
                            <p:childTnLst>
                              <p:par>
                                <p:cTn id="9" presetID="1" presetClass="mediacall" presetSubtype="0" fill="hold" nodeType="afterEffect">
                                  <p:stCondLst>
                                    <p:cond delay="0"/>
                                  </p:stCondLst>
                                  <p:childTnLst>
                                    <p:cmd type="call" cmd="playFrom(0.0)">
                                      <p:cBhvr>
                                        <p:cTn id="10" dur="57662"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8"/>
                </p:tgtEl>
              </p:cMediaNode>
            </p:audio>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62" name="Rectangle 1061">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63"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064" name="Straight Connector 1063">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065" name="Rectangle 1064">
            <a:extLst>
              <a:ext uri="{FF2B5EF4-FFF2-40B4-BE49-F238E27FC236}">
                <a16:creationId xmlns:a16="http://schemas.microsoft.com/office/drawing/2014/main" id="{B8D726A5-7900-41B4-8D49-49B4A2010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Osteoarthritis Complications"/>
          <p:cNvPicPr>
            <a:picLocks noChangeAspect="1" noChangeArrowheads="1"/>
          </p:cNvPicPr>
          <p:nvPr/>
        </p:nvPicPr>
        <p:blipFill>
          <a:blip r:embed="rId5">
            <a:alphaModFix amt="45000"/>
            <a:extLst>
              <a:ext uri="{28A0092B-C50C-407E-A947-70E740481C1C}">
                <a14:useLocalDpi xmlns:a14="http://schemas.microsoft.com/office/drawing/2010/main" val="0"/>
              </a:ext>
            </a:extLst>
          </a:blip>
          <a:srcRect r="8022" b="-1"/>
          <a:stretch>
            <a:fillRect/>
          </a:stretch>
        </p:blipFill>
        <p:spPr bwMode="auto">
          <a:xfrm>
            <a:off x="20" y="-1"/>
            <a:ext cx="12188932"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35ED38B-2505-420A-A14A-D41E71EDBA33}"/>
              </a:ext>
            </a:extLst>
          </p:cNvPr>
          <p:cNvSpPr>
            <a:spLocks noGrp="1"/>
          </p:cNvSpPr>
          <p:nvPr>
            <p:ph type="ctrTitle"/>
          </p:nvPr>
        </p:nvSpPr>
        <p:spPr bwMode="black">
          <a:xfrm>
            <a:off x="643467" y="643467"/>
            <a:ext cx="7164674" cy="5571066"/>
          </a:xfrm>
        </p:spPr>
        <p:txBody>
          <a:bodyPr vert="horz" lIns="91440" tIns="45720" rIns="91440" bIns="45720" rtlCol="0" anchor="ctr">
            <a:normAutofit/>
          </a:bodyPr>
          <a:lstStyle/>
          <a:p>
            <a:r>
              <a:rPr lang="en-US" sz="6600" b="1" kern="1200" cap="all" spc="200" baseline="0">
                <a:solidFill>
                  <a:schemeClr val="tx1"/>
                </a:solidFill>
                <a:latin typeface="+mj-lt"/>
                <a:ea typeface="+mj-ea"/>
                <a:cs typeface="+mj-cs"/>
              </a:rPr>
              <a:t>Knee Osteoarthritis</a:t>
            </a:r>
            <a:r>
              <a:rPr lang="en-US" sz="6600" kern="1200" cap="all" spc="200" baseline="0">
                <a:solidFill>
                  <a:schemeClr val="tx1"/>
                </a:solidFill>
                <a:latin typeface="+mj-lt"/>
                <a:ea typeface="+mj-ea"/>
                <a:cs typeface="+mj-cs"/>
              </a:rPr>
              <a:t> </a:t>
            </a:r>
          </a:p>
        </p:txBody>
      </p:sp>
      <p:sp>
        <p:nvSpPr>
          <p:cNvPr id="3" name="Subtitle 2">
            <a:extLst>
              <a:ext uri="{FF2B5EF4-FFF2-40B4-BE49-F238E27FC236}">
                <a16:creationId xmlns:a16="http://schemas.microsoft.com/office/drawing/2014/main" id="{71F217F2-8C36-4584-BD5D-0B00606DF9A2}"/>
              </a:ext>
            </a:extLst>
          </p:cNvPr>
          <p:cNvSpPr>
            <a:spLocks noGrp="1"/>
          </p:cNvSpPr>
          <p:nvPr>
            <p:ph type="subTitle" idx="1"/>
          </p:nvPr>
        </p:nvSpPr>
        <p:spPr bwMode="black">
          <a:xfrm>
            <a:off x="8451608" y="643467"/>
            <a:ext cx="3096926" cy="5571066"/>
          </a:xfrm>
        </p:spPr>
        <p:txBody>
          <a:bodyPr vert="horz" lIns="91440" tIns="45720" rIns="91440" bIns="45720" rtlCol="0" anchor="ctr">
            <a:normAutofit/>
          </a:bodyPr>
          <a:lstStyle/>
          <a:p>
            <a:pPr algn="l">
              <a:lnSpc>
                <a:spcPct val="100000"/>
              </a:lnSpc>
              <a:spcBef>
                <a:spcPts val="0"/>
              </a:spcBef>
            </a:pPr>
            <a:r>
              <a:rPr lang="en-US" sz="2000">
                <a:solidFill>
                  <a:schemeClr val="tx1"/>
                </a:solidFill>
              </a:rPr>
              <a:t>(Musculoskeletal Disorders)</a:t>
            </a:r>
          </a:p>
        </p:txBody>
      </p:sp>
      <p:cxnSp>
        <p:nvCxnSpPr>
          <p:cNvPr id="1066" name="Straight Connector 1065">
            <a:extLst>
              <a:ext uri="{FF2B5EF4-FFF2-40B4-BE49-F238E27FC236}">
                <a16:creationId xmlns:a16="http://schemas.microsoft.com/office/drawing/2014/main" id="{46E49661-E258-450C-8150-A91A6B30D1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828800"/>
            <a:ext cx="0" cy="32004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4" name="Table 3">
            <a:extLst>
              <a:ext uri="{FF2B5EF4-FFF2-40B4-BE49-F238E27FC236}">
                <a16:creationId xmlns:a16="http://schemas.microsoft.com/office/drawing/2014/main" id="{BACB9232-CBDE-19CA-62AC-71BBEF14AE5E}"/>
              </a:ext>
            </a:extLst>
          </p:cNvPr>
          <p:cNvGraphicFramePr>
            <a:graphicFrameLocks noGrp="1"/>
          </p:cNvGraphicFramePr>
          <p:nvPr>
            <p:extLst>
              <p:ext uri="{D42A27DB-BD31-4B8C-83A1-F6EECF244321}">
                <p14:modId xmlns:p14="http://schemas.microsoft.com/office/powerpoint/2010/main" val="1834478161"/>
              </p:ext>
            </p:extLst>
          </p:nvPr>
        </p:nvGraphicFramePr>
        <p:xfrm>
          <a:off x="0" y="5721305"/>
          <a:ext cx="2698230" cy="457201"/>
        </p:xfrm>
        <a:graphic>
          <a:graphicData uri="http://schemas.openxmlformats.org/drawingml/2006/table">
            <a:tbl>
              <a:tblPr firstRow="1" bandRow="1">
                <a:tableStyleId>{69012ECD-51FC-41F1-AA8D-1B2483CD663E}</a:tableStyleId>
              </a:tblPr>
              <a:tblGrid>
                <a:gridCol w="2698230">
                  <a:extLst>
                    <a:ext uri="{9D8B030D-6E8A-4147-A177-3AD203B41FA5}">
                      <a16:colId xmlns:a16="http://schemas.microsoft.com/office/drawing/2014/main" val="4191608147"/>
                    </a:ext>
                  </a:extLst>
                </a:gridCol>
              </a:tblGrid>
              <a:tr h="457201">
                <a:tc>
                  <a:txBody>
                    <a:bodyPr/>
                    <a:lstStyle/>
                    <a:p>
                      <a:r>
                        <a:rPr lang="en-GB" dirty="0"/>
                        <a:t>I took this pic from Google</a:t>
                      </a:r>
                    </a:p>
                  </a:txBody>
                  <a:tcPr/>
                </a:tc>
                <a:extLst>
                  <a:ext uri="{0D108BD9-81ED-4DB2-BD59-A6C34878D82A}">
                    <a16:rowId xmlns:a16="http://schemas.microsoft.com/office/drawing/2014/main" val="1237595878"/>
                  </a:ext>
                </a:extLst>
              </a:tr>
            </a:tbl>
          </a:graphicData>
        </a:graphic>
      </p:graphicFrame>
      <p:pic>
        <p:nvPicPr>
          <p:cNvPr id="6" name="Recorded Sound">
            <a:hlinkClick r:id="" action="ppaction://media"/>
            <a:extLst>
              <a:ext uri="{FF2B5EF4-FFF2-40B4-BE49-F238E27FC236}">
                <a16:creationId xmlns:a16="http://schemas.microsoft.com/office/drawing/2014/main" id="{623FC47C-4421-F183-E9E4-6B52EEC0CA6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08498" y="6172199"/>
            <a:ext cx="609600" cy="609600"/>
          </a:xfrm>
          <a:prstGeom prst="rect">
            <a:avLst/>
          </a:prstGeom>
        </p:spPr>
      </p:pic>
    </p:spTree>
    <p:extLst>
      <p:ext uri="{BB962C8B-B14F-4D97-AF65-F5344CB8AC3E}">
        <p14:creationId xmlns:p14="http://schemas.microsoft.com/office/powerpoint/2010/main" val="90922635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1200" advTm="35226">
        <p14:prism/>
      </p:transition>
    </mc:Choice>
    <mc:Fallback>
      <p:transition spd="slow" advTm="3522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02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A663105-4B92-4F24-9DF6-58BB116E29FA}"/>
              </a:ext>
            </a:extLst>
          </p:cNvPr>
          <p:cNvSpPr>
            <a:spLocks noGrp="1"/>
          </p:cNvSpPr>
          <p:nvPr>
            <p:ph type="title"/>
          </p:nvPr>
        </p:nvSpPr>
        <p:spPr bwMode="black"/>
        <p:txBody>
          <a:bodyPr anchor="b">
            <a:normAutofit/>
          </a:bodyPr>
          <a:lstStyle/>
          <a:p>
            <a:r>
              <a:rPr lang="en-US"/>
              <a:t>Fictional Case</a:t>
            </a:r>
          </a:p>
        </p:txBody>
      </p:sp>
      <p:sp>
        <p:nvSpPr>
          <p:cNvPr id="4" name="Subtitle 3">
            <a:extLst>
              <a:ext uri="{FF2B5EF4-FFF2-40B4-BE49-F238E27FC236}">
                <a16:creationId xmlns:a16="http://schemas.microsoft.com/office/drawing/2014/main" id="{8E41F722-BA6E-4DCA-864E-876ECDFB5336}"/>
              </a:ext>
            </a:extLst>
          </p:cNvPr>
          <p:cNvSpPr>
            <a:spLocks noGrp="1"/>
          </p:cNvSpPr>
          <p:nvPr>
            <p:ph type="body" idx="1"/>
          </p:nvPr>
        </p:nvSpPr>
        <p:spPr bwMode="black"/>
        <p:txBody>
          <a:bodyPr anchor="b">
            <a:normAutofit/>
          </a:bodyPr>
          <a:lstStyle/>
          <a:p>
            <a:r>
              <a:rPr lang="en-US" b="1" err="1"/>
              <a:t>Mr</a:t>
            </a:r>
            <a:r>
              <a:rPr lang="en-US" b="1"/>
              <a:t> Daniel Wright, 64</a:t>
            </a:r>
          </a:p>
        </p:txBody>
      </p:sp>
      <p:pic>
        <p:nvPicPr>
          <p:cNvPr id="12" name="Picture Placeholder 11" descr="Arial image of computer laptop keyboard and clipboard with form on it.  Also contains hands folded.">
            <a:extLst>
              <a:ext uri="{FF2B5EF4-FFF2-40B4-BE49-F238E27FC236}">
                <a16:creationId xmlns:a16="http://schemas.microsoft.com/office/drawing/2014/main" id="{3E7237D6-2D71-4A63-9CB5-8ADCB63FC726}"/>
              </a:ext>
            </a:extLst>
          </p:cNvPr>
          <p:cNvPicPr>
            <a:picLocks noGrp="1" noChangeAspect="1"/>
          </p:cNvPicPr>
          <p:nvPr>
            <p:ph sz="half" idx="2"/>
          </p:nvPr>
        </p:nvPicPr>
        <p:blipFill rotWithShape="1">
          <a:blip r:embed="rId5" cstate="screen">
            <a:extLst>
              <a:ext uri="{28A0092B-C50C-407E-A947-70E740481C1C}">
                <a14:useLocalDpi xmlns:a14="http://schemas.microsoft.com/office/drawing/2010/main"/>
              </a:ext>
            </a:extLst>
          </a:blip>
          <a:stretch/>
        </p:blipFill>
        <p:spPr>
          <a:xfrm>
            <a:off x="1961104" y="2967038"/>
            <a:ext cx="2880230" cy="3341687"/>
          </a:xfrm>
          <a:noFill/>
        </p:spPr>
      </p:pic>
      <p:graphicFrame>
        <p:nvGraphicFramePr>
          <p:cNvPr id="29" name="Content Placeholder 5">
            <a:extLst>
              <a:ext uri="{FF2B5EF4-FFF2-40B4-BE49-F238E27FC236}">
                <a16:creationId xmlns:a16="http://schemas.microsoft.com/office/drawing/2014/main" id="{C1526027-59FB-FF3F-CD87-4436BA610ACD}"/>
              </a:ext>
            </a:extLst>
          </p:cNvPr>
          <p:cNvGraphicFramePr>
            <a:graphicFrameLocks noGrp="1"/>
          </p:cNvGraphicFramePr>
          <p:nvPr>
            <p:ph sz="quarter" idx="4"/>
            <p:extLst>
              <p:ext uri="{D42A27DB-BD31-4B8C-83A1-F6EECF244321}">
                <p14:modId xmlns:p14="http://schemas.microsoft.com/office/powerpoint/2010/main" val="486262069"/>
              </p:ext>
            </p:extLst>
          </p:nvPr>
        </p:nvGraphicFramePr>
        <p:xfrm>
          <a:off x="5925365" y="457742"/>
          <a:ext cx="6064931" cy="563825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19" name="Date Placeholder 6">
            <a:extLst>
              <a:ext uri="{FF2B5EF4-FFF2-40B4-BE49-F238E27FC236}">
                <a16:creationId xmlns:a16="http://schemas.microsoft.com/office/drawing/2014/main" id="{1D247A15-46C8-50C4-F4A9-35B8B249913F}"/>
              </a:ext>
            </a:extLst>
          </p:cNvPr>
          <p:cNvSpPr>
            <a:spLocks noGrp="1"/>
          </p:cNvSpPr>
          <p:nvPr>
            <p:ph type="dt" sz="half" idx="10"/>
          </p:nvPr>
        </p:nvSpPr>
        <p:spPr>
          <a:xfrm>
            <a:off x="1024129" y="6308725"/>
            <a:ext cx="2154143" cy="436299"/>
          </a:xfrm>
        </p:spPr>
        <p:txBody>
          <a:bodyPr/>
          <a:lstStyle/>
          <a:p>
            <a:pPr>
              <a:spcAft>
                <a:spcPts val="600"/>
              </a:spcAft>
            </a:pPr>
            <a:r>
              <a:rPr lang="en-US" sz="1200" dirty="0"/>
              <a:t>google image</a:t>
            </a:r>
          </a:p>
        </p:txBody>
      </p:sp>
      <p:sp>
        <p:nvSpPr>
          <p:cNvPr id="21" name="Footer Placeholder 7">
            <a:extLst>
              <a:ext uri="{FF2B5EF4-FFF2-40B4-BE49-F238E27FC236}">
                <a16:creationId xmlns:a16="http://schemas.microsoft.com/office/drawing/2014/main" id="{FA266913-3B83-97F9-4E39-B3FAB98A1CD7}"/>
              </a:ext>
            </a:extLst>
          </p:cNvPr>
          <p:cNvSpPr>
            <a:spLocks noGrp="1"/>
          </p:cNvSpPr>
          <p:nvPr>
            <p:ph type="ftr" sz="quarter" idx="11"/>
          </p:nvPr>
        </p:nvSpPr>
        <p:spPr/>
        <p:txBody>
          <a:bodyPr/>
          <a:lstStyle/>
          <a:p>
            <a:pPr>
              <a:spcAft>
                <a:spcPts val="600"/>
              </a:spcAft>
            </a:pPr>
            <a:r>
              <a:rPr lang="en-US"/>
              <a:t>
              </a:t>
            </a:r>
          </a:p>
        </p:txBody>
      </p:sp>
      <p:sp>
        <p:nvSpPr>
          <p:cNvPr id="23" name="Slide Number Placeholder 8">
            <a:extLst>
              <a:ext uri="{FF2B5EF4-FFF2-40B4-BE49-F238E27FC236}">
                <a16:creationId xmlns:a16="http://schemas.microsoft.com/office/drawing/2014/main" id="{9D5D9AD5-915A-B168-50CB-AE5EA609F032}"/>
              </a:ext>
            </a:extLst>
          </p:cNvPr>
          <p:cNvSpPr>
            <a:spLocks noGrp="1"/>
          </p:cNvSpPr>
          <p:nvPr>
            <p:ph type="sldNum" sz="quarter" idx="12"/>
          </p:nvPr>
        </p:nvSpPr>
        <p:spPr/>
        <p:txBody>
          <a:bodyPr/>
          <a:lstStyle/>
          <a:p>
            <a:pPr>
              <a:spcAft>
                <a:spcPts val="600"/>
              </a:spcAft>
            </a:pPr>
            <a:fld id="{196A61CA-0502-4EE4-9724-96EA822543E5}" type="slidenum">
              <a:rPr lang="en-US" dirty="0"/>
              <a:pPr>
                <a:spcAft>
                  <a:spcPts val="600"/>
                </a:spcAft>
              </a:pPr>
              <a:t>3</a:t>
            </a:fld>
            <a:endParaRPr lang="en-US"/>
          </a:p>
        </p:txBody>
      </p:sp>
      <p:pic>
        <p:nvPicPr>
          <p:cNvPr id="5" name="Recorded Sound">
            <a:hlinkClick r:id="" action="ppaction://media"/>
            <a:extLst>
              <a:ext uri="{FF2B5EF4-FFF2-40B4-BE49-F238E27FC236}">
                <a16:creationId xmlns:a16="http://schemas.microsoft.com/office/drawing/2014/main" id="{665A8D03-7C81-60B8-A779-F2459CDDA3D1}"/>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67871" y="6096000"/>
            <a:ext cx="609600" cy="609600"/>
          </a:xfrm>
          <a:prstGeom prst="rect">
            <a:avLst/>
          </a:prstGeom>
        </p:spPr>
      </p:pic>
    </p:spTree>
    <p:extLst>
      <p:ext uri="{BB962C8B-B14F-4D97-AF65-F5344CB8AC3E}">
        <p14:creationId xmlns:p14="http://schemas.microsoft.com/office/powerpoint/2010/main" val="2122728967"/>
      </p:ext>
    </p:extLst>
  </p:cSld>
  <p:clrMapOvr>
    <a:masterClrMapping/>
  </p:clrMapOvr>
  <mc:AlternateContent xmlns:mc="http://schemas.openxmlformats.org/markup-compatibility/2006">
    <mc:Choice xmlns:p14="http://schemas.microsoft.com/office/powerpoint/2010/main" Requires="p14">
      <p:transition spd="slow" p14:dur="1200" advTm="47252">
        <p14:prism/>
      </p:transition>
    </mc:Choice>
    <mc:Fallback>
      <p:transition spd="slow" advTm="4725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612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091" name="Straight Connector 309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092" name="Rectangle 3091">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7051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sz="5000" b="1">
                <a:solidFill>
                  <a:srgbClr val="FFFFFF"/>
                </a:solidFill>
              </a:rPr>
              <a:t>Knee Joint Anatomy</a:t>
            </a:r>
          </a:p>
        </p:txBody>
      </p:sp>
      <p:pic>
        <p:nvPicPr>
          <p:cNvPr id="3076" name="Picture 4" descr="High burden of musculoskeletal disorders, with rapidly aging populations  cause for worry - Express Healthcare"/>
          <p:cNvPicPr>
            <a:picLocks noChangeAspect="1" noChangeArrowheads="1"/>
          </p:cNvPicPr>
          <p:nvPr/>
        </p:nvPicPr>
        <p:blipFill>
          <a:blip r:embed="rId4">
            <a:extLst>
              <a:ext uri="{28A0092B-C50C-407E-A947-70E740481C1C}">
                <a14:useLocalDpi xmlns:a14="http://schemas.microsoft.com/office/drawing/2010/main" val="0"/>
              </a:ext>
            </a:extLst>
          </a:blip>
          <a:srcRect r="1" b="12822"/>
          <a:stretch>
            <a:fillRect/>
          </a:stretch>
        </p:blipFill>
        <p:spPr bwMode="auto">
          <a:xfrm>
            <a:off x="327547" y="321733"/>
            <a:ext cx="7058306" cy="4107392"/>
          </a:xfrm>
          <a:prstGeom prst="rect">
            <a:avLst/>
          </a:prstGeom>
          <a:noFill/>
          <a:extLst>
            <a:ext uri="{909E8E84-426E-40DD-AFC4-6F175D3DCCD1}">
              <a14:hiddenFill xmlns:a14="http://schemas.microsoft.com/office/drawing/2010/main">
                <a:solidFill>
                  <a:srgbClr val="FFFFFF"/>
                </a:solidFill>
              </a14:hiddenFill>
            </a:ext>
          </a:extLst>
        </p:spPr>
      </p:pic>
      <p:sp>
        <p:nvSpPr>
          <p:cNvPr id="3093" name="Rectangle 309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0" name="Content Placeholder 9"/>
          <p:cNvGraphicFramePr>
            <a:graphicFrameLocks noGrp="1"/>
          </p:cNvGraphicFramePr>
          <p:nvPr>
            <p:ph idx="1"/>
            <p:extLst>
              <p:ext uri="{D42A27DB-BD31-4B8C-83A1-F6EECF244321}">
                <p14:modId xmlns:p14="http://schemas.microsoft.com/office/powerpoint/2010/main" val="1312704119"/>
              </p:ext>
            </p:extLst>
          </p:nvPr>
        </p:nvGraphicFramePr>
        <p:xfrm>
          <a:off x="7820306" y="826324"/>
          <a:ext cx="3424739" cy="485236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aphicFrame>
        <p:nvGraphicFramePr>
          <p:cNvPr id="2" name="Table 1">
            <a:extLst>
              <a:ext uri="{FF2B5EF4-FFF2-40B4-BE49-F238E27FC236}">
                <a16:creationId xmlns:a16="http://schemas.microsoft.com/office/drawing/2014/main" id="{5E25D97D-6409-9CBB-CE73-FEAB1E450D3D}"/>
              </a:ext>
            </a:extLst>
          </p:cNvPr>
          <p:cNvGraphicFramePr>
            <a:graphicFrameLocks noGrp="1"/>
          </p:cNvGraphicFramePr>
          <p:nvPr>
            <p:extLst>
              <p:ext uri="{D42A27DB-BD31-4B8C-83A1-F6EECF244321}">
                <p14:modId xmlns:p14="http://schemas.microsoft.com/office/powerpoint/2010/main" val="2545018638"/>
              </p:ext>
            </p:extLst>
          </p:nvPr>
        </p:nvGraphicFramePr>
        <p:xfrm>
          <a:off x="-1" y="5965159"/>
          <a:ext cx="1543987" cy="427124"/>
        </p:xfrm>
        <a:graphic>
          <a:graphicData uri="http://schemas.openxmlformats.org/drawingml/2006/table">
            <a:tbl>
              <a:tblPr firstRow="1" lastCol="1" bandRow="1">
                <a:tableStyleId>{69012ECD-51FC-41F1-AA8D-1B2483CD663E}</a:tableStyleId>
              </a:tblPr>
              <a:tblGrid>
                <a:gridCol w="1543987">
                  <a:extLst>
                    <a:ext uri="{9D8B030D-6E8A-4147-A177-3AD203B41FA5}">
                      <a16:colId xmlns:a16="http://schemas.microsoft.com/office/drawing/2014/main" val="3840071044"/>
                    </a:ext>
                  </a:extLst>
                </a:gridCol>
              </a:tblGrid>
              <a:tr h="427124">
                <a:tc>
                  <a:txBody>
                    <a:bodyPr/>
                    <a:lstStyle/>
                    <a:p>
                      <a:r>
                        <a:rPr lang="en-GB" dirty="0"/>
                        <a:t>Google image</a:t>
                      </a:r>
                    </a:p>
                  </a:txBody>
                  <a:tcPr/>
                </a:tc>
                <a:extLst>
                  <a:ext uri="{0D108BD9-81ED-4DB2-BD59-A6C34878D82A}">
                    <a16:rowId xmlns:a16="http://schemas.microsoft.com/office/drawing/2014/main" val="2996877034"/>
                  </a:ext>
                </a:extLst>
              </a:tr>
            </a:tbl>
          </a:graphicData>
        </a:graphic>
      </p:graphicFrame>
      <p:pic>
        <p:nvPicPr>
          <p:cNvPr id="3" name="Recorded Sound">
            <a:hlinkClick r:id="" action="ppaction://media"/>
            <a:extLst>
              <a:ext uri="{FF2B5EF4-FFF2-40B4-BE49-F238E27FC236}">
                <a16:creationId xmlns:a16="http://schemas.microsoft.com/office/drawing/2014/main" id="{AEAEA8EF-D5D4-66AA-771F-80BA4250705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0940245" y="5873921"/>
            <a:ext cx="609600" cy="609600"/>
          </a:xfrm>
          <a:prstGeom prst="rect">
            <a:avLst/>
          </a:prstGeom>
        </p:spPr>
      </p:pic>
    </p:spTree>
    <p:extLst>
      <p:ext uri="{BB962C8B-B14F-4D97-AF65-F5344CB8AC3E}">
        <p14:creationId xmlns:p14="http://schemas.microsoft.com/office/powerpoint/2010/main" val="3979513033"/>
      </p:ext>
    </p:extLst>
  </p:cSld>
  <p:clrMapOvr>
    <a:masterClrMapping/>
  </p:clrMapOvr>
  <mc:AlternateContent xmlns:mc="http://schemas.openxmlformats.org/markup-compatibility/2006">
    <mc:Choice xmlns:p14="http://schemas.microsoft.com/office/powerpoint/2010/main" Requires="p14">
      <p:transition spd="slow" p14:dur="1200" advTm="48462">
        <p14:prism/>
      </p:transition>
    </mc:Choice>
    <mc:Fallback>
      <p:transition spd="slow" advTm="4846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46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9788" y="457200"/>
            <a:ext cx="3932237" cy="1084217"/>
          </a:xfrm>
          <a:solidFill>
            <a:schemeClr val="accent2"/>
          </a:solidFill>
        </p:spPr>
        <p:txBody>
          <a:bodyPr/>
          <a:lstStyle/>
          <a:p>
            <a:pPr algn="ctr"/>
            <a:r>
              <a:rPr lang="en-US" b="1"/>
              <a:t>Physiology of Synovial Joints</a:t>
            </a:r>
          </a:p>
        </p:txBody>
      </p:sp>
      <p:pic>
        <p:nvPicPr>
          <p:cNvPr id="4098" name="Picture 2" descr="This figure shows a synovial joint. The cavity between two bones contains the synovial fluid which lubricates the two joints."/>
          <p:cNvPicPr>
            <a:picLocks noGrp="1" noChangeAspect="1" noChangeArrowheads="1"/>
          </p:cNvPicPr>
          <p:nvPr>
            <p:ph idx="1"/>
          </p:nvPr>
        </p:nvPicPr>
        <p:blipFill>
          <a:blip r:embed="rId5">
            <a:extLst>
              <a:ext uri="{28A0092B-C50C-407E-A947-70E740481C1C}">
                <a14:useLocalDpi xmlns:a14="http://schemas.microsoft.com/office/drawing/2010/main" val="0"/>
              </a:ext>
            </a:extLst>
          </a:blip>
          <a:stretch>
            <a:fillRect/>
          </a:stretch>
        </p:blipFill>
        <p:spPr bwMode="auto">
          <a:xfrm>
            <a:off x="6382544" y="1009840"/>
            <a:ext cx="4343400" cy="4809744"/>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graphicFrame>
        <p:nvGraphicFramePr>
          <p:cNvPr id="6" name="Diagram 5"/>
          <p:cNvGraphicFramePr/>
          <p:nvPr>
            <p:extLst>
              <p:ext uri="{D42A27DB-BD31-4B8C-83A1-F6EECF244321}">
                <p14:modId xmlns:p14="http://schemas.microsoft.com/office/powerpoint/2010/main" val="2083121143"/>
              </p:ext>
            </p:extLst>
          </p:nvPr>
        </p:nvGraphicFramePr>
        <p:xfrm>
          <a:off x="209006" y="1985554"/>
          <a:ext cx="5120640" cy="395369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graphicFrame>
        <p:nvGraphicFramePr>
          <p:cNvPr id="4" name="Table 3">
            <a:extLst>
              <a:ext uri="{FF2B5EF4-FFF2-40B4-BE49-F238E27FC236}">
                <a16:creationId xmlns:a16="http://schemas.microsoft.com/office/drawing/2014/main" id="{ACA1B14F-BD55-EFA7-C2B1-0A66E6BEC04B}"/>
              </a:ext>
            </a:extLst>
          </p:cNvPr>
          <p:cNvGraphicFramePr>
            <a:graphicFrameLocks noGrp="1"/>
          </p:cNvGraphicFramePr>
          <p:nvPr>
            <p:extLst>
              <p:ext uri="{D42A27DB-BD31-4B8C-83A1-F6EECF244321}">
                <p14:modId xmlns:p14="http://schemas.microsoft.com/office/powerpoint/2010/main" val="1973156221"/>
              </p:ext>
            </p:extLst>
          </p:nvPr>
        </p:nvGraphicFramePr>
        <p:xfrm>
          <a:off x="2032000" y="6263721"/>
          <a:ext cx="1700551" cy="421891"/>
        </p:xfrm>
        <a:graphic>
          <a:graphicData uri="http://schemas.openxmlformats.org/drawingml/2006/table">
            <a:tbl>
              <a:tblPr firstRow="1" bandRow="1">
                <a:tableStyleId>{69012ECD-51FC-41F1-AA8D-1B2483CD663E}</a:tableStyleId>
              </a:tblPr>
              <a:tblGrid>
                <a:gridCol w="1700551">
                  <a:extLst>
                    <a:ext uri="{9D8B030D-6E8A-4147-A177-3AD203B41FA5}">
                      <a16:colId xmlns:a16="http://schemas.microsoft.com/office/drawing/2014/main" val="3771050437"/>
                    </a:ext>
                  </a:extLst>
                </a:gridCol>
              </a:tblGrid>
              <a:tr h="421891">
                <a:tc>
                  <a:txBody>
                    <a:bodyPr/>
                    <a:lstStyle/>
                    <a:p>
                      <a:r>
                        <a:rPr lang="en-GB" dirty="0"/>
                        <a:t>Pic from google</a:t>
                      </a:r>
                    </a:p>
                  </a:txBody>
                  <a:tcPr/>
                </a:tc>
                <a:extLst>
                  <a:ext uri="{0D108BD9-81ED-4DB2-BD59-A6C34878D82A}">
                    <a16:rowId xmlns:a16="http://schemas.microsoft.com/office/drawing/2014/main" val="3811590288"/>
                  </a:ext>
                </a:extLst>
              </a:tr>
            </a:tbl>
          </a:graphicData>
        </a:graphic>
      </p:graphicFrame>
      <p:pic>
        <p:nvPicPr>
          <p:cNvPr id="7" name="Recorded Sound">
            <a:hlinkClick r:id="" action="ppaction://media"/>
            <a:extLst>
              <a:ext uri="{FF2B5EF4-FFF2-40B4-BE49-F238E27FC236}">
                <a16:creationId xmlns:a16="http://schemas.microsoft.com/office/drawing/2014/main" id="{8A11BC04-9CF5-5537-B10E-0419A1325807}"/>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337560" y="6263721"/>
            <a:ext cx="609600" cy="609600"/>
          </a:xfrm>
          <a:prstGeom prst="rect">
            <a:avLst/>
          </a:prstGeom>
        </p:spPr>
      </p:pic>
    </p:spTree>
    <p:extLst>
      <p:ext uri="{BB962C8B-B14F-4D97-AF65-F5344CB8AC3E}">
        <p14:creationId xmlns:p14="http://schemas.microsoft.com/office/powerpoint/2010/main" val="3649522200"/>
      </p:ext>
    </p:extLst>
  </p:cSld>
  <p:clrMapOvr>
    <a:masterClrMapping/>
  </p:clrMapOvr>
  <mc:AlternateContent xmlns:mc="http://schemas.openxmlformats.org/markup-compatibility/2006">
    <mc:Choice xmlns:p14="http://schemas.microsoft.com/office/powerpoint/2010/main" Requires="p14">
      <p:transition spd="slow" p14:dur="1200" advTm="49202">
        <p14:prism/>
      </p:transition>
    </mc:Choice>
    <mc:Fallback>
      <p:transition spd="slow" advTm="4920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57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901" y="1578634"/>
            <a:ext cx="4437769" cy="1858991"/>
          </a:xfrm>
          <a:solidFill>
            <a:schemeClr val="accent2"/>
          </a:solidFill>
        </p:spPr>
        <p:txBody>
          <a:bodyPr/>
          <a:lstStyle/>
          <a:p>
            <a:pPr algn="ctr"/>
            <a:r>
              <a:rPr lang="en-US" sz="3200" b="1"/>
              <a:t>Pathophysiology of Osteoarthritis</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2965938921"/>
              </p:ext>
            </p:extLst>
          </p:nvPr>
        </p:nvGraphicFramePr>
        <p:xfrm>
          <a:off x="7109754" y="198409"/>
          <a:ext cx="5082602" cy="608293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5122" name="Picture 2" descr="Pathophysiology of osteoarthritis | Download Scientific Diagram"/>
          <p:cNvPicPr>
            <a:picLocks noChangeAspect="1" noChangeArrowheads="1"/>
          </p:cNvPicPr>
          <p:nvPr/>
        </p:nvPicPr>
        <p:blipFill>
          <a:blip r:embed="rId9">
            <a:extLst>
              <a:ext uri="{28A0092B-C50C-407E-A947-70E740481C1C}">
                <a14:useLocalDpi xmlns:a14="http://schemas.microsoft.com/office/drawing/2010/main" val="0"/>
              </a:ext>
            </a:extLst>
          </a:blip>
          <a:srcRect l="-375771" t="89776" r="375330" b="-90096"/>
          <a:stretch>
            <a:fillRect/>
          </a:stretch>
        </p:blipFill>
        <p:spPr bwMode="auto">
          <a:xfrm>
            <a:off x="-232797" y="4160807"/>
            <a:ext cx="3294017" cy="4521089"/>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 name="Table 1">
            <a:extLst>
              <a:ext uri="{FF2B5EF4-FFF2-40B4-BE49-F238E27FC236}">
                <a16:creationId xmlns:a16="http://schemas.microsoft.com/office/drawing/2014/main" id="{EE924E64-7C65-1D70-DEF2-0C4B9ABF9920}"/>
              </a:ext>
            </a:extLst>
          </p:cNvPr>
          <p:cNvGraphicFramePr>
            <a:graphicFrameLocks noGrp="1"/>
          </p:cNvGraphicFramePr>
          <p:nvPr>
            <p:extLst>
              <p:ext uri="{D42A27DB-BD31-4B8C-83A1-F6EECF244321}">
                <p14:modId xmlns:p14="http://schemas.microsoft.com/office/powerpoint/2010/main" val="3647395089"/>
              </p:ext>
            </p:extLst>
          </p:nvPr>
        </p:nvGraphicFramePr>
        <p:xfrm>
          <a:off x="10103370" y="6293830"/>
          <a:ext cx="2088629" cy="564170"/>
        </p:xfrm>
        <a:graphic>
          <a:graphicData uri="http://schemas.openxmlformats.org/drawingml/2006/table">
            <a:tbl>
              <a:tblPr firstRow="1" bandRow="1">
                <a:tableStyleId>{69012ECD-51FC-41F1-AA8D-1B2483CD663E}</a:tableStyleId>
              </a:tblPr>
              <a:tblGrid>
                <a:gridCol w="2088629">
                  <a:extLst>
                    <a:ext uri="{9D8B030D-6E8A-4147-A177-3AD203B41FA5}">
                      <a16:colId xmlns:a16="http://schemas.microsoft.com/office/drawing/2014/main" val="3775940896"/>
                    </a:ext>
                  </a:extLst>
                </a:gridCol>
              </a:tblGrid>
              <a:tr h="564170">
                <a:tc>
                  <a:txBody>
                    <a:bodyPr/>
                    <a:lstStyle/>
                    <a:p>
                      <a:r>
                        <a:rPr lang="en-GB" dirty="0"/>
                        <a:t>Pics from google</a:t>
                      </a:r>
                    </a:p>
                  </a:txBody>
                  <a:tcPr/>
                </a:tc>
                <a:extLst>
                  <a:ext uri="{0D108BD9-81ED-4DB2-BD59-A6C34878D82A}">
                    <a16:rowId xmlns:a16="http://schemas.microsoft.com/office/drawing/2014/main" val="1638518892"/>
                  </a:ext>
                </a:extLst>
              </a:tr>
            </a:tbl>
          </a:graphicData>
        </a:graphic>
      </p:graphicFrame>
      <p:pic>
        <p:nvPicPr>
          <p:cNvPr id="5" name="Recorded Sound">
            <a:hlinkClick r:id="" action="ppaction://media"/>
            <a:extLst>
              <a:ext uri="{FF2B5EF4-FFF2-40B4-BE49-F238E27FC236}">
                <a16:creationId xmlns:a16="http://schemas.microsoft.com/office/drawing/2014/main" id="{41C10C43-CEA0-A0AC-C130-B9AC3809542B}"/>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412512" y="6116551"/>
            <a:ext cx="609600" cy="609600"/>
          </a:xfrm>
          <a:prstGeom prst="rect">
            <a:avLst/>
          </a:prstGeom>
        </p:spPr>
      </p:pic>
    </p:spTree>
    <p:extLst>
      <p:ext uri="{BB962C8B-B14F-4D97-AF65-F5344CB8AC3E}">
        <p14:creationId xmlns:p14="http://schemas.microsoft.com/office/powerpoint/2010/main" val="2216993151"/>
      </p:ext>
    </p:extLst>
  </p:cSld>
  <p:clrMapOvr>
    <a:masterClrMapping/>
  </p:clrMapOvr>
  <mc:AlternateContent xmlns:mc="http://schemas.openxmlformats.org/markup-compatibility/2006">
    <mc:Choice xmlns:p14="http://schemas.microsoft.com/office/powerpoint/2010/main" Requires="p14">
      <p:transition spd="slow" p14:dur="1200" advTm="41877">
        <p14:prism/>
      </p:transition>
    </mc:Choice>
    <mc:Fallback>
      <p:transition spd="slow" advTm="4187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66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288869" y="426718"/>
            <a:ext cx="8281851" cy="574767"/>
          </a:xfrm>
          <a:solidFill>
            <a:schemeClr val="accent2"/>
          </a:solidFill>
        </p:spPr>
        <p:txBody>
          <a:bodyPr/>
          <a:lstStyle/>
          <a:p>
            <a:pPr algn="ctr"/>
            <a:r>
              <a:rPr lang="en-US" sz="3200" b="1"/>
              <a:t>Using Routine Data in OA Care </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645621871"/>
              </p:ext>
            </p:extLst>
          </p:nvPr>
        </p:nvGraphicFramePr>
        <p:xfrm>
          <a:off x="853383" y="2268994"/>
          <a:ext cx="9830391" cy="458941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 name="Recorded Sound">
            <a:hlinkClick r:id="" action="ppaction://media"/>
            <a:extLst>
              <a:ext uri="{FF2B5EF4-FFF2-40B4-BE49-F238E27FC236}">
                <a16:creationId xmlns:a16="http://schemas.microsoft.com/office/drawing/2014/main" id="{3B22EB5B-C769-A24D-02CD-B1BB74066E12}"/>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423561" y="6248400"/>
            <a:ext cx="609600" cy="609600"/>
          </a:xfrm>
          <a:prstGeom prst="rect">
            <a:avLst/>
          </a:prstGeom>
        </p:spPr>
      </p:pic>
    </p:spTree>
    <p:extLst>
      <p:ext uri="{BB962C8B-B14F-4D97-AF65-F5344CB8AC3E}">
        <p14:creationId xmlns:p14="http://schemas.microsoft.com/office/powerpoint/2010/main" val="2097418627"/>
      </p:ext>
    </p:extLst>
  </p:cSld>
  <p:clrMapOvr>
    <a:masterClrMapping/>
  </p:clrMapOvr>
  <mc:AlternateContent xmlns:mc="http://schemas.openxmlformats.org/markup-compatibility/2006">
    <mc:Choice xmlns:p14="http://schemas.microsoft.com/office/powerpoint/2010/main" Requires="p14">
      <p:transition spd="slow" p14:dur="1200" advTm="58393">
        <p14:prism/>
      </p:transition>
    </mc:Choice>
    <mc:Fallback>
      <p:transition spd="slow" advTm="5839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839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3" name="Straight Connector 42">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3" name="Title 22">
            <a:extLst>
              <a:ext uri="{FF2B5EF4-FFF2-40B4-BE49-F238E27FC236}">
                <a16:creationId xmlns:a16="http://schemas.microsoft.com/office/drawing/2014/main" id="{5FB75C3E-5885-49DD-8190-BB1E8C511A7E}"/>
              </a:ext>
            </a:extLst>
          </p:cNvPr>
          <p:cNvSpPr>
            <a:spLocks noGrp="1"/>
          </p:cNvSpPr>
          <p:nvPr>
            <p:ph type="title"/>
          </p:nvPr>
        </p:nvSpPr>
        <p:spPr>
          <a:xfrm>
            <a:off x="1024128" y="585216"/>
            <a:ext cx="5867061" cy="1499616"/>
          </a:xfrm>
        </p:spPr>
        <p:txBody>
          <a:bodyPr vert="horz" lIns="91440" tIns="45720" rIns="91440" bIns="45720" rtlCol="0" anchor="ctr">
            <a:normAutofit/>
          </a:bodyPr>
          <a:lstStyle/>
          <a:p>
            <a:r>
              <a:rPr lang="en-US" b="1"/>
              <a:t>Shared Goals and Planning</a:t>
            </a:r>
          </a:p>
        </p:txBody>
      </p:sp>
      <p:pic>
        <p:nvPicPr>
          <p:cNvPr id="17" name="Picture 16" descr="A x-ray of a knee joint&#10;&#10;AI-generated content may be incorrect.">
            <a:extLst>
              <a:ext uri="{FF2B5EF4-FFF2-40B4-BE49-F238E27FC236}">
                <a16:creationId xmlns:a16="http://schemas.microsoft.com/office/drawing/2014/main" id="{36485BF3-F931-8A90-21C4-4388BFE966B1}"/>
              </a:ext>
            </a:extLst>
          </p:cNvPr>
          <p:cNvPicPr>
            <a:picLocks noChangeAspect="1"/>
          </p:cNvPicPr>
          <p:nvPr/>
        </p:nvPicPr>
        <p:blipFill>
          <a:blip r:embed="rId5">
            <a:extLst>
              <a:ext uri="{837473B0-CC2E-450A-ABE3-18F120FF3D39}">
                <a1611:picAttrSrcUrl xmlns:a1611="http://schemas.microsoft.com/office/drawing/2016/11/main" r:id="rId6"/>
              </a:ext>
            </a:extLst>
          </a:blip>
          <a:srcRect r="17033" b="2"/>
          <a:stretch>
            <a:fillRect/>
          </a:stretch>
        </p:blipFill>
        <p:spPr>
          <a:xfrm>
            <a:off x="1091589" y="2286000"/>
            <a:ext cx="5732139" cy="3886200"/>
          </a:xfrm>
          <a:prstGeom prst="rect">
            <a:avLst/>
          </a:prstGeom>
          <a:noFill/>
        </p:spPr>
      </p:pic>
      <p:sp>
        <p:nvSpPr>
          <p:cNvPr id="45" name="Rectangle 44">
            <a:extLst>
              <a:ext uri="{FF2B5EF4-FFF2-40B4-BE49-F238E27FC236}">
                <a16:creationId xmlns:a16="http://schemas.microsoft.com/office/drawing/2014/main" id="{CA4D39DB-AFA4-47BA-A7F2-13A71D210C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2"/>
            <a:ext cx="4657344"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Text Placeholder 26">
            <a:extLst>
              <a:ext uri="{FF2B5EF4-FFF2-40B4-BE49-F238E27FC236}">
                <a16:creationId xmlns:a16="http://schemas.microsoft.com/office/drawing/2014/main" id="{3C7B196D-A4EB-4450-8C2E-D4F26C77F843}"/>
              </a:ext>
            </a:extLst>
          </p:cNvPr>
          <p:cNvSpPr>
            <a:spLocks noGrp="1"/>
          </p:cNvSpPr>
          <p:nvPr>
            <p:ph sz="half" idx="1"/>
          </p:nvPr>
        </p:nvSpPr>
        <p:spPr>
          <a:xfrm>
            <a:off x="8021490" y="585216"/>
            <a:ext cx="3527043" cy="5586984"/>
          </a:xfrm>
        </p:spPr>
        <p:txBody>
          <a:bodyPr vert="horz" lIns="45720" tIns="45720" rIns="45720" bIns="45720" rtlCol="0" anchor="ctr">
            <a:normAutofit/>
          </a:bodyPr>
          <a:lstStyle/>
          <a:p>
            <a:endParaRPr lang="en-US" sz="2000">
              <a:solidFill>
                <a:srgbClr val="FFFFFF"/>
              </a:solidFill>
            </a:endParaRPr>
          </a:p>
          <a:p>
            <a:r>
              <a:rPr lang="en-US" sz="2000">
                <a:solidFill>
                  <a:srgbClr val="FFFFFF"/>
                </a:solidFill>
              </a:rPr>
              <a:t>Reduce pain and stiffness, maintain mobility and function, support work and daily living.</a:t>
            </a:r>
          </a:p>
          <a:p>
            <a:r>
              <a:rPr lang="en-US" sz="2000">
                <a:solidFill>
                  <a:srgbClr val="FFFFFF"/>
                </a:solidFill>
              </a:rPr>
              <a:t>Agree weight loss target of at least 5 to 10 percent if overweight and set activity goals (NICE,2022).</a:t>
            </a:r>
          </a:p>
          <a:p>
            <a:r>
              <a:rPr lang="en-US" sz="2000">
                <a:solidFill>
                  <a:srgbClr val="FFFFFF"/>
                </a:solidFill>
              </a:rPr>
              <a:t>Use shared decision making with decision aids and plan language (NICE, 2021).</a:t>
            </a:r>
          </a:p>
          <a:p>
            <a:endParaRPr lang="en-US" sz="2000">
              <a:solidFill>
                <a:srgbClr val="FFFFFF"/>
              </a:solidFill>
            </a:endParaRPr>
          </a:p>
          <a:p>
            <a:endParaRPr lang="en-US" sz="2000">
              <a:solidFill>
                <a:srgbClr val="FFFFFF"/>
              </a:solidFill>
            </a:endParaRPr>
          </a:p>
        </p:txBody>
      </p:sp>
      <p:sp>
        <p:nvSpPr>
          <p:cNvPr id="36" name="Footer Placeholder 7">
            <a:extLst>
              <a:ext uri="{FF2B5EF4-FFF2-40B4-BE49-F238E27FC236}">
                <a16:creationId xmlns:a16="http://schemas.microsoft.com/office/drawing/2014/main" id="{3E37D341-C824-3DB5-9349-2B3236565EF7}"/>
              </a:ext>
            </a:extLst>
          </p:cNvPr>
          <p:cNvSpPr>
            <a:spLocks noGrp="1"/>
          </p:cNvSpPr>
          <p:nvPr>
            <p:ph type="ftr" sz="quarter" idx="11"/>
          </p:nvPr>
        </p:nvSpPr>
        <p:spPr>
          <a:xfrm>
            <a:off x="1024128" y="6470704"/>
            <a:ext cx="5901459" cy="274320"/>
          </a:xfrm>
        </p:spPr>
        <p:txBody>
          <a:bodyPr vert="horz" lIns="91440" tIns="45720" rIns="91440" bIns="45720" rtlCol="0" anchor="ctr">
            <a:normAutofit/>
          </a:bodyPr>
          <a:lstStyle/>
          <a:p>
            <a:pPr algn="l" defTabSz="914400">
              <a:lnSpc>
                <a:spcPct val="90000"/>
              </a:lnSpc>
              <a:spcAft>
                <a:spcPts val="600"/>
              </a:spcAft>
            </a:pPr>
            <a:r>
              <a:rPr lang="en-US" sz="300" kern="1200" cap="all" baseline="0">
                <a:solidFill>
                  <a:schemeClr val="tx1">
                    <a:lumMod val="95000"/>
                    <a:lumOff val="5000"/>
                  </a:schemeClr>
                </a:solidFill>
                <a:latin typeface="+mj-lt"/>
                <a:ea typeface="+mn-ea"/>
                <a:cs typeface="+mn-cs"/>
              </a:rPr>
              <a:t>
              </a:t>
            </a:r>
          </a:p>
        </p:txBody>
      </p:sp>
      <p:sp>
        <p:nvSpPr>
          <p:cNvPr id="34" name="Date Placeholder 6">
            <a:extLst>
              <a:ext uri="{FF2B5EF4-FFF2-40B4-BE49-F238E27FC236}">
                <a16:creationId xmlns:a16="http://schemas.microsoft.com/office/drawing/2014/main" id="{02C9176B-03CF-48E8-C3E5-E596DBDDD025}"/>
              </a:ext>
            </a:extLst>
          </p:cNvPr>
          <p:cNvSpPr>
            <a:spLocks noGrp="1"/>
          </p:cNvSpPr>
          <p:nvPr>
            <p:ph type="dt" sz="half" idx="10"/>
          </p:nvPr>
        </p:nvSpPr>
        <p:spPr>
          <a:xfrm>
            <a:off x="8590248" y="6470704"/>
            <a:ext cx="2154143" cy="274320"/>
          </a:xfrm>
        </p:spPr>
        <p:txBody>
          <a:bodyPr vert="horz" lIns="91440" tIns="45720" rIns="91440" bIns="45720" rtlCol="0" anchor="ctr">
            <a:normAutofit/>
          </a:bodyPr>
          <a:lstStyle/>
          <a:p>
            <a:pPr algn="r" defTabSz="914400">
              <a:spcAft>
                <a:spcPts val="600"/>
              </a:spcAft>
            </a:pPr>
            <a:fld id="{F0399FF3-C070-4F4D-A798-A7576E78601C}" type="datetime1">
              <a:rPr lang="en-US"/>
              <a:pPr algn="r" defTabSz="914400">
                <a:spcAft>
                  <a:spcPts val="600"/>
                </a:spcAft>
              </a:pPr>
              <a:t>11/13/2025</a:t>
            </a:fld>
            <a:endParaRPr lang="en-US"/>
          </a:p>
        </p:txBody>
      </p:sp>
      <p:sp>
        <p:nvSpPr>
          <p:cNvPr id="38" name="Slide Number Placeholder 8">
            <a:extLst>
              <a:ext uri="{FF2B5EF4-FFF2-40B4-BE49-F238E27FC236}">
                <a16:creationId xmlns:a16="http://schemas.microsoft.com/office/drawing/2014/main" id="{8D7A8DA1-0106-AAAE-3D22-E0A8C243FD7C}"/>
              </a:ext>
            </a:extLst>
          </p:cNvPr>
          <p:cNvSpPr>
            <a:spLocks noGrp="1"/>
          </p:cNvSpPr>
          <p:nvPr>
            <p:ph type="sldNum" sz="quarter" idx="12"/>
          </p:nvPr>
        </p:nvSpPr>
        <p:spPr>
          <a:xfrm>
            <a:off x="10837333" y="6470704"/>
            <a:ext cx="973667" cy="274320"/>
          </a:xfrm>
        </p:spPr>
        <p:txBody>
          <a:bodyPr vert="horz" lIns="91440" tIns="45720" rIns="91440" bIns="45720" rtlCol="0" anchor="ctr">
            <a:normAutofit/>
          </a:bodyPr>
          <a:lstStyle/>
          <a:p>
            <a:pPr defTabSz="914400">
              <a:spcAft>
                <a:spcPts val="600"/>
              </a:spcAft>
            </a:pPr>
            <a:fld id="{196A61CA-0502-4EE4-9724-96EA822543E5}" type="slidenum">
              <a:rPr lang="en-US" dirty="0"/>
              <a:pPr defTabSz="914400">
                <a:spcAft>
                  <a:spcPts val="600"/>
                </a:spcAft>
              </a:pPr>
              <a:t>8</a:t>
            </a:fld>
            <a:endParaRPr lang="en-US"/>
          </a:p>
        </p:txBody>
      </p:sp>
      <p:graphicFrame>
        <p:nvGraphicFramePr>
          <p:cNvPr id="2" name="Table 1">
            <a:extLst>
              <a:ext uri="{FF2B5EF4-FFF2-40B4-BE49-F238E27FC236}">
                <a16:creationId xmlns:a16="http://schemas.microsoft.com/office/drawing/2014/main" id="{A4732295-AB31-DAED-01B7-615BC21C6D96}"/>
              </a:ext>
            </a:extLst>
          </p:cNvPr>
          <p:cNvGraphicFramePr>
            <a:graphicFrameLocks noGrp="1"/>
          </p:cNvGraphicFramePr>
          <p:nvPr>
            <p:extLst>
              <p:ext uri="{D42A27DB-BD31-4B8C-83A1-F6EECF244321}">
                <p14:modId xmlns:p14="http://schemas.microsoft.com/office/powerpoint/2010/main" val="3988149670"/>
              </p:ext>
            </p:extLst>
          </p:nvPr>
        </p:nvGraphicFramePr>
        <p:xfrm>
          <a:off x="0" y="6470704"/>
          <a:ext cx="2443394" cy="387296"/>
        </p:xfrm>
        <a:graphic>
          <a:graphicData uri="http://schemas.openxmlformats.org/drawingml/2006/table">
            <a:tbl>
              <a:tblPr firstRow="1" bandRow="1">
                <a:tableStyleId>{69012ECD-51FC-41F1-AA8D-1B2483CD663E}</a:tableStyleId>
              </a:tblPr>
              <a:tblGrid>
                <a:gridCol w="2443394">
                  <a:extLst>
                    <a:ext uri="{9D8B030D-6E8A-4147-A177-3AD203B41FA5}">
                      <a16:colId xmlns:a16="http://schemas.microsoft.com/office/drawing/2014/main" val="528401717"/>
                    </a:ext>
                  </a:extLst>
                </a:gridCol>
              </a:tblGrid>
              <a:tr h="387296">
                <a:tc>
                  <a:txBody>
                    <a:bodyPr/>
                    <a:lstStyle/>
                    <a:p>
                      <a:r>
                        <a:rPr lang="en-GB" dirty="0"/>
                        <a:t>This image from google</a:t>
                      </a:r>
                    </a:p>
                  </a:txBody>
                  <a:tcPr/>
                </a:tc>
                <a:extLst>
                  <a:ext uri="{0D108BD9-81ED-4DB2-BD59-A6C34878D82A}">
                    <a16:rowId xmlns:a16="http://schemas.microsoft.com/office/drawing/2014/main" val="4004112422"/>
                  </a:ext>
                </a:extLst>
              </a:tr>
            </a:tbl>
          </a:graphicData>
        </a:graphic>
      </p:graphicFrame>
      <p:pic>
        <p:nvPicPr>
          <p:cNvPr id="3" name="Recorded Sound">
            <a:hlinkClick r:id="" action="ppaction://media"/>
            <a:extLst>
              <a:ext uri="{FF2B5EF4-FFF2-40B4-BE49-F238E27FC236}">
                <a16:creationId xmlns:a16="http://schemas.microsoft.com/office/drawing/2014/main" id="{DEB13AD4-6BD9-AE19-90DF-78EFA8AA9EF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201400" y="5998264"/>
            <a:ext cx="609600" cy="609600"/>
          </a:xfrm>
          <a:prstGeom prst="rect">
            <a:avLst/>
          </a:prstGeom>
        </p:spPr>
      </p:pic>
    </p:spTree>
    <p:extLst>
      <p:ext uri="{BB962C8B-B14F-4D97-AF65-F5344CB8AC3E}">
        <p14:creationId xmlns:p14="http://schemas.microsoft.com/office/powerpoint/2010/main" val="4252466045"/>
      </p:ext>
    </p:extLst>
  </p:cSld>
  <p:clrMapOvr>
    <a:masterClrMapping/>
  </p:clrMapOvr>
  <mc:AlternateContent xmlns:mc="http://schemas.openxmlformats.org/markup-compatibility/2006">
    <mc:Choice xmlns:p14="http://schemas.microsoft.com/office/powerpoint/2010/main" Requires="p14">
      <p:transition spd="slow" p14:dur="1200" advTm="46270">
        <p14:prism/>
      </p:transition>
    </mc:Choice>
    <mc:Fallback>
      <p:transition spd="slow" advTm="4627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627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2"/>
          </a:solidFill>
        </p:spPr>
        <p:txBody>
          <a:bodyPr/>
          <a:lstStyle/>
          <a:p>
            <a:pPr algn="ctr"/>
            <a:r>
              <a:rPr lang="en-US" b="1"/>
              <a:t>Core Non‑Pharmacological Care</a:t>
            </a:r>
          </a:p>
        </p:txBody>
      </p:sp>
      <p:graphicFrame>
        <p:nvGraphicFramePr>
          <p:cNvPr id="15" name="Content Placeholder 14"/>
          <p:cNvGraphicFramePr>
            <a:graphicFrameLocks noGrp="1"/>
          </p:cNvGraphicFramePr>
          <p:nvPr>
            <p:ph idx="1"/>
            <p:extLst>
              <p:ext uri="{D42A27DB-BD31-4B8C-83A1-F6EECF244321}">
                <p14:modId xmlns:p14="http://schemas.microsoft.com/office/powerpoint/2010/main" val="3817013127"/>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3" name="Slide Number Placeholder 12"/>
          <p:cNvSpPr>
            <a:spLocks noGrp="1"/>
          </p:cNvSpPr>
          <p:nvPr>
            <p:ph type="sldNum" sz="quarter" idx="12"/>
          </p:nvPr>
        </p:nvSpPr>
        <p:spPr>
          <a:xfrm flipH="1" flipV="1">
            <a:off x="12122561" y="3649683"/>
            <a:ext cx="434271" cy="217151"/>
          </a:xfrm>
        </p:spPr>
        <p:txBody>
          <a:bodyPr/>
          <a:lstStyle/>
          <a:p>
            <a:r>
              <a:rPr lang="en-US" noProof="0"/>
              <a:t>page </a:t>
            </a:r>
            <a:fld id="{19B51A1E-902D-48AF-9020-955120F399B6}" type="slidenum">
              <a:rPr lang="en-US" b="1" i="1" noProof="0" smtClean="0"/>
              <a:pPr/>
              <a:t>9</a:t>
            </a:fld>
            <a:endParaRPr lang="en-US" b="1" i="1" noProof="0"/>
          </a:p>
        </p:txBody>
      </p:sp>
      <p:pic>
        <p:nvPicPr>
          <p:cNvPr id="3" name="Recorded Sound">
            <a:hlinkClick r:id="" action="ppaction://media"/>
            <a:extLst>
              <a:ext uri="{FF2B5EF4-FFF2-40B4-BE49-F238E27FC236}">
                <a16:creationId xmlns:a16="http://schemas.microsoft.com/office/drawing/2014/main" id="{120661F4-1230-0D45-81AB-6EC5A77F599C}"/>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97521" y="6003925"/>
            <a:ext cx="609600" cy="609600"/>
          </a:xfrm>
          <a:prstGeom prst="rect">
            <a:avLst/>
          </a:prstGeom>
        </p:spPr>
      </p:pic>
    </p:spTree>
    <p:extLst>
      <p:ext uri="{BB962C8B-B14F-4D97-AF65-F5344CB8AC3E}">
        <p14:creationId xmlns:p14="http://schemas.microsoft.com/office/powerpoint/2010/main" val="197628521"/>
      </p:ext>
    </p:extLst>
  </p:cSld>
  <p:clrMapOvr>
    <a:masterClrMapping/>
  </p:clrMapOvr>
  <mc:AlternateContent xmlns:mc="http://schemas.openxmlformats.org/markup-compatibility/2006">
    <mc:Choice xmlns:p14="http://schemas.microsoft.com/office/powerpoint/2010/main" Requires="p14">
      <p:transition spd="slow" p14:dur="1200" advTm="42662">
        <p14:prism/>
      </p:transition>
    </mc:Choice>
    <mc:Fallback>
      <p:transition spd="slow" advTm="4266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66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2"/>
          </a:solidFill>
        </p:spPr>
        <p:txBody>
          <a:bodyPr/>
          <a:lstStyle/>
          <a:p>
            <a:pPr algn="ctr"/>
            <a:r>
              <a:rPr lang="en-US" b="1"/>
              <a:t>Weight Management and Aids</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810275452"/>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62DFE874-BB27-D3DF-7787-57B814AE6BD2}"/>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427501" y="6260007"/>
            <a:ext cx="609600" cy="609600"/>
          </a:xfrm>
          <a:prstGeom prst="rect">
            <a:avLst/>
          </a:prstGeom>
        </p:spPr>
      </p:pic>
    </p:spTree>
    <p:extLst>
      <p:ext uri="{BB962C8B-B14F-4D97-AF65-F5344CB8AC3E}">
        <p14:creationId xmlns:p14="http://schemas.microsoft.com/office/powerpoint/2010/main" val="1652959408"/>
      </p:ext>
    </p:extLst>
  </p:cSld>
  <p:clrMapOvr>
    <a:masterClrMapping/>
  </p:clrMapOvr>
  <mc:AlternateContent xmlns:mc="http://schemas.openxmlformats.org/markup-compatibility/2006">
    <mc:Choice xmlns:p14="http://schemas.microsoft.com/office/powerpoint/2010/main" Requires="p14">
      <p:transition spd="slow" p14:dur="1200" advTm="51033">
        <p14:prism/>
      </p:transition>
    </mc:Choice>
    <mc:Fallback>
      <p:transition spd="slow" advTm="5103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03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475A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4128" y="585216"/>
            <a:ext cx="6007027" cy="1499616"/>
          </a:xfrm>
        </p:spPr>
        <p:txBody>
          <a:bodyPr>
            <a:normAutofit/>
          </a:bodyPr>
          <a:lstStyle/>
          <a:p>
            <a:r>
              <a:rPr lang="en-US" b="1">
                <a:solidFill>
                  <a:srgbClr val="FFFFFF"/>
                </a:solidFill>
              </a:rPr>
              <a:t>Medicines: When Pain Persists</a:t>
            </a:r>
          </a:p>
        </p:txBody>
      </p:sp>
      <p:cxnSp>
        <p:nvCxnSpPr>
          <p:cNvPr id="27" name="Straight Connector 26">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19" name="Content Placeholder 18">
            <a:extLst>
              <a:ext uri="{FF2B5EF4-FFF2-40B4-BE49-F238E27FC236}">
                <a16:creationId xmlns:a16="http://schemas.microsoft.com/office/drawing/2014/main" id="{E15CBD83-4B4C-4E21-9CDC-6264D45A0711}"/>
              </a:ext>
            </a:extLst>
          </p:cNvPr>
          <p:cNvSpPr>
            <a:spLocks noGrp="1"/>
          </p:cNvSpPr>
          <p:nvPr>
            <p:ph idx="1"/>
          </p:nvPr>
        </p:nvSpPr>
        <p:spPr>
          <a:xfrm>
            <a:off x="1024128" y="2286000"/>
            <a:ext cx="6007027" cy="4023360"/>
          </a:xfrm>
        </p:spPr>
        <p:txBody>
          <a:bodyPr vert="horz" lIns="91440" tIns="45720" rIns="91440" bIns="45720" rtlCol="0">
            <a:normAutofit/>
          </a:bodyPr>
          <a:lstStyle/>
          <a:p>
            <a:r>
              <a:rPr lang="en-GB" dirty="0">
                <a:solidFill>
                  <a:srgbClr val="FFFFFF"/>
                </a:solidFill>
                <a:latin typeface="Trade Gothic Next Light"/>
                <a:ea typeface="Calibri"/>
                <a:cs typeface="Calibri"/>
              </a:rPr>
              <a:t>Consider oral NSAIDs such as ibuprofen or naproxen with a proton pump inhibitor for gastroprotection after assessing risk (NICE, 2022).</a:t>
            </a:r>
          </a:p>
          <a:p>
            <a:r>
              <a:rPr lang="en-GB" dirty="0">
                <a:solidFill>
                  <a:srgbClr val="FFFFFF"/>
                </a:solidFill>
                <a:latin typeface="Trade Gothic Next Light"/>
                <a:ea typeface="Calibri"/>
                <a:cs typeface="Calibri"/>
              </a:rPr>
              <a:t>Avoid strong opioids for chronic OA pain due to harms outweighing benefits (NICE, 2022).</a:t>
            </a:r>
          </a:p>
          <a:p>
            <a:r>
              <a:rPr lang="en-GB" dirty="0">
                <a:solidFill>
                  <a:srgbClr val="FFFFFF"/>
                </a:solidFill>
                <a:latin typeface="Trade Gothic Next Light"/>
                <a:ea typeface="Calibri"/>
                <a:cs typeface="Calibri"/>
              </a:rPr>
              <a:t>Reserve weak opioids only if other options are ineffective or contraindicated and review regularly (NICE, 2022).</a:t>
            </a:r>
          </a:p>
          <a:p>
            <a:endParaRPr lang="en-GB">
              <a:solidFill>
                <a:srgbClr val="FFFFFF"/>
              </a:solidFill>
            </a:endParaRPr>
          </a:p>
        </p:txBody>
      </p:sp>
      <p:pic>
        <p:nvPicPr>
          <p:cNvPr id="21" name="Picture 20" descr="Colourful pills stacked to make a bar graph">
            <a:extLst>
              <a:ext uri="{FF2B5EF4-FFF2-40B4-BE49-F238E27FC236}">
                <a16:creationId xmlns:a16="http://schemas.microsoft.com/office/drawing/2014/main" id="{13F72BF2-3DF8-70A0-8732-0D456456778D}"/>
              </a:ext>
            </a:extLst>
          </p:cNvPr>
          <p:cNvPicPr>
            <a:picLocks noChangeAspect="1"/>
          </p:cNvPicPr>
          <p:nvPr/>
        </p:nvPicPr>
        <p:blipFill>
          <a:blip r:embed="rId4"/>
          <a:srcRect l="36282" r="17205" b="-1"/>
          <a:stretch>
            <a:fillRect/>
          </a:stretch>
        </p:blipFill>
        <p:spPr>
          <a:xfrm>
            <a:off x="7552266" y="10"/>
            <a:ext cx="4639734" cy="6857990"/>
          </a:xfrm>
          <a:prstGeom prst="rect">
            <a:avLst/>
          </a:prstGeom>
        </p:spPr>
      </p:pic>
      <p:graphicFrame>
        <p:nvGraphicFramePr>
          <p:cNvPr id="3" name="Table 2">
            <a:extLst>
              <a:ext uri="{FF2B5EF4-FFF2-40B4-BE49-F238E27FC236}">
                <a16:creationId xmlns:a16="http://schemas.microsoft.com/office/drawing/2014/main" id="{0A6BF42F-45B5-D828-FB99-03B31079ADD9}"/>
              </a:ext>
            </a:extLst>
          </p:cNvPr>
          <p:cNvGraphicFramePr>
            <a:graphicFrameLocks noGrp="1"/>
          </p:cNvGraphicFramePr>
          <p:nvPr>
            <p:extLst>
              <p:ext uri="{D42A27DB-BD31-4B8C-83A1-F6EECF244321}">
                <p14:modId xmlns:p14="http://schemas.microsoft.com/office/powerpoint/2010/main" val="1924848180"/>
              </p:ext>
            </p:extLst>
          </p:nvPr>
        </p:nvGraphicFramePr>
        <p:xfrm>
          <a:off x="9009089" y="6492230"/>
          <a:ext cx="3182911" cy="640080"/>
        </p:xfrm>
        <a:graphic>
          <a:graphicData uri="http://schemas.openxmlformats.org/drawingml/2006/table">
            <a:tbl>
              <a:tblPr firstRow="1" bandRow="1">
                <a:tableStyleId>{69012ECD-51FC-41F1-AA8D-1B2483CD663E}</a:tableStyleId>
              </a:tblPr>
              <a:tblGrid>
                <a:gridCol w="3182911">
                  <a:extLst>
                    <a:ext uri="{9D8B030D-6E8A-4147-A177-3AD203B41FA5}">
                      <a16:colId xmlns:a16="http://schemas.microsoft.com/office/drawing/2014/main" val="169410783"/>
                    </a:ext>
                  </a:extLst>
                </a:gridCol>
              </a:tblGrid>
              <a:tr h="347462">
                <a:tc>
                  <a:txBody>
                    <a:bodyPr/>
                    <a:lstStyle/>
                    <a:p>
                      <a:r>
                        <a:rPr lang="en-GB" dirty="0"/>
                        <a:t>This pic from </a:t>
                      </a:r>
                      <a:r>
                        <a:rPr lang="en-GB" dirty="0" err="1"/>
                        <a:t>powerpoint</a:t>
                      </a:r>
                      <a:r>
                        <a:rPr lang="en-GB" dirty="0"/>
                        <a:t> design</a:t>
                      </a:r>
                    </a:p>
                  </a:txBody>
                  <a:tcPr/>
                </a:tc>
                <a:extLst>
                  <a:ext uri="{0D108BD9-81ED-4DB2-BD59-A6C34878D82A}">
                    <a16:rowId xmlns:a16="http://schemas.microsoft.com/office/drawing/2014/main" val="765640008"/>
                  </a:ext>
                </a:extLst>
              </a:tr>
            </a:tbl>
          </a:graphicData>
        </a:graphic>
      </p:graphicFrame>
      <p:pic>
        <p:nvPicPr>
          <p:cNvPr id="4" name="Recorded Sound">
            <a:hlinkClick r:id="" action="ppaction://media"/>
            <a:extLst>
              <a:ext uri="{FF2B5EF4-FFF2-40B4-BE49-F238E27FC236}">
                <a16:creationId xmlns:a16="http://schemas.microsoft.com/office/drawing/2014/main" id="{4EC8AF63-78DF-816A-2AD6-D514EAEB387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52551" y="6385555"/>
            <a:ext cx="609600" cy="609600"/>
          </a:xfrm>
          <a:prstGeom prst="rect">
            <a:avLst/>
          </a:prstGeom>
        </p:spPr>
      </p:pic>
    </p:spTree>
    <p:extLst>
      <p:ext uri="{BB962C8B-B14F-4D97-AF65-F5344CB8AC3E}">
        <p14:creationId xmlns:p14="http://schemas.microsoft.com/office/powerpoint/2010/main" val="68763264"/>
      </p:ext>
    </p:extLst>
  </p:cSld>
  <p:clrMapOvr>
    <a:masterClrMapping/>
  </p:clrMapOvr>
  <mc:AlternateContent xmlns:mc="http://schemas.openxmlformats.org/markup-compatibility/2006">
    <mc:Choice xmlns:p14="http://schemas.microsoft.com/office/powerpoint/2010/main" Requires="p14">
      <p:transition spd="slow" p14:dur="1200" advTm="46583">
        <p14:prism/>
      </p:transition>
    </mc:Choice>
    <mc:Fallback>
      <p:transition spd="slow" advTm="4658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658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Osteoarthritis medications: Pain relievers, steroids, opioids &amp; mor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0955383" cy="687827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solidFill>
            <a:schemeClr val="accent2"/>
          </a:solidFill>
        </p:spPr>
        <p:txBody>
          <a:bodyPr/>
          <a:lstStyle/>
          <a:p>
            <a:pPr algn="ctr"/>
            <a:r>
              <a:rPr lang="en-US" b="1"/>
              <a:t>Medicines: First‑Line Options</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951449980"/>
              </p:ext>
            </p:extLst>
          </p:nvPr>
        </p:nvGraphicFramePr>
        <p:xfrm>
          <a:off x="431999" y="1884792"/>
          <a:ext cx="7685047" cy="509077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Slide Number Placeholder 3"/>
          <p:cNvSpPr>
            <a:spLocks noGrp="1"/>
          </p:cNvSpPr>
          <p:nvPr>
            <p:ph type="sldNum" sz="quarter" idx="12"/>
          </p:nvPr>
        </p:nvSpPr>
        <p:spPr>
          <a:xfrm>
            <a:off x="11492908" y="3219853"/>
            <a:ext cx="1866105" cy="1076811"/>
          </a:xfrm>
        </p:spPr>
        <p:txBody>
          <a:bodyPr/>
          <a:lstStyle/>
          <a:p>
            <a:fld id="{19B51A1E-902D-48AF-9020-955120F399B6}" type="slidenum">
              <a:rPr lang="en-US" b="1" i="1" noProof="0" dirty="0" smtClean="0"/>
              <a:pPr/>
              <a:t>12</a:t>
            </a:fld>
            <a:endParaRPr lang="en-US" b="1" i="1" noProof="0"/>
          </a:p>
        </p:txBody>
      </p:sp>
      <p:graphicFrame>
        <p:nvGraphicFramePr>
          <p:cNvPr id="3" name="Table 2">
            <a:extLst>
              <a:ext uri="{FF2B5EF4-FFF2-40B4-BE49-F238E27FC236}">
                <a16:creationId xmlns:a16="http://schemas.microsoft.com/office/drawing/2014/main" id="{8BE8A14C-C80A-77B1-5F77-C7AB14AC0711}"/>
              </a:ext>
            </a:extLst>
          </p:cNvPr>
          <p:cNvGraphicFramePr>
            <a:graphicFrameLocks noGrp="1"/>
          </p:cNvGraphicFramePr>
          <p:nvPr>
            <p:extLst>
              <p:ext uri="{D42A27DB-BD31-4B8C-83A1-F6EECF244321}">
                <p14:modId xmlns:p14="http://schemas.microsoft.com/office/powerpoint/2010/main" val="885562864"/>
              </p:ext>
            </p:extLst>
          </p:nvPr>
        </p:nvGraphicFramePr>
        <p:xfrm>
          <a:off x="0" y="6385810"/>
          <a:ext cx="1693889" cy="472190"/>
        </p:xfrm>
        <a:graphic>
          <a:graphicData uri="http://schemas.openxmlformats.org/drawingml/2006/table">
            <a:tbl>
              <a:tblPr firstRow="1" bandRow="1">
                <a:tableStyleId>{69012ECD-51FC-41F1-AA8D-1B2483CD663E}</a:tableStyleId>
              </a:tblPr>
              <a:tblGrid>
                <a:gridCol w="1693889">
                  <a:extLst>
                    <a:ext uri="{9D8B030D-6E8A-4147-A177-3AD203B41FA5}">
                      <a16:colId xmlns:a16="http://schemas.microsoft.com/office/drawing/2014/main" val="2997031668"/>
                    </a:ext>
                  </a:extLst>
                </a:gridCol>
              </a:tblGrid>
              <a:tr h="472190">
                <a:tc>
                  <a:txBody>
                    <a:bodyPr/>
                    <a:lstStyle/>
                    <a:p>
                      <a:r>
                        <a:rPr lang="en-GB" dirty="0"/>
                        <a:t>Google image</a:t>
                      </a:r>
                    </a:p>
                  </a:txBody>
                  <a:tcPr/>
                </a:tc>
                <a:extLst>
                  <a:ext uri="{0D108BD9-81ED-4DB2-BD59-A6C34878D82A}">
                    <a16:rowId xmlns:a16="http://schemas.microsoft.com/office/drawing/2014/main" val="2394106755"/>
                  </a:ext>
                </a:extLst>
              </a:tr>
            </a:tbl>
          </a:graphicData>
        </a:graphic>
      </p:graphicFrame>
      <p:pic>
        <p:nvPicPr>
          <p:cNvPr id="6" name="Recorded Sound">
            <a:hlinkClick r:id="" action="ppaction://media"/>
            <a:extLst>
              <a:ext uri="{FF2B5EF4-FFF2-40B4-BE49-F238E27FC236}">
                <a16:creationId xmlns:a16="http://schemas.microsoft.com/office/drawing/2014/main" id="{5710169A-7FE0-1382-83A6-33CCB13DDFE6}"/>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54560" y="6169702"/>
            <a:ext cx="609600" cy="609600"/>
          </a:xfrm>
          <a:prstGeom prst="rect">
            <a:avLst/>
          </a:prstGeom>
        </p:spPr>
      </p:pic>
    </p:spTree>
    <p:extLst>
      <p:ext uri="{BB962C8B-B14F-4D97-AF65-F5344CB8AC3E}">
        <p14:creationId xmlns:p14="http://schemas.microsoft.com/office/powerpoint/2010/main" val="3213542529"/>
      </p:ext>
    </p:extLst>
  </p:cSld>
  <p:clrMapOvr>
    <a:masterClrMapping/>
  </p:clrMapOvr>
  <mc:AlternateContent xmlns:mc="http://schemas.openxmlformats.org/markup-compatibility/2006">
    <mc:Choice xmlns:p14="http://schemas.microsoft.com/office/powerpoint/2010/main" Requires="p14">
      <p:transition spd="slow" p14:dur="1200" advTm="52713">
        <p14:prism/>
      </p:transition>
    </mc:Choice>
    <mc:Fallback>
      <p:transition spd="slow" advTm="5271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71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3468" y="643467"/>
            <a:ext cx="3415612" cy="5571066"/>
          </a:xfrm>
        </p:spPr>
        <p:txBody>
          <a:bodyPr>
            <a:normAutofit/>
          </a:bodyPr>
          <a:lstStyle/>
          <a:p>
            <a:r>
              <a:rPr lang="en-US" b="1">
                <a:solidFill>
                  <a:srgbClr val="FFFFFF"/>
                </a:solidFill>
              </a:rPr>
              <a:t>Injections, Imaging and Procedures</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524944620"/>
              </p:ext>
            </p:extLst>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804E70DE-6922-A8B0-34D5-8F88AEB9FB1A}"/>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791200" y="3124200"/>
            <a:ext cx="609600" cy="609600"/>
          </a:xfrm>
          <a:prstGeom prst="rect">
            <a:avLst/>
          </a:prstGeom>
        </p:spPr>
      </p:pic>
      <p:pic>
        <p:nvPicPr>
          <p:cNvPr id="4" name="Recorded Sound">
            <a:hlinkClick r:id="" action="ppaction://media"/>
            <a:extLst>
              <a:ext uri="{FF2B5EF4-FFF2-40B4-BE49-F238E27FC236}">
                <a16:creationId xmlns:a16="http://schemas.microsoft.com/office/drawing/2014/main" id="{2250F470-214C-5CD7-5EDD-1965B57474E5}"/>
              </a:ext>
            </a:extLst>
          </p:cNvPr>
          <p:cNvPicPr>
            <a:picLocks noChangeAspect="1"/>
          </p:cNvPicPr>
          <p:nvPr>
            <a:audioFile r:link="rId4"/>
            <p:extLst>
              <p:ext uri="{DAA4B4D4-6D71-4841-9C94-3DE7FCFB9230}">
                <p14:media xmlns:p14="http://schemas.microsoft.com/office/powerpoint/2010/main" r:embed="rId3"/>
              </p:ext>
            </p:extLst>
          </p:nvPr>
        </p:nvPicPr>
        <p:blipFill>
          <a:blip r:embed="rId11"/>
          <a:stretch>
            <a:fillRect/>
          </a:stretch>
        </p:blipFill>
        <p:spPr>
          <a:xfrm>
            <a:off x="11270834" y="6214533"/>
            <a:ext cx="609600" cy="609600"/>
          </a:xfrm>
          <a:prstGeom prst="rect">
            <a:avLst/>
          </a:prstGeom>
        </p:spPr>
      </p:pic>
    </p:spTree>
    <p:extLst>
      <p:ext uri="{BB962C8B-B14F-4D97-AF65-F5344CB8AC3E}">
        <p14:creationId xmlns:p14="http://schemas.microsoft.com/office/powerpoint/2010/main" val="1364042525"/>
      </p:ext>
    </p:extLst>
  </p:cSld>
  <p:clrMapOvr>
    <a:masterClrMapping/>
  </p:clrMapOvr>
  <mc:AlternateContent xmlns:mc="http://schemas.openxmlformats.org/markup-compatibility/2006">
    <mc:Choice xmlns:p14="http://schemas.microsoft.com/office/powerpoint/2010/main" Requires="p14">
      <p:transition spd="slow" p14:dur="1200" advTm="47939">
        <p14:prism/>
      </p:transition>
    </mc:Choice>
    <mc:Fallback>
      <p:transition spd="slow" advTm="4793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939" fill="hold"/>
                                        <p:tgtEl>
                                          <p:spTgt spid="3"/>
                                        </p:tgtEl>
                                      </p:cBhvr>
                                    </p:cmd>
                                  </p:childTnLst>
                                </p:cTn>
                              </p:par>
                            </p:childTnLst>
                          </p:cTn>
                        </p:par>
                        <p:par>
                          <p:cTn id="7" fill="hold">
                            <p:stCondLst>
                              <p:cond delay="47939"/>
                            </p:stCondLst>
                            <p:childTnLst>
                              <p:par>
                                <p:cTn id="8" presetID="1" presetClass="mediacall" presetSubtype="0" fill="hold" nodeType="afterEffect">
                                  <p:stCondLst>
                                    <p:cond delay="0"/>
                                  </p:stCondLst>
                                  <p:childTnLst>
                                    <p:cmd type="call" cmd="playFrom(0.0)">
                                      <p:cBhvr>
                                        <p:cTn id="9" dur="3911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3"/>
                </p:tgtEl>
              </p:cMediaNode>
            </p:audio>
            <p:audio>
              <p:cMediaNode vol="80000">
                <p:cTn id="11"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2"/>
          </a:solidFill>
        </p:spPr>
        <p:txBody>
          <a:bodyPr/>
          <a:lstStyle/>
          <a:p>
            <a:pPr algn="ctr"/>
            <a:r>
              <a:rPr lang="en-US" b="1"/>
              <a:t>Referral for Joint Replacement</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321309325"/>
              </p:ext>
            </p:extLst>
          </p:nvPr>
        </p:nvGraphicFramePr>
        <p:xfrm>
          <a:off x="278673" y="969118"/>
          <a:ext cx="10380617" cy="54872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76E0404F-8C9C-6731-0FCF-2EB6C64262B6}"/>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03727" y="6032292"/>
            <a:ext cx="609600" cy="609600"/>
          </a:xfrm>
          <a:prstGeom prst="rect">
            <a:avLst/>
          </a:prstGeom>
        </p:spPr>
      </p:pic>
    </p:spTree>
    <p:extLst>
      <p:ext uri="{BB962C8B-B14F-4D97-AF65-F5344CB8AC3E}">
        <p14:creationId xmlns:p14="http://schemas.microsoft.com/office/powerpoint/2010/main" val="1743200882"/>
      </p:ext>
    </p:extLst>
  </p:cSld>
  <p:clrMapOvr>
    <a:masterClrMapping/>
  </p:clrMapOvr>
  <mc:AlternateContent xmlns:mc="http://schemas.openxmlformats.org/markup-compatibility/2006">
    <mc:Choice xmlns:p14="http://schemas.microsoft.com/office/powerpoint/2010/main" Requires="p14">
      <p:transition spd="slow" p14:dur="1200" advTm="40459">
        <p14:prism/>
      </p:transition>
    </mc:Choice>
    <mc:Fallback>
      <p:transition spd="slow" advTm="4045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45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86" name="Picture 14" descr="Best Natural Home Remedies For Arthritis | RPM"/>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109163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solidFill>
            <a:schemeClr val="accent2"/>
          </a:solidFill>
        </p:spPr>
        <p:txBody>
          <a:bodyPr/>
          <a:lstStyle/>
          <a:p>
            <a:pPr algn="ctr"/>
            <a:r>
              <a:rPr lang="en-US" b="1"/>
              <a:t>Safety‑Netting and Follow‑Up</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431810730"/>
              </p:ext>
            </p:extLst>
          </p:nvPr>
        </p:nvGraphicFramePr>
        <p:xfrm>
          <a:off x="85371" y="1209098"/>
          <a:ext cx="10920890" cy="537943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aphicFrame>
        <p:nvGraphicFramePr>
          <p:cNvPr id="3" name="Table 2">
            <a:extLst>
              <a:ext uri="{FF2B5EF4-FFF2-40B4-BE49-F238E27FC236}">
                <a16:creationId xmlns:a16="http://schemas.microsoft.com/office/drawing/2014/main" id="{152B634F-8BEC-0994-C7A3-D24A52031043}"/>
              </a:ext>
            </a:extLst>
          </p:cNvPr>
          <p:cNvGraphicFramePr>
            <a:graphicFrameLocks noGrp="1"/>
          </p:cNvGraphicFramePr>
          <p:nvPr>
            <p:extLst>
              <p:ext uri="{D42A27DB-BD31-4B8C-83A1-F6EECF244321}">
                <p14:modId xmlns:p14="http://schemas.microsoft.com/office/powerpoint/2010/main" val="1704947527"/>
              </p:ext>
            </p:extLst>
          </p:nvPr>
        </p:nvGraphicFramePr>
        <p:xfrm>
          <a:off x="2032000" y="6272784"/>
          <a:ext cx="1625600" cy="365760"/>
        </p:xfrm>
        <a:graphic>
          <a:graphicData uri="http://schemas.openxmlformats.org/drawingml/2006/table">
            <a:tbl>
              <a:tblPr firstRow="1" bandRow="1">
                <a:tableStyleId>{69012ECD-51FC-41F1-AA8D-1B2483CD663E}</a:tableStyleId>
              </a:tblPr>
              <a:tblGrid>
                <a:gridCol w="1625600">
                  <a:extLst>
                    <a:ext uri="{9D8B030D-6E8A-4147-A177-3AD203B41FA5}">
                      <a16:colId xmlns:a16="http://schemas.microsoft.com/office/drawing/2014/main" val="3150995197"/>
                    </a:ext>
                  </a:extLst>
                </a:gridCol>
              </a:tblGrid>
              <a:tr h="315744">
                <a:tc>
                  <a:txBody>
                    <a:bodyPr/>
                    <a:lstStyle/>
                    <a:p>
                      <a:r>
                        <a:rPr lang="en-GB" dirty="0"/>
                        <a:t>Google image</a:t>
                      </a:r>
                    </a:p>
                  </a:txBody>
                  <a:tcPr/>
                </a:tc>
                <a:extLst>
                  <a:ext uri="{0D108BD9-81ED-4DB2-BD59-A6C34878D82A}">
                    <a16:rowId xmlns:a16="http://schemas.microsoft.com/office/drawing/2014/main" val="3572936158"/>
                  </a:ext>
                </a:extLst>
              </a:tr>
            </a:tbl>
          </a:graphicData>
        </a:graphic>
      </p:graphicFrame>
      <p:pic>
        <p:nvPicPr>
          <p:cNvPr id="4" name="Recorded Sound">
            <a:hlinkClick r:id="" action="ppaction://media"/>
            <a:extLst>
              <a:ext uri="{FF2B5EF4-FFF2-40B4-BE49-F238E27FC236}">
                <a16:creationId xmlns:a16="http://schemas.microsoft.com/office/drawing/2014/main" id="{FDE80616-0C66-41DC-6BA8-E4E67F9A1778}"/>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7541" y="6248400"/>
            <a:ext cx="609600" cy="609600"/>
          </a:xfrm>
          <a:prstGeom prst="rect">
            <a:avLst/>
          </a:prstGeom>
        </p:spPr>
      </p:pic>
    </p:spTree>
    <p:extLst>
      <p:ext uri="{BB962C8B-B14F-4D97-AF65-F5344CB8AC3E}">
        <p14:creationId xmlns:p14="http://schemas.microsoft.com/office/powerpoint/2010/main" val="4214992137"/>
      </p:ext>
    </p:extLst>
  </p:cSld>
  <p:clrMapOvr>
    <a:masterClrMapping/>
  </p:clrMapOvr>
  <mc:AlternateContent xmlns:mc="http://schemas.openxmlformats.org/markup-compatibility/2006">
    <mc:Choice xmlns:p14="http://schemas.microsoft.com/office/powerpoint/2010/main" Requires="p14">
      <p:transition spd="slow" p14:dur="1200" advTm="48105">
        <p14:prism/>
      </p:transition>
    </mc:Choice>
    <mc:Fallback>
      <p:transition spd="slow" advTm="4810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10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9" name="Rectangle 38">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4382347"/>
            <a:ext cx="5688020"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5">
            <a:extLst>
              <a:ext uri="{FF2B5EF4-FFF2-40B4-BE49-F238E27FC236}">
                <a16:creationId xmlns:a16="http://schemas.microsoft.com/office/drawing/2014/main" id="{F9513B8E-BE7A-486A-9F5A-9FEE77C9ED27}"/>
              </a:ext>
            </a:extLst>
          </p:cNvPr>
          <p:cNvSpPr txBox="1">
            <a:spLocks/>
          </p:cNvSpPr>
          <p:nvPr/>
        </p:nvSpPr>
        <p:spPr>
          <a:xfrm>
            <a:off x="573024" y="4608575"/>
            <a:ext cx="5242560" cy="1765715"/>
          </a:xfrm>
          <a:prstGeom prst="rect">
            <a:avLst/>
          </a:prstGeom>
        </p:spPr>
        <p:txBody>
          <a:bodyPr vert="horz" lIns="91440" tIns="45720" rIns="91440" bIns="45720" rtlCol="0" anchor="ctr">
            <a:normAutofit/>
          </a:bodyPr>
          <a:lst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a:lnSpc>
                <a:spcPct val="80000"/>
              </a:lnSpc>
              <a:spcBef>
                <a:spcPct val="0"/>
              </a:spcBef>
              <a:spcAft>
                <a:spcPts val="600"/>
              </a:spcAft>
              <a:buNone/>
            </a:pPr>
            <a:r>
              <a:rPr lang="en-US" sz="4400" b="1" cap="all" spc="100">
                <a:solidFill>
                  <a:srgbClr val="FFFFFF"/>
                </a:solidFill>
                <a:latin typeface="+mj-lt"/>
                <a:ea typeface="+mj-ea"/>
                <a:cs typeface="+mj-cs"/>
              </a:rPr>
              <a:t>Summary</a:t>
            </a:r>
          </a:p>
        </p:txBody>
      </p:sp>
      <p:pic>
        <p:nvPicPr>
          <p:cNvPr id="11" name="Picture Placeholder 10" descr="Stethescope laying on top of form">
            <a:extLst>
              <a:ext uri="{FF2B5EF4-FFF2-40B4-BE49-F238E27FC236}">
                <a16:creationId xmlns:a16="http://schemas.microsoft.com/office/drawing/2014/main" id="{70AAE794-2F38-416E-B928-BB5474A812D7}"/>
              </a:ext>
            </a:extLst>
          </p:cNvPr>
          <p:cNvPicPr>
            <a:picLocks noGrp="1" noChangeAspect="1"/>
          </p:cNvPicPr>
          <p:nvPr>
            <p:ph type="pic" sz="quarter" idx="10"/>
          </p:nvPr>
        </p:nvPicPr>
        <p:blipFill>
          <a:blip r:embed="rId5" cstate="screen">
            <a:extLst>
              <a:ext uri="{28A0092B-C50C-407E-A947-70E740481C1C}">
                <a14:useLocalDpi xmlns:a14="http://schemas.microsoft.com/office/drawing/2010/main"/>
              </a:ext>
            </a:extLst>
          </a:blip>
          <a:srcRect t="19303" b="21564"/>
          <a:stretch>
            <a:fillRect/>
          </a:stretch>
        </p:blipFill>
        <p:spPr>
          <a:xfrm>
            <a:off x="327547" y="321733"/>
            <a:ext cx="5688020" cy="3899748"/>
          </a:xfrm>
          <a:prstGeom prst="rect">
            <a:avLst/>
          </a:prstGeom>
        </p:spPr>
      </p:pic>
      <p:sp>
        <p:nvSpPr>
          <p:cNvPr id="40" name="Rectangle 39">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rgbClr val="2A5F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Content Placeholder 12">
            <a:extLst>
              <a:ext uri="{FF2B5EF4-FFF2-40B4-BE49-F238E27FC236}">
                <a16:creationId xmlns:a16="http://schemas.microsoft.com/office/drawing/2014/main" id="{46431B7A-7819-F1C5-BE39-0838DFA3A28A}"/>
              </a:ext>
            </a:extLst>
          </p:cNvPr>
          <p:cNvSpPr>
            <a:spLocks noGrp="1"/>
          </p:cNvSpPr>
          <p:nvPr>
            <p:ph idx="13"/>
          </p:nvPr>
        </p:nvSpPr>
        <p:spPr>
          <a:xfrm>
            <a:off x="6661065" y="974875"/>
            <a:ext cx="4724573" cy="4852362"/>
          </a:xfrm>
        </p:spPr>
        <p:txBody>
          <a:bodyPr vert="horz" lIns="45720" tIns="45720" rIns="45720" bIns="45720" rtlCol="0" anchor="ctr">
            <a:normAutofit/>
          </a:bodyPr>
          <a:lstStyle/>
          <a:p>
            <a:pPr marL="0" indent="0">
              <a:spcBef>
                <a:spcPct val="0"/>
              </a:spcBef>
              <a:spcAft>
                <a:spcPct val="35000"/>
              </a:spcAft>
              <a:buChar char=""/>
            </a:pPr>
            <a:r>
              <a:rPr lang="en-US">
                <a:solidFill>
                  <a:srgbClr val="FFFFFF"/>
                </a:solidFill>
              </a:rPr>
              <a:t>To summarise, knee osteoarthritis is common but manageable. The foundation is education and regular, tailored exercise, supported by healthy weight, simple aids and pacing. Topical anti‑inflammatories are the first medicine choice for knee pain, with careful use of oral options only when needed. Injections can help in the short term, and surgery is an option when symptoms remain severe despite best conservative care. Regular reviews and safety‑netting help us keep the plan on track.</a:t>
            </a:r>
          </a:p>
          <a:p>
            <a:endParaRPr lang="en-US">
              <a:solidFill>
                <a:srgbClr val="FFFFFF"/>
              </a:solidFill>
            </a:endParaRPr>
          </a:p>
        </p:txBody>
      </p:sp>
      <p:graphicFrame>
        <p:nvGraphicFramePr>
          <p:cNvPr id="2" name="Table 1">
            <a:extLst>
              <a:ext uri="{FF2B5EF4-FFF2-40B4-BE49-F238E27FC236}">
                <a16:creationId xmlns:a16="http://schemas.microsoft.com/office/drawing/2014/main" id="{97AD8725-1176-23D7-8782-647F6CC48349}"/>
              </a:ext>
            </a:extLst>
          </p:cNvPr>
          <p:cNvGraphicFramePr>
            <a:graphicFrameLocks noGrp="1"/>
          </p:cNvGraphicFramePr>
          <p:nvPr>
            <p:extLst>
              <p:ext uri="{D42A27DB-BD31-4B8C-83A1-F6EECF244321}">
                <p14:modId xmlns:p14="http://schemas.microsoft.com/office/powerpoint/2010/main" val="1637753024"/>
              </p:ext>
            </p:extLst>
          </p:nvPr>
        </p:nvGraphicFramePr>
        <p:xfrm>
          <a:off x="2032000" y="6396734"/>
          <a:ext cx="1700551" cy="365760"/>
        </p:xfrm>
        <a:graphic>
          <a:graphicData uri="http://schemas.openxmlformats.org/drawingml/2006/table">
            <a:tbl>
              <a:tblPr firstRow="1" bandRow="1">
                <a:tableStyleId>{69012ECD-51FC-41F1-AA8D-1B2483CD663E}</a:tableStyleId>
              </a:tblPr>
              <a:tblGrid>
                <a:gridCol w="1700551">
                  <a:extLst>
                    <a:ext uri="{9D8B030D-6E8A-4147-A177-3AD203B41FA5}">
                      <a16:colId xmlns:a16="http://schemas.microsoft.com/office/drawing/2014/main" val="1373264805"/>
                    </a:ext>
                  </a:extLst>
                </a:gridCol>
              </a:tblGrid>
              <a:tr h="282114">
                <a:tc>
                  <a:txBody>
                    <a:bodyPr/>
                    <a:lstStyle/>
                    <a:p>
                      <a:r>
                        <a:rPr lang="en-GB" dirty="0"/>
                        <a:t>Google image</a:t>
                      </a:r>
                    </a:p>
                  </a:txBody>
                  <a:tcPr/>
                </a:tc>
                <a:extLst>
                  <a:ext uri="{0D108BD9-81ED-4DB2-BD59-A6C34878D82A}">
                    <a16:rowId xmlns:a16="http://schemas.microsoft.com/office/drawing/2014/main" val="1856332628"/>
                  </a:ext>
                </a:extLst>
              </a:tr>
            </a:tbl>
          </a:graphicData>
        </a:graphic>
      </p:graphicFrame>
      <p:pic>
        <p:nvPicPr>
          <p:cNvPr id="3" name="Recorded Sound">
            <a:hlinkClick r:id="" action="ppaction://media"/>
            <a:extLst>
              <a:ext uri="{FF2B5EF4-FFF2-40B4-BE49-F238E27FC236}">
                <a16:creationId xmlns:a16="http://schemas.microsoft.com/office/drawing/2014/main" id="{CF1EA8AA-6D72-D778-D204-AE0B2455859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14176" y="6091934"/>
            <a:ext cx="609600" cy="609600"/>
          </a:xfrm>
          <a:prstGeom prst="rect">
            <a:avLst/>
          </a:prstGeom>
        </p:spPr>
      </p:pic>
    </p:spTree>
    <p:extLst>
      <p:ext uri="{BB962C8B-B14F-4D97-AF65-F5344CB8AC3E}">
        <p14:creationId xmlns:p14="http://schemas.microsoft.com/office/powerpoint/2010/main" val="3020460303"/>
      </p:ext>
    </p:extLst>
  </p:cSld>
  <p:clrMapOvr>
    <a:masterClrMapping/>
  </p:clrMapOvr>
  <mc:AlternateContent xmlns:mc="http://schemas.openxmlformats.org/markup-compatibility/2006">
    <mc:Choice xmlns:p14="http://schemas.microsoft.com/office/powerpoint/2010/main" Requires="p14">
      <p:transition spd="slow" p14:dur="1200" advTm="44462">
        <p14:prism/>
      </p:transition>
    </mc:Choice>
    <mc:Fallback>
      <p:transition spd="slow" advTm="4446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46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4788" y="804334"/>
            <a:ext cx="3427329" cy="1654054"/>
          </a:xfrm>
        </p:spPr>
        <p:txBody>
          <a:bodyPr>
            <a:normAutofit/>
          </a:bodyPr>
          <a:lstStyle/>
          <a:p>
            <a:pPr algn="r"/>
            <a:r>
              <a:rPr lang="en-US" dirty="0">
                <a:solidFill>
                  <a:srgbClr val="FFFFFF"/>
                </a:solidFill>
              </a:rPr>
              <a:t>References</a:t>
            </a:r>
          </a:p>
        </p:txBody>
      </p:sp>
      <p:sp>
        <p:nvSpPr>
          <p:cNvPr id="3" name="Content Placeholder 2"/>
          <p:cNvSpPr>
            <a:spLocks noGrp="1"/>
          </p:cNvSpPr>
          <p:nvPr>
            <p:ph idx="1"/>
          </p:nvPr>
        </p:nvSpPr>
        <p:spPr>
          <a:xfrm>
            <a:off x="4766872" y="0"/>
            <a:ext cx="6490179" cy="6857999"/>
          </a:xfrm>
        </p:spPr>
        <p:txBody>
          <a:bodyPr anchor="ctr">
            <a:normAutofit/>
          </a:bodyPr>
          <a:lstStyle/>
          <a:p>
            <a:pPr marL="342900" indent="-342900">
              <a:buFont typeface="+mj-lt"/>
              <a:buAutoNum type="arabicPeriod"/>
            </a:pPr>
            <a:r>
              <a:rPr lang="en-US" sz="1200" dirty="0"/>
              <a:t>NICE (2022) Osteoarthritis in over 16s: diagnosis and management. NG226. London: NICE. Available at: https://www.nice.org.uk/guidance/ng226 (Accessed 21 October 2025).</a:t>
            </a:r>
          </a:p>
          <a:p>
            <a:pPr marL="342900" indent="-342900">
              <a:buFont typeface="+mj-lt"/>
              <a:buAutoNum type="arabicPeriod"/>
            </a:pPr>
            <a:r>
              <a:rPr lang="en-US" sz="1200" dirty="0"/>
              <a:t>NICE (2022) Osteoarthritis in over 16s: diagnosis and management. Visual summary. London: NICE. Available at: https://www.nice.org.uk/guidance/ng226 (Accessed 21 October 2025).</a:t>
            </a:r>
          </a:p>
          <a:p>
            <a:pPr marL="342900" indent="-342900">
              <a:buFont typeface="+mj-lt"/>
              <a:buAutoNum type="arabicPeriod"/>
            </a:pPr>
            <a:r>
              <a:rPr lang="en-US" sz="1200" dirty="0"/>
              <a:t>NICE (2023) Clinical Knowledge Summary: Osteoarthritis. London: NICE. Available at: https://cks.nice.org.uk/topics/osteoarthritis (Accessed 21 October 2025).</a:t>
            </a:r>
          </a:p>
          <a:p>
            <a:pPr marL="342900" indent="-342900">
              <a:buFont typeface="+mj-lt"/>
              <a:buAutoNum type="arabicPeriod"/>
            </a:pPr>
            <a:r>
              <a:rPr lang="en-US" sz="1200" dirty="0"/>
              <a:t>NHS (2024) Osteoarthritis. London: NHS. Available at: https://www.nhs.uk/conditions/osteoarthritis/ (Accessed 21 October 2025).</a:t>
            </a:r>
          </a:p>
          <a:p>
            <a:pPr marL="342900" indent="-342900">
              <a:buFont typeface="+mj-lt"/>
              <a:buAutoNum type="arabicPeriod"/>
            </a:pPr>
            <a:r>
              <a:rPr lang="en-US" sz="1200" dirty="0"/>
              <a:t>OpenStax (2022) Anatomy and Physiology. Houston: OpenStax. Available at: https://openstax.org (Accessed 21 October 2025).</a:t>
            </a:r>
          </a:p>
          <a:p>
            <a:pPr marL="342900" indent="-342900">
              <a:buFont typeface="+mj-lt"/>
              <a:buAutoNum type="arabicPeriod"/>
            </a:pPr>
            <a:r>
              <a:rPr lang="en-US" sz="1200" dirty="0"/>
              <a:t>UK Chief Medical Officers (2019) UK Physical Activity Guidelines. London: Department of Health and Social Care. Available at: https://www.gov.uk/government/publications/physical-activity-guidelines-uk-chief-medical-officers-report (Accessed 21 October 2025).</a:t>
            </a:r>
          </a:p>
          <a:p>
            <a:pPr marL="342900" indent="-342900">
              <a:buFont typeface="+mj-lt"/>
              <a:buAutoNum type="arabicPeriod"/>
            </a:pPr>
            <a:r>
              <a:rPr lang="en-US" sz="1200" dirty="0"/>
              <a:t>NICE (2021) Shared decision making. NG197. London: NICE. Available at: https://www.nice.org.uk/guidance/ng197 (Accessed 21 October 2025).</a:t>
            </a:r>
          </a:p>
          <a:p>
            <a:pPr marL="342900" indent="-342900">
              <a:buFont typeface="+mj-lt"/>
              <a:buAutoNum type="arabicPeriod"/>
            </a:pPr>
            <a:r>
              <a:rPr lang="en-US" sz="1200" dirty="0"/>
              <a:t>NICE (2020) Joint replacement: hip, knee and shoulder. NG157. London: NICE. Available at: https://www.nice.org.uk/guidance/ng157 (Accessed 21 October 2025).</a:t>
            </a:r>
          </a:p>
          <a:p>
            <a:pPr marL="342900" indent="-342900">
              <a:buFont typeface="+mj-lt"/>
              <a:buAutoNum type="arabicPeriod"/>
            </a:pPr>
            <a:r>
              <a:rPr lang="en-US" sz="1200" dirty="0"/>
              <a:t>NICE (2015, updated) Quality standard QS87: Osteoarthritis. London: NICE. Available at: https://www.nice.org.uk/guidance/qs87 (Accessed 21 October 2025).</a:t>
            </a:r>
          </a:p>
          <a:p>
            <a:pPr marL="342900" indent="-342900">
              <a:buFont typeface="+mj-lt"/>
              <a:buAutoNum type="arabicPeriod"/>
            </a:pPr>
            <a:r>
              <a:rPr lang="en-US" sz="1200" dirty="0"/>
              <a:t>NICE (2022) NG226 Evidence review on imaging in osteoarthritis. London: NICE. Available at: https://www.nice.org.uk/guidance/ng226 (Accessed 21 October 2025).</a:t>
            </a:r>
          </a:p>
        </p:txBody>
      </p:sp>
      <p:pic>
        <p:nvPicPr>
          <p:cNvPr id="5" name="Recorded Sound">
            <a:hlinkClick r:id="" action="ppaction://media"/>
            <a:extLst>
              <a:ext uri="{FF2B5EF4-FFF2-40B4-BE49-F238E27FC236}">
                <a16:creationId xmlns:a16="http://schemas.microsoft.com/office/drawing/2014/main" id="{81BD495C-7BD5-EAA7-A419-33F55F259AE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57051" y="6137223"/>
            <a:ext cx="609600" cy="609600"/>
          </a:xfrm>
          <a:prstGeom prst="rect">
            <a:avLst/>
          </a:prstGeom>
        </p:spPr>
      </p:pic>
    </p:spTree>
    <p:extLst>
      <p:ext uri="{BB962C8B-B14F-4D97-AF65-F5344CB8AC3E}">
        <p14:creationId xmlns:p14="http://schemas.microsoft.com/office/powerpoint/2010/main" val="2205923596"/>
      </p:ext>
    </p:extLst>
  </p:cSld>
  <p:clrMapOvr>
    <a:masterClrMapping/>
  </p:clrMapOvr>
  <mc:AlternateContent xmlns:mc="http://schemas.openxmlformats.org/markup-compatibility/2006">
    <mc:Choice xmlns:p14="http://schemas.microsoft.com/office/powerpoint/2010/main" Requires="p14">
      <p:transition spd="slow" p14:dur="1200" advTm="34403">
        <p14:prism/>
      </p:transition>
    </mc:Choice>
    <mc:Fallback>
      <p:transition spd="slow" advTm="3440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26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5"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46" name="Straight Connector 45">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47" name="Rectangle 46">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Placeholder 16" descr="Image containing medical tweezers of various sizes, some pills, and a hand holding a pen writing on a piece of paper attached to a clipboard">
            <a:extLst>
              <a:ext uri="{FF2B5EF4-FFF2-40B4-BE49-F238E27FC236}">
                <a16:creationId xmlns:a16="http://schemas.microsoft.com/office/drawing/2014/main" id="{D29AD2ED-F2E1-42BA-A4F8-29194C963478}"/>
              </a:ext>
            </a:extLst>
          </p:cNvPr>
          <p:cNvPicPr>
            <a:picLocks noGrp="1" noChangeAspect="1"/>
          </p:cNvPicPr>
          <p:nvPr>
            <p:ph type="pic" sz="quarter" idx="10"/>
          </p:nvPr>
        </p:nvPicPr>
        <p:blipFill>
          <a:blip r:embed="rId5" cstate="screen">
            <a:extLst>
              <a:ext uri="{28A0092B-C50C-407E-A947-70E740481C1C}">
                <a14:useLocalDpi xmlns:a14="http://schemas.microsoft.com/office/drawing/2010/main"/>
              </a:ext>
            </a:extLst>
          </a:blip>
          <a:srcRect t="3704" b="3704"/>
          <a:stretch>
            <a:fillRect/>
          </a:stretch>
        </p:blipFill>
        <p:spPr>
          <a:xfrm>
            <a:off x="20" y="975"/>
            <a:ext cx="12191980" cy="6858000"/>
          </a:xfrm>
          <a:prstGeom prst="rect">
            <a:avLst/>
          </a:prstGeom>
        </p:spPr>
      </p:pic>
      <p:sp>
        <p:nvSpPr>
          <p:cNvPr id="48" name="Rectangle 47">
            <a:extLst>
              <a:ext uri="{FF2B5EF4-FFF2-40B4-BE49-F238E27FC236}">
                <a16:creationId xmlns:a16="http://schemas.microsoft.com/office/drawing/2014/main" id="{C5373426-E26E-431D-959C-5DB96C0B6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1238442"/>
            <a:ext cx="3635926" cy="4355751"/>
          </a:xfrm>
          <a:prstGeom prst="rect">
            <a:avLst/>
          </a:prstGeom>
          <a:solidFill>
            <a:srgbClr val="000000">
              <a:alpha val="7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D2DDABB1-5E6B-4365-AD9E-DDCE7E972742}"/>
              </a:ext>
            </a:extLst>
          </p:cNvPr>
          <p:cNvSpPr>
            <a:spLocks noGrp="1"/>
          </p:cNvSpPr>
          <p:nvPr>
            <p:ph type="ctrTitle"/>
          </p:nvPr>
        </p:nvSpPr>
        <p:spPr>
          <a:xfrm>
            <a:off x="853439" y="1475234"/>
            <a:ext cx="3214307" cy="2901694"/>
          </a:xfrm>
        </p:spPr>
        <p:txBody>
          <a:bodyPr vert="horz" lIns="91440" tIns="45720" rIns="91440" bIns="45720" rtlCol="0" anchor="b">
            <a:normAutofit/>
          </a:bodyPr>
          <a:lstStyle/>
          <a:p>
            <a:r>
              <a:rPr lang="en-US" sz="4000" kern="1200" cap="all" spc="200" baseline="0">
                <a:solidFill>
                  <a:srgbClr val="FFFFFF"/>
                </a:solidFill>
                <a:latin typeface="+mj-lt"/>
                <a:ea typeface="+mj-ea"/>
                <a:cs typeface="+mj-cs"/>
              </a:rPr>
              <a:t>Thank You</a:t>
            </a:r>
          </a:p>
        </p:txBody>
      </p:sp>
      <p:cxnSp>
        <p:nvCxnSpPr>
          <p:cNvPr id="49" name="Straight Connector 48">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65829" y="4508519"/>
            <a:ext cx="2926080" cy="0"/>
          </a:xfrm>
          <a:prstGeom prst="line">
            <a:avLst/>
          </a:prstGeom>
          <a:ln w="19050">
            <a:solidFill>
              <a:srgbClr val="B28D52"/>
            </a:solidFill>
          </a:ln>
        </p:spPr>
        <p:style>
          <a:lnRef idx="1">
            <a:schemeClr val="accent1"/>
          </a:lnRef>
          <a:fillRef idx="0">
            <a:schemeClr val="accent1"/>
          </a:fillRef>
          <a:effectRef idx="0">
            <a:schemeClr val="accent1"/>
          </a:effectRef>
          <a:fontRef idx="minor">
            <a:schemeClr val="tx1"/>
          </a:fontRef>
        </p:style>
      </p:cxnSp>
      <p:graphicFrame>
        <p:nvGraphicFramePr>
          <p:cNvPr id="2" name="Table 1">
            <a:extLst>
              <a:ext uri="{FF2B5EF4-FFF2-40B4-BE49-F238E27FC236}">
                <a16:creationId xmlns:a16="http://schemas.microsoft.com/office/drawing/2014/main" id="{47DC82B1-9C8F-3FBE-CF36-B89EECAD74BD}"/>
              </a:ext>
            </a:extLst>
          </p:cNvPr>
          <p:cNvGraphicFramePr>
            <a:graphicFrameLocks noGrp="1"/>
          </p:cNvGraphicFramePr>
          <p:nvPr>
            <p:extLst>
              <p:ext uri="{D42A27DB-BD31-4B8C-83A1-F6EECF244321}">
                <p14:modId xmlns:p14="http://schemas.microsoft.com/office/powerpoint/2010/main" val="2738066182"/>
              </p:ext>
            </p:extLst>
          </p:nvPr>
        </p:nvGraphicFramePr>
        <p:xfrm>
          <a:off x="0" y="6286298"/>
          <a:ext cx="1633928" cy="369335"/>
        </p:xfrm>
        <a:graphic>
          <a:graphicData uri="http://schemas.openxmlformats.org/drawingml/2006/table">
            <a:tbl>
              <a:tblPr firstRow="1" bandRow="1">
                <a:tableStyleId>{69012ECD-51FC-41F1-AA8D-1B2483CD663E}</a:tableStyleId>
              </a:tblPr>
              <a:tblGrid>
                <a:gridCol w="1633928">
                  <a:extLst>
                    <a:ext uri="{9D8B030D-6E8A-4147-A177-3AD203B41FA5}">
                      <a16:colId xmlns:a16="http://schemas.microsoft.com/office/drawing/2014/main" val="3305910590"/>
                    </a:ext>
                  </a:extLst>
                </a:gridCol>
              </a:tblGrid>
              <a:tr h="369335">
                <a:tc>
                  <a:txBody>
                    <a:bodyPr/>
                    <a:lstStyle/>
                    <a:p>
                      <a:r>
                        <a:rPr lang="en-GB" dirty="0"/>
                        <a:t>Google image</a:t>
                      </a:r>
                    </a:p>
                  </a:txBody>
                  <a:tcPr/>
                </a:tc>
                <a:extLst>
                  <a:ext uri="{0D108BD9-81ED-4DB2-BD59-A6C34878D82A}">
                    <a16:rowId xmlns:a16="http://schemas.microsoft.com/office/drawing/2014/main" val="60719284"/>
                  </a:ext>
                </a:extLst>
              </a:tr>
            </a:tbl>
          </a:graphicData>
        </a:graphic>
      </p:graphicFrame>
      <p:pic>
        <p:nvPicPr>
          <p:cNvPr id="5" name="Recorded Sound">
            <a:hlinkClick r:id="" action="ppaction://media"/>
            <a:extLst>
              <a:ext uri="{FF2B5EF4-FFF2-40B4-BE49-F238E27FC236}">
                <a16:creationId xmlns:a16="http://schemas.microsoft.com/office/drawing/2014/main" id="{950CD9B4-9F6A-DFDD-E2D5-C029316D087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62610" y="6247425"/>
            <a:ext cx="609600" cy="609600"/>
          </a:xfrm>
          <a:prstGeom prst="rect">
            <a:avLst/>
          </a:prstGeom>
        </p:spPr>
      </p:pic>
    </p:spTree>
    <p:extLst>
      <p:ext uri="{BB962C8B-B14F-4D97-AF65-F5344CB8AC3E}">
        <p14:creationId xmlns:p14="http://schemas.microsoft.com/office/powerpoint/2010/main" val="3113318487"/>
      </p:ext>
    </p:extLst>
  </p:cSld>
  <p:clrMapOvr>
    <a:masterClrMapping/>
  </p:clrMapOvr>
  <mc:AlternateContent xmlns:mc="http://schemas.openxmlformats.org/markup-compatibility/2006">
    <mc:Choice xmlns:p14="http://schemas.microsoft.com/office/powerpoint/2010/main" Requires="p14">
      <p:transition spd="slow" p14:dur="1200" advTm="19560">
        <p14:prism/>
      </p:transition>
    </mc:Choice>
    <mc:Fallback>
      <p:transition spd="slow" advTm="1956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400"/>
                                        <p:tgtEl>
                                          <p:spTgt spid="3"/>
                                        </p:tgtEl>
                                      </p:cBhvr>
                                    </p:animEffect>
                                  </p:childTnLst>
                                </p:cTn>
                              </p:par>
                            </p:childTnLst>
                          </p:cTn>
                        </p:par>
                        <p:par>
                          <p:cTn id="8" fill="hold">
                            <p:stCondLst>
                              <p:cond delay="1680"/>
                            </p:stCondLst>
                            <p:childTnLst>
                              <p:par>
                                <p:cTn id="9" presetID="1" presetClass="mediacall" presetSubtype="0" fill="hold" nodeType="afterEffect">
                                  <p:stCondLst>
                                    <p:cond delay="0"/>
                                  </p:stCondLst>
                                  <p:childTnLst>
                                    <p:cmd type="call" cmd="playFrom(0.0)">
                                      <p:cBhvr>
                                        <p:cTn id="10" dur="2083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5"/>
                </p:tgtEl>
              </p:cMediaNode>
            </p:audio>
          </p:childTnLst>
        </p:cTn>
      </p:par>
    </p:tnLst>
    <p:bldLst>
      <p:bldP spid="3"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6" ma:contentTypeDescription="Create a new document." ma:contentTypeScope="" ma:versionID="8457042600cbef133501741fb581b8ee">
  <xsd:schema xmlns:xsd="http://www.w3.org/2001/XMLSchema" xmlns:xs="http://www.w3.org/2001/XMLSchema" xmlns:p="http://schemas.microsoft.com/office/2006/metadata/properties" xmlns:ns3="0085e1a2-9cbf-4b92-866b-21f3c89040b6" targetNamespace="http://schemas.microsoft.com/office/2006/metadata/properties" ma:root="true" ma:fieldsID="4cd223dd8740d3145600f7d8c368c7a1"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70A2AAC-D70B-4233-9389-268D6896774D}">
  <ds:schemaRefs>
    <ds:schemaRef ds:uri="0085e1a2-9cbf-4b92-866b-21f3c89040b6"/>
    <ds:schemaRef ds:uri="http://schemas.microsoft.com/office/2006/documentManagement/types"/>
    <ds:schemaRef ds:uri="http://schemas.microsoft.com/office/infopath/2007/PartnerControls"/>
    <ds:schemaRef ds:uri="http://purl.org/dc/dcmitype/"/>
    <ds:schemaRef ds:uri="http://purl.org/dc/terms/"/>
    <ds:schemaRef ds:uri="http://www.w3.org/XML/1998/namespace"/>
    <ds:schemaRef ds:uri="http://purl.org/dc/elements/1.1/"/>
    <ds:schemaRef ds:uri="http://schemas.openxmlformats.org/package/2006/metadata/core-properties"/>
    <ds:schemaRef ds:uri="http://schemas.microsoft.com/office/2006/metadata/properties"/>
  </ds:schemaRefs>
</ds:datastoreItem>
</file>

<file path=customXml/itemProps2.xml><?xml version="1.0" encoding="utf-8"?>
<ds:datastoreItem xmlns:ds="http://schemas.openxmlformats.org/officeDocument/2006/customXml" ds:itemID="{5FFFEA1C-4D28-422A-816B-51B2F61D85DA}">
  <ds:schemaRefs>
    <ds:schemaRef ds:uri="http://schemas.microsoft.com/sharepoint/v3/contenttype/forms"/>
  </ds:schemaRefs>
</ds:datastoreItem>
</file>

<file path=customXml/itemProps3.xml><?xml version="1.0" encoding="utf-8"?>
<ds:datastoreItem xmlns:ds="http://schemas.openxmlformats.org/officeDocument/2006/customXml" ds:itemID="{2D465F1B-1A3E-4401-9115-F81EA88B9B9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1407</Words>
  <Application>Microsoft Office PowerPoint</Application>
  <PresentationFormat>Widescreen</PresentationFormat>
  <Paragraphs>100</Paragraphs>
  <Slides>18</Slides>
  <Notes>7</Notes>
  <HiddenSlides>0</HiddenSlides>
  <MMClips>19</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18</vt:i4>
      </vt:variant>
    </vt:vector>
  </HeadingPairs>
  <TitlesOfParts>
    <vt:vector size="29" baseType="lpstr">
      <vt:lpstr>Arial</vt:lpstr>
      <vt:lpstr>Calibri</vt:lpstr>
      <vt:lpstr>Franklin Gothic Demi Cond</vt:lpstr>
      <vt:lpstr>Neue Haas Grotesk Text Pro</vt:lpstr>
      <vt:lpstr>Times New Roman</vt:lpstr>
      <vt:lpstr>Trade Gothic Next Cond</vt:lpstr>
      <vt:lpstr>Trade Gothic Next Light</vt:lpstr>
      <vt:lpstr>Tw Cen MT</vt:lpstr>
      <vt:lpstr>Tw Cen MT Condensed</vt:lpstr>
      <vt:lpstr>Wingdings 3</vt:lpstr>
      <vt:lpstr>Integral</vt:lpstr>
      <vt:lpstr>Component 2: Care Plan Presentation  Student name:  Uzma Muhammad Student No: 2406912 Module: Intro to physiology  Module Code: BMHP5023 Lecturer: Robert Nartowski </vt:lpstr>
      <vt:lpstr>Knee Osteoarthritis </vt:lpstr>
      <vt:lpstr>Fictional Case</vt:lpstr>
      <vt:lpstr>Knee Joint Anatomy</vt:lpstr>
      <vt:lpstr>Physiology of Synovial Joints</vt:lpstr>
      <vt:lpstr>Pathophysiology of Osteoarthritis</vt:lpstr>
      <vt:lpstr>Using Routine Data in OA Care </vt:lpstr>
      <vt:lpstr>Shared Goals and Planning</vt:lpstr>
      <vt:lpstr>Core Non‑Pharmacological Care</vt:lpstr>
      <vt:lpstr>Weight Management and Aids</vt:lpstr>
      <vt:lpstr>Medicines: When Pain Persists</vt:lpstr>
      <vt:lpstr>Medicines: First‑Line Options</vt:lpstr>
      <vt:lpstr>Injections, Imaging and Procedures</vt:lpstr>
      <vt:lpstr>Referral for Joint Replacement</vt:lpstr>
      <vt:lpstr>Safety‑Netting and Follow‑Up</vt:lpstr>
      <vt:lpstr>PowerPoint Presentation</vt:lpstr>
      <vt:lpstr>References</vt:lpstr>
      <vt:lpstr>Thank You</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Component 2: Care Plan Presentation </dc:title>
  <dc:creator/>
  <cp:lastModifiedBy>Uzma Muhammad (2406912)</cp:lastModifiedBy>
  <cp:revision>108</cp:revision>
  <dcterms:created xsi:type="dcterms:W3CDTF">2025-10-21T10:57:50Z</dcterms:created>
  <dcterms:modified xsi:type="dcterms:W3CDTF">2025-11-14T00:17:52Z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