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9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959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118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1754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430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2768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5126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364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72840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244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352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1647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97633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118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23731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30732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5272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9687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485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51133"/>
            <a:ext cx="9144000" cy="2387600"/>
          </a:xfrm>
        </p:spPr>
        <p:txBody>
          <a:bodyPr>
            <a:normAutofit/>
          </a:bodyPr>
          <a:lstStyle/>
          <a:p>
            <a:r>
              <a:rPr lang="en-GB" dirty="0"/>
              <a:t>Personal Development Plan 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3019" y="3519268"/>
            <a:ext cx="9144000" cy="1655762"/>
          </a:xfrm>
        </p:spPr>
        <p:txBody>
          <a:bodyPr/>
          <a:lstStyle/>
          <a:p>
            <a:r>
              <a:rPr lang="en-GB" dirty="0"/>
              <a:t>Marius Didila</a:t>
            </a:r>
          </a:p>
          <a:p>
            <a:r>
              <a:rPr lang="en-GB" dirty="0"/>
              <a:t>Student ID 2216709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8850891"/>
              </p:ext>
            </p:extLst>
          </p:nvPr>
        </p:nvGraphicFramePr>
        <p:xfrm>
          <a:off x="615297" y="598207"/>
          <a:ext cx="10964253" cy="566793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585017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585017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585017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585017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585017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3039168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813124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100929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Staff member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Communication skills </a:t>
                      </a:r>
                    </a:p>
                    <a:p>
                      <a:r>
                        <a:rPr lang="en-GB" sz="1200" dirty="0"/>
                        <a:t>Listening skills </a:t>
                      </a:r>
                    </a:p>
                    <a:p>
                      <a:r>
                        <a:rPr lang="en-GB" sz="1200" dirty="0"/>
                        <a:t>Good work ethics </a:t>
                      </a:r>
                    </a:p>
                    <a:p>
                      <a:r>
                        <a:rPr lang="en-GB" sz="1200" dirty="0"/>
                        <a:t>Working as a team </a:t>
                      </a:r>
                    </a:p>
                    <a:p>
                      <a:r>
                        <a:rPr lang="en-GB" sz="1200" dirty="0"/>
                        <a:t>Good appearance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Working as a team</a:t>
                      </a:r>
                    </a:p>
                    <a:p>
                      <a:r>
                        <a:rPr lang="en-GB" sz="1200" dirty="0"/>
                        <a:t>Listening to your team members.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Follow the training provided by the company to become a good staff member.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6 months </a:t>
                      </a:r>
                    </a:p>
                    <a:p>
                      <a:r>
                        <a:rPr lang="en-GB" sz="1200" dirty="0"/>
                        <a:t>Working in Lloyds Banks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454803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117451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Bank Manager 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Staff supervisor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Leadership skills,</a:t>
                      </a:r>
                    </a:p>
                    <a:p>
                      <a:r>
                        <a:rPr lang="en-GB" sz="1200" dirty="0"/>
                        <a:t>Presentation skills </a:t>
                      </a:r>
                    </a:p>
                    <a:p>
                      <a:r>
                        <a:rPr lang="en-GB" sz="1200" dirty="0"/>
                        <a:t>Time management skills </a:t>
                      </a:r>
                    </a:p>
                    <a:p>
                      <a:r>
                        <a:rPr lang="en-GB" sz="1200" dirty="0"/>
                        <a:t>Team management </a:t>
                      </a:r>
                    </a:p>
                    <a:p>
                      <a:r>
                        <a:rPr lang="en-GB" sz="1200" dirty="0"/>
                        <a:t>Good Appearance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Time management </a:t>
                      </a:r>
                    </a:p>
                    <a:p>
                      <a:r>
                        <a:rPr lang="en-GB" sz="1200" dirty="0"/>
                        <a:t>Communication skills </a:t>
                      </a:r>
                    </a:p>
                    <a:p>
                      <a:r>
                        <a:rPr lang="en-GB" sz="1200" dirty="0"/>
                        <a:t>Decision making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Company Leadership Course 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 months</a:t>
                      </a:r>
                    </a:p>
                    <a:p>
                      <a:r>
                        <a:rPr lang="en-GB" sz="1200" dirty="0"/>
                        <a:t>Bank supervisor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454803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1716595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Assistant  manager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Decision making skills </a:t>
                      </a:r>
                    </a:p>
                    <a:p>
                      <a:r>
                        <a:rPr lang="en-GB" sz="1200" dirty="0"/>
                        <a:t>Self-management skills </a:t>
                      </a:r>
                    </a:p>
                    <a:p>
                      <a:r>
                        <a:rPr lang="en-GB" sz="1200" dirty="0"/>
                        <a:t>Leadership skills </a:t>
                      </a:r>
                    </a:p>
                    <a:p>
                      <a:r>
                        <a:rPr lang="en-GB" sz="1200" dirty="0"/>
                        <a:t>Training courses </a:t>
                      </a:r>
                    </a:p>
                    <a:p>
                      <a:r>
                        <a:rPr lang="en-GB" sz="1200" dirty="0"/>
                        <a:t>Money handling </a:t>
                      </a:r>
                    </a:p>
                    <a:p>
                      <a:r>
                        <a:rPr lang="en-GB" sz="1200" dirty="0"/>
                        <a:t>Costumer service </a:t>
                      </a:r>
                    </a:p>
                    <a:p>
                      <a:r>
                        <a:rPr lang="en-GB" sz="1200" dirty="0"/>
                        <a:t>Good Appearance </a:t>
                      </a:r>
                    </a:p>
                    <a:p>
                      <a:endParaRPr lang="en-GB" sz="1200" dirty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Decision making skills </a:t>
                      </a:r>
                    </a:p>
                    <a:p>
                      <a:r>
                        <a:rPr lang="en-GB" sz="1200" dirty="0"/>
                        <a:t>Punctuality </a:t>
                      </a:r>
                    </a:p>
                    <a:p>
                      <a:r>
                        <a:rPr lang="en-GB" sz="1200" dirty="0"/>
                        <a:t>Listening and communication skills 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Strategic-thinking training course </a:t>
                      </a:r>
                    </a:p>
                    <a:p>
                      <a:r>
                        <a:rPr lang="en-GB" sz="1200" dirty="0"/>
                        <a:t>Volunteer to become assistant manager,</a:t>
                      </a:r>
                    </a:p>
                    <a:p>
                      <a:r>
                        <a:rPr lang="en-GB" sz="1200" dirty="0"/>
                        <a:t>Learn important skills and assets from a manager.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24 months </a:t>
                      </a:r>
                    </a:p>
                    <a:p>
                      <a:r>
                        <a:rPr lang="en-GB" sz="1200" dirty="0"/>
                        <a:t>Apply for a higher position as a assistant bank manager at Lloyds Bank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  Pohlman, R. and Gardiner, G. (2000) Value driven management : how to create and maximize value over time for organizational success. New York: AMACOM.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 Sriram, P. (2014) ‘The Art of Leadership Communication’, Leadership Excellence Essentials, 31(4), p. 54–.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  Baguley, P. (2003) Teams and team-working. New ed. London: Teach Yourself.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 Proctor, T. (2018) Creative Problem Solving for Managers : Developing Skills for Decision Making and Innovation. Fifth edition. Boca Raton, FL: Routledge.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57</TotalTime>
  <Words>310</Words>
  <Application>Microsoft Office PowerPoint</Application>
  <PresentationFormat>Widescreen</PresentationFormat>
  <Paragraphs>71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Garamond</vt:lpstr>
      <vt:lpstr>Organic</vt:lpstr>
      <vt:lpstr>Personal Development Plan 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UWTSD</cp:lastModifiedBy>
  <cp:revision>9</cp:revision>
  <dcterms:created xsi:type="dcterms:W3CDTF">2022-07-21T09:53:39Z</dcterms:created>
  <dcterms:modified xsi:type="dcterms:W3CDTF">2022-11-11T11:15:50Z</dcterms:modified>
</cp:coreProperties>
</file>