
<file path=[Content_Types].xml><?xml version="1.0" encoding="utf-8"?>
<Types xmlns="http://schemas.openxmlformats.org/package/2006/content-types">
  <Default Extension="cms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8" r:id="rId9"/>
    <p:sldId id="262" r:id="rId10"/>
    <p:sldId id="270" r:id="rId11"/>
    <p:sldId id="263" r:id="rId12"/>
    <p:sldId id="265" r:id="rId13"/>
    <p:sldId id="266" r:id="rId14"/>
    <p:sldId id="269" r:id="rId15"/>
    <p:sldId id="271" r:id="rId16"/>
    <p:sldId id="267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DA1C62-0877-46C5-AD55-DB73FFE7E418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A9D1FBE-4A17-4A9D-A8D2-71163B8883CE}">
      <dgm:prSet/>
      <dgm:spPr/>
      <dgm:t>
        <a:bodyPr/>
        <a:lstStyle/>
        <a:p>
          <a:r>
            <a:rPr lang="en-GB"/>
            <a:t>Skills set</a:t>
          </a:r>
          <a:endParaRPr lang="en-US"/>
        </a:p>
      </dgm:t>
    </dgm:pt>
    <dgm:pt modelId="{0801858C-0167-4DE7-8FEF-E2811CD19072}" type="parTrans" cxnId="{C64B8609-3859-4975-85B4-34DEEFF604D9}">
      <dgm:prSet/>
      <dgm:spPr/>
      <dgm:t>
        <a:bodyPr/>
        <a:lstStyle/>
        <a:p>
          <a:endParaRPr lang="en-US"/>
        </a:p>
      </dgm:t>
    </dgm:pt>
    <dgm:pt modelId="{EF695D09-610A-48A0-A8BF-23B1BFDA2268}" type="sibTrans" cxnId="{C64B8609-3859-4975-85B4-34DEEFF604D9}">
      <dgm:prSet/>
      <dgm:spPr/>
      <dgm:t>
        <a:bodyPr/>
        <a:lstStyle/>
        <a:p>
          <a:endParaRPr lang="en-US"/>
        </a:p>
      </dgm:t>
    </dgm:pt>
    <dgm:pt modelId="{EC6A3C80-031C-44F6-A430-0333B28D937B}">
      <dgm:prSet/>
      <dgm:spPr/>
      <dgm:t>
        <a:bodyPr/>
        <a:lstStyle/>
        <a:p>
          <a:r>
            <a:rPr lang="en-GB"/>
            <a:t>Topic and planning</a:t>
          </a:r>
          <a:endParaRPr lang="en-US"/>
        </a:p>
      </dgm:t>
    </dgm:pt>
    <dgm:pt modelId="{5C401549-143C-4814-9EE5-E759AA483E0F}" type="parTrans" cxnId="{680D673E-804A-41CE-A984-95B2D7CCC949}">
      <dgm:prSet/>
      <dgm:spPr/>
      <dgm:t>
        <a:bodyPr/>
        <a:lstStyle/>
        <a:p>
          <a:endParaRPr lang="en-US"/>
        </a:p>
      </dgm:t>
    </dgm:pt>
    <dgm:pt modelId="{856F3FBD-F42F-4BB3-8898-919E77738805}" type="sibTrans" cxnId="{680D673E-804A-41CE-A984-95B2D7CCC949}">
      <dgm:prSet/>
      <dgm:spPr/>
      <dgm:t>
        <a:bodyPr/>
        <a:lstStyle/>
        <a:p>
          <a:endParaRPr lang="en-US"/>
        </a:p>
      </dgm:t>
    </dgm:pt>
    <dgm:pt modelId="{84B7EBD7-146C-4525-B10E-F108392C9FDD}">
      <dgm:prSet/>
      <dgm:spPr/>
      <dgm:t>
        <a:bodyPr/>
        <a:lstStyle/>
        <a:p>
          <a:r>
            <a:rPr lang="en-GB"/>
            <a:t>Self-awareness</a:t>
          </a:r>
          <a:endParaRPr lang="en-US"/>
        </a:p>
      </dgm:t>
    </dgm:pt>
    <dgm:pt modelId="{953B65C7-ECD1-4C02-987B-2F86FD625322}" type="parTrans" cxnId="{4E3038BB-0C48-4B1D-9122-CB7B05A5D08D}">
      <dgm:prSet/>
      <dgm:spPr/>
      <dgm:t>
        <a:bodyPr/>
        <a:lstStyle/>
        <a:p>
          <a:endParaRPr lang="en-US"/>
        </a:p>
      </dgm:t>
    </dgm:pt>
    <dgm:pt modelId="{704FE6D9-60D2-4997-BE96-31C0C974489E}" type="sibTrans" cxnId="{4E3038BB-0C48-4B1D-9122-CB7B05A5D08D}">
      <dgm:prSet/>
      <dgm:spPr/>
      <dgm:t>
        <a:bodyPr/>
        <a:lstStyle/>
        <a:p>
          <a:endParaRPr lang="en-US"/>
        </a:p>
      </dgm:t>
    </dgm:pt>
    <dgm:pt modelId="{D99C9FF0-8277-45B8-8322-51EE44ABCBC7}">
      <dgm:prSet/>
      <dgm:spPr/>
      <dgm:t>
        <a:bodyPr/>
        <a:lstStyle/>
        <a:p>
          <a:r>
            <a:rPr lang="en-GB"/>
            <a:t>Breathing</a:t>
          </a:r>
          <a:endParaRPr lang="en-US"/>
        </a:p>
      </dgm:t>
    </dgm:pt>
    <dgm:pt modelId="{49A5F4E0-8504-4B64-9F21-8DDD68B11C67}" type="parTrans" cxnId="{A1549EB0-A709-4822-8C1F-5B93263CB0B0}">
      <dgm:prSet/>
      <dgm:spPr/>
      <dgm:t>
        <a:bodyPr/>
        <a:lstStyle/>
        <a:p>
          <a:endParaRPr lang="en-US"/>
        </a:p>
      </dgm:t>
    </dgm:pt>
    <dgm:pt modelId="{997A0744-6899-4112-87D9-A4A2664FD936}" type="sibTrans" cxnId="{A1549EB0-A709-4822-8C1F-5B93263CB0B0}">
      <dgm:prSet/>
      <dgm:spPr/>
      <dgm:t>
        <a:bodyPr/>
        <a:lstStyle/>
        <a:p>
          <a:endParaRPr lang="en-US"/>
        </a:p>
      </dgm:t>
    </dgm:pt>
    <dgm:pt modelId="{3B38CEEE-F038-48F6-8A79-079E7C4822E4}">
      <dgm:prSet/>
      <dgm:spPr/>
      <dgm:t>
        <a:bodyPr/>
        <a:lstStyle/>
        <a:p>
          <a:r>
            <a:rPr lang="en-GB"/>
            <a:t>Fight or flight</a:t>
          </a:r>
          <a:endParaRPr lang="en-US"/>
        </a:p>
      </dgm:t>
    </dgm:pt>
    <dgm:pt modelId="{2057406E-4D28-4639-B71D-191D95CC04FC}" type="parTrans" cxnId="{F4483058-3DED-4262-A3EB-87A84D7192C3}">
      <dgm:prSet/>
      <dgm:spPr/>
      <dgm:t>
        <a:bodyPr/>
        <a:lstStyle/>
        <a:p>
          <a:endParaRPr lang="en-US"/>
        </a:p>
      </dgm:t>
    </dgm:pt>
    <dgm:pt modelId="{9A5F05AE-4AAE-4D1C-A5A2-E2BC8C09C8F0}" type="sibTrans" cxnId="{F4483058-3DED-4262-A3EB-87A84D7192C3}">
      <dgm:prSet/>
      <dgm:spPr/>
      <dgm:t>
        <a:bodyPr/>
        <a:lstStyle/>
        <a:p>
          <a:endParaRPr lang="en-US"/>
        </a:p>
      </dgm:t>
    </dgm:pt>
    <dgm:pt modelId="{19E3475B-A8EB-4B02-9B52-03D8C7EB5078}">
      <dgm:prSet/>
      <dgm:spPr/>
      <dgm:t>
        <a:bodyPr/>
        <a:lstStyle/>
        <a:p>
          <a:r>
            <a:rPr lang="en-GB"/>
            <a:t>Delivery</a:t>
          </a:r>
          <a:endParaRPr lang="en-US"/>
        </a:p>
      </dgm:t>
    </dgm:pt>
    <dgm:pt modelId="{BC9339D7-5D72-4104-9C80-9B83E549B1AC}" type="parTrans" cxnId="{C4606F54-9338-445A-8123-336F45A485AA}">
      <dgm:prSet/>
      <dgm:spPr/>
      <dgm:t>
        <a:bodyPr/>
        <a:lstStyle/>
        <a:p>
          <a:endParaRPr lang="en-US"/>
        </a:p>
      </dgm:t>
    </dgm:pt>
    <dgm:pt modelId="{985F23CF-A4A5-4142-B4C9-0D92A8999836}" type="sibTrans" cxnId="{C4606F54-9338-445A-8123-336F45A485AA}">
      <dgm:prSet/>
      <dgm:spPr/>
      <dgm:t>
        <a:bodyPr/>
        <a:lstStyle/>
        <a:p>
          <a:endParaRPr lang="en-US"/>
        </a:p>
      </dgm:t>
    </dgm:pt>
    <dgm:pt modelId="{C1F72503-8E8B-46AB-B561-B2D21E0C2A6C}" type="pres">
      <dgm:prSet presAssocID="{D0DA1C62-0877-46C5-AD55-DB73FFE7E418}" presName="vert0" presStyleCnt="0">
        <dgm:presLayoutVars>
          <dgm:dir/>
          <dgm:animOne val="branch"/>
          <dgm:animLvl val="lvl"/>
        </dgm:presLayoutVars>
      </dgm:prSet>
      <dgm:spPr/>
    </dgm:pt>
    <dgm:pt modelId="{A0A3DB27-F13B-49FB-A526-2F84EB9321A5}" type="pres">
      <dgm:prSet presAssocID="{CA9D1FBE-4A17-4A9D-A8D2-71163B8883CE}" presName="thickLine" presStyleLbl="alignNode1" presStyleIdx="0" presStyleCnt="6"/>
      <dgm:spPr/>
    </dgm:pt>
    <dgm:pt modelId="{DCA518BF-E1BA-441D-B007-A76D00A8FEBB}" type="pres">
      <dgm:prSet presAssocID="{CA9D1FBE-4A17-4A9D-A8D2-71163B8883CE}" presName="horz1" presStyleCnt="0"/>
      <dgm:spPr/>
    </dgm:pt>
    <dgm:pt modelId="{C5BFDD2F-3A88-411B-A86A-4291EE2B18CB}" type="pres">
      <dgm:prSet presAssocID="{CA9D1FBE-4A17-4A9D-A8D2-71163B8883CE}" presName="tx1" presStyleLbl="revTx" presStyleIdx="0" presStyleCnt="6"/>
      <dgm:spPr/>
    </dgm:pt>
    <dgm:pt modelId="{439EDCC9-FD05-4F2F-B213-A1E3CE51809A}" type="pres">
      <dgm:prSet presAssocID="{CA9D1FBE-4A17-4A9D-A8D2-71163B8883CE}" presName="vert1" presStyleCnt="0"/>
      <dgm:spPr/>
    </dgm:pt>
    <dgm:pt modelId="{25E5FDEF-1469-412A-B84C-FDAB56CF6139}" type="pres">
      <dgm:prSet presAssocID="{EC6A3C80-031C-44F6-A430-0333B28D937B}" presName="thickLine" presStyleLbl="alignNode1" presStyleIdx="1" presStyleCnt="6"/>
      <dgm:spPr/>
    </dgm:pt>
    <dgm:pt modelId="{5D51FCEC-9D4A-4669-96B2-DAF028072D0F}" type="pres">
      <dgm:prSet presAssocID="{EC6A3C80-031C-44F6-A430-0333B28D937B}" presName="horz1" presStyleCnt="0"/>
      <dgm:spPr/>
    </dgm:pt>
    <dgm:pt modelId="{52712B9B-42CC-4A1D-B272-DBA4BFEE9A28}" type="pres">
      <dgm:prSet presAssocID="{EC6A3C80-031C-44F6-A430-0333B28D937B}" presName="tx1" presStyleLbl="revTx" presStyleIdx="1" presStyleCnt="6"/>
      <dgm:spPr/>
    </dgm:pt>
    <dgm:pt modelId="{9CD311E5-2B5E-41B3-9581-9C9F4459CD81}" type="pres">
      <dgm:prSet presAssocID="{EC6A3C80-031C-44F6-A430-0333B28D937B}" presName="vert1" presStyleCnt="0"/>
      <dgm:spPr/>
    </dgm:pt>
    <dgm:pt modelId="{012BD7FC-D618-47EB-A080-B711E7536D9A}" type="pres">
      <dgm:prSet presAssocID="{84B7EBD7-146C-4525-B10E-F108392C9FDD}" presName="thickLine" presStyleLbl="alignNode1" presStyleIdx="2" presStyleCnt="6"/>
      <dgm:spPr/>
    </dgm:pt>
    <dgm:pt modelId="{BD4E6CF8-6ACB-4E21-9A67-801E7ACC57B9}" type="pres">
      <dgm:prSet presAssocID="{84B7EBD7-146C-4525-B10E-F108392C9FDD}" presName="horz1" presStyleCnt="0"/>
      <dgm:spPr/>
    </dgm:pt>
    <dgm:pt modelId="{441D0735-07A2-474B-AA40-8BC9E6088B76}" type="pres">
      <dgm:prSet presAssocID="{84B7EBD7-146C-4525-B10E-F108392C9FDD}" presName="tx1" presStyleLbl="revTx" presStyleIdx="2" presStyleCnt="6"/>
      <dgm:spPr/>
    </dgm:pt>
    <dgm:pt modelId="{2B69B4A6-0CBA-4A74-A4B1-25CBB758AF7D}" type="pres">
      <dgm:prSet presAssocID="{84B7EBD7-146C-4525-B10E-F108392C9FDD}" presName="vert1" presStyleCnt="0"/>
      <dgm:spPr/>
    </dgm:pt>
    <dgm:pt modelId="{C03029A4-3EEB-4153-9C12-1C579D34C9A4}" type="pres">
      <dgm:prSet presAssocID="{D99C9FF0-8277-45B8-8322-51EE44ABCBC7}" presName="thickLine" presStyleLbl="alignNode1" presStyleIdx="3" presStyleCnt="6"/>
      <dgm:spPr/>
    </dgm:pt>
    <dgm:pt modelId="{42624650-A2A8-49FC-847C-ED9559FAB3A3}" type="pres">
      <dgm:prSet presAssocID="{D99C9FF0-8277-45B8-8322-51EE44ABCBC7}" presName="horz1" presStyleCnt="0"/>
      <dgm:spPr/>
    </dgm:pt>
    <dgm:pt modelId="{FFDB6E3B-260A-4FA3-B72A-A5DE579889A3}" type="pres">
      <dgm:prSet presAssocID="{D99C9FF0-8277-45B8-8322-51EE44ABCBC7}" presName="tx1" presStyleLbl="revTx" presStyleIdx="3" presStyleCnt="6"/>
      <dgm:spPr/>
    </dgm:pt>
    <dgm:pt modelId="{EAC09C47-7066-416E-A7B7-7F0813913BE3}" type="pres">
      <dgm:prSet presAssocID="{D99C9FF0-8277-45B8-8322-51EE44ABCBC7}" presName="vert1" presStyleCnt="0"/>
      <dgm:spPr/>
    </dgm:pt>
    <dgm:pt modelId="{36707151-38C7-4CCC-B21A-6EFC6A899679}" type="pres">
      <dgm:prSet presAssocID="{3B38CEEE-F038-48F6-8A79-079E7C4822E4}" presName="thickLine" presStyleLbl="alignNode1" presStyleIdx="4" presStyleCnt="6"/>
      <dgm:spPr/>
    </dgm:pt>
    <dgm:pt modelId="{E3A227DC-910E-436F-8F95-2A5BF003F7FB}" type="pres">
      <dgm:prSet presAssocID="{3B38CEEE-F038-48F6-8A79-079E7C4822E4}" presName="horz1" presStyleCnt="0"/>
      <dgm:spPr/>
    </dgm:pt>
    <dgm:pt modelId="{FEBBF8DA-3233-4255-9A34-480599110AAA}" type="pres">
      <dgm:prSet presAssocID="{3B38CEEE-F038-48F6-8A79-079E7C4822E4}" presName="tx1" presStyleLbl="revTx" presStyleIdx="4" presStyleCnt="6"/>
      <dgm:spPr/>
    </dgm:pt>
    <dgm:pt modelId="{74E705D5-F163-4008-81A6-9B6794CD23BE}" type="pres">
      <dgm:prSet presAssocID="{3B38CEEE-F038-48F6-8A79-079E7C4822E4}" presName="vert1" presStyleCnt="0"/>
      <dgm:spPr/>
    </dgm:pt>
    <dgm:pt modelId="{EE6C95EF-279C-404D-BC80-8955C96BABD0}" type="pres">
      <dgm:prSet presAssocID="{19E3475B-A8EB-4B02-9B52-03D8C7EB5078}" presName="thickLine" presStyleLbl="alignNode1" presStyleIdx="5" presStyleCnt="6"/>
      <dgm:spPr/>
    </dgm:pt>
    <dgm:pt modelId="{CDF7561E-AD38-4052-94F4-D9DCDB986ED3}" type="pres">
      <dgm:prSet presAssocID="{19E3475B-A8EB-4B02-9B52-03D8C7EB5078}" presName="horz1" presStyleCnt="0"/>
      <dgm:spPr/>
    </dgm:pt>
    <dgm:pt modelId="{EA9B0EC2-9121-481E-9293-4F92B36A012E}" type="pres">
      <dgm:prSet presAssocID="{19E3475B-A8EB-4B02-9B52-03D8C7EB5078}" presName="tx1" presStyleLbl="revTx" presStyleIdx="5" presStyleCnt="6"/>
      <dgm:spPr/>
    </dgm:pt>
    <dgm:pt modelId="{B97276BB-4D66-4876-9528-E3BED05221FB}" type="pres">
      <dgm:prSet presAssocID="{19E3475B-A8EB-4B02-9B52-03D8C7EB5078}" presName="vert1" presStyleCnt="0"/>
      <dgm:spPr/>
    </dgm:pt>
  </dgm:ptLst>
  <dgm:cxnLst>
    <dgm:cxn modelId="{C64B8609-3859-4975-85B4-34DEEFF604D9}" srcId="{D0DA1C62-0877-46C5-AD55-DB73FFE7E418}" destId="{CA9D1FBE-4A17-4A9D-A8D2-71163B8883CE}" srcOrd="0" destOrd="0" parTransId="{0801858C-0167-4DE7-8FEF-E2811CD19072}" sibTransId="{EF695D09-610A-48A0-A8BF-23B1BFDA2268}"/>
    <dgm:cxn modelId="{901A5323-1349-4C88-A9C4-D7B482ABD9CC}" type="presOf" srcId="{84B7EBD7-146C-4525-B10E-F108392C9FDD}" destId="{441D0735-07A2-474B-AA40-8BC9E6088B76}" srcOrd="0" destOrd="0" presId="urn:microsoft.com/office/officeart/2008/layout/LinedList"/>
    <dgm:cxn modelId="{680D673E-804A-41CE-A984-95B2D7CCC949}" srcId="{D0DA1C62-0877-46C5-AD55-DB73FFE7E418}" destId="{EC6A3C80-031C-44F6-A430-0333B28D937B}" srcOrd="1" destOrd="0" parTransId="{5C401549-143C-4814-9EE5-E759AA483E0F}" sibTransId="{856F3FBD-F42F-4BB3-8898-919E77738805}"/>
    <dgm:cxn modelId="{8894E943-92CB-4104-9958-3BC91C25A78C}" type="presOf" srcId="{D0DA1C62-0877-46C5-AD55-DB73FFE7E418}" destId="{C1F72503-8E8B-46AB-B561-B2D21E0C2A6C}" srcOrd="0" destOrd="0" presId="urn:microsoft.com/office/officeart/2008/layout/LinedList"/>
    <dgm:cxn modelId="{C4606F54-9338-445A-8123-336F45A485AA}" srcId="{D0DA1C62-0877-46C5-AD55-DB73FFE7E418}" destId="{19E3475B-A8EB-4B02-9B52-03D8C7EB5078}" srcOrd="5" destOrd="0" parTransId="{BC9339D7-5D72-4104-9C80-9B83E549B1AC}" sibTransId="{985F23CF-A4A5-4142-B4C9-0D92A8999836}"/>
    <dgm:cxn modelId="{F4483058-3DED-4262-A3EB-87A84D7192C3}" srcId="{D0DA1C62-0877-46C5-AD55-DB73FFE7E418}" destId="{3B38CEEE-F038-48F6-8A79-079E7C4822E4}" srcOrd="4" destOrd="0" parTransId="{2057406E-4D28-4639-B71D-191D95CC04FC}" sibTransId="{9A5F05AE-4AAE-4D1C-A5A2-E2BC8C09C8F0}"/>
    <dgm:cxn modelId="{05AED77F-1588-4A91-8D72-D59DAA44DCA7}" type="presOf" srcId="{19E3475B-A8EB-4B02-9B52-03D8C7EB5078}" destId="{EA9B0EC2-9121-481E-9293-4F92B36A012E}" srcOrd="0" destOrd="0" presId="urn:microsoft.com/office/officeart/2008/layout/LinedList"/>
    <dgm:cxn modelId="{019E63A3-C26D-4CAF-AA2A-71EE760B0371}" type="presOf" srcId="{CA9D1FBE-4A17-4A9D-A8D2-71163B8883CE}" destId="{C5BFDD2F-3A88-411B-A86A-4291EE2B18CB}" srcOrd="0" destOrd="0" presId="urn:microsoft.com/office/officeart/2008/layout/LinedList"/>
    <dgm:cxn modelId="{A1549EB0-A709-4822-8C1F-5B93263CB0B0}" srcId="{D0DA1C62-0877-46C5-AD55-DB73FFE7E418}" destId="{D99C9FF0-8277-45B8-8322-51EE44ABCBC7}" srcOrd="3" destOrd="0" parTransId="{49A5F4E0-8504-4B64-9F21-8DDD68B11C67}" sibTransId="{997A0744-6899-4112-87D9-A4A2664FD936}"/>
    <dgm:cxn modelId="{4E3038BB-0C48-4B1D-9122-CB7B05A5D08D}" srcId="{D0DA1C62-0877-46C5-AD55-DB73FFE7E418}" destId="{84B7EBD7-146C-4525-B10E-F108392C9FDD}" srcOrd="2" destOrd="0" parTransId="{953B65C7-ECD1-4C02-987B-2F86FD625322}" sibTransId="{704FE6D9-60D2-4997-BE96-31C0C974489E}"/>
    <dgm:cxn modelId="{EDEADDC7-BC96-48C8-98C4-9B0980A988CC}" type="presOf" srcId="{EC6A3C80-031C-44F6-A430-0333B28D937B}" destId="{52712B9B-42CC-4A1D-B272-DBA4BFEE9A28}" srcOrd="0" destOrd="0" presId="urn:microsoft.com/office/officeart/2008/layout/LinedList"/>
    <dgm:cxn modelId="{D8ED22E3-F860-4AE7-9D3E-6BA2E4841E6A}" type="presOf" srcId="{D99C9FF0-8277-45B8-8322-51EE44ABCBC7}" destId="{FFDB6E3B-260A-4FA3-B72A-A5DE579889A3}" srcOrd="0" destOrd="0" presId="urn:microsoft.com/office/officeart/2008/layout/LinedList"/>
    <dgm:cxn modelId="{A96728FD-F942-4605-B3FB-9594F1F881D8}" type="presOf" srcId="{3B38CEEE-F038-48F6-8A79-079E7C4822E4}" destId="{FEBBF8DA-3233-4255-9A34-480599110AAA}" srcOrd="0" destOrd="0" presId="urn:microsoft.com/office/officeart/2008/layout/LinedList"/>
    <dgm:cxn modelId="{4C630459-61CA-475A-AC61-535D2C3A4A38}" type="presParOf" srcId="{C1F72503-8E8B-46AB-B561-B2D21E0C2A6C}" destId="{A0A3DB27-F13B-49FB-A526-2F84EB9321A5}" srcOrd="0" destOrd="0" presId="urn:microsoft.com/office/officeart/2008/layout/LinedList"/>
    <dgm:cxn modelId="{46FD3E7F-D1EA-4B52-BE49-853BF4A3AC9C}" type="presParOf" srcId="{C1F72503-8E8B-46AB-B561-B2D21E0C2A6C}" destId="{DCA518BF-E1BA-441D-B007-A76D00A8FEBB}" srcOrd="1" destOrd="0" presId="urn:microsoft.com/office/officeart/2008/layout/LinedList"/>
    <dgm:cxn modelId="{B782E4AD-EE98-4D12-A4B1-CF7DFB30A9E9}" type="presParOf" srcId="{DCA518BF-E1BA-441D-B007-A76D00A8FEBB}" destId="{C5BFDD2F-3A88-411B-A86A-4291EE2B18CB}" srcOrd="0" destOrd="0" presId="urn:microsoft.com/office/officeart/2008/layout/LinedList"/>
    <dgm:cxn modelId="{98A0E13B-AE17-495B-8105-85180DBC51F0}" type="presParOf" srcId="{DCA518BF-E1BA-441D-B007-A76D00A8FEBB}" destId="{439EDCC9-FD05-4F2F-B213-A1E3CE51809A}" srcOrd="1" destOrd="0" presId="urn:microsoft.com/office/officeart/2008/layout/LinedList"/>
    <dgm:cxn modelId="{EBBC67F4-D00F-4914-9B50-6F86AD358BD8}" type="presParOf" srcId="{C1F72503-8E8B-46AB-B561-B2D21E0C2A6C}" destId="{25E5FDEF-1469-412A-B84C-FDAB56CF6139}" srcOrd="2" destOrd="0" presId="urn:microsoft.com/office/officeart/2008/layout/LinedList"/>
    <dgm:cxn modelId="{E1013B7D-4F21-4EA8-9BA5-4EC8174AC3E6}" type="presParOf" srcId="{C1F72503-8E8B-46AB-B561-B2D21E0C2A6C}" destId="{5D51FCEC-9D4A-4669-96B2-DAF028072D0F}" srcOrd="3" destOrd="0" presId="urn:microsoft.com/office/officeart/2008/layout/LinedList"/>
    <dgm:cxn modelId="{65617D12-368C-4469-ABD9-656757BFD2EF}" type="presParOf" srcId="{5D51FCEC-9D4A-4669-96B2-DAF028072D0F}" destId="{52712B9B-42CC-4A1D-B272-DBA4BFEE9A28}" srcOrd="0" destOrd="0" presId="urn:microsoft.com/office/officeart/2008/layout/LinedList"/>
    <dgm:cxn modelId="{D2DCB679-5831-4F3D-886C-982F28F4C382}" type="presParOf" srcId="{5D51FCEC-9D4A-4669-96B2-DAF028072D0F}" destId="{9CD311E5-2B5E-41B3-9581-9C9F4459CD81}" srcOrd="1" destOrd="0" presId="urn:microsoft.com/office/officeart/2008/layout/LinedList"/>
    <dgm:cxn modelId="{A0033C06-9A06-4605-AA2C-F6A80B13EF56}" type="presParOf" srcId="{C1F72503-8E8B-46AB-B561-B2D21E0C2A6C}" destId="{012BD7FC-D618-47EB-A080-B711E7536D9A}" srcOrd="4" destOrd="0" presId="urn:microsoft.com/office/officeart/2008/layout/LinedList"/>
    <dgm:cxn modelId="{2D99AD18-5259-4730-AA55-D40B896C3AF4}" type="presParOf" srcId="{C1F72503-8E8B-46AB-B561-B2D21E0C2A6C}" destId="{BD4E6CF8-6ACB-4E21-9A67-801E7ACC57B9}" srcOrd="5" destOrd="0" presId="urn:microsoft.com/office/officeart/2008/layout/LinedList"/>
    <dgm:cxn modelId="{2E5A110B-9865-4B6C-8AA5-A96F6D091648}" type="presParOf" srcId="{BD4E6CF8-6ACB-4E21-9A67-801E7ACC57B9}" destId="{441D0735-07A2-474B-AA40-8BC9E6088B76}" srcOrd="0" destOrd="0" presId="urn:microsoft.com/office/officeart/2008/layout/LinedList"/>
    <dgm:cxn modelId="{D492A18C-5381-42B3-94B3-0F7E44339966}" type="presParOf" srcId="{BD4E6CF8-6ACB-4E21-9A67-801E7ACC57B9}" destId="{2B69B4A6-0CBA-4A74-A4B1-25CBB758AF7D}" srcOrd="1" destOrd="0" presId="urn:microsoft.com/office/officeart/2008/layout/LinedList"/>
    <dgm:cxn modelId="{690EC8BC-6C39-413E-B616-1ADCF159D077}" type="presParOf" srcId="{C1F72503-8E8B-46AB-B561-B2D21E0C2A6C}" destId="{C03029A4-3EEB-4153-9C12-1C579D34C9A4}" srcOrd="6" destOrd="0" presId="urn:microsoft.com/office/officeart/2008/layout/LinedList"/>
    <dgm:cxn modelId="{38B50CB0-2B5C-4D2E-8357-0FA1ACFEDEB6}" type="presParOf" srcId="{C1F72503-8E8B-46AB-B561-B2D21E0C2A6C}" destId="{42624650-A2A8-49FC-847C-ED9559FAB3A3}" srcOrd="7" destOrd="0" presId="urn:microsoft.com/office/officeart/2008/layout/LinedList"/>
    <dgm:cxn modelId="{CD172E8D-4504-4AF3-AFDF-7F9894FBD78A}" type="presParOf" srcId="{42624650-A2A8-49FC-847C-ED9559FAB3A3}" destId="{FFDB6E3B-260A-4FA3-B72A-A5DE579889A3}" srcOrd="0" destOrd="0" presId="urn:microsoft.com/office/officeart/2008/layout/LinedList"/>
    <dgm:cxn modelId="{3FB739BA-EA6A-424A-8D36-63A465842AAE}" type="presParOf" srcId="{42624650-A2A8-49FC-847C-ED9559FAB3A3}" destId="{EAC09C47-7066-416E-A7B7-7F0813913BE3}" srcOrd="1" destOrd="0" presId="urn:microsoft.com/office/officeart/2008/layout/LinedList"/>
    <dgm:cxn modelId="{FEFFF9D6-F469-4738-B9E7-E7B08D93C4D9}" type="presParOf" srcId="{C1F72503-8E8B-46AB-B561-B2D21E0C2A6C}" destId="{36707151-38C7-4CCC-B21A-6EFC6A899679}" srcOrd="8" destOrd="0" presId="urn:microsoft.com/office/officeart/2008/layout/LinedList"/>
    <dgm:cxn modelId="{37E5A05C-7B97-451E-8EEC-B45B243454FB}" type="presParOf" srcId="{C1F72503-8E8B-46AB-B561-B2D21E0C2A6C}" destId="{E3A227DC-910E-436F-8F95-2A5BF003F7FB}" srcOrd="9" destOrd="0" presId="urn:microsoft.com/office/officeart/2008/layout/LinedList"/>
    <dgm:cxn modelId="{8D15BC5D-92F4-4AA0-B9B2-8C9FA00E882D}" type="presParOf" srcId="{E3A227DC-910E-436F-8F95-2A5BF003F7FB}" destId="{FEBBF8DA-3233-4255-9A34-480599110AAA}" srcOrd="0" destOrd="0" presId="urn:microsoft.com/office/officeart/2008/layout/LinedList"/>
    <dgm:cxn modelId="{7C8C4D6E-7F9C-4931-96F4-F3F8E42DE889}" type="presParOf" srcId="{E3A227DC-910E-436F-8F95-2A5BF003F7FB}" destId="{74E705D5-F163-4008-81A6-9B6794CD23BE}" srcOrd="1" destOrd="0" presId="urn:microsoft.com/office/officeart/2008/layout/LinedList"/>
    <dgm:cxn modelId="{0FD1E71B-AE03-467A-A267-6ED8E4D62447}" type="presParOf" srcId="{C1F72503-8E8B-46AB-B561-B2D21E0C2A6C}" destId="{EE6C95EF-279C-404D-BC80-8955C96BABD0}" srcOrd="10" destOrd="0" presId="urn:microsoft.com/office/officeart/2008/layout/LinedList"/>
    <dgm:cxn modelId="{4DF71DF5-A447-48FC-9414-D98D1A2522D9}" type="presParOf" srcId="{C1F72503-8E8B-46AB-B561-B2D21E0C2A6C}" destId="{CDF7561E-AD38-4052-94F4-D9DCDB986ED3}" srcOrd="11" destOrd="0" presId="urn:microsoft.com/office/officeart/2008/layout/LinedList"/>
    <dgm:cxn modelId="{AE6515B7-BD5E-4EC0-86B2-B30E51EB4FC2}" type="presParOf" srcId="{CDF7561E-AD38-4052-94F4-D9DCDB986ED3}" destId="{EA9B0EC2-9121-481E-9293-4F92B36A012E}" srcOrd="0" destOrd="0" presId="urn:microsoft.com/office/officeart/2008/layout/LinedList"/>
    <dgm:cxn modelId="{35CD4E0F-1ECE-4FF9-A4F4-50AEC83B1DD8}" type="presParOf" srcId="{CDF7561E-AD38-4052-94F4-D9DCDB986ED3}" destId="{B97276BB-4D66-4876-9528-E3BED05221F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7D5AE7-59D2-4C85-8F83-4C325C7015D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6F237039-7EF2-4793-9701-49C6ED58E4A9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Preparation</a:t>
          </a:r>
          <a:endParaRPr lang="en-GB" dirty="0"/>
        </a:p>
      </dgm:t>
    </dgm:pt>
    <dgm:pt modelId="{C4E708BB-BB60-43B2-B1ED-BBBDACB9E5C6}" type="parTrans" cxnId="{CEEBB92D-6A7C-454A-A389-9665579FE242}">
      <dgm:prSet/>
      <dgm:spPr/>
      <dgm:t>
        <a:bodyPr/>
        <a:lstStyle/>
        <a:p>
          <a:endParaRPr lang="en-GB"/>
        </a:p>
      </dgm:t>
    </dgm:pt>
    <dgm:pt modelId="{899D7D6E-624A-4FEA-80A3-678BBEBB7D8B}" type="sibTrans" cxnId="{CEEBB92D-6A7C-454A-A389-9665579FE242}">
      <dgm:prSet/>
      <dgm:spPr/>
      <dgm:t>
        <a:bodyPr/>
        <a:lstStyle/>
        <a:p>
          <a:endParaRPr lang="en-GB"/>
        </a:p>
      </dgm:t>
    </dgm:pt>
    <dgm:pt modelId="{F4647AE2-0F62-4187-A845-68F94C0226A6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Self-awareness</a:t>
          </a:r>
          <a:endParaRPr lang="en-GB" dirty="0"/>
        </a:p>
      </dgm:t>
    </dgm:pt>
    <dgm:pt modelId="{44A91C2E-FCB3-4157-8F70-32A9D25C2C50}" type="parTrans" cxnId="{9FB19C40-0EA5-484A-872F-7F67F863D4CD}">
      <dgm:prSet/>
      <dgm:spPr/>
      <dgm:t>
        <a:bodyPr/>
        <a:lstStyle/>
        <a:p>
          <a:endParaRPr lang="en-GB"/>
        </a:p>
      </dgm:t>
    </dgm:pt>
    <dgm:pt modelId="{B88EB26D-3FC8-4ADE-819F-730DDDDA6AB7}" type="sibTrans" cxnId="{9FB19C40-0EA5-484A-872F-7F67F863D4CD}">
      <dgm:prSet/>
      <dgm:spPr/>
      <dgm:t>
        <a:bodyPr/>
        <a:lstStyle/>
        <a:p>
          <a:endParaRPr lang="en-GB"/>
        </a:p>
      </dgm:t>
    </dgm:pt>
    <dgm:pt modelId="{44A306D4-F5B4-439E-8591-C3FB249A5A8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Breathing </a:t>
          </a:r>
          <a:endParaRPr lang="en-GB" dirty="0"/>
        </a:p>
      </dgm:t>
    </dgm:pt>
    <dgm:pt modelId="{B3AC6341-091C-4750-B87B-B3B00A6BBBD2}" type="parTrans" cxnId="{03F0CD28-CF42-460B-BF92-CC9EA19B6824}">
      <dgm:prSet/>
      <dgm:spPr/>
      <dgm:t>
        <a:bodyPr/>
        <a:lstStyle/>
        <a:p>
          <a:endParaRPr lang="en-GB"/>
        </a:p>
      </dgm:t>
    </dgm:pt>
    <dgm:pt modelId="{71D9693E-7B8D-4DDB-8666-12DEE921182B}" type="sibTrans" cxnId="{03F0CD28-CF42-460B-BF92-CC9EA19B6824}">
      <dgm:prSet/>
      <dgm:spPr/>
      <dgm:t>
        <a:bodyPr/>
        <a:lstStyle/>
        <a:p>
          <a:endParaRPr lang="en-GB"/>
        </a:p>
      </dgm:t>
    </dgm:pt>
    <dgm:pt modelId="{166269D2-A898-47B0-9D98-6B03EF69106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Nervous is normal</a:t>
          </a:r>
          <a:endParaRPr lang="en-GB" dirty="0"/>
        </a:p>
      </dgm:t>
    </dgm:pt>
    <dgm:pt modelId="{237C1E30-1EEB-43D7-81D6-462024043A4E}" type="parTrans" cxnId="{E2775FC9-E71D-40E0-9038-0B5084A2219D}">
      <dgm:prSet/>
      <dgm:spPr/>
      <dgm:t>
        <a:bodyPr/>
        <a:lstStyle/>
        <a:p>
          <a:endParaRPr lang="en-GB"/>
        </a:p>
      </dgm:t>
    </dgm:pt>
    <dgm:pt modelId="{972A05D7-9CEC-4D60-B945-FCE39F2DD702}" type="sibTrans" cxnId="{E2775FC9-E71D-40E0-9038-0B5084A2219D}">
      <dgm:prSet/>
      <dgm:spPr/>
      <dgm:t>
        <a:bodyPr/>
        <a:lstStyle/>
        <a:p>
          <a:endParaRPr lang="en-GB"/>
        </a:p>
      </dgm:t>
    </dgm:pt>
    <dgm:pt modelId="{05A795B2-1EC9-42C1-BDD1-596527762475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Delivery</a:t>
          </a:r>
          <a:endParaRPr lang="en-GB" dirty="0"/>
        </a:p>
      </dgm:t>
    </dgm:pt>
    <dgm:pt modelId="{2F3FBEC4-150F-47AB-8F82-EFDAF964C8C0}" type="parTrans" cxnId="{F4195CAC-A565-46C2-9EEE-0463FC013967}">
      <dgm:prSet/>
      <dgm:spPr/>
      <dgm:t>
        <a:bodyPr/>
        <a:lstStyle/>
        <a:p>
          <a:endParaRPr lang="en-GB"/>
        </a:p>
      </dgm:t>
    </dgm:pt>
    <dgm:pt modelId="{F2A92652-049C-4EB4-B612-067D47587240}" type="sibTrans" cxnId="{F4195CAC-A565-46C2-9EEE-0463FC013967}">
      <dgm:prSet/>
      <dgm:spPr/>
      <dgm:t>
        <a:bodyPr/>
        <a:lstStyle/>
        <a:p>
          <a:endParaRPr lang="en-GB"/>
        </a:p>
      </dgm:t>
    </dgm:pt>
    <dgm:pt modelId="{471FDFA6-C929-4A8F-969E-381EA99C3A11}" type="pres">
      <dgm:prSet presAssocID="{D07D5AE7-59D2-4C85-8F83-4C325C7015DA}" presName="diagram" presStyleCnt="0">
        <dgm:presLayoutVars>
          <dgm:dir/>
          <dgm:resizeHandles val="exact"/>
        </dgm:presLayoutVars>
      </dgm:prSet>
      <dgm:spPr/>
    </dgm:pt>
    <dgm:pt modelId="{191AA284-C124-45BF-A489-7F0C4FF118C6}" type="pres">
      <dgm:prSet presAssocID="{6F237039-7EF2-4793-9701-49C6ED58E4A9}" presName="node" presStyleLbl="node1" presStyleIdx="0" presStyleCnt="5">
        <dgm:presLayoutVars>
          <dgm:bulletEnabled val="1"/>
        </dgm:presLayoutVars>
      </dgm:prSet>
      <dgm:spPr/>
    </dgm:pt>
    <dgm:pt modelId="{92BE4976-EB68-4618-8D5B-16B0D2A4F0F1}" type="pres">
      <dgm:prSet presAssocID="{899D7D6E-624A-4FEA-80A3-678BBEBB7D8B}" presName="sibTrans" presStyleCnt="0"/>
      <dgm:spPr/>
    </dgm:pt>
    <dgm:pt modelId="{6D20696B-A728-45EE-AC12-A070FE561A80}" type="pres">
      <dgm:prSet presAssocID="{F4647AE2-0F62-4187-A845-68F94C0226A6}" presName="node" presStyleLbl="node1" presStyleIdx="1" presStyleCnt="5">
        <dgm:presLayoutVars>
          <dgm:bulletEnabled val="1"/>
        </dgm:presLayoutVars>
      </dgm:prSet>
      <dgm:spPr/>
    </dgm:pt>
    <dgm:pt modelId="{03B25B39-F369-41C1-B2CA-4E10A640A18B}" type="pres">
      <dgm:prSet presAssocID="{B88EB26D-3FC8-4ADE-819F-730DDDDA6AB7}" presName="sibTrans" presStyleCnt="0"/>
      <dgm:spPr/>
    </dgm:pt>
    <dgm:pt modelId="{902ECB6B-9098-4B93-B734-9595642D04E6}" type="pres">
      <dgm:prSet presAssocID="{44A306D4-F5B4-439E-8591-C3FB249A5A8B}" presName="node" presStyleLbl="node1" presStyleIdx="2" presStyleCnt="5">
        <dgm:presLayoutVars>
          <dgm:bulletEnabled val="1"/>
        </dgm:presLayoutVars>
      </dgm:prSet>
      <dgm:spPr/>
    </dgm:pt>
    <dgm:pt modelId="{EF6FA77B-37FA-4C15-9AE0-73BBAAA5EEFF}" type="pres">
      <dgm:prSet presAssocID="{71D9693E-7B8D-4DDB-8666-12DEE921182B}" presName="sibTrans" presStyleCnt="0"/>
      <dgm:spPr/>
    </dgm:pt>
    <dgm:pt modelId="{FC73AF90-1143-4EB5-9CD1-579AFAC70196}" type="pres">
      <dgm:prSet presAssocID="{166269D2-A898-47B0-9D98-6B03EF69106B}" presName="node" presStyleLbl="node1" presStyleIdx="3" presStyleCnt="5">
        <dgm:presLayoutVars>
          <dgm:bulletEnabled val="1"/>
        </dgm:presLayoutVars>
      </dgm:prSet>
      <dgm:spPr/>
    </dgm:pt>
    <dgm:pt modelId="{FADEC57D-3CB1-42FA-97A7-D54218F142C9}" type="pres">
      <dgm:prSet presAssocID="{972A05D7-9CEC-4D60-B945-FCE39F2DD702}" presName="sibTrans" presStyleCnt="0"/>
      <dgm:spPr/>
    </dgm:pt>
    <dgm:pt modelId="{3D8C66EE-7A5E-4F1B-8E32-0DBEBCD2B100}" type="pres">
      <dgm:prSet presAssocID="{05A795B2-1EC9-42C1-BDD1-596527762475}" presName="node" presStyleLbl="node1" presStyleIdx="4" presStyleCnt="5">
        <dgm:presLayoutVars>
          <dgm:bulletEnabled val="1"/>
        </dgm:presLayoutVars>
      </dgm:prSet>
      <dgm:spPr/>
    </dgm:pt>
  </dgm:ptLst>
  <dgm:cxnLst>
    <dgm:cxn modelId="{03F0CD28-CF42-460B-BF92-CC9EA19B6824}" srcId="{D07D5AE7-59D2-4C85-8F83-4C325C7015DA}" destId="{44A306D4-F5B4-439E-8591-C3FB249A5A8B}" srcOrd="2" destOrd="0" parTransId="{B3AC6341-091C-4750-B87B-B3B00A6BBBD2}" sibTransId="{71D9693E-7B8D-4DDB-8666-12DEE921182B}"/>
    <dgm:cxn modelId="{CEEBB92D-6A7C-454A-A389-9665579FE242}" srcId="{D07D5AE7-59D2-4C85-8F83-4C325C7015DA}" destId="{6F237039-7EF2-4793-9701-49C6ED58E4A9}" srcOrd="0" destOrd="0" parTransId="{C4E708BB-BB60-43B2-B1ED-BBBDACB9E5C6}" sibTransId="{899D7D6E-624A-4FEA-80A3-678BBEBB7D8B}"/>
    <dgm:cxn modelId="{9FB19C40-0EA5-484A-872F-7F67F863D4CD}" srcId="{D07D5AE7-59D2-4C85-8F83-4C325C7015DA}" destId="{F4647AE2-0F62-4187-A845-68F94C0226A6}" srcOrd="1" destOrd="0" parTransId="{44A91C2E-FCB3-4157-8F70-32A9D25C2C50}" sibTransId="{B88EB26D-3FC8-4ADE-819F-730DDDDA6AB7}"/>
    <dgm:cxn modelId="{A784B660-0B7B-4C32-B0A5-62296ED77B69}" type="presOf" srcId="{D07D5AE7-59D2-4C85-8F83-4C325C7015DA}" destId="{471FDFA6-C929-4A8F-969E-381EA99C3A11}" srcOrd="0" destOrd="0" presId="urn:microsoft.com/office/officeart/2005/8/layout/default"/>
    <dgm:cxn modelId="{3DC88248-60BE-4F0B-957B-825EB903B8EE}" type="presOf" srcId="{166269D2-A898-47B0-9D98-6B03EF69106B}" destId="{FC73AF90-1143-4EB5-9CD1-579AFAC70196}" srcOrd="0" destOrd="0" presId="urn:microsoft.com/office/officeart/2005/8/layout/default"/>
    <dgm:cxn modelId="{81A90273-BC9A-4A0D-8255-A2EE607A9E35}" type="presOf" srcId="{6F237039-7EF2-4793-9701-49C6ED58E4A9}" destId="{191AA284-C124-45BF-A489-7F0C4FF118C6}" srcOrd="0" destOrd="0" presId="urn:microsoft.com/office/officeart/2005/8/layout/default"/>
    <dgm:cxn modelId="{CEEB2E94-7A8E-4D04-9C8D-BA4E02428F11}" type="presOf" srcId="{F4647AE2-0F62-4187-A845-68F94C0226A6}" destId="{6D20696B-A728-45EE-AC12-A070FE561A80}" srcOrd="0" destOrd="0" presId="urn:microsoft.com/office/officeart/2005/8/layout/default"/>
    <dgm:cxn modelId="{F4195CAC-A565-46C2-9EEE-0463FC013967}" srcId="{D07D5AE7-59D2-4C85-8F83-4C325C7015DA}" destId="{05A795B2-1EC9-42C1-BDD1-596527762475}" srcOrd="4" destOrd="0" parTransId="{2F3FBEC4-150F-47AB-8F82-EFDAF964C8C0}" sibTransId="{F2A92652-049C-4EB4-B612-067D47587240}"/>
    <dgm:cxn modelId="{CD1E96C8-2581-44CC-B7A2-07BBAFF46BD1}" type="presOf" srcId="{05A795B2-1EC9-42C1-BDD1-596527762475}" destId="{3D8C66EE-7A5E-4F1B-8E32-0DBEBCD2B100}" srcOrd="0" destOrd="0" presId="urn:microsoft.com/office/officeart/2005/8/layout/default"/>
    <dgm:cxn modelId="{E2775FC9-E71D-40E0-9038-0B5084A2219D}" srcId="{D07D5AE7-59D2-4C85-8F83-4C325C7015DA}" destId="{166269D2-A898-47B0-9D98-6B03EF69106B}" srcOrd="3" destOrd="0" parTransId="{237C1E30-1EEB-43D7-81D6-462024043A4E}" sibTransId="{972A05D7-9CEC-4D60-B945-FCE39F2DD702}"/>
    <dgm:cxn modelId="{717D71DB-BD1B-45FE-A996-76738C9FA909}" type="presOf" srcId="{44A306D4-F5B4-439E-8591-C3FB249A5A8B}" destId="{902ECB6B-9098-4B93-B734-9595642D04E6}" srcOrd="0" destOrd="0" presId="urn:microsoft.com/office/officeart/2005/8/layout/default"/>
    <dgm:cxn modelId="{7431E7EE-5675-4E57-BFC6-078D1F3266C2}" type="presParOf" srcId="{471FDFA6-C929-4A8F-969E-381EA99C3A11}" destId="{191AA284-C124-45BF-A489-7F0C4FF118C6}" srcOrd="0" destOrd="0" presId="urn:microsoft.com/office/officeart/2005/8/layout/default"/>
    <dgm:cxn modelId="{E3B3EE75-92AC-4B2A-B437-DCA7E4BA1D4A}" type="presParOf" srcId="{471FDFA6-C929-4A8F-969E-381EA99C3A11}" destId="{92BE4976-EB68-4618-8D5B-16B0D2A4F0F1}" srcOrd="1" destOrd="0" presId="urn:microsoft.com/office/officeart/2005/8/layout/default"/>
    <dgm:cxn modelId="{43D1DC92-1FA3-497C-953B-5A921904E46C}" type="presParOf" srcId="{471FDFA6-C929-4A8F-969E-381EA99C3A11}" destId="{6D20696B-A728-45EE-AC12-A070FE561A80}" srcOrd="2" destOrd="0" presId="urn:microsoft.com/office/officeart/2005/8/layout/default"/>
    <dgm:cxn modelId="{797C4D5E-FF33-40FB-8326-2867F73BA513}" type="presParOf" srcId="{471FDFA6-C929-4A8F-969E-381EA99C3A11}" destId="{03B25B39-F369-41C1-B2CA-4E10A640A18B}" srcOrd="3" destOrd="0" presId="urn:microsoft.com/office/officeart/2005/8/layout/default"/>
    <dgm:cxn modelId="{3381E465-D7DC-4D33-B0B5-61214C62CEB3}" type="presParOf" srcId="{471FDFA6-C929-4A8F-969E-381EA99C3A11}" destId="{902ECB6B-9098-4B93-B734-9595642D04E6}" srcOrd="4" destOrd="0" presId="urn:microsoft.com/office/officeart/2005/8/layout/default"/>
    <dgm:cxn modelId="{B3BBF415-9DE1-4C52-B21D-AE0E5E918982}" type="presParOf" srcId="{471FDFA6-C929-4A8F-969E-381EA99C3A11}" destId="{EF6FA77B-37FA-4C15-9AE0-73BBAAA5EEFF}" srcOrd="5" destOrd="0" presId="urn:microsoft.com/office/officeart/2005/8/layout/default"/>
    <dgm:cxn modelId="{2A42F1D9-5CAA-4E97-8F34-3D8B5BC448B9}" type="presParOf" srcId="{471FDFA6-C929-4A8F-969E-381EA99C3A11}" destId="{FC73AF90-1143-4EB5-9CD1-579AFAC70196}" srcOrd="6" destOrd="0" presId="urn:microsoft.com/office/officeart/2005/8/layout/default"/>
    <dgm:cxn modelId="{5F8EC4F8-272B-4616-9496-9C50D538A913}" type="presParOf" srcId="{471FDFA6-C929-4A8F-969E-381EA99C3A11}" destId="{FADEC57D-3CB1-42FA-97A7-D54218F142C9}" srcOrd="7" destOrd="0" presId="urn:microsoft.com/office/officeart/2005/8/layout/default"/>
    <dgm:cxn modelId="{77F3D67A-78C0-4252-9143-38DF154E5648}" type="presParOf" srcId="{471FDFA6-C929-4A8F-969E-381EA99C3A11}" destId="{3D8C66EE-7A5E-4F1B-8E32-0DBEBCD2B10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BB2E9A-ABE4-4FEB-85E9-67509E65403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A6AB427-FDC1-466B-A9D1-6555BB7660A7}">
      <dgm:prSet/>
      <dgm:spPr/>
      <dgm:t>
        <a:bodyPr/>
        <a:lstStyle/>
        <a:p>
          <a:r>
            <a:rPr lang="en-GB"/>
            <a:t>The presentation needs a beginning, a middle and an end.</a:t>
          </a:r>
          <a:endParaRPr lang="en-US"/>
        </a:p>
      </dgm:t>
    </dgm:pt>
    <dgm:pt modelId="{E3B19859-0F11-4398-BB90-EE1D57F560C2}" type="parTrans" cxnId="{C1B2E247-8326-4618-9F64-8564EDAA96B5}">
      <dgm:prSet/>
      <dgm:spPr/>
      <dgm:t>
        <a:bodyPr/>
        <a:lstStyle/>
        <a:p>
          <a:endParaRPr lang="en-US"/>
        </a:p>
      </dgm:t>
    </dgm:pt>
    <dgm:pt modelId="{519C0D7E-B551-4E4A-8216-01A85A0F7AC8}" type="sibTrans" cxnId="{C1B2E247-8326-4618-9F64-8564EDAA96B5}">
      <dgm:prSet/>
      <dgm:spPr/>
      <dgm:t>
        <a:bodyPr/>
        <a:lstStyle/>
        <a:p>
          <a:endParaRPr lang="en-US"/>
        </a:p>
      </dgm:t>
    </dgm:pt>
    <dgm:pt modelId="{F5A72E3C-6452-43F0-910B-0BE475315465}">
      <dgm:prSet/>
      <dgm:spPr/>
      <dgm:t>
        <a:bodyPr/>
        <a:lstStyle/>
        <a:p>
          <a:r>
            <a:rPr lang="en-GB" dirty="0"/>
            <a:t>Introduction is important.</a:t>
          </a:r>
          <a:endParaRPr lang="en-US" dirty="0"/>
        </a:p>
      </dgm:t>
    </dgm:pt>
    <dgm:pt modelId="{29CA7295-5475-4DF1-96A7-ED1D668228B9}" type="parTrans" cxnId="{F769FC85-0729-492C-A445-DA7CF377786D}">
      <dgm:prSet/>
      <dgm:spPr/>
      <dgm:t>
        <a:bodyPr/>
        <a:lstStyle/>
        <a:p>
          <a:endParaRPr lang="en-US"/>
        </a:p>
      </dgm:t>
    </dgm:pt>
    <dgm:pt modelId="{306D3A50-4994-473C-A867-E3471DFBDD25}" type="sibTrans" cxnId="{F769FC85-0729-492C-A445-DA7CF377786D}">
      <dgm:prSet/>
      <dgm:spPr/>
      <dgm:t>
        <a:bodyPr/>
        <a:lstStyle/>
        <a:p>
          <a:endParaRPr lang="en-US"/>
        </a:p>
      </dgm:t>
    </dgm:pt>
    <dgm:pt modelId="{B47919D0-2711-4A0E-8CF2-083B17B51CC4}">
      <dgm:prSet/>
      <dgm:spPr/>
      <dgm:t>
        <a:bodyPr/>
        <a:lstStyle/>
        <a:p>
          <a:r>
            <a:rPr lang="en-GB" dirty="0"/>
            <a:t>Timing - check the time allocation and practice against a clock.</a:t>
          </a:r>
          <a:endParaRPr lang="en-US" dirty="0"/>
        </a:p>
      </dgm:t>
    </dgm:pt>
    <dgm:pt modelId="{050CEE2E-BC41-49E1-BFFD-7AE2A8DAE4DE}" type="parTrans" cxnId="{FD352C39-4DF5-4DED-BF48-1F1F612CBDB2}">
      <dgm:prSet/>
      <dgm:spPr/>
      <dgm:t>
        <a:bodyPr/>
        <a:lstStyle/>
        <a:p>
          <a:endParaRPr lang="en-US"/>
        </a:p>
      </dgm:t>
    </dgm:pt>
    <dgm:pt modelId="{513F6B8E-FFDD-4C5A-B59F-C095D45771A0}" type="sibTrans" cxnId="{FD352C39-4DF5-4DED-BF48-1F1F612CBDB2}">
      <dgm:prSet/>
      <dgm:spPr/>
      <dgm:t>
        <a:bodyPr/>
        <a:lstStyle/>
        <a:p>
          <a:endParaRPr lang="en-US"/>
        </a:p>
      </dgm:t>
    </dgm:pt>
    <dgm:pt modelId="{661A4495-DFE1-4C35-9C7A-5E323235C95F}">
      <dgm:prSet/>
      <dgm:spPr/>
      <dgm:t>
        <a:bodyPr/>
        <a:lstStyle/>
        <a:p>
          <a:r>
            <a:rPr lang="en-GB"/>
            <a:t>Allow time for questions</a:t>
          </a:r>
          <a:endParaRPr lang="en-US"/>
        </a:p>
      </dgm:t>
    </dgm:pt>
    <dgm:pt modelId="{97016F32-56C9-42B1-85A1-0E8BCEB5F413}" type="parTrans" cxnId="{4C67C0E6-155D-46CA-BCD2-4D47C37320D1}">
      <dgm:prSet/>
      <dgm:spPr/>
      <dgm:t>
        <a:bodyPr/>
        <a:lstStyle/>
        <a:p>
          <a:endParaRPr lang="en-US"/>
        </a:p>
      </dgm:t>
    </dgm:pt>
    <dgm:pt modelId="{CB02FB22-6FE1-4C2D-9673-B8B0E4D9DDA1}" type="sibTrans" cxnId="{4C67C0E6-155D-46CA-BCD2-4D47C37320D1}">
      <dgm:prSet/>
      <dgm:spPr/>
      <dgm:t>
        <a:bodyPr/>
        <a:lstStyle/>
        <a:p>
          <a:endParaRPr lang="en-US"/>
        </a:p>
      </dgm:t>
    </dgm:pt>
    <dgm:pt modelId="{2D059A75-B16F-4373-8FCC-D2AC0CAF6D54}">
      <dgm:prSet/>
      <dgm:spPr/>
      <dgm:t>
        <a:bodyPr/>
        <a:lstStyle/>
        <a:p>
          <a:r>
            <a:rPr lang="en-GB"/>
            <a:t>Prepare for questions</a:t>
          </a:r>
          <a:endParaRPr lang="en-US"/>
        </a:p>
      </dgm:t>
    </dgm:pt>
    <dgm:pt modelId="{B5CC12F2-15F4-447C-8969-E03E4C4F7D5E}" type="parTrans" cxnId="{1AD02E5F-CD51-43C3-92D5-F0982D7AAD9D}">
      <dgm:prSet/>
      <dgm:spPr/>
      <dgm:t>
        <a:bodyPr/>
        <a:lstStyle/>
        <a:p>
          <a:endParaRPr lang="en-US"/>
        </a:p>
      </dgm:t>
    </dgm:pt>
    <dgm:pt modelId="{D69C25EF-7FE5-4946-801F-F11FD29723A3}" type="sibTrans" cxnId="{1AD02E5F-CD51-43C3-92D5-F0982D7AAD9D}">
      <dgm:prSet/>
      <dgm:spPr/>
      <dgm:t>
        <a:bodyPr/>
        <a:lstStyle/>
        <a:p>
          <a:endParaRPr lang="en-US"/>
        </a:p>
      </dgm:t>
    </dgm:pt>
    <dgm:pt modelId="{755455D2-FDD2-4521-B2EC-D5FC1E986104}" type="pres">
      <dgm:prSet presAssocID="{56BB2E9A-ABE4-4FEB-85E9-67509E65403D}" presName="root" presStyleCnt="0">
        <dgm:presLayoutVars>
          <dgm:dir/>
          <dgm:resizeHandles val="exact"/>
        </dgm:presLayoutVars>
      </dgm:prSet>
      <dgm:spPr/>
    </dgm:pt>
    <dgm:pt modelId="{DB9382AD-B62E-46DE-A1E6-D30015E85EE8}" type="pres">
      <dgm:prSet presAssocID="{3A6AB427-FDC1-466B-A9D1-6555BB7660A7}" presName="compNode" presStyleCnt="0"/>
      <dgm:spPr/>
    </dgm:pt>
    <dgm:pt modelId="{10BAC2E1-0B77-46B6-B186-4CB79DAC49D6}" type="pres">
      <dgm:prSet presAssocID="{3A6AB427-FDC1-466B-A9D1-6555BB7660A7}" presName="bgRect" presStyleLbl="bgShp" presStyleIdx="0" presStyleCnt="5"/>
      <dgm:spPr/>
    </dgm:pt>
    <dgm:pt modelId="{44D0D1CA-CA6D-4843-9F81-6405A77390AA}" type="pres">
      <dgm:prSet presAssocID="{3A6AB427-FDC1-466B-A9D1-6555BB7660A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se"/>
        </a:ext>
      </dgm:extLst>
    </dgm:pt>
    <dgm:pt modelId="{FBE9F6DD-CA00-4208-87D1-FE1060E23348}" type="pres">
      <dgm:prSet presAssocID="{3A6AB427-FDC1-466B-A9D1-6555BB7660A7}" presName="spaceRect" presStyleCnt="0"/>
      <dgm:spPr/>
    </dgm:pt>
    <dgm:pt modelId="{9AD9F141-73A4-4B97-B8DE-DE0D304C4CF1}" type="pres">
      <dgm:prSet presAssocID="{3A6AB427-FDC1-466B-A9D1-6555BB7660A7}" presName="parTx" presStyleLbl="revTx" presStyleIdx="0" presStyleCnt="5">
        <dgm:presLayoutVars>
          <dgm:chMax val="0"/>
          <dgm:chPref val="0"/>
        </dgm:presLayoutVars>
      </dgm:prSet>
      <dgm:spPr/>
    </dgm:pt>
    <dgm:pt modelId="{568C6621-708D-410C-AC40-3B083D2D3911}" type="pres">
      <dgm:prSet presAssocID="{519C0D7E-B551-4E4A-8216-01A85A0F7AC8}" presName="sibTrans" presStyleCnt="0"/>
      <dgm:spPr/>
    </dgm:pt>
    <dgm:pt modelId="{CDD74DB6-8D89-4CE0-B106-67107A221ACA}" type="pres">
      <dgm:prSet presAssocID="{F5A72E3C-6452-43F0-910B-0BE475315465}" presName="compNode" presStyleCnt="0"/>
      <dgm:spPr/>
    </dgm:pt>
    <dgm:pt modelId="{0D1FCE57-949E-4380-8224-E84038823FFB}" type="pres">
      <dgm:prSet presAssocID="{F5A72E3C-6452-43F0-910B-0BE475315465}" presName="bgRect" presStyleLbl="bgShp" presStyleIdx="1" presStyleCnt="5"/>
      <dgm:spPr/>
    </dgm:pt>
    <dgm:pt modelId="{7562E33A-2452-4060-B55D-1DE728432966}" type="pres">
      <dgm:prSet presAssocID="{F5A72E3C-6452-43F0-910B-0BE47531546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EA6D681-B2F8-45F3-9B82-36603678EDDA}" type="pres">
      <dgm:prSet presAssocID="{F5A72E3C-6452-43F0-910B-0BE475315465}" presName="spaceRect" presStyleCnt="0"/>
      <dgm:spPr/>
    </dgm:pt>
    <dgm:pt modelId="{09FD19A1-FE7E-47A3-9F95-EBE72AAD8054}" type="pres">
      <dgm:prSet presAssocID="{F5A72E3C-6452-43F0-910B-0BE475315465}" presName="parTx" presStyleLbl="revTx" presStyleIdx="1" presStyleCnt="5">
        <dgm:presLayoutVars>
          <dgm:chMax val="0"/>
          <dgm:chPref val="0"/>
        </dgm:presLayoutVars>
      </dgm:prSet>
      <dgm:spPr/>
    </dgm:pt>
    <dgm:pt modelId="{1182EA7E-107A-4104-A528-2008572B91FB}" type="pres">
      <dgm:prSet presAssocID="{306D3A50-4994-473C-A867-E3471DFBDD25}" presName="sibTrans" presStyleCnt="0"/>
      <dgm:spPr/>
    </dgm:pt>
    <dgm:pt modelId="{BE935911-8F5A-4233-AD39-3FECB16D7FDA}" type="pres">
      <dgm:prSet presAssocID="{B47919D0-2711-4A0E-8CF2-083B17B51CC4}" presName="compNode" presStyleCnt="0"/>
      <dgm:spPr/>
    </dgm:pt>
    <dgm:pt modelId="{AFFADD9E-1739-499D-8A25-D9DC271D02C7}" type="pres">
      <dgm:prSet presAssocID="{B47919D0-2711-4A0E-8CF2-083B17B51CC4}" presName="bgRect" presStyleLbl="bgShp" presStyleIdx="2" presStyleCnt="5"/>
      <dgm:spPr/>
    </dgm:pt>
    <dgm:pt modelId="{822C3F51-CD50-4B4F-9879-3AC260559B36}" type="pres">
      <dgm:prSet presAssocID="{B47919D0-2711-4A0E-8CF2-083B17B51CC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4DE8411D-ED52-4760-8874-20390721B7AA}" type="pres">
      <dgm:prSet presAssocID="{B47919D0-2711-4A0E-8CF2-083B17B51CC4}" presName="spaceRect" presStyleCnt="0"/>
      <dgm:spPr/>
    </dgm:pt>
    <dgm:pt modelId="{8D8A8B06-98BE-4665-B95E-B907DD4BFCFE}" type="pres">
      <dgm:prSet presAssocID="{B47919D0-2711-4A0E-8CF2-083B17B51CC4}" presName="parTx" presStyleLbl="revTx" presStyleIdx="2" presStyleCnt="5">
        <dgm:presLayoutVars>
          <dgm:chMax val="0"/>
          <dgm:chPref val="0"/>
        </dgm:presLayoutVars>
      </dgm:prSet>
      <dgm:spPr/>
    </dgm:pt>
    <dgm:pt modelId="{DF5CDCC7-5696-4ACA-B05C-1402947995A3}" type="pres">
      <dgm:prSet presAssocID="{513F6B8E-FFDD-4C5A-B59F-C095D45771A0}" presName="sibTrans" presStyleCnt="0"/>
      <dgm:spPr/>
    </dgm:pt>
    <dgm:pt modelId="{931EF293-D37D-4258-9029-8D60FCC45614}" type="pres">
      <dgm:prSet presAssocID="{661A4495-DFE1-4C35-9C7A-5E323235C95F}" presName="compNode" presStyleCnt="0"/>
      <dgm:spPr/>
    </dgm:pt>
    <dgm:pt modelId="{2C7BF358-33F5-41E1-A1D2-A8AE9AC48AF6}" type="pres">
      <dgm:prSet presAssocID="{661A4495-DFE1-4C35-9C7A-5E323235C95F}" presName="bgRect" presStyleLbl="bgShp" presStyleIdx="3" presStyleCnt="5"/>
      <dgm:spPr/>
    </dgm:pt>
    <dgm:pt modelId="{10618DAA-493D-4373-B909-544C4E0BB721}" type="pres">
      <dgm:prSet presAssocID="{661A4495-DFE1-4C35-9C7A-5E323235C95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544AFFDF-D764-4DEF-A6BA-CB24DCB13C31}" type="pres">
      <dgm:prSet presAssocID="{661A4495-DFE1-4C35-9C7A-5E323235C95F}" presName="spaceRect" presStyleCnt="0"/>
      <dgm:spPr/>
    </dgm:pt>
    <dgm:pt modelId="{2AF9DBE1-AF6D-4F51-8EA3-FB406A3CC60C}" type="pres">
      <dgm:prSet presAssocID="{661A4495-DFE1-4C35-9C7A-5E323235C95F}" presName="parTx" presStyleLbl="revTx" presStyleIdx="3" presStyleCnt="5">
        <dgm:presLayoutVars>
          <dgm:chMax val="0"/>
          <dgm:chPref val="0"/>
        </dgm:presLayoutVars>
      </dgm:prSet>
      <dgm:spPr/>
    </dgm:pt>
    <dgm:pt modelId="{3DBF4293-9337-4BF1-8986-226F805B0A44}" type="pres">
      <dgm:prSet presAssocID="{CB02FB22-6FE1-4C2D-9673-B8B0E4D9DDA1}" presName="sibTrans" presStyleCnt="0"/>
      <dgm:spPr/>
    </dgm:pt>
    <dgm:pt modelId="{C4829F74-24F5-452B-9EED-6C15740439CD}" type="pres">
      <dgm:prSet presAssocID="{2D059A75-B16F-4373-8FCC-D2AC0CAF6D54}" presName="compNode" presStyleCnt="0"/>
      <dgm:spPr/>
    </dgm:pt>
    <dgm:pt modelId="{3DB65DE8-BF6E-4CA7-BA57-2A1F81B34989}" type="pres">
      <dgm:prSet presAssocID="{2D059A75-B16F-4373-8FCC-D2AC0CAF6D54}" presName="bgRect" presStyleLbl="bgShp" presStyleIdx="4" presStyleCnt="5"/>
      <dgm:spPr/>
    </dgm:pt>
    <dgm:pt modelId="{E8C22530-D4F2-461D-8D0D-552E11C1E5EF}" type="pres">
      <dgm:prSet presAssocID="{2D059A75-B16F-4373-8FCC-D2AC0CAF6D5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7D420C3-3F48-45CE-AABF-4A7CDA5F8E65}" type="pres">
      <dgm:prSet presAssocID="{2D059A75-B16F-4373-8FCC-D2AC0CAF6D54}" presName="spaceRect" presStyleCnt="0"/>
      <dgm:spPr/>
    </dgm:pt>
    <dgm:pt modelId="{3CBBACC0-CEFD-45EE-951D-CF5E84EBE31E}" type="pres">
      <dgm:prSet presAssocID="{2D059A75-B16F-4373-8FCC-D2AC0CAF6D5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F16E800-1DA7-4C64-A501-9A717F01D5CD}" type="presOf" srcId="{F5A72E3C-6452-43F0-910B-0BE475315465}" destId="{09FD19A1-FE7E-47A3-9F95-EBE72AAD8054}" srcOrd="0" destOrd="0" presId="urn:microsoft.com/office/officeart/2018/2/layout/IconVerticalSolidList"/>
    <dgm:cxn modelId="{FD352C39-4DF5-4DED-BF48-1F1F612CBDB2}" srcId="{56BB2E9A-ABE4-4FEB-85E9-67509E65403D}" destId="{B47919D0-2711-4A0E-8CF2-083B17B51CC4}" srcOrd="2" destOrd="0" parTransId="{050CEE2E-BC41-49E1-BFFD-7AE2A8DAE4DE}" sibTransId="{513F6B8E-FFDD-4C5A-B59F-C095D45771A0}"/>
    <dgm:cxn modelId="{1AD02E5F-CD51-43C3-92D5-F0982D7AAD9D}" srcId="{56BB2E9A-ABE4-4FEB-85E9-67509E65403D}" destId="{2D059A75-B16F-4373-8FCC-D2AC0CAF6D54}" srcOrd="4" destOrd="0" parTransId="{B5CC12F2-15F4-447C-8969-E03E4C4F7D5E}" sibTransId="{D69C25EF-7FE5-4946-801F-F11FD29723A3}"/>
    <dgm:cxn modelId="{966CCA41-130E-45FB-9B63-F7A10F1CDB8E}" type="presOf" srcId="{661A4495-DFE1-4C35-9C7A-5E323235C95F}" destId="{2AF9DBE1-AF6D-4F51-8EA3-FB406A3CC60C}" srcOrd="0" destOrd="0" presId="urn:microsoft.com/office/officeart/2018/2/layout/IconVerticalSolidList"/>
    <dgm:cxn modelId="{C1B2E247-8326-4618-9F64-8564EDAA96B5}" srcId="{56BB2E9A-ABE4-4FEB-85E9-67509E65403D}" destId="{3A6AB427-FDC1-466B-A9D1-6555BB7660A7}" srcOrd="0" destOrd="0" parTransId="{E3B19859-0F11-4398-BB90-EE1D57F560C2}" sibTransId="{519C0D7E-B551-4E4A-8216-01A85A0F7AC8}"/>
    <dgm:cxn modelId="{F769FC85-0729-492C-A445-DA7CF377786D}" srcId="{56BB2E9A-ABE4-4FEB-85E9-67509E65403D}" destId="{F5A72E3C-6452-43F0-910B-0BE475315465}" srcOrd="1" destOrd="0" parTransId="{29CA7295-5475-4DF1-96A7-ED1D668228B9}" sibTransId="{306D3A50-4994-473C-A867-E3471DFBDD25}"/>
    <dgm:cxn modelId="{DCA1498C-048B-42DA-860B-5CB69078B093}" type="presOf" srcId="{3A6AB427-FDC1-466B-A9D1-6555BB7660A7}" destId="{9AD9F141-73A4-4B97-B8DE-DE0D304C4CF1}" srcOrd="0" destOrd="0" presId="urn:microsoft.com/office/officeart/2018/2/layout/IconVerticalSolidList"/>
    <dgm:cxn modelId="{8D1B6096-6E6D-413D-A937-FD5B15D1E252}" type="presOf" srcId="{56BB2E9A-ABE4-4FEB-85E9-67509E65403D}" destId="{755455D2-FDD2-4521-B2EC-D5FC1E986104}" srcOrd="0" destOrd="0" presId="urn:microsoft.com/office/officeart/2018/2/layout/IconVerticalSolidList"/>
    <dgm:cxn modelId="{4C67C0E6-155D-46CA-BCD2-4D47C37320D1}" srcId="{56BB2E9A-ABE4-4FEB-85E9-67509E65403D}" destId="{661A4495-DFE1-4C35-9C7A-5E323235C95F}" srcOrd="3" destOrd="0" parTransId="{97016F32-56C9-42B1-85A1-0E8BCEB5F413}" sibTransId="{CB02FB22-6FE1-4C2D-9673-B8B0E4D9DDA1}"/>
    <dgm:cxn modelId="{04AD37F2-1A6C-480D-9074-D53A45D45F1D}" type="presOf" srcId="{2D059A75-B16F-4373-8FCC-D2AC0CAF6D54}" destId="{3CBBACC0-CEFD-45EE-951D-CF5E84EBE31E}" srcOrd="0" destOrd="0" presId="urn:microsoft.com/office/officeart/2018/2/layout/IconVerticalSolidList"/>
    <dgm:cxn modelId="{276F5AF2-F4BA-4164-82C8-C47DC8894657}" type="presOf" srcId="{B47919D0-2711-4A0E-8CF2-083B17B51CC4}" destId="{8D8A8B06-98BE-4665-B95E-B907DD4BFCFE}" srcOrd="0" destOrd="0" presId="urn:microsoft.com/office/officeart/2018/2/layout/IconVerticalSolidList"/>
    <dgm:cxn modelId="{EF4E9564-B658-4929-88BD-A489ED85C437}" type="presParOf" srcId="{755455D2-FDD2-4521-B2EC-D5FC1E986104}" destId="{DB9382AD-B62E-46DE-A1E6-D30015E85EE8}" srcOrd="0" destOrd="0" presId="urn:microsoft.com/office/officeart/2018/2/layout/IconVerticalSolidList"/>
    <dgm:cxn modelId="{4EB760FA-3112-441E-ACD4-28BA076DF939}" type="presParOf" srcId="{DB9382AD-B62E-46DE-A1E6-D30015E85EE8}" destId="{10BAC2E1-0B77-46B6-B186-4CB79DAC49D6}" srcOrd="0" destOrd="0" presId="urn:microsoft.com/office/officeart/2018/2/layout/IconVerticalSolidList"/>
    <dgm:cxn modelId="{0427E954-C555-4323-B544-4B495655FADA}" type="presParOf" srcId="{DB9382AD-B62E-46DE-A1E6-D30015E85EE8}" destId="{44D0D1CA-CA6D-4843-9F81-6405A77390AA}" srcOrd="1" destOrd="0" presId="urn:microsoft.com/office/officeart/2018/2/layout/IconVerticalSolidList"/>
    <dgm:cxn modelId="{5793D5A1-F246-471C-B3DD-ED7080040660}" type="presParOf" srcId="{DB9382AD-B62E-46DE-A1E6-D30015E85EE8}" destId="{FBE9F6DD-CA00-4208-87D1-FE1060E23348}" srcOrd="2" destOrd="0" presId="urn:microsoft.com/office/officeart/2018/2/layout/IconVerticalSolidList"/>
    <dgm:cxn modelId="{2DDCB290-E23B-4DAE-9847-E5271B3EFF96}" type="presParOf" srcId="{DB9382AD-B62E-46DE-A1E6-D30015E85EE8}" destId="{9AD9F141-73A4-4B97-B8DE-DE0D304C4CF1}" srcOrd="3" destOrd="0" presId="urn:microsoft.com/office/officeart/2018/2/layout/IconVerticalSolidList"/>
    <dgm:cxn modelId="{626B22DA-4DAA-4F51-B405-7F5B8C8799F9}" type="presParOf" srcId="{755455D2-FDD2-4521-B2EC-D5FC1E986104}" destId="{568C6621-708D-410C-AC40-3B083D2D3911}" srcOrd="1" destOrd="0" presId="urn:microsoft.com/office/officeart/2018/2/layout/IconVerticalSolidList"/>
    <dgm:cxn modelId="{EAD85172-DB30-410C-BB6B-D2E7430EFBCD}" type="presParOf" srcId="{755455D2-FDD2-4521-B2EC-D5FC1E986104}" destId="{CDD74DB6-8D89-4CE0-B106-67107A221ACA}" srcOrd="2" destOrd="0" presId="urn:microsoft.com/office/officeart/2018/2/layout/IconVerticalSolidList"/>
    <dgm:cxn modelId="{183B1651-6CB5-46CE-9A65-DAF23CE705FA}" type="presParOf" srcId="{CDD74DB6-8D89-4CE0-B106-67107A221ACA}" destId="{0D1FCE57-949E-4380-8224-E84038823FFB}" srcOrd="0" destOrd="0" presId="urn:microsoft.com/office/officeart/2018/2/layout/IconVerticalSolidList"/>
    <dgm:cxn modelId="{C569BF48-CF7F-410D-9EF8-B9624D291A17}" type="presParOf" srcId="{CDD74DB6-8D89-4CE0-B106-67107A221ACA}" destId="{7562E33A-2452-4060-B55D-1DE728432966}" srcOrd="1" destOrd="0" presId="urn:microsoft.com/office/officeart/2018/2/layout/IconVerticalSolidList"/>
    <dgm:cxn modelId="{B73344E4-6FFF-4F1A-ACD5-829640E09AB9}" type="presParOf" srcId="{CDD74DB6-8D89-4CE0-B106-67107A221ACA}" destId="{1EA6D681-B2F8-45F3-9B82-36603678EDDA}" srcOrd="2" destOrd="0" presId="urn:microsoft.com/office/officeart/2018/2/layout/IconVerticalSolidList"/>
    <dgm:cxn modelId="{11F3B46F-CBD5-4491-8074-CB2E89E81D52}" type="presParOf" srcId="{CDD74DB6-8D89-4CE0-B106-67107A221ACA}" destId="{09FD19A1-FE7E-47A3-9F95-EBE72AAD8054}" srcOrd="3" destOrd="0" presId="urn:microsoft.com/office/officeart/2018/2/layout/IconVerticalSolidList"/>
    <dgm:cxn modelId="{EA0F1059-095C-4F6B-8549-619F39DB4748}" type="presParOf" srcId="{755455D2-FDD2-4521-B2EC-D5FC1E986104}" destId="{1182EA7E-107A-4104-A528-2008572B91FB}" srcOrd="3" destOrd="0" presId="urn:microsoft.com/office/officeart/2018/2/layout/IconVerticalSolidList"/>
    <dgm:cxn modelId="{9AB64BFC-8C70-4794-AB80-107CE5074D35}" type="presParOf" srcId="{755455D2-FDD2-4521-B2EC-D5FC1E986104}" destId="{BE935911-8F5A-4233-AD39-3FECB16D7FDA}" srcOrd="4" destOrd="0" presId="urn:microsoft.com/office/officeart/2018/2/layout/IconVerticalSolidList"/>
    <dgm:cxn modelId="{E3D7AB9F-7FEC-4456-8858-2B17F6FC9AAB}" type="presParOf" srcId="{BE935911-8F5A-4233-AD39-3FECB16D7FDA}" destId="{AFFADD9E-1739-499D-8A25-D9DC271D02C7}" srcOrd="0" destOrd="0" presId="urn:microsoft.com/office/officeart/2018/2/layout/IconVerticalSolidList"/>
    <dgm:cxn modelId="{FFFC1A7A-B8BD-4528-A9D4-EE4C23121BC5}" type="presParOf" srcId="{BE935911-8F5A-4233-AD39-3FECB16D7FDA}" destId="{822C3F51-CD50-4B4F-9879-3AC260559B36}" srcOrd="1" destOrd="0" presId="urn:microsoft.com/office/officeart/2018/2/layout/IconVerticalSolidList"/>
    <dgm:cxn modelId="{3BD4CD8C-1695-4FFF-9E38-DE4602B1BFEF}" type="presParOf" srcId="{BE935911-8F5A-4233-AD39-3FECB16D7FDA}" destId="{4DE8411D-ED52-4760-8874-20390721B7AA}" srcOrd="2" destOrd="0" presId="urn:microsoft.com/office/officeart/2018/2/layout/IconVerticalSolidList"/>
    <dgm:cxn modelId="{B75BD466-6A19-4715-A566-89B6D3EA1B63}" type="presParOf" srcId="{BE935911-8F5A-4233-AD39-3FECB16D7FDA}" destId="{8D8A8B06-98BE-4665-B95E-B907DD4BFCFE}" srcOrd="3" destOrd="0" presId="urn:microsoft.com/office/officeart/2018/2/layout/IconVerticalSolidList"/>
    <dgm:cxn modelId="{49072E25-0300-4B11-99F2-CFCB96227FA8}" type="presParOf" srcId="{755455D2-FDD2-4521-B2EC-D5FC1E986104}" destId="{DF5CDCC7-5696-4ACA-B05C-1402947995A3}" srcOrd="5" destOrd="0" presId="urn:microsoft.com/office/officeart/2018/2/layout/IconVerticalSolidList"/>
    <dgm:cxn modelId="{1D13A707-319F-4384-826D-621294D36559}" type="presParOf" srcId="{755455D2-FDD2-4521-B2EC-D5FC1E986104}" destId="{931EF293-D37D-4258-9029-8D60FCC45614}" srcOrd="6" destOrd="0" presId="urn:microsoft.com/office/officeart/2018/2/layout/IconVerticalSolidList"/>
    <dgm:cxn modelId="{E565FFC5-8913-4E48-80C9-FEA5691402B5}" type="presParOf" srcId="{931EF293-D37D-4258-9029-8D60FCC45614}" destId="{2C7BF358-33F5-41E1-A1D2-A8AE9AC48AF6}" srcOrd="0" destOrd="0" presId="urn:microsoft.com/office/officeart/2018/2/layout/IconVerticalSolidList"/>
    <dgm:cxn modelId="{082002D0-1053-4A07-AA22-0BA9FDA1AEED}" type="presParOf" srcId="{931EF293-D37D-4258-9029-8D60FCC45614}" destId="{10618DAA-493D-4373-B909-544C4E0BB721}" srcOrd="1" destOrd="0" presId="urn:microsoft.com/office/officeart/2018/2/layout/IconVerticalSolidList"/>
    <dgm:cxn modelId="{1CA5C753-385F-407D-81D4-A3E7994A10C1}" type="presParOf" srcId="{931EF293-D37D-4258-9029-8D60FCC45614}" destId="{544AFFDF-D764-4DEF-A6BA-CB24DCB13C31}" srcOrd="2" destOrd="0" presId="urn:microsoft.com/office/officeart/2018/2/layout/IconVerticalSolidList"/>
    <dgm:cxn modelId="{802DE98B-AEDD-45BE-A8D4-07B43EB1F7E4}" type="presParOf" srcId="{931EF293-D37D-4258-9029-8D60FCC45614}" destId="{2AF9DBE1-AF6D-4F51-8EA3-FB406A3CC60C}" srcOrd="3" destOrd="0" presId="urn:microsoft.com/office/officeart/2018/2/layout/IconVerticalSolidList"/>
    <dgm:cxn modelId="{8A719E83-38E0-4D51-A463-B2B9426F197D}" type="presParOf" srcId="{755455D2-FDD2-4521-B2EC-D5FC1E986104}" destId="{3DBF4293-9337-4BF1-8986-226F805B0A44}" srcOrd="7" destOrd="0" presId="urn:microsoft.com/office/officeart/2018/2/layout/IconVerticalSolidList"/>
    <dgm:cxn modelId="{8EBAF374-4E56-4F90-B382-3852C9A2D5EB}" type="presParOf" srcId="{755455D2-FDD2-4521-B2EC-D5FC1E986104}" destId="{C4829F74-24F5-452B-9EED-6C15740439CD}" srcOrd="8" destOrd="0" presId="urn:microsoft.com/office/officeart/2018/2/layout/IconVerticalSolidList"/>
    <dgm:cxn modelId="{A575634E-9F76-4ACB-A722-69482E962C3D}" type="presParOf" srcId="{C4829F74-24F5-452B-9EED-6C15740439CD}" destId="{3DB65DE8-BF6E-4CA7-BA57-2A1F81B34989}" srcOrd="0" destOrd="0" presId="urn:microsoft.com/office/officeart/2018/2/layout/IconVerticalSolidList"/>
    <dgm:cxn modelId="{3C721903-5E35-4D03-969C-692EDB710985}" type="presParOf" srcId="{C4829F74-24F5-452B-9EED-6C15740439CD}" destId="{E8C22530-D4F2-461D-8D0D-552E11C1E5EF}" srcOrd="1" destOrd="0" presId="urn:microsoft.com/office/officeart/2018/2/layout/IconVerticalSolidList"/>
    <dgm:cxn modelId="{43AA4988-80BF-4A37-9480-93EB7AF9434E}" type="presParOf" srcId="{C4829F74-24F5-452B-9EED-6C15740439CD}" destId="{57D420C3-3F48-45CE-AABF-4A7CDA5F8E65}" srcOrd="2" destOrd="0" presId="urn:microsoft.com/office/officeart/2018/2/layout/IconVerticalSolidList"/>
    <dgm:cxn modelId="{FF7F2606-B28A-444E-B66F-17B204BCDFBA}" type="presParOf" srcId="{C4829F74-24F5-452B-9EED-6C15740439CD}" destId="{3CBBACC0-CEFD-45EE-951D-CF5E84EBE31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E2B34D3-0918-4120-9925-B8DB3B2184DC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EB3FA8-1C1D-4FA8-AEDC-0D6FED0999D3}">
      <dgm:prSet/>
      <dgm:spPr/>
      <dgm:t>
        <a:bodyPr/>
        <a:lstStyle/>
        <a:p>
          <a:r>
            <a:rPr lang="en-GB"/>
            <a:t>Do a thorough checklist.</a:t>
          </a:r>
          <a:endParaRPr lang="en-US"/>
        </a:p>
      </dgm:t>
    </dgm:pt>
    <dgm:pt modelId="{2F5ECDFA-2B33-49B7-A9BE-249404ADE8EA}" type="parTrans" cxnId="{69A9914E-7C88-4F00-A4B2-93E550FCFD9C}">
      <dgm:prSet/>
      <dgm:spPr/>
      <dgm:t>
        <a:bodyPr/>
        <a:lstStyle/>
        <a:p>
          <a:endParaRPr lang="en-US"/>
        </a:p>
      </dgm:t>
    </dgm:pt>
    <dgm:pt modelId="{295A6687-17D9-43A4-B447-BFBBC8FAC778}" type="sibTrans" cxnId="{69A9914E-7C88-4F00-A4B2-93E550FCFD9C}">
      <dgm:prSet/>
      <dgm:spPr/>
      <dgm:t>
        <a:bodyPr/>
        <a:lstStyle/>
        <a:p>
          <a:endParaRPr lang="en-US"/>
        </a:p>
      </dgm:t>
    </dgm:pt>
    <dgm:pt modelId="{F467BCD3-8482-4BB8-8A57-29F6286ED997}">
      <dgm:prSet/>
      <dgm:spPr/>
      <dgm:t>
        <a:bodyPr/>
        <a:lstStyle/>
        <a:p>
          <a:r>
            <a:rPr lang="en-GB"/>
            <a:t>Ensure everything is working properly</a:t>
          </a:r>
          <a:endParaRPr lang="en-US"/>
        </a:p>
      </dgm:t>
    </dgm:pt>
    <dgm:pt modelId="{EFAEA6E3-AF7F-45CE-BC39-20D6EC5ED730}" type="parTrans" cxnId="{6F594CC6-FD16-4358-91CD-3C0298E34515}">
      <dgm:prSet/>
      <dgm:spPr/>
      <dgm:t>
        <a:bodyPr/>
        <a:lstStyle/>
        <a:p>
          <a:endParaRPr lang="en-US"/>
        </a:p>
      </dgm:t>
    </dgm:pt>
    <dgm:pt modelId="{9972A450-50EC-41B5-9B7A-D2B727632174}" type="sibTrans" cxnId="{6F594CC6-FD16-4358-91CD-3C0298E34515}">
      <dgm:prSet/>
      <dgm:spPr/>
      <dgm:t>
        <a:bodyPr/>
        <a:lstStyle/>
        <a:p>
          <a:endParaRPr lang="en-US"/>
        </a:p>
      </dgm:t>
    </dgm:pt>
    <dgm:pt modelId="{648B2527-6903-4702-90A6-3D6CFC5C35C2}">
      <dgm:prSet/>
      <dgm:spPr/>
      <dgm:t>
        <a:bodyPr/>
        <a:lstStyle/>
        <a:p>
          <a:r>
            <a:rPr lang="en-GB"/>
            <a:t>Have a back up in place</a:t>
          </a:r>
          <a:endParaRPr lang="en-US"/>
        </a:p>
      </dgm:t>
    </dgm:pt>
    <dgm:pt modelId="{60B16D94-C528-4CF5-9DC5-42EF7C36D914}" type="parTrans" cxnId="{BA0A6282-B3B6-4CBB-9959-D09CE472AC67}">
      <dgm:prSet/>
      <dgm:spPr/>
      <dgm:t>
        <a:bodyPr/>
        <a:lstStyle/>
        <a:p>
          <a:endParaRPr lang="en-US"/>
        </a:p>
      </dgm:t>
    </dgm:pt>
    <dgm:pt modelId="{1CDF6AFA-08BD-454A-9D72-699B2E031F67}" type="sibTrans" cxnId="{BA0A6282-B3B6-4CBB-9959-D09CE472AC67}">
      <dgm:prSet/>
      <dgm:spPr/>
      <dgm:t>
        <a:bodyPr/>
        <a:lstStyle/>
        <a:p>
          <a:endParaRPr lang="en-US"/>
        </a:p>
      </dgm:t>
    </dgm:pt>
    <dgm:pt modelId="{E35F0595-71B9-48A1-8CC6-91484258EBD7}">
      <dgm:prSet/>
      <dgm:spPr/>
      <dgm:t>
        <a:bodyPr/>
        <a:lstStyle/>
        <a:p>
          <a:r>
            <a:rPr lang="en-GB"/>
            <a:t>Handouts ready should IT systems not work.</a:t>
          </a:r>
          <a:endParaRPr lang="en-US"/>
        </a:p>
      </dgm:t>
    </dgm:pt>
    <dgm:pt modelId="{92894ADC-4B20-42C7-A86B-CBD7867CCB59}" type="parTrans" cxnId="{C9527447-0B12-479D-B5E3-E8316F76224F}">
      <dgm:prSet/>
      <dgm:spPr/>
      <dgm:t>
        <a:bodyPr/>
        <a:lstStyle/>
        <a:p>
          <a:endParaRPr lang="en-US"/>
        </a:p>
      </dgm:t>
    </dgm:pt>
    <dgm:pt modelId="{DDC5BC68-2304-4135-B6AC-18297F0A94D7}" type="sibTrans" cxnId="{C9527447-0B12-479D-B5E3-E8316F76224F}">
      <dgm:prSet/>
      <dgm:spPr/>
      <dgm:t>
        <a:bodyPr/>
        <a:lstStyle/>
        <a:p>
          <a:endParaRPr lang="en-US"/>
        </a:p>
      </dgm:t>
    </dgm:pt>
    <dgm:pt modelId="{CDF05027-2832-4249-B1ED-C7C45D15A5E8}">
      <dgm:prSet/>
      <dgm:spPr/>
      <dgm:t>
        <a:bodyPr/>
        <a:lstStyle/>
        <a:p>
          <a:r>
            <a:rPr lang="en-GB"/>
            <a:t>Analyse how you feel</a:t>
          </a:r>
          <a:endParaRPr lang="en-US"/>
        </a:p>
      </dgm:t>
    </dgm:pt>
    <dgm:pt modelId="{C3FBB176-D9CF-4758-9DF5-153E2DD3CF44}" type="parTrans" cxnId="{BB17E89D-814B-4574-8EA3-51D1EECA1174}">
      <dgm:prSet/>
      <dgm:spPr/>
      <dgm:t>
        <a:bodyPr/>
        <a:lstStyle/>
        <a:p>
          <a:endParaRPr lang="en-US"/>
        </a:p>
      </dgm:t>
    </dgm:pt>
    <dgm:pt modelId="{31523755-C674-4B7E-AF2A-478767CCCD3F}" type="sibTrans" cxnId="{BB17E89D-814B-4574-8EA3-51D1EECA1174}">
      <dgm:prSet/>
      <dgm:spPr/>
      <dgm:t>
        <a:bodyPr/>
        <a:lstStyle/>
        <a:p>
          <a:endParaRPr lang="en-US"/>
        </a:p>
      </dgm:t>
    </dgm:pt>
    <dgm:pt modelId="{AEC5F132-DD9F-41A1-95F5-9BD99CB0A5DD}" type="pres">
      <dgm:prSet presAssocID="{CE2B34D3-0918-4120-9925-B8DB3B2184DC}" presName="vert0" presStyleCnt="0">
        <dgm:presLayoutVars>
          <dgm:dir/>
          <dgm:animOne val="branch"/>
          <dgm:animLvl val="lvl"/>
        </dgm:presLayoutVars>
      </dgm:prSet>
      <dgm:spPr/>
    </dgm:pt>
    <dgm:pt modelId="{C02FD5F1-98C4-4D7C-82E7-CBF79FE74A62}" type="pres">
      <dgm:prSet presAssocID="{E6EB3FA8-1C1D-4FA8-AEDC-0D6FED0999D3}" presName="thickLine" presStyleLbl="alignNode1" presStyleIdx="0" presStyleCnt="5"/>
      <dgm:spPr/>
    </dgm:pt>
    <dgm:pt modelId="{B13AA1FB-615A-437C-825A-15BB13222008}" type="pres">
      <dgm:prSet presAssocID="{E6EB3FA8-1C1D-4FA8-AEDC-0D6FED0999D3}" presName="horz1" presStyleCnt="0"/>
      <dgm:spPr/>
    </dgm:pt>
    <dgm:pt modelId="{DB0BE610-1CEB-4918-8B37-4011287E51D1}" type="pres">
      <dgm:prSet presAssocID="{E6EB3FA8-1C1D-4FA8-AEDC-0D6FED0999D3}" presName="tx1" presStyleLbl="revTx" presStyleIdx="0" presStyleCnt="5"/>
      <dgm:spPr/>
    </dgm:pt>
    <dgm:pt modelId="{42FC12FB-26F2-46EA-B2C8-58AB5BF63E9B}" type="pres">
      <dgm:prSet presAssocID="{E6EB3FA8-1C1D-4FA8-AEDC-0D6FED0999D3}" presName="vert1" presStyleCnt="0"/>
      <dgm:spPr/>
    </dgm:pt>
    <dgm:pt modelId="{D0DA6808-6CC9-45DF-9F33-3533F313E722}" type="pres">
      <dgm:prSet presAssocID="{F467BCD3-8482-4BB8-8A57-29F6286ED997}" presName="thickLine" presStyleLbl="alignNode1" presStyleIdx="1" presStyleCnt="5"/>
      <dgm:spPr/>
    </dgm:pt>
    <dgm:pt modelId="{3C4279B9-E0C9-431B-BD3E-6E121AA16CD8}" type="pres">
      <dgm:prSet presAssocID="{F467BCD3-8482-4BB8-8A57-29F6286ED997}" presName="horz1" presStyleCnt="0"/>
      <dgm:spPr/>
    </dgm:pt>
    <dgm:pt modelId="{0C879CB3-E1B7-4FFD-8E68-EBA30D2501EE}" type="pres">
      <dgm:prSet presAssocID="{F467BCD3-8482-4BB8-8A57-29F6286ED997}" presName="tx1" presStyleLbl="revTx" presStyleIdx="1" presStyleCnt="5"/>
      <dgm:spPr/>
    </dgm:pt>
    <dgm:pt modelId="{018B6F4E-5CE4-4445-A21A-99AAE00A4A00}" type="pres">
      <dgm:prSet presAssocID="{F467BCD3-8482-4BB8-8A57-29F6286ED997}" presName="vert1" presStyleCnt="0"/>
      <dgm:spPr/>
    </dgm:pt>
    <dgm:pt modelId="{744284BD-0FED-45BC-BC5F-4F5C3BE9A5D2}" type="pres">
      <dgm:prSet presAssocID="{648B2527-6903-4702-90A6-3D6CFC5C35C2}" presName="thickLine" presStyleLbl="alignNode1" presStyleIdx="2" presStyleCnt="5"/>
      <dgm:spPr/>
    </dgm:pt>
    <dgm:pt modelId="{F7BE0862-095F-4799-924F-A9160ED1BA3C}" type="pres">
      <dgm:prSet presAssocID="{648B2527-6903-4702-90A6-3D6CFC5C35C2}" presName="horz1" presStyleCnt="0"/>
      <dgm:spPr/>
    </dgm:pt>
    <dgm:pt modelId="{67AC3F60-F07D-4950-9E7D-A490ACA15296}" type="pres">
      <dgm:prSet presAssocID="{648B2527-6903-4702-90A6-3D6CFC5C35C2}" presName="tx1" presStyleLbl="revTx" presStyleIdx="2" presStyleCnt="5"/>
      <dgm:spPr/>
    </dgm:pt>
    <dgm:pt modelId="{F52D4430-F443-486E-ABE6-6EEEA79F344E}" type="pres">
      <dgm:prSet presAssocID="{648B2527-6903-4702-90A6-3D6CFC5C35C2}" presName="vert1" presStyleCnt="0"/>
      <dgm:spPr/>
    </dgm:pt>
    <dgm:pt modelId="{29BD07BD-3918-4258-AD83-0FF5DC371B5E}" type="pres">
      <dgm:prSet presAssocID="{E35F0595-71B9-48A1-8CC6-91484258EBD7}" presName="thickLine" presStyleLbl="alignNode1" presStyleIdx="3" presStyleCnt="5"/>
      <dgm:spPr/>
    </dgm:pt>
    <dgm:pt modelId="{26DA391E-BABC-4C0C-BFF6-D26C7DF3B037}" type="pres">
      <dgm:prSet presAssocID="{E35F0595-71B9-48A1-8CC6-91484258EBD7}" presName="horz1" presStyleCnt="0"/>
      <dgm:spPr/>
    </dgm:pt>
    <dgm:pt modelId="{7AE9934F-BE3F-417D-A25D-B0E741A8E9A3}" type="pres">
      <dgm:prSet presAssocID="{E35F0595-71B9-48A1-8CC6-91484258EBD7}" presName="tx1" presStyleLbl="revTx" presStyleIdx="3" presStyleCnt="5"/>
      <dgm:spPr/>
    </dgm:pt>
    <dgm:pt modelId="{97BA8370-4018-476F-820E-051D16BC0106}" type="pres">
      <dgm:prSet presAssocID="{E35F0595-71B9-48A1-8CC6-91484258EBD7}" presName="vert1" presStyleCnt="0"/>
      <dgm:spPr/>
    </dgm:pt>
    <dgm:pt modelId="{07E1DC7C-7C13-4C9E-A11A-DA4BCDF8E912}" type="pres">
      <dgm:prSet presAssocID="{CDF05027-2832-4249-B1ED-C7C45D15A5E8}" presName="thickLine" presStyleLbl="alignNode1" presStyleIdx="4" presStyleCnt="5"/>
      <dgm:spPr/>
    </dgm:pt>
    <dgm:pt modelId="{C96D6585-DBA0-4F0D-A232-A1C595AA9331}" type="pres">
      <dgm:prSet presAssocID="{CDF05027-2832-4249-B1ED-C7C45D15A5E8}" presName="horz1" presStyleCnt="0"/>
      <dgm:spPr/>
    </dgm:pt>
    <dgm:pt modelId="{7F149399-2F8B-49CC-8EE6-B93350FC84A8}" type="pres">
      <dgm:prSet presAssocID="{CDF05027-2832-4249-B1ED-C7C45D15A5E8}" presName="tx1" presStyleLbl="revTx" presStyleIdx="4" presStyleCnt="5"/>
      <dgm:spPr/>
    </dgm:pt>
    <dgm:pt modelId="{FA51DAA9-B620-4280-A57E-74FEDAC9E65A}" type="pres">
      <dgm:prSet presAssocID="{CDF05027-2832-4249-B1ED-C7C45D15A5E8}" presName="vert1" presStyleCnt="0"/>
      <dgm:spPr/>
    </dgm:pt>
  </dgm:ptLst>
  <dgm:cxnLst>
    <dgm:cxn modelId="{3A4A1903-C600-4BF3-890A-1B959579CF2B}" type="presOf" srcId="{648B2527-6903-4702-90A6-3D6CFC5C35C2}" destId="{67AC3F60-F07D-4950-9E7D-A490ACA15296}" srcOrd="0" destOrd="0" presId="urn:microsoft.com/office/officeart/2008/layout/LinedList"/>
    <dgm:cxn modelId="{28CA9121-C799-49B0-B07C-45A35C35903A}" type="presOf" srcId="{CE2B34D3-0918-4120-9925-B8DB3B2184DC}" destId="{AEC5F132-DD9F-41A1-95F5-9BD99CB0A5DD}" srcOrd="0" destOrd="0" presId="urn:microsoft.com/office/officeart/2008/layout/LinedList"/>
    <dgm:cxn modelId="{72F2F239-A7C9-4572-9470-B4257AEEB115}" type="presOf" srcId="{F467BCD3-8482-4BB8-8A57-29F6286ED997}" destId="{0C879CB3-E1B7-4FFD-8E68-EBA30D2501EE}" srcOrd="0" destOrd="0" presId="urn:microsoft.com/office/officeart/2008/layout/LinedList"/>
    <dgm:cxn modelId="{C9527447-0B12-479D-B5E3-E8316F76224F}" srcId="{CE2B34D3-0918-4120-9925-B8DB3B2184DC}" destId="{E35F0595-71B9-48A1-8CC6-91484258EBD7}" srcOrd="3" destOrd="0" parTransId="{92894ADC-4B20-42C7-A86B-CBD7867CCB59}" sibTransId="{DDC5BC68-2304-4135-B6AC-18297F0A94D7}"/>
    <dgm:cxn modelId="{69A9914E-7C88-4F00-A4B2-93E550FCFD9C}" srcId="{CE2B34D3-0918-4120-9925-B8DB3B2184DC}" destId="{E6EB3FA8-1C1D-4FA8-AEDC-0D6FED0999D3}" srcOrd="0" destOrd="0" parTransId="{2F5ECDFA-2B33-49B7-A9BE-249404ADE8EA}" sibTransId="{295A6687-17D9-43A4-B447-BFBBC8FAC778}"/>
    <dgm:cxn modelId="{13BCA755-795B-4432-A307-7BD18DC58B7D}" type="presOf" srcId="{E6EB3FA8-1C1D-4FA8-AEDC-0D6FED0999D3}" destId="{DB0BE610-1CEB-4918-8B37-4011287E51D1}" srcOrd="0" destOrd="0" presId="urn:microsoft.com/office/officeart/2008/layout/LinedList"/>
    <dgm:cxn modelId="{BA0A6282-B3B6-4CBB-9959-D09CE472AC67}" srcId="{CE2B34D3-0918-4120-9925-B8DB3B2184DC}" destId="{648B2527-6903-4702-90A6-3D6CFC5C35C2}" srcOrd="2" destOrd="0" parTransId="{60B16D94-C528-4CF5-9DC5-42EF7C36D914}" sibTransId="{1CDF6AFA-08BD-454A-9D72-699B2E031F67}"/>
    <dgm:cxn modelId="{BB17E89D-814B-4574-8EA3-51D1EECA1174}" srcId="{CE2B34D3-0918-4120-9925-B8DB3B2184DC}" destId="{CDF05027-2832-4249-B1ED-C7C45D15A5E8}" srcOrd="4" destOrd="0" parTransId="{C3FBB176-D9CF-4758-9DF5-153E2DD3CF44}" sibTransId="{31523755-C674-4B7E-AF2A-478767CCCD3F}"/>
    <dgm:cxn modelId="{5992BAC0-A49C-46A7-BCCD-109B8713C7EB}" type="presOf" srcId="{CDF05027-2832-4249-B1ED-C7C45D15A5E8}" destId="{7F149399-2F8B-49CC-8EE6-B93350FC84A8}" srcOrd="0" destOrd="0" presId="urn:microsoft.com/office/officeart/2008/layout/LinedList"/>
    <dgm:cxn modelId="{6F594CC6-FD16-4358-91CD-3C0298E34515}" srcId="{CE2B34D3-0918-4120-9925-B8DB3B2184DC}" destId="{F467BCD3-8482-4BB8-8A57-29F6286ED997}" srcOrd="1" destOrd="0" parTransId="{EFAEA6E3-AF7F-45CE-BC39-20D6EC5ED730}" sibTransId="{9972A450-50EC-41B5-9B7A-D2B727632174}"/>
    <dgm:cxn modelId="{6DF340D1-3950-4E81-8898-7399DDD4CF31}" type="presOf" srcId="{E35F0595-71B9-48A1-8CC6-91484258EBD7}" destId="{7AE9934F-BE3F-417D-A25D-B0E741A8E9A3}" srcOrd="0" destOrd="0" presId="urn:microsoft.com/office/officeart/2008/layout/LinedList"/>
    <dgm:cxn modelId="{051E914B-C361-4FB2-BA14-6BEC0C20F3B3}" type="presParOf" srcId="{AEC5F132-DD9F-41A1-95F5-9BD99CB0A5DD}" destId="{C02FD5F1-98C4-4D7C-82E7-CBF79FE74A62}" srcOrd="0" destOrd="0" presId="urn:microsoft.com/office/officeart/2008/layout/LinedList"/>
    <dgm:cxn modelId="{D4D943DE-2212-4E40-AA27-68D770C00EAA}" type="presParOf" srcId="{AEC5F132-DD9F-41A1-95F5-9BD99CB0A5DD}" destId="{B13AA1FB-615A-437C-825A-15BB13222008}" srcOrd="1" destOrd="0" presId="urn:microsoft.com/office/officeart/2008/layout/LinedList"/>
    <dgm:cxn modelId="{6155C04B-51E4-4A27-BC60-67B6EA48DA2C}" type="presParOf" srcId="{B13AA1FB-615A-437C-825A-15BB13222008}" destId="{DB0BE610-1CEB-4918-8B37-4011287E51D1}" srcOrd="0" destOrd="0" presId="urn:microsoft.com/office/officeart/2008/layout/LinedList"/>
    <dgm:cxn modelId="{952CDC17-0F8F-4C62-85C1-38F559AAD450}" type="presParOf" srcId="{B13AA1FB-615A-437C-825A-15BB13222008}" destId="{42FC12FB-26F2-46EA-B2C8-58AB5BF63E9B}" srcOrd="1" destOrd="0" presId="urn:microsoft.com/office/officeart/2008/layout/LinedList"/>
    <dgm:cxn modelId="{1D81CB56-7A53-48F3-90B2-0E924688E071}" type="presParOf" srcId="{AEC5F132-DD9F-41A1-95F5-9BD99CB0A5DD}" destId="{D0DA6808-6CC9-45DF-9F33-3533F313E722}" srcOrd="2" destOrd="0" presId="urn:microsoft.com/office/officeart/2008/layout/LinedList"/>
    <dgm:cxn modelId="{7F0EBC1C-524F-4697-886A-AA0EC0A89A89}" type="presParOf" srcId="{AEC5F132-DD9F-41A1-95F5-9BD99CB0A5DD}" destId="{3C4279B9-E0C9-431B-BD3E-6E121AA16CD8}" srcOrd="3" destOrd="0" presId="urn:microsoft.com/office/officeart/2008/layout/LinedList"/>
    <dgm:cxn modelId="{D4492699-B389-44E1-884D-CA43D936B06C}" type="presParOf" srcId="{3C4279B9-E0C9-431B-BD3E-6E121AA16CD8}" destId="{0C879CB3-E1B7-4FFD-8E68-EBA30D2501EE}" srcOrd="0" destOrd="0" presId="urn:microsoft.com/office/officeart/2008/layout/LinedList"/>
    <dgm:cxn modelId="{C5E4A3EC-8EA3-4673-9BF8-E58F5685F867}" type="presParOf" srcId="{3C4279B9-E0C9-431B-BD3E-6E121AA16CD8}" destId="{018B6F4E-5CE4-4445-A21A-99AAE00A4A00}" srcOrd="1" destOrd="0" presId="urn:microsoft.com/office/officeart/2008/layout/LinedList"/>
    <dgm:cxn modelId="{0FCA6ED9-C2DB-4817-9BA3-CD6AE44EFA18}" type="presParOf" srcId="{AEC5F132-DD9F-41A1-95F5-9BD99CB0A5DD}" destId="{744284BD-0FED-45BC-BC5F-4F5C3BE9A5D2}" srcOrd="4" destOrd="0" presId="urn:microsoft.com/office/officeart/2008/layout/LinedList"/>
    <dgm:cxn modelId="{2DE9444C-B198-4E6E-B608-2BFC8816E354}" type="presParOf" srcId="{AEC5F132-DD9F-41A1-95F5-9BD99CB0A5DD}" destId="{F7BE0862-095F-4799-924F-A9160ED1BA3C}" srcOrd="5" destOrd="0" presId="urn:microsoft.com/office/officeart/2008/layout/LinedList"/>
    <dgm:cxn modelId="{9E53754B-A38E-4B24-822F-2F9C6415D143}" type="presParOf" srcId="{F7BE0862-095F-4799-924F-A9160ED1BA3C}" destId="{67AC3F60-F07D-4950-9E7D-A490ACA15296}" srcOrd="0" destOrd="0" presId="urn:microsoft.com/office/officeart/2008/layout/LinedList"/>
    <dgm:cxn modelId="{53F7BCEA-D96E-4640-8D14-363FFB4F6B7E}" type="presParOf" srcId="{F7BE0862-095F-4799-924F-A9160ED1BA3C}" destId="{F52D4430-F443-486E-ABE6-6EEEA79F344E}" srcOrd="1" destOrd="0" presId="urn:microsoft.com/office/officeart/2008/layout/LinedList"/>
    <dgm:cxn modelId="{C698C3B8-0F45-4C3D-8665-5E927A669162}" type="presParOf" srcId="{AEC5F132-DD9F-41A1-95F5-9BD99CB0A5DD}" destId="{29BD07BD-3918-4258-AD83-0FF5DC371B5E}" srcOrd="6" destOrd="0" presId="urn:microsoft.com/office/officeart/2008/layout/LinedList"/>
    <dgm:cxn modelId="{8370740E-AE0E-49C4-B132-97C3C196B146}" type="presParOf" srcId="{AEC5F132-DD9F-41A1-95F5-9BD99CB0A5DD}" destId="{26DA391E-BABC-4C0C-BFF6-D26C7DF3B037}" srcOrd="7" destOrd="0" presId="urn:microsoft.com/office/officeart/2008/layout/LinedList"/>
    <dgm:cxn modelId="{9EA638E7-84C3-4E43-84F0-A4642479AF65}" type="presParOf" srcId="{26DA391E-BABC-4C0C-BFF6-D26C7DF3B037}" destId="{7AE9934F-BE3F-417D-A25D-B0E741A8E9A3}" srcOrd="0" destOrd="0" presId="urn:microsoft.com/office/officeart/2008/layout/LinedList"/>
    <dgm:cxn modelId="{5E648B5F-5883-454F-A454-E099813F4D42}" type="presParOf" srcId="{26DA391E-BABC-4C0C-BFF6-D26C7DF3B037}" destId="{97BA8370-4018-476F-820E-051D16BC0106}" srcOrd="1" destOrd="0" presId="urn:microsoft.com/office/officeart/2008/layout/LinedList"/>
    <dgm:cxn modelId="{BBCB8C0D-0CB6-4ACB-8D64-188B16358769}" type="presParOf" srcId="{AEC5F132-DD9F-41A1-95F5-9BD99CB0A5DD}" destId="{07E1DC7C-7C13-4C9E-A11A-DA4BCDF8E912}" srcOrd="8" destOrd="0" presId="urn:microsoft.com/office/officeart/2008/layout/LinedList"/>
    <dgm:cxn modelId="{3BBC6FF7-62D6-46FB-A620-2527162A3FA5}" type="presParOf" srcId="{AEC5F132-DD9F-41A1-95F5-9BD99CB0A5DD}" destId="{C96D6585-DBA0-4F0D-A232-A1C595AA9331}" srcOrd="9" destOrd="0" presId="urn:microsoft.com/office/officeart/2008/layout/LinedList"/>
    <dgm:cxn modelId="{B3AB3FA3-1C37-457B-BADF-DEA3F34AAE16}" type="presParOf" srcId="{C96D6585-DBA0-4F0D-A232-A1C595AA9331}" destId="{7F149399-2F8B-49CC-8EE6-B93350FC84A8}" srcOrd="0" destOrd="0" presId="urn:microsoft.com/office/officeart/2008/layout/LinedList"/>
    <dgm:cxn modelId="{1873460A-1B36-429B-9BC4-FE08A6BA2716}" type="presParOf" srcId="{C96D6585-DBA0-4F0D-A232-A1C595AA9331}" destId="{FA51DAA9-B620-4280-A57E-74FEDAC9E65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3DB27-F13B-49FB-A526-2F84EB9321A5}">
      <dsp:nvSpPr>
        <dsp:cNvPr id="0" name=""/>
        <dsp:cNvSpPr/>
      </dsp:nvSpPr>
      <dsp:spPr>
        <a:xfrm>
          <a:off x="0" y="2232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BFDD2F-3A88-411B-A86A-4291EE2B18CB}">
      <dsp:nvSpPr>
        <dsp:cNvPr id="0" name=""/>
        <dsp:cNvSpPr/>
      </dsp:nvSpPr>
      <dsp:spPr>
        <a:xfrm>
          <a:off x="0" y="2232"/>
          <a:ext cx="6496050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Skills set</a:t>
          </a:r>
          <a:endParaRPr lang="en-US" sz="3500" kern="1200"/>
        </a:p>
      </dsp:txBody>
      <dsp:txXfrm>
        <a:off x="0" y="2232"/>
        <a:ext cx="6496050" cy="761255"/>
      </dsp:txXfrm>
    </dsp:sp>
    <dsp:sp modelId="{25E5FDEF-1469-412A-B84C-FDAB56CF6139}">
      <dsp:nvSpPr>
        <dsp:cNvPr id="0" name=""/>
        <dsp:cNvSpPr/>
      </dsp:nvSpPr>
      <dsp:spPr>
        <a:xfrm>
          <a:off x="0" y="763488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270963"/>
                <a:satOff val="-1326"/>
                <a:lumOff val="745"/>
                <a:alphaOff val="0"/>
                <a:tint val="98000"/>
                <a:lumMod val="114000"/>
              </a:schemeClr>
            </a:gs>
            <a:gs pos="100000">
              <a:schemeClr val="accent2">
                <a:hueOff val="270963"/>
                <a:satOff val="-1326"/>
                <a:lumOff val="74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70963"/>
              <a:satOff val="-1326"/>
              <a:lumOff val="74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712B9B-42CC-4A1D-B272-DBA4BFEE9A28}">
      <dsp:nvSpPr>
        <dsp:cNvPr id="0" name=""/>
        <dsp:cNvSpPr/>
      </dsp:nvSpPr>
      <dsp:spPr>
        <a:xfrm>
          <a:off x="0" y="763488"/>
          <a:ext cx="6496050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Topic and planning</a:t>
          </a:r>
          <a:endParaRPr lang="en-US" sz="3500" kern="1200"/>
        </a:p>
      </dsp:txBody>
      <dsp:txXfrm>
        <a:off x="0" y="763488"/>
        <a:ext cx="6496050" cy="761255"/>
      </dsp:txXfrm>
    </dsp:sp>
    <dsp:sp modelId="{012BD7FC-D618-47EB-A080-B711E7536D9A}">
      <dsp:nvSpPr>
        <dsp:cNvPr id="0" name=""/>
        <dsp:cNvSpPr/>
      </dsp:nvSpPr>
      <dsp:spPr>
        <a:xfrm>
          <a:off x="0" y="1524744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541926"/>
                <a:satOff val="-2653"/>
                <a:lumOff val="1490"/>
                <a:alphaOff val="0"/>
                <a:tint val="98000"/>
                <a:lumMod val="114000"/>
              </a:schemeClr>
            </a:gs>
            <a:gs pos="100000">
              <a:schemeClr val="accent2">
                <a:hueOff val="541926"/>
                <a:satOff val="-2653"/>
                <a:lumOff val="149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541926"/>
              <a:satOff val="-2653"/>
              <a:lumOff val="149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1D0735-07A2-474B-AA40-8BC9E6088B76}">
      <dsp:nvSpPr>
        <dsp:cNvPr id="0" name=""/>
        <dsp:cNvSpPr/>
      </dsp:nvSpPr>
      <dsp:spPr>
        <a:xfrm>
          <a:off x="0" y="1524744"/>
          <a:ext cx="6496050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Self-awareness</a:t>
          </a:r>
          <a:endParaRPr lang="en-US" sz="3500" kern="1200"/>
        </a:p>
      </dsp:txBody>
      <dsp:txXfrm>
        <a:off x="0" y="1524744"/>
        <a:ext cx="6496050" cy="761255"/>
      </dsp:txXfrm>
    </dsp:sp>
    <dsp:sp modelId="{C03029A4-3EEB-4153-9C12-1C579D34C9A4}">
      <dsp:nvSpPr>
        <dsp:cNvPr id="0" name=""/>
        <dsp:cNvSpPr/>
      </dsp:nvSpPr>
      <dsp:spPr>
        <a:xfrm>
          <a:off x="0" y="2286000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812888"/>
                <a:satOff val="-3979"/>
                <a:lumOff val="2235"/>
                <a:alphaOff val="0"/>
                <a:tint val="98000"/>
                <a:lumMod val="114000"/>
              </a:schemeClr>
            </a:gs>
            <a:gs pos="100000">
              <a:schemeClr val="accent2">
                <a:hueOff val="812888"/>
                <a:satOff val="-3979"/>
                <a:lumOff val="223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812888"/>
              <a:satOff val="-3979"/>
              <a:lumOff val="223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DB6E3B-260A-4FA3-B72A-A5DE579889A3}">
      <dsp:nvSpPr>
        <dsp:cNvPr id="0" name=""/>
        <dsp:cNvSpPr/>
      </dsp:nvSpPr>
      <dsp:spPr>
        <a:xfrm>
          <a:off x="0" y="2286000"/>
          <a:ext cx="6496050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Breathing</a:t>
          </a:r>
          <a:endParaRPr lang="en-US" sz="3500" kern="1200"/>
        </a:p>
      </dsp:txBody>
      <dsp:txXfrm>
        <a:off x="0" y="2286000"/>
        <a:ext cx="6496050" cy="761255"/>
      </dsp:txXfrm>
    </dsp:sp>
    <dsp:sp modelId="{36707151-38C7-4CCC-B21A-6EFC6A899679}">
      <dsp:nvSpPr>
        <dsp:cNvPr id="0" name=""/>
        <dsp:cNvSpPr/>
      </dsp:nvSpPr>
      <dsp:spPr>
        <a:xfrm>
          <a:off x="0" y="3047255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1083851"/>
                <a:satOff val="-5306"/>
                <a:lumOff val="2980"/>
                <a:alphaOff val="0"/>
                <a:tint val="98000"/>
                <a:lumMod val="114000"/>
              </a:schemeClr>
            </a:gs>
            <a:gs pos="100000">
              <a:schemeClr val="accent2">
                <a:hueOff val="1083851"/>
                <a:satOff val="-5306"/>
                <a:lumOff val="298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083851"/>
              <a:satOff val="-5306"/>
              <a:lumOff val="298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BBF8DA-3233-4255-9A34-480599110AAA}">
      <dsp:nvSpPr>
        <dsp:cNvPr id="0" name=""/>
        <dsp:cNvSpPr/>
      </dsp:nvSpPr>
      <dsp:spPr>
        <a:xfrm>
          <a:off x="0" y="3047255"/>
          <a:ext cx="6496050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Fight or flight</a:t>
          </a:r>
          <a:endParaRPr lang="en-US" sz="3500" kern="1200"/>
        </a:p>
      </dsp:txBody>
      <dsp:txXfrm>
        <a:off x="0" y="3047255"/>
        <a:ext cx="6496050" cy="761255"/>
      </dsp:txXfrm>
    </dsp:sp>
    <dsp:sp modelId="{EE6C95EF-279C-404D-BC80-8955C96BABD0}">
      <dsp:nvSpPr>
        <dsp:cNvPr id="0" name=""/>
        <dsp:cNvSpPr/>
      </dsp:nvSpPr>
      <dsp:spPr>
        <a:xfrm>
          <a:off x="0" y="3808511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1354814"/>
                <a:satOff val="-6632"/>
                <a:lumOff val="3725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4"/>
                <a:satOff val="-6632"/>
                <a:lumOff val="372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354814"/>
              <a:satOff val="-6632"/>
              <a:lumOff val="372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A9B0EC2-9121-481E-9293-4F92B36A012E}">
      <dsp:nvSpPr>
        <dsp:cNvPr id="0" name=""/>
        <dsp:cNvSpPr/>
      </dsp:nvSpPr>
      <dsp:spPr>
        <a:xfrm>
          <a:off x="0" y="3808511"/>
          <a:ext cx="6496050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Delivery</a:t>
          </a:r>
          <a:endParaRPr lang="en-US" sz="3500" kern="1200"/>
        </a:p>
      </dsp:txBody>
      <dsp:txXfrm>
        <a:off x="0" y="3808511"/>
        <a:ext cx="6496050" cy="7612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AA284-C124-45BF-A489-7F0C4FF118C6}">
      <dsp:nvSpPr>
        <dsp:cNvPr id="0" name=""/>
        <dsp:cNvSpPr/>
      </dsp:nvSpPr>
      <dsp:spPr>
        <a:xfrm>
          <a:off x="1259777" y="800"/>
          <a:ext cx="2617442" cy="15704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Century Gothic" panose="020B0502020202020204"/>
            </a:rPr>
            <a:t>Preparation</a:t>
          </a:r>
          <a:endParaRPr lang="en-GB" sz="3200" kern="1200" dirty="0"/>
        </a:p>
      </dsp:txBody>
      <dsp:txXfrm>
        <a:off x="1259777" y="800"/>
        <a:ext cx="2617442" cy="1570465"/>
      </dsp:txXfrm>
    </dsp:sp>
    <dsp:sp modelId="{6D20696B-A728-45EE-AC12-A070FE561A80}">
      <dsp:nvSpPr>
        <dsp:cNvPr id="0" name=""/>
        <dsp:cNvSpPr/>
      </dsp:nvSpPr>
      <dsp:spPr>
        <a:xfrm>
          <a:off x="4138963" y="800"/>
          <a:ext cx="2617442" cy="1570465"/>
        </a:xfrm>
        <a:prstGeom prst="rect">
          <a:avLst/>
        </a:prstGeom>
        <a:solidFill>
          <a:schemeClr val="accent5">
            <a:hueOff val="1559309"/>
            <a:satOff val="-1003"/>
            <a:lumOff val="68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Century Gothic" panose="020B0502020202020204"/>
            </a:rPr>
            <a:t>Self-awareness</a:t>
          </a:r>
          <a:endParaRPr lang="en-GB" sz="3200" kern="1200" dirty="0"/>
        </a:p>
      </dsp:txBody>
      <dsp:txXfrm>
        <a:off x="4138963" y="800"/>
        <a:ext cx="2617442" cy="1570465"/>
      </dsp:txXfrm>
    </dsp:sp>
    <dsp:sp modelId="{902ECB6B-9098-4B93-B734-9595642D04E6}">
      <dsp:nvSpPr>
        <dsp:cNvPr id="0" name=""/>
        <dsp:cNvSpPr/>
      </dsp:nvSpPr>
      <dsp:spPr>
        <a:xfrm>
          <a:off x="7018150" y="800"/>
          <a:ext cx="2617442" cy="1570465"/>
        </a:xfrm>
        <a:prstGeom prst="rect">
          <a:avLst/>
        </a:prstGeom>
        <a:solidFill>
          <a:schemeClr val="accent5">
            <a:hueOff val="3118619"/>
            <a:satOff val="-2006"/>
            <a:lumOff val="137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Century Gothic" panose="020B0502020202020204"/>
            </a:rPr>
            <a:t>Breathing </a:t>
          </a:r>
          <a:endParaRPr lang="en-GB" sz="3200" kern="1200" dirty="0"/>
        </a:p>
      </dsp:txBody>
      <dsp:txXfrm>
        <a:off x="7018150" y="800"/>
        <a:ext cx="2617442" cy="1570465"/>
      </dsp:txXfrm>
    </dsp:sp>
    <dsp:sp modelId="{FC73AF90-1143-4EB5-9CD1-579AFAC70196}">
      <dsp:nvSpPr>
        <dsp:cNvPr id="0" name=""/>
        <dsp:cNvSpPr/>
      </dsp:nvSpPr>
      <dsp:spPr>
        <a:xfrm>
          <a:off x="2699370" y="1833010"/>
          <a:ext cx="2617442" cy="1570465"/>
        </a:xfrm>
        <a:prstGeom prst="rect">
          <a:avLst/>
        </a:prstGeom>
        <a:solidFill>
          <a:schemeClr val="accent5">
            <a:hueOff val="4677928"/>
            <a:satOff val="-3010"/>
            <a:lumOff val="20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Century Gothic" panose="020B0502020202020204"/>
            </a:rPr>
            <a:t>Nervous is normal</a:t>
          </a:r>
          <a:endParaRPr lang="en-GB" sz="3200" kern="1200" dirty="0"/>
        </a:p>
      </dsp:txBody>
      <dsp:txXfrm>
        <a:off x="2699370" y="1833010"/>
        <a:ext cx="2617442" cy="1570465"/>
      </dsp:txXfrm>
    </dsp:sp>
    <dsp:sp modelId="{3D8C66EE-7A5E-4F1B-8E32-0DBEBCD2B100}">
      <dsp:nvSpPr>
        <dsp:cNvPr id="0" name=""/>
        <dsp:cNvSpPr/>
      </dsp:nvSpPr>
      <dsp:spPr>
        <a:xfrm>
          <a:off x="5578557" y="1833010"/>
          <a:ext cx="2617442" cy="1570465"/>
        </a:xfrm>
        <a:prstGeom prst="rect">
          <a:avLst/>
        </a:prstGeom>
        <a:solidFill>
          <a:schemeClr val="accent5">
            <a:hueOff val="6237238"/>
            <a:satOff val="-4013"/>
            <a:lumOff val="274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Century Gothic" panose="020B0502020202020204"/>
            </a:rPr>
            <a:t>Delivery</a:t>
          </a:r>
          <a:endParaRPr lang="en-GB" sz="3200" kern="1200" dirty="0"/>
        </a:p>
      </dsp:txBody>
      <dsp:txXfrm>
        <a:off x="5578557" y="1833010"/>
        <a:ext cx="2617442" cy="15704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AC2E1-0B77-46B6-B186-4CB79DAC49D6}">
      <dsp:nvSpPr>
        <dsp:cNvPr id="0" name=""/>
        <dsp:cNvSpPr/>
      </dsp:nvSpPr>
      <dsp:spPr>
        <a:xfrm>
          <a:off x="0" y="3571"/>
          <a:ext cx="6496050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D0D1CA-CA6D-4843-9F81-6405A77390AA}">
      <dsp:nvSpPr>
        <dsp:cNvPr id="0" name=""/>
        <dsp:cNvSpPr/>
      </dsp:nvSpPr>
      <dsp:spPr>
        <a:xfrm>
          <a:off x="230144" y="174753"/>
          <a:ext cx="418445" cy="418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9F141-73A4-4B97-B8DE-DE0D304C4CF1}">
      <dsp:nvSpPr>
        <dsp:cNvPr id="0" name=""/>
        <dsp:cNvSpPr/>
      </dsp:nvSpPr>
      <dsp:spPr>
        <a:xfrm>
          <a:off x="878734" y="3571"/>
          <a:ext cx="561731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presentation needs a beginning, a middle and an end.</a:t>
          </a:r>
          <a:endParaRPr lang="en-US" sz="1900" kern="1200"/>
        </a:p>
      </dsp:txBody>
      <dsp:txXfrm>
        <a:off x="878734" y="3571"/>
        <a:ext cx="5617315" cy="760809"/>
      </dsp:txXfrm>
    </dsp:sp>
    <dsp:sp modelId="{0D1FCE57-949E-4380-8224-E84038823FFB}">
      <dsp:nvSpPr>
        <dsp:cNvPr id="0" name=""/>
        <dsp:cNvSpPr/>
      </dsp:nvSpPr>
      <dsp:spPr>
        <a:xfrm>
          <a:off x="0" y="954583"/>
          <a:ext cx="6496050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62E33A-2452-4060-B55D-1DE728432966}">
      <dsp:nvSpPr>
        <dsp:cNvPr id="0" name=""/>
        <dsp:cNvSpPr/>
      </dsp:nvSpPr>
      <dsp:spPr>
        <a:xfrm>
          <a:off x="230144" y="1125765"/>
          <a:ext cx="418445" cy="418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D19A1-FE7E-47A3-9F95-EBE72AAD8054}">
      <dsp:nvSpPr>
        <dsp:cNvPr id="0" name=""/>
        <dsp:cNvSpPr/>
      </dsp:nvSpPr>
      <dsp:spPr>
        <a:xfrm>
          <a:off x="878734" y="954583"/>
          <a:ext cx="561731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Introduction is important.</a:t>
          </a:r>
          <a:endParaRPr lang="en-US" sz="1900" kern="1200" dirty="0"/>
        </a:p>
      </dsp:txBody>
      <dsp:txXfrm>
        <a:off x="878734" y="954583"/>
        <a:ext cx="5617315" cy="760809"/>
      </dsp:txXfrm>
    </dsp:sp>
    <dsp:sp modelId="{AFFADD9E-1739-499D-8A25-D9DC271D02C7}">
      <dsp:nvSpPr>
        <dsp:cNvPr id="0" name=""/>
        <dsp:cNvSpPr/>
      </dsp:nvSpPr>
      <dsp:spPr>
        <a:xfrm>
          <a:off x="0" y="1905595"/>
          <a:ext cx="6496050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2C3F51-CD50-4B4F-9879-3AC260559B36}">
      <dsp:nvSpPr>
        <dsp:cNvPr id="0" name=""/>
        <dsp:cNvSpPr/>
      </dsp:nvSpPr>
      <dsp:spPr>
        <a:xfrm>
          <a:off x="230144" y="2076777"/>
          <a:ext cx="418445" cy="418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A8B06-98BE-4665-B95E-B907DD4BFCFE}">
      <dsp:nvSpPr>
        <dsp:cNvPr id="0" name=""/>
        <dsp:cNvSpPr/>
      </dsp:nvSpPr>
      <dsp:spPr>
        <a:xfrm>
          <a:off x="878734" y="1905595"/>
          <a:ext cx="561731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Timing - check the time allocation and practice against a clock.</a:t>
          </a:r>
          <a:endParaRPr lang="en-US" sz="1900" kern="1200" dirty="0"/>
        </a:p>
      </dsp:txBody>
      <dsp:txXfrm>
        <a:off x="878734" y="1905595"/>
        <a:ext cx="5617315" cy="760809"/>
      </dsp:txXfrm>
    </dsp:sp>
    <dsp:sp modelId="{2C7BF358-33F5-41E1-A1D2-A8AE9AC48AF6}">
      <dsp:nvSpPr>
        <dsp:cNvPr id="0" name=""/>
        <dsp:cNvSpPr/>
      </dsp:nvSpPr>
      <dsp:spPr>
        <a:xfrm>
          <a:off x="0" y="2856607"/>
          <a:ext cx="6496050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618DAA-493D-4373-B909-544C4E0BB721}">
      <dsp:nvSpPr>
        <dsp:cNvPr id="0" name=""/>
        <dsp:cNvSpPr/>
      </dsp:nvSpPr>
      <dsp:spPr>
        <a:xfrm>
          <a:off x="230144" y="3027789"/>
          <a:ext cx="418445" cy="4184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9DBE1-AF6D-4F51-8EA3-FB406A3CC60C}">
      <dsp:nvSpPr>
        <dsp:cNvPr id="0" name=""/>
        <dsp:cNvSpPr/>
      </dsp:nvSpPr>
      <dsp:spPr>
        <a:xfrm>
          <a:off x="878734" y="2856607"/>
          <a:ext cx="561731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Allow time for questions</a:t>
          </a:r>
          <a:endParaRPr lang="en-US" sz="1900" kern="1200"/>
        </a:p>
      </dsp:txBody>
      <dsp:txXfrm>
        <a:off x="878734" y="2856607"/>
        <a:ext cx="5617315" cy="760809"/>
      </dsp:txXfrm>
    </dsp:sp>
    <dsp:sp modelId="{3DB65DE8-BF6E-4CA7-BA57-2A1F81B34989}">
      <dsp:nvSpPr>
        <dsp:cNvPr id="0" name=""/>
        <dsp:cNvSpPr/>
      </dsp:nvSpPr>
      <dsp:spPr>
        <a:xfrm>
          <a:off x="0" y="3807618"/>
          <a:ext cx="6496050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C22530-D4F2-461D-8D0D-552E11C1E5EF}">
      <dsp:nvSpPr>
        <dsp:cNvPr id="0" name=""/>
        <dsp:cNvSpPr/>
      </dsp:nvSpPr>
      <dsp:spPr>
        <a:xfrm>
          <a:off x="230144" y="3978800"/>
          <a:ext cx="418445" cy="4184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BACC0-CEFD-45EE-951D-CF5E84EBE31E}">
      <dsp:nvSpPr>
        <dsp:cNvPr id="0" name=""/>
        <dsp:cNvSpPr/>
      </dsp:nvSpPr>
      <dsp:spPr>
        <a:xfrm>
          <a:off x="878734" y="3807618"/>
          <a:ext cx="561731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Prepare for questions</a:t>
          </a:r>
          <a:endParaRPr lang="en-US" sz="1900" kern="1200"/>
        </a:p>
      </dsp:txBody>
      <dsp:txXfrm>
        <a:off x="878734" y="3807618"/>
        <a:ext cx="5617315" cy="7608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2FD5F1-98C4-4D7C-82E7-CBF79FE74A62}">
      <dsp:nvSpPr>
        <dsp:cNvPr id="0" name=""/>
        <dsp:cNvSpPr/>
      </dsp:nvSpPr>
      <dsp:spPr>
        <a:xfrm>
          <a:off x="0" y="558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0BE610-1CEB-4918-8B37-4011287E51D1}">
      <dsp:nvSpPr>
        <dsp:cNvPr id="0" name=""/>
        <dsp:cNvSpPr/>
      </dsp:nvSpPr>
      <dsp:spPr>
        <a:xfrm>
          <a:off x="0" y="558"/>
          <a:ext cx="6496050" cy="914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 a thorough checklist.</a:t>
          </a:r>
          <a:endParaRPr lang="en-US" sz="2500" kern="1200"/>
        </a:p>
      </dsp:txBody>
      <dsp:txXfrm>
        <a:off x="0" y="558"/>
        <a:ext cx="6496050" cy="914176"/>
      </dsp:txXfrm>
    </dsp:sp>
    <dsp:sp modelId="{D0DA6808-6CC9-45DF-9F33-3533F313E722}">
      <dsp:nvSpPr>
        <dsp:cNvPr id="0" name=""/>
        <dsp:cNvSpPr/>
      </dsp:nvSpPr>
      <dsp:spPr>
        <a:xfrm>
          <a:off x="0" y="914734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338703"/>
                <a:satOff val="-1658"/>
                <a:lumOff val="931"/>
                <a:alphaOff val="0"/>
                <a:tint val="98000"/>
                <a:lumMod val="114000"/>
              </a:schemeClr>
            </a:gs>
            <a:gs pos="100000">
              <a:schemeClr val="accent2">
                <a:hueOff val="338703"/>
                <a:satOff val="-1658"/>
                <a:lumOff val="931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38703"/>
              <a:satOff val="-1658"/>
              <a:lumOff val="93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879CB3-E1B7-4FFD-8E68-EBA30D2501EE}">
      <dsp:nvSpPr>
        <dsp:cNvPr id="0" name=""/>
        <dsp:cNvSpPr/>
      </dsp:nvSpPr>
      <dsp:spPr>
        <a:xfrm>
          <a:off x="0" y="914734"/>
          <a:ext cx="6496050" cy="914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everything is working properly</a:t>
          </a:r>
          <a:endParaRPr lang="en-US" sz="2500" kern="1200"/>
        </a:p>
      </dsp:txBody>
      <dsp:txXfrm>
        <a:off x="0" y="914734"/>
        <a:ext cx="6496050" cy="914176"/>
      </dsp:txXfrm>
    </dsp:sp>
    <dsp:sp modelId="{744284BD-0FED-45BC-BC5F-4F5C3BE9A5D2}">
      <dsp:nvSpPr>
        <dsp:cNvPr id="0" name=""/>
        <dsp:cNvSpPr/>
      </dsp:nvSpPr>
      <dsp:spPr>
        <a:xfrm>
          <a:off x="0" y="1828911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677407"/>
                <a:satOff val="-3316"/>
                <a:lumOff val="1862"/>
                <a:alphaOff val="0"/>
                <a:tint val="98000"/>
                <a:lumMod val="114000"/>
              </a:schemeClr>
            </a:gs>
            <a:gs pos="100000">
              <a:schemeClr val="accent2">
                <a:hueOff val="677407"/>
                <a:satOff val="-3316"/>
                <a:lumOff val="1862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677407"/>
              <a:satOff val="-3316"/>
              <a:lumOff val="186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AC3F60-F07D-4950-9E7D-A490ACA15296}">
      <dsp:nvSpPr>
        <dsp:cNvPr id="0" name=""/>
        <dsp:cNvSpPr/>
      </dsp:nvSpPr>
      <dsp:spPr>
        <a:xfrm>
          <a:off x="0" y="1828911"/>
          <a:ext cx="6496050" cy="914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Have a back up in place</a:t>
          </a:r>
          <a:endParaRPr lang="en-US" sz="2500" kern="1200"/>
        </a:p>
      </dsp:txBody>
      <dsp:txXfrm>
        <a:off x="0" y="1828911"/>
        <a:ext cx="6496050" cy="914176"/>
      </dsp:txXfrm>
    </dsp:sp>
    <dsp:sp modelId="{29BD07BD-3918-4258-AD83-0FF5DC371B5E}">
      <dsp:nvSpPr>
        <dsp:cNvPr id="0" name=""/>
        <dsp:cNvSpPr/>
      </dsp:nvSpPr>
      <dsp:spPr>
        <a:xfrm>
          <a:off x="0" y="2743088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1016110"/>
                <a:satOff val="-4974"/>
                <a:lumOff val="2794"/>
                <a:alphaOff val="0"/>
                <a:tint val="98000"/>
                <a:lumMod val="114000"/>
              </a:schemeClr>
            </a:gs>
            <a:gs pos="100000">
              <a:schemeClr val="accent2">
                <a:hueOff val="1016110"/>
                <a:satOff val="-4974"/>
                <a:lumOff val="2794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016110"/>
              <a:satOff val="-4974"/>
              <a:lumOff val="279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E9934F-BE3F-417D-A25D-B0E741A8E9A3}">
      <dsp:nvSpPr>
        <dsp:cNvPr id="0" name=""/>
        <dsp:cNvSpPr/>
      </dsp:nvSpPr>
      <dsp:spPr>
        <a:xfrm>
          <a:off x="0" y="2743088"/>
          <a:ext cx="6496050" cy="914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Handouts ready should IT systems not work.</a:t>
          </a:r>
          <a:endParaRPr lang="en-US" sz="2500" kern="1200"/>
        </a:p>
      </dsp:txBody>
      <dsp:txXfrm>
        <a:off x="0" y="2743088"/>
        <a:ext cx="6496050" cy="914176"/>
      </dsp:txXfrm>
    </dsp:sp>
    <dsp:sp modelId="{07E1DC7C-7C13-4C9E-A11A-DA4BCDF8E912}">
      <dsp:nvSpPr>
        <dsp:cNvPr id="0" name=""/>
        <dsp:cNvSpPr/>
      </dsp:nvSpPr>
      <dsp:spPr>
        <a:xfrm>
          <a:off x="0" y="3657265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1354814"/>
                <a:satOff val="-6632"/>
                <a:lumOff val="3725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4"/>
                <a:satOff val="-6632"/>
                <a:lumOff val="372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354814"/>
              <a:satOff val="-6632"/>
              <a:lumOff val="372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149399-2F8B-49CC-8EE6-B93350FC84A8}">
      <dsp:nvSpPr>
        <dsp:cNvPr id="0" name=""/>
        <dsp:cNvSpPr/>
      </dsp:nvSpPr>
      <dsp:spPr>
        <a:xfrm>
          <a:off x="0" y="3657265"/>
          <a:ext cx="6496050" cy="914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Analyse how you feel</a:t>
          </a:r>
          <a:endParaRPr lang="en-US" sz="2500" kern="1200"/>
        </a:p>
      </dsp:txBody>
      <dsp:txXfrm>
        <a:off x="0" y="3657265"/>
        <a:ext cx="6496050" cy="9141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155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173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60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405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25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375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929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693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763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4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949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63481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1658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0907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1992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082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987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5/13/2024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6187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  <p:sldLayoutId id="214748372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hrbartender.com/2019/recruiting/top-soft-skills-employers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rankeronline.com/breathing-exercise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9.cms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www.youtube.com/watch?v=JtSP7gJuRF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erywellmind.com/what-is-the-fight-or-flight-response-2795194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ublicdomainpictures.net/view-image.php?image=29612&amp;picture=breath-holdin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ublicdomainpictures.net/view-image.php?image=19767&amp;picture=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xels.com/vectors/preview/170710/good-luck-lettering-design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standing in front of a word&#10;&#10;Description automatically generated">
            <a:extLst>
              <a:ext uri="{FF2B5EF4-FFF2-40B4-BE49-F238E27FC236}">
                <a16:creationId xmlns:a16="http://schemas.microsoft.com/office/drawing/2014/main" id="{F7F50724-4F04-17B7-643D-B5311AF04E0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9984" r="-1" b="16811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44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6916" y="4854346"/>
            <a:ext cx="10407602" cy="8680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EBEBEB"/>
                </a:solidFill>
              </a:rPr>
              <a:t>   PRESENTATION SKILLS </a:t>
            </a:r>
            <a:br>
              <a:rPr lang="en-US" sz="2600" dirty="0">
                <a:solidFill>
                  <a:srgbClr val="EBEBEB"/>
                </a:solidFill>
              </a:rPr>
            </a:br>
            <a:endParaRPr lang="en-GB" sz="2600" dirty="0">
              <a:solidFill>
                <a:srgbClr val="EBEBEB"/>
              </a:solidFill>
            </a:endParaRPr>
          </a:p>
        </p:txBody>
      </p:sp>
      <p:sp>
        <p:nvSpPr>
          <p:cNvPr id="33" name="Subtitle 2">
            <a:extLst>
              <a:ext uri="{FF2B5EF4-FFF2-40B4-BE49-F238E27FC236}">
                <a16:creationId xmlns:a16="http://schemas.microsoft.com/office/drawing/2014/main" id="{6008F35F-D16F-4570-858B-EF5728837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917" y="5722374"/>
            <a:ext cx="10407602" cy="487924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Howells-Johnson</a:t>
            </a:r>
            <a:endParaRPr lang="en-US" dirty="0"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Footer Placeholder 6">
            <a:extLst>
              <a:ext uri="{FF2B5EF4-FFF2-40B4-BE49-F238E27FC236}">
                <a16:creationId xmlns:a16="http://schemas.microsoft.com/office/drawing/2014/main" id="{4D9C2E7B-C261-4427-8970-90F1E8DC2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6916" y="6355080"/>
            <a:ext cx="7544872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1">
                    <a:alpha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35" name="Date Placeholder 5">
            <a:extLst>
              <a:ext uri="{FF2B5EF4-FFF2-40B4-BE49-F238E27FC236}">
                <a16:creationId xmlns:a16="http://schemas.microsoft.com/office/drawing/2014/main" id="{8FEC7935-71D6-461E-AB51-B32890794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18705" y="6355080"/>
            <a:ext cx="2225814" cy="304799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E8F562DE-4229-4666-BFBF-0946D4048CBE}" type="datetime1">
              <a:rPr lang="en-US">
                <a:solidFill>
                  <a:schemeClr val="tx1">
                    <a:alpha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 algn="r">
                <a:spcAft>
                  <a:spcPts val="600"/>
                </a:spcAft>
              </a:pPr>
              <a:t>5/13/2024</a:t>
            </a:fld>
            <a:endParaRPr lang="en-US">
              <a:solidFill>
                <a:schemeClr val="tx1">
                  <a:alpha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Slide Number Placeholder 9">
            <a:extLst>
              <a:ext uri="{FF2B5EF4-FFF2-40B4-BE49-F238E27FC236}">
                <a16:creationId xmlns:a16="http://schemas.microsoft.com/office/drawing/2014/main" id="{A443A0C7-3A61-432A-81C6-40FB2C602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35984" y="5826454"/>
            <a:ext cx="838199" cy="8334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ED0794-0202-F3C5-0185-82B5643EFA23}"/>
              </a:ext>
            </a:extLst>
          </p:cNvPr>
          <p:cNvSpPr txBox="1"/>
          <p:nvPr/>
        </p:nvSpPr>
        <p:spPr>
          <a:xfrm>
            <a:off x="9319099" y="6657945"/>
            <a:ext cx="287290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hrbartender.com/2019/recruiting/top-soft-skills-employer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DF8AA-6707-961C-9570-4F8B6D330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</a:rPr>
              <a:t>Today…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9592B5-7265-6199-0017-214FEF521B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5015159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080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68DFAD-11C8-2F91-60A4-2C2768CB5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Skill set required for a presentation.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5C80F08-A8D5-418B-999E-B0112B346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F3140B11-86AA-4429-93F1-8F5BA11DF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6915" y="6355080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accent1"/>
                </a:solidFill>
              </a:rPr>
              <a:t>Sample Footer Text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14B3EDAC-C2D3-495A-9FC8-21EE73F1C4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54068" y="6355080"/>
            <a:ext cx="2290232" cy="304799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85E8DAB6-4768-4B6F-86B0-EB9BDF480EE3}" type="datetime1">
              <a:rPr lang="en-US">
                <a:solidFill>
                  <a:schemeClr val="accent1"/>
                </a:solidFill>
              </a:rPr>
              <a:pPr algn="r">
                <a:spcAft>
                  <a:spcPts val="600"/>
                </a:spcAft>
              </a:pPr>
              <a:t>5/13/2024</a:t>
            </a:fld>
            <a:endParaRPr lang="en-US">
              <a:solidFill>
                <a:schemeClr val="accent1"/>
              </a:solidFill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51219EB0-BB17-DAF6-B028-2A9A79E394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2495047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9918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07C37B-B406-51F2-F5E2-F70B9092A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GB" sz="3900" dirty="0"/>
              <a:t>                Skills set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urglass">
            <a:extLst>
              <a:ext uri="{FF2B5EF4-FFF2-40B4-BE49-F238E27FC236}">
                <a16:creationId xmlns:a16="http://schemas.microsoft.com/office/drawing/2014/main" id="{D2717CF2-5070-3A12-7B85-6D587F2D1C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36" r="6397" b="-1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5A279-6EED-5F91-264E-22ED98FEA0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Choose your topic</a:t>
            </a:r>
          </a:p>
          <a:p>
            <a:pPr>
              <a:buClr>
                <a:srgbClr val="8AD0D6"/>
              </a:buClr>
            </a:pPr>
            <a:r>
              <a:rPr lang="en-GB" dirty="0"/>
              <a:t>Plan what you want to say</a:t>
            </a:r>
          </a:p>
          <a:p>
            <a:pPr>
              <a:buClr>
                <a:srgbClr val="8AD0D6"/>
              </a:buClr>
            </a:pPr>
            <a:r>
              <a:rPr lang="en-GB" dirty="0"/>
              <a:t>The talk - group or individual</a:t>
            </a:r>
          </a:p>
          <a:p>
            <a:pPr>
              <a:buClr>
                <a:srgbClr val="8AD0D6"/>
              </a:buClr>
            </a:pPr>
            <a:r>
              <a:rPr lang="en-GB" dirty="0"/>
              <a:t>The purpose</a:t>
            </a:r>
          </a:p>
          <a:p>
            <a:pPr>
              <a:buClr>
                <a:srgbClr val="8AD0D6"/>
              </a:buClr>
            </a:pPr>
            <a:r>
              <a:rPr lang="en-GB" dirty="0"/>
              <a:t>The time slot</a:t>
            </a:r>
          </a:p>
          <a:p>
            <a:pPr>
              <a:buClr>
                <a:srgbClr val="8AD0D6"/>
              </a:buClr>
            </a:pPr>
            <a:r>
              <a:rPr lang="en-GB" dirty="0"/>
              <a:t>Time for questions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19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EEB3F2-8E98-7FB4-1975-CE3761A70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000" dirty="0">
                <a:solidFill>
                  <a:srgbClr val="F2F2F2"/>
                </a:solidFill>
              </a:rPr>
              <a:t>Topic and Planning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7210C7C-75C6-043C-68FE-B9E6DE18F8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4874638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68634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CFEFC-FBB0-9A28-31D9-1995969F3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2F2F2"/>
                </a:solidFill>
              </a:rPr>
              <a:t> Self-awareness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00B329-62ED-8A6B-7E02-34E3201FCA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4089625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41239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364AA-EE74-146F-98DF-70C086EBA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           Breathing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52EF5-1A02-5D62-5F46-0E99937C7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Breathing exercises are really helpful.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dirty="0">
                <a:solidFill>
                  <a:srgbClr val="FFFFFF"/>
                </a:solidFill>
              </a:rPr>
              <a:t>Practice breathing in and out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dirty="0">
                <a:solidFill>
                  <a:srgbClr val="FFFFFF"/>
                </a:solidFill>
              </a:rPr>
              <a:t>Big  breath in and count to four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dirty="0">
                <a:solidFill>
                  <a:srgbClr val="FFFFFF"/>
                </a:solidFill>
              </a:rPr>
              <a:t>then breathe out to the count of eight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dirty="0">
                <a:solidFill>
                  <a:srgbClr val="FFFFFF"/>
                </a:solidFill>
              </a:rPr>
              <a:t>Repeat this four times.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rca whale blowing water">
            <a:extLst>
              <a:ext uri="{FF2B5EF4-FFF2-40B4-BE49-F238E27FC236}">
                <a16:creationId xmlns:a16="http://schemas.microsoft.com/office/drawing/2014/main" id="{85C72F19-3B8B-54C6-A276-39659CF9E9C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172" r="11805" b="-1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54425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B5628F-C49C-0270-664D-FD4423EB8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906" y="321567"/>
            <a:ext cx="3543464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EBEBEB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818F9-11CA-9443-D5C0-8CAECAA79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3137" y="4588329"/>
            <a:ext cx="3571163" cy="16215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cap="all" dirty="0">
                <a:solidFill>
                  <a:schemeClr val="tx2">
                    <a:lumMod val="40000"/>
                    <a:lumOff val="60000"/>
                  </a:schemeClr>
                </a:solidFill>
              </a:rPr>
              <a:t>Practice your breathing technique</a:t>
            </a:r>
          </a:p>
        </p:txBody>
      </p:sp>
      <p:sp>
        <p:nvSpPr>
          <p:cNvPr id="24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meditating on the beach&#10;&#10;Description automatically generated">
            <a:extLst>
              <a:ext uri="{FF2B5EF4-FFF2-40B4-BE49-F238E27FC236}">
                <a16:creationId xmlns:a16="http://schemas.microsoft.com/office/drawing/2014/main" id="{B4C387E3-1C6E-2ED0-6638-AB3C1CE1164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8440" r="6413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46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BE92B-43A5-1914-7253-CE6A530DA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1" y="629266"/>
            <a:ext cx="4767471" cy="1641986"/>
          </a:xfrm>
        </p:spPr>
        <p:txBody>
          <a:bodyPr>
            <a:normAutofit/>
          </a:bodyPr>
          <a:lstStyle/>
          <a:p>
            <a:r>
              <a:rPr lang="en-GB" dirty="0"/>
              <a:t>Nervous is Normal</a:t>
            </a:r>
          </a:p>
        </p:txBody>
      </p:sp>
      <p:pic>
        <p:nvPicPr>
          <p:cNvPr id="5" name="Picture 4" descr="Scan of a human brain in a neurology clinic">
            <a:extLst>
              <a:ext uri="{FF2B5EF4-FFF2-40B4-BE49-F238E27FC236}">
                <a16:creationId xmlns:a16="http://schemas.microsoft.com/office/drawing/2014/main" id="{0A8F4BEB-9C00-4299-FDE0-5BD29BF1AB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314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E2295-A16F-970F-98F4-3F98AEB0E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381" y="2438400"/>
            <a:ext cx="4767471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dirty="0"/>
              <a:t>Many presenters are nervous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sz="1900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1900" dirty="0"/>
              <a:t>Used properly nerves are our "presentation muscles"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sz="1900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1900" dirty="0"/>
              <a:t>The brain has a small structure called the amygdala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sz="1900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1900" dirty="0"/>
              <a:t>This acts as an anxiety switch, releasing </a:t>
            </a:r>
            <a:r>
              <a:rPr lang="en-GB" sz="1900" dirty="0" err="1"/>
              <a:t>seratonin</a:t>
            </a:r>
            <a:r>
              <a:rPr lang="en-GB" sz="1900" dirty="0"/>
              <a:t> and adrenaline the fight or flight hormone.</a:t>
            </a:r>
          </a:p>
        </p:txBody>
      </p:sp>
    </p:spTree>
    <p:extLst>
      <p:ext uri="{BB962C8B-B14F-4D97-AF65-F5344CB8AC3E}">
        <p14:creationId xmlns:p14="http://schemas.microsoft.com/office/powerpoint/2010/main" val="3526837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5F3FC718-FDE3-4EF7-921E-A5F374EAF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1FACC-DB32-D689-9549-D5DD89AE8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799"/>
            <a:ext cx="3108626" cy="1444752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Fight or Flight?</a:t>
            </a:r>
          </a:p>
        </p:txBody>
      </p:sp>
      <p:sp>
        <p:nvSpPr>
          <p:cNvPr id="30" name="Freeform 11">
            <a:extLst>
              <a:ext uri="{FF2B5EF4-FFF2-40B4-BE49-F238E27FC236}">
                <a16:creationId xmlns:a16="http://schemas.microsoft.com/office/drawing/2014/main" id="{FAA0F719-3DC8-4F08-AD8F-5A845658C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24">
            <a:extLst>
              <a:ext uri="{FF2B5EF4-FFF2-40B4-BE49-F238E27FC236}">
                <a16:creationId xmlns:a16="http://schemas.microsoft.com/office/drawing/2014/main" id="{7DCB61BE-FA0F-4EFB-BE0E-268BAD8E3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747655" y="-586345"/>
            <a:ext cx="6858001" cy="8030691"/>
          </a:xfrm>
          <a:custGeom>
            <a:avLst/>
            <a:gdLst>
              <a:gd name="connsiteX0" fmla="*/ 6858001 w 6858001"/>
              <a:gd name="connsiteY0" fmla="*/ 1177 h 8030691"/>
              <a:gd name="connsiteX1" fmla="*/ 6858001 w 6858001"/>
              <a:gd name="connsiteY1" fmla="*/ 1344715 h 8030691"/>
              <a:gd name="connsiteX2" fmla="*/ 6858000 w 6858001"/>
              <a:gd name="connsiteY2" fmla="*/ 1344715 h 8030691"/>
              <a:gd name="connsiteX3" fmla="*/ 6858000 w 6858001"/>
              <a:gd name="connsiteY3" fmla="*/ 8030691 h 8030691"/>
              <a:gd name="connsiteX4" fmla="*/ 0 w 6858001"/>
              <a:gd name="connsiteY4" fmla="*/ 8030690 h 8030691"/>
              <a:gd name="connsiteX5" fmla="*/ 0 w 6858001"/>
              <a:gd name="connsiteY5" fmla="*/ 477747 h 8030691"/>
              <a:gd name="connsiteX6" fmla="*/ 1 w 6858001"/>
              <a:gd name="connsiteY6" fmla="*/ 477747 h 8030691"/>
              <a:gd name="connsiteX7" fmla="*/ 1 w 6858001"/>
              <a:gd name="connsiteY7" fmla="*/ 0 h 8030691"/>
              <a:gd name="connsiteX8" fmla="*/ 40463 w 6858001"/>
              <a:gd name="connsiteY8" fmla="*/ 5883 h 8030691"/>
              <a:gd name="connsiteX9" fmla="*/ 159107 w 6858001"/>
              <a:gd name="connsiteY9" fmla="*/ 23196 h 8030691"/>
              <a:gd name="connsiteX10" fmla="*/ 245518 w 6858001"/>
              <a:gd name="connsiteY10" fmla="*/ 35299 h 8030691"/>
              <a:gd name="connsiteX11" fmla="*/ 348388 w 6858001"/>
              <a:gd name="connsiteY11" fmla="*/ 48074 h 8030691"/>
              <a:gd name="connsiteX12" fmla="*/ 470460 w 6858001"/>
              <a:gd name="connsiteY12" fmla="*/ 63370 h 8030691"/>
              <a:gd name="connsiteX13" fmla="*/ 605563 w 6858001"/>
              <a:gd name="connsiteY13" fmla="*/ 79507 h 8030691"/>
              <a:gd name="connsiteX14" fmla="*/ 757810 w 6858001"/>
              <a:gd name="connsiteY14" fmla="*/ 96484 h 8030691"/>
              <a:gd name="connsiteX15" fmla="*/ 923774 w 6858001"/>
              <a:gd name="connsiteY15" fmla="*/ 114469 h 8030691"/>
              <a:gd name="connsiteX16" fmla="*/ 1104139 w 6858001"/>
              <a:gd name="connsiteY16" fmla="*/ 132455 h 8030691"/>
              <a:gd name="connsiteX17" fmla="*/ 1296163 w 6858001"/>
              <a:gd name="connsiteY17" fmla="*/ 150776 h 8030691"/>
              <a:gd name="connsiteX18" fmla="*/ 1503275 w 6858001"/>
              <a:gd name="connsiteY18" fmla="*/ 167753 h 8030691"/>
              <a:gd name="connsiteX19" fmla="*/ 1719988 w 6858001"/>
              <a:gd name="connsiteY19" fmla="*/ 184058 h 8030691"/>
              <a:gd name="connsiteX20" fmla="*/ 1949045 w 6858001"/>
              <a:gd name="connsiteY20" fmla="*/ 198850 h 8030691"/>
              <a:gd name="connsiteX21" fmla="*/ 2187703 w 6858001"/>
              <a:gd name="connsiteY21" fmla="*/ 212969 h 8030691"/>
              <a:gd name="connsiteX22" fmla="*/ 2436649 w 6858001"/>
              <a:gd name="connsiteY22" fmla="*/ 226249 h 8030691"/>
              <a:gd name="connsiteX23" fmla="*/ 2564208 w 6858001"/>
              <a:gd name="connsiteY23" fmla="*/ 230955 h 8030691"/>
              <a:gd name="connsiteX24" fmla="*/ 2694509 w 6858001"/>
              <a:gd name="connsiteY24" fmla="*/ 236166 h 8030691"/>
              <a:gd name="connsiteX25" fmla="*/ 2826869 w 6858001"/>
              <a:gd name="connsiteY25" fmla="*/ 241040 h 8030691"/>
              <a:gd name="connsiteX26" fmla="*/ 2959914 w 6858001"/>
              <a:gd name="connsiteY26" fmla="*/ 244234 h 8030691"/>
              <a:gd name="connsiteX27" fmla="*/ 3095702 w 6858001"/>
              <a:gd name="connsiteY27" fmla="*/ 247092 h 8030691"/>
              <a:gd name="connsiteX28" fmla="*/ 3232862 w 6858001"/>
              <a:gd name="connsiteY28" fmla="*/ 250117 h 8030691"/>
              <a:gd name="connsiteX29" fmla="*/ 3372766 w 6858001"/>
              <a:gd name="connsiteY29" fmla="*/ 252134 h 8030691"/>
              <a:gd name="connsiteX30" fmla="*/ 3514040 w 6858001"/>
              <a:gd name="connsiteY30" fmla="*/ 252134 h 8030691"/>
              <a:gd name="connsiteX31" fmla="*/ 3656686 w 6858001"/>
              <a:gd name="connsiteY31" fmla="*/ 253143 h 8030691"/>
              <a:gd name="connsiteX32" fmla="*/ 3800705 w 6858001"/>
              <a:gd name="connsiteY32" fmla="*/ 252134 h 8030691"/>
              <a:gd name="connsiteX33" fmla="*/ 3946780 w 6858001"/>
              <a:gd name="connsiteY33" fmla="*/ 250117 h 8030691"/>
              <a:gd name="connsiteX34" fmla="*/ 4092856 w 6858001"/>
              <a:gd name="connsiteY34" fmla="*/ 248268 h 8030691"/>
              <a:gd name="connsiteX35" fmla="*/ 4240988 w 6858001"/>
              <a:gd name="connsiteY35" fmla="*/ 244234 h 8030691"/>
              <a:gd name="connsiteX36" fmla="*/ 4390492 w 6858001"/>
              <a:gd name="connsiteY36" fmla="*/ 240032 h 8030691"/>
              <a:gd name="connsiteX37" fmla="*/ 4539997 w 6858001"/>
              <a:gd name="connsiteY37" fmla="*/ 235157 h 8030691"/>
              <a:gd name="connsiteX38" fmla="*/ 4690873 w 6858001"/>
              <a:gd name="connsiteY38" fmla="*/ 228266 h 8030691"/>
              <a:gd name="connsiteX39" fmla="*/ 4843120 w 6858001"/>
              <a:gd name="connsiteY39" fmla="*/ 220029 h 8030691"/>
              <a:gd name="connsiteX40" fmla="*/ 4996054 w 6858001"/>
              <a:gd name="connsiteY40" fmla="*/ 212129 h 8030691"/>
              <a:gd name="connsiteX41" fmla="*/ 5148987 w 6858001"/>
              <a:gd name="connsiteY41" fmla="*/ 202044 h 8030691"/>
              <a:gd name="connsiteX42" fmla="*/ 5303978 w 6858001"/>
              <a:gd name="connsiteY42" fmla="*/ 189941 h 8030691"/>
              <a:gd name="connsiteX43" fmla="*/ 5456911 w 6858001"/>
              <a:gd name="connsiteY43" fmla="*/ 177839 h 8030691"/>
              <a:gd name="connsiteX44" fmla="*/ 5612588 w 6858001"/>
              <a:gd name="connsiteY44" fmla="*/ 163887 h 8030691"/>
              <a:gd name="connsiteX45" fmla="*/ 5768950 w 6858001"/>
              <a:gd name="connsiteY45" fmla="*/ 148591 h 8030691"/>
              <a:gd name="connsiteX46" fmla="*/ 5923255 w 6858001"/>
              <a:gd name="connsiteY46" fmla="*/ 132455 h 8030691"/>
              <a:gd name="connsiteX47" fmla="*/ 6079618 w 6858001"/>
              <a:gd name="connsiteY47" fmla="*/ 113629 h 8030691"/>
              <a:gd name="connsiteX48" fmla="*/ 6235294 w 6858001"/>
              <a:gd name="connsiteY48" fmla="*/ 93458 h 8030691"/>
              <a:gd name="connsiteX49" fmla="*/ 6391657 w 6858001"/>
              <a:gd name="connsiteY49" fmla="*/ 73455 h 8030691"/>
              <a:gd name="connsiteX50" fmla="*/ 6547333 w 6858001"/>
              <a:gd name="connsiteY50" fmla="*/ 50091 h 8030691"/>
              <a:gd name="connsiteX51" fmla="*/ 6702324 w 6858001"/>
              <a:gd name="connsiteY51" fmla="*/ 26222 h 8030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8030691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8030691"/>
                </a:lnTo>
                <a:lnTo>
                  <a:pt x="0" y="8030690"/>
                </a:lnTo>
                <a:lnTo>
                  <a:pt x="0" y="477747"/>
                </a:lnTo>
                <a:lnTo>
                  <a:pt x="1" y="47774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4"/>
                </a:lnTo>
                <a:lnTo>
                  <a:pt x="470460" y="63370"/>
                </a:lnTo>
                <a:lnTo>
                  <a:pt x="605563" y="79507"/>
                </a:lnTo>
                <a:lnTo>
                  <a:pt x="757810" y="96484"/>
                </a:lnTo>
                <a:lnTo>
                  <a:pt x="923774" y="114469"/>
                </a:lnTo>
                <a:lnTo>
                  <a:pt x="1104139" y="132455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50"/>
                </a:lnTo>
                <a:lnTo>
                  <a:pt x="2187703" y="212969"/>
                </a:lnTo>
                <a:lnTo>
                  <a:pt x="2436649" y="226249"/>
                </a:lnTo>
                <a:lnTo>
                  <a:pt x="2564208" y="230955"/>
                </a:lnTo>
                <a:lnTo>
                  <a:pt x="2694509" y="236166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2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3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4B31EAA-7423-46F7-9B90-4AB2B09C3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BF644-7227-2826-4793-31B17B021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55" y="3072385"/>
            <a:ext cx="3108057" cy="2947415"/>
          </a:xfrm>
        </p:spPr>
        <p:txBody>
          <a:bodyPr>
            <a:normAutofit/>
          </a:bodyPr>
          <a:lstStyle/>
          <a:p>
            <a:endParaRPr lang="en-GB" sz="1400">
              <a:solidFill>
                <a:srgbClr val="FFFFFF"/>
              </a:solidFill>
              <a:hlinkClick r:id="rId2"/>
            </a:endParaRPr>
          </a:p>
          <a:p>
            <a:endParaRPr lang="en-GB" sz="1400">
              <a:solidFill>
                <a:srgbClr val="FFFFFF"/>
              </a:solidFill>
              <a:hlinkClick r:id="rId2"/>
            </a:endParaRPr>
          </a:p>
          <a:p>
            <a:endParaRPr lang="en-GB" sz="1400">
              <a:solidFill>
                <a:srgbClr val="FFFFFF"/>
              </a:solidFill>
              <a:hlinkClick r:id="rId2"/>
            </a:endParaRPr>
          </a:p>
          <a:p>
            <a:endParaRPr lang="en-GB" sz="1400">
              <a:solidFill>
                <a:srgbClr val="FFFFFF"/>
              </a:solidFill>
              <a:hlinkClick r:id="rId2"/>
            </a:endParaRPr>
          </a:p>
          <a:p>
            <a:r>
              <a:rPr lang="en-GB" sz="1400">
                <a:solidFill>
                  <a:srgbClr val="FFFFFF"/>
                </a:solidFill>
                <a:hlinkClick r:id="rId2"/>
              </a:rPr>
              <a:t>Fight or flight the stress response (youtube.com)</a:t>
            </a:r>
            <a:endParaRPr lang="en-GB" sz="1400">
              <a:solidFill>
                <a:srgbClr val="FFFFFF"/>
              </a:solidFill>
            </a:endParaRPr>
          </a:p>
        </p:txBody>
      </p:sp>
      <p:pic>
        <p:nvPicPr>
          <p:cNvPr id="5" name="Picture 4" descr="A cartoon of a child with his hands on his head&#10;&#10;Description automatically generated">
            <a:extLst>
              <a:ext uri="{FF2B5EF4-FFF2-40B4-BE49-F238E27FC236}">
                <a16:creationId xmlns:a16="http://schemas.microsoft.com/office/drawing/2014/main" id="{56D9006F-479C-CA50-F4AE-D1E317367C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48451" y="1568517"/>
            <a:ext cx="6495847" cy="433056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5341070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1CE8E-37B7-4205-7632-542F19CE2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GB" sz="3300"/>
              <a:t>                       Delivery</a:t>
            </a: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in goggles under water&#10;&#10;Description automatically generated">
            <a:extLst>
              <a:ext uri="{FF2B5EF4-FFF2-40B4-BE49-F238E27FC236}">
                <a16:creationId xmlns:a16="http://schemas.microsoft.com/office/drawing/2014/main" id="{4B8AF074-92FC-93EB-CEA6-E3749FE89FF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0932" r="14682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D73FF-165F-C560-0B22-7DC4D00C6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Practice, practice and practice again.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dirty="0"/>
              <a:t>Holding a good posture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dirty="0"/>
              <a:t>Breathing from the diaphragm 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dirty="0"/>
              <a:t>Keep your voice well lubricated with water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dirty="0"/>
              <a:t>Do a practice session before your presentation</a:t>
            </a:r>
          </a:p>
          <a:p>
            <a:pPr marL="0" indent="0">
              <a:lnSpc>
                <a:spcPct val="90000"/>
              </a:lnSpc>
              <a:buClr>
                <a:srgbClr val="8AD0D6"/>
              </a:buCl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516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55C79-AD97-6D73-F86D-EE54250EA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 dirty="0"/>
              <a:t>                       Delivery</a:t>
            </a:r>
          </a:p>
        </p:txBody>
      </p:sp>
      <p:pic>
        <p:nvPicPr>
          <p:cNvPr id="5" name="Picture 4" descr="A note pinned to a cork board&#10;&#10;Description automatically generated">
            <a:extLst>
              <a:ext uri="{FF2B5EF4-FFF2-40B4-BE49-F238E27FC236}">
                <a16:creationId xmlns:a16="http://schemas.microsoft.com/office/drawing/2014/main" id="{FED8D3FB-F0A9-F9FD-9C9E-10A9CDC291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6915" y="2328966"/>
            <a:ext cx="5451627" cy="364267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BB202-B3E1-318E-5BD3-F7C56FA38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5729" y="2052214"/>
            <a:ext cx="4415293" cy="419618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Pronounce whole words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sz="170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1700"/>
              <a:t>Practice, practice practice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sz="170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1700"/>
              <a:t>Relax your face and drop your shoulders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sz="170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1700"/>
              <a:t>Keep your notes handy, should you lose your way.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sz="170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1700"/>
              <a:t>You can do this - believe in yourself.</a:t>
            </a:r>
          </a:p>
        </p:txBody>
      </p:sp>
    </p:spTree>
    <p:extLst>
      <p:ext uri="{BB962C8B-B14F-4D97-AF65-F5344CB8AC3E}">
        <p14:creationId xmlns:p14="http://schemas.microsoft.com/office/powerpoint/2010/main" val="4287910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762A2-C7D1-8095-AB8F-0E559599D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C3397-9559-CF11-DF68-4CB97EE56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These hint and tips will help with being more confident during your presentation.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Prepare and practice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You can all do this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                   </a:t>
            </a:r>
          </a:p>
        </p:txBody>
      </p:sp>
    </p:spTree>
    <p:extLst>
      <p:ext uri="{BB962C8B-B14F-4D97-AF65-F5344CB8AC3E}">
        <p14:creationId xmlns:p14="http://schemas.microsoft.com/office/powerpoint/2010/main" val="8240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689E8-503A-F569-C6C8-3AF579968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006" y="629266"/>
            <a:ext cx="4985469" cy="1469878"/>
          </a:xfrm>
        </p:spPr>
        <p:txBody>
          <a:bodyPr>
            <a:normAutofit/>
          </a:bodyPr>
          <a:lstStyle/>
          <a:p>
            <a:r>
              <a:rPr lang="en-GB"/>
              <a:t>Reflect</a:t>
            </a:r>
          </a:p>
        </p:txBody>
      </p:sp>
      <p:pic>
        <p:nvPicPr>
          <p:cNvPr id="7" name="Graphic 6" descr="Tick">
            <a:extLst>
              <a:ext uri="{FF2B5EF4-FFF2-40B4-BE49-F238E27FC236}">
                <a16:creationId xmlns:a16="http://schemas.microsoft.com/office/drawing/2014/main" id="{C915748C-FDFA-370A-4DB8-1C1D89539C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6914" y="1339536"/>
            <a:ext cx="4261089" cy="426108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2CDF0-D0B9-386B-9F10-811470149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005" y="2337683"/>
            <a:ext cx="4985470" cy="39107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Once you have completed your presentation reflect</a:t>
            </a:r>
          </a:p>
          <a:p>
            <a:r>
              <a:rPr lang="en-GB" dirty="0"/>
              <a:t>Use a model to guide you</a:t>
            </a:r>
          </a:p>
          <a:p>
            <a:r>
              <a:rPr lang="en-GB" dirty="0"/>
              <a:t>SWOT method</a:t>
            </a:r>
          </a:p>
          <a:p>
            <a:r>
              <a:rPr lang="en-GB" dirty="0"/>
              <a:t>Gibbs’ model, Schon</a:t>
            </a:r>
          </a:p>
          <a:p>
            <a:r>
              <a:rPr lang="en-GB" dirty="0"/>
              <a:t>Improvements</a:t>
            </a:r>
          </a:p>
          <a:p>
            <a:r>
              <a:rPr lang="en-GB" dirty="0"/>
              <a:t>Make a note</a:t>
            </a:r>
          </a:p>
        </p:txBody>
      </p:sp>
    </p:spTree>
    <p:extLst>
      <p:ext uri="{BB962C8B-B14F-4D97-AF65-F5344CB8AC3E}">
        <p14:creationId xmlns:p14="http://schemas.microsoft.com/office/powerpoint/2010/main" val="27766871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AC6E3-4A5A-4DBB-49E9-9C08751A991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1E7BE1-669F-A216-0849-3C3DC3DCCA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urple and pink sign with yellow text&#10;&#10;Description automatically generated">
            <a:extLst>
              <a:ext uri="{FF2B5EF4-FFF2-40B4-BE49-F238E27FC236}">
                <a16:creationId xmlns:a16="http://schemas.microsoft.com/office/drawing/2014/main" id="{5E8D92C1-A3E2-5BD2-8905-E51A164E9D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76199" y="0"/>
            <a:ext cx="12268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2764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0BCAF-B039-F278-46E2-9C674CDEC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7B1DA-DA84-709B-73CE-8AE6A92A0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Hall R Brillian  Presentations Pearson Hall Business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Cowen M, Maier P &amp; Price G (2009) Study Skills for Nursing and Healthcare Students. Pearson Education Limited Harlow England.</a:t>
            </a:r>
          </a:p>
        </p:txBody>
      </p:sp>
    </p:spTree>
    <p:extLst>
      <p:ext uri="{BB962C8B-B14F-4D97-AF65-F5344CB8AC3E}">
        <p14:creationId xmlns:p14="http://schemas.microsoft.com/office/powerpoint/2010/main" val="5482928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</TotalTime>
  <Words>394</Words>
  <Application>Microsoft Office PowerPoint</Application>
  <PresentationFormat>Widescreen</PresentationFormat>
  <Paragraphs>108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Ion</vt:lpstr>
      <vt:lpstr>   PRESENTATION SKILLS  </vt:lpstr>
      <vt:lpstr>Today…</vt:lpstr>
      <vt:lpstr>Skill set required for a presentation.</vt:lpstr>
      <vt:lpstr>                Skills set</vt:lpstr>
      <vt:lpstr>Topic and Planning</vt:lpstr>
      <vt:lpstr> Self-awareness</vt:lpstr>
      <vt:lpstr>           Breathing</vt:lpstr>
      <vt:lpstr>Activity</vt:lpstr>
      <vt:lpstr>Nervous is Normal</vt:lpstr>
      <vt:lpstr>Fight or Flight?</vt:lpstr>
      <vt:lpstr>                       Delivery</vt:lpstr>
      <vt:lpstr>                       Delivery</vt:lpstr>
      <vt:lpstr>               Presentation Skills</vt:lpstr>
      <vt:lpstr>Reflect</vt:lpstr>
      <vt:lpstr>PowerPoint Presentation</vt:lpstr>
      <vt:lpstr>                   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Boulton</dc:creator>
  <cp:lastModifiedBy>Jan Howells-Johnson</cp:lastModifiedBy>
  <cp:revision>368</cp:revision>
  <dcterms:created xsi:type="dcterms:W3CDTF">2023-02-12T15:33:27Z</dcterms:created>
  <dcterms:modified xsi:type="dcterms:W3CDTF">2024-05-13T12:28:33Z</dcterms:modified>
</cp:coreProperties>
</file>