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0" r:id="rId2"/>
    <p:sldId id="257" r:id="rId3"/>
    <p:sldId id="261" r:id="rId4"/>
    <p:sldId id="268" r:id="rId5"/>
    <p:sldId id="266" r:id="rId6"/>
    <p:sldId id="264" r:id="rId7"/>
    <p:sldId id="269" r:id="rId8"/>
    <p:sldId id="270" r:id="rId9"/>
    <p:sldId id="27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82FF"/>
    <a:srgbClr val="F4AE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FA1F3B-D9A9-47D6-9B0F-606398118158}" v="29" dt="2020-10-25T21:01:53.6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40" d="100"/>
          <a:sy n="40" d="100"/>
        </p:scale>
        <p:origin x="1684" y="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 John - Davies" userId="6bcf3effd1eba6c2" providerId="LiveId" clId="{79FA1F3B-D9A9-47D6-9B0F-606398118158}"/>
    <pc:docChg chg="undo custSel mod addSld delSld modSld sldOrd">
      <pc:chgData name="Sara John - Davies" userId="6bcf3effd1eba6c2" providerId="LiveId" clId="{79FA1F3B-D9A9-47D6-9B0F-606398118158}" dt="2020-10-26T19:18:39.425" v="374" actId="20577"/>
      <pc:docMkLst>
        <pc:docMk/>
      </pc:docMkLst>
      <pc:sldChg chg="modNotesTx">
        <pc:chgData name="Sara John - Davies" userId="6bcf3effd1eba6c2" providerId="LiveId" clId="{79FA1F3B-D9A9-47D6-9B0F-606398118158}" dt="2020-10-26T19:14:53.776" v="373" actId="6549"/>
        <pc:sldMkLst>
          <pc:docMk/>
          <pc:sldMk cId="3342331534" sldId="257"/>
        </pc:sldMkLst>
      </pc:sldChg>
      <pc:sldChg chg="modSp mod modNotesTx">
        <pc:chgData name="Sara John - Davies" userId="6bcf3effd1eba6c2" providerId="LiveId" clId="{79FA1F3B-D9A9-47D6-9B0F-606398118158}" dt="2020-10-26T19:18:39.425" v="374" actId="20577"/>
        <pc:sldMkLst>
          <pc:docMk/>
          <pc:sldMk cId="2485802426" sldId="260"/>
        </pc:sldMkLst>
        <pc:spChg chg="mod">
          <ac:chgData name="Sara John - Davies" userId="6bcf3effd1eba6c2" providerId="LiveId" clId="{79FA1F3B-D9A9-47D6-9B0F-606398118158}" dt="2020-10-26T19:18:39.425" v="374" actId="20577"/>
          <ac:spMkLst>
            <pc:docMk/>
            <pc:sldMk cId="2485802426" sldId="260"/>
            <ac:spMk id="3" creationId="{F9F2E5D9-661B-450D-BA8A-6E671E60A9B5}"/>
          </ac:spMkLst>
        </pc:spChg>
      </pc:sldChg>
      <pc:sldChg chg="delSp del mod modAnim">
        <pc:chgData name="Sara John - Davies" userId="6bcf3effd1eba6c2" providerId="LiveId" clId="{79FA1F3B-D9A9-47D6-9B0F-606398118158}" dt="2020-10-25T14:29:22.367" v="33" actId="47"/>
        <pc:sldMkLst>
          <pc:docMk/>
          <pc:sldMk cId="2026196514" sldId="262"/>
        </pc:sldMkLst>
        <pc:spChg chg="del">
          <ac:chgData name="Sara John - Davies" userId="6bcf3effd1eba6c2" providerId="LiveId" clId="{79FA1F3B-D9A9-47D6-9B0F-606398118158}" dt="2020-10-25T14:29:19.194" v="32" actId="478"/>
          <ac:spMkLst>
            <pc:docMk/>
            <pc:sldMk cId="2026196514" sldId="262"/>
            <ac:spMk id="5" creationId="{7C0C3A22-3598-460C-B974-344677F876FE}"/>
          </ac:spMkLst>
        </pc:spChg>
        <pc:spChg chg="del">
          <ac:chgData name="Sara John - Davies" userId="6bcf3effd1eba6c2" providerId="LiveId" clId="{79FA1F3B-D9A9-47D6-9B0F-606398118158}" dt="2020-10-25T14:29:19.194" v="32" actId="478"/>
          <ac:spMkLst>
            <pc:docMk/>
            <pc:sldMk cId="2026196514" sldId="262"/>
            <ac:spMk id="6" creationId="{9D8682D9-3286-4055-882F-A0BAAA4B2498}"/>
          </ac:spMkLst>
        </pc:spChg>
        <pc:spChg chg="del">
          <ac:chgData name="Sara John - Davies" userId="6bcf3effd1eba6c2" providerId="LiveId" clId="{79FA1F3B-D9A9-47D6-9B0F-606398118158}" dt="2020-10-25T14:29:19.194" v="32" actId="478"/>
          <ac:spMkLst>
            <pc:docMk/>
            <pc:sldMk cId="2026196514" sldId="262"/>
            <ac:spMk id="26" creationId="{AF7C8198-3DA4-4A15-9A88-0E4F825B7A92}"/>
          </ac:spMkLst>
        </pc:spChg>
        <pc:spChg chg="del">
          <ac:chgData name="Sara John - Davies" userId="6bcf3effd1eba6c2" providerId="LiveId" clId="{79FA1F3B-D9A9-47D6-9B0F-606398118158}" dt="2020-10-25T14:29:19.194" v="32" actId="478"/>
          <ac:spMkLst>
            <pc:docMk/>
            <pc:sldMk cId="2026196514" sldId="262"/>
            <ac:spMk id="27" creationId="{89BD4859-D32E-4EE6-8DD0-B01F81E2E7AE}"/>
          </ac:spMkLst>
        </pc:spChg>
        <pc:spChg chg="del">
          <ac:chgData name="Sara John - Davies" userId="6bcf3effd1eba6c2" providerId="LiveId" clId="{79FA1F3B-D9A9-47D6-9B0F-606398118158}" dt="2020-10-25T14:29:19.194" v="32" actId="478"/>
          <ac:spMkLst>
            <pc:docMk/>
            <pc:sldMk cId="2026196514" sldId="262"/>
            <ac:spMk id="29" creationId="{128CE116-BF84-471A-96FF-69D191AB7BD1}"/>
          </ac:spMkLst>
        </pc:spChg>
        <pc:spChg chg="del">
          <ac:chgData name="Sara John - Davies" userId="6bcf3effd1eba6c2" providerId="LiveId" clId="{79FA1F3B-D9A9-47D6-9B0F-606398118158}" dt="2020-10-25T14:29:19.194" v="32" actId="478"/>
          <ac:spMkLst>
            <pc:docMk/>
            <pc:sldMk cId="2026196514" sldId="262"/>
            <ac:spMk id="31" creationId="{7EC56C57-1F02-4B43-A41C-A0A537A9CB41}"/>
          </ac:spMkLst>
        </pc:spChg>
        <pc:spChg chg="del">
          <ac:chgData name="Sara John - Davies" userId="6bcf3effd1eba6c2" providerId="LiveId" clId="{79FA1F3B-D9A9-47D6-9B0F-606398118158}" dt="2020-10-25T14:29:19.194" v="32" actId="478"/>
          <ac:spMkLst>
            <pc:docMk/>
            <pc:sldMk cId="2026196514" sldId="262"/>
            <ac:spMk id="33" creationId="{AB54F7D9-7C05-4EDE-B4A3-7F118327B583}"/>
          </ac:spMkLst>
        </pc:spChg>
        <pc:spChg chg="del">
          <ac:chgData name="Sara John - Davies" userId="6bcf3effd1eba6c2" providerId="LiveId" clId="{79FA1F3B-D9A9-47D6-9B0F-606398118158}" dt="2020-10-25T14:29:19.194" v="32" actId="478"/>
          <ac:spMkLst>
            <pc:docMk/>
            <pc:sldMk cId="2026196514" sldId="262"/>
            <ac:spMk id="34" creationId="{3767E61E-36DE-4FD3-80E4-A78243960AEE}"/>
          </ac:spMkLst>
        </pc:spChg>
        <pc:picChg chg="del">
          <ac:chgData name="Sara John - Davies" userId="6bcf3effd1eba6c2" providerId="LiveId" clId="{79FA1F3B-D9A9-47D6-9B0F-606398118158}" dt="2020-10-25T14:29:19.194" v="32" actId="478"/>
          <ac:picMkLst>
            <pc:docMk/>
            <pc:sldMk cId="2026196514" sldId="262"/>
            <ac:picMk id="4" creationId="{134477F2-75D2-407A-A7D5-4CBAE8D0D301}"/>
          </ac:picMkLst>
        </pc:picChg>
      </pc:sldChg>
      <pc:sldChg chg="modSp mod">
        <pc:chgData name="Sara John - Davies" userId="6bcf3effd1eba6c2" providerId="LiveId" clId="{79FA1F3B-D9A9-47D6-9B0F-606398118158}" dt="2020-10-25T20:35:38.720" v="249" actId="1076"/>
        <pc:sldMkLst>
          <pc:docMk/>
          <pc:sldMk cId="1402215732" sldId="264"/>
        </pc:sldMkLst>
        <pc:picChg chg="mod">
          <ac:chgData name="Sara John - Davies" userId="6bcf3effd1eba6c2" providerId="LiveId" clId="{79FA1F3B-D9A9-47D6-9B0F-606398118158}" dt="2020-10-25T20:35:38.720" v="249" actId="1076"/>
          <ac:picMkLst>
            <pc:docMk/>
            <pc:sldMk cId="1402215732" sldId="264"/>
            <ac:picMk id="4" creationId="{54B2D121-F61D-4F9F-87F5-FF5BF6CF7C72}"/>
          </ac:picMkLst>
        </pc:picChg>
      </pc:sldChg>
      <pc:sldChg chg="addSp del">
        <pc:chgData name="Sara John - Davies" userId="6bcf3effd1eba6c2" providerId="LiveId" clId="{79FA1F3B-D9A9-47D6-9B0F-606398118158}" dt="2020-10-25T20:13:24.967" v="151" actId="47"/>
        <pc:sldMkLst>
          <pc:docMk/>
          <pc:sldMk cId="73929177" sldId="265"/>
        </pc:sldMkLst>
        <pc:picChg chg="add">
          <ac:chgData name="Sara John - Davies" userId="6bcf3effd1eba6c2" providerId="LiveId" clId="{79FA1F3B-D9A9-47D6-9B0F-606398118158}" dt="2020-10-25T11:29:44.933" v="4"/>
          <ac:picMkLst>
            <pc:docMk/>
            <pc:sldMk cId="73929177" sldId="265"/>
            <ac:picMk id="4" creationId="{422F24D8-330A-44AF-A428-4AB80542ECA1}"/>
          </ac:picMkLst>
        </pc:picChg>
      </pc:sldChg>
      <pc:sldChg chg="modSp mod">
        <pc:chgData name="Sara John - Davies" userId="6bcf3effd1eba6c2" providerId="LiveId" clId="{79FA1F3B-D9A9-47D6-9B0F-606398118158}" dt="2020-10-25T20:35:30.056" v="247" actId="1076"/>
        <pc:sldMkLst>
          <pc:docMk/>
          <pc:sldMk cId="2897879563" sldId="266"/>
        </pc:sldMkLst>
        <pc:spChg chg="mod">
          <ac:chgData name="Sara John - Davies" userId="6bcf3effd1eba6c2" providerId="LiveId" clId="{79FA1F3B-D9A9-47D6-9B0F-606398118158}" dt="2020-10-25T20:35:23.234" v="245" actId="6549"/>
          <ac:spMkLst>
            <pc:docMk/>
            <pc:sldMk cId="2897879563" sldId="266"/>
            <ac:spMk id="2" creationId="{8A2D6313-6300-46E9-B976-5BA228C94872}"/>
          </ac:spMkLst>
        </pc:spChg>
        <pc:picChg chg="mod">
          <ac:chgData name="Sara John - Davies" userId="6bcf3effd1eba6c2" providerId="LiveId" clId="{79FA1F3B-D9A9-47D6-9B0F-606398118158}" dt="2020-10-25T20:35:30.056" v="247" actId="1076"/>
          <ac:picMkLst>
            <pc:docMk/>
            <pc:sldMk cId="2897879563" sldId="266"/>
            <ac:picMk id="4" creationId="{D84D9CE5-6D53-43A1-89F7-CAAE4B2BA6DE}"/>
          </ac:picMkLst>
        </pc:picChg>
      </pc:sldChg>
      <pc:sldChg chg="modSp mod">
        <pc:chgData name="Sara John - Davies" userId="6bcf3effd1eba6c2" providerId="LiveId" clId="{79FA1F3B-D9A9-47D6-9B0F-606398118158}" dt="2020-10-25T19:36:38.860" v="141" actId="1076"/>
        <pc:sldMkLst>
          <pc:docMk/>
          <pc:sldMk cId="4270122046" sldId="268"/>
        </pc:sldMkLst>
        <pc:picChg chg="mod">
          <ac:chgData name="Sara John - Davies" userId="6bcf3effd1eba6c2" providerId="LiveId" clId="{79FA1F3B-D9A9-47D6-9B0F-606398118158}" dt="2020-10-25T19:36:34.314" v="139" actId="1076"/>
          <ac:picMkLst>
            <pc:docMk/>
            <pc:sldMk cId="4270122046" sldId="268"/>
            <ac:picMk id="8" creationId="{4082958C-EC2B-472C-BFBB-D0F84A4794C2}"/>
          </ac:picMkLst>
        </pc:picChg>
        <pc:picChg chg="mod">
          <ac:chgData name="Sara John - Davies" userId="6bcf3effd1eba6c2" providerId="LiveId" clId="{79FA1F3B-D9A9-47D6-9B0F-606398118158}" dt="2020-10-25T19:36:35.751" v="140" actId="1076"/>
          <ac:picMkLst>
            <pc:docMk/>
            <pc:sldMk cId="4270122046" sldId="268"/>
            <ac:picMk id="9" creationId="{247E4995-827E-4446-B115-FBF5FEFB4CE3}"/>
          </ac:picMkLst>
        </pc:picChg>
        <pc:picChg chg="mod">
          <ac:chgData name="Sara John - Davies" userId="6bcf3effd1eba6c2" providerId="LiveId" clId="{79FA1F3B-D9A9-47D6-9B0F-606398118158}" dt="2020-10-25T19:36:38.860" v="141" actId="1076"/>
          <ac:picMkLst>
            <pc:docMk/>
            <pc:sldMk cId="4270122046" sldId="268"/>
            <ac:picMk id="11" creationId="{9E660C33-7434-4899-A022-F286F62A9BC8}"/>
          </ac:picMkLst>
        </pc:picChg>
      </pc:sldChg>
      <pc:sldChg chg="addSp delSp modSp new mod ord modTransition setBg delAnim modAnim">
        <pc:chgData name="Sara John - Davies" userId="6bcf3effd1eba6c2" providerId="LiveId" clId="{79FA1F3B-D9A9-47D6-9B0F-606398118158}" dt="2020-10-25T21:01:39.590" v="369"/>
        <pc:sldMkLst>
          <pc:docMk/>
          <pc:sldMk cId="931620154" sldId="269"/>
        </pc:sldMkLst>
        <pc:spChg chg="del mod ord">
          <ac:chgData name="Sara John - Davies" userId="6bcf3effd1eba6c2" providerId="LiveId" clId="{79FA1F3B-D9A9-47D6-9B0F-606398118158}" dt="2020-10-25T11:33:11.059" v="7" actId="478"/>
          <ac:spMkLst>
            <pc:docMk/>
            <pc:sldMk cId="931620154" sldId="269"/>
            <ac:spMk id="2" creationId="{5FACFB26-0579-4C0E-879B-724429BAE163}"/>
          </ac:spMkLst>
        </pc:spChg>
        <pc:spChg chg="del">
          <ac:chgData name="Sara John - Davies" userId="6bcf3effd1eba6c2" providerId="LiveId" clId="{79FA1F3B-D9A9-47D6-9B0F-606398118158}" dt="2020-10-25T11:29:55.628" v="6" actId="26606"/>
          <ac:spMkLst>
            <pc:docMk/>
            <pc:sldMk cId="931620154" sldId="269"/>
            <ac:spMk id="3" creationId="{2C222021-3E91-44B6-89C1-227DA7338102}"/>
          </ac:spMkLst>
        </pc:spChg>
        <pc:spChg chg="add del mod">
          <ac:chgData name="Sara John - Davies" userId="6bcf3effd1eba6c2" providerId="LiveId" clId="{79FA1F3B-D9A9-47D6-9B0F-606398118158}" dt="2020-10-25T11:33:36.774" v="20"/>
          <ac:spMkLst>
            <pc:docMk/>
            <pc:sldMk cId="931620154" sldId="269"/>
            <ac:spMk id="6" creationId="{ACA4A5A3-A9EC-47BA-BA73-00749E589B40}"/>
          </ac:spMkLst>
        </pc:spChg>
        <pc:spChg chg="add del mod">
          <ac:chgData name="Sara John - Davies" userId="6bcf3effd1eba6c2" providerId="LiveId" clId="{79FA1F3B-D9A9-47D6-9B0F-606398118158}" dt="2020-10-25T14:10:21.066" v="25" actId="478"/>
          <ac:spMkLst>
            <pc:docMk/>
            <pc:sldMk cId="931620154" sldId="269"/>
            <ac:spMk id="7" creationId="{C92B10E6-2594-4406-B3DC-AFEB3866608E}"/>
          </ac:spMkLst>
        </pc:spChg>
        <pc:spChg chg="add del">
          <ac:chgData name="Sara John - Davies" userId="6bcf3effd1eba6c2" providerId="LiveId" clId="{79FA1F3B-D9A9-47D6-9B0F-606398118158}" dt="2020-10-25T14:30:20.864" v="37" actId="26606"/>
          <ac:spMkLst>
            <pc:docMk/>
            <pc:sldMk cId="931620154" sldId="269"/>
            <ac:spMk id="10" creationId="{8D06CE56-3881-4ADA-8CEF-D18B02C242A3}"/>
          </ac:spMkLst>
        </pc:spChg>
        <pc:spChg chg="add del mod">
          <ac:chgData name="Sara John - Davies" userId="6bcf3effd1eba6c2" providerId="LiveId" clId="{79FA1F3B-D9A9-47D6-9B0F-606398118158}" dt="2020-10-25T20:49:54.291" v="335" actId="26606"/>
          <ac:spMkLst>
            <pc:docMk/>
            <pc:sldMk cId="931620154" sldId="269"/>
            <ac:spMk id="11" creationId="{AF1736BB-06B0-4D89-95C6-7755C9F18802}"/>
          </ac:spMkLst>
        </pc:spChg>
        <pc:spChg chg="add del">
          <ac:chgData name="Sara John - Davies" userId="6bcf3effd1eba6c2" providerId="LiveId" clId="{79FA1F3B-D9A9-47D6-9B0F-606398118158}" dt="2020-10-25T14:30:20.864" v="37" actId="26606"/>
          <ac:spMkLst>
            <pc:docMk/>
            <pc:sldMk cId="931620154" sldId="269"/>
            <ac:spMk id="12" creationId="{79F3C543-62EC-4433-9C93-A2CD8764E9B4}"/>
          </ac:spMkLst>
        </pc:spChg>
        <pc:spChg chg="add del">
          <ac:chgData name="Sara John - Davies" userId="6bcf3effd1eba6c2" providerId="LiveId" clId="{79FA1F3B-D9A9-47D6-9B0F-606398118158}" dt="2020-10-25T14:30:20.864" v="37" actId="26606"/>
          <ac:spMkLst>
            <pc:docMk/>
            <pc:sldMk cId="931620154" sldId="269"/>
            <ac:spMk id="14" creationId="{2FB82883-1DC0-4BE1-A607-009095F3355A}"/>
          </ac:spMkLst>
        </pc:spChg>
        <pc:spChg chg="add del">
          <ac:chgData name="Sara John - Davies" userId="6bcf3effd1eba6c2" providerId="LiveId" clId="{79FA1F3B-D9A9-47D6-9B0F-606398118158}" dt="2020-10-25T14:30:20.864" v="37" actId="26606"/>
          <ac:spMkLst>
            <pc:docMk/>
            <pc:sldMk cId="931620154" sldId="269"/>
            <ac:spMk id="16" creationId="{9FA98EAA-A866-4C95-A2A8-44E46FBAD5A0}"/>
          </ac:spMkLst>
        </pc:spChg>
        <pc:spChg chg="add del">
          <ac:chgData name="Sara John - Davies" userId="6bcf3effd1eba6c2" providerId="LiveId" clId="{79FA1F3B-D9A9-47D6-9B0F-606398118158}" dt="2020-10-25T14:30:32.282" v="39" actId="26606"/>
          <ac:spMkLst>
            <pc:docMk/>
            <pc:sldMk cId="931620154" sldId="269"/>
            <ac:spMk id="21" creationId="{9F27744B-47AB-4459-8C2F-1D5EE63A3E09}"/>
          </ac:spMkLst>
        </pc:spChg>
        <pc:spChg chg="add del">
          <ac:chgData name="Sara John - Davies" userId="6bcf3effd1eba6c2" providerId="LiveId" clId="{79FA1F3B-D9A9-47D6-9B0F-606398118158}" dt="2020-10-25T14:30:32.282" v="39" actId="26606"/>
          <ac:spMkLst>
            <pc:docMk/>
            <pc:sldMk cId="931620154" sldId="269"/>
            <ac:spMk id="23" creationId="{7D266DCC-5218-4AE0-B964-6FC2EA3BDF21}"/>
          </ac:spMkLst>
        </pc:spChg>
        <pc:spChg chg="add del">
          <ac:chgData name="Sara John - Davies" userId="6bcf3effd1eba6c2" providerId="LiveId" clId="{79FA1F3B-D9A9-47D6-9B0F-606398118158}" dt="2020-10-25T14:30:32.282" v="39" actId="26606"/>
          <ac:spMkLst>
            <pc:docMk/>
            <pc:sldMk cId="931620154" sldId="269"/>
            <ac:spMk id="25" creationId="{973DE4F1-1583-4AE3-9696-9659D27C5F66}"/>
          </ac:spMkLst>
        </pc:spChg>
        <pc:spChg chg="add del">
          <ac:chgData name="Sara John - Davies" userId="6bcf3effd1eba6c2" providerId="LiveId" clId="{79FA1F3B-D9A9-47D6-9B0F-606398118158}" dt="2020-10-25T14:30:32.282" v="39" actId="26606"/>
          <ac:spMkLst>
            <pc:docMk/>
            <pc:sldMk cId="931620154" sldId="269"/>
            <ac:spMk id="27" creationId="{D6297641-8B9F-4767-9606-8A11313227BF}"/>
          </ac:spMkLst>
        </pc:spChg>
        <pc:spChg chg="add del">
          <ac:chgData name="Sara John - Davies" userId="6bcf3effd1eba6c2" providerId="LiveId" clId="{79FA1F3B-D9A9-47D6-9B0F-606398118158}" dt="2020-10-25T14:30:32.282" v="39" actId="26606"/>
          <ac:spMkLst>
            <pc:docMk/>
            <pc:sldMk cId="931620154" sldId="269"/>
            <ac:spMk id="29" creationId="{FD3C8959-A2A1-469E-8619-82F077E33FE5}"/>
          </ac:spMkLst>
        </pc:spChg>
        <pc:spChg chg="add del">
          <ac:chgData name="Sara John - Davies" userId="6bcf3effd1eba6c2" providerId="LiveId" clId="{79FA1F3B-D9A9-47D6-9B0F-606398118158}" dt="2020-10-25T20:49:54.291" v="335" actId="26606"/>
          <ac:spMkLst>
            <pc:docMk/>
            <pc:sldMk cId="931620154" sldId="269"/>
            <ac:spMk id="34" creationId="{8108D317-7CBD-4897-BD1F-959436D2A3BE}"/>
          </ac:spMkLst>
        </pc:spChg>
        <pc:spChg chg="add del">
          <ac:chgData name="Sara John - Davies" userId="6bcf3effd1eba6c2" providerId="LiveId" clId="{79FA1F3B-D9A9-47D6-9B0F-606398118158}" dt="2020-10-25T20:49:54.291" v="335" actId="26606"/>
          <ac:spMkLst>
            <pc:docMk/>
            <pc:sldMk cId="931620154" sldId="269"/>
            <ac:spMk id="36" creationId="{D6297641-8B9F-4767-9606-8A11313227BF}"/>
          </ac:spMkLst>
        </pc:spChg>
        <pc:spChg chg="add del">
          <ac:chgData name="Sara John - Davies" userId="6bcf3effd1eba6c2" providerId="LiveId" clId="{79FA1F3B-D9A9-47D6-9B0F-606398118158}" dt="2020-10-25T20:49:54.291" v="335" actId="26606"/>
          <ac:spMkLst>
            <pc:docMk/>
            <pc:sldMk cId="931620154" sldId="269"/>
            <ac:spMk id="38" creationId="{D8F3CA65-EA00-46B4-9616-39E6853F7BED}"/>
          </ac:spMkLst>
        </pc:spChg>
        <pc:spChg chg="add del">
          <ac:chgData name="Sara John - Davies" userId="6bcf3effd1eba6c2" providerId="LiveId" clId="{79FA1F3B-D9A9-47D6-9B0F-606398118158}" dt="2020-10-25T20:49:54.235" v="334" actId="26606"/>
          <ac:spMkLst>
            <pc:docMk/>
            <pc:sldMk cId="931620154" sldId="269"/>
            <ac:spMk id="40" creationId="{8D06CE56-3881-4ADA-8CEF-D18B02C242A3}"/>
          </ac:spMkLst>
        </pc:spChg>
        <pc:spChg chg="add del">
          <ac:chgData name="Sara John - Davies" userId="6bcf3effd1eba6c2" providerId="LiveId" clId="{79FA1F3B-D9A9-47D6-9B0F-606398118158}" dt="2020-10-25T20:49:54.235" v="334" actId="26606"/>
          <ac:spMkLst>
            <pc:docMk/>
            <pc:sldMk cId="931620154" sldId="269"/>
            <ac:spMk id="41" creationId="{79F3C543-62EC-4433-9C93-A2CD8764E9B4}"/>
          </ac:spMkLst>
        </pc:spChg>
        <pc:spChg chg="add del">
          <ac:chgData name="Sara John - Davies" userId="6bcf3effd1eba6c2" providerId="LiveId" clId="{79FA1F3B-D9A9-47D6-9B0F-606398118158}" dt="2020-10-25T20:12:15.142" v="148" actId="26606"/>
          <ac:spMkLst>
            <pc:docMk/>
            <pc:sldMk cId="931620154" sldId="269"/>
            <ac:spMk id="43" creationId="{693B08FD-5ECC-4728-AA84-CD6AC875BF8E}"/>
          </ac:spMkLst>
        </pc:spChg>
        <pc:spChg chg="add del">
          <ac:chgData name="Sara John - Davies" userId="6bcf3effd1eba6c2" providerId="LiveId" clId="{79FA1F3B-D9A9-47D6-9B0F-606398118158}" dt="2020-10-25T20:12:15.142" v="148" actId="26606"/>
          <ac:spMkLst>
            <pc:docMk/>
            <pc:sldMk cId="931620154" sldId="269"/>
            <ac:spMk id="45" creationId="{2549107E-EC98-4933-8F8F-A1713C393B7E}"/>
          </ac:spMkLst>
        </pc:spChg>
        <pc:spChg chg="add del">
          <ac:chgData name="Sara John - Davies" userId="6bcf3effd1eba6c2" providerId="LiveId" clId="{79FA1F3B-D9A9-47D6-9B0F-606398118158}" dt="2020-10-25T20:49:54.235" v="334" actId="26606"/>
          <ac:spMkLst>
            <pc:docMk/>
            <pc:sldMk cId="931620154" sldId="269"/>
            <ac:spMk id="47" creationId="{16F48AD3-C8B3-4F74-B546-F12937F7DD9F}"/>
          </ac:spMkLst>
        </pc:spChg>
        <pc:spChg chg="add del">
          <ac:chgData name="Sara John - Davies" userId="6bcf3effd1eba6c2" providerId="LiveId" clId="{79FA1F3B-D9A9-47D6-9B0F-606398118158}" dt="2020-10-25T20:49:54.235" v="334" actId="26606"/>
          <ac:spMkLst>
            <pc:docMk/>
            <pc:sldMk cId="931620154" sldId="269"/>
            <ac:spMk id="49" creationId="{AF2F604E-43BE-4DC3-B983-E071523364F8}"/>
          </ac:spMkLst>
        </pc:spChg>
        <pc:spChg chg="add del">
          <ac:chgData name="Sara John - Davies" userId="6bcf3effd1eba6c2" providerId="LiveId" clId="{79FA1F3B-D9A9-47D6-9B0F-606398118158}" dt="2020-10-25T20:49:54.235" v="334" actId="26606"/>
          <ac:spMkLst>
            <pc:docMk/>
            <pc:sldMk cId="931620154" sldId="269"/>
            <ac:spMk id="51" creationId="{08C9B587-E65E-4B52-B37C-ABEBB6E87928}"/>
          </ac:spMkLst>
        </pc:spChg>
        <pc:spChg chg="add">
          <ac:chgData name="Sara John - Davies" userId="6bcf3effd1eba6c2" providerId="LiveId" clId="{79FA1F3B-D9A9-47D6-9B0F-606398118158}" dt="2020-10-25T20:49:54.291" v="335" actId="26606"/>
          <ac:spMkLst>
            <pc:docMk/>
            <pc:sldMk cId="931620154" sldId="269"/>
            <ac:spMk id="53" creationId="{2C9A9DA9-7DC8-488B-A882-123947B0F3D9}"/>
          </ac:spMkLst>
        </pc:spChg>
        <pc:spChg chg="add">
          <ac:chgData name="Sara John - Davies" userId="6bcf3effd1eba6c2" providerId="LiveId" clId="{79FA1F3B-D9A9-47D6-9B0F-606398118158}" dt="2020-10-25T20:49:54.291" v="335" actId="26606"/>
          <ac:spMkLst>
            <pc:docMk/>
            <pc:sldMk cId="931620154" sldId="269"/>
            <ac:spMk id="54" creationId="{57F6BDD4-E066-4008-8011-6CC31AEB4556}"/>
          </ac:spMkLst>
        </pc:spChg>
        <pc:spChg chg="add">
          <ac:chgData name="Sara John - Davies" userId="6bcf3effd1eba6c2" providerId="LiveId" clId="{79FA1F3B-D9A9-47D6-9B0F-606398118158}" dt="2020-10-25T20:49:54.291" v="335" actId="26606"/>
          <ac:spMkLst>
            <pc:docMk/>
            <pc:sldMk cId="931620154" sldId="269"/>
            <ac:spMk id="55" creationId="{2711A8FB-68FC-45FC-B01E-38F809E2D439}"/>
          </ac:spMkLst>
        </pc:spChg>
        <pc:spChg chg="add">
          <ac:chgData name="Sara John - Davies" userId="6bcf3effd1eba6c2" providerId="LiveId" clId="{79FA1F3B-D9A9-47D6-9B0F-606398118158}" dt="2020-10-25T20:49:54.291" v="335" actId="26606"/>
          <ac:spMkLst>
            <pc:docMk/>
            <pc:sldMk cId="931620154" sldId="269"/>
            <ac:spMk id="56" creationId="{2A865FE3-5FC9-4049-87CF-30019C46C0F5}"/>
          </ac:spMkLst>
        </pc:spChg>
        <pc:spChg chg="add del mod">
          <ac:chgData name="Sara John - Davies" userId="6bcf3effd1eba6c2" providerId="LiveId" clId="{79FA1F3B-D9A9-47D6-9B0F-606398118158}" dt="2020-10-25T20:50:12.808" v="348" actId="478"/>
          <ac:spMkLst>
            <pc:docMk/>
            <pc:sldMk cId="931620154" sldId="269"/>
            <ac:spMk id="57" creationId="{AF1736BB-06B0-4D89-95C6-7755C9F18802}"/>
          </ac:spMkLst>
        </pc:spChg>
        <pc:picChg chg="add del mod modCrop">
          <ac:chgData name="Sara John - Davies" userId="6bcf3effd1eba6c2" providerId="LiveId" clId="{79FA1F3B-D9A9-47D6-9B0F-606398118158}" dt="2020-10-25T20:49:31.898" v="331" actId="478"/>
          <ac:picMkLst>
            <pc:docMk/>
            <pc:sldMk cId="931620154" sldId="269"/>
            <ac:picMk id="2" creationId="{8C0476AC-7AFD-4CF4-870F-BC783D04F7E2}"/>
          </ac:picMkLst>
        </pc:picChg>
        <pc:picChg chg="add del mod">
          <ac:chgData name="Sara John - Davies" userId="6bcf3effd1eba6c2" providerId="LiveId" clId="{79FA1F3B-D9A9-47D6-9B0F-606398118158}" dt="2020-10-25T20:51:48.511" v="353" actId="478"/>
          <ac:picMkLst>
            <pc:docMk/>
            <pc:sldMk cId="931620154" sldId="269"/>
            <ac:picMk id="3" creationId="{AE6C2361-6DE8-4EB5-B0EF-35F48DEA7303}"/>
          </ac:picMkLst>
        </pc:picChg>
        <pc:picChg chg="add del">
          <ac:chgData name="Sara John - Davies" userId="6bcf3effd1eba6c2" providerId="LiveId" clId="{79FA1F3B-D9A9-47D6-9B0F-606398118158}" dt="2020-10-25T11:29:48.583" v="5" actId="478"/>
          <ac:picMkLst>
            <pc:docMk/>
            <pc:sldMk cId="931620154" sldId="269"/>
            <ac:picMk id="4" creationId="{FA0FD517-CABD-4BFA-B2D0-885FD7F5E3D3}"/>
          </ac:picMkLst>
        </pc:picChg>
        <pc:picChg chg="add mod">
          <ac:chgData name="Sara John - Davies" userId="6bcf3effd1eba6c2" providerId="LiveId" clId="{79FA1F3B-D9A9-47D6-9B0F-606398118158}" dt="2020-10-25T20:52:35.786" v="368" actId="14100"/>
          <ac:picMkLst>
            <pc:docMk/>
            <pc:sldMk cId="931620154" sldId="269"/>
            <ac:picMk id="5" creationId="{595ADBA0-0CFC-4BB4-8D65-C2F9EEF84075}"/>
          </ac:picMkLst>
        </pc:picChg>
        <pc:picChg chg="add del mod">
          <ac:chgData name="Sara John - Davies" userId="6bcf3effd1eba6c2" providerId="LiveId" clId="{79FA1F3B-D9A9-47D6-9B0F-606398118158}" dt="2020-10-25T14:30:03.104" v="36" actId="478"/>
          <ac:picMkLst>
            <pc:docMk/>
            <pc:sldMk cId="931620154" sldId="269"/>
            <ac:picMk id="5" creationId="{8D4E811C-CA3F-4BDD-BB7F-BA712096C22F}"/>
          </ac:picMkLst>
        </pc:picChg>
        <pc:picChg chg="add del mod">
          <ac:chgData name="Sara John - Davies" userId="6bcf3effd1eba6c2" providerId="LiveId" clId="{79FA1F3B-D9A9-47D6-9B0F-606398118158}" dt="2020-10-25T19:55:36.810" v="143" actId="478"/>
          <ac:picMkLst>
            <pc:docMk/>
            <pc:sldMk cId="931620154" sldId="269"/>
            <ac:picMk id="8" creationId="{975C40F9-10AD-4F8F-891A-A6D027A4F307}"/>
          </ac:picMkLst>
        </pc:picChg>
        <pc:picChg chg="add del mod">
          <ac:chgData name="Sara John - Davies" userId="6bcf3effd1eba6c2" providerId="LiveId" clId="{79FA1F3B-D9A9-47D6-9B0F-606398118158}" dt="2020-10-25T20:51:10.788" v="349" actId="478"/>
          <ac:picMkLst>
            <pc:docMk/>
            <pc:sldMk cId="931620154" sldId="269"/>
            <ac:picMk id="9" creationId="{4FCA94AA-050E-4508-B9E3-729DFFFBA14E}"/>
          </ac:picMkLst>
        </pc:picChg>
        <pc:picChg chg="add del mod modCrop">
          <ac:chgData name="Sara John - Davies" userId="6bcf3effd1eba6c2" providerId="LiveId" clId="{79FA1F3B-D9A9-47D6-9B0F-606398118158}" dt="2020-10-25T19:55:28.291" v="142" actId="478"/>
          <ac:picMkLst>
            <pc:docMk/>
            <pc:sldMk cId="931620154" sldId="269"/>
            <ac:picMk id="13" creationId="{BFB7668A-F637-4F99-ADAA-9CD9057F696B}"/>
          </ac:picMkLst>
        </pc:picChg>
      </pc:sldChg>
      <pc:sldChg chg="addSp delSp modSp new mod modTransition setBg">
        <pc:chgData name="Sara John - Davies" userId="6bcf3effd1eba6c2" providerId="LiveId" clId="{79FA1F3B-D9A9-47D6-9B0F-606398118158}" dt="2020-10-25T21:01:46.367" v="370"/>
        <pc:sldMkLst>
          <pc:docMk/>
          <pc:sldMk cId="1762425982" sldId="270"/>
        </pc:sldMkLst>
        <pc:spChg chg="mod ord">
          <ac:chgData name="Sara John - Davies" userId="6bcf3effd1eba6c2" providerId="LiveId" clId="{79FA1F3B-D9A9-47D6-9B0F-606398118158}" dt="2020-10-25T20:41:17.440" v="323" actId="26606"/>
          <ac:spMkLst>
            <pc:docMk/>
            <pc:sldMk cId="1762425982" sldId="270"/>
            <ac:spMk id="2" creationId="{FC5A05E8-CA61-4AF7-B74D-06B8699065C5}"/>
          </ac:spMkLst>
        </pc:spChg>
        <pc:spChg chg="del">
          <ac:chgData name="Sara John - Davies" userId="6bcf3effd1eba6c2" providerId="LiveId" clId="{79FA1F3B-D9A9-47D6-9B0F-606398118158}" dt="2020-10-25T20:37:44.031" v="255"/>
          <ac:spMkLst>
            <pc:docMk/>
            <pc:sldMk cId="1762425982" sldId="270"/>
            <ac:spMk id="3" creationId="{42F2CD33-8E5A-4A3C-BA29-13BF1894B834}"/>
          </ac:spMkLst>
        </pc:spChg>
        <pc:spChg chg="add mod ord">
          <ac:chgData name="Sara John - Davies" userId="6bcf3effd1eba6c2" providerId="LiveId" clId="{79FA1F3B-D9A9-47D6-9B0F-606398118158}" dt="2020-10-25T20:41:17.440" v="323" actId="26606"/>
          <ac:spMkLst>
            <pc:docMk/>
            <pc:sldMk cId="1762425982" sldId="270"/>
            <ac:spMk id="6" creationId="{6DC076FC-2EE0-4023-ACA8-11884F1A2988}"/>
          </ac:spMkLst>
        </pc:spChg>
        <pc:spChg chg="add del">
          <ac:chgData name="Sara John - Davies" userId="6bcf3effd1eba6c2" providerId="LiveId" clId="{79FA1F3B-D9A9-47D6-9B0F-606398118158}" dt="2020-10-25T20:37:57.078" v="258" actId="26606"/>
          <ac:spMkLst>
            <pc:docMk/>
            <pc:sldMk cId="1762425982" sldId="270"/>
            <ac:spMk id="9" creationId="{8D06CE56-3881-4ADA-8CEF-D18B02C242A3}"/>
          </ac:spMkLst>
        </pc:spChg>
        <pc:spChg chg="add del">
          <ac:chgData name="Sara John - Davies" userId="6bcf3effd1eba6c2" providerId="LiveId" clId="{79FA1F3B-D9A9-47D6-9B0F-606398118158}" dt="2020-10-25T20:37:57.078" v="258" actId="26606"/>
          <ac:spMkLst>
            <pc:docMk/>
            <pc:sldMk cId="1762425982" sldId="270"/>
            <ac:spMk id="11" creationId="{79F3C543-62EC-4433-9C93-A2CD8764E9B4}"/>
          </ac:spMkLst>
        </pc:spChg>
        <pc:spChg chg="add del">
          <ac:chgData name="Sara John - Davies" userId="6bcf3effd1eba6c2" providerId="LiveId" clId="{79FA1F3B-D9A9-47D6-9B0F-606398118158}" dt="2020-10-25T20:37:57.078" v="258" actId="26606"/>
          <ac:spMkLst>
            <pc:docMk/>
            <pc:sldMk cId="1762425982" sldId="270"/>
            <ac:spMk id="13" creationId="{C7B352FC-1F44-4AB9-A2BD-FBF231C6B1C1}"/>
          </ac:spMkLst>
        </pc:spChg>
        <pc:spChg chg="add del">
          <ac:chgData name="Sara John - Davies" userId="6bcf3effd1eba6c2" providerId="LiveId" clId="{79FA1F3B-D9A9-47D6-9B0F-606398118158}" dt="2020-10-25T20:37:57.078" v="258" actId="26606"/>
          <ac:spMkLst>
            <pc:docMk/>
            <pc:sldMk cId="1762425982" sldId="270"/>
            <ac:spMk id="15" creationId="{0ADDB668-2CA4-4D2B-9C34-3487CA330BA8}"/>
          </ac:spMkLst>
        </pc:spChg>
        <pc:spChg chg="add del">
          <ac:chgData name="Sara John - Davies" userId="6bcf3effd1eba6c2" providerId="LiveId" clId="{79FA1F3B-D9A9-47D6-9B0F-606398118158}" dt="2020-10-25T20:37:57.078" v="258" actId="26606"/>
          <ac:spMkLst>
            <pc:docMk/>
            <pc:sldMk cId="1762425982" sldId="270"/>
            <ac:spMk id="17" creationId="{2568BC19-F052-4108-93E1-6A3D1DEC072F}"/>
          </ac:spMkLst>
        </pc:spChg>
        <pc:spChg chg="add del">
          <ac:chgData name="Sara John - Davies" userId="6bcf3effd1eba6c2" providerId="LiveId" clId="{79FA1F3B-D9A9-47D6-9B0F-606398118158}" dt="2020-10-25T20:37:57.078" v="258" actId="26606"/>
          <ac:spMkLst>
            <pc:docMk/>
            <pc:sldMk cId="1762425982" sldId="270"/>
            <ac:spMk id="19" creationId="{D5FD337D-4D6B-4C8B-B6F5-121097E09881}"/>
          </ac:spMkLst>
        </pc:spChg>
        <pc:spChg chg="add del">
          <ac:chgData name="Sara John - Davies" userId="6bcf3effd1eba6c2" providerId="LiveId" clId="{79FA1F3B-D9A9-47D6-9B0F-606398118158}" dt="2020-10-25T20:40:44.497" v="271" actId="26606"/>
          <ac:spMkLst>
            <pc:docMk/>
            <pc:sldMk cId="1762425982" sldId="270"/>
            <ac:spMk id="21" creationId="{8D06CE56-3881-4ADA-8CEF-D18B02C242A3}"/>
          </ac:spMkLst>
        </pc:spChg>
        <pc:spChg chg="add del">
          <ac:chgData name="Sara John - Davies" userId="6bcf3effd1eba6c2" providerId="LiveId" clId="{79FA1F3B-D9A9-47D6-9B0F-606398118158}" dt="2020-10-25T20:40:44.497" v="271" actId="26606"/>
          <ac:spMkLst>
            <pc:docMk/>
            <pc:sldMk cId="1762425982" sldId="270"/>
            <ac:spMk id="22" creationId="{79F3C543-62EC-4433-9C93-A2CD8764E9B4}"/>
          </ac:spMkLst>
        </pc:spChg>
        <pc:spChg chg="add del">
          <ac:chgData name="Sara John - Davies" userId="6bcf3effd1eba6c2" providerId="LiveId" clId="{79FA1F3B-D9A9-47D6-9B0F-606398118158}" dt="2020-10-25T20:40:44.497" v="271" actId="26606"/>
          <ac:spMkLst>
            <pc:docMk/>
            <pc:sldMk cId="1762425982" sldId="270"/>
            <ac:spMk id="23" creationId="{C7B352FC-1F44-4AB9-A2BD-FBF231C6B1C1}"/>
          </ac:spMkLst>
        </pc:spChg>
        <pc:spChg chg="add del">
          <ac:chgData name="Sara John - Davies" userId="6bcf3effd1eba6c2" providerId="LiveId" clId="{79FA1F3B-D9A9-47D6-9B0F-606398118158}" dt="2020-10-25T20:40:44.497" v="271" actId="26606"/>
          <ac:spMkLst>
            <pc:docMk/>
            <pc:sldMk cId="1762425982" sldId="270"/>
            <ac:spMk id="24" creationId="{0ADDB668-2CA4-4D2B-9C34-3487CA330BA8}"/>
          </ac:spMkLst>
        </pc:spChg>
        <pc:spChg chg="add del">
          <ac:chgData name="Sara John - Davies" userId="6bcf3effd1eba6c2" providerId="LiveId" clId="{79FA1F3B-D9A9-47D6-9B0F-606398118158}" dt="2020-10-25T20:40:44.497" v="271" actId="26606"/>
          <ac:spMkLst>
            <pc:docMk/>
            <pc:sldMk cId="1762425982" sldId="270"/>
            <ac:spMk id="25" creationId="{2568BC19-F052-4108-93E1-6A3D1DEC072F}"/>
          </ac:spMkLst>
        </pc:spChg>
        <pc:spChg chg="add del">
          <ac:chgData name="Sara John - Davies" userId="6bcf3effd1eba6c2" providerId="LiveId" clId="{79FA1F3B-D9A9-47D6-9B0F-606398118158}" dt="2020-10-25T20:40:44.497" v="271" actId="26606"/>
          <ac:spMkLst>
            <pc:docMk/>
            <pc:sldMk cId="1762425982" sldId="270"/>
            <ac:spMk id="26" creationId="{D5FD337D-4D6B-4C8B-B6F5-121097E09881}"/>
          </ac:spMkLst>
        </pc:spChg>
        <pc:spChg chg="add del">
          <ac:chgData name="Sara John - Davies" userId="6bcf3effd1eba6c2" providerId="LiveId" clId="{79FA1F3B-D9A9-47D6-9B0F-606398118158}" dt="2020-10-25T20:41:17.440" v="323" actId="26606"/>
          <ac:spMkLst>
            <pc:docMk/>
            <pc:sldMk cId="1762425982" sldId="270"/>
            <ac:spMk id="31" creationId="{71A784BF-09DB-448D-99FC-B49DFC6605D5}"/>
          </ac:spMkLst>
        </pc:spChg>
        <pc:spChg chg="add del">
          <ac:chgData name="Sara John - Davies" userId="6bcf3effd1eba6c2" providerId="LiveId" clId="{79FA1F3B-D9A9-47D6-9B0F-606398118158}" dt="2020-10-25T20:41:17.440" v="323" actId="26606"/>
          <ac:spMkLst>
            <pc:docMk/>
            <pc:sldMk cId="1762425982" sldId="270"/>
            <ac:spMk id="33" creationId="{917859B3-4C91-478D-929D-BB6433F90849}"/>
          </ac:spMkLst>
        </pc:spChg>
        <pc:spChg chg="add del">
          <ac:chgData name="Sara John - Davies" userId="6bcf3effd1eba6c2" providerId="LiveId" clId="{79FA1F3B-D9A9-47D6-9B0F-606398118158}" dt="2020-10-25T20:41:17.440" v="323" actId="26606"/>
          <ac:spMkLst>
            <pc:docMk/>
            <pc:sldMk cId="1762425982" sldId="270"/>
            <ac:spMk id="35" creationId="{6283FBD2-A663-469F-855C-06D86E3C1161}"/>
          </ac:spMkLst>
        </pc:spChg>
        <pc:spChg chg="add del">
          <ac:chgData name="Sara John - Davies" userId="6bcf3effd1eba6c2" providerId="LiveId" clId="{79FA1F3B-D9A9-47D6-9B0F-606398118158}" dt="2020-10-25T20:41:17.440" v="323" actId="26606"/>
          <ac:spMkLst>
            <pc:docMk/>
            <pc:sldMk cId="1762425982" sldId="270"/>
            <ac:spMk id="37" creationId="{8A1279FC-7441-4E55-B082-2774E6316482}"/>
          </ac:spMkLst>
        </pc:spChg>
        <pc:spChg chg="add del">
          <ac:chgData name="Sara John - Davies" userId="6bcf3effd1eba6c2" providerId="LiveId" clId="{79FA1F3B-D9A9-47D6-9B0F-606398118158}" dt="2020-10-25T20:41:34.976" v="325" actId="26606"/>
          <ac:spMkLst>
            <pc:docMk/>
            <pc:sldMk cId="1762425982" sldId="270"/>
            <ac:spMk id="42" creationId="{8D06CE56-3881-4ADA-8CEF-D18B02C242A3}"/>
          </ac:spMkLst>
        </pc:spChg>
        <pc:spChg chg="add del">
          <ac:chgData name="Sara John - Davies" userId="6bcf3effd1eba6c2" providerId="LiveId" clId="{79FA1F3B-D9A9-47D6-9B0F-606398118158}" dt="2020-10-25T20:41:34.976" v="325" actId="26606"/>
          <ac:spMkLst>
            <pc:docMk/>
            <pc:sldMk cId="1762425982" sldId="270"/>
            <ac:spMk id="44" creationId="{79F3C543-62EC-4433-9C93-A2CD8764E9B4}"/>
          </ac:spMkLst>
        </pc:spChg>
        <pc:spChg chg="add del">
          <ac:chgData name="Sara John - Davies" userId="6bcf3effd1eba6c2" providerId="LiveId" clId="{79FA1F3B-D9A9-47D6-9B0F-606398118158}" dt="2020-10-25T20:41:34.976" v="325" actId="26606"/>
          <ac:spMkLst>
            <pc:docMk/>
            <pc:sldMk cId="1762425982" sldId="270"/>
            <ac:spMk id="46" creationId="{FDC05A7B-3060-4D55-AD98-5814F79D46C2}"/>
          </ac:spMkLst>
        </pc:spChg>
        <pc:spChg chg="add del">
          <ac:chgData name="Sara John - Davies" userId="6bcf3effd1eba6c2" providerId="LiveId" clId="{79FA1F3B-D9A9-47D6-9B0F-606398118158}" dt="2020-10-25T20:41:34.976" v="325" actId="26606"/>
          <ac:spMkLst>
            <pc:docMk/>
            <pc:sldMk cId="1762425982" sldId="270"/>
            <ac:spMk id="48" creationId="{A3473CF9-37EB-43E7-89EF-D2D1C53D1DAC}"/>
          </ac:spMkLst>
        </pc:spChg>
        <pc:spChg chg="add del">
          <ac:chgData name="Sara John - Davies" userId="6bcf3effd1eba6c2" providerId="LiveId" clId="{79FA1F3B-D9A9-47D6-9B0F-606398118158}" dt="2020-10-25T20:41:34.976" v="325" actId="26606"/>
          <ac:spMkLst>
            <pc:docMk/>
            <pc:sldMk cId="1762425982" sldId="270"/>
            <ac:spMk id="50" creationId="{586B4EF9-43BA-4655-A6FF-1D8E21574C95}"/>
          </ac:spMkLst>
        </pc:spChg>
        <pc:spChg chg="add">
          <ac:chgData name="Sara John - Davies" userId="6bcf3effd1eba6c2" providerId="LiveId" clId="{79FA1F3B-D9A9-47D6-9B0F-606398118158}" dt="2020-10-25T20:41:34.976" v="325" actId="26606"/>
          <ac:spMkLst>
            <pc:docMk/>
            <pc:sldMk cId="1762425982" sldId="270"/>
            <ac:spMk id="55" creationId="{8D06CE56-3881-4ADA-8CEF-D18B02C242A3}"/>
          </ac:spMkLst>
        </pc:spChg>
        <pc:spChg chg="add">
          <ac:chgData name="Sara John - Davies" userId="6bcf3effd1eba6c2" providerId="LiveId" clId="{79FA1F3B-D9A9-47D6-9B0F-606398118158}" dt="2020-10-25T20:41:34.976" v="325" actId="26606"/>
          <ac:spMkLst>
            <pc:docMk/>
            <pc:sldMk cId="1762425982" sldId="270"/>
            <ac:spMk id="57" creationId="{79F3C543-62EC-4433-9C93-A2CD8764E9B4}"/>
          </ac:spMkLst>
        </pc:spChg>
        <pc:spChg chg="add">
          <ac:chgData name="Sara John - Davies" userId="6bcf3effd1eba6c2" providerId="LiveId" clId="{79FA1F3B-D9A9-47D6-9B0F-606398118158}" dt="2020-10-25T20:41:34.976" v="325" actId="26606"/>
          <ac:spMkLst>
            <pc:docMk/>
            <pc:sldMk cId="1762425982" sldId="270"/>
            <ac:spMk id="59" creationId="{FDC05A7B-3060-4D55-AD98-5814F79D46C2}"/>
          </ac:spMkLst>
        </pc:spChg>
        <pc:spChg chg="add">
          <ac:chgData name="Sara John - Davies" userId="6bcf3effd1eba6c2" providerId="LiveId" clId="{79FA1F3B-D9A9-47D6-9B0F-606398118158}" dt="2020-10-25T20:41:34.976" v="325" actId="26606"/>
          <ac:spMkLst>
            <pc:docMk/>
            <pc:sldMk cId="1762425982" sldId="270"/>
            <ac:spMk id="61" creationId="{A3473CF9-37EB-43E7-89EF-D2D1C53D1DAC}"/>
          </ac:spMkLst>
        </pc:spChg>
        <pc:spChg chg="add">
          <ac:chgData name="Sara John - Davies" userId="6bcf3effd1eba6c2" providerId="LiveId" clId="{79FA1F3B-D9A9-47D6-9B0F-606398118158}" dt="2020-10-25T20:41:34.976" v="325" actId="26606"/>
          <ac:spMkLst>
            <pc:docMk/>
            <pc:sldMk cId="1762425982" sldId="270"/>
            <ac:spMk id="63" creationId="{586B4EF9-43BA-4655-A6FF-1D8E21574C95}"/>
          </ac:spMkLst>
        </pc:spChg>
        <pc:picChg chg="add del mod">
          <ac:chgData name="Sara John - Davies" userId="6bcf3effd1eba6c2" providerId="LiveId" clId="{79FA1F3B-D9A9-47D6-9B0F-606398118158}" dt="2020-10-25T20:38:54.628" v="260" actId="478"/>
          <ac:picMkLst>
            <pc:docMk/>
            <pc:sldMk cId="1762425982" sldId="270"/>
            <ac:picMk id="4" creationId="{218ED60F-A2D1-4AC2-97F8-A15800A51D76}"/>
          </ac:picMkLst>
        </pc:picChg>
        <pc:picChg chg="add mod">
          <ac:chgData name="Sara John - Davies" userId="6bcf3effd1eba6c2" providerId="LiveId" clId="{79FA1F3B-D9A9-47D6-9B0F-606398118158}" dt="2020-10-25T20:42:20.742" v="327" actId="27614"/>
          <ac:picMkLst>
            <pc:docMk/>
            <pc:sldMk cId="1762425982" sldId="270"/>
            <ac:picMk id="7" creationId="{83B14C5C-D9A9-47D7-B016-250F6A1E161E}"/>
          </ac:picMkLst>
        </pc:picChg>
        <pc:picChg chg="add mod">
          <ac:chgData name="Sara John - Davies" userId="6bcf3effd1eba6c2" providerId="LiveId" clId="{79FA1F3B-D9A9-47D6-9B0F-606398118158}" dt="2020-10-25T20:42:20.241" v="326" actId="27614"/>
          <ac:picMkLst>
            <pc:docMk/>
            <pc:sldMk cId="1762425982" sldId="270"/>
            <ac:picMk id="8" creationId="{FE1EA3D8-6AE8-48B1-9FF9-F20995F79D95}"/>
          </ac:picMkLst>
        </pc:picChg>
        <pc:picChg chg="add mod">
          <ac:chgData name="Sara John - Davies" userId="6bcf3effd1eba6c2" providerId="LiveId" clId="{79FA1F3B-D9A9-47D6-9B0F-606398118158}" dt="2020-10-25T20:41:17.440" v="323" actId="26606"/>
          <ac:picMkLst>
            <pc:docMk/>
            <pc:sldMk cId="1762425982" sldId="270"/>
            <ac:picMk id="10" creationId="{19BDA558-8CFE-4FC7-B960-9EF7240F71BC}"/>
          </ac:picMkLst>
        </pc:picChg>
      </pc:sldChg>
      <pc:sldChg chg="addSp delSp modSp new mod modTransition setBg">
        <pc:chgData name="Sara John - Davies" userId="6bcf3effd1eba6c2" providerId="LiveId" clId="{79FA1F3B-D9A9-47D6-9B0F-606398118158}" dt="2020-10-25T21:01:53.620" v="371"/>
        <pc:sldMkLst>
          <pc:docMk/>
          <pc:sldMk cId="1662601048" sldId="271"/>
        </pc:sldMkLst>
        <pc:spChg chg="mod ord">
          <ac:chgData name="Sara John - Davies" userId="6bcf3effd1eba6c2" providerId="LiveId" clId="{79FA1F3B-D9A9-47D6-9B0F-606398118158}" dt="2020-10-25T20:35:09.818" v="244" actId="207"/>
          <ac:spMkLst>
            <pc:docMk/>
            <pc:sldMk cId="1662601048" sldId="271"/>
            <ac:spMk id="2" creationId="{C010C2D1-BFA4-48CF-9CBF-D24F99E1BCBE}"/>
          </ac:spMkLst>
        </pc:spChg>
        <pc:spChg chg="del">
          <ac:chgData name="Sara John - Davies" userId="6bcf3effd1eba6c2" providerId="LiveId" clId="{79FA1F3B-D9A9-47D6-9B0F-606398118158}" dt="2020-10-25T20:32:46.183" v="191" actId="26606"/>
          <ac:spMkLst>
            <pc:docMk/>
            <pc:sldMk cId="1662601048" sldId="271"/>
            <ac:spMk id="3" creationId="{EAEB17AE-7B1B-4AFD-B6A9-BE055E910AFC}"/>
          </ac:spMkLst>
        </pc:spChg>
        <pc:spChg chg="add">
          <ac:chgData name="Sara John - Davies" userId="6bcf3effd1eba6c2" providerId="LiveId" clId="{79FA1F3B-D9A9-47D6-9B0F-606398118158}" dt="2020-10-25T20:32:46.183" v="191" actId="26606"/>
          <ac:spMkLst>
            <pc:docMk/>
            <pc:sldMk cId="1662601048" sldId="271"/>
            <ac:spMk id="9" creationId="{8D06CE56-3881-4ADA-8CEF-D18B02C242A3}"/>
          </ac:spMkLst>
        </pc:spChg>
        <pc:spChg chg="add">
          <ac:chgData name="Sara John - Davies" userId="6bcf3effd1eba6c2" providerId="LiveId" clId="{79FA1F3B-D9A9-47D6-9B0F-606398118158}" dt="2020-10-25T20:32:46.183" v="191" actId="26606"/>
          <ac:spMkLst>
            <pc:docMk/>
            <pc:sldMk cId="1662601048" sldId="271"/>
            <ac:spMk id="11" creationId="{79F3C543-62EC-4433-9C93-A2CD8764E9B4}"/>
          </ac:spMkLst>
        </pc:spChg>
        <pc:spChg chg="add">
          <ac:chgData name="Sara John - Davies" userId="6bcf3effd1eba6c2" providerId="LiveId" clId="{79FA1F3B-D9A9-47D6-9B0F-606398118158}" dt="2020-10-25T20:32:46.183" v="191" actId="26606"/>
          <ac:spMkLst>
            <pc:docMk/>
            <pc:sldMk cId="1662601048" sldId="271"/>
            <ac:spMk id="13" creationId="{C7B352FC-1F44-4AB9-A2BD-FBF231C6B1C1}"/>
          </ac:spMkLst>
        </pc:spChg>
        <pc:spChg chg="add">
          <ac:chgData name="Sara John - Davies" userId="6bcf3effd1eba6c2" providerId="LiveId" clId="{79FA1F3B-D9A9-47D6-9B0F-606398118158}" dt="2020-10-25T20:32:46.183" v="191" actId="26606"/>
          <ac:spMkLst>
            <pc:docMk/>
            <pc:sldMk cId="1662601048" sldId="271"/>
            <ac:spMk id="15" creationId="{0ADDB668-2CA4-4D2B-9C34-3487CA330BA8}"/>
          </ac:spMkLst>
        </pc:spChg>
        <pc:spChg chg="add">
          <ac:chgData name="Sara John - Davies" userId="6bcf3effd1eba6c2" providerId="LiveId" clId="{79FA1F3B-D9A9-47D6-9B0F-606398118158}" dt="2020-10-25T20:32:46.183" v="191" actId="26606"/>
          <ac:spMkLst>
            <pc:docMk/>
            <pc:sldMk cId="1662601048" sldId="271"/>
            <ac:spMk id="17" creationId="{2568BC19-F052-4108-93E1-6A3D1DEC072F}"/>
          </ac:spMkLst>
        </pc:spChg>
        <pc:spChg chg="add">
          <ac:chgData name="Sara John - Davies" userId="6bcf3effd1eba6c2" providerId="LiveId" clId="{79FA1F3B-D9A9-47D6-9B0F-606398118158}" dt="2020-10-25T20:32:46.183" v="191" actId="26606"/>
          <ac:spMkLst>
            <pc:docMk/>
            <pc:sldMk cId="1662601048" sldId="271"/>
            <ac:spMk id="19" creationId="{D5FD337D-4D6B-4C8B-B6F5-121097E09881}"/>
          </ac:spMkLst>
        </pc:spChg>
        <pc:picChg chg="add mod">
          <ac:chgData name="Sara John - Davies" userId="6bcf3effd1eba6c2" providerId="LiveId" clId="{79FA1F3B-D9A9-47D6-9B0F-606398118158}" dt="2020-10-25T20:34:45.306" v="240" actId="1076"/>
          <ac:picMkLst>
            <pc:docMk/>
            <pc:sldMk cId="1662601048" sldId="271"/>
            <ac:picMk id="4" creationId="{240A4FA1-5E17-4131-A76B-9E9B9716FAD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0133FB-265B-495F-BBDD-64DDFACC5B9A}" type="datetimeFigureOut">
              <a:rPr lang="en-GB" smtClean="0"/>
              <a:t>25/10/2020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85E08E-1469-402B-B54F-206656D6D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25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85E08E-1469-402B-B54F-206656D6D4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93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85E08E-1469-402B-B54F-206656D6D48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3342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85E08E-1469-402B-B54F-206656D6D48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5232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85E08E-1469-402B-B54F-206656D6D48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497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10/25/2020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1171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10/25/2020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155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10/25/2020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040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10/25/2020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623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10/25/2020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032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10/25/2020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967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10/25/2020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173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10/25/2020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266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10/25/2020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242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10/25/2020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829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10/25/2020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14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10/25/2020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506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fPZleg-MkD0?feature=oembe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aPevt_5mRdc?feature=oembed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FB82883-1DC0-4BE1-A607-009095F33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40DF745-545D-4DCD-8CE5-034603794E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398" b="144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FA98EAA-A866-4C95-A2A8-44E46FBAD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" y="4530071"/>
            <a:ext cx="12191999" cy="2327926"/>
          </a:xfrm>
          <a:prstGeom prst="rect">
            <a:avLst/>
          </a:prstGeom>
          <a:gradFill flip="none" rotWithShape="1">
            <a:gsLst>
              <a:gs pos="56000">
                <a:schemeClr val="tx1">
                  <a:alpha val="40000"/>
                </a:schemeClr>
              </a:gs>
              <a:gs pos="100000">
                <a:schemeClr val="tx1">
                  <a:alpha val="85000"/>
                </a:scheme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F297A8-54BC-4BD9-884A-4462EEE9CD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3121" y="4727173"/>
            <a:ext cx="7985759" cy="868823"/>
          </a:xfrm>
        </p:spPr>
        <p:txBody>
          <a:bodyPr anchor="b">
            <a:norm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Social &amp; Ethical Marketing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F2E5D9-661B-450D-BA8A-6E671E60A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15738" y="5680637"/>
            <a:ext cx="6960524" cy="598516"/>
          </a:xfrm>
        </p:spPr>
        <p:txBody>
          <a:bodyPr anchor="t">
            <a:norm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Sara John-Davies (1910200) </a:t>
            </a:r>
          </a:p>
        </p:txBody>
      </p:sp>
    </p:spTree>
    <p:extLst>
      <p:ext uri="{BB962C8B-B14F-4D97-AF65-F5344CB8AC3E}">
        <p14:creationId xmlns:p14="http://schemas.microsoft.com/office/powerpoint/2010/main" val="2485802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69" name="Rectangle 68">
            <a:extLst>
              <a:ext uri="{FF2B5EF4-FFF2-40B4-BE49-F238E27FC236}">
                <a16:creationId xmlns:a16="http://schemas.microsoft.com/office/drawing/2014/main" id="{2FB82883-1DC0-4BE1-A607-009095F33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 descr="A close up of a flower&#10;&#10;Description automatically generated">
            <a:extLst>
              <a:ext uri="{FF2B5EF4-FFF2-40B4-BE49-F238E27FC236}">
                <a16:creationId xmlns:a16="http://schemas.microsoft.com/office/drawing/2014/main" id="{D4C5CF04-12C0-4D95-96D1-3FCDA5F257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2" b="385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9FA98EAA-A866-4C95-A2A8-44E46FBAD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" y="4530071"/>
            <a:ext cx="12191999" cy="2327926"/>
          </a:xfrm>
          <a:prstGeom prst="rect">
            <a:avLst/>
          </a:prstGeom>
          <a:gradFill flip="none" rotWithShape="1">
            <a:gsLst>
              <a:gs pos="56000">
                <a:schemeClr val="tx1">
                  <a:alpha val="40000"/>
                </a:schemeClr>
              </a:gs>
              <a:gs pos="100000">
                <a:schemeClr val="tx1">
                  <a:alpha val="85000"/>
                </a:scheme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331534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0B5B2E24-115D-498B-863A-D939DA44E3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8" r="1802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  <a:noFill/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itle 19">
            <a:extLst>
              <a:ext uri="{FF2B5EF4-FFF2-40B4-BE49-F238E27FC236}">
                <a16:creationId xmlns:a16="http://schemas.microsoft.com/office/drawing/2014/main" id="{C757D2F5-2E27-4013-B152-CED0434AB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Aims and Objectives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38737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B304A734-E39F-49B3-81D1-BFD6A960AFF2}"/>
              </a:ext>
            </a:extLst>
          </p:cNvPr>
          <p:cNvSpPr/>
          <p:nvPr/>
        </p:nvSpPr>
        <p:spPr>
          <a:xfrm>
            <a:off x="4086446" y="1347676"/>
            <a:ext cx="4019108" cy="41626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/>
              <a:t>Marketing Segmentation </a:t>
            </a:r>
          </a:p>
        </p:txBody>
      </p:sp>
      <p:sp>
        <p:nvSpPr>
          <p:cNvPr id="3" name="Rectangle: Diagonal Corners Rounded 2">
            <a:extLst>
              <a:ext uri="{FF2B5EF4-FFF2-40B4-BE49-F238E27FC236}">
                <a16:creationId xmlns:a16="http://schemas.microsoft.com/office/drawing/2014/main" id="{B950A9BE-3619-49BE-9A8C-0C92DAA297BF}"/>
              </a:ext>
            </a:extLst>
          </p:cNvPr>
          <p:cNvSpPr/>
          <p:nvPr/>
        </p:nvSpPr>
        <p:spPr>
          <a:xfrm>
            <a:off x="0" y="0"/>
            <a:ext cx="4763386" cy="659219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GEOGRAPHIC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054B8C-310C-4E61-A260-D04563B61E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37" y="963049"/>
            <a:ext cx="4019109" cy="4841003"/>
          </a:xfrm>
          <a:prstGeom prst="rect">
            <a:avLst/>
          </a:prstGeom>
        </p:spPr>
      </p:pic>
      <p:sp>
        <p:nvSpPr>
          <p:cNvPr id="5" name="Rectangle: Diagonal Corners Rounded 4">
            <a:extLst>
              <a:ext uri="{FF2B5EF4-FFF2-40B4-BE49-F238E27FC236}">
                <a16:creationId xmlns:a16="http://schemas.microsoft.com/office/drawing/2014/main" id="{C82F002B-4CA9-43AC-880E-F0F1AEA736C2}"/>
              </a:ext>
            </a:extLst>
          </p:cNvPr>
          <p:cNvSpPr/>
          <p:nvPr/>
        </p:nvSpPr>
        <p:spPr>
          <a:xfrm>
            <a:off x="10627" y="6198780"/>
            <a:ext cx="4763386" cy="659219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DEMOGRAPHIC 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DBB88FD0-972C-4414-850D-E5249BFD4FC8}"/>
              </a:ext>
            </a:extLst>
          </p:cNvPr>
          <p:cNvSpPr/>
          <p:nvPr/>
        </p:nvSpPr>
        <p:spPr>
          <a:xfrm>
            <a:off x="7417987" y="0"/>
            <a:ext cx="4763386" cy="659219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PHYSCOGRAPHIC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082958C-EC2B-472C-BFBB-D0F84A4794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5533" y="1310617"/>
            <a:ext cx="6572058" cy="33165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47E4995-827E-4446-B115-FBF5FEFB4C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2875" y="1347676"/>
            <a:ext cx="6724471" cy="4285859"/>
          </a:xfrm>
          <a:prstGeom prst="rect">
            <a:avLst/>
          </a:prstGeom>
        </p:spPr>
      </p:pic>
      <p:sp>
        <p:nvSpPr>
          <p:cNvPr id="10" name="Rectangle: Diagonal Corners Rounded 9">
            <a:extLst>
              <a:ext uri="{FF2B5EF4-FFF2-40B4-BE49-F238E27FC236}">
                <a16:creationId xmlns:a16="http://schemas.microsoft.com/office/drawing/2014/main" id="{4FBD940B-5452-47CD-BF3A-B3680F49A202}"/>
              </a:ext>
            </a:extLst>
          </p:cNvPr>
          <p:cNvSpPr/>
          <p:nvPr/>
        </p:nvSpPr>
        <p:spPr>
          <a:xfrm>
            <a:off x="7428614" y="6198781"/>
            <a:ext cx="4763386" cy="659219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BEHAVIOURAL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E660C33-7434-4899-A022-F286F62A9B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1569" y="890280"/>
            <a:ext cx="7200900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12204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5" grpId="0" animBg="1"/>
      <p:bldP spid="5" grpId="1" animBg="1"/>
      <p:bldP spid="7" grpId="0" animBg="1"/>
      <p:bldP spid="7" grpId="1" animBg="1"/>
      <p:bldP spid="10" grpId="0" animBg="1"/>
      <p:bldP spid="1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D6313-6300-46E9-B976-5BA228C94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Online Media 3" title="Naked Innovation | Lush">
            <a:hlinkClick r:id="" action="ppaction://media"/>
            <a:extLst>
              <a:ext uri="{FF2B5EF4-FFF2-40B4-BE49-F238E27FC236}">
                <a16:creationId xmlns:a16="http://schemas.microsoft.com/office/drawing/2014/main" id="{D84D9CE5-6D53-43A1-89F7-CAAE4B2BA6D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5554" y="121249"/>
            <a:ext cx="11760892" cy="6615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879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44646-688C-4177-A77E-3FB045CBE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425" y="96012"/>
            <a:ext cx="10168128" cy="1179576"/>
          </a:xfrm>
        </p:spPr>
        <p:txBody>
          <a:bodyPr/>
          <a:lstStyle/>
          <a:p>
            <a:r>
              <a:rPr lang="en-GB" dirty="0"/>
              <a:t> </a:t>
            </a:r>
          </a:p>
        </p:txBody>
      </p:sp>
      <p:pic>
        <p:nvPicPr>
          <p:cNvPr id="4" name="Online Media 3" title="Naked Shop: Manchester | #LushNaked">
            <a:hlinkClick r:id="" action="ppaction://media"/>
            <a:extLst>
              <a:ext uri="{FF2B5EF4-FFF2-40B4-BE49-F238E27FC236}">
                <a16:creationId xmlns:a16="http://schemas.microsoft.com/office/drawing/2014/main" id="{54B2D121-F61D-4F9F-87F5-FF5BF6CF7C7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01947" y="230822"/>
            <a:ext cx="11371606" cy="639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15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42">
            <a:extLst>
              <a:ext uri="{FF2B5EF4-FFF2-40B4-BE49-F238E27FC236}">
                <a16:creationId xmlns:a16="http://schemas.microsoft.com/office/drawing/2014/main" id="{2C9A9DA9-7DC8-488B-A882-123947B0F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54" name="Rectangle 44">
            <a:extLst>
              <a:ext uri="{FF2B5EF4-FFF2-40B4-BE49-F238E27FC236}">
                <a16:creationId xmlns:a16="http://schemas.microsoft.com/office/drawing/2014/main" id="{57F6BDD4-E066-4008-8011-6CC31AEB4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43857" y="633619"/>
            <a:ext cx="6838569" cy="5495925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ectangle 46">
            <a:extLst>
              <a:ext uri="{FF2B5EF4-FFF2-40B4-BE49-F238E27FC236}">
                <a16:creationId xmlns:a16="http://schemas.microsoft.com/office/drawing/2014/main" id="{2711A8FB-68FC-45FC-B01E-38F809E2D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79848" y="1171300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Rectangle 48">
            <a:extLst>
              <a:ext uri="{FF2B5EF4-FFF2-40B4-BE49-F238E27FC236}">
                <a16:creationId xmlns:a16="http://schemas.microsoft.com/office/drawing/2014/main" id="{2A865FE3-5FC9-4049-87CF-30019C46C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67859" y="2093976"/>
            <a:ext cx="5846683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595ADBA0-0CFC-4BB4-8D65-C2F9EEF840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74" y="183189"/>
            <a:ext cx="11694694" cy="6491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620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59" name="Rectangle 58">
            <a:extLst>
              <a:ext uri="{FF2B5EF4-FFF2-40B4-BE49-F238E27FC236}">
                <a16:creationId xmlns:a16="http://schemas.microsoft.com/office/drawing/2014/main" id="{FDC05A7B-3060-4D55-AD98-5814F79D46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1" name="Rectangle 60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4638503"/>
            <a:ext cx="8384770" cy="133263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5A05E8-CA61-4AF7-B74D-06B869906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1" y="472717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/>
              <a:t>#LUSHNAKED Campaign </a:t>
            </a: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562823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C076FC-2EE0-4023-ACA8-11884F1A29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5738" y="5680637"/>
            <a:ext cx="6960524" cy="59851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ctr">
              <a:buNone/>
            </a:pPr>
            <a:r>
              <a:rPr lang="en-US" sz="2000">
                <a:solidFill>
                  <a:schemeClr val="bg1"/>
                </a:solidFill>
              </a:rPr>
              <a:t>Do you think these look like ‘Porn’ to you?</a:t>
            </a:r>
          </a:p>
        </p:txBody>
      </p:sp>
      <p:pic>
        <p:nvPicPr>
          <p:cNvPr id="7" name="Picture 6" descr="A group of people sitting at a beach&#10;&#10;Description automatically generated">
            <a:extLst>
              <a:ext uri="{FF2B5EF4-FFF2-40B4-BE49-F238E27FC236}">
                <a16:creationId xmlns:a16="http://schemas.microsoft.com/office/drawing/2014/main" id="{83B14C5C-D9A9-47D7-B016-250F6A1E16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215" r="1" b="27085"/>
          <a:stretch/>
        </p:blipFill>
        <p:spPr>
          <a:xfrm>
            <a:off x="320752" y="460416"/>
            <a:ext cx="3703320" cy="3772257"/>
          </a:xfrm>
          <a:prstGeom prst="rect">
            <a:avLst/>
          </a:prstGeom>
        </p:spPr>
      </p:pic>
      <p:pic>
        <p:nvPicPr>
          <p:cNvPr id="8" name="Picture 7" descr="Text&#10;&#10;Description automatically generated">
            <a:extLst>
              <a:ext uri="{FF2B5EF4-FFF2-40B4-BE49-F238E27FC236}">
                <a16:creationId xmlns:a16="http://schemas.microsoft.com/office/drawing/2014/main" id="{FE1EA3D8-6AE8-48B1-9FF9-F20995F79D9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8188"/>
          <a:stretch/>
        </p:blipFill>
        <p:spPr>
          <a:xfrm>
            <a:off x="4244340" y="460425"/>
            <a:ext cx="3703320" cy="37722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9BDA558-8CFE-4FC7-B960-9EF7240F71B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432" r="13936" b="-2"/>
          <a:stretch/>
        </p:blipFill>
        <p:spPr>
          <a:xfrm>
            <a:off x="8167928" y="460445"/>
            <a:ext cx="3703320" cy="3772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425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C7B352FC-1F44-4AB9-A2BD-FBF231C6B1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40A4FA1-5E17-4131-A76B-9E9B9716FA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/>
          <a:stretch/>
        </p:blipFill>
        <p:spPr>
          <a:xfrm>
            <a:off x="-1" y="31298"/>
            <a:ext cx="12192001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ADDB668-2CA4-4D2B-9C34-3487CA33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553" y="4716089"/>
            <a:ext cx="6288261" cy="1573149"/>
          </a:xfrm>
          <a:prstGeom prst="rect">
            <a:avLst/>
          </a:prstGeom>
          <a:solidFill>
            <a:schemeClr val="tx1">
              <a:alpha val="30000"/>
            </a:schemeClr>
          </a:solidFill>
          <a:ln w="12700">
            <a:noFill/>
          </a:ln>
          <a:effectLst>
            <a:outerShdw blurRad="508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10C2D1-BFA4-48CF-9CBF-D24F99E1B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" y="2836323"/>
            <a:ext cx="12191999" cy="118535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10700" dirty="0" err="1">
                <a:solidFill>
                  <a:schemeClr val="bg1"/>
                </a:solidFill>
                <a:latin typeface="Lucida Handwriting" panose="03010101010101010101" pitchFamily="66" charset="0"/>
              </a:rPr>
              <a:t>Justifaction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568BC19-F052-4108-93E1-6A3D1DEC0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4784" y="5175711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5FD337D-4D6B-4C8B-B6F5-121097E09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28936" y="5498088"/>
            <a:ext cx="1021458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2601048"/>
      </p:ext>
    </p:extLst>
  </p:cSld>
  <p:clrMapOvr>
    <a:masterClrMapping/>
  </p:clrMapOvr>
  <p:transition spd="slow">
    <p:comb/>
  </p:transition>
</p:sld>
</file>

<file path=ppt/theme/theme1.xml><?xml version="1.0" encoding="utf-8"?>
<a:theme xmlns:a="http://schemas.openxmlformats.org/drawingml/2006/main" name="AccentBoxVTI">
  <a:themeElements>
    <a:clrScheme name="AnalogousFromDarkSeedLeftStep">
      <a:dk1>
        <a:srgbClr val="000000"/>
      </a:dk1>
      <a:lt1>
        <a:srgbClr val="FFFFFF"/>
      </a:lt1>
      <a:dk2>
        <a:srgbClr val="311C20"/>
      </a:dk2>
      <a:lt2>
        <a:srgbClr val="F0F2F3"/>
      </a:lt2>
      <a:accent1>
        <a:srgbClr val="E77129"/>
      </a:accent1>
      <a:accent2>
        <a:srgbClr val="D5171F"/>
      </a:accent2>
      <a:accent3>
        <a:srgbClr val="E7297F"/>
      </a:accent3>
      <a:accent4>
        <a:srgbClr val="D517BD"/>
      </a:accent4>
      <a:accent5>
        <a:srgbClr val="B029E7"/>
      </a:accent5>
      <a:accent6>
        <a:srgbClr val="5925D7"/>
      </a:accent6>
      <a:hlink>
        <a:srgbClr val="AF3FBF"/>
      </a:hlink>
      <a:folHlink>
        <a:srgbClr val="7F7F7F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1348</TotalTime>
  <Words>39</Words>
  <Application>Microsoft Office PowerPoint</Application>
  <PresentationFormat>Widescreen</PresentationFormat>
  <Paragraphs>16</Paragraphs>
  <Slides>9</Slides>
  <Notes>4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Avenir Next LT Pro</vt:lpstr>
      <vt:lpstr>Calibri</vt:lpstr>
      <vt:lpstr>Lucida Handwriting</vt:lpstr>
      <vt:lpstr>AccentBoxVTI</vt:lpstr>
      <vt:lpstr>Social &amp; Ethical Marketing</vt:lpstr>
      <vt:lpstr>PowerPoint Presentation</vt:lpstr>
      <vt:lpstr>Aims and Objectives</vt:lpstr>
      <vt:lpstr>PowerPoint Presentation</vt:lpstr>
      <vt:lpstr>PowerPoint Presentation</vt:lpstr>
      <vt:lpstr> </vt:lpstr>
      <vt:lpstr>PowerPoint Presentation</vt:lpstr>
      <vt:lpstr>#LUSHNAKED Campaign </vt:lpstr>
      <vt:lpstr>Justifaction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&amp; Ethical Marketing</dc:title>
  <dc:creator>Sara John - Davies</dc:creator>
  <cp:lastModifiedBy>Sara John - Davies</cp:lastModifiedBy>
  <cp:revision>1</cp:revision>
  <dcterms:created xsi:type="dcterms:W3CDTF">2020-10-25T20:49:54Z</dcterms:created>
  <dcterms:modified xsi:type="dcterms:W3CDTF">2020-10-26T19:18:49Z</dcterms:modified>
</cp:coreProperties>
</file>