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55" r:id="rId3"/>
    <p:sldId id="365" r:id="rId4"/>
    <p:sldId id="364" r:id="rId5"/>
    <p:sldId id="367" r:id="rId6"/>
    <p:sldId id="359" r:id="rId7"/>
    <p:sldId id="366" r:id="rId8"/>
    <p:sldId id="374" r:id="rId9"/>
    <p:sldId id="368" r:id="rId10"/>
    <p:sldId id="349" r:id="rId11"/>
    <p:sldId id="350" r:id="rId12"/>
    <p:sldId id="369" r:id="rId13"/>
    <p:sldId id="370" r:id="rId14"/>
    <p:sldId id="373" r:id="rId15"/>
    <p:sldId id="371" r:id="rId16"/>
    <p:sldId id="372" r:id="rId17"/>
    <p:sldId id="348" r:id="rId18"/>
    <p:sldId id="351" r:id="rId19"/>
    <p:sldId id="379" r:id="rId20"/>
    <p:sldId id="383" r:id="rId21"/>
    <p:sldId id="384" r:id="rId22"/>
    <p:sldId id="401" r:id="rId23"/>
    <p:sldId id="385" r:id="rId24"/>
    <p:sldId id="392" r:id="rId25"/>
    <p:sldId id="393" r:id="rId26"/>
    <p:sldId id="397" r:id="rId27"/>
    <p:sldId id="398" r:id="rId28"/>
    <p:sldId id="396" r:id="rId29"/>
    <p:sldId id="395" r:id="rId30"/>
    <p:sldId id="402" r:id="rId31"/>
    <p:sldId id="380" r:id="rId32"/>
    <p:sldId id="375" r:id="rId33"/>
    <p:sldId id="400" r:id="rId34"/>
    <p:sldId id="292" r:id="rId35"/>
    <p:sldId id="399" r:id="rId36"/>
    <p:sldId id="286" r:id="rId37"/>
    <p:sldId id="300" r:id="rId38"/>
    <p:sldId id="344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A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9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y Owen" userId="dc853428684d1e7d" providerId="LiveId" clId="{4BB9FC6B-C3AA-4A17-81FA-63D3F192514E}"/>
    <pc:docChg chg="custSel addSld delSld modSld sldOrd">
      <pc:chgData name="Kay Owen" userId="dc853428684d1e7d" providerId="LiveId" clId="{4BB9FC6B-C3AA-4A17-81FA-63D3F192514E}" dt="2025-03-18T23:10:22.946" v="578" actId="1076"/>
      <pc:docMkLst>
        <pc:docMk/>
      </pc:docMkLst>
      <pc:sldChg chg="addSp delSp modSp del mod">
        <pc:chgData name="Kay Owen" userId="dc853428684d1e7d" providerId="LiveId" clId="{4BB9FC6B-C3AA-4A17-81FA-63D3F192514E}" dt="2025-03-18T22:14:27.673" v="79" actId="2696"/>
        <pc:sldMkLst>
          <pc:docMk/>
          <pc:sldMk cId="1918464089" sldId="256"/>
        </pc:sldMkLst>
      </pc:sldChg>
      <pc:sldChg chg="addSp delSp modSp new mod">
        <pc:chgData name="Kay Owen" userId="dc853428684d1e7d" providerId="LiveId" clId="{4BB9FC6B-C3AA-4A17-81FA-63D3F192514E}" dt="2025-03-10T19:50:24.541" v="20" actId="1076"/>
        <pc:sldMkLst>
          <pc:docMk/>
          <pc:sldMk cId="3089505877" sldId="349"/>
        </pc:sldMkLst>
      </pc:sldChg>
      <pc:sldChg chg="addSp delSp modSp new mod">
        <pc:chgData name="Kay Owen" userId="dc853428684d1e7d" providerId="LiveId" clId="{4BB9FC6B-C3AA-4A17-81FA-63D3F192514E}" dt="2025-03-10T19:51:29.953" v="29" actId="14100"/>
        <pc:sldMkLst>
          <pc:docMk/>
          <pc:sldMk cId="2350773306" sldId="350"/>
        </pc:sldMkLst>
      </pc:sldChg>
      <pc:sldChg chg="addSp delSp modSp new mod">
        <pc:chgData name="Kay Owen" userId="dc853428684d1e7d" providerId="LiveId" clId="{4BB9FC6B-C3AA-4A17-81FA-63D3F192514E}" dt="2025-03-10T19:52:02.917" v="31" actId="22"/>
        <pc:sldMkLst>
          <pc:docMk/>
          <pc:sldMk cId="515185259" sldId="351"/>
        </pc:sldMkLst>
      </pc:sldChg>
      <pc:sldChg chg="del">
        <pc:chgData name="Kay Owen" userId="dc853428684d1e7d" providerId="LiveId" clId="{4BB9FC6B-C3AA-4A17-81FA-63D3F192514E}" dt="2025-03-18T22:42:38.915" v="366" actId="47"/>
        <pc:sldMkLst>
          <pc:docMk/>
          <pc:sldMk cId="2409941601" sldId="356"/>
        </pc:sldMkLst>
      </pc:sldChg>
      <pc:sldChg chg="del">
        <pc:chgData name="Kay Owen" userId="dc853428684d1e7d" providerId="LiveId" clId="{4BB9FC6B-C3AA-4A17-81FA-63D3F192514E}" dt="2025-03-18T22:40:40.084" v="326" actId="2696"/>
        <pc:sldMkLst>
          <pc:docMk/>
          <pc:sldMk cId="3795245933" sldId="357"/>
        </pc:sldMkLst>
      </pc:sldChg>
      <pc:sldChg chg="addSp delSp modSp del">
        <pc:chgData name="Kay Owen" userId="dc853428684d1e7d" providerId="LiveId" clId="{4BB9FC6B-C3AA-4A17-81FA-63D3F192514E}" dt="2025-03-18T23:10:02.423" v="571" actId="47"/>
        <pc:sldMkLst>
          <pc:docMk/>
          <pc:sldMk cId="1132087767" sldId="358"/>
        </pc:sldMkLst>
        <pc:spChg chg="add mod">
          <ac:chgData name="Kay Owen" userId="dc853428684d1e7d" providerId="LiveId" clId="{4BB9FC6B-C3AA-4A17-81FA-63D3F192514E}" dt="2025-03-18T23:02:56.317" v="494" actId="478"/>
          <ac:spMkLst>
            <pc:docMk/>
            <pc:sldMk cId="1132087767" sldId="358"/>
            <ac:spMk id="3" creationId="{2F66D637-CC18-F86F-C5B3-B1F6A54014B1}"/>
          </ac:spMkLst>
        </pc:spChg>
        <pc:picChg chg="del">
          <ac:chgData name="Kay Owen" userId="dc853428684d1e7d" providerId="LiveId" clId="{4BB9FC6B-C3AA-4A17-81FA-63D3F192514E}" dt="2025-03-18T23:02:56.317" v="494" actId="478"/>
          <ac:picMkLst>
            <pc:docMk/>
            <pc:sldMk cId="1132087767" sldId="358"/>
            <ac:picMk id="6146" creationId="{00000000-0000-0000-0000-000000000000}"/>
          </ac:picMkLst>
        </pc:picChg>
      </pc:sldChg>
      <pc:sldChg chg="del">
        <pc:chgData name="Kay Owen" userId="dc853428684d1e7d" providerId="LiveId" clId="{4BB9FC6B-C3AA-4A17-81FA-63D3F192514E}" dt="2025-03-18T23:03:17.563" v="496" actId="2696"/>
        <pc:sldMkLst>
          <pc:docMk/>
          <pc:sldMk cId="923934452" sldId="360"/>
        </pc:sldMkLst>
      </pc:sldChg>
      <pc:sldChg chg="modSp del mod">
        <pc:chgData name="Kay Owen" userId="dc853428684d1e7d" providerId="LiveId" clId="{4BB9FC6B-C3AA-4A17-81FA-63D3F192514E}" dt="2025-03-18T23:09:39.378" v="570" actId="47"/>
        <pc:sldMkLst>
          <pc:docMk/>
          <pc:sldMk cId="2928505145" sldId="361"/>
        </pc:sldMkLst>
        <pc:spChg chg="mod">
          <ac:chgData name="Kay Owen" userId="dc853428684d1e7d" providerId="LiveId" clId="{4BB9FC6B-C3AA-4A17-81FA-63D3F192514E}" dt="2025-03-18T22:11:30.289" v="41" actId="5793"/>
          <ac:spMkLst>
            <pc:docMk/>
            <pc:sldMk cId="2928505145" sldId="361"/>
            <ac:spMk id="3" creationId="{00000000-0000-0000-0000-000000000000}"/>
          </ac:spMkLst>
        </pc:spChg>
      </pc:sldChg>
      <pc:sldChg chg="del">
        <pc:chgData name="Kay Owen" userId="dc853428684d1e7d" providerId="LiveId" clId="{4BB9FC6B-C3AA-4A17-81FA-63D3F192514E}" dt="2025-03-18T23:03:11.683" v="495" actId="2696"/>
        <pc:sldMkLst>
          <pc:docMk/>
          <pc:sldMk cId="1244985087" sldId="362"/>
        </pc:sldMkLst>
      </pc:sldChg>
      <pc:sldChg chg="addSp delSp modSp mod">
        <pc:chgData name="Kay Owen" userId="dc853428684d1e7d" providerId="LiveId" clId="{4BB9FC6B-C3AA-4A17-81FA-63D3F192514E}" dt="2025-03-18T22:32:02.017" v="235" actId="1076"/>
        <pc:sldMkLst>
          <pc:docMk/>
          <pc:sldMk cId="4034845803" sldId="369"/>
        </pc:sldMkLst>
        <pc:spChg chg="add del mod">
          <ac:chgData name="Kay Owen" userId="dc853428684d1e7d" providerId="LiveId" clId="{4BB9FC6B-C3AA-4A17-81FA-63D3F192514E}" dt="2025-03-18T22:12:30.665" v="69" actId="478"/>
          <ac:spMkLst>
            <pc:docMk/>
            <pc:sldMk cId="4034845803" sldId="369"/>
            <ac:spMk id="3" creationId="{CE3A4379-0CBF-9E0C-43CB-AB1608ABAA8F}"/>
          </ac:spMkLst>
        </pc:spChg>
        <pc:spChg chg="mod">
          <ac:chgData name="Kay Owen" userId="dc853428684d1e7d" providerId="LiveId" clId="{4BB9FC6B-C3AA-4A17-81FA-63D3F192514E}" dt="2025-03-18T22:32:02.017" v="235" actId="1076"/>
          <ac:spMkLst>
            <pc:docMk/>
            <pc:sldMk cId="4034845803" sldId="369"/>
            <ac:spMk id="4" creationId="{37603BE6-9473-ABC0-965D-8CD4F23FFA18}"/>
          </ac:spMkLst>
        </pc:spChg>
        <pc:spChg chg="mod">
          <ac:chgData name="Kay Owen" userId="dc853428684d1e7d" providerId="LiveId" clId="{4BB9FC6B-C3AA-4A17-81FA-63D3F192514E}" dt="2025-03-18T22:20:53.093" v="122" actId="1076"/>
          <ac:spMkLst>
            <pc:docMk/>
            <pc:sldMk cId="4034845803" sldId="369"/>
            <ac:spMk id="6" creationId="{29466259-C17D-3CA6-5E2A-058F1172EF28}"/>
          </ac:spMkLst>
        </pc:spChg>
        <pc:spChg chg="mod">
          <ac:chgData name="Kay Owen" userId="dc853428684d1e7d" providerId="LiveId" clId="{4BB9FC6B-C3AA-4A17-81FA-63D3F192514E}" dt="2025-03-18T22:12:24.348" v="67" actId="1076"/>
          <ac:spMkLst>
            <pc:docMk/>
            <pc:sldMk cId="4034845803" sldId="369"/>
            <ac:spMk id="8" creationId="{D3E37E5F-542C-2063-1261-3FEC8DA5F510}"/>
          </ac:spMkLst>
        </pc:spChg>
        <pc:spChg chg="add mod">
          <ac:chgData name="Kay Owen" userId="dc853428684d1e7d" providerId="LiveId" clId="{4BB9FC6B-C3AA-4A17-81FA-63D3F192514E}" dt="2025-03-18T22:30:37.851" v="215" actId="1076"/>
          <ac:spMkLst>
            <pc:docMk/>
            <pc:sldMk cId="4034845803" sldId="369"/>
            <ac:spMk id="16" creationId="{C83F24AF-2FF8-5BC3-5DCD-CFE152F98922}"/>
          </ac:spMkLst>
        </pc:spChg>
        <pc:spChg chg="add mod">
          <ac:chgData name="Kay Owen" userId="dc853428684d1e7d" providerId="LiveId" clId="{4BB9FC6B-C3AA-4A17-81FA-63D3F192514E}" dt="2025-03-18T22:21:55.430" v="155" actId="1076"/>
          <ac:spMkLst>
            <pc:docMk/>
            <pc:sldMk cId="4034845803" sldId="369"/>
            <ac:spMk id="17" creationId="{7BFD14E9-BCE6-F848-6097-AFACFADF0DA9}"/>
          </ac:spMkLst>
        </pc:spChg>
        <pc:picChg chg="del">
          <ac:chgData name="Kay Owen" userId="dc853428684d1e7d" providerId="LiveId" clId="{4BB9FC6B-C3AA-4A17-81FA-63D3F192514E}" dt="2025-03-18T22:12:28.097" v="68" actId="478"/>
          <ac:picMkLst>
            <pc:docMk/>
            <pc:sldMk cId="4034845803" sldId="369"/>
            <ac:picMk id="5" creationId="{5390CA29-CB8B-0E06-8A74-086067E6A6B8}"/>
          </ac:picMkLst>
        </pc:picChg>
        <pc:picChg chg="del mod">
          <ac:chgData name="Kay Owen" userId="dc853428684d1e7d" providerId="LiveId" clId="{4BB9FC6B-C3AA-4A17-81FA-63D3F192514E}" dt="2025-03-18T22:12:43.262" v="71" actId="478"/>
          <ac:picMkLst>
            <pc:docMk/>
            <pc:sldMk cId="4034845803" sldId="369"/>
            <ac:picMk id="7" creationId="{85A511F9-17FB-2804-6E3C-7708FB6CF5B9}"/>
          </ac:picMkLst>
        </pc:picChg>
        <pc:picChg chg="del">
          <ac:chgData name="Kay Owen" userId="dc853428684d1e7d" providerId="LiveId" clId="{4BB9FC6B-C3AA-4A17-81FA-63D3F192514E}" dt="2025-03-18T22:12:59.542" v="77" actId="478"/>
          <ac:picMkLst>
            <pc:docMk/>
            <pc:sldMk cId="4034845803" sldId="369"/>
            <ac:picMk id="10" creationId="{727EFF6C-726A-550E-9BF2-D22E6A345C06}"/>
          </ac:picMkLst>
        </pc:picChg>
        <pc:picChg chg="add del mod">
          <ac:chgData name="Kay Owen" userId="dc853428684d1e7d" providerId="LiveId" clId="{4BB9FC6B-C3AA-4A17-81FA-63D3F192514E}" dt="2025-03-18T22:19:20.375" v="81" actId="478"/>
          <ac:picMkLst>
            <pc:docMk/>
            <pc:sldMk cId="4034845803" sldId="369"/>
            <ac:picMk id="11" creationId="{E31611A4-FED5-F4F5-1211-BD74BE0A604F}"/>
          </ac:picMkLst>
        </pc:picChg>
        <pc:picChg chg="add mod">
          <ac:chgData name="Kay Owen" userId="dc853428684d1e7d" providerId="LiveId" clId="{4BB9FC6B-C3AA-4A17-81FA-63D3F192514E}" dt="2025-03-18T22:21:51.989" v="154" actId="1076"/>
          <ac:picMkLst>
            <pc:docMk/>
            <pc:sldMk cId="4034845803" sldId="369"/>
            <ac:picMk id="13" creationId="{4BB6C36F-BB8E-EC65-D548-B5693A1058F4}"/>
          </ac:picMkLst>
        </pc:picChg>
        <pc:picChg chg="add del mod">
          <ac:chgData name="Kay Owen" userId="dc853428684d1e7d" providerId="LiveId" clId="{4BB9FC6B-C3AA-4A17-81FA-63D3F192514E}" dt="2025-03-18T22:30:19.039" v="207" actId="478"/>
          <ac:picMkLst>
            <pc:docMk/>
            <pc:sldMk cId="4034845803" sldId="369"/>
            <ac:picMk id="15" creationId="{F7711D8A-4DE4-9B87-54E2-09B9C0CDB42C}"/>
          </ac:picMkLst>
        </pc:picChg>
        <pc:picChg chg="add mod">
          <ac:chgData name="Kay Owen" userId="dc853428684d1e7d" providerId="LiveId" clId="{4BB9FC6B-C3AA-4A17-81FA-63D3F192514E}" dt="2025-03-18T22:30:33.689" v="214" actId="14100"/>
          <ac:picMkLst>
            <pc:docMk/>
            <pc:sldMk cId="4034845803" sldId="369"/>
            <ac:picMk id="19" creationId="{15D9317E-809E-D736-7347-2839B00F482D}"/>
          </ac:picMkLst>
        </pc:picChg>
        <pc:picChg chg="add mod">
          <ac:chgData name="Kay Owen" userId="dc853428684d1e7d" providerId="LiveId" clId="{4BB9FC6B-C3AA-4A17-81FA-63D3F192514E}" dt="2025-03-18T22:30:25.104" v="211" actId="1076"/>
          <ac:picMkLst>
            <pc:docMk/>
            <pc:sldMk cId="4034845803" sldId="369"/>
            <ac:picMk id="21" creationId="{BC806066-C93C-587A-13D4-FAC840439809}"/>
          </ac:picMkLst>
        </pc:picChg>
        <pc:picChg chg="add mod">
          <ac:chgData name="Kay Owen" userId="dc853428684d1e7d" providerId="LiveId" clId="{4BB9FC6B-C3AA-4A17-81FA-63D3F192514E}" dt="2025-03-18T22:31:55.481" v="234" actId="14100"/>
          <ac:picMkLst>
            <pc:docMk/>
            <pc:sldMk cId="4034845803" sldId="369"/>
            <ac:picMk id="23" creationId="{628D7A37-B74E-CB96-9B85-A0D59889A932}"/>
          </ac:picMkLst>
        </pc:picChg>
        <pc:picChg chg="del">
          <ac:chgData name="Kay Owen" userId="dc853428684d1e7d" providerId="LiveId" clId="{4BB9FC6B-C3AA-4A17-81FA-63D3F192514E}" dt="2025-03-18T22:13:00.581" v="78" actId="478"/>
          <ac:picMkLst>
            <pc:docMk/>
            <pc:sldMk cId="4034845803" sldId="369"/>
            <ac:picMk id="3074" creationId="{08A9FFED-89BC-7816-EBC3-10DC242E9A31}"/>
          </ac:picMkLst>
        </pc:picChg>
      </pc:sldChg>
      <pc:sldChg chg="addSp delSp modSp add mod">
        <pc:chgData name="Kay Owen" userId="dc853428684d1e7d" providerId="LiveId" clId="{4BB9FC6B-C3AA-4A17-81FA-63D3F192514E}" dt="2025-03-18T22:40:33.003" v="325" actId="478"/>
        <pc:sldMkLst>
          <pc:docMk/>
          <pc:sldMk cId="1529167613" sldId="370"/>
        </pc:sldMkLst>
        <pc:spChg chg="add del mod">
          <ac:chgData name="Kay Owen" userId="dc853428684d1e7d" providerId="LiveId" clId="{4BB9FC6B-C3AA-4A17-81FA-63D3F192514E}" dt="2025-03-18T22:35:26.797" v="285" actId="478"/>
          <ac:spMkLst>
            <pc:docMk/>
            <pc:sldMk cId="1529167613" sldId="370"/>
            <ac:spMk id="3" creationId="{66B9A552-3C26-5910-C514-36555365FD60}"/>
          </ac:spMkLst>
        </pc:spChg>
        <pc:spChg chg="del">
          <ac:chgData name="Kay Owen" userId="dc853428684d1e7d" providerId="LiveId" clId="{4BB9FC6B-C3AA-4A17-81FA-63D3F192514E}" dt="2025-03-18T22:40:31.519" v="324" actId="478"/>
          <ac:spMkLst>
            <pc:docMk/>
            <pc:sldMk cId="1529167613" sldId="370"/>
            <ac:spMk id="4" creationId="{BBDF5764-6E59-614B-5516-735EA0962C9F}"/>
          </ac:spMkLst>
        </pc:spChg>
        <pc:spChg chg="mod">
          <ac:chgData name="Kay Owen" userId="dc853428684d1e7d" providerId="LiveId" clId="{4BB9FC6B-C3AA-4A17-81FA-63D3F192514E}" dt="2025-03-18T22:40:29.045" v="323" actId="1076"/>
          <ac:spMkLst>
            <pc:docMk/>
            <pc:sldMk cId="1529167613" sldId="370"/>
            <ac:spMk id="6" creationId="{96CF739F-3F43-BA75-C119-D85D0B240BB0}"/>
          </ac:spMkLst>
        </pc:spChg>
        <pc:spChg chg="mod">
          <ac:chgData name="Kay Owen" userId="dc853428684d1e7d" providerId="LiveId" clId="{4BB9FC6B-C3AA-4A17-81FA-63D3F192514E}" dt="2025-03-18T22:32:29.615" v="244" actId="1076"/>
          <ac:spMkLst>
            <pc:docMk/>
            <pc:sldMk cId="1529167613" sldId="370"/>
            <ac:spMk id="8" creationId="{9A2C228B-CAD9-3380-75E0-2E87563EF2D2}"/>
          </ac:spMkLst>
        </pc:spChg>
        <pc:spChg chg="mod">
          <ac:chgData name="Kay Owen" userId="dc853428684d1e7d" providerId="LiveId" clId="{4BB9FC6B-C3AA-4A17-81FA-63D3F192514E}" dt="2025-03-18T22:38:27.951" v="312" actId="20577"/>
          <ac:spMkLst>
            <pc:docMk/>
            <pc:sldMk cId="1529167613" sldId="370"/>
            <ac:spMk id="16" creationId="{51C859D6-EA76-AE62-B137-2A699F4C3826}"/>
          </ac:spMkLst>
        </pc:spChg>
        <pc:spChg chg="del">
          <ac:chgData name="Kay Owen" userId="dc853428684d1e7d" providerId="LiveId" clId="{4BB9FC6B-C3AA-4A17-81FA-63D3F192514E}" dt="2025-03-18T22:40:33.003" v="325" actId="478"/>
          <ac:spMkLst>
            <pc:docMk/>
            <pc:sldMk cId="1529167613" sldId="370"/>
            <ac:spMk id="17" creationId="{605C854E-BAF3-E433-D010-F9C5BF864401}"/>
          </ac:spMkLst>
        </pc:spChg>
        <pc:picChg chg="add del mod">
          <ac:chgData name="Kay Owen" userId="dc853428684d1e7d" providerId="LiveId" clId="{4BB9FC6B-C3AA-4A17-81FA-63D3F192514E}" dt="2025-03-18T22:35:22.090" v="283" actId="478"/>
          <ac:picMkLst>
            <pc:docMk/>
            <pc:sldMk cId="1529167613" sldId="370"/>
            <ac:picMk id="2" creationId="{2AA35E0A-D3C8-8917-7E9F-C94CC6E20C99}"/>
          </ac:picMkLst>
        </pc:picChg>
        <pc:picChg chg="add mod">
          <ac:chgData name="Kay Owen" userId="dc853428684d1e7d" providerId="LiveId" clId="{4BB9FC6B-C3AA-4A17-81FA-63D3F192514E}" dt="2025-03-18T22:40:26.697" v="322" actId="1076"/>
          <ac:picMkLst>
            <pc:docMk/>
            <pc:sldMk cId="1529167613" sldId="370"/>
            <ac:picMk id="7" creationId="{C05D50E1-A801-7DFE-65B4-A8F9DE103B3F}"/>
          </ac:picMkLst>
        </pc:picChg>
        <pc:picChg chg="add mod">
          <ac:chgData name="Kay Owen" userId="dc853428684d1e7d" providerId="LiveId" clId="{4BB9FC6B-C3AA-4A17-81FA-63D3F192514E}" dt="2025-03-18T22:40:16.961" v="318" actId="1076"/>
          <ac:picMkLst>
            <pc:docMk/>
            <pc:sldMk cId="1529167613" sldId="370"/>
            <ac:picMk id="10" creationId="{1AC06937-1881-416C-9C41-33126DD9CA91}"/>
          </ac:picMkLst>
        </pc:picChg>
        <pc:picChg chg="del">
          <ac:chgData name="Kay Owen" userId="dc853428684d1e7d" providerId="LiveId" clId="{4BB9FC6B-C3AA-4A17-81FA-63D3F192514E}" dt="2025-03-18T22:32:57.796" v="275" actId="478"/>
          <ac:picMkLst>
            <pc:docMk/>
            <pc:sldMk cId="1529167613" sldId="370"/>
            <ac:picMk id="13" creationId="{0082A071-206F-ADFF-7C50-3D0000D94795}"/>
          </ac:picMkLst>
        </pc:picChg>
        <pc:picChg chg="del">
          <ac:chgData name="Kay Owen" userId="dc853428684d1e7d" providerId="LiveId" clId="{4BB9FC6B-C3AA-4A17-81FA-63D3F192514E}" dt="2025-03-18T22:32:59.517" v="278" actId="478"/>
          <ac:picMkLst>
            <pc:docMk/>
            <pc:sldMk cId="1529167613" sldId="370"/>
            <ac:picMk id="19" creationId="{56878E34-1DD3-F4DF-336E-ADAEA07B7980}"/>
          </ac:picMkLst>
        </pc:picChg>
        <pc:picChg chg="del">
          <ac:chgData name="Kay Owen" userId="dc853428684d1e7d" providerId="LiveId" clId="{4BB9FC6B-C3AA-4A17-81FA-63D3F192514E}" dt="2025-03-18T22:32:40.986" v="245" actId="478"/>
          <ac:picMkLst>
            <pc:docMk/>
            <pc:sldMk cId="1529167613" sldId="370"/>
            <ac:picMk id="21" creationId="{80246400-9E47-00C8-B581-7FAA0E0424CC}"/>
          </ac:picMkLst>
        </pc:picChg>
        <pc:picChg chg="del mod">
          <ac:chgData name="Kay Owen" userId="dc853428684d1e7d" providerId="LiveId" clId="{4BB9FC6B-C3AA-4A17-81FA-63D3F192514E}" dt="2025-03-18T22:32:59.015" v="277" actId="478"/>
          <ac:picMkLst>
            <pc:docMk/>
            <pc:sldMk cId="1529167613" sldId="370"/>
            <ac:picMk id="23" creationId="{C75823EC-0E49-F710-8AB7-CF9A3ACD615E}"/>
          </ac:picMkLst>
        </pc:picChg>
      </pc:sldChg>
      <pc:sldChg chg="addSp delSp modSp add mod">
        <pc:chgData name="Kay Owen" userId="dc853428684d1e7d" providerId="LiveId" clId="{4BB9FC6B-C3AA-4A17-81FA-63D3F192514E}" dt="2025-03-18T22:46:37.230" v="374" actId="1076"/>
        <pc:sldMkLst>
          <pc:docMk/>
          <pc:sldMk cId="1233995899" sldId="371"/>
        </pc:sldMkLst>
        <pc:spChg chg="mod">
          <ac:chgData name="Kay Owen" userId="dc853428684d1e7d" providerId="LiveId" clId="{4BB9FC6B-C3AA-4A17-81FA-63D3F192514E}" dt="2025-03-18T22:42:34.589" v="365" actId="20577"/>
          <ac:spMkLst>
            <pc:docMk/>
            <pc:sldMk cId="1233995899" sldId="371"/>
            <ac:spMk id="6" creationId="{BBC86266-5574-E0F0-0DD5-8ADD6B231AEA}"/>
          </ac:spMkLst>
        </pc:spChg>
        <pc:spChg chg="mod">
          <ac:chgData name="Kay Owen" userId="dc853428684d1e7d" providerId="LiveId" clId="{4BB9FC6B-C3AA-4A17-81FA-63D3F192514E}" dt="2025-03-18T22:42:15.396" v="339" actId="1076"/>
          <ac:spMkLst>
            <pc:docMk/>
            <pc:sldMk cId="1233995899" sldId="371"/>
            <ac:spMk id="8" creationId="{3EDED3C6-1785-B8EE-A02C-AE385CEE4FC8}"/>
          </ac:spMkLst>
        </pc:spChg>
        <pc:spChg chg="mod">
          <ac:chgData name="Kay Owen" userId="dc853428684d1e7d" providerId="LiveId" clId="{4BB9FC6B-C3AA-4A17-81FA-63D3F192514E}" dt="2025-03-18T22:42:26.237" v="353" actId="1076"/>
          <ac:spMkLst>
            <pc:docMk/>
            <pc:sldMk cId="1233995899" sldId="371"/>
            <ac:spMk id="16" creationId="{C4B0B2BB-8C99-8E49-39F0-39EED888D998}"/>
          </ac:spMkLst>
        </pc:spChg>
        <pc:picChg chg="add mod">
          <ac:chgData name="Kay Owen" userId="dc853428684d1e7d" providerId="LiveId" clId="{4BB9FC6B-C3AA-4A17-81FA-63D3F192514E}" dt="2025-03-18T22:45:57.285" v="370" actId="1076"/>
          <ac:picMkLst>
            <pc:docMk/>
            <pc:sldMk cId="1233995899" sldId="371"/>
            <ac:picMk id="3" creationId="{0153E80C-ADB3-C4CC-5AE7-7F54F80DF473}"/>
          </ac:picMkLst>
        </pc:picChg>
        <pc:picChg chg="add mod">
          <ac:chgData name="Kay Owen" userId="dc853428684d1e7d" providerId="LiveId" clId="{4BB9FC6B-C3AA-4A17-81FA-63D3F192514E}" dt="2025-03-18T22:46:37.230" v="374" actId="1076"/>
          <ac:picMkLst>
            <pc:docMk/>
            <pc:sldMk cId="1233995899" sldId="371"/>
            <ac:picMk id="5" creationId="{AC70B80F-C827-EB80-6650-69634E3E4D31}"/>
          </ac:picMkLst>
        </pc:picChg>
        <pc:picChg chg="del">
          <ac:chgData name="Kay Owen" userId="dc853428684d1e7d" providerId="LiveId" clId="{4BB9FC6B-C3AA-4A17-81FA-63D3F192514E}" dt="2025-03-18T22:45:58.732" v="371" actId="478"/>
          <ac:picMkLst>
            <pc:docMk/>
            <pc:sldMk cId="1233995899" sldId="371"/>
            <ac:picMk id="7" creationId="{45CDAC86-EF63-002A-20DB-9A5C6FF829DE}"/>
          </ac:picMkLst>
        </pc:picChg>
        <pc:picChg chg="del mod">
          <ac:chgData name="Kay Owen" userId="dc853428684d1e7d" providerId="LiveId" clId="{4BB9FC6B-C3AA-4A17-81FA-63D3F192514E}" dt="2025-03-18T22:45:49.434" v="367" actId="478"/>
          <ac:picMkLst>
            <pc:docMk/>
            <pc:sldMk cId="1233995899" sldId="371"/>
            <ac:picMk id="10" creationId="{32E79104-FC67-B0AD-0583-49DC9065F946}"/>
          </ac:picMkLst>
        </pc:picChg>
      </pc:sldChg>
      <pc:sldChg chg="addSp delSp modSp add mod ord">
        <pc:chgData name="Kay Owen" userId="dc853428684d1e7d" providerId="LiveId" clId="{4BB9FC6B-C3AA-4A17-81FA-63D3F192514E}" dt="2025-03-18T23:10:22.946" v="578" actId="1076"/>
        <pc:sldMkLst>
          <pc:docMk/>
          <pc:sldMk cId="3388376176" sldId="372"/>
        </pc:sldMkLst>
        <pc:spChg chg="add mod">
          <ac:chgData name="Kay Owen" userId="dc853428684d1e7d" providerId="LiveId" clId="{4BB9FC6B-C3AA-4A17-81FA-63D3F192514E}" dt="2025-03-18T22:58:11.454" v="451" actId="1076"/>
          <ac:spMkLst>
            <pc:docMk/>
            <pc:sldMk cId="3388376176" sldId="372"/>
            <ac:spMk id="4" creationId="{72BFB544-FB30-1396-58BA-9BC48656D26E}"/>
          </ac:spMkLst>
        </pc:spChg>
        <pc:spChg chg="mod">
          <ac:chgData name="Kay Owen" userId="dc853428684d1e7d" providerId="LiveId" clId="{4BB9FC6B-C3AA-4A17-81FA-63D3F192514E}" dt="2025-03-18T23:00:42.728" v="477" actId="1076"/>
          <ac:spMkLst>
            <pc:docMk/>
            <pc:sldMk cId="3388376176" sldId="372"/>
            <ac:spMk id="6" creationId="{93EE83DB-15DA-96EF-C903-2F418229071F}"/>
          </ac:spMkLst>
        </pc:spChg>
        <pc:spChg chg="mod">
          <ac:chgData name="Kay Owen" userId="dc853428684d1e7d" providerId="LiveId" clId="{4BB9FC6B-C3AA-4A17-81FA-63D3F192514E}" dt="2025-03-18T22:47:05.073" v="389" actId="1076"/>
          <ac:spMkLst>
            <pc:docMk/>
            <pc:sldMk cId="3388376176" sldId="372"/>
            <ac:spMk id="8" creationId="{AF8A5668-011F-0C40-10B2-8B96EA4AE1D9}"/>
          </ac:spMkLst>
        </pc:spChg>
        <pc:spChg chg="add mod">
          <ac:chgData name="Kay Owen" userId="dc853428684d1e7d" providerId="LiveId" clId="{4BB9FC6B-C3AA-4A17-81FA-63D3F192514E}" dt="2025-03-18T23:02:47.898" v="493" actId="20577"/>
          <ac:spMkLst>
            <pc:docMk/>
            <pc:sldMk cId="3388376176" sldId="372"/>
            <ac:spMk id="15" creationId="{DC77A855-3831-B6C2-115A-D11F33605E6F}"/>
          </ac:spMkLst>
        </pc:spChg>
        <pc:spChg chg="mod">
          <ac:chgData name="Kay Owen" userId="dc853428684d1e7d" providerId="LiveId" clId="{4BB9FC6B-C3AA-4A17-81FA-63D3F192514E}" dt="2025-03-18T22:56:18.514" v="421" actId="1076"/>
          <ac:spMkLst>
            <pc:docMk/>
            <pc:sldMk cId="3388376176" sldId="372"/>
            <ac:spMk id="16" creationId="{27F08EA9-198D-0237-2FC5-BC076048FB51}"/>
          </ac:spMkLst>
        </pc:spChg>
        <pc:picChg chg="add mod">
          <ac:chgData name="Kay Owen" userId="dc853428684d1e7d" providerId="LiveId" clId="{4BB9FC6B-C3AA-4A17-81FA-63D3F192514E}" dt="2025-03-18T23:10:15.539" v="574" actId="14100"/>
          <ac:picMkLst>
            <pc:docMk/>
            <pc:sldMk cId="3388376176" sldId="372"/>
            <ac:picMk id="3" creationId="{70E7E660-CDA7-A808-957F-B3EB213BAF92}"/>
          </ac:picMkLst>
        </pc:picChg>
        <pc:picChg chg="del">
          <ac:chgData name="Kay Owen" userId="dc853428684d1e7d" providerId="LiveId" clId="{4BB9FC6B-C3AA-4A17-81FA-63D3F192514E}" dt="2025-03-18T22:58:15.647" v="452" actId="478"/>
          <ac:picMkLst>
            <pc:docMk/>
            <pc:sldMk cId="3388376176" sldId="372"/>
            <ac:picMk id="7" creationId="{2E86EA28-0FCB-4B30-D117-4B912AF1DF87}"/>
          </ac:picMkLst>
        </pc:picChg>
        <pc:picChg chg="add mod">
          <ac:chgData name="Kay Owen" userId="dc853428684d1e7d" providerId="LiveId" clId="{4BB9FC6B-C3AA-4A17-81FA-63D3F192514E}" dt="2025-03-18T22:58:08.267" v="450" actId="1076"/>
          <ac:picMkLst>
            <pc:docMk/>
            <pc:sldMk cId="3388376176" sldId="372"/>
            <ac:picMk id="9" creationId="{7AEFC08A-171A-E938-A48C-6D0F51A97BAF}"/>
          </ac:picMkLst>
        </pc:picChg>
        <pc:picChg chg="del">
          <ac:chgData name="Kay Owen" userId="dc853428684d1e7d" providerId="LiveId" clId="{4BB9FC6B-C3AA-4A17-81FA-63D3F192514E}" dt="2025-03-18T22:56:08.519" v="416" actId="478"/>
          <ac:picMkLst>
            <pc:docMk/>
            <pc:sldMk cId="3388376176" sldId="372"/>
            <ac:picMk id="10" creationId="{314C09E7-F197-7F13-0E29-A74E600789E2}"/>
          </ac:picMkLst>
        </pc:picChg>
        <pc:picChg chg="add mod">
          <ac:chgData name="Kay Owen" userId="dc853428684d1e7d" providerId="LiveId" clId="{4BB9FC6B-C3AA-4A17-81FA-63D3F192514E}" dt="2025-03-18T23:00:39.989" v="476" actId="1076"/>
          <ac:picMkLst>
            <pc:docMk/>
            <pc:sldMk cId="3388376176" sldId="372"/>
            <ac:picMk id="12" creationId="{EA07EEF0-C79B-3388-A69B-F1300372B69C}"/>
          </ac:picMkLst>
        </pc:picChg>
        <pc:picChg chg="add mod">
          <ac:chgData name="Kay Owen" userId="dc853428684d1e7d" providerId="LiveId" clId="{4BB9FC6B-C3AA-4A17-81FA-63D3F192514E}" dt="2025-03-18T23:10:22.946" v="578" actId="1076"/>
          <ac:picMkLst>
            <pc:docMk/>
            <pc:sldMk cId="3388376176" sldId="372"/>
            <ac:picMk id="14" creationId="{9E32C34B-4FA3-92F8-D5BB-F660F49DE017}"/>
          </ac:picMkLst>
        </pc:picChg>
      </pc:sldChg>
      <pc:sldChg chg="addSp delSp modSp add mod">
        <pc:chgData name="Kay Owen" userId="dc853428684d1e7d" providerId="LiveId" clId="{4BB9FC6B-C3AA-4A17-81FA-63D3F192514E}" dt="2025-03-18T23:09:03.474" v="569" actId="1076"/>
        <pc:sldMkLst>
          <pc:docMk/>
          <pc:sldMk cId="383917342" sldId="373"/>
        </pc:sldMkLst>
        <pc:spChg chg="mod">
          <ac:chgData name="Kay Owen" userId="dc853428684d1e7d" providerId="LiveId" clId="{4BB9FC6B-C3AA-4A17-81FA-63D3F192514E}" dt="2025-03-18T23:07:39.786" v="565" actId="20577"/>
          <ac:spMkLst>
            <pc:docMk/>
            <pc:sldMk cId="383917342" sldId="373"/>
            <ac:spMk id="6" creationId="{CDA52EAA-A99A-D2EC-BB60-6D4558F44EA0}"/>
          </ac:spMkLst>
        </pc:spChg>
        <pc:spChg chg="mod">
          <ac:chgData name="Kay Owen" userId="dc853428684d1e7d" providerId="LiveId" clId="{4BB9FC6B-C3AA-4A17-81FA-63D3F192514E}" dt="2025-03-18T23:03:37.584" v="511" actId="1076"/>
          <ac:spMkLst>
            <pc:docMk/>
            <pc:sldMk cId="383917342" sldId="373"/>
            <ac:spMk id="8" creationId="{31450122-071F-67BE-E698-776A34E2A535}"/>
          </ac:spMkLst>
        </pc:spChg>
        <pc:spChg chg="mod">
          <ac:chgData name="Kay Owen" userId="dc853428684d1e7d" providerId="LiveId" clId="{4BB9FC6B-C3AA-4A17-81FA-63D3F192514E}" dt="2025-03-18T23:03:48.824" v="533" actId="1076"/>
          <ac:spMkLst>
            <pc:docMk/>
            <pc:sldMk cId="383917342" sldId="373"/>
            <ac:spMk id="16" creationId="{7960A041-5CEA-9BFE-BA4E-B1495F647AE4}"/>
          </ac:spMkLst>
        </pc:spChg>
        <pc:picChg chg="add mod">
          <ac:chgData name="Kay Owen" userId="dc853428684d1e7d" providerId="LiveId" clId="{4BB9FC6B-C3AA-4A17-81FA-63D3F192514E}" dt="2025-03-18T23:05:15.540" v="536" actId="1076"/>
          <ac:picMkLst>
            <pc:docMk/>
            <pc:sldMk cId="383917342" sldId="373"/>
            <ac:picMk id="3" creationId="{4CBBA955-4A6B-9BA6-BF71-BDA53463EECF}"/>
          </ac:picMkLst>
        </pc:picChg>
        <pc:picChg chg="add mod">
          <ac:chgData name="Kay Owen" userId="dc853428684d1e7d" providerId="LiveId" clId="{4BB9FC6B-C3AA-4A17-81FA-63D3F192514E}" dt="2025-03-18T23:09:03.474" v="569" actId="1076"/>
          <ac:picMkLst>
            <pc:docMk/>
            <pc:sldMk cId="383917342" sldId="373"/>
            <ac:picMk id="5" creationId="{B2783A41-5EAB-5DB0-61CF-FCB7E4B4A499}"/>
          </ac:picMkLst>
        </pc:picChg>
        <pc:picChg chg="del">
          <ac:chgData name="Kay Owen" userId="dc853428684d1e7d" providerId="LiveId" clId="{4BB9FC6B-C3AA-4A17-81FA-63D3F192514E}" dt="2025-03-18T23:08:56.900" v="566" actId="478"/>
          <ac:picMkLst>
            <pc:docMk/>
            <pc:sldMk cId="383917342" sldId="373"/>
            <ac:picMk id="7" creationId="{96D752BB-05DF-0D20-7EE1-D398D72D0CF5}"/>
          </ac:picMkLst>
        </pc:picChg>
        <pc:picChg chg="del">
          <ac:chgData name="Kay Owen" userId="dc853428684d1e7d" providerId="LiveId" clId="{4BB9FC6B-C3AA-4A17-81FA-63D3F192514E}" dt="2025-03-18T23:03:49.931" v="534" actId="478"/>
          <ac:picMkLst>
            <pc:docMk/>
            <pc:sldMk cId="383917342" sldId="373"/>
            <ac:picMk id="10" creationId="{703ACAB6-DED6-E1D7-C74A-7E0931222D4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80617-745B-FE87-1C9F-BCDA62FAAB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EC3A82-5E22-B418-D1BD-348B85F60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C6022F-DC4D-CFC0-EF2B-4FB9FAF2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1A9F2-7A21-01EC-757B-DF4557655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DDB87-74DD-33EC-35E7-8B6A31636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15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F9D37-CFE9-19CA-DF85-9FE3C09B2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46B85-3FF3-1552-2A9E-42307EE230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64763-E9B7-EC0C-48FA-EC1BE6697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C57FA-1CEB-F810-0854-8AC6DD363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AC1430-A525-3B2F-2AFC-C87A1BD37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065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43C0E-7B2D-EDB1-D5D4-46A571B19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8190D-1D37-F9C8-00DA-11F3B5C6BB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E9722-74DD-04FF-203A-3086FA935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388EF-EB3B-2781-4D63-7426AFE4A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83982-3E03-2520-FA43-3631FF7C0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980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A0AD2-69DB-719B-159F-35F7693CF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824BC-810C-1254-378D-D846451B98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5133E5-F72C-5D2F-2535-20A13272A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21DEC9-EB6D-DDEA-DB2C-C08814E79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F1B975-3B25-FA32-B9CB-AB348950D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703BD1-9E0D-23A5-DB1D-F68BEAC4F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7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67D73-6902-06B9-232B-07EFADA8B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3348A-1D93-451D-D34D-58D7B3A70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3E9692-4280-9DDB-71CF-DE585F9188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6DD6C9-EDA8-385A-705B-7A2F8C77C0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E9B918-CA0B-6EB4-D7D0-660B465C3A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8E7F53-7356-7C2D-2516-F49169C5B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2011B4-E86F-3B9C-657C-074A257E2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41334B-61ED-A5DB-53FB-2DC45924F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386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198F4-3C6D-FFE6-D013-A461F7C46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DA8947-ABD3-48AA-81DB-4766BA688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B8EEEB-BF73-E499-E1E0-328A8F586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09736-1416-EBD9-B3D1-189095152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702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554ABA-9400-5D28-44C5-4CDCA8BB1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505EA3-6705-3A7A-4B8B-DFD95D14A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9A867F-0758-7710-9E6D-E863F9EC5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69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5BFCE-FA9B-598F-4B5A-230389FE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5B6EEC-7CE6-F2BF-1397-E06C0F7CF1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883C06-30DF-E59F-0417-2C023D336E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26AAD9-73EC-D41F-0C6A-EF36A09A1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1CA17-9329-B191-F9E2-A84EB76E7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8E952D-E8B3-8E18-9557-F9F7A2E45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601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0A73-A34A-4EEF-1880-BE076271C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7A9E6E-984C-F801-F0BA-A55818639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EBF74-F304-F11F-F335-D9D9D9BDA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E44660-A11B-B66D-E902-C7A534792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5890E-5C38-927F-FD4D-64EE830DA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AB1C68-3FE3-24D1-52B2-CF72D7F10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20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3ED35-F8DB-2EC5-914F-FB377E295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2B525D-6741-E4B9-AE22-A589D776B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DFA4BA-DD10-A2A1-0C5A-760602464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EFF80-10F8-79F6-DF82-D67F5F995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DF4B29-B16C-FC26-74A5-B36776FFE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74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2BA86B-FAA8-BC42-EEEE-67D0AD8790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E401B-6FA4-9077-29BF-D9212AADD2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5770F3-C17F-10A4-9AA5-8EFAED5A0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A29C43-3663-4F50-B0B4-EB5C0AF3E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29D0D5-75F4-AF43-5955-CF4DAAF82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717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980483-E69B-E7AE-5B0C-144B47C94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52F80F-8599-146B-684F-BCDE16D09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BEB83-48FD-7A5B-6C17-D6F8B127C7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425F1-2378-4D78-A398-8BFA636B79E2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BA2E8-BF11-EA3B-9E65-02DF97D268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981BD9-A48B-A61B-AA70-73B37D3EA6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84858-A5C1-4264-83D1-B9A919BFB7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6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12" Type="http://schemas.openxmlformats.org/officeDocument/2006/relationships/image" Target="../media/image33.png"/><Relationship Id="rId2" Type="http://schemas.openxmlformats.org/officeDocument/2006/relationships/image" Target="../media/image2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32.png"/><Relationship Id="rId5" Type="http://schemas.openxmlformats.org/officeDocument/2006/relationships/image" Target="../media/image12.png"/><Relationship Id="rId15" Type="http://schemas.openxmlformats.org/officeDocument/2006/relationships/image" Target="../media/image35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27.png"/><Relationship Id="rId1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12" Type="http://schemas.openxmlformats.org/officeDocument/2006/relationships/image" Target="../media/image33.png"/><Relationship Id="rId2" Type="http://schemas.openxmlformats.org/officeDocument/2006/relationships/image" Target="../media/image2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32.png"/><Relationship Id="rId5" Type="http://schemas.openxmlformats.org/officeDocument/2006/relationships/image" Target="../media/image12.png"/><Relationship Id="rId15" Type="http://schemas.openxmlformats.org/officeDocument/2006/relationships/image" Target="../media/image35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27.png"/><Relationship Id="rId1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12" Type="http://schemas.openxmlformats.org/officeDocument/2006/relationships/image" Target="../media/image33.png"/><Relationship Id="rId2" Type="http://schemas.openxmlformats.org/officeDocument/2006/relationships/image" Target="../media/image2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32.png"/><Relationship Id="rId5" Type="http://schemas.openxmlformats.org/officeDocument/2006/relationships/image" Target="../media/image12.png"/><Relationship Id="rId15" Type="http://schemas.openxmlformats.org/officeDocument/2006/relationships/image" Target="../media/image35.png"/><Relationship Id="rId10" Type="http://schemas.openxmlformats.org/officeDocument/2006/relationships/image" Target="../media/image29.png"/><Relationship Id="rId4" Type="http://schemas.openxmlformats.org/officeDocument/2006/relationships/image" Target="../media/image9.png"/><Relationship Id="rId9" Type="http://schemas.openxmlformats.org/officeDocument/2006/relationships/image" Target="../media/image27.png"/><Relationship Id="rId1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6C42-EFA2-D762-4F69-D3185BC952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624873"/>
              </p:ext>
            </p:extLst>
          </p:nvPr>
        </p:nvGraphicFramePr>
        <p:xfrm>
          <a:off x="6851177" y="242939"/>
          <a:ext cx="5131274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31274">
                  <a:extLst>
                    <a:ext uri="{9D8B030D-6E8A-4147-A177-3AD203B41FA5}">
                      <a16:colId xmlns:a16="http://schemas.microsoft.com/office/drawing/2014/main" val="1348703176"/>
                    </a:ext>
                  </a:extLst>
                </a:gridCol>
              </a:tblGrid>
              <a:tr h="5307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noProof="0" dirty="0"/>
                        <a:t>Targedau Iaith Personol: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Siarad yn araf ac yn glir - Cymryd amser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Treiglo’n feddal ar ôl rhagenw.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Ymestyn canmoliaeth gan roi rhesymau.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Rhyngweithio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sz="180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606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9F61624-08D0-98AA-E59E-1521B69908FE}"/>
              </a:ext>
            </a:extLst>
          </p:cNvPr>
          <p:cNvSpPr txBox="1"/>
          <p:nvPr/>
        </p:nvSpPr>
        <p:spPr>
          <a:xfrm>
            <a:off x="400477" y="283882"/>
            <a:ext cx="569552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noProof="0" dirty="0"/>
              <a:t>Enw:		Kay Owen</a:t>
            </a:r>
          </a:p>
          <a:p>
            <a:r>
              <a:rPr lang="cy-GB" noProof="0" dirty="0"/>
              <a:t>Teitl y wers: 	Cymru a’r Eidal</a:t>
            </a:r>
          </a:p>
          <a:p>
            <a:r>
              <a:rPr lang="cy-GB" noProof="0" dirty="0"/>
              <a:t>Nod y wers:	</a:t>
            </a:r>
            <a:r>
              <a:rPr lang="cy-GB" sz="1400" noProof="0" dirty="0"/>
              <a:t>Dysgu’r amodol gan siarad ac ysgrifennu am beth ddylai Magi a Mabon wneud yn yr Eidal.</a:t>
            </a:r>
          </a:p>
          <a:p>
            <a:r>
              <a:rPr lang="cy-GB" noProof="0" dirty="0"/>
              <a:t>Blwyddyn:	4/5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6A5E25-0E64-8DAC-5294-0D622B69C6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762719"/>
              </p:ext>
            </p:extLst>
          </p:nvPr>
        </p:nvGraphicFramePr>
        <p:xfrm>
          <a:off x="6851177" y="1998837"/>
          <a:ext cx="5131274" cy="45035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31274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3184474">
                <a:tc>
                  <a:txBody>
                    <a:bodyPr/>
                    <a:lstStyle/>
                    <a:p>
                      <a:r>
                        <a:rPr lang="cy-GB" b="1" noProof="0" dirty="0"/>
                        <a:t>Gweithgareddau:</a:t>
                      </a:r>
                    </a:p>
                    <a:p>
                      <a:r>
                        <a:rPr lang="cy-GB" noProof="0" dirty="0"/>
                        <a:t>Esbonio nod y wers.</a:t>
                      </a:r>
                    </a:p>
                    <a:p>
                      <a:r>
                        <a:rPr lang="cy-GB" noProof="0" dirty="0"/>
                        <a:t>Adolygu Cymru a chyflwyno’r Eidal.</a:t>
                      </a:r>
                    </a:p>
                    <a:p>
                      <a:r>
                        <a:rPr lang="cy-GB" noProof="0" dirty="0"/>
                        <a:t>Geirfa newydd a</a:t>
                      </a:r>
                      <a:r>
                        <a:rPr lang="cy-GB" noProof="0" dirty="0">
                          <a:solidFill>
                            <a:schemeClr val="tx1"/>
                          </a:solidFill>
                        </a:rPr>
                        <a:t> gêm pwyntio.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noProof="0" dirty="0">
                          <a:solidFill>
                            <a:schemeClr val="tx1"/>
                          </a:solidFill>
                        </a:rPr>
                        <a:t>Drilio patrymau a brawddegau newydd.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noProof="0" dirty="0">
                          <a:solidFill>
                            <a:schemeClr val="tx1"/>
                          </a:solidFill>
                        </a:rPr>
                        <a:t>Gêm fwrdd</a:t>
                      </a:r>
                    </a:p>
                    <a:p>
                      <a:r>
                        <a:rPr lang="cy-GB" noProof="0" dirty="0">
                          <a:solidFill>
                            <a:schemeClr val="tx1"/>
                          </a:solidFill>
                        </a:rPr>
                        <a:t>Ysgrifennu brawddegau ar y byrddau bach gwyn.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noProof="0" dirty="0">
                          <a:solidFill>
                            <a:schemeClr val="tx1"/>
                          </a:solidFill>
                        </a:rPr>
                        <a:t>Darllen ac ysgrifennu brawddegau gefn wrth gefn.</a:t>
                      </a:r>
                    </a:p>
                    <a:p>
                      <a:r>
                        <a:rPr lang="cy-GB" noProof="0" dirty="0"/>
                        <a:t>Ydyn nhw wedi dysgu rhywbeth newydd yn y wers?</a:t>
                      </a:r>
                    </a:p>
                    <a:p>
                      <a:r>
                        <a:rPr lang="cy-GB" noProof="0" dirty="0"/>
                        <a:t>Teimladau am y wers.</a:t>
                      </a:r>
                    </a:p>
                    <a:p>
                      <a:endParaRPr lang="cy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1319089">
                <a:tc>
                  <a:txBody>
                    <a:bodyPr/>
                    <a:lstStyle/>
                    <a:p>
                      <a:r>
                        <a:rPr lang="cy-GB" b="1" noProof="0" dirty="0">
                          <a:latin typeface="+mn-lt"/>
                        </a:rPr>
                        <a:t>Geirfa:</a:t>
                      </a:r>
                    </a:p>
                    <a:p>
                      <a:r>
                        <a:rPr lang="cy-GB" sz="1800" kern="100" noProof="0" dirty="0"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Yr Eidal, Eidaleg, Ewrop, y chwe gwlad, baneri, yr Alpau, tŵr, afon, ewro, mynydd, m</a:t>
                      </a:r>
                      <a:r>
                        <a:rPr lang="cy-GB" sz="1800" noProof="0" dirty="0">
                          <a:latin typeface="+mn-lt"/>
                        </a:rPr>
                        <a:t>ynd i’r, mynd i weld , ymweld â’r, siarad, bwyta, gwario, chwarae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3588440-FE43-EB4C-D8E1-7D21073CD9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507093"/>
              </p:ext>
            </p:extLst>
          </p:nvPr>
        </p:nvGraphicFramePr>
        <p:xfrm>
          <a:off x="400476" y="1765691"/>
          <a:ext cx="5695523" cy="49246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5523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18157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noProof="0" dirty="0"/>
                        <a:t>Ffocws Iaith / Patrymau:</a:t>
                      </a:r>
                    </a:p>
                    <a:p>
                      <a:r>
                        <a:rPr lang="cy-GB" b="0" u="sng" noProof="0" dirty="0"/>
                        <a:t>Yr Amodol</a:t>
                      </a:r>
                    </a:p>
                    <a:p>
                      <a:r>
                        <a:rPr lang="cy-GB" b="0" noProof="0" dirty="0"/>
                        <a:t>Beth ddylai e/hi wneud?</a:t>
                      </a:r>
                    </a:p>
                    <a:p>
                      <a:r>
                        <a:rPr lang="cy-GB" b="0" noProof="0" dirty="0"/>
                        <a:t>Dylai e/hi ____</a:t>
                      </a:r>
                    </a:p>
                    <a:p>
                      <a:r>
                        <a:rPr lang="cy-GB" b="0" noProof="0" dirty="0"/>
                        <a:t>Beth ddylen nhw wneud?</a:t>
                      </a:r>
                    </a:p>
                    <a:p>
                      <a:r>
                        <a:rPr lang="cy-GB" b="0" noProof="0" dirty="0"/>
                        <a:t>Dylen nhw ____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22440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noProof="0" dirty="0"/>
                        <a:t>Gwybodaeth flaenorol:</a:t>
                      </a:r>
                      <a:endParaRPr lang="cy-GB" noProof="0" dirty="0"/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 amodol gan ddefnyddio: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Beth ddylwn i wneud?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Dylwn i ____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Beth ddylet ti wneud?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Dylet ti ____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Ddylwn i ddim ____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Ddylet ti ddim _____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Dysgu am beth ddylai i wneud yn Gymru.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Chwaraeon – Rydw i’n hoffi chwarae __.</a:t>
                      </a:r>
                    </a:p>
                    <a:p>
                      <a:r>
                        <a:rPr lang="cy-GB" sz="180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Bwydydd – Rydw i’n hoffi bwyta ___.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6440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850CE2-867C-2073-E65D-C59D4E401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821BF49F-3338-D19B-FAE6-657C4A54E738}"/>
              </a:ext>
            </a:extLst>
          </p:cNvPr>
          <p:cNvSpPr txBox="1"/>
          <p:nvPr/>
        </p:nvSpPr>
        <p:spPr>
          <a:xfrm>
            <a:off x="304800" y="814884"/>
            <a:ext cx="111379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Gwnaeth</a:t>
            </a:r>
            <a:r>
              <a:rPr lang="cy-GB" sz="4000" kern="100" noProof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Magi a Mabon hoffi gwylio’r rygbi ar y teledu.</a:t>
            </a: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cs typeface="Times New Roman" panose="02020603050405020304" pitchFamily="18" charset="0"/>
              </a:rPr>
              <a:t>Roeddwn nhw eisiau teithio i’r chwe gwlad.</a:t>
            </a: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cs typeface="Times New Roman" panose="02020603050405020304" pitchFamily="18" charset="0"/>
              </a:rPr>
              <a:t>Yn y wers ddiwethaf, gwnaethoch chi ddysgu am beth ddylech chi wneud yng Nghymru gan ymarfer y patrwm:</a:t>
            </a:r>
          </a:p>
          <a:p>
            <a:pPr algn="ctr"/>
            <a:endParaRPr lang="cy-GB" sz="4000" kern="100" noProof="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cs typeface="Times New Roman" panose="02020603050405020304" pitchFamily="18" charset="0"/>
              </a:rPr>
              <a:t>Dylwn i ____.</a:t>
            </a:r>
          </a:p>
          <a:p>
            <a:pPr algn="ctr"/>
            <a:endParaRPr lang="cy-GB" sz="4000" noProof="0" dirty="0"/>
          </a:p>
        </p:txBody>
      </p:sp>
    </p:spTree>
    <p:extLst>
      <p:ext uri="{BB962C8B-B14F-4D97-AF65-F5344CB8AC3E}">
        <p14:creationId xmlns:p14="http://schemas.microsoft.com/office/powerpoint/2010/main" val="2224543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F6BA83-54E3-BFED-C90F-9968E846B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D55997A-EE64-722D-65F5-3A3F320767B9}"/>
              </a:ext>
            </a:extLst>
          </p:cNvPr>
          <p:cNvSpPr txBox="1"/>
          <p:nvPr/>
        </p:nvSpPr>
        <p:spPr>
          <a:xfrm>
            <a:off x="177800" y="217984"/>
            <a:ext cx="11328400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latin typeface="Calibri" panose="020F0502020204030204" pitchFamily="34" charset="0"/>
                <a:cs typeface="Times New Roman" panose="02020603050405020304" pitchFamily="18" charset="0"/>
              </a:rPr>
              <a:t>Yr wythnos hon, mae Magi a Mabon eisiau mynd i’r Eidal. </a:t>
            </a: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cs typeface="Times New Roman" panose="02020603050405020304" pitchFamily="18" charset="0"/>
              </a:rPr>
              <a:t>Beth ddylen nhw wneud?</a:t>
            </a:r>
            <a:endParaRPr lang="cy-GB" sz="4000" noProof="0" dirty="0"/>
          </a:p>
          <a:p>
            <a:pPr algn="ctr"/>
            <a:endParaRPr lang="cy-GB" sz="4000" noProof="0" dirty="0"/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Felly, yr wythnos hon byddwch chi’n dysgu an beth ddylen nhw wneud gan ddweud:</a:t>
            </a:r>
          </a:p>
          <a:p>
            <a:pPr algn="ctr"/>
            <a:endParaRPr lang="cy-GB" sz="4000" kern="100" noProof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Dylai e ____.</a:t>
            </a: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Dylai hi____.</a:t>
            </a:r>
          </a:p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____.</a:t>
            </a:r>
            <a:endParaRPr lang="cy-GB" sz="4000" kern="100" noProof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cy-GB" sz="4000" noProof="0" dirty="0"/>
          </a:p>
        </p:txBody>
      </p:sp>
    </p:spTree>
    <p:extLst>
      <p:ext uri="{BB962C8B-B14F-4D97-AF65-F5344CB8AC3E}">
        <p14:creationId xmlns:p14="http://schemas.microsoft.com/office/powerpoint/2010/main" val="115590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5D79C-63BC-F792-492F-EC8230792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702030302020204" pitchFamily="66" charset="0"/>
              </a:rPr>
              <a:t>Y Chwe Gwlad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FEAFC7D-4BB4-6F79-972E-7B3AC37B61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28" y="1359481"/>
            <a:ext cx="3127301" cy="1917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F03BDF4E-5CE5-D183-1A9B-F9CDF0387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799" y="1359481"/>
            <a:ext cx="3137003" cy="2007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F25F51-F959-9FE7-153B-7D39175E78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6951" y="1359481"/>
            <a:ext cx="3134184" cy="20695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68F50C-1859-133F-601E-815F155399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286" y="3976137"/>
            <a:ext cx="2937220" cy="20948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C4B119-1019-E0C8-8453-C732A5B129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6682" y="4022970"/>
            <a:ext cx="2815236" cy="19165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2986C5-D200-076C-C96D-923DD5D90B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8562" y="3961281"/>
            <a:ext cx="3004297" cy="19782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0386EE5-5F7A-4B0D-4F43-3C5FA4268571}"/>
              </a:ext>
            </a:extLst>
          </p:cNvPr>
          <p:cNvSpPr txBox="1"/>
          <p:nvPr/>
        </p:nvSpPr>
        <p:spPr>
          <a:xfrm>
            <a:off x="1431572" y="3276600"/>
            <a:ext cx="16738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Cymru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663DC5-7E8C-4E36-B2E5-1DFCBD5B7DD4}"/>
              </a:ext>
            </a:extLst>
          </p:cNvPr>
          <p:cNvSpPr txBox="1"/>
          <p:nvPr/>
        </p:nvSpPr>
        <p:spPr>
          <a:xfrm>
            <a:off x="4628620" y="3366875"/>
            <a:ext cx="2081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Yr Eidal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BC208F-E525-CE7F-A18A-E5E2B6D39DFE}"/>
              </a:ext>
            </a:extLst>
          </p:cNvPr>
          <p:cNvSpPr txBox="1"/>
          <p:nvPr/>
        </p:nvSpPr>
        <p:spPr>
          <a:xfrm>
            <a:off x="8232831" y="3366875"/>
            <a:ext cx="19431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Ffrainc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AFA0F57-E193-B995-8500-91C03A5F6D7E}"/>
              </a:ext>
            </a:extLst>
          </p:cNvPr>
          <p:cNvSpPr txBox="1"/>
          <p:nvPr/>
        </p:nvSpPr>
        <p:spPr>
          <a:xfrm>
            <a:off x="1431572" y="5939496"/>
            <a:ext cx="16770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Lloegr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1EBE2F-EEFF-9FAE-BBFE-157513A9DA86}"/>
              </a:ext>
            </a:extLst>
          </p:cNvPr>
          <p:cNvSpPr txBox="1"/>
          <p:nvPr/>
        </p:nvSpPr>
        <p:spPr>
          <a:xfrm>
            <a:off x="4537248" y="5978152"/>
            <a:ext cx="22637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Yr Alban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4332C62-4115-35A9-FFC3-F2AAB3CC1E19}"/>
              </a:ext>
            </a:extLst>
          </p:cNvPr>
          <p:cNvSpPr txBox="1"/>
          <p:nvPr/>
        </p:nvSpPr>
        <p:spPr>
          <a:xfrm>
            <a:off x="7961924" y="5973576"/>
            <a:ext cx="24849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Iwerddon</a:t>
            </a:r>
          </a:p>
        </p:txBody>
      </p:sp>
    </p:spTree>
    <p:extLst>
      <p:ext uri="{BB962C8B-B14F-4D97-AF65-F5344CB8AC3E}">
        <p14:creationId xmlns:p14="http://schemas.microsoft.com/office/powerpoint/2010/main" val="533831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4A16823-CB7E-D9CE-A9FF-9CFDC8900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6579" y="731785"/>
            <a:ext cx="8020757" cy="52466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C8E174-557D-2DAD-9610-DE8DA43C2733}"/>
              </a:ext>
            </a:extLst>
          </p:cNvPr>
          <p:cNvSpPr txBox="1"/>
          <p:nvPr/>
        </p:nvSpPr>
        <p:spPr>
          <a:xfrm>
            <a:off x="351761" y="91386"/>
            <a:ext cx="17924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Ewrop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1662D5-EDEF-9AD2-22C1-623F7FA2FFA3}"/>
              </a:ext>
            </a:extLst>
          </p:cNvPr>
          <p:cNvSpPr txBox="1"/>
          <p:nvPr/>
        </p:nvSpPr>
        <p:spPr>
          <a:xfrm>
            <a:off x="526211" y="3263643"/>
            <a:ext cx="12266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Cymru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B56EE-9F3F-E6C5-E5DC-ED351C4B685D}"/>
              </a:ext>
            </a:extLst>
          </p:cNvPr>
          <p:cNvSpPr txBox="1"/>
          <p:nvPr/>
        </p:nvSpPr>
        <p:spPr>
          <a:xfrm>
            <a:off x="3484181" y="6026766"/>
            <a:ext cx="15119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Yr Eidal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AA8D113-CE37-75A4-8CB0-94DF55D26245}"/>
              </a:ext>
            </a:extLst>
          </p:cNvPr>
          <p:cNvCxnSpPr>
            <a:cxnSpLocks/>
          </p:cNvCxnSpPr>
          <p:nvPr/>
        </p:nvCxnSpPr>
        <p:spPr>
          <a:xfrm flipV="1">
            <a:off x="1950749" y="3270046"/>
            <a:ext cx="2878296" cy="17013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FF77656-A6F0-E723-2513-0146FEBE52DA}"/>
              </a:ext>
            </a:extLst>
          </p:cNvPr>
          <p:cNvCxnSpPr>
            <a:cxnSpLocks/>
          </p:cNvCxnSpPr>
          <p:nvPr/>
        </p:nvCxnSpPr>
        <p:spPr>
          <a:xfrm flipV="1">
            <a:off x="4235116" y="4752474"/>
            <a:ext cx="1636295" cy="12742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8868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Comic Sans MS" panose="030F0702030302020204" pitchFamily="66" charset="0"/>
              </a:rPr>
              <a:t>Baneri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85749"/>
            <a:ext cx="497205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898" y="1544377"/>
            <a:ext cx="4708073" cy="2930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E9C454-4E2B-CCDC-ED9B-3302CD6D3F5D}"/>
              </a:ext>
            </a:extLst>
          </p:cNvPr>
          <p:cNvSpPr txBox="1"/>
          <p:nvPr/>
        </p:nvSpPr>
        <p:spPr>
          <a:xfrm>
            <a:off x="2317193" y="4533749"/>
            <a:ext cx="16738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Cymru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5910C2-0633-306E-BE90-0E2428C6D158}"/>
              </a:ext>
            </a:extLst>
          </p:cNvPr>
          <p:cNvSpPr txBox="1"/>
          <p:nvPr/>
        </p:nvSpPr>
        <p:spPr>
          <a:xfrm>
            <a:off x="8200953" y="4605737"/>
            <a:ext cx="20810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Yr Eidal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758634-C791-5313-E635-D73233481A02}"/>
              </a:ext>
            </a:extLst>
          </p:cNvPr>
          <p:cNvSpPr txBox="1"/>
          <p:nvPr/>
        </p:nvSpPr>
        <p:spPr>
          <a:xfrm>
            <a:off x="1029333" y="5694078"/>
            <a:ext cx="4918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400" noProof="0" dirty="0">
                <a:latin typeface="Comic Sans MS" panose="030F0702030302020204" pitchFamily="66" charset="0"/>
              </a:rPr>
              <a:t>Priffddinas Cymru ydy Caerdydd.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86C178-A337-D7B3-B991-70AAE799BD36}"/>
              </a:ext>
            </a:extLst>
          </p:cNvPr>
          <p:cNvSpPr txBox="1"/>
          <p:nvPr/>
        </p:nvSpPr>
        <p:spPr>
          <a:xfrm>
            <a:off x="6794317" y="5694078"/>
            <a:ext cx="48942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400" noProof="0" dirty="0">
                <a:latin typeface="Comic Sans MS" panose="030F0702030302020204" pitchFamily="66" charset="0"/>
              </a:rPr>
              <a:t>Priffddinas Yr Eidal ydy Rhufain.</a:t>
            </a:r>
          </a:p>
        </p:txBody>
      </p:sp>
    </p:spTree>
    <p:extLst>
      <p:ext uri="{BB962C8B-B14F-4D97-AF65-F5344CB8AC3E}">
        <p14:creationId xmlns:p14="http://schemas.microsoft.com/office/powerpoint/2010/main" val="98701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D10FC1-6ECD-FC26-C891-BD263AF27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CD7658F-4CB8-9EBA-1AF0-E41D7DC547D2}"/>
              </a:ext>
            </a:extLst>
          </p:cNvPr>
          <p:cNvSpPr txBox="1"/>
          <p:nvPr/>
        </p:nvSpPr>
        <p:spPr>
          <a:xfrm>
            <a:off x="1415442" y="1348284"/>
            <a:ext cx="899368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Yn gyntaf, d</a:t>
            </a:r>
            <a:r>
              <a:rPr lang="cy-GB" sz="4000" kern="100" noProof="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ewch i ni gymharu beth ddylen nhw wneud yng Nghymru a beth ddylen nhw wneud yn yr Eidal.</a:t>
            </a:r>
            <a:endParaRPr lang="cy-GB" sz="4000" noProof="0" dirty="0"/>
          </a:p>
          <a:p>
            <a:pPr algn="ctr"/>
            <a:endParaRPr lang="cy-GB" sz="4000" noProof="0" dirty="0"/>
          </a:p>
        </p:txBody>
      </p:sp>
    </p:spTree>
    <p:extLst>
      <p:ext uri="{BB962C8B-B14F-4D97-AF65-F5344CB8AC3E}">
        <p14:creationId xmlns:p14="http://schemas.microsoft.com/office/powerpoint/2010/main" val="2618005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D234AF-2B0F-B856-4E0D-957E3DFD9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FE88F-B270-EDB4-CE19-182C2FFA2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5333" y="133549"/>
            <a:ext cx="10515600" cy="1325563"/>
          </a:xfrm>
        </p:spPr>
        <p:txBody>
          <a:bodyPr/>
          <a:lstStyle/>
          <a:p>
            <a:r>
              <a:rPr lang="cy-GB" noProof="0" dirty="0">
                <a:latin typeface="Comic Sans MS" panose="030F0702030302020204" pitchFamily="66" charset="0"/>
              </a:rPr>
              <a:t>Iaith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02B99BF-F457-7748-1587-D110130D4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68" y="5397007"/>
            <a:ext cx="2162325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extLst>
              <a:ext uri="{FF2B5EF4-FFF2-40B4-BE49-F238E27FC236}">
                <a16:creationId xmlns:a16="http://schemas.microsoft.com/office/drawing/2014/main" id="{6AEF3F42-2659-B5E1-A2E2-0F5B8F6768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688" y="5541985"/>
            <a:ext cx="1847148" cy="114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7371C7-C512-D26C-FC25-F16A74B90419}"/>
              </a:ext>
            </a:extLst>
          </p:cNvPr>
          <p:cNvSpPr txBox="1"/>
          <p:nvPr/>
        </p:nvSpPr>
        <p:spPr>
          <a:xfrm>
            <a:off x="2317193" y="573856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Cymraeg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6F308D-5902-F849-1D00-486F29FE986A}"/>
              </a:ext>
            </a:extLst>
          </p:cNvPr>
          <p:cNvSpPr txBox="1"/>
          <p:nvPr/>
        </p:nvSpPr>
        <p:spPr>
          <a:xfrm>
            <a:off x="8972620" y="5738562"/>
            <a:ext cx="19078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Eidaleg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F20B6E24-1CE7-67EF-65EA-15F18938B29D}"/>
              </a:ext>
            </a:extLst>
          </p:cNvPr>
          <p:cNvSpPr/>
          <p:nvPr/>
        </p:nvSpPr>
        <p:spPr>
          <a:xfrm>
            <a:off x="386906" y="614610"/>
            <a:ext cx="2416593" cy="1821974"/>
          </a:xfrm>
          <a:prstGeom prst="wedgeEllipseCallout">
            <a:avLst>
              <a:gd name="adj1" fmla="val 61599"/>
              <a:gd name="adj2" fmla="val 40748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4B11CF-8DB1-866E-5CD3-CC3CDFAC1055}"/>
              </a:ext>
            </a:extLst>
          </p:cNvPr>
          <p:cNvSpPr txBox="1"/>
          <p:nvPr/>
        </p:nvSpPr>
        <p:spPr>
          <a:xfrm>
            <a:off x="529846" y="1105169"/>
            <a:ext cx="21307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Shwmae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CD23BE9B-D0A6-C1E3-78E6-7545187E7B69}"/>
              </a:ext>
            </a:extLst>
          </p:cNvPr>
          <p:cNvSpPr/>
          <p:nvPr/>
        </p:nvSpPr>
        <p:spPr>
          <a:xfrm>
            <a:off x="1478219" y="3046708"/>
            <a:ext cx="2878056" cy="2098096"/>
          </a:xfrm>
          <a:prstGeom prst="wedgeEllipseCallout">
            <a:avLst>
              <a:gd name="adj1" fmla="val 61599"/>
              <a:gd name="adj2" fmla="val 40748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noProof="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A432A3-34AA-D7A1-8464-5B1F7F12C676}"/>
              </a:ext>
            </a:extLst>
          </p:cNvPr>
          <p:cNvSpPr txBox="1"/>
          <p:nvPr/>
        </p:nvSpPr>
        <p:spPr>
          <a:xfrm>
            <a:off x="1583232" y="3741813"/>
            <a:ext cx="2614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Hwyl fawr</a:t>
            </a: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E7D1E58D-8115-80CC-0242-7C984CC98BD3}"/>
              </a:ext>
            </a:extLst>
          </p:cNvPr>
          <p:cNvSpPr/>
          <p:nvPr/>
        </p:nvSpPr>
        <p:spPr>
          <a:xfrm>
            <a:off x="8934836" y="553803"/>
            <a:ext cx="2416593" cy="1821974"/>
          </a:xfrm>
          <a:prstGeom prst="wedgeEllipseCallout">
            <a:avLst>
              <a:gd name="adj1" fmla="val -71511"/>
              <a:gd name="adj2" fmla="val 39852"/>
            </a:avLst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7D4BBA-F328-734F-B423-81AF97DC860E}"/>
              </a:ext>
            </a:extLst>
          </p:cNvPr>
          <p:cNvSpPr txBox="1"/>
          <p:nvPr/>
        </p:nvSpPr>
        <p:spPr>
          <a:xfrm>
            <a:off x="9641337" y="1105169"/>
            <a:ext cx="11705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Ciao</a:t>
            </a: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79C544B6-A8FD-C49D-9DF4-1C6D400DB226}"/>
              </a:ext>
            </a:extLst>
          </p:cNvPr>
          <p:cNvSpPr/>
          <p:nvPr/>
        </p:nvSpPr>
        <p:spPr>
          <a:xfrm>
            <a:off x="7731494" y="2938202"/>
            <a:ext cx="2964416" cy="2098095"/>
          </a:xfrm>
          <a:prstGeom prst="wedgeEllipseCallout">
            <a:avLst>
              <a:gd name="adj1" fmla="val -67520"/>
              <a:gd name="adj2" fmla="val 48531"/>
            </a:avLst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noProof="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D2AA78-2AF4-F247-19AC-4A2AD0D02B4C}"/>
              </a:ext>
            </a:extLst>
          </p:cNvPr>
          <p:cNvSpPr txBox="1"/>
          <p:nvPr/>
        </p:nvSpPr>
        <p:spPr>
          <a:xfrm>
            <a:off x="7749508" y="3633306"/>
            <a:ext cx="29642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Arrivederci</a:t>
            </a:r>
          </a:p>
        </p:txBody>
      </p:sp>
    </p:spTree>
    <p:extLst>
      <p:ext uri="{BB962C8B-B14F-4D97-AF65-F5344CB8AC3E}">
        <p14:creationId xmlns:p14="http://schemas.microsoft.com/office/powerpoint/2010/main" val="2575856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C40E5F-08B1-DEF5-D7E4-B4B88C2BA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39F7D65-9118-C86E-D9EA-9385CA941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677" y="3800453"/>
            <a:ext cx="3247640" cy="2174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F00760-1DC7-2062-A808-900A36FA0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5772" y="962874"/>
            <a:ext cx="3247640" cy="21746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0963A6-2138-F384-10C5-01BBAB7F49C3}"/>
              </a:ext>
            </a:extLst>
          </p:cNvPr>
          <p:cNvSpPr txBox="1"/>
          <p:nvPr/>
        </p:nvSpPr>
        <p:spPr>
          <a:xfrm>
            <a:off x="2356775" y="3197546"/>
            <a:ext cx="1159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dafad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96B217-B526-C3F8-8313-9B126D7CBB23}"/>
              </a:ext>
            </a:extLst>
          </p:cNvPr>
          <p:cNvSpPr txBox="1"/>
          <p:nvPr/>
        </p:nvSpPr>
        <p:spPr>
          <a:xfrm>
            <a:off x="4429570" y="133142"/>
            <a:ext cx="28969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Anifeiliaid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2081D4-1F0D-3F41-3BD8-801AFCFCCA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3046" y="964873"/>
            <a:ext cx="3283267" cy="217463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4F6238E-63CC-33AF-C745-07AF654C73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8711" y="3728627"/>
            <a:ext cx="3115420" cy="23071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C8179CB-7AEC-DAAD-018A-C7DD5553EA75}"/>
              </a:ext>
            </a:extLst>
          </p:cNvPr>
          <p:cNvSpPr txBox="1"/>
          <p:nvPr/>
        </p:nvSpPr>
        <p:spPr>
          <a:xfrm>
            <a:off x="2065028" y="6192650"/>
            <a:ext cx="1742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gwartheg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57BB89-65DC-99B9-4B74-12F700C6CB9A}"/>
              </a:ext>
            </a:extLst>
          </p:cNvPr>
          <p:cNvSpPr txBox="1"/>
          <p:nvPr/>
        </p:nvSpPr>
        <p:spPr>
          <a:xfrm>
            <a:off x="8294528" y="6114812"/>
            <a:ext cx="1503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chamois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546478-E783-81B6-58CE-2EBB4EE91253}"/>
              </a:ext>
            </a:extLst>
          </p:cNvPr>
          <p:cNvSpPr txBox="1"/>
          <p:nvPr/>
        </p:nvSpPr>
        <p:spPr>
          <a:xfrm>
            <a:off x="8466851" y="3167390"/>
            <a:ext cx="869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lynx</a:t>
            </a:r>
          </a:p>
        </p:txBody>
      </p:sp>
    </p:spTree>
    <p:extLst>
      <p:ext uri="{BB962C8B-B14F-4D97-AF65-F5344CB8AC3E}">
        <p14:creationId xmlns:p14="http://schemas.microsoft.com/office/powerpoint/2010/main" val="1858485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578" y="4168393"/>
            <a:ext cx="3943350" cy="229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0E20881-C1E4-5EC7-367E-302B72CD2E4E}"/>
              </a:ext>
            </a:extLst>
          </p:cNvPr>
          <p:cNvSpPr txBox="1"/>
          <p:nvPr/>
        </p:nvSpPr>
        <p:spPr>
          <a:xfrm>
            <a:off x="4429570" y="133142"/>
            <a:ext cx="34980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Mynyddoedd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245ADA9-9458-C4AD-FD79-917DD3883A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9763" y="946802"/>
            <a:ext cx="3164813" cy="21284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01ACB1-AE7E-8084-6C51-D4E3437EF5B0}"/>
              </a:ext>
            </a:extLst>
          </p:cNvPr>
          <p:cNvSpPr txBox="1"/>
          <p:nvPr/>
        </p:nvSpPr>
        <p:spPr>
          <a:xfrm>
            <a:off x="1660405" y="3259531"/>
            <a:ext cx="20441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Yr Wyddfa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6E97AE-D298-359F-6084-19800FB33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582" y="3944652"/>
            <a:ext cx="3627177" cy="212844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56320FB-06D1-730C-F2D2-62A512702CF2}"/>
              </a:ext>
            </a:extLst>
          </p:cNvPr>
          <p:cNvSpPr txBox="1"/>
          <p:nvPr/>
        </p:nvSpPr>
        <p:spPr>
          <a:xfrm>
            <a:off x="1857643" y="6117319"/>
            <a:ext cx="174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Pen y Fan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42A692F-A9BC-960A-B5E8-881B6D770B67}"/>
              </a:ext>
            </a:extLst>
          </p:cNvPr>
          <p:cNvSpPr txBox="1"/>
          <p:nvPr/>
        </p:nvSpPr>
        <p:spPr>
          <a:xfrm>
            <a:off x="8915447" y="3441032"/>
            <a:ext cx="1616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Yr Alpau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CC2FCE9-2BED-AF61-7090-D9948598A6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3420" y="902583"/>
            <a:ext cx="3541665" cy="2295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505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133" y="4015454"/>
            <a:ext cx="36957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494F7-5049-89EB-4646-3210F9C087BF}"/>
              </a:ext>
            </a:extLst>
          </p:cNvPr>
          <p:cNvSpPr txBox="1"/>
          <p:nvPr/>
        </p:nvSpPr>
        <p:spPr>
          <a:xfrm>
            <a:off x="9144852" y="3517873"/>
            <a:ext cx="1601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Tŵr Pisa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90B138-BC65-06EC-DB68-444323E7EBDF}"/>
              </a:ext>
            </a:extLst>
          </p:cNvPr>
          <p:cNvSpPr txBox="1"/>
          <p:nvPr/>
        </p:nvSpPr>
        <p:spPr>
          <a:xfrm>
            <a:off x="8522887" y="6217894"/>
            <a:ext cx="2223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Y Colosseum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9F6B8C-FAF4-2281-6D5D-E3BFACC2C6BD}"/>
              </a:ext>
            </a:extLst>
          </p:cNvPr>
          <p:cNvSpPr txBox="1"/>
          <p:nvPr/>
        </p:nvSpPr>
        <p:spPr>
          <a:xfrm>
            <a:off x="3773890" y="92379"/>
            <a:ext cx="46442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Lleoedd Diddorol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223EBC8-3BD7-F3EC-A1F5-CA848C648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290" y="861820"/>
            <a:ext cx="4548127" cy="23471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056EC93-D8E4-0BF3-57B0-C6D3939F9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0014" y="3690610"/>
            <a:ext cx="2468677" cy="268060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176D8C2-DB49-7857-74E0-B819F6E8FDFA}"/>
              </a:ext>
            </a:extLst>
          </p:cNvPr>
          <p:cNvSpPr txBox="1"/>
          <p:nvPr/>
        </p:nvSpPr>
        <p:spPr>
          <a:xfrm>
            <a:off x="2522953" y="3224102"/>
            <a:ext cx="132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Castell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E974A6-685C-7E6B-C2BB-5A20E08ED0F9}"/>
              </a:ext>
            </a:extLst>
          </p:cNvPr>
          <p:cNvSpPr txBox="1"/>
          <p:nvPr/>
        </p:nvSpPr>
        <p:spPr>
          <a:xfrm>
            <a:off x="2465519" y="6371215"/>
            <a:ext cx="1515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rhaeadr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3DFEE-64E0-658D-3C83-52DBA7395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86114" y="92379"/>
            <a:ext cx="2343992" cy="348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73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3B96A3-AE85-5574-D3BE-BF100061E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7603BE6-9473-ABC0-965D-8CD4F23FFA18}"/>
              </a:ext>
            </a:extLst>
          </p:cNvPr>
          <p:cNvSpPr txBox="1"/>
          <p:nvPr/>
        </p:nvSpPr>
        <p:spPr>
          <a:xfrm>
            <a:off x="9012649" y="6135870"/>
            <a:ext cx="1050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rygbi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466259-C17D-3CA6-5E2A-058F1172EF28}"/>
              </a:ext>
            </a:extLst>
          </p:cNvPr>
          <p:cNvSpPr txBox="1"/>
          <p:nvPr/>
        </p:nvSpPr>
        <p:spPr>
          <a:xfrm>
            <a:off x="537930" y="2686241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Stadiwm y Mileniwm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E37E5F-542C-2063-1261-3FEC8DA5F510}"/>
              </a:ext>
            </a:extLst>
          </p:cNvPr>
          <p:cNvSpPr txBox="1"/>
          <p:nvPr/>
        </p:nvSpPr>
        <p:spPr>
          <a:xfrm>
            <a:off x="4233834" y="63097"/>
            <a:ext cx="29851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Chwaraeon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BB6C36F-BB8E-EC65-D548-B5693A1058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0165" y="3247238"/>
            <a:ext cx="2148105" cy="274384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83F24AF-2FF8-5BC3-5DCD-CFE152F98922}"/>
              </a:ext>
            </a:extLst>
          </p:cNvPr>
          <p:cNvSpPr txBox="1"/>
          <p:nvPr/>
        </p:nvSpPr>
        <p:spPr>
          <a:xfrm>
            <a:off x="8101645" y="2781300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Stadio Olimpico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FD14E9-BCE6-F848-6097-AFACFADF0DA9}"/>
              </a:ext>
            </a:extLst>
          </p:cNvPr>
          <p:cNvSpPr txBox="1"/>
          <p:nvPr/>
        </p:nvSpPr>
        <p:spPr>
          <a:xfrm>
            <a:off x="1789073" y="6168920"/>
            <a:ext cx="10502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rygbi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5D9317E-809E-D736-7347-2839B00F48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76" y="198910"/>
            <a:ext cx="4044080" cy="256314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C806066-C93C-587A-13D4-FAC840439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501" y="246444"/>
            <a:ext cx="3331904" cy="226196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28D7A37-B74E-CB96-9B85-A0D59889A9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9851" y="3323761"/>
            <a:ext cx="2515885" cy="258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845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B5ACA2-8ADA-57A9-CB34-EE4C00ADE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6CF739F-3F43-BA75-C119-D85D0B240BB0}"/>
              </a:ext>
            </a:extLst>
          </p:cNvPr>
          <p:cNvSpPr txBox="1"/>
          <p:nvPr/>
        </p:nvSpPr>
        <p:spPr>
          <a:xfrm>
            <a:off x="8792236" y="4623110"/>
            <a:ext cx="1491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Afon Po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2C228B-CAD9-3380-75E0-2E87563EF2D2}"/>
              </a:ext>
            </a:extLst>
          </p:cNvPr>
          <p:cNvSpPr txBox="1"/>
          <p:nvPr/>
        </p:nvSpPr>
        <p:spPr>
          <a:xfrm>
            <a:off x="4586552" y="182944"/>
            <a:ext cx="24320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Afonydd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1C859D6-EA76-AE62-B137-2A699F4C3826}"/>
              </a:ext>
            </a:extLst>
          </p:cNvPr>
          <p:cNvSpPr txBox="1"/>
          <p:nvPr/>
        </p:nvSpPr>
        <p:spPr>
          <a:xfrm>
            <a:off x="1027745" y="4424330"/>
            <a:ext cx="18918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Afon Tywi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05D50E1-A801-7DFE-65B4-A8F9DE103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7297" y="1517598"/>
            <a:ext cx="4597977" cy="26391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C06937-1881-416C-9C41-33126DD9C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15" y="1517598"/>
            <a:ext cx="4919091" cy="2548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67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031A6F-06D0-BB62-4F65-011FC88F3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DA52EAA-A99A-D2EC-BB60-6D4558F44EA0}"/>
              </a:ext>
            </a:extLst>
          </p:cNvPr>
          <p:cNvSpPr txBox="1"/>
          <p:nvPr/>
        </p:nvSpPr>
        <p:spPr>
          <a:xfrm>
            <a:off x="8154257" y="4833764"/>
            <a:ext cx="1418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Lili wen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450122-071F-67BE-E698-776A34E2A535}"/>
              </a:ext>
            </a:extLst>
          </p:cNvPr>
          <p:cNvSpPr txBox="1"/>
          <p:nvPr/>
        </p:nvSpPr>
        <p:spPr>
          <a:xfrm>
            <a:off x="4982608" y="195644"/>
            <a:ext cx="19046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Blodau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60A041-5CEA-9BFE-BA4E-B1495F647AE4}"/>
              </a:ext>
            </a:extLst>
          </p:cNvPr>
          <p:cNvSpPr txBox="1"/>
          <p:nvPr/>
        </p:nvSpPr>
        <p:spPr>
          <a:xfrm>
            <a:off x="1767592" y="4817182"/>
            <a:ext cx="21435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Cennin pedr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BBA955-4A6B-9BA6-BF71-BDA53463E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923" y="1232208"/>
            <a:ext cx="4505954" cy="29245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783A41-5EAB-5DB0-61CF-FCB7E4B4A4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5" y="1232208"/>
            <a:ext cx="4377242" cy="325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17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E14DE-F7AF-F380-D4E6-A6C09C848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BC86266-5574-E0F0-0DD5-8ADD6B231AEA}"/>
              </a:ext>
            </a:extLst>
          </p:cNvPr>
          <p:cNvSpPr txBox="1"/>
          <p:nvPr/>
        </p:nvSpPr>
        <p:spPr>
          <a:xfrm>
            <a:off x="8779536" y="4716430"/>
            <a:ext cx="989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ewro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DED3C6-1785-B8EE-A02C-AE385CEE4FC8}"/>
              </a:ext>
            </a:extLst>
          </p:cNvPr>
          <p:cNvSpPr txBox="1"/>
          <p:nvPr/>
        </p:nvSpPr>
        <p:spPr>
          <a:xfrm>
            <a:off x="4992952" y="246444"/>
            <a:ext cx="16097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Arian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B0B2BB-8C99-8E49-39F0-39EED888D998}"/>
              </a:ext>
            </a:extLst>
          </p:cNvPr>
          <p:cNvSpPr txBox="1"/>
          <p:nvPr/>
        </p:nvSpPr>
        <p:spPr>
          <a:xfrm>
            <a:off x="2297745" y="4716430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punt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3E80C-ADB3-C4CC-5AE7-7F54F80DF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128" y="1394441"/>
            <a:ext cx="3688096" cy="28855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70B80F-C827-EB80-6650-69634E3E4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8281" y="1280812"/>
            <a:ext cx="2939284" cy="299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95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B9083F-11CA-A302-BB44-AC6DC8C03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3EE83DB-15DA-96EF-C903-2F418229071F}"/>
              </a:ext>
            </a:extLst>
          </p:cNvPr>
          <p:cNvSpPr txBox="1"/>
          <p:nvPr/>
        </p:nvSpPr>
        <p:spPr>
          <a:xfrm>
            <a:off x="9209880" y="5774715"/>
            <a:ext cx="1007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pitsa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8A5668-011F-0C40-10B2-8B96EA4AE1D9}"/>
              </a:ext>
            </a:extLst>
          </p:cNvPr>
          <p:cNvSpPr txBox="1"/>
          <p:nvPr/>
        </p:nvSpPr>
        <p:spPr>
          <a:xfrm>
            <a:off x="5319986" y="195644"/>
            <a:ext cx="15520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4400" noProof="0" dirty="0">
                <a:latin typeface="Comic Sans MS" panose="030F0702030302020204" pitchFamily="66" charset="0"/>
              </a:rPr>
              <a:t>Bwyd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08EA9-198D-0237-2FC5-BC076048FB51}"/>
              </a:ext>
            </a:extLst>
          </p:cNvPr>
          <p:cNvSpPr txBox="1"/>
          <p:nvPr/>
        </p:nvSpPr>
        <p:spPr>
          <a:xfrm>
            <a:off x="459455" y="3633571"/>
            <a:ext cx="2743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Picau ar y maen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7E660-CDA7-A808-957F-B3EB213BA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455" y="860350"/>
            <a:ext cx="2733195" cy="23640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BFB544-FB30-1396-58BA-9BC48656D26E}"/>
              </a:ext>
            </a:extLst>
          </p:cNvPr>
          <p:cNvSpPr txBox="1"/>
          <p:nvPr/>
        </p:nvSpPr>
        <p:spPr>
          <a:xfrm>
            <a:off x="3416511" y="5716371"/>
            <a:ext cx="8963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cawl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EFC08A-171A-E938-A48C-6D0F51A97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26" y="4338369"/>
            <a:ext cx="2996288" cy="224290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07EEF0-C79B-3388-A69B-F1300372B6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523" y="3252056"/>
            <a:ext cx="3230999" cy="23359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E32C34B-4FA3-92F8-D5BB-F660F49DE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7885" y="195644"/>
            <a:ext cx="3230999" cy="238051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C77A855-3831-B6C2-115A-D11F33605E6F}"/>
              </a:ext>
            </a:extLst>
          </p:cNvPr>
          <p:cNvSpPr txBox="1"/>
          <p:nvPr/>
        </p:nvSpPr>
        <p:spPr>
          <a:xfrm>
            <a:off x="9106487" y="2599421"/>
            <a:ext cx="12137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gelato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396316-6A94-91E0-43E7-566DD744B3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7375" y="2133296"/>
            <a:ext cx="3443437" cy="25914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9362033-8314-DC5F-A445-213DCD28B1E1}"/>
              </a:ext>
            </a:extLst>
          </p:cNvPr>
          <p:cNvSpPr txBox="1"/>
          <p:nvPr/>
        </p:nvSpPr>
        <p:spPr>
          <a:xfrm>
            <a:off x="5592496" y="4936600"/>
            <a:ext cx="1090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2800" noProof="0" dirty="0">
                <a:latin typeface="Comic Sans MS" panose="030F0702030302020204" pitchFamily="66" charset="0"/>
              </a:rPr>
              <a:t>pasta</a:t>
            </a:r>
          </a:p>
        </p:txBody>
      </p:sp>
    </p:spTree>
    <p:extLst>
      <p:ext uri="{BB962C8B-B14F-4D97-AF65-F5344CB8AC3E}">
        <p14:creationId xmlns:p14="http://schemas.microsoft.com/office/powerpoint/2010/main" val="3388376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FA6E14-2219-279E-3996-81DDD401A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AAF4923-9817-2231-4617-74156B1569E4}"/>
              </a:ext>
            </a:extLst>
          </p:cNvPr>
          <p:cNvSpPr txBox="1"/>
          <p:nvPr/>
        </p:nvSpPr>
        <p:spPr>
          <a:xfrm>
            <a:off x="1599156" y="1285654"/>
            <a:ext cx="899368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Geiriau Defnyddiol</a:t>
            </a: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r>
              <a:rPr lang="cy-GB" sz="4000" noProof="0" dirty="0">
                <a:latin typeface="Comic Sans MS" panose="030F0702030302020204" pitchFamily="66" charset="0"/>
              </a:rPr>
              <a:t>Gêm Pwyntio</a:t>
            </a:r>
          </a:p>
        </p:txBody>
      </p:sp>
    </p:spTree>
    <p:extLst>
      <p:ext uri="{BB962C8B-B14F-4D97-AF65-F5344CB8AC3E}">
        <p14:creationId xmlns:p14="http://schemas.microsoft.com/office/powerpoint/2010/main" val="39833435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6C43090-C7B7-D2ED-8EB4-F164744FE9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039072"/>
              </p:ext>
            </p:extLst>
          </p:nvPr>
        </p:nvGraphicFramePr>
        <p:xfrm>
          <a:off x="1160008" y="210173"/>
          <a:ext cx="9902370" cy="6351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474">
                  <a:extLst>
                    <a:ext uri="{9D8B030D-6E8A-4147-A177-3AD203B41FA5}">
                      <a16:colId xmlns:a16="http://schemas.microsoft.com/office/drawing/2014/main" val="365880778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342829185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89311961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52467977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3124460923"/>
                    </a:ext>
                  </a:extLst>
                </a:gridCol>
              </a:tblGrid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119579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378594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0057079"/>
                  </a:ext>
                </a:extLst>
              </a:tr>
            </a:tbl>
          </a:graphicData>
        </a:graphic>
      </p:graphicFrame>
      <p:pic>
        <p:nvPicPr>
          <p:cNvPr id="5" name="Picture 3">
            <a:extLst>
              <a:ext uri="{FF2B5EF4-FFF2-40B4-BE49-F238E27FC236}">
                <a16:creationId xmlns:a16="http://schemas.microsoft.com/office/drawing/2014/main" id="{F09E0C26-3A43-D71C-9B33-8192148BC4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51" y="718470"/>
            <a:ext cx="1742223" cy="1084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547EA47E-5CD8-503C-90D4-33CBA6DE8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367" y="637575"/>
            <a:ext cx="1811480" cy="122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07868B-6AE7-16F9-B210-02F684720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1871" y="667821"/>
            <a:ext cx="1863501" cy="124780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223C3EA-3642-BBCA-3ED6-493E66802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2496" y="667821"/>
            <a:ext cx="1863501" cy="108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25573EC4-D09C-2E1B-E8F0-8061520F8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651" y="2813333"/>
            <a:ext cx="1837532" cy="108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BAE1ED7-3C32-F3E9-00F9-841149C91E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4438" y="4807501"/>
            <a:ext cx="1850934" cy="11731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4693191-1FA3-8F9F-887C-1A333175FD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2509" y="4632558"/>
            <a:ext cx="1525195" cy="15662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76FB03E-4E7C-9D8C-B682-5F0E4E67CD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55511" y="2606090"/>
            <a:ext cx="1887278" cy="14024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FA09755-C5AB-2C55-BAEB-E8888F4AFA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80679" y="2451565"/>
            <a:ext cx="1767134" cy="180311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17732FE-CE8C-DE8B-1930-8F3D145DD47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36944" y="4807501"/>
            <a:ext cx="1748498" cy="12641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3B0B9C7-95BD-4BC6-46A1-AB1D7FB189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06347" y="2697753"/>
            <a:ext cx="1779025" cy="13107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3E4007C-1B98-9466-50B1-3D91E0F0C14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38886" y="4787775"/>
            <a:ext cx="1863501" cy="14024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480D394-BF37-A061-E1D7-68580FF155F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03531" y="4807501"/>
            <a:ext cx="1889444" cy="117312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D0BE243-CF1E-53B7-C0E5-535BC34F30B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282692" y="509900"/>
            <a:ext cx="1767134" cy="14924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2240365-827E-BDE5-FCB1-56D1674C8CE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68577" y="2378326"/>
            <a:ext cx="1340437" cy="19920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2427C4-4390-0198-5231-22260CF342E9}"/>
              </a:ext>
            </a:extLst>
          </p:cNvPr>
          <p:cNvSpPr txBox="1"/>
          <p:nvPr/>
        </p:nvSpPr>
        <p:spPr>
          <a:xfrm>
            <a:off x="103874" y="6512147"/>
            <a:ext cx="2921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Gêm Pwyntio</a:t>
            </a:r>
            <a:r>
              <a:rPr lang="cy-GB" sz="18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cy-GB" sz="1800" noProof="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1852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3F61-A426-73DE-1C15-4FCBBD02B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243" y="3868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Amser drilio g</a:t>
            </a:r>
            <a: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eirfa newydd a defnyddiol.</a:t>
            </a:r>
            <a:b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y-GB" noProof="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855FFC5-3886-471F-FD60-EA1704E1E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16277" y="2486597"/>
            <a:ext cx="2114845" cy="318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709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2261F40-25E6-4DEF-EBEB-11FC8C39CF0D}"/>
              </a:ext>
            </a:extLst>
          </p:cNvPr>
          <p:cNvSpPr txBox="1">
            <a:spLocks/>
          </p:cNvSpPr>
          <p:nvPr/>
        </p:nvSpPr>
        <p:spPr>
          <a:xfrm>
            <a:off x="1246415" y="702128"/>
            <a:ext cx="9144000" cy="50618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Ailadroddwch ar fy ôl i:</a:t>
            </a:r>
            <a:b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	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	        	</a:t>
            </a:r>
            <a:b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	</a:t>
            </a:r>
            <a:endParaRPr lang="cy-GB" sz="4000" noProof="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615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F84EB3-F5FF-63AC-1C8E-D4C76ED8C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C52FFEF-8313-5045-8E85-F6F7B62B7590}"/>
              </a:ext>
            </a:extLst>
          </p:cNvPr>
          <p:cNvSpPr txBox="1">
            <a:spLocks/>
          </p:cNvSpPr>
          <p:nvPr/>
        </p:nvSpPr>
        <p:spPr>
          <a:xfrm>
            <a:off x="1164772" y="1126671"/>
            <a:ext cx="9144000" cy="50618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 anchorCtr="0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41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Ailadroddwch ar fy ôl i:</a:t>
            </a:r>
            <a:b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cy-GB" sz="41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y-GB" sz="41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y-GB" sz="4100" noProof="0" dirty="0">
                <a:latin typeface="Comic Sans MS" panose="030F0702030302020204" pitchFamily="66" charset="0"/>
              </a:rPr>
              <a:t>ynd i’r 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mynd i weld y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ymweld â’r 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siarad 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bwyta 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gwario </a:t>
            </a:r>
          </a:p>
          <a:p>
            <a:r>
              <a:rPr lang="cy-GB" sz="4100" noProof="0" dirty="0">
                <a:latin typeface="Comic Sans MS" panose="030F0702030302020204" pitchFamily="66" charset="0"/>
              </a:rPr>
              <a:t>chwarae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4000" kern="100" noProof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9796922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68E80F-6E09-D226-A080-7B86473A7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82304D6-8E38-1FAA-1B85-9BE49895CBD7}"/>
              </a:ext>
            </a:extLst>
          </p:cNvPr>
          <p:cNvSpPr txBox="1"/>
          <p:nvPr/>
        </p:nvSpPr>
        <p:spPr>
          <a:xfrm>
            <a:off x="1599156" y="1285654"/>
            <a:ext cx="899368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 patrwm a’r brawddegau newydd.</a:t>
            </a: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1457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655E14-FD29-1016-510F-5EC59505A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EEA688-B395-DCFA-B89E-D9742B21C2E6}"/>
              </a:ext>
            </a:extLst>
          </p:cNvPr>
          <p:cNvSpPr txBox="1"/>
          <p:nvPr/>
        </p:nvSpPr>
        <p:spPr>
          <a:xfrm>
            <a:off x="1333500" y="2782669"/>
            <a:ext cx="78550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i’r Eidal.</a:t>
            </a:r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16C44C-5FD7-13B9-7FBF-9444D108CD18}"/>
              </a:ext>
            </a:extLst>
          </p:cNvPr>
          <p:cNvSpPr txBox="1"/>
          <p:nvPr/>
        </p:nvSpPr>
        <p:spPr>
          <a:xfrm>
            <a:off x="1333500" y="1611085"/>
            <a:ext cx="761618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i’r Eidal.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421966-D8EA-3E52-4C12-C0902173B860}"/>
              </a:ext>
            </a:extLst>
          </p:cNvPr>
          <p:cNvSpPr txBox="1"/>
          <p:nvPr/>
        </p:nvSpPr>
        <p:spPr>
          <a:xfrm>
            <a:off x="1333500" y="3954253"/>
            <a:ext cx="87799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i’r Eidal.</a:t>
            </a:r>
            <a:endParaRPr lang="cy-GB" noProof="0" dirty="0"/>
          </a:p>
        </p:txBody>
      </p:sp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B41D170B-AD18-48D9-6486-1D240FD53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31678" y="4567926"/>
            <a:ext cx="1853644" cy="18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296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250084-9A06-F7DB-828B-279BE2AB1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34EF7B-8AA2-420F-6B35-06A6FD271655}"/>
              </a:ext>
            </a:extLst>
          </p:cNvPr>
          <p:cNvSpPr txBox="1"/>
          <p:nvPr/>
        </p:nvSpPr>
        <p:spPr>
          <a:xfrm>
            <a:off x="772448" y="2782669"/>
            <a:ext cx="9597499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 weld y lynx.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3EE34D-09B7-67D4-217F-FA3AAEF00E54}"/>
              </a:ext>
            </a:extLst>
          </p:cNvPr>
          <p:cNvSpPr txBox="1"/>
          <p:nvPr/>
        </p:nvSpPr>
        <p:spPr>
          <a:xfrm>
            <a:off x="772448" y="1429468"/>
            <a:ext cx="1071960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 weld y chamois.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B63FAE-E35F-21FB-DDF2-10BFF234F37D}"/>
              </a:ext>
            </a:extLst>
          </p:cNvPr>
          <p:cNvSpPr txBox="1"/>
          <p:nvPr/>
        </p:nvSpPr>
        <p:spPr>
          <a:xfrm>
            <a:off x="840719" y="3979653"/>
            <a:ext cx="1133675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noProof="0" dirty="0">
                <a:latin typeface="Comic Sans MS" panose="030F0702030302020204" pitchFamily="66" charset="0"/>
              </a:rPr>
              <a:t>ynd i weld yr Alpau.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080FAFB7-BBED-5054-F075-924D5D2516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35295" y="5066616"/>
            <a:ext cx="1678201" cy="165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97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416804-2679-0641-FC3B-DB8E9F2BF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3C7528-6FD8-DEBF-8F82-55ED1BDEC64B}"/>
              </a:ext>
            </a:extLst>
          </p:cNvPr>
          <p:cNvSpPr txBox="1"/>
          <p:nvPr/>
        </p:nvSpPr>
        <p:spPr>
          <a:xfrm>
            <a:off x="787400" y="2903747"/>
            <a:ext cx="10892726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ymweld â</a:t>
            </a:r>
            <a:r>
              <a:rPr lang="cy-GB" sz="6000" noProof="0" dirty="0">
                <a:latin typeface="Comic Sans MS" panose="030F0702030302020204" pitchFamily="66" charset="0"/>
              </a:rPr>
              <a:t>’r Colosseum.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C1696F-B73B-D54E-06B1-39D99BF14CE6}"/>
              </a:ext>
            </a:extLst>
          </p:cNvPr>
          <p:cNvSpPr txBox="1"/>
          <p:nvPr/>
        </p:nvSpPr>
        <p:spPr>
          <a:xfrm>
            <a:off x="787400" y="1611085"/>
            <a:ext cx="1010565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ymweld â</a:t>
            </a:r>
            <a:r>
              <a:rPr lang="cy-GB" sz="6000" noProof="0" dirty="0">
                <a:latin typeface="Comic Sans MS" panose="030F0702030302020204" pitchFamily="66" charset="0"/>
              </a:rPr>
              <a:t>’r Tŵr Pisa.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DC981D-21B4-30A3-EB36-1A904B145EE2}"/>
              </a:ext>
            </a:extLst>
          </p:cNvPr>
          <p:cNvSpPr txBox="1"/>
          <p:nvPr/>
        </p:nvSpPr>
        <p:spPr>
          <a:xfrm>
            <a:off x="854223" y="3996907"/>
            <a:ext cx="107917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ymweld â</a:t>
            </a:r>
            <a:r>
              <a:rPr lang="cy-GB" sz="6000" noProof="0" dirty="0">
                <a:latin typeface="Comic Sans MS" panose="030F0702030302020204" pitchFamily="66" charset="0"/>
              </a:rPr>
              <a:t>’r afon Po.</a:t>
            </a:r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320793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F7EFC9-482B-72E3-5FEC-9E3C818B0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BE7395-CA2D-B8B5-BC7F-AA665CB75B3E}"/>
              </a:ext>
            </a:extLst>
          </p:cNvPr>
          <p:cNvSpPr txBox="1"/>
          <p:nvPr/>
        </p:nvSpPr>
        <p:spPr>
          <a:xfrm>
            <a:off x="787400" y="2903747"/>
            <a:ext cx="835677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siarad Eidaleg.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55872B-99A5-6F36-FDE4-A330D1887DA0}"/>
              </a:ext>
            </a:extLst>
          </p:cNvPr>
          <p:cNvSpPr txBox="1"/>
          <p:nvPr/>
        </p:nvSpPr>
        <p:spPr>
          <a:xfrm>
            <a:off x="787400" y="1611085"/>
            <a:ext cx="811792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siarad Eidaleg.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3644E1-924A-1AE5-4A14-202AFBE16559}"/>
              </a:ext>
            </a:extLst>
          </p:cNvPr>
          <p:cNvSpPr txBox="1"/>
          <p:nvPr/>
        </p:nvSpPr>
        <p:spPr>
          <a:xfrm>
            <a:off x="837894" y="3996907"/>
            <a:ext cx="928170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siarad Eidaleg.</a:t>
            </a:r>
            <a:r>
              <a:rPr lang="cy-GB" sz="1800" noProof="0" dirty="0">
                <a:latin typeface="Comic Sans MS" panose="030F0702030302020204" pitchFamily="66" charset="0"/>
              </a:rPr>
              <a:t> </a:t>
            </a: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2963413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9E5307-3C32-4A23-03E6-1DD32740F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F3B366-4FE1-E264-3515-3EF2C8326593}"/>
              </a:ext>
            </a:extLst>
          </p:cNvPr>
          <p:cNvSpPr txBox="1"/>
          <p:nvPr/>
        </p:nvSpPr>
        <p:spPr>
          <a:xfrm>
            <a:off x="1333500" y="2782669"/>
            <a:ext cx="77428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wyta pasta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CE6DBE-CCE6-CD30-F843-25AB39805776}"/>
              </a:ext>
            </a:extLst>
          </p:cNvPr>
          <p:cNvSpPr txBox="1"/>
          <p:nvPr/>
        </p:nvSpPr>
        <p:spPr>
          <a:xfrm>
            <a:off x="1333500" y="1611085"/>
            <a:ext cx="7326044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wyta pitsa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B60CA9-6888-05B8-8E37-0FF486EB59F1}"/>
              </a:ext>
            </a:extLst>
          </p:cNvPr>
          <p:cNvSpPr txBox="1"/>
          <p:nvPr/>
        </p:nvSpPr>
        <p:spPr>
          <a:xfrm>
            <a:off x="1333500" y="3954253"/>
            <a:ext cx="89306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wyta gelato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  <a:endParaRPr lang="cy-GB" noProof="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D47D384-82F5-FBDF-73B1-8797A796D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31678" y="4763870"/>
            <a:ext cx="1853644" cy="18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92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E75272-31B1-EE9F-D541-6AC6F5C5C9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B5EA6A7-1B77-B189-3355-94F0D10F8B80}"/>
              </a:ext>
            </a:extLst>
          </p:cNvPr>
          <p:cNvSpPr txBox="1"/>
          <p:nvPr/>
        </p:nvSpPr>
        <p:spPr>
          <a:xfrm>
            <a:off x="1333500" y="2782669"/>
            <a:ext cx="82205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wario ewros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72E698-A3A0-3AAF-A392-EF5638656CB0}"/>
              </a:ext>
            </a:extLst>
          </p:cNvPr>
          <p:cNvSpPr txBox="1"/>
          <p:nvPr/>
        </p:nvSpPr>
        <p:spPr>
          <a:xfrm>
            <a:off x="1333500" y="1611085"/>
            <a:ext cx="798167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wario ewros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B6CBE6-E1DA-AD66-E015-E36D9F7A8EC7}"/>
              </a:ext>
            </a:extLst>
          </p:cNvPr>
          <p:cNvSpPr txBox="1"/>
          <p:nvPr/>
        </p:nvSpPr>
        <p:spPr>
          <a:xfrm>
            <a:off x="1333500" y="3954253"/>
            <a:ext cx="91454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</a:t>
            </a:r>
            <a:r>
              <a:rPr lang="cy-GB" sz="6000" kern="100" noProof="0" dirty="0">
                <a:solidFill>
                  <a:srgbClr val="FF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_</a:t>
            </a:r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wario ewros</a:t>
            </a:r>
            <a:r>
              <a:rPr lang="cy-GB" sz="6000" noProof="0" dirty="0">
                <a:latin typeface="Comic Sans MS" panose="030F0702030302020204" pitchFamily="66" charset="0"/>
              </a:rPr>
              <a:t>. </a:t>
            </a:r>
            <a:endParaRPr lang="cy-GB" noProof="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D22C2D4-D58A-2881-1756-97EA3EEC0E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62307" y="4812856"/>
            <a:ext cx="1853644" cy="1826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745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675DF0-EAAA-CC00-6176-E6DAAF098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B3C0D-BA42-8D4A-4B36-6523E9420D7D}"/>
              </a:ext>
            </a:extLst>
          </p:cNvPr>
          <p:cNvSpPr txBox="1"/>
          <p:nvPr/>
        </p:nvSpPr>
        <p:spPr>
          <a:xfrm>
            <a:off x="787400" y="2903747"/>
            <a:ext cx="83006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hi chwarae rygbi.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987CDB-B04A-EF31-4462-E74A1FD22993}"/>
              </a:ext>
            </a:extLst>
          </p:cNvPr>
          <p:cNvSpPr txBox="1"/>
          <p:nvPr/>
        </p:nvSpPr>
        <p:spPr>
          <a:xfrm>
            <a:off x="787400" y="1611085"/>
            <a:ext cx="806182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Dylai e chwarae rygbi.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33D876-4239-C4A4-F0D2-C2FC9F4CA3FF}"/>
              </a:ext>
            </a:extLst>
          </p:cNvPr>
          <p:cNvSpPr txBox="1"/>
          <p:nvPr/>
        </p:nvSpPr>
        <p:spPr>
          <a:xfrm>
            <a:off x="837894" y="3996907"/>
            <a:ext cx="92256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Dylen nhw chwarae rygbi.</a:t>
            </a:r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sz="1800" noProof="0" dirty="0">
              <a:latin typeface="Comic Sans MS" panose="030F0702030302020204" pitchFamily="66" charset="0"/>
            </a:endParaRPr>
          </a:p>
          <a:p>
            <a:endParaRPr lang="cy-GB" noProof="0" dirty="0"/>
          </a:p>
        </p:txBody>
      </p:sp>
    </p:spTree>
    <p:extLst>
      <p:ext uri="{BB962C8B-B14F-4D97-AF65-F5344CB8AC3E}">
        <p14:creationId xmlns:p14="http://schemas.microsoft.com/office/powerpoint/2010/main" val="174107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3D11B7-EA3E-79AF-5CE7-CAEA734E9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3CABBC9-70E7-7EF1-8E34-CEE02B84899F}"/>
              </a:ext>
            </a:extLst>
          </p:cNvPr>
          <p:cNvSpPr txBox="1"/>
          <p:nvPr/>
        </p:nvSpPr>
        <p:spPr>
          <a:xfrm>
            <a:off x="1599156" y="1285654"/>
            <a:ext cx="899368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y-GB" sz="40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cy-GB" sz="40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êm ddis</a:t>
            </a:r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  <a:p>
            <a:pPr algn="ctr"/>
            <a:endParaRPr lang="cy-GB" sz="4000" noProof="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9A886F-897E-D32D-9319-83D7E17CB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6390" y="3017801"/>
            <a:ext cx="2499220" cy="251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1820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C4C8CA-E812-6359-5C2C-1AC75DAF8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333436-C11D-01C2-9E48-EEA9841BC356}"/>
              </a:ext>
            </a:extLst>
          </p:cNvPr>
          <p:cNvSpPr txBox="1"/>
          <p:nvPr/>
        </p:nvSpPr>
        <p:spPr>
          <a:xfrm>
            <a:off x="451227" y="210175"/>
            <a:ext cx="1123043" cy="258532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Rholiwch y dis:</a:t>
            </a:r>
          </a:p>
          <a:p>
            <a:endParaRPr lang="cy-GB" noProof="0" dirty="0">
              <a:latin typeface="Comic Sans MS" panose="030F0702030302020204" pitchFamily="66" charset="0"/>
            </a:endParaRPr>
          </a:p>
          <a:p>
            <a:r>
              <a:rPr lang="cy-GB" noProof="0" dirty="0">
                <a:latin typeface="Comic Sans MS" panose="030F0702030302020204" pitchFamily="66" charset="0"/>
              </a:rPr>
              <a:t>1 – e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2 – hi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3 – nhw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4 – e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5 –  hi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6 -  nhw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B28B40-1E15-70EE-4367-FB4170169A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689610"/>
              </p:ext>
            </p:extLst>
          </p:nvPr>
        </p:nvGraphicFramePr>
        <p:xfrm>
          <a:off x="2195008" y="210175"/>
          <a:ext cx="9902370" cy="6351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474">
                  <a:extLst>
                    <a:ext uri="{9D8B030D-6E8A-4147-A177-3AD203B41FA5}">
                      <a16:colId xmlns:a16="http://schemas.microsoft.com/office/drawing/2014/main" val="365880778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342829185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89311961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52467977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3124460923"/>
                    </a:ext>
                  </a:extLst>
                </a:gridCol>
              </a:tblGrid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119579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378594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0057079"/>
                  </a:ext>
                </a:extLst>
              </a:tr>
            </a:tbl>
          </a:graphicData>
        </a:graphic>
      </p:graphicFrame>
      <p:pic>
        <p:nvPicPr>
          <p:cNvPr id="5" name="Picture 3">
            <a:extLst>
              <a:ext uri="{FF2B5EF4-FFF2-40B4-BE49-F238E27FC236}">
                <a16:creationId xmlns:a16="http://schemas.microsoft.com/office/drawing/2014/main" id="{A74F6477-4177-C70E-919A-F49545284BE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442" y="672129"/>
            <a:ext cx="1742223" cy="1084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CFE9A78D-8B28-99C6-D984-5B9154B2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757" y="646308"/>
            <a:ext cx="1811480" cy="122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4196EF-E2D9-AC92-E53D-646F5F3AAD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2499" y="590896"/>
            <a:ext cx="1863501" cy="124780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E7A6AAAB-39C3-B10D-527E-57385C1ED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8157" y="672129"/>
            <a:ext cx="1863501" cy="108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F94CF7FA-81C0-720B-596C-D646C419E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457" y="2843519"/>
            <a:ext cx="1837532" cy="108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AD6508-BCEA-AB61-F704-D98D914B4F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0259" y="4703870"/>
            <a:ext cx="1850934" cy="11731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CCC1D5C-D339-58AE-25C5-128861EFF7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9899" y="4558032"/>
            <a:ext cx="1472601" cy="15122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8EBFE6-C58B-E5E3-05F2-07B70E79BD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3007" y="2654393"/>
            <a:ext cx="1887278" cy="14024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A31B5F9-E706-1DD9-24E1-A4F8114524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58491" y="2433098"/>
            <a:ext cx="1585716" cy="16180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C4594AE-72D1-4CE2-98C6-8BC75F5899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1262" y="4750845"/>
            <a:ext cx="1748498" cy="12641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A140494-F820-8D63-A6EB-199348F7168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68426" y="2708738"/>
            <a:ext cx="1779025" cy="13107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BDDF379-9C98-FCD9-019A-E15BF640E1E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77545" y="4750845"/>
            <a:ext cx="1863501" cy="14024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5EA71A1-B37A-F360-A46A-5718C1C5FDD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49095" y="4703870"/>
            <a:ext cx="1889444" cy="11731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33F71A2-D01C-EDA0-AE75-B391E5A5902A}"/>
              </a:ext>
            </a:extLst>
          </p:cNvPr>
          <p:cNvSpPr txBox="1"/>
          <p:nvPr/>
        </p:nvSpPr>
        <p:spPr>
          <a:xfrm>
            <a:off x="147185" y="3470675"/>
            <a:ext cx="1832024" cy="20313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ynd i’r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ynd i weld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ymweld â’r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siarad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wyta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_</a:t>
            </a:r>
            <a:r>
              <a:rPr lang="cy-GB" noProof="0" dirty="0">
                <a:latin typeface="Comic Sans MS" panose="030F0702030302020204" pitchFamily="66" charset="0"/>
              </a:rPr>
              <a:t>wario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chwarae ...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9A97624D-C023-CD7B-B52B-A2032BFF729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51772" y="402073"/>
            <a:ext cx="1767134" cy="14924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0770805-10DC-1AE5-BC9F-F0C16E54E49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36514" y="2368088"/>
            <a:ext cx="1136327" cy="168870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C4C6FC-FE3D-A966-8FAC-8FDC9EEF821D}"/>
              </a:ext>
            </a:extLst>
          </p:cNvPr>
          <p:cNvSpPr txBox="1"/>
          <p:nvPr/>
        </p:nvSpPr>
        <p:spPr>
          <a:xfrm>
            <a:off x="2897627" y="1974461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Eidal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81025E-2EB7-E254-4CA3-48193D449378}"/>
              </a:ext>
            </a:extLst>
          </p:cNvPr>
          <p:cNvSpPr txBox="1"/>
          <p:nvPr/>
        </p:nvSpPr>
        <p:spPr>
          <a:xfrm>
            <a:off x="4486030" y="1943614"/>
            <a:ext cx="1221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y chamois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7627A5-06F8-B8DE-7586-59879229ED7F}"/>
              </a:ext>
            </a:extLst>
          </p:cNvPr>
          <p:cNvSpPr txBox="1"/>
          <p:nvPr/>
        </p:nvSpPr>
        <p:spPr>
          <a:xfrm>
            <a:off x="6800285" y="6059846"/>
            <a:ext cx="712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pitsa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8DEB32-21CA-526B-EAB4-AF637D8F54E9}"/>
              </a:ext>
            </a:extLst>
          </p:cNvPr>
          <p:cNvSpPr txBox="1"/>
          <p:nvPr/>
        </p:nvSpPr>
        <p:spPr>
          <a:xfrm>
            <a:off x="10754069" y="4003690"/>
            <a:ext cx="814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ewros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BA2E795-CE17-6297-B955-9203C795D6A8}"/>
              </a:ext>
            </a:extLst>
          </p:cNvPr>
          <p:cNvSpPr txBox="1"/>
          <p:nvPr/>
        </p:nvSpPr>
        <p:spPr>
          <a:xfrm>
            <a:off x="4216814" y="6059846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Stadio Olimpico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0C59F8-E0F5-BC13-FAC0-3B08C4772588}"/>
              </a:ext>
            </a:extLst>
          </p:cNvPr>
          <p:cNvSpPr txBox="1"/>
          <p:nvPr/>
        </p:nvSpPr>
        <p:spPr>
          <a:xfrm>
            <a:off x="4802182" y="4029738"/>
            <a:ext cx="84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gelato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800F297-73BF-3B64-21E4-BC3661777D45}"/>
              </a:ext>
            </a:extLst>
          </p:cNvPr>
          <p:cNvSpPr txBox="1"/>
          <p:nvPr/>
        </p:nvSpPr>
        <p:spPr>
          <a:xfrm>
            <a:off x="2669222" y="5997130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yr afon Po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1689D4E-FAFB-A3F5-C2F9-E6BAF28AA1B1}"/>
              </a:ext>
            </a:extLst>
          </p:cNvPr>
          <p:cNvSpPr txBox="1"/>
          <p:nvPr/>
        </p:nvSpPr>
        <p:spPr>
          <a:xfrm>
            <a:off x="6677669" y="4056797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Tŵr Pisa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9220759-AE84-0BD6-E28D-34308003CFBB}"/>
              </a:ext>
            </a:extLst>
          </p:cNvPr>
          <p:cNvSpPr txBox="1"/>
          <p:nvPr/>
        </p:nvSpPr>
        <p:spPr>
          <a:xfrm>
            <a:off x="8568880" y="4056797"/>
            <a:ext cx="1101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y lili wen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C80B7D6-0BFF-CF83-26E4-B6FDDABE69DE}"/>
              </a:ext>
            </a:extLst>
          </p:cNvPr>
          <p:cNvSpPr txBox="1"/>
          <p:nvPr/>
        </p:nvSpPr>
        <p:spPr>
          <a:xfrm>
            <a:off x="2621085" y="4029738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Colosseum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EABD423-DF75-AB8F-D4BD-F76A078475B8}"/>
              </a:ext>
            </a:extLst>
          </p:cNvPr>
          <p:cNvSpPr txBox="1"/>
          <p:nvPr/>
        </p:nvSpPr>
        <p:spPr>
          <a:xfrm>
            <a:off x="8650498" y="1912186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y lynx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AD7392A-8310-8330-49F8-6FCB859F3136}"/>
              </a:ext>
            </a:extLst>
          </p:cNvPr>
          <p:cNvSpPr txBox="1"/>
          <p:nvPr/>
        </p:nvSpPr>
        <p:spPr>
          <a:xfrm>
            <a:off x="10645417" y="1926512"/>
            <a:ext cx="1103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Yr Alpau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3AB31E1-241D-18B3-5F5B-932C68B75778}"/>
              </a:ext>
            </a:extLst>
          </p:cNvPr>
          <p:cNvSpPr txBox="1"/>
          <p:nvPr/>
        </p:nvSpPr>
        <p:spPr>
          <a:xfrm>
            <a:off x="8692434" y="6128990"/>
            <a:ext cx="737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rygbi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345B07B-944C-33D9-6B21-92C41F85BB99}"/>
              </a:ext>
            </a:extLst>
          </p:cNvPr>
          <p:cNvSpPr txBox="1"/>
          <p:nvPr/>
        </p:nvSpPr>
        <p:spPr>
          <a:xfrm>
            <a:off x="10773880" y="6070238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pasta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F67B67D-B5D2-92D8-F88E-940D5F09011C}"/>
              </a:ext>
            </a:extLst>
          </p:cNvPr>
          <p:cNvSpPr txBox="1"/>
          <p:nvPr/>
        </p:nvSpPr>
        <p:spPr>
          <a:xfrm>
            <a:off x="6803166" y="1949631"/>
            <a:ext cx="958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Eidaleg</a:t>
            </a:r>
          </a:p>
        </p:txBody>
      </p:sp>
    </p:spTree>
    <p:extLst>
      <p:ext uri="{BB962C8B-B14F-4D97-AF65-F5344CB8AC3E}">
        <p14:creationId xmlns:p14="http://schemas.microsoft.com/office/powerpoint/2010/main" val="795197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51BF29-3D17-5028-1691-0371741C7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1121FD3-13DA-FC15-5416-E1B73CD346E0}"/>
              </a:ext>
            </a:extLst>
          </p:cNvPr>
          <p:cNvSpPr txBox="1"/>
          <p:nvPr/>
        </p:nvSpPr>
        <p:spPr>
          <a:xfrm>
            <a:off x="411945" y="210175"/>
            <a:ext cx="1123043" cy="258532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noProof="0" dirty="0">
                <a:latin typeface="Comic Sans MS" panose="030F0702030302020204" pitchFamily="66" charset="0"/>
              </a:rPr>
              <a:t>Rholiwch y dis:</a:t>
            </a:r>
          </a:p>
          <a:p>
            <a:endParaRPr lang="cy-GB" noProof="0" dirty="0">
              <a:latin typeface="Comic Sans MS" panose="030F0702030302020204" pitchFamily="66" charset="0"/>
            </a:endParaRPr>
          </a:p>
          <a:p>
            <a:r>
              <a:rPr lang="cy-GB" noProof="0" dirty="0">
                <a:latin typeface="Comic Sans MS" panose="030F0702030302020204" pitchFamily="66" charset="0"/>
              </a:rPr>
              <a:t>1 – e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2 – hi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3 – nhw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4 – e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5 –  hi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6 -  nhw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FE7672F-CC25-DC62-F9FC-5CF1DCD02F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413374"/>
              </p:ext>
            </p:extLst>
          </p:nvPr>
        </p:nvGraphicFramePr>
        <p:xfrm>
          <a:off x="2195008" y="210175"/>
          <a:ext cx="9902370" cy="6351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474">
                  <a:extLst>
                    <a:ext uri="{9D8B030D-6E8A-4147-A177-3AD203B41FA5}">
                      <a16:colId xmlns:a16="http://schemas.microsoft.com/office/drawing/2014/main" val="365880778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342829185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893119618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252467977"/>
                    </a:ext>
                  </a:extLst>
                </a:gridCol>
                <a:gridCol w="1980474">
                  <a:extLst>
                    <a:ext uri="{9D8B030D-6E8A-4147-A177-3AD203B41FA5}">
                      <a16:colId xmlns:a16="http://schemas.microsoft.com/office/drawing/2014/main" val="3124460923"/>
                    </a:ext>
                  </a:extLst>
                </a:gridCol>
              </a:tblGrid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9119579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378594"/>
                  </a:ext>
                </a:extLst>
              </a:tr>
              <a:tr h="2117071"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y-GB" noProof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0057079"/>
                  </a:ext>
                </a:extLst>
              </a:tr>
            </a:tbl>
          </a:graphicData>
        </a:graphic>
      </p:graphicFrame>
      <p:pic>
        <p:nvPicPr>
          <p:cNvPr id="5" name="Picture 3">
            <a:extLst>
              <a:ext uri="{FF2B5EF4-FFF2-40B4-BE49-F238E27FC236}">
                <a16:creationId xmlns:a16="http://schemas.microsoft.com/office/drawing/2014/main" id="{7567C2D9-00B4-A8CC-831A-C9DA347B0E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442" y="672129"/>
            <a:ext cx="1742223" cy="1084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EC8602B0-1171-42A1-D4E3-5A9656392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757" y="646308"/>
            <a:ext cx="1811480" cy="1228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ED5825-D025-EE4F-D8BF-CD3CB5F45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2499" y="590896"/>
            <a:ext cx="1863501" cy="1247807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99E5265C-5741-1CEE-65CF-39F48A984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8157" y="672129"/>
            <a:ext cx="1863501" cy="1084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3132C21F-BDDC-7E80-19C4-E58FA90D2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457" y="2843519"/>
            <a:ext cx="1837532" cy="108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A344CC-2E94-8E2D-88B3-06064DD01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0259" y="4703870"/>
            <a:ext cx="1850934" cy="11731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900A69-9928-35F7-CF2F-552DE13A9E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9899" y="4587035"/>
            <a:ext cx="1525195" cy="156621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82B9829-5257-A1F8-799E-BB78A70717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3007" y="2654393"/>
            <a:ext cx="1887278" cy="140240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DFFD615-7BE9-6D67-D1FC-C52E0E63C3C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27722" y="2527441"/>
            <a:ext cx="1767134" cy="180311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EDA5F57-4D61-E1A9-A953-179B86F769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1262" y="4750845"/>
            <a:ext cx="1748498" cy="12641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B745E47-4DC8-138C-480F-07334CF88A9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68426" y="2708738"/>
            <a:ext cx="1779025" cy="13107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534792-78B8-DF02-3BEE-A0C0D160D9D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77545" y="4750845"/>
            <a:ext cx="1863501" cy="14024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077B49C-255D-6B2B-51DF-493B55B0592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49095" y="4703870"/>
            <a:ext cx="1889444" cy="117312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529D3EA-6D0A-F5C1-84E4-15C35E6E860C}"/>
              </a:ext>
            </a:extLst>
          </p:cNvPr>
          <p:cNvSpPr txBox="1"/>
          <p:nvPr/>
        </p:nvSpPr>
        <p:spPr>
          <a:xfrm>
            <a:off x="147185" y="3470675"/>
            <a:ext cx="1832024" cy="203132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ynd i’r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ynd i weld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ymweld â’r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siarad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cy-GB" noProof="0" dirty="0">
                <a:latin typeface="Comic Sans MS" panose="030F0702030302020204" pitchFamily="66" charset="0"/>
              </a:rPr>
              <a:t>wyta ...</a:t>
            </a:r>
          </a:p>
          <a:p>
            <a:r>
              <a:rPr lang="cy-GB" noProof="0" dirty="0">
                <a:solidFill>
                  <a:srgbClr val="FF0000"/>
                </a:solidFill>
                <a:latin typeface="Comic Sans MS" panose="030F0702030302020204" pitchFamily="66" charset="0"/>
              </a:rPr>
              <a:t>_</a:t>
            </a:r>
            <a:r>
              <a:rPr lang="cy-GB" noProof="0" dirty="0">
                <a:latin typeface="Comic Sans MS" panose="030F0702030302020204" pitchFamily="66" charset="0"/>
              </a:rPr>
              <a:t>wario ...</a:t>
            </a:r>
          </a:p>
          <a:p>
            <a:r>
              <a:rPr lang="cy-GB" noProof="0" dirty="0">
                <a:latin typeface="Comic Sans MS" panose="030F0702030302020204" pitchFamily="66" charset="0"/>
              </a:rPr>
              <a:t>chwarae ...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0323C98-9D1A-D0D3-1A2D-CB02E793C5F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62626" y="560449"/>
            <a:ext cx="1767134" cy="149247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F99ACE6-E5BE-EA37-B87A-EFC3118D128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02560" y="2389760"/>
            <a:ext cx="1340437" cy="199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8082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870474-2C00-D423-38CC-95AE3D338E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A254AD-6EA8-7024-D63D-5C18B3C6FD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280" y="0"/>
            <a:ext cx="9921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6811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7D592C9-3268-E4CC-27FF-898452686A57}"/>
              </a:ext>
            </a:extLst>
          </p:cNvPr>
          <p:cNvSpPr txBox="1"/>
          <p:nvPr/>
        </p:nvSpPr>
        <p:spPr>
          <a:xfrm>
            <a:off x="1115498" y="923917"/>
            <a:ext cx="43733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noProof="0" dirty="0">
                <a:latin typeface="Comic Sans MS" panose="030F0702030302020204" pitchFamily="66" charset="0"/>
              </a:rPr>
              <a:t>Eich tro chi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5C1ACB-2BD1-652F-B7AE-85B2A1BAA039}"/>
              </a:ext>
            </a:extLst>
          </p:cNvPr>
          <p:cNvSpPr txBox="1"/>
          <p:nvPr/>
        </p:nvSpPr>
        <p:spPr>
          <a:xfrm>
            <a:off x="1115498" y="4121557"/>
            <a:ext cx="653095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y-GB" sz="6000" noProof="0" dirty="0">
                <a:latin typeface="Comic Sans MS" panose="030F0702030302020204" pitchFamily="66" charset="0"/>
              </a:rPr>
              <a:t>Amser ysgrifennu</a:t>
            </a:r>
          </a:p>
          <a:p>
            <a:endParaRPr lang="cy-GB" noProof="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7C2350-716F-6B7A-C86D-502402EB0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0796" y="1851901"/>
            <a:ext cx="2933128" cy="377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066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8A4E77-6CC9-2BD5-CBC6-1CC9C0CA2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80" y="0"/>
            <a:ext cx="9921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54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3E76BB5-43EB-4E3D-E2DA-39429EAC7B1E}"/>
              </a:ext>
            </a:extLst>
          </p:cNvPr>
          <p:cNvSpPr txBox="1"/>
          <p:nvPr/>
        </p:nvSpPr>
        <p:spPr>
          <a:xfrm>
            <a:off x="330200" y="268514"/>
            <a:ext cx="11417299" cy="64325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lang="cy-GB" sz="32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dych chi wedi dysgu rhywbeth newydd heddiw?</a:t>
            </a:r>
            <a:br>
              <a:rPr lang="cy-GB" sz="32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cy-GB" sz="32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Pwyntiwch </a:t>
            </a:r>
            <a:r>
              <a:rPr lang="cy-GB" sz="32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gyda’ch bys i ddangos sut roeddech chi’n teimlo am y wers heddiw? </a:t>
            </a:r>
          </a:p>
          <a:p>
            <a:endParaRPr lang="cy-GB" sz="3200" kern="100" noProof="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y-GB" sz="32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Rydw i’n hyderus. Rydw i’n deall.</a:t>
            </a:r>
            <a:endParaRPr lang="cy-GB" sz="3200" kern="100" noProof="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sz="3200" kern="100" noProof="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</a:p>
          <a:p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Rydw i bron yn deall.</a:t>
            </a:r>
            <a:endParaRPr lang="cy-GB" sz="3200" kern="100" noProof="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y-GB" sz="3200" kern="100" noProof="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</a:p>
          <a:p>
            <a:r>
              <a:rPr lang="cy-GB" sz="32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Dydw i ddim yn siŵr. Mae angen mwy o help arna i.</a:t>
            </a:r>
            <a:br>
              <a:rPr lang="cy-GB" sz="28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y-GB" sz="2800" noProof="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E0B2AC-DE3B-C592-CD08-7E786169E5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919" y="2489062"/>
            <a:ext cx="1308291" cy="14027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63CFAA-23D6-1ABB-A686-7E10AD762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76" y="3891766"/>
            <a:ext cx="1315034" cy="140944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3C0AD32-2D97-F2B1-85B3-B44068B277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200" y="5287726"/>
            <a:ext cx="1342010" cy="141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7448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0F7C843-9511-A3D2-8AB5-6FE249226EFC}"/>
              </a:ext>
            </a:extLst>
          </p:cNvPr>
          <p:cNvSpPr txBox="1"/>
          <p:nvPr/>
        </p:nvSpPr>
        <p:spPr>
          <a:xfrm>
            <a:off x="330200" y="636692"/>
            <a:ext cx="11201400" cy="5637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y-GB" sz="44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Yn y wers</a:t>
            </a:r>
            <a: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nesaf, byddwch chi’n dysgu am y negyddol, er enghraifft</a:t>
            </a:r>
            <a:r>
              <a:rPr lang="cy-GB" sz="44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Ddyla</a:t>
            </a:r>
            <a:r>
              <a:rPr lang="cy-GB" sz="44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e ddim ___.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Ddylai hi ddim ___.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y-GB" sz="4400" kern="100" noProof="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Ddylen nhw ddim ___.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cy-GB" sz="4400" kern="100" noProof="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y-GB" sz="4400" kern="100" noProof="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Bydd Magi a Mabon yn ymweld â Ffrainc.</a:t>
            </a:r>
            <a:endParaRPr lang="cy-GB" sz="4400" kern="100" noProof="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12D05D-3F9A-87EF-41C9-522DCED5E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5295" y="3455348"/>
            <a:ext cx="1826305" cy="1205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370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C841BC-38D6-C7AE-3E5F-DB1C6643C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45311-9465-9EEA-4FE6-A14803512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594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cy-GB" noProof="0" dirty="0">
                <a:latin typeface="Comic Sans MS" panose="030F0702030302020204" pitchFamily="66" charset="0"/>
              </a:rPr>
            </a:br>
            <a:r>
              <a:rPr lang="cy-GB" noProof="0" dirty="0">
                <a:latin typeface="Comic Sans MS" panose="030F0702030302020204" pitchFamily="66" charset="0"/>
              </a:rPr>
              <a:t>Rydw i’n meddwl eich bod chi wedi bod yn wych heddiw.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D00DBC-F862-99A3-517A-677A059FC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8386" y="3429000"/>
            <a:ext cx="3538028" cy="28530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4283634-0EBF-F5B6-A488-3AD3C50C7526}"/>
              </a:ext>
            </a:extLst>
          </p:cNvPr>
          <p:cNvSpPr txBox="1"/>
          <p:nvPr/>
        </p:nvSpPr>
        <p:spPr>
          <a:xfrm>
            <a:off x="3049044" y="2342088"/>
            <a:ext cx="609391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4000" noProof="0" dirty="0">
                <a:latin typeface="Comic Sans MS" panose="030F0702030302020204" pitchFamily="66" charset="0"/>
              </a:rPr>
              <a:t>Diolch am wers hyfryd!</a:t>
            </a:r>
            <a:br>
              <a:rPr lang="cy-GB" sz="4000" noProof="0" dirty="0">
                <a:latin typeface="Comic Sans MS" panose="030F0702030302020204" pitchFamily="66" charset="0"/>
              </a:rPr>
            </a:br>
            <a:endParaRPr lang="cy-GB" sz="4000" noProof="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918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1998</TotalTime>
  <Words>866</Words>
  <Application>Microsoft Office PowerPoint</Application>
  <PresentationFormat>Widescreen</PresentationFormat>
  <Paragraphs>216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Y Chwe Gwlad</vt:lpstr>
      <vt:lpstr>PowerPoint Presentation</vt:lpstr>
      <vt:lpstr>Baneri</vt:lpstr>
      <vt:lpstr>PowerPoint Presentation</vt:lpstr>
      <vt:lpstr>Iaith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Amser drilio geirfa newydd a defnyddiol.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Rydw i’n meddwl eich bod chi wedi bod yn wych heddiw.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 Owen</dc:creator>
  <cp:lastModifiedBy>Kay Owen</cp:lastModifiedBy>
  <cp:revision>39</cp:revision>
  <dcterms:created xsi:type="dcterms:W3CDTF">2025-03-10T13:46:04Z</dcterms:created>
  <dcterms:modified xsi:type="dcterms:W3CDTF">2025-03-25T20:25:24Z</dcterms:modified>
</cp:coreProperties>
</file>