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0"/>
  </p:notesMasterIdLst>
  <p:sldIdLst>
    <p:sldId id="256" r:id="rId2"/>
    <p:sldId id="257" r:id="rId3"/>
    <p:sldId id="286" r:id="rId4"/>
    <p:sldId id="287" r:id="rId5"/>
    <p:sldId id="265" r:id="rId6"/>
    <p:sldId id="266" r:id="rId7"/>
    <p:sldId id="259" r:id="rId8"/>
    <p:sldId id="278" r:id="rId9"/>
    <p:sldId id="260" r:id="rId10"/>
    <p:sldId id="267" r:id="rId11"/>
    <p:sldId id="268" r:id="rId12"/>
    <p:sldId id="261" r:id="rId13"/>
    <p:sldId id="270" r:id="rId14"/>
    <p:sldId id="288" r:id="rId15"/>
    <p:sldId id="279" r:id="rId16"/>
    <p:sldId id="273" r:id="rId17"/>
    <p:sldId id="272" r:id="rId18"/>
    <p:sldId id="271" r:id="rId19"/>
    <p:sldId id="285" r:id="rId20"/>
    <p:sldId id="262" r:id="rId21"/>
    <p:sldId id="281" r:id="rId22"/>
    <p:sldId id="280" r:id="rId23"/>
    <p:sldId id="282" r:id="rId24"/>
    <p:sldId id="274" r:id="rId25"/>
    <p:sldId id="283" r:id="rId26"/>
    <p:sldId id="275" r:id="rId27"/>
    <p:sldId id="284" r:id="rId28"/>
    <p:sldId id="25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3499D2-C8C5-4993-935D-A64F2C351854}" v="43" dt="2026-01-20T10:25:41.2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80387" autoAdjust="0"/>
  </p:normalViewPr>
  <p:slideViewPr>
    <p:cSldViewPr snapToGrid="0">
      <p:cViewPr>
        <p:scale>
          <a:sx n="82" d="100"/>
          <a:sy n="82" d="100"/>
        </p:scale>
        <p:origin x="59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custSel addSld modSld">
      <pc:chgData name="Jonathan Wyatt" userId="c3e1212f-7374-4739-8e9f-f13855138211" providerId="ADAL" clId="{EBBE8D78-A078-4DBC-8848-CE30C0299687}" dt="2026-01-20T10:25:55.910" v="72" actId="122"/>
      <pc:docMkLst>
        <pc:docMk/>
      </pc:docMkLst>
      <pc:sldChg chg="modSp mod modNotesTx">
        <pc:chgData name="Jonathan Wyatt" userId="c3e1212f-7374-4739-8e9f-f13855138211" providerId="ADAL" clId="{EBBE8D78-A078-4DBC-8848-CE30C0299687}" dt="2026-01-20T10:23:31.041" v="63" actId="20577"/>
        <pc:sldMkLst>
          <pc:docMk/>
          <pc:sldMk cId="1998644165" sldId="261"/>
        </pc:sldMkLst>
        <pc:spChg chg="mod">
          <ac:chgData name="Jonathan Wyatt" userId="c3e1212f-7374-4739-8e9f-f13855138211" providerId="ADAL" clId="{EBBE8D78-A078-4DBC-8848-CE30C0299687}" dt="2026-01-20T10:23:28.589" v="62" actId="20577"/>
          <ac:spMkLst>
            <pc:docMk/>
            <pc:sldMk cId="1998644165" sldId="261"/>
            <ac:spMk id="3" creationId="{5DD1278D-0ED6-B54B-B2CE-ECD402CF5847}"/>
          </ac:spMkLst>
        </pc:spChg>
      </pc:sldChg>
      <pc:sldChg chg="addSp delSp modSp new mod setBg">
        <pc:chgData name="Jonathan Wyatt" userId="c3e1212f-7374-4739-8e9f-f13855138211" providerId="ADAL" clId="{EBBE8D78-A078-4DBC-8848-CE30C0299687}" dt="2026-01-20T10:25:55.910" v="72" actId="122"/>
        <pc:sldMkLst>
          <pc:docMk/>
          <pc:sldMk cId="2495893220" sldId="288"/>
        </pc:sldMkLst>
        <pc:spChg chg="mod">
          <ac:chgData name="Jonathan Wyatt" userId="c3e1212f-7374-4739-8e9f-f13855138211" providerId="ADAL" clId="{EBBE8D78-A078-4DBC-8848-CE30C0299687}" dt="2026-01-20T10:25:55.910" v="72" actId="122"/>
          <ac:spMkLst>
            <pc:docMk/>
            <pc:sldMk cId="2495893220" sldId="288"/>
            <ac:spMk id="2" creationId="{5E8E9857-1325-1442-EF81-4DA1159EF081}"/>
          </ac:spMkLst>
        </pc:spChg>
        <pc:spChg chg="del mod">
          <ac:chgData name="Jonathan Wyatt" userId="c3e1212f-7374-4739-8e9f-f13855138211" providerId="ADAL" clId="{EBBE8D78-A078-4DBC-8848-CE30C0299687}" dt="2026-01-20T10:25:51.924" v="71" actId="26606"/>
          <ac:spMkLst>
            <pc:docMk/>
            <pc:sldMk cId="2495893220" sldId="288"/>
            <ac:spMk id="3" creationId="{9B2F1B4B-D0C8-5018-CCD8-00D3206CBBFF}"/>
          </ac:spMkLst>
        </pc:spChg>
        <pc:spChg chg="add">
          <ac:chgData name="Jonathan Wyatt" userId="c3e1212f-7374-4739-8e9f-f13855138211" providerId="ADAL" clId="{EBBE8D78-A078-4DBC-8848-CE30C0299687}" dt="2026-01-20T10:25:51.924" v="71" actId="26606"/>
          <ac:spMkLst>
            <pc:docMk/>
            <pc:sldMk cId="2495893220" sldId="288"/>
            <ac:spMk id="9" creationId="{DBDA151C-5770-45E4-AAFF-59E7F403866D}"/>
          </ac:spMkLst>
        </pc:spChg>
        <pc:graphicFrameChg chg="add">
          <ac:chgData name="Jonathan Wyatt" userId="c3e1212f-7374-4739-8e9f-f13855138211" providerId="ADAL" clId="{EBBE8D78-A078-4DBC-8848-CE30C0299687}" dt="2026-01-20T10:25:51.924" v="71" actId="26606"/>
          <ac:graphicFrameMkLst>
            <pc:docMk/>
            <pc:sldMk cId="2495893220" sldId="288"/>
            <ac:graphicFrameMk id="5" creationId="{76247DC8-7894-2427-13E5-79EE7FE27EC0}"/>
          </ac:graphicFrameMkLst>
        </pc:graphicFrameChg>
        <pc:cxnChg chg="add">
          <ac:chgData name="Jonathan Wyatt" userId="c3e1212f-7374-4739-8e9f-f13855138211" providerId="ADAL" clId="{EBBE8D78-A078-4DBC-8848-CE30C0299687}" dt="2026-01-20T10:25:51.924" v="71" actId="26606"/>
          <ac:cxnSpMkLst>
            <pc:docMk/>
            <pc:sldMk cId="2495893220" sldId="288"/>
            <ac:cxnSpMk id="11" creationId="{E62D3963-2153-4637-96E6-E31BD2CE5D0D}"/>
          </ac:cxnSpMkLst>
        </pc:cxn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8.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9.xml.rels><?xml version="1.0" encoding="UTF-8" standalone="yes"?>
<Relationships xmlns="http://schemas.openxmlformats.org/package/2006/relationships"><Relationship Id="rId8" Type="http://schemas.openxmlformats.org/officeDocument/2006/relationships/image" Target="../media/image48.svg"/><Relationship Id="rId13" Type="http://schemas.openxmlformats.org/officeDocument/2006/relationships/image" Target="../media/image53.pn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 Id="rId14" Type="http://schemas.openxmlformats.org/officeDocument/2006/relationships/image" Target="../media/image5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8.svg"/><Relationship Id="rId13" Type="http://schemas.openxmlformats.org/officeDocument/2006/relationships/image" Target="../media/image53.pn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 Id="rId1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427941-DA12-44CC-AFA3-3FB0CD81CC0C}"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C19F25C5-7BB5-4900-834F-407A36CD5664}">
      <dgm:prSet/>
      <dgm:spPr/>
      <dgm:t>
        <a:bodyPr/>
        <a:lstStyle/>
        <a:p>
          <a:r>
            <a:rPr lang="en-GB"/>
            <a:t>The needs of the older person and Maslow Hierarchy of Needs</a:t>
          </a:r>
          <a:endParaRPr lang="en-US"/>
        </a:p>
      </dgm:t>
    </dgm:pt>
    <dgm:pt modelId="{CA2ECA62-2776-474C-84A6-4FEBD4F9F737}" type="parTrans" cxnId="{3BC809D5-6E9A-4BF2-8051-797EE65A96D6}">
      <dgm:prSet/>
      <dgm:spPr/>
      <dgm:t>
        <a:bodyPr/>
        <a:lstStyle/>
        <a:p>
          <a:endParaRPr lang="en-US"/>
        </a:p>
      </dgm:t>
    </dgm:pt>
    <dgm:pt modelId="{2D756048-C605-4DE6-B70D-13B0E449B7F6}" type="sibTrans" cxnId="{3BC809D5-6E9A-4BF2-8051-797EE65A96D6}">
      <dgm:prSet phldrT="01" phldr="0"/>
      <dgm:spPr/>
      <dgm:t>
        <a:bodyPr/>
        <a:lstStyle/>
        <a:p>
          <a:r>
            <a:rPr lang="en-US"/>
            <a:t>01</a:t>
          </a:r>
        </a:p>
      </dgm:t>
    </dgm:pt>
    <dgm:pt modelId="{C0BB9D8C-FFD8-4BB7-9A44-5663C06D71CF}">
      <dgm:prSet/>
      <dgm:spPr/>
      <dgm:t>
        <a:bodyPr/>
        <a:lstStyle/>
        <a:p>
          <a:r>
            <a:rPr lang="en-GB"/>
            <a:t>Physical Needs</a:t>
          </a:r>
          <a:endParaRPr lang="en-US"/>
        </a:p>
      </dgm:t>
    </dgm:pt>
    <dgm:pt modelId="{6AE0822C-BF0E-4DD7-8DAB-54E72FA1F46B}" type="parTrans" cxnId="{09E66433-C38F-48B9-B2E4-ED96FC91D70E}">
      <dgm:prSet/>
      <dgm:spPr/>
      <dgm:t>
        <a:bodyPr/>
        <a:lstStyle/>
        <a:p>
          <a:endParaRPr lang="en-US"/>
        </a:p>
      </dgm:t>
    </dgm:pt>
    <dgm:pt modelId="{74F7E291-C444-438E-83AE-275BD3DC1821}" type="sibTrans" cxnId="{09E66433-C38F-48B9-B2E4-ED96FC91D70E}">
      <dgm:prSet phldrT="02" phldr="0"/>
      <dgm:spPr/>
      <dgm:t>
        <a:bodyPr/>
        <a:lstStyle/>
        <a:p>
          <a:r>
            <a:rPr lang="en-US"/>
            <a:t>02</a:t>
          </a:r>
        </a:p>
      </dgm:t>
    </dgm:pt>
    <dgm:pt modelId="{7294F32B-0D8A-4E34-BC13-816489FFB1F6}">
      <dgm:prSet/>
      <dgm:spPr/>
      <dgm:t>
        <a:bodyPr/>
        <a:lstStyle/>
        <a:p>
          <a:r>
            <a:rPr lang="en-GB"/>
            <a:t>Emotional Needs </a:t>
          </a:r>
          <a:endParaRPr lang="en-US"/>
        </a:p>
      </dgm:t>
    </dgm:pt>
    <dgm:pt modelId="{2DBB7DC5-B7DB-4DA9-AB87-CE08D1DF17EF}" type="parTrans" cxnId="{3A0D600F-D90F-4C9A-AF1D-C58F02270DF1}">
      <dgm:prSet/>
      <dgm:spPr/>
      <dgm:t>
        <a:bodyPr/>
        <a:lstStyle/>
        <a:p>
          <a:endParaRPr lang="en-US"/>
        </a:p>
      </dgm:t>
    </dgm:pt>
    <dgm:pt modelId="{E8A14219-D62C-47EE-8669-48F0B2F155CE}" type="sibTrans" cxnId="{3A0D600F-D90F-4C9A-AF1D-C58F02270DF1}">
      <dgm:prSet phldrT="03" phldr="0"/>
      <dgm:spPr/>
      <dgm:t>
        <a:bodyPr/>
        <a:lstStyle/>
        <a:p>
          <a:r>
            <a:rPr lang="en-US"/>
            <a:t>03</a:t>
          </a:r>
        </a:p>
      </dgm:t>
    </dgm:pt>
    <dgm:pt modelId="{71C04B54-AF1B-4196-9572-43392E917AE9}">
      <dgm:prSet/>
      <dgm:spPr/>
      <dgm:t>
        <a:bodyPr/>
        <a:lstStyle/>
        <a:p>
          <a:r>
            <a:rPr lang="en-GB"/>
            <a:t>Cognitive Needs</a:t>
          </a:r>
          <a:endParaRPr lang="en-US"/>
        </a:p>
      </dgm:t>
    </dgm:pt>
    <dgm:pt modelId="{74003630-504F-463D-93D5-6BC4EED9AE44}" type="parTrans" cxnId="{E282558B-5992-4D74-AB84-3B153172A7B8}">
      <dgm:prSet/>
      <dgm:spPr/>
      <dgm:t>
        <a:bodyPr/>
        <a:lstStyle/>
        <a:p>
          <a:endParaRPr lang="en-US"/>
        </a:p>
      </dgm:t>
    </dgm:pt>
    <dgm:pt modelId="{65CAE6DA-008C-4FF2-BEA3-9B9CACECEBF8}" type="sibTrans" cxnId="{E282558B-5992-4D74-AB84-3B153172A7B8}">
      <dgm:prSet phldrT="04" phldr="0"/>
      <dgm:spPr/>
      <dgm:t>
        <a:bodyPr/>
        <a:lstStyle/>
        <a:p>
          <a:r>
            <a:rPr lang="en-US"/>
            <a:t>04</a:t>
          </a:r>
        </a:p>
      </dgm:t>
    </dgm:pt>
    <dgm:pt modelId="{AE1537FA-81F4-45C6-B9F2-FEC2E79DE26C}">
      <dgm:prSet/>
      <dgm:spPr/>
      <dgm:t>
        <a:bodyPr/>
        <a:lstStyle/>
        <a:p>
          <a:r>
            <a:rPr lang="en-GB"/>
            <a:t>Problems and Implications  </a:t>
          </a:r>
          <a:endParaRPr lang="en-US"/>
        </a:p>
      </dgm:t>
    </dgm:pt>
    <dgm:pt modelId="{ABC6B9CA-8EC3-4A1D-865E-C001667C9DE6}" type="parTrans" cxnId="{1435E994-9C0C-444F-80E0-0ABBCCE15A09}">
      <dgm:prSet/>
      <dgm:spPr/>
      <dgm:t>
        <a:bodyPr/>
        <a:lstStyle/>
        <a:p>
          <a:endParaRPr lang="en-US"/>
        </a:p>
      </dgm:t>
    </dgm:pt>
    <dgm:pt modelId="{50F22D4E-0BC6-4763-80F2-4A6B6726DA9A}" type="sibTrans" cxnId="{1435E994-9C0C-444F-80E0-0ABBCCE15A09}">
      <dgm:prSet phldrT="05" phldr="0"/>
      <dgm:spPr/>
      <dgm:t>
        <a:bodyPr/>
        <a:lstStyle/>
        <a:p>
          <a:r>
            <a:rPr lang="en-US"/>
            <a:t>05</a:t>
          </a:r>
        </a:p>
      </dgm:t>
    </dgm:pt>
    <dgm:pt modelId="{50061E57-388A-4378-99DB-9452EC0552B9}" type="pres">
      <dgm:prSet presAssocID="{68427941-DA12-44CC-AFA3-3FB0CD81CC0C}" presName="Name0" presStyleCnt="0">
        <dgm:presLayoutVars>
          <dgm:animLvl val="lvl"/>
          <dgm:resizeHandles val="exact"/>
        </dgm:presLayoutVars>
      </dgm:prSet>
      <dgm:spPr/>
    </dgm:pt>
    <dgm:pt modelId="{3C747776-4DB0-4B27-AD6F-D6B605D0A9CB}" type="pres">
      <dgm:prSet presAssocID="{C19F25C5-7BB5-4900-834F-407A36CD5664}" presName="compositeNode" presStyleCnt="0">
        <dgm:presLayoutVars>
          <dgm:bulletEnabled val="1"/>
        </dgm:presLayoutVars>
      </dgm:prSet>
      <dgm:spPr/>
    </dgm:pt>
    <dgm:pt modelId="{A6E01E4A-0951-4CC3-8359-411899357BF6}" type="pres">
      <dgm:prSet presAssocID="{C19F25C5-7BB5-4900-834F-407A36CD5664}" presName="bgRect" presStyleLbl="alignNode1" presStyleIdx="0" presStyleCnt="5"/>
      <dgm:spPr/>
    </dgm:pt>
    <dgm:pt modelId="{5C2132D6-1E5E-4D36-A701-D0E12DA4D130}" type="pres">
      <dgm:prSet presAssocID="{2D756048-C605-4DE6-B70D-13B0E449B7F6}" presName="sibTransNodeRect" presStyleLbl="alignNode1" presStyleIdx="0" presStyleCnt="5">
        <dgm:presLayoutVars>
          <dgm:chMax val="0"/>
          <dgm:bulletEnabled val="1"/>
        </dgm:presLayoutVars>
      </dgm:prSet>
      <dgm:spPr/>
    </dgm:pt>
    <dgm:pt modelId="{F6D5E073-BACD-49C6-ADF9-8F73C9BD087C}" type="pres">
      <dgm:prSet presAssocID="{C19F25C5-7BB5-4900-834F-407A36CD5664}" presName="nodeRect" presStyleLbl="alignNode1" presStyleIdx="0" presStyleCnt="5">
        <dgm:presLayoutVars>
          <dgm:bulletEnabled val="1"/>
        </dgm:presLayoutVars>
      </dgm:prSet>
      <dgm:spPr/>
    </dgm:pt>
    <dgm:pt modelId="{DF143C0D-EB18-41AE-B07E-DC36959C7827}" type="pres">
      <dgm:prSet presAssocID="{2D756048-C605-4DE6-B70D-13B0E449B7F6}" presName="sibTrans" presStyleCnt="0"/>
      <dgm:spPr/>
    </dgm:pt>
    <dgm:pt modelId="{C1D2589E-6CAC-47A6-8668-3861EA56EDE0}" type="pres">
      <dgm:prSet presAssocID="{C0BB9D8C-FFD8-4BB7-9A44-5663C06D71CF}" presName="compositeNode" presStyleCnt="0">
        <dgm:presLayoutVars>
          <dgm:bulletEnabled val="1"/>
        </dgm:presLayoutVars>
      </dgm:prSet>
      <dgm:spPr/>
    </dgm:pt>
    <dgm:pt modelId="{DD4BE2D3-DCD0-4654-9CB4-24F7199301B9}" type="pres">
      <dgm:prSet presAssocID="{C0BB9D8C-FFD8-4BB7-9A44-5663C06D71CF}" presName="bgRect" presStyleLbl="alignNode1" presStyleIdx="1" presStyleCnt="5"/>
      <dgm:spPr/>
    </dgm:pt>
    <dgm:pt modelId="{D819970D-D816-43AE-BEB5-DB4C28A7A7AF}" type="pres">
      <dgm:prSet presAssocID="{74F7E291-C444-438E-83AE-275BD3DC1821}" presName="sibTransNodeRect" presStyleLbl="alignNode1" presStyleIdx="1" presStyleCnt="5">
        <dgm:presLayoutVars>
          <dgm:chMax val="0"/>
          <dgm:bulletEnabled val="1"/>
        </dgm:presLayoutVars>
      </dgm:prSet>
      <dgm:spPr/>
    </dgm:pt>
    <dgm:pt modelId="{79E34E04-6469-44FA-8885-9DF710B398D6}" type="pres">
      <dgm:prSet presAssocID="{C0BB9D8C-FFD8-4BB7-9A44-5663C06D71CF}" presName="nodeRect" presStyleLbl="alignNode1" presStyleIdx="1" presStyleCnt="5">
        <dgm:presLayoutVars>
          <dgm:bulletEnabled val="1"/>
        </dgm:presLayoutVars>
      </dgm:prSet>
      <dgm:spPr/>
    </dgm:pt>
    <dgm:pt modelId="{E4F4EA9A-6019-427D-83EF-2F8E9B788B32}" type="pres">
      <dgm:prSet presAssocID="{74F7E291-C444-438E-83AE-275BD3DC1821}" presName="sibTrans" presStyleCnt="0"/>
      <dgm:spPr/>
    </dgm:pt>
    <dgm:pt modelId="{D213D1BF-6CAE-45D6-A322-CA6B5EFBD2F3}" type="pres">
      <dgm:prSet presAssocID="{7294F32B-0D8A-4E34-BC13-816489FFB1F6}" presName="compositeNode" presStyleCnt="0">
        <dgm:presLayoutVars>
          <dgm:bulletEnabled val="1"/>
        </dgm:presLayoutVars>
      </dgm:prSet>
      <dgm:spPr/>
    </dgm:pt>
    <dgm:pt modelId="{5BD3BCF0-18E6-4686-8565-FCA28CE82561}" type="pres">
      <dgm:prSet presAssocID="{7294F32B-0D8A-4E34-BC13-816489FFB1F6}" presName="bgRect" presStyleLbl="alignNode1" presStyleIdx="2" presStyleCnt="5"/>
      <dgm:spPr/>
    </dgm:pt>
    <dgm:pt modelId="{B8A13B2B-C64A-49AC-9CB1-D1B157C1E50D}" type="pres">
      <dgm:prSet presAssocID="{E8A14219-D62C-47EE-8669-48F0B2F155CE}" presName="sibTransNodeRect" presStyleLbl="alignNode1" presStyleIdx="2" presStyleCnt="5">
        <dgm:presLayoutVars>
          <dgm:chMax val="0"/>
          <dgm:bulletEnabled val="1"/>
        </dgm:presLayoutVars>
      </dgm:prSet>
      <dgm:spPr/>
    </dgm:pt>
    <dgm:pt modelId="{8744E866-28FD-46C0-8042-88DD4C32A98C}" type="pres">
      <dgm:prSet presAssocID="{7294F32B-0D8A-4E34-BC13-816489FFB1F6}" presName="nodeRect" presStyleLbl="alignNode1" presStyleIdx="2" presStyleCnt="5">
        <dgm:presLayoutVars>
          <dgm:bulletEnabled val="1"/>
        </dgm:presLayoutVars>
      </dgm:prSet>
      <dgm:spPr/>
    </dgm:pt>
    <dgm:pt modelId="{0BFF3758-C977-46F5-AF24-D42A41B715A8}" type="pres">
      <dgm:prSet presAssocID="{E8A14219-D62C-47EE-8669-48F0B2F155CE}" presName="sibTrans" presStyleCnt="0"/>
      <dgm:spPr/>
    </dgm:pt>
    <dgm:pt modelId="{E25AE820-0C17-4F2E-ABE9-F3F236C8A5B3}" type="pres">
      <dgm:prSet presAssocID="{71C04B54-AF1B-4196-9572-43392E917AE9}" presName="compositeNode" presStyleCnt="0">
        <dgm:presLayoutVars>
          <dgm:bulletEnabled val="1"/>
        </dgm:presLayoutVars>
      </dgm:prSet>
      <dgm:spPr/>
    </dgm:pt>
    <dgm:pt modelId="{B7D34BC3-6AFD-4B64-83BC-B7A3E09E5F0E}" type="pres">
      <dgm:prSet presAssocID="{71C04B54-AF1B-4196-9572-43392E917AE9}" presName="bgRect" presStyleLbl="alignNode1" presStyleIdx="3" presStyleCnt="5"/>
      <dgm:spPr/>
    </dgm:pt>
    <dgm:pt modelId="{606C0153-3BB0-4BD1-86D2-824713950547}" type="pres">
      <dgm:prSet presAssocID="{65CAE6DA-008C-4FF2-BEA3-9B9CACECEBF8}" presName="sibTransNodeRect" presStyleLbl="alignNode1" presStyleIdx="3" presStyleCnt="5">
        <dgm:presLayoutVars>
          <dgm:chMax val="0"/>
          <dgm:bulletEnabled val="1"/>
        </dgm:presLayoutVars>
      </dgm:prSet>
      <dgm:spPr/>
    </dgm:pt>
    <dgm:pt modelId="{95107639-07B8-47FC-8556-B2E8B3CC49FA}" type="pres">
      <dgm:prSet presAssocID="{71C04B54-AF1B-4196-9572-43392E917AE9}" presName="nodeRect" presStyleLbl="alignNode1" presStyleIdx="3" presStyleCnt="5">
        <dgm:presLayoutVars>
          <dgm:bulletEnabled val="1"/>
        </dgm:presLayoutVars>
      </dgm:prSet>
      <dgm:spPr/>
    </dgm:pt>
    <dgm:pt modelId="{F919D61B-AC31-4A87-AE3D-34C8D82CAD64}" type="pres">
      <dgm:prSet presAssocID="{65CAE6DA-008C-4FF2-BEA3-9B9CACECEBF8}" presName="sibTrans" presStyleCnt="0"/>
      <dgm:spPr/>
    </dgm:pt>
    <dgm:pt modelId="{EBF7669F-F826-48D2-A2D3-D159284A4134}" type="pres">
      <dgm:prSet presAssocID="{AE1537FA-81F4-45C6-B9F2-FEC2E79DE26C}" presName="compositeNode" presStyleCnt="0">
        <dgm:presLayoutVars>
          <dgm:bulletEnabled val="1"/>
        </dgm:presLayoutVars>
      </dgm:prSet>
      <dgm:spPr/>
    </dgm:pt>
    <dgm:pt modelId="{45E6615D-1AA3-4913-957A-B3EB5BEF0AAA}" type="pres">
      <dgm:prSet presAssocID="{AE1537FA-81F4-45C6-B9F2-FEC2E79DE26C}" presName="bgRect" presStyleLbl="alignNode1" presStyleIdx="4" presStyleCnt="5"/>
      <dgm:spPr/>
    </dgm:pt>
    <dgm:pt modelId="{BCBA1D12-E4E8-469B-A509-195E9462FBFC}" type="pres">
      <dgm:prSet presAssocID="{50F22D4E-0BC6-4763-80F2-4A6B6726DA9A}" presName="sibTransNodeRect" presStyleLbl="alignNode1" presStyleIdx="4" presStyleCnt="5">
        <dgm:presLayoutVars>
          <dgm:chMax val="0"/>
          <dgm:bulletEnabled val="1"/>
        </dgm:presLayoutVars>
      </dgm:prSet>
      <dgm:spPr/>
    </dgm:pt>
    <dgm:pt modelId="{E952CC93-2088-494B-B4C9-FC26156F822A}" type="pres">
      <dgm:prSet presAssocID="{AE1537FA-81F4-45C6-B9F2-FEC2E79DE26C}" presName="nodeRect" presStyleLbl="alignNode1" presStyleIdx="4" presStyleCnt="5">
        <dgm:presLayoutVars>
          <dgm:bulletEnabled val="1"/>
        </dgm:presLayoutVars>
      </dgm:prSet>
      <dgm:spPr/>
    </dgm:pt>
  </dgm:ptLst>
  <dgm:cxnLst>
    <dgm:cxn modelId="{63FAC604-4B6E-4C0C-9FD7-556E4CD1DC53}" type="presOf" srcId="{2D756048-C605-4DE6-B70D-13B0E449B7F6}" destId="{5C2132D6-1E5E-4D36-A701-D0E12DA4D130}" srcOrd="0" destOrd="0" presId="urn:microsoft.com/office/officeart/2016/7/layout/LinearBlockProcessNumbered"/>
    <dgm:cxn modelId="{66195F09-BBB4-4155-A8F5-78126E1D0A7D}" type="presOf" srcId="{AE1537FA-81F4-45C6-B9F2-FEC2E79DE26C}" destId="{45E6615D-1AA3-4913-957A-B3EB5BEF0AAA}" srcOrd="0" destOrd="0" presId="urn:microsoft.com/office/officeart/2016/7/layout/LinearBlockProcessNumbered"/>
    <dgm:cxn modelId="{CF26330C-0153-4A3D-AC78-6A82AB0F702A}" type="presOf" srcId="{C19F25C5-7BB5-4900-834F-407A36CD5664}" destId="{A6E01E4A-0951-4CC3-8359-411899357BF6}" srcOrd="0" destOrd="0" presId="urn:microsoft.com/office/officeart/2016/7/layout/LinearBlockProcessNumbered"/>
    <dgm:cxn modelId="{E783E20E-9E40-40AA-AA2C-6E7D8F9B8F62}" type="presOf" srcId="{AE1537FA-81F4-45C6-B9F2-FEC2E79DE26C}" destId="{E952CC93-2088-494B-B4C9-FC26156F822A}" srcOrd="1" destOrd="0" presId="urn:microsoft.com/office/officeart/2016/7/layout/LinearBlockProcessNumbered"/>
    <dgm:cxn modelId="{4F745D0F-2BE7-40DC-A004-227847CD76C3}" type="presOf" srcId="{C0BB9D8C-FFD8-4BB7-9A44-5663C06D71CF}" destId="{79E34E04-6469-44FA-8885-9DF710B398D6}" srcOrd="1" destOrd="0" presId="urn:microsoft.com/office/officeart/2016/7/layout/LinearBlockProcessNumbered"/>
    <dgm:cxn modelId="{3A0D600F-D90F-4C9A-AF1D-C58F02270DF1}" srcId="{68427941-DA12-44CC-AFA3-3FB0CD81CC0C}" destId="{7294F32B-0D8A-4E34-BC13-816489FFB1F6}" srcOrd="2" destOrd="0" parTransId="{2DBB7DC5-B7DB-4DA9-AB87-CE08D1DF17EF}" sibTransId="{E8A14219-D62C-47EE-8669-48F0B2F155CE}"/>
    <dgm:cxn modelId="{09E66433-C38F-48B9-B2E4-ED96FC91D70E}" srcId="{68427941-DA12-44CC-AFA3-3FB0CD81CC0C}" destId="{C0BB9D8C-FFD8-4BB7-9A44-5663C06D71CF}" srcOrd="1" destOrd="0" parTransId="{6AE0822C-BF0E-4DD7-8DAB-54E72FA1F46B}" sibTransId="{74F7E291-C444-438E-83AE-275BD3DC1821}"/>
    <dgm:cxn modelId="{A727183B-CB75-4DC1-8799-D72886E900B3}" type="presOf" srcId="{7294F32B-0D8A-4E34-BC13-816489FFB1F6}" destId="{5BD3BCF0-18E6-4686-8565-FCA28CE82561}" srcOrd="0" destOrd="0" presId="urn:microsoft.com/office/officeart/2016/7/layout/LinearBlockProcessNumbered"/>
    <dgm:cxn modelId="{CF5A693B-F7CA-44A7-85F7-FA68CE9D29F3}" type="presOf" srcId="{50F22D4E-0BC6-4763-80F2-4A6B6726DA9A}" destId="{BCBA1D12-E4E8-469B-A509-195E9462FBFC}" srcOrd="0" destOrd="0" presId="urn:microsoft.com/office/officeart/2016/7/layout/LinearBlockProcessNumbered"/>
    <dgm:cxn modelId="{CEFC6B41-ED48-4EDE-91B2-461A2E7ADF53}" type="presOf" srcId="{65CAE6DA-008C-4FF2-BEA3-9B9CACECEBF8}" destId="{606C0153-3BB0-4BD1-86D2-824713950547}" srcOrd="0" destOrd="0" presId="urn:microsoft.com/office/officeart/2016/7/layout/LinearBlockProcessNumbered"/>
    <dgm:cxn modelId="{29BB555A-15C7-4863-AF48-3005DFB7A927}" type="presOf" srcId="{71C04B54-AF1B-4196-9572-43392E917AE9}" destId="{B7D34BC3-6AFD-4B64-83BC-B7A3E09E5F0E}" srcOrd="0" destOrd="0" presId="urn:microsoft.com/office/officeart/2016/7/layout/LinearBlockProcessNumbered"/>
    <dgm:cxn modelId="{6E087784-116D-4D8D-B332-320C5B51D028}" type="presOf" srcId="{C0BB9D8C-FFD8-4BB7-9A44-5663C06D71CF}" destId="{DD4BE2D3-DCD0-4654-9CB4-24F7199301B9}" srcOrd="0" destOrd="0" presId="urn:microsoft.com/office/officeart/2016/7/layout/LinearBlockProcessNumbered"/>
    <dgm:cxn modelId="{E282558B-5992-4D74-AB84-3B153172A7B8}" srcId="{68427941-DA12-44CC-AFA3-3FB0CD81CC0C}" destId="{71C04B54-AF1B-4196-9572-43392E917AE9}" srcOrd="3" destOrd="0" parTransId="{74003630-504F-463D-93D5-6BC4EED9AE44}" sibTransId="{65CAE6DA-008C-4FF2-BEA3-9B9CACECEBF8}"/>
    <dgm:cxn modelId="{4E068A8E-D8D7-4E79-858A-B24440374580}" type="presOf" srcId="{7294F32B-0D8A-4E34-BC13-816489FFB1F6}" destId="{8744E866-28FD-46C0-8042-88DD4C32A98C}" srcOrd="1" destOrd="0" presId="urn:microsoft.com/office/officeart/2016/7/layout/LinearBlockProcessNumbered"/>
    <dgm:cxn modelId="{1435E994-9C0C-444F-80E0-0ABBCCE15A09}" srcId="{68427941-DA12-44CC-AFA3-3FB0CD81CC0C}" destId="{AE1537FA-81F4-45C6-B9F2-FEC2E79DE26C}" srcOrd="4" destOrd="0" parTransId="{ABC6B9CA-8EC3-4A1D-865E-C001667C9DE6}" sibTransId="{50F22D4E-0BC6-4763-80F2-4A6B6726DA9A}"/>
    <dgm:cxn modelId="{398526A2-5686-4E8D-B2F8-08C473038074}" type="presOf" srcId="{68427941-DA12-44CC-AFA3-3FB0CD81CC0C}" destId="{50061E57-388A-4378-99DB-9452EC0552B9}" srcOrd="0" destOrd="0" presId="urn:microsoft.com/office/officeart/2016/7/layout/LinearBlockProcessNumbered"/>
    <dgm:cxn modelId="{8EFE7DB6-7DFA-43F1-976F-905A63F81808}" type="presOf" srcId="{E8A14219-D62C-47EE-8669-48F0B2F155CE}" destId="{B8A13B2B-C64A-49AC-9CB1-D1B157C1E50D}" srcOrd="0" destOrd="0" presId="urn:microsoft.com/office/officeart/2016/7/layout/LinearBlockProcessNumbered"/>
    <dgm:cxn modelId="{C943BFC1-1861-4418-A2EB-491EF7DDE12F}" type="presOf" srcId="{C19F25C5-7BB5-4900-834F-407A36CD5664}" destId="{F6D5E073-BACD-49C6-ADF9-8F73C9BD087C}" srcOrd="1" destOrd="0" presId="urn:microsoft.com/office/officeart/2016/7/layout/LinearBlockProcessNumbered"/>
    <dgm:cxn modelId="{3BC809D5-6E9A-4BF2-8051-797EE65A96D6}" srcId="{68427941-DA12-44CC-AFA3-3FB0CD81CC0C}" destId="{C19F25C5-7BB5-4900-834F-407A36CD5664}" srcOrd="0" destOrd="0" parTransId="{CA2ECA62-2776-474C-84A6-4FEBD4F9F737}" sibTransId="{2D756048-C605-4DE6-B70D-13B0E449B7F6}"/>
    <dgm:cxn modelId="{FE3B4EE2-BF05-4C9B-B280-845CED2AB1A2}" type="presOf" srcId="{74F7E291-C444-438E-83AE-275BD3DC1821}" destId="{D819970D-D816-43AE-BEB5-DB4C28A7A7AF}" srcOrd="0" destOrd="0" presId="urn:microsoft.com/office/officeart/2016/7/layout/LinearBlockProcessNumbered"/>
    <dgm:cxn modelId="{8A0BB9E5-3CB2-4C8F-97C8-CF08A211FFA3}" type="presOf" srcId="{71C04B54-AF1B-4196-9572-43392E917AE9}" destId="{95107639-07B8-47FC-8556-B2E8B3CC49FA}" srcOrd="1" destOrd="0" presId="urn:microsoft.com/office/officeart/2016/7/layout/LinearBlockProcessNumbered"/>
    <dgm:cxn modelId="{82252495-3F0D-4EBB-86EA-AC820B79553C}" type="presParOf" srcId="{50061E57-388A-4378-99DB-9452EC0552B9}" destId="{3C747776-4DB0-4B27-AD6F-D6B605D0A9CB}" srcOrd="0" destOrd="0" presId="urn:microsoft.com/office/officeart/2016/7/layout/LinearBlockProcessNumbered"/>
    <dgm:cxn modelId="{D314AF88-6591-4B03-BC7C-A48737C27C93}" type="presParOf" srcId="{3C747776-4DB0-4B27-AD6F-D6B605D0A9CB}" destId="{A6E01E4A-0951-4CC3-8359-411899357BF6}" srcOrd="0" destOrd="0" presId="urn:microsoft.com/office/officeart/2016/7/layout/LinearBlockProcessNumbered"/>
    <dgm:cxn modelId="{37FC0FA5-4B58-41E8-B041-45716727953B}" type="presParOf" srcId="{3C747776-4DB0-4B27-AD6F-D6B605D0A9CB}" destId="{5C2132D6-1E5E-4D36-A701-D0E12DA4D130}" srcOrd="1" destOrd="0" presId="urn:microsoft.com/office/officeart/2016/7/layout/LinearBlockProcessNumbered"/>
    <dgm:cxn modelId="{A0F18EF7-734A-4B5F-A755-4EC30131B540}" type="presParOf" srcId="{3C747776-4DB0-4B27-AD6F-D6B605D0A9CB}" destId="{F6D5E073-BACD-49C6-ADF9-8F73C9BD087C}" srcOrd="2" destOrd="0" presId="urn:microsoft.com/office/officeart/2016/7/layout/LinearBlockProcessNumbered"/>
    <dgm:cxn modelId="{BAEAB155-6651-4321-BAB8-4F8D617216E7}" type="presParOf" srcId="{50061E57-388A-4378-99DB-9452EC0552B9}" destId="{DF143C0D-EB18-41AE-B07E-DC36959C7827}" srcOrd="1" destOrd="0" presId="urn:microsoft.com/office/officeart/2016/7/layout/LinearBlockProcessNumbered"/>
    <dgm:cxn modelId="{57E16234-A8D5-477B-9BC7-B6DA8F950705}" type="presParOf" srcId="{50061E57-388A-4378-99DB-9452EC0552B9}" destId="{C1D2589E-6CAC-47A6-8668-3861EA56EDE0}" srcOrd="2" destOrd="0" presId="urn:microsoft.com/office/officeart/2016/7/layout/LinearBlockProcessNumbered"/>
    <dgm:cxn modelId="{3E7FD6C7-BA0A-44CF-B6A7-0D71FB91CAF7}" type="presParOf" srcId="{C1D2589E-6CAC-47A6-8668-3861EA56EDE0}" destId="{DD4BE2D3-DCD0-4654-9CB4-24F7199301B9}" srcOrd="0" destOrd="0" presId="urn:microsoft.com/office/officeart/2016/7/layout/LinearBlockProcessNumbered"/>
    <dgm:cxn modelId="{EF916468-92F5-4077-8121-C60ABAACCC3B}" type="presParOf" srcId="{C1D2589E-6CAC-47A6-8668-3861EA56EDE0}" destId="{D819970D-D816-43AE-BEB5-DB4C28A7A7AF}" srcOrd="1" destOrd="0" presId="urn:microsoft.com/office/officeart/2016/7/layout/LinearBlockProcessNumbered"/>
    <dgm:cxn modelId="{D396BC3F-B000-49A9-819B-A6AB67D484DA}" type="presParOf" srcId="{C1D2589E-6CAC-47A6-8668-3861EA56EDE0}" destId="{79E34E04-6469-44FA-8885-9DF710B398D6}" srcOrd="2" destOrd="0" presId="urn:microsoft.com/office/officeart/2016/7/layout/LinearBlockProcessNumbered"/>
    <dgm:cxn modelId="{0ED28E38-AD73-4820-8E7A-86AC4B710906}" type="presParOf" srcId="{50061E57-388A-4378-99DB-9452EC0552B9}" destId="{E4F4EA9A-6019-427D-83EF-2F8E9B788B32}" srcOrd="3" destOrd="0" presId="urn:microsoft.com/office/officeart/2016/7/layout/LinearBlockProcessNumbered"/>
    <dgm:cxn modelId="{FAC5FA56-62A1-48B2-A834-F0B071F6D390}" type="presParOf" srcId="{50061E57-388A-4378-99DB-9452EC0552B9}" destId="{D213D1BF-6CAE-45D6-A322-CA6B5EFBD2F3}" srcOrd="4" destOrd="0" presId="urn:microsoft.com/office/officeart/2016/7/layout/LinearBlockProcessNumbered"/>
    <dgm:cxn modelId="{6DF1F339-7D95-4170-BB6D-F1736E32C599}" type="presParOf" srcId="{D213D1BF-6CAE-45D6-A322-CA6B5EFBD2F3}" destId="{5BD3BCF0-18E6-4686-8565-FCA28CE82561}" srcOrd="0" destOrd="0" presId="urn:microsoft.com/office/officeart/2016/7/layout/LinearBlockProcessNumbered"/>
    <dgm:cxn modelId="{94E04DB9-615F-46C2-9051-62083DCD4ED8}" type="presParOf" srcId="{D213D1BF-6CAE-45D6-A322-CA6B5EFBD2F3}" destId="{B8A13B2B-C64A-49AC-9CB1-D1B157C1E50D}" srcOrd="1" destOrd="0" presId="urn:microsoft.com/office/officeart/2016/7/layout/LinearBlockProcessNumbered"/>
    <dgm:cxn modelId="{2CE62310-64C5-4891-941A-201A561E5811}" type="presParOf" srcId="{D213D1BF-6CAE-45D6-A322-CA6B5EFBD2F3}" destId="{8744E866-28FD-46C0-8042-88DD4C32A98C}" srcOrd="2" destOrd="0" presId="urn:microsoft.com/office/officeart/2016/7/layout/LinearBlockProcessNumbered"/>
    <dgm:cxn modelId="{A84BEE22-5869-4D85-80C8-9D2DDDC8F152}" type="presParOf" srcId="{50061E57-388A-4378-99DB-9452EC0552B9}" destId="{0BFF3758-C977-46F5-AF24-D42A41B715A8}" srcOrd="5" destOrd="0" presId="urn:microsoft.com/office/officeart/2016/7/layout/LinearBlockProcessNumbered"/>
    <dgm:cxn modelId="{D99191B6-0C61-4D74-8AE5-6F5A88BC66B8}" type="presParOf" srcId="{50061E57-388A-4378-99DB-9452EC0552B9}" destId="{E25AE820-0C17-4F2E-ABE9-F3F236C8A5B3}" srcOrd="6" destOrd="0" presId="urn:microsoft.com/office/officeart/2016/7/layout/LinearBlockProcessNumbered"/>
    <dgm:cxn modelId="{97F098B0-896E-4573-AD76-FB0D1950A11F}" type="presParOf" srcId="{E25AE820-0C17-4F2E-ABE9-F3F236C8A5B3}" destId="{B7D34BC3-6AFD-4B64-83BC-B7A3E09E5F0E}" srcOrd="0" destOrd="0" presId="urn:microsoft.com/office/officeart/2016/7/layout/LinearBlockProcessNumbered"/>
    <dgm:cxn modelId="{DFBCFEF2-690D-435C-A97D-21915ABF9D52}" type="presParOf" srcId="{E25AE820-0C17-4F2E-ABE9-F3F236C8A5B3}" destId="{606C0153-3BB0-4BD1-86D2-824713950547}" srcOrd="1" destOrd="0" presId="urn:microsoft.com/office/officeart/2016/7/layout/LinearBlockProcessNumbered"/>
    <dgm:cxn modelId="{109AB02A-68BB-41C9-9B99-ECE9F72F3F9C}" type="presParOf" srcId="{E25AE820-0C17-4F2E-ABE9-F3F236C8A5B3}" destId="{95107639-07B8-47FC-8556-B2E8B3CC49FA}" srcOrd="2" destOrd="0" presId="urn:microsoft.com/office/officeart/2016/7/layout/LinearBlockProcessNumbered"/>
    <dgm:cxn modelId="{23A612E7-07F2-48D6-AC28-97917565DD3F}" type="presParOf" srcId="{50061E57-388A-4378-99DB-9452EC0552B9}" destId="{F919D61B-AC31-4A87-AE3D-34C8D82CAD64}" srcOrd="7" destOrd="0" presId="urn:microsoft.com/office/officeart/2016/7/layout/LinearBlockProcessNumbered"/>
    <dgm:cxn modelId="{52A1E83A-EDE7-4EEC-8AB8-2C5A93D78296}" type="presParOf" srcId="{50061E57-388A-4378-99DB-9452EC0552B9}" destId="{EBF7669F-F826-48D2-A2D3-D159284A4134}" srcOrd="8" destOrd="0" presId="urn:microsoft.com/office/officeart/2016/7/layout/LinearBlockProcessNumbered"/>
    <dgm:cxn modelId="{2A1770F6-4FF9-43C7-A8AC-02A5F8420499}" type="presParOf" srcId="{EBF7669F-F826-48D2-A2D3-D159284A4134}" destId="{45E6615D-1AA3-4913-957A-B3EB5BEF0AAA}" srcOrd="0" destOrd="0" presId="urn:microsoft.com/office/officeart/2016/7/layout/LinearBlockProcessNumbered"/>
    <dgm:cxn modelId="{36379B26-B6C2-4A11-AD6B-B10C47B00ABF}" type="presParOf" srcId="{EBF7669F-F826-48D2-A2D3-D159284A4134}" destId="{BCBA1D12-E4E8-469B-A509-195E9462FBFC}" srcOrd="1" destOrd="0" presId="urn:microsoft.com/office/officeart/2016/7/layout/LinearBlockProcessNumbered"/>
    <dgm:cxn modelId="{D735ED53-B243-4A60-9650-5D6B89ED418C}" type="presParOf" srcId="{EBF7669F-F826-48D2-A2D3-D159284A4134}" destId="{E952CC93-2088-494B-B4C9-FC26156F822A}"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ACE0A5-B1CD-47FF-9A33-583928CABDFD}"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C0AFFD49-ABA9-4975-A60D-637537C1CF17}">
      <dgm:prSet/>
      <dgm:spPr/>
      <dgm:t>
        <a:bodyPr/>
        <a:lstStyle/>
        <a:p>
          <a:r>
            <a:rPr lang="en-GB"/>
            <a:t>Identify key physical, emotional, and cognitive needs commonly experienced by older adults.</a:t>
          </a:r>
          <a:endParaRPr lang="en-US"/>
        </a:p>
      </dgm:t>
    </dgm:pt>
    <dgm:pt modelId="{80F5279C-A3A2-4E67-8D8B-B3A4502F3C4B}" type="parTrans" cxnId="{64CD30AB-F536-4F32-9F19-DC782CB28B2B}">
      <dgm:prSet/>
      <dgm:spPr/>
      <dgm:t>
        <a:bodyPr/>
        <a:lstStyle/>
        <a:p>
          <a:endParaRPr lang="en-US"/>
        </a:p>
      </dgm:t>
    </dgm:pt>
    <dgm:pt modelId="{116D160E-B7A4-4D66-8EDB-DCD3E9807572}" type="sibTrans" cxnId="{64CD30AB-F536-4F32-9F19-DC782CB28B2B}">
      <dgm:prSet phldrT="01" phldr="0"/>
      <dgm:spPr/>
      <dgm:t>
        <a:bodyPr/>
        <a:lstStyle/>
        <a:p>
          <a:r>
            <a:rPr lang="en-US"/>
            <a:t>01</a:t>
          </a:r>
        </a:p>
      </dgm:t>
    </dgm:pt>
    <dgm:pt modelId="{BE32C365-EEFC-4DAB-BE6D-762BCDB769A9}">
      <dgm:prSet/>
      <dgm:spPr/>
      <dgm:t>
        <a:bodyPr/>
        <a:lstStyle/>
        <a:p>
          <a:r>
            <a:rPr lang="en-GB"/>
            <a:t>Describe how ageing affects physical health, emotional wellbeing, and cognitive function.</a:t>
          </a:r>
          <a:endParaRPr lang="en-US"/>
        </a:p>
      </dgm:t>
    </dgm:pt>
    <dgm:pt modelId="{9851B837-149B-4A95-B048-7C0C3A0F804E}" type="parTrans" cxnId="{2BFCDCBA-EFA6-4B5C-AC4D-70E7C2DBDE93}">
      <dgm:prSet/>
      <dgm:spPr/>
      <dgm:t>
        <a:bodyPr/>
        <a:lstStyle/>
        <a:p>
          <a:endParaRPr lang="en-US"/>
        </a:p>
      </dgm:t>
    </dgm:pt>
    <dgm:pt modelId="{B399D40B-3C98-4C0E-8FA6-1E61C593691D}" type="sibTrans" cxnId="{2BFCDCBA-EFA6-4B5C-AC4D-70E7C2DBDE93}">
      <dgm:prSet phldrT="02" phldr="0"/>
      <dgm:spPr/>
      <dgm:t>
        <a:bodyPr/>
        <a:lstStyle/>
        <a:p>
          <a:r>
            <a:rPr lang="en-US"/>
            <a:t>02</a:t>
          </a:r>
        </a:p>
      </dgm:t>
    </dgm:pt>
    <dgm:pt modelId="{D93C7A45-D1EE-4EEC-81DD-62B04D0F8480}">
      <dgm:prSet/>
      <dgm:spPr/>
      <dgm:t>
        <a:bodyPr/>
        <a:lstStyle/>
        <a:p>
          <a:r>
            <a:rPr lang="en-GB"/>
            <a:t>Design an activity that promotes wellbeing in older adults.</a:t>
          </a:r>
          <a:endParaRPr lang="en-US"/>
        </a:p>
      </dgm:t>
    </dgm:pt>
    <dgm:pt modelId="{BBB0859E-1EFA-44FA-9440-F707A17C8AC6}" type="parTrans" cxnId="{F11E98B3-1363-438A-93B3-0B8D2690D714}">
      <dgm:prSet/>
      <dgm:spPr/>
      <dgm:t>
        <a:bodyPr/>
        <a:lstStyle/>
        <a:p>
          <a:endParaRPr lang="en-US"/>
        </a:p>
      </dgm:t>
    </dgm:pt>
    <dgm:pt modelId="{25C2E52D-2960-43B8-90C3-510B6E009BF7}" type="sibTrans" cxnId="{F11E98B3-1363-438A-93B3-0B8D2690D714}">
      <dgm:prSet phldrT="03" phldr="0"/>
      <dgm:spPr/>
      <dgm:t>
        <a:bodyPr/>
        <a:lstStyle/>
        <a:p>
          <a:r>
            <a:rPr lang="en-US"/>
            <a:t>03</a:t>
          </a:r>
        </a:p>
      </dgm:t>
    </dgm:pt>
    <dgm:pt modelId="{D2DAACD4-3D30-4550-ABA8-D9992C8D2FBE}">
      <dgm:prSet/>
      <dgm:spPr/>
      <dgm:t>
        <a:bodyPr/>
        <a:lstStyle/>
        <a:p>
          <a:r>
            <a:rPr lang="en-GB"/>
            <a:t>Analyse the causes and implications of unmet needs in older adults using real-world scenarios</a:t>
          </a:r>
          <a:endParaRPr lang="en-US"/>
        </a:p>
      </dgm:t>
    </dgm:pt>
    <dgm:pt modelId="{7BAC4D87-A667-4212-BF05-BBCF125C5324}" type="parTrans" cxnId="{F65F57DF-59C7-477E-8058-A300A18A9D31}">
      <dgm:prSet/>
      <dgm:spPr/>
      <dgm:t>
        <a:bodyPr/>
        <a:lstStyle/>
        <a:p>
          <a:endParaRPr lang="en-US"/>
        </a:p>
      </dgm:t>
    </dgm:pt>
    <dgm:pt modelId="{1D90B254-E30F-490A-9B0F-9543DD0A25DE}" type="sibTrans" cxnId="{F65F57DF-59C7-477E-8058-A300A18A9D31}">
      <dgm:prSet phldrT="04" phldr="0"/>
      <dgm:spPr/>
      <dgm:t>
        <a:bodyPr/>
        <a:lstStyle/>
        <a:p>
          <a:r>
            <a:rPr lang="en-US"/>
            <a:t>04</a:t>
          </a:r>
        </a:p>
      </dgm:t>
    </dgm:pt>
    <dgm:pt modelId="{BBE7AC48-92A6-4D5D-B2A5-0F60939D87D4}" type="pres">
      <dgm:prSet presAssocID="{D3ACE0A5-B1CD-47FF-9A33-583928CABDFD}" presName="Name0" presStyleCnt="0">
        <dgm:presLayoutVars>
          <dgm:animLvl val="lvl"/>
          <dgm:resizeHandles val="exact"/>
        </dgm:presLayoutVars>
      </dgm:prSet>
      <dgm:spPr/>
    </dgm:pt>
    <dgm:pt modelId="{1C75AEE7-7CC2-4AB8-B7B0-B280775A08C7}" type="pres">
      <dgm:prSet presAssocID="{C0AFFD49-ABA9-4975-A60D-637537C1CF17}" presName="compositeNode" presStyleCnt="0">
        <dgm:presLayoutVars>
          <dgm:bulletEnabled val="1"/>
        </dgm:presLayoutVars>
      </dgm:prSet>
      <dgm:spPr/>
    </dgm:pt>
    <dgm:pt modelId="{402989D2-4F84-4439-ACE8-D588976BC587}" type="pres">
      <dgm:prSet presAssocID="{C0AFFD49-ABA9-4975-A60D-637537C1CF17}" presName="bgRect" presStyleLbl="alignNode1" presStyleIdx="0" presStyleCnt="4"/>
      <dgm:spPr/>
    </dgm:pt>
    <dgm:pt modelId="{748F0021-6C86-4587-A9F7-72B050329CC0}" type="pres">
      <dgm:prSet presAssocID="{116D160E-B7A4-4D66-8EDB-DCD3E9807572}" presName="sibTransNodeRect" presStyleLbl="alignNode1" presStyleIdx="0" presStyleCnt="4">
        <dgm:presLayoutVars>
          <dgm:chMax val="0"/>
          <dgm:bulletEnabled val="1"/>
        </dgm:presLayoutVars>
      </dgm:prSet>
      <dgm:spPr/>
    </dgm:pt>
    <dgm:pt modelId="{7EE16AA9-D417-47D3-B77A-FF34C5D28C93}" type="pres">
      <dgm:prSet presAssocID="{C0AFFD49-ABA9-4975-A60D-637537C1CF17}" presName="nodeRect" presStyleLbl="alignNode1" presStyleIdx="0" presStyleCnt="4">
        <dgm:presLayoutVars>
          <dgm:bulletEnabled val="1"/>
        </dgm:presLayoutVars>
      </dgm:prSet>
      <dgm:spPr/>
    </dgm:pt>
    <dgm:pt modelId="{1841576B-CB75-4C53-BB27-52B67F433C88}" type="pres">
      <dgm:prSet presAssocID="{116D160E-B7A4-4D66-8EDB-DCD3E9807572}" presName="sibTrans" presStyleCnt="0"/>
      <dgm:spPr/>
    </dgm:pt>
    <dgm:pt modelId="{540F75D1-82CB-4423-9EFD-517CDAF98372}" type="pres">
      <dgm:prSet presAssocID="{BE32C365-EEFC-4DAB-BE6D-762BCDB769A9}" presName="compositeNode" presStyleCnt="0">
        <dgm:presLayoutVars>
          <dgm:bulletEnabled val="1"/>
        </dgm:presLayoutVars>
      </dgm:prSet>
      <dgm:spPr/>
    </dgm:pt>
    <dgm:pt modelId="{581BA7B9-D0F1-4C33-BBB1-5A0E1B1171B4}" type="pres">
      <dgm:prSet presAssocID="{BE32C365-EEFC-4DAB-BE6D-762BCDB769A9}" presName="bgRect" presStyleLbl="alignNode1" presStyleIdx="1" presStyleCnt="4"/>
      <dgm:spPr/>
    </dgm:pt>
    <dgm:pt modelId="{8714374A-C4C9-4C98-8E35-AF5DA48133B1}" type="pres">
      <dgm:prSet presAssocID="{B399D40B-3C98-4C0E-8FA6-1E61C593691D}" presName="sibTransNodeRect" presStyleLbl="alignNode1" presStyleIdx="1" presStyleCnt="4">
        <dgm:presLayoutVars>
          <dgm:chMax val="0"/>
          <dgm:bulletEnabled val="1"/>
        </dgm:presLayoutVars>
      </dgm:prSet>
      <dgm:spPr/>
    </dgm:pt>
    <dgm:pt modelId="{A8770C97-04E6-4C07-9550-059EEF5C7A15}" type="pres">
      <dgm:prSet presAssocID="{BE32C365-EEFC-4DAB-BE6D-762BCDB769A9}" presName="nodeRect" presStyleLbl="alignNode1" presStyleIdx="1" presStyleCnt="4">
        <dgm:presLayoutVars>
          <dgm:bulletEnabled val="1"/>
        </dgm:presLayoutVars>
      </dgm:prSet>
      <dgm:spPr/>
    </dgm:pt>
    <dgm:pt modelId="{908ABEF2-0B20-48A9-88D8-A54F6599BD9B}" type="pres">
      <dgm:prSet presAssocID="{B399D40B-3C98-4C0E-8FA6-1E61C593691D}" presName="sibTrans" presStyleCnt="0"/>
      <dgm:spPr/>
    </dgm:pt>
    <dgm:pt modelId="{14F9FB5D-1A31-4357-B0AA-ED381774D4E4}" type="pres">
      <dgm:prSet presAssocID="{D93C7A45-D1EE-4EEC-81DD-62B04D0F8480}" presName="compositeNode" presStyleCnt="0">
        <dgm:presLayoutVars>
          <dgm:bulletEnabled val="1"/>
        </dgm:presLayoutVars>
      </dgm:prSet>
      <dgm:spPr/>
    </dgm:pt>
    <dgm:pt modelId="{9BD83749-0BE3-47E6-90EB-3004A3491FDF}" type="pres">
      <dgm:prSet presAssocID="{D93C7A45-D1EE-4EEC-81DD-62B04D0F8480}" presName="bgRect" presStyleLbl="alignNode1" presStyleIdx="2" presStyleCnt="4"/>
      <dgm:spPr/>
    </dgm:pt>
    <dgm:pt modelId="{84C58BB3-8672-4866-80DD-5A3C2C42329E}" type="pres">
      <dgm:prSet presAssocID="{25C2E52D-2960-43B8-90C3-510B6E009BF7}" presName="sibTransNodeRect" presStyleLbl="alignNode1" presStyleIdx="2" presStyleCnt="4">
        <dgm:presLayoutVars>
          <dgm:chMax val="0"/>
          <dgm:bulletEnabled val="1"/>
        </dgm:presLayoutVars>
      </dgm:prSet>
      <dgm:spPr/>
    </dgm:pt>
    <dgm:pt modelId="{4C6C893A-C372-47C3-B53A-DB09CDE72041}" type="pres">
      <dgm:prSet presAssocID="{D93C7A45-D1EE-4EEC-81DD-62B04D0F8480}" presName="nodeRect" presStyleLbl="alignNode1" presStyleIdx="2" presStyleCnt="4">
        <dgm:presLayoutVars>
          <dgm:bulletEnabled val="1"/>
        </dgm:presLayoutVars>
      </dgm:prSet>
      <dgm:spPr/>
    </dgm:pt>
    <dgm:pt modelId="{8976D975-889E-4C08-8C71-F570554642AF}" type="pres">
      <dgm:prSet presAssocID="{25C2E52D-2960-43B8-90C3-510B6E009BF7}" presName="sibTrans" presStyleCnt="0"/>
      <dgm:spPr/>
    </dgm:pt>
    <dgm:pt modelId="{85A59464-EE51-465A-B0EA-125A4E1D1C09}" type="pres">
      <dgm:prSet presAssocID="{D2DAACD4-3D30-4550-ABA8-D9992C8D2FBE}" presName="compositeNode" presStyleCnt="0">
        <dgm:presLayoutVars>
          <dgm:bulletEnabled val="1"/>
        </dgm:presLayoutVars>
      </dgm:prSet>
      <dgm:spPr/>
    </dgm:pt>
    <dgm:pt modelId="{7727547C-569F-4551-A972-E2E51FE890BE}" type="pres">
      <dgm:prSet presAssocID="{D2DAACD4-3D30-4550-ABA8-D9992C8D2FBE}" presName="bgRect" presStyleLbl="alignNode1" presStyleIdx="3" presStyleCnt="4"/>
      <dgm:spPr/>
    </dgm:pt>
    <dgm:pt modelId="{53739892-B872-4C0F-BCD9-A3284EDCEE40}" type="pres">
      <dgm:prSet presAssocID="{1D90B254-E30F-490A-9B0F-9543DD0A25DE}" presName="sibTransNodeRect" presStyleLbl="alignNode1" presStyleIdx="3" presStyleCnt="4">
        <dgm:presLayoutVars>
          <dgm:chMax val="0"/>
          <dgm:bulletEnabled val="1"/>
        </dgm:presLayoutVars>
      </dgm:prSet>
      <dgm:spPr/>
    </dgm:pt>
    <dgm:pt modelId="{EBD30657-4A76-4B4C-9F42-7BE9456F6230}" type="pres">
      <dgm:prSet presAssocID="{D2DAACD4-3D30-4550-ABA8-D9992C8D2FBE}" presName="nodeRect" presStyleLbl="alignNode1" presStyleIdx="3" presStyleCnt="4">
        <dgm:presLayoutVars>
          <dgm:bulletEnabled val="1"/>
        </dgm:presLayoutVars>
      </dgm:prSet>
      <dgm:spPr/>
    </dgm:pt>
  </dgm:ptLst>
  <dgm:cxnLst>
    <dgm:cxn modelId="{1A82830B-7A85-4319-87AD-1938DC4F8DFF}" type="presOf" srcId="{D3ACE0A5-B1CD-47FF-9A33-583928CABDFD}" destId="{BBE7AC48-92A6-4D5D-B2A5-0F60939D87D4}" srcOrd="0" destOrd="0" presId="urn:microsoft.com/office/officeart/2016/7/layout/LinearBlockProcessNumbered"/>
    <dgm:cxn modelId="{7DAB7316-C981-4856-B2DD-D82D919BC76D}" type="presOf" srcId="{BE32C365-EEFC-4DAB-BE6D-762BCDB769A9}" destId="{A8770C97-04E6-4C07-9550-059EEF5C7A15}" srcOrd="1" destOrd="0" presId="urn:microsoft.com/office/officeart/2016/7/layout/LinearBlockProcessNumbered"/>
    <dgm:cxn modelId="{CB9E105B-B0C4-4130-B1AE-8C75F1E430DF}" type="presOf" srcId="{BE32C365-EEFC-4DAB-BE6D-762BCDB769A9}" destId="{581BA7B9-D0F1-4C33-BBB1-5A0E1B1171B4}" srcOrd="0" destOrd="0" presId="urn:microsoft.com/office/officeart/2016/7/layout/LinearBlockProcessNumbered"/>
    <dgm:cxn modelId="{35198069-FE20-483D-BB7C-91D7BAFD3998}" type="presOf" srcId="{C0AFFD49-ABA9-4975-A60D-637537C1CF17}" destId="{402989D2-4F84-4439-ACE8-D588976BC587}" srcOrd="0" destOrd="0" presId="urn:microsoft.com/office/officeart/2016/7/layout/LinearBlockProcessNumbered"/>
    <dgm:cxn modelId="{DCA0E74F-9969-49DD-B14C-B410101633D6}" type="presOf" srcId="{D93C7A45-D1EE-4EEC-81DD-62B04D0F8480}" destId="{9BD83749-0BE3-47E6-90EB-3004A3491FDF}" srcOrd="0" destOrd="0" presId="urn:microsoft.com/office/officeart/2016/7/layout/LinearBlockProcessNumbered"/>
    <dgm:cxn modelId="{80254278-1643-4BC7-82A8-AFEC262008AE}" type="presOf" srcId="{B399D40B-3C98-4C0E-8FA6-1E61C593691D}" destId="{8714374A-C4C9-4C98-8E35-AF5DA48133B1}" srcOrd="0" destOrd="0" presId="urn:microsoft.com/office/officeart/2016/7/layout/LinearBlockProcessNumbered"/>
    <dgm:cxn modelId="{D7F98F87-31FE-4B9A-8BAB-AE692F2659F3}" type="presOf" srcId="{C0AFFD49-ABA9-4975-A60D-637537C1CF17}" destId="{7EE16AA9-D417-47D3-B77A-FF34C5D28C93}" srcOrd="1" destOrd="0" presId="urn:microsoft.com/office/officeart/2016/7/layout/LinearBlockProcessNumbered"/>
    <dgm:cxn modelId="{C3779A9F-6C2C-4219-B453-4620FE831461}" type="presOf" srcId="{116D160E-B7A4-4D66-8EDB-DCD3E9807572}" destId="{748F0021-6C86-4587-A9F7-72B050329CC0}" srcOrd="0" destOrd="0" presId="urn:microsoft.com/office/officeart/2016/7/layout/LinearBlockProcessNumbered"/>
    <dgm:cxn modelId="{51D954A1-25E6-4C24-ABFE-39DDA89D6E54}" type="presOf" srcId="{D2DAACD4-3D30-4550-ABA8-D9992C8D2FBE}" destId="{EBD30657-4A76-4B4C-9F42-7BE9456F6230}" srcOrd="1" destOrd="0" presId="urn:microsoft.com/office/officeart/2016/7/layout/LinearBlockProcessNumbered"/>
    <dgm:cxn modelId="{64CD30AB-F536-4F32-9F19-DC782CB28B2B}" srcId="{D3ACE0A5-B1CD-47FF-9A33-583928CABDFD}" destId="{C0AFFD49-ABA9-4975-A60D-637537C1CF17}" srcOrd="0" destOrd="0" parTransId="{80F5279C-A3A2-4E67-8D8B-B3A4502F3C4B}" sibTransId="{116D160E-B7A4-4D66-8EDB-DCD3E9807572}"/>
    <dgm:cxn modelId="{F7ADD0AC-D64B-4175-BE36-AA379860A5D7}" type="presOf" srcId="{1D90B254-E30F-490A-9B0F-9543DD0A25DE}" destId="{53739892-B872-4C0F-BCD9-A3284EDCEE40}" srcOrd="0" destOrd="0" presId="urn:microsoft.com/office/officeart/2016/7/layout/LinearBlockProcessNumbered"/>
    <dgm:cxn modelId="{F11E98B3-1363-438A-93B3-0B8D2690D714}" srcId="{D3ACE0A5-B1CD-47FF-9A33-583928CABDFD}" destId="{D93C7A45-D1EE-4EEC-81DD-62B04D0F8480}" srcOrd="2" destOrd="0" parTransId="{BBB0859E-1EFA-44FA-9440-F707A17C8AC6}" sibTransId="{25C2E52D-2960-43B8-90C3-510B6E009BF7}"/>
    <dgm:cxn modelId="{2BFCDCBA-EFA6-4B5C-AC4D-70E7C2DBDE93}" srcId="{D3ACE0A5-B1CD-47FF-9A33-583928CABDFD}" destId="{BE32C365-EEFC-4DAB-BE6D-762BCDB769A9}" srcOrd="1" destOrd="0" parTransId="{9851B837-149B-4A95-B048-7C0C3A0F804E}" sibTransId="{B399D40B-3C98-4C0E-8FA6-1E61C593691D}"/>
    <dgm:cxn modelId="{962475BF-AFBB-4B70-9D10-3F7179852DE1}" type="presOf" srcId="{25C2E52D-2960-43B8-90C3-510B6E009BF7}" destId="{84C58BB3-8672-4866-80DD-5A3C2C42329E}" srcOrd="0" destOrd="0" presId="urn:microsoft.com/office/officeart/2016/7/layout/LinearBlockProcessNumbered"/>
    <dgm:cxn modelId="{F65F57DF-59C7-477E-8058-A300A18A9D31}" srcId="{D3ACE0A5-B1CD-47FF-9A33-583928CABDFD}" destId="{D2DAACD4-3D30-4550-ABA8-D9992C8D2FBE}" srcOrd="3" destOrd="0" parTransId="{7BAC4D87-A667-4212-BF05-BBCF125C5324}" sibTransId="{1D90B254-E30F-490A-9B0F-9543DD0A25DE}"/>
    <dgm:cxn modelId="{CC99A6E6-A482-40F7-98A5-E57CF128E177}" type="presOf" srcId="{D93C7A45-D1EE-4EEC-81DD-62B04D0F8480}" destId="{4C6C893A-C372-47C3-B53A-DB09CDE72041}" srcOrd="1" destOrd="0" presId="urn:microsoft.com/office/officeart/2016/7/layout/LinearBlockProcessNumbered"/>
    <dgm:cxn modelId="{FFE56AF6-C882-466D-A830-9A72F4084F60}" type="presOf" srcId="{D2DAACD4-3D30-4550-ABA8-D9992C8D2FBE}" destId="{7727547C-569F-4551-A972-E2E51FE890BE}" srcOrd="0" destOrd="0" presId="urn:microsoft.com/office/officeart/2016/7/layout/LinearBlockProcessNumbered"/>
    <dgm:cxn modelId="{793AA7DD-7B63-4766-95E8-A2A6DDA5947A}" type="presParOf" srcId="{BBE7AC48-92A6-4D5D-B2A5-0F60939D87D4}" destId="{1C75AEE7-7CC2-4AB8-B7B0-B280775A08C7}" srcOrd="0" destOrd="0" presId="urn:microsoft.com/office/officeart/2016/7/layout/LinearBlockProcessNumbered"/>
    <dgm:cxn modelId="{806C8985-116B-4E5E-8E78-BA3AE2B5B7AA}" type="presParOf" srcId="{1C75AEE7-7CC2-4AB8-B7B0-B280775A08C7}" destId="{402989D2-4F84-4439-ACE8-D588976BC587}" srcOrd="0" destOrd="0" presId="urn:microsoft.com/office/officeart/2016/7/layout/LinearBlockProcessNumbered"/>
    <dgm:cxn modelId="{F33197F8-B375-4AE2-ADC2-69ADAAAB77B2}" type="presParOf" srcId="{1C75AEE7-7CC2-4AB8-B7B0-B280775A08C7}" destId="{748F0021-6C86-4587-A9F7-72B050329CC0}" srcOrd="1" destOrd="0" presId="urn:microsoft.com/office/officeart/2016/7/layout/LinearBlockProcessNumbered"/>
    <dgm:cxn modelId="{AB219A84-9DAB-4175-BA09-57B9AEB4618B}" type="presParOf" srcId="{1C75AEE7-7CC2-4AB8-B7B0-B280775A08C7}" destId="{7EE16AA9-D417-47D3-B77A-FF34C5D28C93}" srcOrd="2" destOrd="0" presId="urn:microsoft.com/office/officeart/2016/7/layout/LinearBlockProcessNumbered"/>
    <dgm:cxn modelId="{EAFDAC62-D70F-4FAF-A0EA-1FAFBE265829}" type="presParOf" srcId="{BBE7AC48-92A6-4D5D-B2A5-0F60939D87D4}" destId="{1841576B-CB75-4C53-BB27-52B67F433C88}" srcOrd="1" destOrd="0" presId="urn:microsoft.com/office/officeart/2016/7/layout/LinearBlockProcessNumbered"/>
    <dgm:cxn modelId="{06CA1810-6DAB-4315-8595-61E7E914A98A}" type="presParOf" srcId="{BBE7AC48-92A6-4D5D-B2A5-0F60939D87D4}" destId="{540F75D1-82CB-4423-9EFD-517CDAF98372}" srcOrd="2" destOrd="0" presId="urn:microsoft.com/office/officeart/2016/7/layout/LinearBlockProcessNumbered"/>
    <dgm:cxn modelId="{0E7949D4-75E9-4FA5-8935-AB7CA440750F}" type="presParOf" srcId="{540F75D1-82CB-4423-9EFD-517CDAF98372}" destId="{581BA7B9-D0F1-4C33-BBB1-5A0E1B1171B4}" srcOrd="0" destOrd="0" presId="urn:microsoft.com/office/officeart/2016/7/layout/LinearBlockProcessNumbered"/>
    <dgm:cxn modelId="{612B23C5-AD16-47EE-8A0A-5DDA0122A65A}" type="presParOf" srcId="{540F75D1-82CB-4423-9EFD-517CDAF98372}" destId="{8714374A-C4C9-4C98-8E35-AF5DA48133B1}" srcOrd="1" destOrd="0" presId="urn:microsoft.com/office/officeart/2016/7/layout/LinearBlockProcessNumbered"/>
    <dgm:cxn modelId="{6F90287D-7B77-4A58-B945-885B94D6ACBB}" type="presParOf" srcId="{540F75D1-82CB-4423-9EFD-517CDAF98372}" destId="{A8770C97-04E6-4C07-9550-059EEF5C7A15}" srcOrd="2" destOrd="0" presId="urn:microsoft.com/office/officeart/2016/7/layout/LinearBlockProcessNumbered"/>
    <dgm:cxn modelId="{ACE087C9-85B2-4C39-9D24-810198446450}" type="presParOf" srcId="{BBE7AC48-92A6-4D5D-B2A5-0F60939D87D4}" destId="{908ABEF2-0B20-48A9-88D8-A54F6599BD9B}" srcOrd="3" destOrd="0" presId="urn:microsoft.com/office/officeart/2016/7/layout/LinearBlockProcessNumbered"/>
    <dgm:cxn modelId="{95A5D7B2-5405-4B8D-914F-97A63E85941E}" type="presParOf" srcId="{BBE7AC48-92A6-4D5D-B2A5-0F60939D87D4}" destId="{14F9FB5D-1A31-4357-B0AA-ED381774D4E4}" srcOrd="4" destOrd="0" presId="urn:microsoft.com/office/officeart/2016/7/layout/LinearBlockProcessNumbered"/>
    <dgm:cxn modelId="{DD02D331-F4F3-42B8-B727-D40F6129FD24}" type="presParOf" srcId="{14F9FB5D-1A31-4357-B0AA-ED381774D4E4}" destId="{9BD83749-0BE3-47E6-90EB-3004A3491FDF}" srcOrd="0" destOrd="0" presId="urn:microsoft.com/office/officeart/2016/7/layout/LinearBlockProcessNumbered"/>
    <dgm:cxn modelId="{D24897A9-CD55-4BDE-B1EE-5EB121B58C87}" type="presParOf" srcId="{14F9FB5D-1A31-4357-B0AA-ED381774D4E4}" destId="{84C58BB3-8672-4866-80DD-5A3C2C42329E}" srcOrd="1" destOrd="0" presId="urn:microsoft.com/office/officeart/2016/7/layout/LinearBlockProcessNumbered"/>
    <dgm:cxn modelId="{D651C859-22BC-47B5-9A0C-16CB8119C648}" type="presParOf" srcId="{14F9FB5D-1A31-4357-B0AA-ED381774D4E4}" destId="{4C6C893A-C372-47C3-B53A-DB09CDE72041}" srcOrd="2" destOrd="0" presId="urn:microsoft.com/office/officeart/2016/7/layout/LinearBlockProcessNumbered"/>
    <dgm:cxn modelId="{891E8633-1043-4CE7-B297-493079C2F208}" type="presParOf" srcId="{BBE7AC48-92A6-4D5D-B2A5-0F60939D87D4}" destId="{8976D975-889E-4C08-8C71-F570554642AF}" srcOrd="5" destOrd="0" presId="urn:microsoft.com/office/officeart/2016/7/layout/LinearBlockProcessNumbered"/>
    <dgm:cxn modelId="{42EC7841-3FEB-43F4-BA6A-AC51324A8517}" type="presParOf" srcId="{BBE7AC48-92A6-4D5D-B2A5-0F60939D87D4}" destId="{85A59464-EE51-465A-B0EA-125A4E1D1C09}" srcOrd="6" destOrd="0" presId="urn:microsoft.com/office/officeart/2016/7/layout/LinearBlockProcessNumbered"/>
    <dgm:cxn modelId="{DC78EAC4-1C7C-42C8-8882-01220E1A67F3}" type="presParOf" srcId="{85A59464-EE51-465A-B0EA-125A4E1D1C09}" destId="{7727547C-569F-4551-A972-E2E51FE890BE}" srcOrd="0" destOrd="0" presId="urn:microsoft.com/office/officeart/2016/7/layout/LinearBlockProcessNumbered"/>
    <dgm:cxn modelId="{2605E90A-B38A-4D13-AC84-3B7AA6D766DE}" type="presParOf" srcId="{85A59464-EE51-465A-B0EA-125A4E1D1C09}" destId="{53739892-B872-4C0F-BCD9-A3284EDCEE40}" srcOrd="1" destOrd="0" presId="urn:microsoft.com/office/officeart/2016/7/layout/LinearBlockProcessNumbered"/>
    <dgm:cxn modelId="{FD013E20-2546-45E4-BF6A-2AC34946BC00}" type="presParOf" srcId="{85A59464-EE51-465A-B0EA-125A4E1D1C09}" destId="{EBD30657-4A76-4B4C-9F42-7BE9456F623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CA8654-AE31-425F-AAF0-C4AB6DB64A5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706BC28-F5BA-4F15-8966-9804C07EBCB4}">
      <dgm:prSet/>
      <dgm:spPr/>
      <dgm:t>
        <a:bodyPr/>
        <a:lstStyle/>
        <a:p>
          <a:r>
            <a:rPr lang="en-GB" dirty="0"/>
            <a:t>In 2019 Age UK conducted an English Longitudinal Study of Ageing (ELSA) of thousands of individuals over the age of 50. </a:t>
          </a:r>
          <a:endParaRPr lang="en-US" dirty="0"/>
        </a:p>
      </dgm:t>
    </dgm:pt>
    <dgm:pt modelId="{BA3602C5-FE61-4D52-9FE7-B76BC1D6414B}" type="parTrans" cxnId="{17F5E6CC-BB59-4430-92DB-2D3DC5335A77}">
      <dgm:prSet/>
      <dgm:spPr/>
      <dgm:t>
        <a:bodyPr/>
        <a:lstStyle/>
        <a:p>
          <a:endParaRPr lang="en-US"/>
        </a:p>
      </dgm:t>
    </dgm:pt>
    <dgm:pt modelId="{657EB161-5DBA-4F09-82B0-105FA56DE1D6}" type="sibTrans" cxnId="{17F5E6CC-BB59-4430-92DB-2D3DC5335A77}">
      <dgm:prSet/>
      <dgm:spPr/>
      <dgm:t>
        <a:bodyPr/>
        <a:lstStyle/>
        <a:p>
          <a:endParaRPr lang="en-US"/>
        </a:p>
      </dgm:t>
    </dgm:pt>
    <dgm:pt modelId="{FACB49A1-AADE-49C7-8314-40E5BC059B22}">
      <dgm:prSet/>
      <dgm:spPr/>
      <dgm:t>
        <a:bodyPr/>
        <a:lstStyle/>
        <a:p>
          <a:r>
            <a:rPr lang="en-GB" dirty="0"/>
            <a:t>Ill health</a:t>
          </a:r>
          <a:endParaRPr lang="en-US" dirty="0"/>
        </a:p>
      </dgm:t>
    </dgm:pt>
    <dgm:pt modelId="{F49E40B5-E75B-4FB0-9032-E6CA42F75AF2}" type="parTrans" cxnId="{5C30B69C-56C7-4728-B127-D2B84AC16DDD}">
      <dgm:prSet/>
      <dgm:spPr/>
      <dgm:t>
        <a:bodyPr/>
        <a:lstStyle/>
        <a:p>
          <a:endParaRPr lang="en-US"/>
        </a:p>
      </dgm:t>
    </dgm:pt>
    <dgm:pt modelId="{DF1FBC6D-4231-4AB9-876C-318D7B809E9D}" type="sibTrans" cxnId="{5C30B69C-56C7-4728-B127-D2B84AC16DDD}">
      <dgm:prSet/>
      <dgm:spPr/>
      <dgm:t>
        <a:bodyPr/>
        <a:lstStyle/>
        <a:p>
          <a:endParaRPr lang="en-US"/>
        </a:p>
      </dgm:t>
    </dgm:pt>
    <dgm:pt modelId="{AE04B7AF-80F6-4F2B-AAE5-43A335340F53}">
      <dgm:prSet/>
      <dgm:spPr/>
      <dgm:t>
        <a:bodyPr/>
        <a:lstStyle/>
        <a:p>
          <a:r>
            <a:rPr lang="en-GB" dirty="0"/>
            <a:t>Poverty</a:t>
          </a:r>
          <a:endParaRPr lang="en-US" dirty="0"/>
        </a:p>
      </dgm:t>
    </dgm:pt>
    <dgm:pt modelId="{E7414990-06DB-4400-A568-9462619498B9}" type="parTrans" cxnId="{16992F8C-1BFC-40F2-856B-C8CF0C3357C7}">
      <dgm:prSet/>
      <dgm:spPr/>
      <dgm:t>
        <a:bodyPr/>
        <a:lstStyle/>
        <a:p>
          <a:endParaRPr lang="en-US"/>
        </a:p>
      </dgm:t>
    </dgm:pt>
    <dgm:pt modelId="{9DB2A083-632A-4220-8BC1-7EF2501AC8C5}" type="sibTrans" cxnId="{16992F8C-1BFC-40F2-856B-C8CF0C3357C7}">
      <dgm:prSet/>
      <dgm:spPr/>
      <dgm:t>
        <a:bodyPr/>
        <a:lstStyle/>
        <a:p>
          <a:endParaRPr lang="en-US"/>
        </a:p>
      </dgm:t>
    </dgm:pt>
    <dgm:pt modelId="{34F71B59-31E4-4FC6-BBEA-10D96B8BBF94}">
      <dgm:prSet/>
      <dgm:spPr/>
      <dgm:t>
        <a:bodyPr/>
        <a:lstStyle/>
        <a:p>
          <a:r>
            <a:rPr lang="en-GB" dirty="0"/>
            <a:t>Care and support needs</a:t>
          </a:r>
          <a:endParaRPr lang="en-US" dirty="0"/>
        </a:p>
      </dgm:t>
    </dgm:pt>
    <dgm:pt modelId="{78310D78-9460-4B87-8DA5-26F8D3B96502}" type="parTrans" cxnId="{3ABB4FC4-222A-4702-8E5C-F2B2E6821957}">
      <dgm:prSet/>
      <dgm:spPr/>
      <dgm:t>
        <a:bodyPr/>
        <a:lstStyle/>
        <a:p>
          <a:endParaRPr lang="en-US"/>
        </a:p>
      </dgm:t>
    </dgm:pt>
    <dgm:pt modelId="{E383BE31-04F3-466F-924C-48EAE0178FD7}" type="sibTrans" cxnId="{3ABB4FC4-222A-4702-8E5C-F2B2E6821957}">
      <dgm:prSet/>
      <dgm:spPr/>
      <dgm:t>
        <a:bodyPr/>
        <a:lstStyle/>
        <a:p>
          <a:endParaRPr lang="en-US"/>
        </a:p>
      </dgm:t>
    </dgm:pt>
    <dgm:pt modelId="{59158706-23B9-4496-AF63-D715F9804EA3}">
      <dgm:prSet/>
      <dgm:spPr/>
      <dgm:t>
        <a:bodyPr/>
        <a:lstStyle/>
        <a:p>
          <a:r>
            <a:rPr lang="en-GB" dirty="0"/>
            <a:t>Loneliness</a:t>
          </a:r>
          <a:endParaRPr lang="en-US" dirty="0"/>
        </a:p>
      </dgm:t>
    </dgm:pt>
    <dgm:pt modelId="{28920650-06EC-4F61-98DB-3541D6DA8C82}" type="parTrans" cxnId="{DEEAA5E5-915F-432B-BE59-D5F9329966E6}">
      <dgm:prSet/>
      <dgm:spPr/>
      <dgm:t>
        <a:bodyPr/>
        <a:lstStyle/>
        <a:p>
          <a:endParaRPr lang="en-US"/>
        </a:p>
      </dgm:t>
    </dgm:pt>
    <dgm:pt modelId="{5AB65AAE-46C2-43C8-97A7-0FF7B27B1E5C}" type="sibTrans" cxnId="{DEEAA5E5-915F-432B-BE59-D5F9329966E6}">
      <dgm:prSet/>
      <dgm:spPr/>
      <dgm:t>
        <a:bodyPr/>
        <a:lstStyle/>
        <a:p>
          <a:endParaRPr lang="en-US"/>
        </a:p>
      </dgm:t>
    </dgm:pt>
    <dgm:pt modelId="{9D21DFBA-29D6-4453-A9F6-76F8000C0A9F}">
      <dgm:prSet/>
      <dgm:spPr/>
      <dgm:t>
        <a:bodyPr/>
        <a:lstStyle/>
        <a:p>
          <a:r>
            <a:rPr lang="en-GB" dirty="0"/>
            <a:t>Social isolation</a:t>
          </a:r>
          <a:endParaRPr lang="en-US" dirty="0"/>
        </a:p>
      </dgm:t>
    </dgm:pt>
    <dgm:pt modelId="{62427B8D-24CE-42B7-B11A-4424D358A20E}" type="parTrans" cxnId="{7171637D-0C1F-4302-A9C1-126419F91B63}">
      <dgm:prSet/>
      <dgm:spPr/>
      <dgm:t>
        <a:bodyPr/>
        <a:lstStyle/>
        <a:p>
          <a:endParaRPr lang="en-US"/>
        </a:p>
      </dgm:t>
    </dgm:pt>
    <dgm:pt modelId="{94D04DA2-0257-45FA-B627-A5A90892C55A}" type="sibTrans" cxnId="{7171637D-0C1F-4302-A9C1-126419F91B63}">
      <dgm:prSet/>
      <dgm:spPr/>
      <dgm:t>
        <a:bodyPr/>
        <a:lstStyle/>
        <a:p>
          <a:endParaRPr lang="en-US"/>
        </a:p>
      </dgm:t>
    </dgm:pt>
    <dgm:pt modelId="{E1F73CA2-BDDB-4360-B727-27613E53C026}">
      <dgm:prSet/>
      <dgm:spPr/>
      <dgm:t>
        <a:bodyPr/>
        <a:lstStyle/>
        <a:p>
          <a:r>
            <a:rPr lang="en-GB" dirty="0"/>
            <a:t>Poor housing</a:t>
          </a:r>
          <a:endParaRPr lang="en-US" dirty="0"/>
        </a:p>
      </dgm:t>
    </dgm:pt>
    <dgm:pt modelId="{407D7C5A-49F5-41C2-9EB0-7E051903B3AF}" type="parTrans" cxnId="{41E8D24B-16AF-4AAD-887D-2C4A96C33B39}">
      <dgm:prSet/>
      <dgm:spPr/>
      <dgm:t>
        <a:bodyPr/>
        <a:lstStyle/>
        <a:p>
          <a:endParaRPr lang="en-US"/>
        </a:p>
      </dgm:t>
    </dgm:pt>
    <dgm:pt modelId="{CEF87D38-3FF7-4B26-BB5E-4D5C212D9C4B}" type="sibTrans" cxnId="{41E8D24B-16AF-4AAD-887D-2C4A96C33B39}">
      <dgm:prSet/>
      <dgm:spPr/>
      <dgm:t>
        <a:bodyPr/>
        <a:lstStyle/>
        <a:p>
          <a:endParaRPr lang="en-US"/>
        </a:p>
      </dgm:t>
    </dgm:pt>
    <dgm:pt modelId="{F7B2DC3B-39A0-4D94-8AAF-A03208FC6403}" type="pres">
      <dgm:prSet presAssocID="{64CA8654-AE31-425F-AAF0-C4AB6DB64A5D}" presName="vert0" presStyleCnt="0">
        <dgm:presLayoutVars>
          <dgm:dir/>
          <dgm:animOne val="branch"/>
          <dgm:animLvl val="lvl"/>
        </dgm:presLayoutVars>
      </dgm:prSet>
      <dgm:spPr/>
    </dgm:pt>
    <dgm:pt modelId="{4D6395EE-8978-4D67-93BA-B946565EDF13}" type="pres">
      <dgm:prSet presAssocID="{5706BC28-F5BA-4F15-8966-9804C07EBCB4}" presName="thickLine" presStyleLbl="alignNode1" presStyleIdx="0" presStyleCnt="1"/>
      <dgm:spPr/>
    </dgm:pt>
    <dgm:pt modelId="{5BCE6C0A-D7CF-4A6B-832C-6A56412A78E5}" type="pres">
      <dgm:prSet presAssocID="{5706BC28-F5BA-4F15-8966-9804C07EBCB4}" presName="horz1" presStyleCnt="0"/>
      <dgm:spPr/>
    </dgm:pt>
    <dgm:pt modelId="{C2B70B82-53F5-438C-B2FF-1244A8848DD7}" type="pres">
      <dgm:prSet presAssocID="{5706BC28-F5BA-4F15-8966-9804C07EBCB4}" presName="tx1" presStyleLbl="revTx" presStyleIdx="0" presStyleCnt="7"/>
      <dgm:spPr/>
    </dgm:pt>
    <dgm:pt modelId="{ADC064F1-5FC6-4F77-8616-7A1B7253D02B}" type="pres">
      <dgm:prSet presAssocID="{5706BC28-F5BA-4F15-8966-9804C07EBCB4}" presName="vert1" presStyleCnt="0"/>
      <dgm:spPr/>
    </dgm:pt>
    <dgm:pt modelId="{39940527-2CEB-4229-B48A-A8A619B89B8C}" type="pres">
      <dgm:prSet presAssocID="{FACB49A1-AADE-49C7-8314-40E5BC059B22}" presName="vertSpace2a" presStyleCnt="0"/>
      <dgm:spPr/>
    </dgm:pt>
    <dgm:pt modelId="{7717EF18-5E55-42BA-8B57-16B4028B5BC6}" type="pres">
      <dgm:prSet presAssocID="{FACB49A1-AADE-49C7-8314-40E5BC059B22}" presName="horz2" presStyleCnt="0"/>
      <dgm:spPr/>
    </dgm:pt>
    <dgm:pt modelId="{1BB2E56E-6455-4871-88AA-7B4131FD6ABB}" type="pres">
      <dgm:prSet presAssocID="{FACB49A1-AADE-49C7-8314-40E5BC059B22}" presName="horzSpace2" presStyleCnt="0"/>
      <dgm:spPr/>
    </dgm:pt>
    <dgm:pt modelId="{73997BB2-89D5-480D-BCC3-7FD9A3A2F857}" type="pres">
      <dgm:prSet presAssocID="{FACB49A1-AADE-49C7-8314-40E5BC059B22}" presName="tx2" presStyleLbl="revTx" presStyleIdx="1" presStyleCnt="7"/>
      <dgm:spPr/>
    </dgm:pt>
    <dgm:pt modelId="{C5A5EABF-F0C7-4D63-AEA4-77791AAC5E16}" type="pres">
      <dgm:prSet presAssocID="{FACB49A1-AADE-49C7-8314-40E5BC059B22}" presName="vert2" presStyleCnt="0"/>
      <dgm:spPr/>
    </dgm:pt>
    <dgm:pt modelId="{8D190D52-1823-4F41-AE87-BF1DC92AF4A9}" type="pres">
      <dgm:prSet presAssocID="{FACB49A1-AADE-49C7-8314-40E5BC059B22}" presName="thinLine2b" presStyleLbl="callout" presStyleIdx="0" presStyleCnt="6"/>
      <dgm:spPr/>
    </dgm:pt>
    <dgm:pt modelId="{3E32EF67-91C9-4385-AACC-41CB7A7EE35C}" type="pres">
      <dgm:prSet presAssocID="{FACB49A1-AADE-49C7-8314-40E5BC059B22}" presName="vertSpace2b" presStyleCnt="0"/>
      <dgm:spPr/>
    </dgm:pt>
    <dgm:pt modelId="{3693F9F8-A0B3-4073-B370-D9F0A87C1408}" type="pres">
      <dgm:prSet presAssocID="{AE04B7AF-80F6-4F2B-AAE5-43A335340F53}" presName="horz2" presStyleCnt="0"/>
      <dgm:spPr/>
    </dgm:pt>
    <dgm:pt modelId="{0DCBF6AB-D680-4787-9A1D-0E7DD240592D}" type="pres">
      <dgm:prSet presAssocID="{AE04B7AF-80F6-4F2B-AAE5-43A335340F53}" presName="horzSpace2" presStyleCnt="0"/>
      <dgm:spPr/>
    </dgm:pt>
    <dgm:pt modelId="{0C2C26A1-2EF1-444A-8B52-128B390705B1}" type="pres">
      <dgm:prSet presAssocID="{AE04B7AF-80F6-4F2B-AAE5-43A335340F53}" presName="tx2" presStyleLbl="revTx" presStyleIdx="2" presStyleCnt="7"/>
      <dgm:spPr/>
    </dgm:pt>
    <dgm:pt modelId="{25089269-978D-4088-BD06-108B7C654192}" type="pres">
      <dgm:prSet presAssocID="{AE04B7AF-80F6-4F2B-AAE5-43A335340F53}" presName="vert2" presStyleCnt="0"/>
      <dgm:spPr/>
    </dgm:pt>
    <dgm:pt modelId="{B6157B61-4F9C-4211-8021-821C4DD05C6C}" type="pres">
      <dgm:prSet presAssocID="{AE04B7AF-80F6-4F2B-AAE5-43A335340F53}" presName="thinLine2b" presStyleLbl="callout" presStyleIdx="1" presStyleCnt="6"/>
      <dgm:spPr/>
    </dgm:pt>
    <dgm:pt modelId="{16F59200-B534-4BFE-96EE-130DCCEC23E1}" type="pres">
      <dgm:prSet presAssocID="{AE04B7AF-80F6-4F2B-AAE5-43A335340F53}" presName="vertSpace2b" presStyleCnt="0"/>
      <dgm:spPr/>
    </dgm:pt>
    <dgm:pt modelId="{C47A90A6-0155-4CDC-AC74-21A2F5FE8DDC}" type="pres">
      <dgm:prSet presAssocID="{34F71B59-31E4-4FC6-BBEA-10D96B8BBF94}" presName="horz2" presStyleCnt="0"/>
      <dgm:spPr/>
    </dgm:pt>
    <dgm:pt modelId="{48052F41-A1BE-407E-8A9A-D7B319863032}" type="pres">
      <dgm:prSet presAssocID="{34F71B59-31E4-4FC6-BBEA-10D96B8BBF94}" presName="horzSpace2" presStyleCnt="0"/>
      <dgm:spPr/>
    </dgm:pt>
    <dgm:pt modelId="{7CDE3B2C-F519-46F2-8699-208C09573139}" type="pres">
      <dgm:prSet presAssocID="{34F71B59-31E4-4FC6-BBEA-10D96B8BBF94}" presName="tx2" presStyleLbl="revTx" presStyleIdx="3" presStyleCnt="7"/>
      <dgm:spPr/>
    </dgm:pt>
    <dgm:pt modelId="{7E086045-B3CF-4F48-8452-4332CA800069}" type="pres">
      <dgm:prSet presAssocID="{34F71B59-31E4-4FC6-BBEA-10D96B8BBF94}" presName="vert2" presStyleCnt="0"/>
      <dgm:spPr/>
    </dgm:pt>
    <dgm:pt modelId="{B1DDAD4C-ECDA-4000-B7AB-3F79D8C36907}" type="pres">
      <dgm:prSet presAssocID="{34F71B59-31E4-4FC6-BBEA-10D96B8BBF94}" presName="thinLine2b" presStyleLbl="callout" presStyleIdx="2" presStyleCnt="6"/>
      <dgm:spPr/>
    </dgm:pt>
    <dgm:pt modelId="{4D101081-F1B3-4B54-BE5B-A2E47F6C69A3}" type="pres">
      <dgm:prSet presAssocID="{34F71B59-31E4-4FC6-BBEA-10D96B8BBF94}" presName="vertSpace2b" presStyleCnt="0"/>
      <dgm:spPr/>
    </dgm:pt>
    <dgm:pt modelId="{BFC3F95B-421E-474D-AA56-223DB42BC24A}" type="pres">
      <dgm:prSet presAssocID="{59158706-23B9-4496-AF63-D715F9804EA3}" presName="horz2" presStyleCnt="0"/>
      <dgm:spPr/>
    </dgm:pt>
    <dgm:pt modelId="{DADD8696-303C-4DA4-83F7-E24A566FB490}" type="pres">
      <dgm:prSet presAssocID="{59158706-23B9-4496-AF63-D715F9804EA3}" presName="horzSpace2" presStyleCnt="0"/>
      <dgm:spPr/>
    </dgm:pt>
    <dgm:pt modelId="{187116A8-B367-4C20-8922-B0B5D18BCD05}" type="pres">
      <dgm:prSet presAssocID="{59158706-23B9-4496-AF63-D715F9804EA3}" presName="tx2" presStyleLbl="revTx" presStyleIdx="4" presStyleCnt="7"/>
      <dgm:spPr/>
    </dgm:pt>
    <dgm:pt modelId="{991E5AE1-9497-4177-B6DA-A81FDD3DA3F9}" type="pres">
      <dgm:prSet presAssocID="{59158706-23B9-4496-AF63-D715F9804EA3}" presName="vert2" presStyleCnt="0"/>
      <dgm:spPr/>
    </dgm:pt>
    <dgm:pt modelId="{E9F93638-DC86-4F27-AFA7-725D750C0594}" type="pres">
      <dgm:prSet presAssocID="{59158706-23B9-4496-AF63-D715F9804EA3}" presName="thinLine2b" presStyleLbl="callout" presStyleIdx="3" presStyleCnt="6"/>
      <dgm:spPr/>
    </dgm:pt>
    <dgm:pt modelId="{5AA01F3F-9CAE-4A1D-B8F3-1FB1630F82F7}" type="pres">
      <dgm:prSet presAssocID="{59158706-23B9-4496-AF63-D715F9804EA3}" presName="vertSpace2b" presStyleCnt="0"/>
      <dgm:spPr/>
    </dgm:pt>
    <dgm:pt modelId="{0D392586-5509-421B-AA8C-4B441BDF90E6}" type="pres">
      <dgm:prSet presAssocID="{9D21DFBA-29D6-4453-A9F6-76F8000C0A9F}" presName="horz2" presStyleCnt="0"/>
      <dgm:spPr/>
    </dgm:pt>
    <dgm:pt modelId="{2FF6DAAE-76DB-44FD-89E7-28FF0E8E6049}" type="pres">
      <dgm:prSet presAssocID="{9D21DFBA-29D6-4453-A9F6-76F8000C0A9F}" presName="horzSpace2" presStyleCnt="0"/>
      <dgm:spPr/>
    </dgm:pt>
    <dgm:pt modelId="{F219C3AC-134B-43A5-AE17-C2CB1F33FFCC}" type="pres">
      <dgm:prSet presAssocID="{9D21DFBA-29D6-4453-A9F6-76F8000C0A9F}" presName="tx2" presStyleLbl="revTx" presStyleIdx="5" presStyleCnt="7"/>
      <dgm:spPr/>
    </dgm:pt>
    <dgm:pt modelId="{091CD172-A02B-4F75-AC46-71406272698E}" type="pres">
      <dgm:prSet presAssocID="{9D21DFBA-29D6-4453-A9F6-76F8000C0A9F}" presName="vert2" presStyleCnt="0"/>
      <dgm:spPr/>
    </dgm:pt>
    <dgm:pt modelId="{5AAF2CC2-D258-4B6D-999D-739BD153F129}" type="pres">
      <dgm:prSet presAssocID="{9D21DFBA-29D6-4453-A9F6-76F8000C0A9F}" presName="thinLine2b" presStyleLbl="callout" presStyleIdx="4" presStyleCnt="6"/>
      <dgm:spPr/>
    </dgm:pt>
    <dgm:pt modelId="{576418B1-BC5F-460F-80F6-12E436801917}" type="pres">
      <dgm:prSet presAssocID="{9D21DFBA-29D6-4453-A9F6-76F8000C0A9F}" presName="vertSpace2b" presStyleCnt="0"/>
      <dgm:spPr/>
    </dgm:pt>
    <dgm:pt modelId="{772BE17D-D31E-4DC7-B338-CA5D60DC587E}" type="pres">
      <dgm:prSet presAssocID="{E1F73CA2-BDDB-4360-B727-27613E53C026}" presName="horz2" presStyleCnt="0"/>
      <dgm:spPr/>
    </dgm:pt>
    <dgm:pt modelId="{FDEDE47D-594F-4BFB-9807-60CC72FAE23C}" type="pres">
      <dgm:prSet presAssocID="{E1F73CA2-BDDB-4360-B727-27613E53C026}" presName="horzSpace2" presStyleCnt="0"/>
      <dgm:spPr/>
    </dgm:pt>
    <dgm:pt modelId="{A2CD3D68-56CE-4C6A-B913-B16DA676782E}" type="pres">
      <dgm:prSet presAssocID="{E1F73CA2-BDDB-4360-B727-27613E53C026}" presName="tx2" presStyleLbl="revTx" presStyleIdx="6" presStyleCnt="7"/>
      <dgm:spPr/>
    </dgm:pt>
    <dgm:pt modelId="{74B01A7F-98F0-426B-903B-991131DE58F6}" type="pres">
      <dgm:prSet presAssocID="{E1F73CA2-BDDB-4360-B727-27613E53C026}" presName="vert2" presStyleCnt="0"/>
      <dgm:spPr/>
    </dgm:pt>
    <dgm:pt modelId="{78A4B166-EA68-4D4E-B46D-73B9B7A17A51}" type="pres">
      <dgm:prSet presAssocID="{E1F73CA2-BDDB-4360-B727-27613E53C026}" presName="thinLine2b" presStyleLbl="callout" presStyleIdx="5" presStyleCnt="6"/>
      <dgm:spPr/>
    </dgm:pt>
    <dgm:pt modelId="{CBE86EFB-D2D5-479D-B015-21D8955B7801}" type="pres">
      <dgm:prSet presAssocID="{E1F73CA2-BDDB-4360-B727-27613E53C026}" presName="vertSpace2b" presStyleCnt="0"/>
      <dgm:spPr/>
    </dgm:pt>
  </dgm:ptLst>
  <dgm:cxnLst>
    <dgm:cxn modelId="{9F84305E-88D5-46FF-A1B6-6955DCD6BC25}" type="presOf" srcId="{64CA8654-AE31-425F-AAF0-C4AB6DB64A5D}" destId="{F7B2DC3B-39A0-4D94-8AAF-A03208FC6403}" srcOrd="0" destOrd="0" presId="urn:microsoft.com/office/officeart/2008/layout/LinedList"/>
    <dgm:cxn modelId="{9D3D364A-F27D-46CB-8E76-DB1D559BAE2D}" type="presOf" srcId="{59158706-23B9-4496-AF63-D715F9804EA3}" destId="{187116A8-B367-4C20-8922-B0B5D18BCD05}" srcOrd="0" destOrd="0" presId="urn:microsoft.com/office/officeart/2008/layout/LinedList"/>
    <dgm:cxn modelId="{41E8D24B-16AF-4AAD-887D-2C4A96C33B39}" srcId="{5706BC28-F5BA-4F15-8966-9804C07EBCB4}" destId="{E1F73CA2-BDDB-4360-B727-27613E53C026}" srcOrd="5" destOrd="0" parTransId="{407D7C5A-49F5-41C2-9EB0-7E051903B3AF}" sibTransId="{CEF87D38-3FF7-4B26-BB5E-4D5C212D9C4B}"/>
    <dgm:cxn modelId="{03D4336C-0610-4850-81CD-2E5F0D243343}" type="presOf" srcId="{9D21DFBA-29D6-4453-A9F6-76F8000C0A9F}" destId="{F219C3AC-134B-43A5-AE17-C2CB1F33FFCC}" srcOrd="0" destOrd="0" presId="urn:microsoft.com/office/officeart/2008/layout/LinedList"/>
    <dgm:cxn modelId="{6CF5D47B-00EB-4DA0-90E8-A98BB6C319C3}" type="presOf" srcId="{34F71B59-31E4-4FC6-BBEA-10D96B8BBF94}" destId="{7CDE3B2C-F519-46F2-8699-208C09573139}" srcOrd="0" destOrd="0" presId="urn:microsoft.com/office/officeart/2008/layout/LinedList"/>
    <dgm:cxn modelId="{7171637D-0C1F-4302-A9C1-126419F91B63}" srcId="{5706BC28-F5BA-4F15-8966-9804C07EBCB4}" destId="{9D21DFBA-29D6-4453-A9F6-76F8000C0A9F}" srcOrd="4" destOrd="0" parTransId="{62427B8D-24CE-42B7-B11A-4424D358A20E}" sibTransId="{94D04DA2-0257-45FA-B627-A5A90892C55A}"/>
    <dgm:cxn modelId="{16992F8C-1BFC-40F2-856B-C8CF0C3357C7}" srcId="{5706BC28-F5BA-4F15-8966-9804C07EBCB4}" destId="{AE04B7AF-80F6-4F2B-AAE5-43A335340F53}" srcOrd="1" destOrd="0" parTransId="{E7414990-06DB-4400-A568-9462619498B9}" sibTransId="{9DB2A083-632A-4220-8BC1-7EF2501AC8C5}"/>
    <dgm:cxn modelId="{C641D690-ED03-4C8D-8F30-876E2E06CB27}" type="presOf" srcId="{FACB49A1-AADE-49C7-8314-40E5BC059B22}" destId="{73997BB2-89D5-480D-BCC3-7FD9A3A2F857}" srcOrd="0" destOrd="0" presId="urn:microsoft.com/office/officeart/2008/layout/LinedList"/>
    <dgm:cxn modelId="{5C30B69C-56C7-4728-B127-D2B84AC16DDD}" srcId="{5706BC28-F5BA-4F15-8966-9804C07EBCB4}" destId="{FACB49A1-AADE-49C7-8314-40E5BC059B22}" srcOrd="0" destOrd="0" parTransId="{F49E40B5-E75B-4FB0-9032-E6CA42F75AF2}" sibTransId="{DF1FBC6D-4231-4AB9-876C-318D7B809E9D}"/>
    <dgm:cxn modelId="{E7C437A2-DC48-40EF-8A91-24D51739EEA4}" type="presOf" srcId="{E1F73CA2-BDDB-4360-B727-27613E53C026}" destId="{A2CD3D68-56CE-4C6A-B913-B16DA676782E}" srcOrd="0" destOrd="0" presId="urn:microsoft.com/office/officeart/2008/layout/LinedList"/>
    <dgm:cxn modelId="{3ABB4FC4-222A-4702-8E5C-F2B2E6821957}" srcId="{5706BC28-F5BA-4F15-8966-9804C07EBCB4}" destId="{34F71B59-31E4-4FC6-BBEA-10D96B8BBF94}" srcOrd="2" destOrd="0" parTransId="{78310D78-9460-4B87-8DA5-26F8D3B96502}" sibTransId="{E383BE31-04F3-466F-924C-48EAE0178FD7}"/>
    <dgm:cxn modelId="{4E50F6CB-D4F4-4571-886E-A9F402D9BD70}" type="presOf" srcId="{5706BC28-F5BA-4F15-8966-9804C07EBCB4}" destId="{C2B70B82-53F5-438C-B2FF-1244A8848DD7}" srcOrd="0" destOrd="0" presId="urn:microsoft.com/office/officeart/2008/layout/LinedList"/>
    <dgm:cxn modelId="{17F5E6CC-BB59-4430-92DB-2D3DC5335A77}" srcId="{64CA8654-AE31-425F-AAF0-C4AB6DB64A5D}" destId="{5706BC28-F5BA-4F15-8966-9804C07EBCB4}" srcOrd="0" destOrd="0" parTransId="{BA3602C5-FE61-4D52-9FE7-B76BC1D6414B}" sibTransId="{657EB161-5DBA-4F09-82B0-105FA56DE1D6}"/>
    <dgm:cxn modelId="{DEEAA5E5-915F-432B-BE59-D5F9329966E6}" srcId="{5706BC28-F5BA-4F15-8966-9804C07EBCB4}" destId="{59158706-23B9-4496-AF63-D715F9804EA3}" srcOrd="3" destOrd="0" parTransId="{28920650-06EC-4F61-98DB-3541D6DA8C82}" sibTransId="{5AB65AAE-46C2-43C8-97A7-0FF7B27B1E5C}"/>
    <dgm:cxn modelId="{129F88F2-B667-476B-ABFF-5D79A669DA53}" type="presOf" srcId="{AE04B7AF-80F6-4F2B-AAE5-43A335340F53}" destId="{0C2C26A1-2EF1-444A-8B52-128B390705B1}" srcOrd="0" destOrd="0" presId="urn:microsoft.com/office/officeart/2008/layout/LinedList"/>
    <dgm:cxn modelId="{56011589-CFB2-490C-B757-7B74583E0B5F}" type="presParOf" srcId="{F7B2DC3B-39A0-4D94-8AAF-A03208FC6403}" destId="{4D6395EE-8978-4D67-93BA-B946565EDF13}" srcOrd="0" destOrd="0" presId="urn:microsoft.com/office/officeart/2008/layout/LinedList"/>
    <dgm:cxn modelId="{028AB467-3FB2-4AD7-95CC-9BF0C65B6C2A}" type="presParOf" srcId="{F7B2DC3B-39A0-4D94-8AAF-A03208FC6403}" destId="{5BCE6C0A-D7CF-4A6B-832C-6A56412A78E5}" srcOrd="1" destOrd="0" presId="urn:microsoft.com/office/officeart/2008/layout/LinedList"/>
    <dgm:cxn modelId="{2E63BA90-E704-4DAA-B9B0-872A5698DEA1}" type="presParOf" srcId="{5BCE6C0A-D7CF-4A6B-832C-6A56412A78E5}" destId="{C2B70B82-53F5-438C-B2FF-1244A8848DD7}" srcOrd="0" destOrd="0" presId="urn:microsoft.com/office/officeart/2008/layout/LinedList"/>
    <dgm:cxn modelId="{C666B967-91EC-44EE-B77D-CDBD8347C7ED}" type="presParOf" srcId="{5BCE6C0A-D7CF-4A6B-832C-6A56412A78E5}" destId="{ADC064F1-5FC6-4F77-8616-7A1B7253D02B}" srcOrd="1" destOrd="0" presId="urn:microsoft.com/office/officeart/2008/layout/LinedList"/>
    <dgm:cxn modelId="{D60199FD-A75C-4C39-BE3B-83C38B338BCC}" type="presParOf" srcId="{ADC064F1-5FC6-4F77-8616-7A1B7253D02B}" destId="{39940527-2CEB-4229-B48A-A8A619B89B8C}" srcOrd="0" destOrd="0" presId="urn:microsoft.com/office/officeart/2008/layout/LinedList"/>
    <dgm:cxn modelId="{3F656E44-E6C8-4A33-AC5A-91671813561A}" type="presParOf" srcId="{ADC064F1-5FC6-4F77-8616-7A1B7253D02B}" destId="{7717EF18-5E55-42BA-8B57-16B4028B5BC6}" srcOrd="1" destOrd="0" presId="urn:microsoft.com/office/officeart/2008/layout/LinedList"/>
    <dgm:cxn modelId="{44577163-18DE-4E60-B9B1-B0658591658A}" type="presParOf" srcId="{7717EF18-5E55-42BA-8B57-16B4028B5BC6}" destId="{1BB2E56E-6455-4871-88AA-7B4131FD6ABB}" srcOrd="0" destOrd="0" presId="urn:microsoft.com/office/officeart/2008/layout/LinedList"/>
    <dgm:cxn modelId="{E3E6B63D-35E7-4120-B805-E389751E8843}" type="presParOf" srcId="{7717EF18-5E55-42BA-8B57-16B4028B5BC6}" destId="{73997BB2-89D5-480D-BCC3-7FD9A3A2F857}" srcOrd="1" destOrd="0" presId="urn:microsoft.com/office/officeart/2008/layout/LinedList"/>
    <dgm:cxn modelId="{A94D5429-9BE7-4A3F-BCD8-5A5508C7345C}" type="presParOf" srcId="{7717EF18-5E55-42BA-8B57-16B4028B5BC6}" destId="{C5A5EABF-F0C7-4D63-AEA4-77791AAC5E16}" srcOrd="2" destOrd="0" presId="urn:microsoft.com/office/officeart/2008/layout/LinedList"/>
    <dgm:cxn modelId="{09DA289A-DD68-4666-A329-37E3571663A3}" type="presParOf" srcId="{ADC064F1-5FC6-4F77-8616-7A1B7253D02B}" destId="{8D190D52-1823-4F41-AE87-BF1DC92AF4A9}" srcOrd="2" destOrd="0" presId="urn:microsoft.com/office/officeart/2008/layout/LinedList"/>
    <dgm:cxn modelId="{45405F97-6071-4234-BC91-5F194BB34FA9}" type="presParOf" srcId="{ADC064F1-5FC6-4F77-8616-7A1B7253D02B}" destId="{3E32EF67-91C9-4385-AACC-41CB7A7EE35C}" srcOrd="3" destOrd="0" presId="urn:microsoft.com/office/officeart/2008/layout/LinedList"/>
    <dgm:cxn modelId="{112DE037-D0D9-4596-96C3-F49444C57DE8}" type="presParOf" srcId="{ADC064F1-5FC6-4F77-8616-7A1B7253D02B}" destId="{3693F9F8-A0B3-4073-B370-D9F0A87C1408}" srcOrd="4" destOrd="0" presId="urn:microsoft.com/office/officeart/2008/layout/LinedList"/>
    <dgm:cxn modelId="{2D83299D-B46B-4B9D-8584-21D003048108}" type="presParOf" srcId="{3693F9F8-A0B3-4073-B370-D9F0A87C1408}" destId="{0DCBF6AB-D680-4787-9A1D-0E7DD240592D}" srcOrd="0" destOrd="0" presId="urn:microsoft.com/office/officeart/2008/layout/LinedList"/>
    <dgm:cxn modelId="{752404D1-13E9-4017-8806-0053758AD0C0}" type="presParOf" srcId="{3693F9F8-A0B3-4073-B370-D9F0A87C1408}" destId="{0C2C26A1-2EF1-444A-8B52-128B390705B1}" srcOrd="1" destOrd="0" presId="urn:microsoft.com/office/officeart/2008/layout/LinedList"/>
    <dgm:cxn modelId="{49D6DD1D-B5D2-4B28-B75C-92981A31FB7E}" type="presParOf" srcId="{3693F9F8-A0B3-4073-B370-D9F0A87C1408}" destId="{25089269-978D-4088-BD06-108B7C654192}" srcOrd="2" destOrd="0" presId="urn:microsoft.com/office/officeart/2008/layout/LinedList"/>
    <dgm:cxn modelId="{AEC21EDB-A7E0-4019-851C-BC4437EAA5AB}" type="presParOf" srcId="{ADC064F1-5FC6-4F77-8616-7A1B7253D02B}" destId="{B6157B61-4F9C-4211-8021-821C4DD05C6C}" srcOrd="5" destOrd="0" presId="urn:microsoft.com/office/officeart/2008/layout/LinedList"/>
    <dgm:cxn modelId="{941C0EA4-C2F7-4C5A-AB28-4AC1AA7CBE11}" type="presParOf" srcId="{ADC064F1-5FC6-4F77-8616-7A1B7253D02B}" destId="{16F59200-B534-4BFE-96EE-130DCCEC23E1}" srcOrd="6" destOrd="0" presId="urn:microsoft.com/office/officeart/2008/layout/LinedList"/>
    <dgm:cxn modelId="{52B4604F-A2E9-4D0B-8DB2-B2D3141A1D31}" type="presParOf" srcId="{ADC064F1-5FC6-4F77-8616-7A1B7253D02B}" destId="{C47A90A6-0155-4CDC-AC74-21A2F5FE8DDC}" srcOrd="7" destOrd="0" presId="urn:microsoft.com/office/officeart/2008/layout/LinedList"/>
    <dgm:cxn modelId="{14BE9C68-EC36-4A18-B799-7DF859661C8A}" type="presParOf" srcId="{C47A90A6-0155-4CDC-AC74-21A2F5FE8DDC}" destId="{48052F41-A1BE-407E-8A9A-D7B319863032}" srcOrd="0" destOrd="0" presId="urn:microsoft.com/office/officeart/2008/layout/LinedList"/>
    <dgm:cxn modelId="{BFA6D915-0E9B-4EAB-BB3F-EB56CF2D6A7D}" type="presParOf" srcId="{C47A90A6-0155-4CDC-AC74-21A2F5FE8DDC}" destId="{7CDE3B2C-F519-46F2-8699-208C09573139}" srcOrd="1" destOrd="0" presId="urn:microsoft.com/office/officeart/2008/layout/LinedList"/>
    <dgm:cxn modelId="{BD38AA32-A84C-4703-8006-0E1F585BB1C5}" type="presParOf" srcId="{C47A90A6-0155-4CDC-AC74-21A2F5FE8DDC}" destId="{7E086045-B3CF-4F48-8452-4332CA800069}" srcOrd="2" destOrd="0" presId="urn:microsoft.com/office/officeart/2008/layout/LinedList"/>
    <dgm:cxn modelId="{18ED50F7-F458-45D3-8172-70463CE0062D}" type="presParOf" srcId="{ADC064F1-5FC6-4F77-8616-7A1B7253D02B}" destId="{B1DDAD4C-ECDA-4000-B7AB-3F79D8C36907}" srcOrd="8" destOrd="0" presId="urn:microsoft.com/office/officeart/2008/layout/LinedList"/>
    <dgm:cxn modelId="{12DBAF8C-3203-413B-B112-CE4C3C115E1E}" type="presParOf" srcId="{ADC064F1-5FC6-4F77-8616-7A1B7253D02B}" destId="{4D101081-F1B3-4B54-BE5B-A2E47F6C69A3}" srcOrd="9" destOrd="0" presId="urn:microsoft.com/office/officeart/2008/layout/LinedList"/>
    <dgm:cxn modelId="{BDBD1603-5EDB-441A-9070-06B3994D5931}" type="presParOf" srcId="{ADC064F1-5FC6-4F77-8616-7A1B7253D02B}" destId="{BFC3F95B-421E-474D-AA56-223DB42BC24A}" srcOrd="10" destOrd="0" presId="urn:microsoft.com/office/officeart/2008/layout/LinedList"/>
    <dgm:cxn modelId="{B932E3D8-76DB-48C2-BDB7-27B09B1846F3}" type="presParOf" srcId="{BFC3F95B-421E-474D-AA56-223DB42BC24A}" destId="{DADD8696-303C-4DA4-83F7-E24A566FB490}" srcOrd="0" destOrd="0" presId="urn:microsoft.com/office/officeart/2008/layout/LinedList"/>
    <dgm:cxn modelId="{E5697CC9-E839-42B0-94C5-387624388A81}" type="presParOf" srcId="{BFC3F95B-421E-474D-AA56-223DB42BC24A}" destId="{187116A8-B367-4C20-8922-B0B5D18BCD05}" srcOrd="1" destOrd="0" presId="urn:microsoft.com/office/officeart/2008/layout/LinedList"/>
    <dgm:cxn modelId="{9D0E96F8-17CD-4DFF-8B18-17E45AD3D4E4}" type="presParOf" srcId="{BFC3F95B-421E-474D-AA56-223DB42BC24A}" destId="{991E5AE1-9497-4177-B6DA-A81FDD3DA3F9}" srcOrd="2" destOrd="0" presId="urn:microsoft.com/office/officeart/2008/layout/LinedList"/>
    <dgm:cxn modelId="{38E8D321-AC85-4EC2-B8C4-DB03BE85DF1E}" type="presParOf" srcId="{ADC064F1-5FC6-4F77-8616-7A1B7253D02B}" destId="{E9F93638-DC86-4F27-AFA7-725D750C0594}" srcOrd="11" destOrd="0" presId="urn:microsoft.com/office/officeart/2008/layout/LinedList"/>
    <dgm:cxn modelId="{D08910FA-1F82-4CBA-8299-B1ECDEB5EEA3}" type="presParOf" srcId="{ADC064F1-5FC6-4F77-8616-7A1B7253D02B}" destId="{5AA01F3F-9CAE-4A1D-B8F3-1FB1630F82F7}" srcOrd="12" destOrd="0" presId="urn:microsoft.com/office/officeart/2008/layout/LinedList"/>
    <dgm:cxn modelId="{7741C6E6-793C-41CC-B348-66F613FF7700}" type="presParOf" srcId="{ADC064F1-5FC6-4F77-8616-7A1B7253D02B}" destId="{0D392586-5509-421B-AA8C-4B441BDF90E6}" srcOrd="13" destOrd="0" presId="urn:microsoft.com/office/officeart/2008/layout/LinedList"/>
    <dgm:cxn modelId="{7A097E2D-37B1-46F8-A2E7-929229ECFE09}" type="presParOf" srcId="{0D392586-5509-421B-AA8C-4B441BDF90E6}" destId="{2FF6DAAE-76DB-44FD-89E7-28FF0E8E6049}" srcOrd="0" destOrd="0" presId="urn:microsoft.com/office/officeart/2008/layout/LinedList"/>
    <dgm:cxn modelId="{D07AFAD4-9613-45A9-A056-ED2A94595030}" type="presParOf" srcId="{0D392586-5509-421B-AA8C-4B441BDF90E6}" destId="{F219C3AC-134B-43A5-AE17-C2CB1F33FFCC}" srcOrd="1" destOrd="0" presId="urn:microsoft.com/office/officeart/2008/layout/LinedList"/>
    <dgm:cxn modelId="{610030F6-D067-417D-B312-097F8B2E57C1}" type="presParOf" srcId="{0D392586-5509-421B-AA8C-4B441BDF90E6}" destId="{091CD172-A02B-4F75-AC46-71406272698E}" srcOrd="2" destOrd="0" presId="urn:microsoft.com/office/officeart/2008/layout/LinedList"/>
    <dgm:cxn modelId="{E161BB82-1796-448B-8AB5-445061B97782}" type="presParOf" srcId="{ADC064F1-5FC6-4F77-8616-7A1B7253D02B}" destId="{5AAF2CC2-D258-4B6D-999D-739BD153F129}" srcOrd="14" destOrd="0" presId="urn:microsoft.com/office/officeart/2008/layout/LinedList"/>
    <dgm:cxn modelId="{3EF850B3-B3EF-4FC5-9752-F1B358F5575A}" type="presParOf" srcId="{ADC064F1-5FC6-4F77-8616-7A1B7253D02B}" destId="{576418B1-BC5F-460F-80F6-12E436801917}" srcOrd="15" destOrd="0" presId="urn:microsoft.com/office/officeart/2008/layout/LinedList"/>
    <dgm:cxn modelId="{813D561B-C56F-4AB2-9EE2-5F32F45E1380}" type="presParOf" srcId="{ADC064F1-5FC6-4F77-8616-7A1B7253D02B}" destId="{772BE17D-D31E-4DC7-B338-CA5D60DC587E}" srcOrd="16" destOrd="0" presId="urn:microsoft.com/office/officeart/2008/layout/LinedList"/>
    <dgm:cxn modelId="{7B6642AC-F370-452F-B245-E8C972C13267}" type="presParOf" srcId="{772BE17D-D31E-4DC7-B338-CA5D60DC587E}" destId="{FDEDE47D-594F-4BFB-9807-60CC72FAE23C}" srcOrd="0" destOrd="0" presId="urn:microsoft.com/office/officeart/2008/layout/LinedList"/>
    <dgm:cxn modelId="{3832C6A7-9E3E-4F3F-9D2A-FBAF4C8BF8A3}" type="presParOf" srcId="{772BE17D-D31E-4DC7-B338-CA5D60DC587E}" destId="{A2CD3D68-56CE-4C6A-B913-B16DA676782E}" srcOrd="1" destOrd="0" presId="urn:microsoft.com/office/officeart/2008/layout/LinedList"/>
    <dgm:cxn modelId="{164B9040-3B2F-4DCE-A105-3681A55AECB6}" type="presParOf" srcId="{772BE17D-D31E-4DC7-B338-CA5D60DC587E}" destId="{74B01A7F-98F0-426B-903B-991131DE58F6}" srcOrd="2" destOrd="0" presId="urn:microsoft.com/office/officeart/2008/layout/LinedList"/>
    <dgm:cxn modelId="{18D9DCA7-260B-4F9B-BA65-19DF5960E99A}" type="presParOf" srcId="{ADC064F1-5FC6-4F77-8616-7A1B7253D02B}" destId="{78A4B166-EA68-4D4E-B46D-73B9B7A17A51}" srcOrd="17" destOrd="0" presId="urn:microsoft.com/office/officeart/2008/layout/LinedList"/>
    <dgm:cxn modelId="{7D893356-2A96-4159-89C4-82A646F136B0}" type="presParOf" srcId="{ADC064F1-5FC6-4F77-8616-7A1B7253D02B}" destId="{CBE86EFB-D2D5-479D-B015-21D8955B7801}" srcOrd="18"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73950F-385A-4839-9242-378B43269138}"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8719AE51-E517-4C9E-944F-BC40D47DDB73}">
      <dgm:prSet/>
      <dgm:spPr/>
      <dgm:t>
        <a:bodyPr/>
        <a:lstStyle/>
        <a:p>
          <a:r>
            <a:rPr lang="en-GB"/>
            <a:t>Groups identify:</a:t>
          </a:r>
          <a:endParaRPr lang="en-US"/>
        </a:p>
      </dgm:t>
    </dgm:pt>
    <dgm:pt modelId="{685CB550-5A6B-47F4-A69D-17F76FF3BF3B}" type="parTrans" cxnId="{AA90BE3F-3D4A-4FDC-AFC7-2B8835AEA8F1}">
      <dgm:prSet/>
      <dgm:spPr/>
      <dgm:t>
        <a:bodyPr/>
        <a:lstStyle/>
        <a:p>
          <a:endParaRPr lang="en-US"/>
        </a:p>
      </dgm:t>
    </dgm:pt>
    <dgm:pt modelId="{3DC88FEC-9B22-4511-BFE6-C09D8643B082}" type="sibTrans" cxnId="{AA90BE3F-3D4A-4FDC-AFC7-2B8835AEA8F1}">
      <dgm:prSet phldrT="01" phldr="0"/>
      <dgm:spPr/>
      <dgm:t>
        <a:bodyPr/>
        <a:lstStyle/>
        <a:p>
          <a:r>
            <a:rPr lang="en-US"/>
            <a:t>01</a:t>
          </a:r>
        </a:p>
      </dgm:t>
    </dgm:pt>
    <dgm:pt modelId="{28FA122F-38DD-41E9-BAC5-0F49FCDD7ACD}">
      <dgm:prSet/>
      <dgm:spPr/>
      <dgm:t>
        <a:bodyPr/>
        <a:lstStyle/>
        <a:p>
          <a:r>
            <a:rPr lang="en-GB"/>
            <a:t>Social, psychological, and structural causes of emotional distress</a:t>
          </a:r>
          <a:endParaRPr lang="en-US"/>
        </a:p>
      </dgm:t>
    </dgm:pt>
    <dgm:pt modelId="{FCC9A988-E690-449B-AC8D-BFAF1651055E}" type="parTrans" cxnId="{C79CA7FA-25A5-494B-8FD6-587CBC4175A3}">
      <dgm:prSet/>
      <dgm:spPr/>
      <dgm:t>
        <a:bodyPr/>
        <a:lstStyle/>
        <a:p>
          <a:endParaRPr lang="en-US"/>
        </a:p>
      </dgm:t>
    </dgm:pt>
    <dgm:pt modelId="{11BA8BDB-110A-42B1-B1A5-B0E0C6722BD2}" type="sibTrans" cxnId="{C79CA7FA-25A5-494B-8FD6-587CBC4175A3}">
      <dgm:prSet phldrT="02" phldr="0"/>
      <dgm:spPr/>
      <dgm:t>
        <a:bodyPr/>
        <a:lstStyle/>
        <a:p>
          <a:r>
            <a:rPr lang="en-US"/>
            <a:t>02</a:t>
          </a:r>
        </a:p>
      </dgm:t>
    </dgm:pt>
    <dgm:pt modelId="{C0DCE5DC-1F62-49C8-9680-61159B4C293E}">
      <dgm:prSet/>
      <dgm:spPr/>
      <dgm:t>
        <a:bodyPr/>
        <a:lstStyle/>
        <a:p>
          <a:r>
            <a:rPr lang="en-GB"/>
            <a:t>Short- and long-term implications for wellbeing</a:t>
          </a:r>
          <a:endParaRPr lang="en-US"/>
        </a:p>
      </dgm:t>
    </dgm:pt>
    <dgm:pt modelId="{17E0BE4D-D990-4D38-AC15-890D43E0CB29}" type="parTrans" cxnId="{32A3871A-7E3C-4ACB-83C7-276934ED3324}">
      <dgm:prSet/>
      <dgm:spPr/>
      <dgm:t>
        <a:bodyPr/>
        <a:lstStyle/>
        <a:p>
          <a:endParaRPr lang="en-US"/>
        </a:p>
      </dgm:t>
    </dgm:pt>
    <dgm:pt modelId="{4581D503-5D72-47B2-8259-E7590D57925E}" type="sibTrans" cxnId="{32A3871A-7E3C-4ACB-83C7-276934ED3324}">
      <dgm:prSet phldrT="03" phldr="0"/>
      <dgm:spPr/>
      <dgm:t>
        <a:bodyPr/>
        <a:lstStyle/>
        <a:p>
          <a:r>
            <a:rPr lang="en-US"/>
            <a:t>03</a:t>
          </a:r>
        </a:p>
      </dgm:t>
    </dgm:pt>
    <dgm:pt modelId="{CEBCB863-AB7C-4DE4-80DE-70B5B3AF2F14}">
      <dgm:prSet/>
      <dgm:spPr/>
      <dgm:t>
        <a:bodyPr/>
        <a:lstStyle/>
        <a:p>
          <a:r>
            <a:rPr lang="en-GB"/>
            <a:t>Risks of normalising emotional suffering as “just ageing”</a:t>
          </a:r>
          <a:endParaRPr lang="en-US"/>
        </a:p>
      </dgm:t>
    </dgm:pt>
    <dgm:pt modelId="{CEFB3214-81A6-4A95-8B00-F3E8330F36AC}" type="parTrans" cxnId="{41591FE4-CADB-4AAA-873A-779913F40B9B}">
      <dgm:prSet/>
      <dgm:spPr/>
      <dgm:t>
        <a:bodyPr/>
        <a:lstStyle/>
        <a:p>
          <a:endParaRPr lang="en-US"/>
        </a:p>
      </dgm:t>
    </dgm:pt>
    <dgm:pt modelId="{D75BD2D6-04E4-41BC-A595-EDF3170F6707}" type="sibTrans" cxnId="{41591FE4-CADB-4AAA-873A-779913F40B9B}">
      <dgm:prSet phldrT="04" phldr="0"/>
      <dgm:spPr/>
      <dgm:t>
        <a:bodyPr/>
        <a:lstStyle/>
        <a:p>
          <a:r>
            <a:rPr lang="en-US"/>
            <a:t>04</a:t>
          </a:r>
        </a:p>
      </dgm:t>
    </dgm:pt>
    <dgm:pt modelId="{19E16274-073D-4C72-A75F-B581F54694E8}" type="pres">
      <dgm:prSet presAssocID="{E173950F-385A-4839-9242-378B43269138}" presName="Name0" presStyleCnt="0">
        <dgm:presLayoutVars>
          <dgm:animLvl val="lvl"/>
          <dgm:resizeHandles val="exact"/>
        </dgm:presLayoutVars>
      </dgm:prSet>
      <dgm:spPr/>
    </dgm:pt>
    <dgm:pt modelId="{5BAD3303-7D4F-4F8B-9E14-34512103C2A2}" type="pres">
      <dgm:prSet presAssocID="{8719AE51-E517-4C9E-944F-BC40D47DDB73}" presName="compositeNode" presStyleCnt="0">
        <dgm:presLayoutVars>
          <dgm:bulletEnabled val="1"/>
        </dgm:presLayoutVars>
      </dgm:prSet>
      <dgm:spPr/>
    </dgm:pt>
    <dgm:pt modelId="{E4638CB4-B4D9-4B15-9549-2A0D38606814}" type="pres">
      <dgm:prSet presAssocID="{8719AE51-E517-4C9E-944F-BC40D47DDB73}" presName="bgRect" presStyleLbl="alignNode1" presStyleIdx="0" presStyleCnt="4"/>
      <dgm:spPr/>
    </dgm:pt>
    <dgm:pt modelId="{8569C7F3-570D-4D5A-8C8D-3CAF74DE0DC4}" type="pres">
      <dgm:prSet presAssocID="{3DC88FEC-9B22-4511-BFE6-C09D8643B082}" presName="sibTransNodeRect" presStyleLbl="alignNode1" presStyleIdx="0" presStyleCnt="4">
        <dgm:presLayoutVars>
          <dgm:chMax val="0"/>
          <dgm:bulletEnabled val="1"/>
        </dgm:presLayoutVars>
      </dgm:prSet>
      <dgm:spPr/>
    </dgm:pt>
    <dgm:pt modelId="{47F60B27-F14E-4FBE-ACEC-BED65F8C81D6}" type="pres">
      <dgm:prSet presAssocID="{8719AE51-E517-4C9E-944F-BC40D47DDB73}" presName="nodeRect" presStyleLbl="alignNode1" presStyleIdx="0" presStyleCnt="4">
        <dgm:presLayoutVars>
          <dgm:bulletEnabled val="1"/>
        </dgm:presLayoutVars>
      </dgm:prSet>
      <dgm:spPr/>
    </dgm:pt>
    <dgm:pt modelId="{F10739EA-D7A7-4751-A8F3-904E808042BC}" type="pres">
      <dgm:prSet presAssocID="{3DC88FEC-9B22-4511-BFE6-C09D8643B082}" presName="sibTrans" presStyleCnt="0"/>
      <dgm:spPr/>
    </dgm:pt>
    <dgm:pt modelId="{9D39498C-B848-4EE4-935A-D3BB4D19D33F}" type="pres">
      <dgm:prSet presAssocID="{28FA122F-38DD-41E9-BAC5-0F49FCDD7ACD}" presName="compositeNode" presStyleCnt="0">
        <dgm:presLayoutVars>
          <dgm:bulletEnabled val="1"/>
        </dgm:presLayoutVars>
      </dgm:prSet>
      <dgm:spPr/>
    </dgm:pt>
    <dgm:pt modelId="{304751F6-BC17-45CF-A7EA-E4FAD125C32E}" type="pres">
      <dgm:prSet presAssocID="{28FA122F-38DD-41E9-BAC5-0F49FCDD7ACD}" presName="bgRect" presStyleLbl="alignNode1" presStyleIdx="1" presStyleCnt="4"/>
      <dgm:spPr/>
    </dgm:pt>
    <dgm:pt modelId="{7A061927-4DD2-477B-8AFF-2411B22C31B2}" type="pres">
      <dgm:prSet presAssocID="{11BA8BDB-110A-42B1-B1A5-B0E0C6722BD2}" presName="sibTransNodeRect" presStyleLbl="alignNode1" presStyleIdx="1" presStyleCnt="4">
        <dgm:presLayoutVars>
          <dgm:chMax val="0"/>
          <dgm:bulletEnabled val="1"/>
        </dgm:presLayoutVars>
      </dgm:prSet>
      <dgm:spPr/>
    </dgm:pt>
    <dgm:pt modelId="{824BCD38-F153-4C79-BCB1-AE4D89BFAC6B}" type="pres">
      <dgm:prSet presAssocID="{28FA122F-38DD-41E9-BAC5-0F49FCDD7ACD}" presName="nodeRect" presStyleLbl="alignNode1" presStyleIdx="1" presStyleCnt="4">
        <dgm:presLayoutVars>
          <dgm:bulletEnabled val="1"/>
        </dgm:presLayoutVars>
      </dgm:prSet>
      <dgm:spPr/>
    </dgm:pt>
    <dgm:pt modelId="{FCD8E3F0-0D88-4C92-9BE5-57E768EF3ACA}" type="pres">
      <dgm:prSet presAssocID="{11BA8BDB-110A-42B1-B1A5-B0E0C6722BD2}" presName="sibTrans" presStyleCnt="0"/>
      <dgm:spPr/>
    </dgm:pt>
    <dgm:pt modelId="{B7C618D0-A4A1-450F-9054-1160B8D3D705}" type="pres">
      <dgm:prSet presAssocID="{C0DCE5DC-1F62-49C8-9680-61159B4C293E}" presName="compositeNode" presStyleCnt="0">
        <dgm:presLayoutVars>
          <dgm:bulletEnabled val="1"/>
        </dgm:presLayoutVars>
      </dgm:prSet>
      <dgm:spPr/>
    </dgm:pt>
    <dgm:pt modelId="{BA6C72C5-C944-4C59-98F0-4B85BCFFA3C8}" type="pres">
      <dgm:prSet presAssocID="{C0DCE5DC-1F62-49C8-9680-61159B4C293E}" presName="bgRect" presStyleLbl="alignNode1" presStyleIdx="2" presStyleCnt="4"/>
      <dgm:spPr/>
    </dgm:pt>
    <dgm:pt modelId="{C898D201-363E-41E1-B27E-841AFCEA4EB8}" type="pres">
      <dgm:prSet presAssocID="{4581D503-5D72-47B2-8259-E7590D57925E}" presName="sibTransNodeRect" presStyleLbl="alignNode1" presStyleIdx="2" presStyleCnt="4">
        <dgm:presLayoutVars>
          <dgm:chMax val="0"/>
          <dgm:bulletEnabled val="1"/>
        </dgm:presLayoutVars>
      </dgm:prSet>
      <dgm:spPr/>
    </dgm:pt>
    <dgm:pt modelId="{D1810B89-C772-41F7-A57D-655CD0502279}" type="pres">
      <dgm:prSet presAssocID="{C0DCE5DC-1F62-49C8-9680-61159B4C293E}" presName="nodeRect" presStyleLbl="alignNode1" presStyleIdx="2" presStyleCnt="4">
        <dgm:presLayoutVars>
          <dgm:bulletEnabled val="1"/>
        </dgm:presLayoutVars>
      </dgm:prSet>
      <dgm:spPr/>
    </dgm:pt>
    <dgm:pt modelId="{113B9931-1FA7-4A4E-A9B3-C62E6BFBBC04}" type="pres">
      <dgm:prSet presAssocID="{4581D503-5D72-47B2-8259-E7590D57925E}" presName="sibTrans" presStyleCnt="0"/>
      <dgm:spPr/>
    </dgm:pt>
    <dgm:pt modelId="{463FC4B6-D9F6-4E3D-84BD-41AE5AC522AC}" type="pres">
      <dgm:prSet presAssocID="{CEBCB863-AB7C-4DE4-80DE-70B5B3AF2F14}" presName="compositeNode" presStyleCnt="0">
        <dgm:presLayoutVars>
          <dgm:bulletEnabled val="1"/>
        </dgm:presLayoutVars>
      </dgm:prSet>
      <dgm:spPr/>
    </dgm:pt>
    <dgm:pt modelId="{E00D9BA7-4278-4DAB-B528-4CC7001A89C3}" type="pres">
      <dgm:prSet presAssocID="{CEBCB863-AB7C-4DE4-80DE-70B5B3AF2F14}" presName="bgRect" presStyleLbl="alignNode1" presStyleIdx="3" presStyleCnt="4"/>
      <dgm:spPr/>
    </dgm:pt>
    <dgm:pt modelId="{5C937DD7-4F43-4B02-9441-AC4A814C77CC}" type="pres">
      <dgm:prSet presAssocID="{D75BD2D6-04E4-41BC-A595-EDF3170F6707}" presName="sibTransNodeRect" presStyleLbl="alignNode1" presStyleIdx="3" presStyleCnt="4">
        <dgm:presLayoutVars>
          <dgm:chMax val="0"/>
          <dgm:bulletEnabled val="1"/>
        </dgm:presLayoutVars>
      </dgm:prSet>
      <dgm:spPr/>
    </dgm:pt>
    <dgm:pt modelId="{3E3808A6-E8FC-49BA-9578-7B10CE9ABEA5}" type="pres">
      <dgm:prSet presAssocID="{CEBCB863-AB7C-4DE4-80DE-70B5B3AF2F14}" presName="nodeRect" presStyleLbl="alignNode1" presStyleIdx="3" presStyleCnt="4">
        <dgm:presLayoutVars>
          <dgm:bulletEnabled val="1"/>
        </dgm:presLayoutVars>
      </dgm:prSet>
      <dgm:spPr/>
    </dgm:pt>
  </dgm:ptLst>
  <dgm:cxnLst>
    <dgm:cxn modelId="{DB2D2804-555B-4FAC-9821-7A566C9A84C5}" type="presOf" srcId="{CEBCB863-AB7C-4DE4-80DE-70B5B3AF2F14}" destId="{E00D9BA7-4278-4DAB-B528-4CC7001A89C3}" srcOrd="0" destOrd="0" presId="urn:microsoft.com/office/officeart/2016/7/layout/LinearBlockProcessNumbered"/>
    <dgm:cxn modelId="{BDD1C505-B156-4B77-ABFB-14CF18098CCB}" type="presOf" srcId="{4581D503-5D72-47B2-8259-E7590D57925E}" destId="{C898D201-363E-41E1-B27E-841AFCEA4EB8}" srcOrd="0" destOrd="0" presId="urn:microsoft.com/office/officeart/2016/7/layout/LinearBlockProcessNumbered"/>
    <dgm:cxn modelId="{32A3871A-7E3C-4ACB-83C7-276934ED3324}" srcId="{E173950F-385A-4839-9242-378B43269138}" destId="{C0DCE5DC-1F62-49C8-9680-61159B4C293E}" srcOrd="2" destOrd="0" parTransId="{17E0BE4D-D990-4D38-AC15-890D43E0CB29}" sibTransId="{4581D503-5D72-47B2-8259-E7590D57925E}"/>
    <dgm:cxn modelId="{F9F35C22-B862-46AA-9EBE-6D55CF906C8D}" type="presOf" srcId="{E173950F-385A-4839-9242-378B43269138}" destId="{19E16274-073D-4C72-A75F-B581F54694E8}" srcOrd="0" destOrd="0" presId="urn:microsoft.com/office/officeart/2016/7/layout/LinearBlockProcessNumbered"/>
    <dgm:cxn modelId="{50B3072E-F171-4D92-BAEE-79ED13E08862}" type="presOf" srcId="{C0DCE5DC-1F62-49C8-9680-61159B4C293E}" destId="{BA6C72C5-C944-4C59-98F0-4B85BCFFA3C8}" srcOrd="0" destOrd="0" presId="urn:microsoft.com/office/officeart/2016/7/layout/LinearBlockProcessNumbered"/>
    <dgm:cxn modelId="{AA90BE3F-3D4A-4FDC-AFC7-2B8835AEA8F1}" srcId="{E173950F-385A-4839-9242-378B43269138}" destId="{8719AE51-E517-4C9E-944F-BC40D47DDB73}" srcOrd="0" destOrd="0" parTransId="{685CB550-5A6B-47F4-A69D-17F76FF3BF3B}" sibTransId="{3DC88FEC-9B22-4511-BFE6-C09D8643B082}"/>
    <dgm:cxn modelId="{7D31C05D-95FD-449A-876E-6EDEA1D81693}" type="presOf" srcId="{8719AE51-E517-4C9E-944F-BC40D47DDB73}" destId="{E4638CB4-B4D9-4B15-9549-2A0D38606814}" srcOrd="0" destOrd="0" presId="urn:microsoft.com/office/officeart/2016/7/layout/LinearBlockProcessNumbered"/>
    <dgm:cxn modelId="{EA54F85A-DFE3-45E1-B9E5-E1E4CD6626FF}" type="presOf" srcId="{D75BD2D6-04E4-41BC-A595-EDF3170F6707}" destId="{5C937DD7-4F43-4B02-9441-AC4A814C77CC}" srcOrd="0" destOrd="0" presId="urn:microsoft.com/office/officeart/2016/7/layout/LinearBlockProcessNumbered"/>
    <dgm:cxn modelId="{6E3B917D-611E-45B6-A81B-5131A0CAA388}" type="presOf" srcId="{CEBCB863-AB7C-4DE4-80DE-70B5B3AF2F14}" destId="{3E3808A6-E8FC-49BA-9578-7B10CE9ABEA5}" srcOrd="1" destOrd="0" presId="urn:microsoft.com/office/officeart/2016/7/layout/LinearBlockProcessNumbered"/>
    <dgm:cxn modelId="{B4CD3B93-46DB-49C1-881D-F41B3B3D3FC9}" type="presOf" srcId="{C0DCE5DC-1F62-49C8-9680-61159B4C293E}" destId="{D1810B89-C772-41F7-A57D-655CD0502279}" srcOrd="1" destOrd="0" presId="urn:microsoft.com/office/officeart/2016/7/layout/LinearBlockProcessNumbered"/>
    <dgm:cxn modelId="{6C1800B3-CC2D-4768-8BD7-86C07B2AD444}" type="presOf" srcId="{28FA122F-38DD-41E9-BAC5-0F49FCDD7ACD}" destId="{824BCD38-F153-4C79-BCB1-AE4D89BFAC6B}" srcOrd="1" destOrd="0" presId="urn:microsoft.com/office/officeart/2016/7/layout/LinearBlockProcessNumbered"/>
    <dgm:cxn modelId="{89EB6EC0-71C0-4CAE-943F-ECBD162E08C2}" type="presOf" srcId="{11BA8BDB-110A-42B1-B1A5-B0E0C6722BD2}" destId="{7A061927-4DD2-477B-8AFF-2411B22C31B2}" srcOrd="0" destOrd="0" presId="urn:microsoft.com/office/officeart/2016/7/layout/LinearBlockProcessNumbered"/>
    <dgm:cxn modelId="{333B9BD0-1AFC-4A8A-A975-F34B66199E4C}" type="presOf" srcId="{8719AE51-E517-4C9E-944F-BC40D47DDB73}" destId="{47F60B27-F14E-4FBE-ACEC-BED65F8C81D6}" srcOrd="1" destOrd="0" presId="urn:microsoft.com/office/officeart/2016/7/layout/LinearBlockProcessNumbered"/>
    <dgm:cxn modelId="{2105C0D8-DAF6-4B4B-B7BB-B031FBE3929A}" type="presOf" srcId="{3DC88FEC-9B22-4511-BFE6-C09D8643B082}" destId="{8569C7F3-570D-4D5A-8C8D-3CAF74DE0DC4}" srcOrd="0" destOrd="0" presId="urn:microsoft.com/office/officeart/2016/7/layout/LinearBlockProcessNumbered"/>
    <dgm:cxn modelId="{41591FE4-CADB-4AAA-873A-779913F40B9B}" srcId="{E173950F-385A-4839-9242-378B43269138}" destId="{CEBCB863-AB7C-4DE4-80DE-70B5B3AF2F14}" srcOrd="3" destOrd="0" parTransId="{CEFB3214-81A6-4A95-8B00-F3E8330F36AC}" sibTransId="{D75BD2D6-04E4-41BC-A595-EDF3170F6707}"/>
    <dgm:cxn modelId="{6063A3EB-D380-4456-800F-E13621FE4337}" type="presOf" srcId="{28FA122F-38DD-41E9-BAC5-0F49FCDD7ACD}" destId="{304751F6-BC17-45CF-A7EA-E4FAD125C32E}" srcOrd="0" destOrd="0" presId="urn:microsoft.com/office/officeart/2016/7/layout/LinearBlockProcessNumbered"/>
    <dgm:cxn modelId="{C79CA7FA-25A5-494B-8FD6-587CBC4175A3}" srcId="{E173950F-385A-4839-9242-378B43269138}" destId="{28FA122F-38DD-41E9-BAC5-0F49FCDD7ACD}" srcOrd="1" destOrd="0" parTransId="{FCC9A988-E690-449B-AC8D-BFAF1651055E}" sibTransId="{11BA8BDB-110A-42B1-B1A5-B0E0C6722BD2}"/>
    <dgm:cxn modelId="{469DB9A2-A6E6-493A-B344-D3F68743F397}" type="presParOf" srcId="{19E16274-073D-4C72-A75F-B581F54694E8}" destId="{5BAD3303-7D4F-4F8B-9E14-34512103C2A2}" srcOrd="0" destOrd="0" presId="urn:microsoft.com/office/officeart/2016/7/layout/LinearBlockProcessNumbered"/>
    <dgm:cxn modelId="{5E627289-1907-4A98-8BE5-22B2C1E1DC02}" type="presParOf" srcId="{5BAD3303-7D4F-4F8B-9E14-34512103C2A2}" destId="{E4638CB4-B4D9-4B15-9549-2A0D38606814}" srcOrd="0" destOrd="0" presId="urn:microsoft.com/office/officeart/2016/7/layout/LinearBlockProcessNumbered"/>
    <dgm:cxn modelId="{91E06F85-0B75-43BE-A1E6-2B86D44A434B}" type="presParOf" srcId="{5BAD3303-7D4F-4F8B-9E14-34512103C2A2}" destId="{8569C7F3-570D-4D5A-8C8D-3CAF74DE0DC4}" srcOrd="1" destOrd="0" presId="urn:microsoft.com/office/officeart/2016/7/layout/LinearBlockProcessNumbered"/>
    <dgm:cxn modelId="{0D568A4A-E4BB-4896-858C-401A69A3E884}" type="presParOf" srcId="{5BAD3303-7D4F-4F8B-9E14-34512103C2A2}" destId="{47F60B27-F14E-4FBE-ACEC-BED65F8C81D6}" srcOrd="2" destOrd="0" presId="urn:microsoft.com/office/officeart/2016/7/layout/LinearBlockProcessNumbered"/>
    <dgm:cxn modelId="{FE348E2D-1231-431F-A1F3-2EB06DEE17BB}" type="presParOf" srcId="{19E16274-073D-4C72-A75F-B581F54694E8}" destId="{F10739EA-D7A7-4751-A8F3-904E808042BC}" srcOrd="1" destOrd="0" presId="urn:microsoft.com/office/officeart/2016/7/layout/LinearBlockProcessNumbered"/>
    <dgm:cxn modelId="{1AD2EBE0-6C1C-4FF9-9F08-8D6E45609CDF}" type="presParOf" srcId="{19E16274-073D-4C72-A75F-B581F54694E8}" destId="{9D39498C-B848-4EE4-935A-D3BB4D19D33F}" srcOrd="2" destOrd="0" presId="urn:microsoft.com/office/officeart/2016/7/layout/LinearBlockProcessNumbered"/>
    <dgm:cxn modelId="{1E9D13AA-8FFF-426B-92CF-4092AF8DEE14}" type="presParOf" srcId="{9D39498C-B848-4EE4-935A-D3BB4D19D33F}" destId="{304751F6-BC17-45CF-A7EA-E4FAD125C32E}" srcOrd="0" destOrd="0" presId="urn:microsoft.com/office/officeart/2016/7/layout/LinearBlockProcessNumbered"/>
    <dgm:cxn modelId="{E99241CF-6E7D-406B-B241-620118D29319}" type="presParOf" srcId="{9D39498C-B848-4EE4-935A-D3BB4D19D33F}" destId="{7A061927-4DD2-477B-8AFF-2411B22C31B2}" srcOrd="1" destOrd="0" presId="urn:microsoft.com/office/officeart/2016/7/layout/LinearBlockProcessNumbered"/>
    <dgm:cxn modelId="{D15D6294-AA3E-48FA-B412-C2EFE043C387}" type="presParOf" srcId="{9D39498C-B848-4EE4-935A-D3BB4D19D33F}" destId="{824BCD38-F153-4C79-BCB1-AE4D89BFAC6B}" srcOrd="2" destOrd="0" presId="urn:microsoft.com/office/officeart/2016/7/layout/LinearBlockProcessNumbered"/>
    <dgm:cxn modelId="{011B212D-741D-4620-BFE9-F6D5B3009155}" type="presParOf" srcId="{19E16274-073D-4C72-A75F-B581F54694E8}" destId="{FCD8E3F0-0D88-4C92-9BE5-57E768EF3ACA}" srcOrd="3" destOrd="0" presId="urn:microsoft.com/office/officeart/2016/7/layout/LinearBlockProcessNumbered"/>
    <dgm:cxn modelId="{4D075E39-F201-4E3D-B762-6AF979162C4A}" type="presParOf" srcId="{19E16274-073D-4C72-A75F-B581F54694E8}" destId="{B7C618D0-A4A1-450F-9054-1160B8D3D705}" srcOrd="4" destOrd="0" presId="urn:microsoft.com/office/officeart/2016/7/layout/LinearBlockProcessNumbered"/>
    <dgm:cxn modelId="{11732E3F-C16D-4CC4-82B8-32F9A6034F2E}" type="presParOf" srcId="{B7C618D0-A4A1-450F-9054-1160B8D3D705}" destId="{BA6C72C5-C944-4C59-98F0-4B85BCFFA3C8}" srcOrd="0" destOrd="0" presId="urn:microsoft.com/office/officeart/2016/7/layout/LinearBlockProcessNumbered"/>
    <dgm:cxn modelId="{34C35734-CB59-4291-B348-73467A01C67E}" type="presParOf" srcId="{B7C618D0-A4A1-450F-9054-1160B8D3D705}" destId="{C898D201-363E-41E1-B27E-841AFCEA4EB8}" srcOrd="1" destOrd="0" presId="urn:microsoft.com/office/officeart/2016/7/layout/LinearBlockProcessNumbered"/>
    <dgm:cxn modelId="{291A9E78-B5A3-4EB7-B0C1-EC86AC39F6F0}" type="presParOf" srcId="{B7C618D0-A4A1-450F-9054-1160B8D3D705}" destId="{D1810B89-C772-41F7-A57D-655CD0502279}" srcOrd="2" destOrd="0" presId="urn:microsoft.com/office/officeart/2016/7/layout/LinearBlockProcessNumbered"/>
    <dgm:cxn modelId="{48DE124E-C6EB-43FA-9867-DD27ACE6D4A6}" type="presParOf" srcId="{19E16274-073D-4C72-A75F-B581F54694E8}" destId="{113B9931-1FA7-4A4E-A9B3-C62E6BFBBC04}" srcOrd="5" destOrd="0" presId="urn:microsoft.com/office/officeart/2016/7/layout/LinearBlockProcessNumbered"/>
    <dgm:cxn modelId="{3200D386-CA02-46D5-8343-B3D6F8856A37}" type="presParOf" srcId="{19E16274-073D-4C72-A75F-B581F54694E8}" destId="{463FC4B6-D9F6-4E3D-84BD-41AE5AC522AC}" srcOrd="6" destOrd="0" presId="urn:microsoft.com/office/officeart/2016/7/layout/LinearBlockProcessNumbered"/>
    <dgm:cxn modelId="{B6A95092-84FD-487A-B876-D7EF6730B10E}" type="presParOf" srcId="{463FC4B6-D9F6-4E3D-84BD-41AE5AC522AC}" destId="{E00D9BA7-4278-4DAB-B528-4CC7001A89C3}" srcOrd="0" destOrd="0" presId="urn:microsoft.com/office/officeart/2016/7/layout/LinearBlockProcessNumbered"/>
    <dgm:cxn modelId="{CD7833AA-658B-4454-A2C4-16A3C5F40A50}" type="presParOf" srcId="{463FC4B6-D9F6-4E3D-84BD-41AE5AC522AC}" destId="{5C937DD7-4F43-4B02-9441-AC4A814C77CC}" srcOrd="1" destOrd="0" presId="urn:microsoft.com/office/officeart/2016/7/layout/LinearBlockProcessNumbered"/>
    <dgm:cxn modelId="{CB62557B-0FAD-495C-A124-355CB5B08506}" type="presParOf" srcId="{463FC4B6-D9F6-4E3D-84BD-41AE5AC522AC}" destId="{3E3808A6-E8FC-49BA-9578-7B10CE9ABEA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BE997D-BAD8-44EA-B99B-14EBA3D8AFA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8FC61A-978A-415E-8497-0B8467D0DD71}">
      <dgm:prSet/>
      <dgm:spPr/>
      <dgm:t>
        <a:bodyPr/>
        <a:lstStyle/>
        <a:p>
          <a:r>
            <a:rPr lang="en-GB"/>
            <a:t>Bereavement and Loss </a:t>
          </a:r>
          <a:endParaRPr lang="en-US"/>
        </a:p>
      </dgm:t>
    </dgm:pt>
    <dgm:pt modelId="{5192C48A-2030-4D47-8B23-DE695D396562}" type="parTrans" cxnId="{8CFF8BC0-76AC-463D-9598-C0BC8ECB4307}">
      <dgm:prSet/>
      <dgm:spPr/>
      <dgm:t>
        <a:bodyPr/>
        <a:lstStyle/>
        <a:p>
          <a:endParaRPr lang="en-US"/>
        </a:p>
      </dgm:t>
    </dgm:pt>
    <dgm:pt modelId="{043E7051-BD3C-4128-B270-E792C8F53651}" type="sibTrans" cxnId="{8CFF8BC0-76AC-463D-9598-C0BC8ECB4307}">
      <dgm:prSet/>
      <dgm:spPr/>
      <dgm:t>
        <a:bodyPr/>
        <a:lstStyle/>
        <a:p>
          <a:endParaRPr lang="en-US"/>
        </a:p>
      </dgm:t>
    </dgm:pt>
    <dgm:pt modelId="{D4B47D28-F29A-42CC-9272-D59A0A68FE72}">
      <dgm:prSet/>
      <dgm:spPr/>
      <dgm:t>
        <a:bodyPr/>
        <a:lstStyle/>
        <a:p>
          <a:r>
            <a:rPr lang="en-GB"/>
            <a:t>Diminishing support systems </a:t>
          </a:r>
          <a:endParaRPr lang="en-US"/>
        </a:p>
      </dgm:t>
    </dgm:pt>
    <dgm:pt modelId="{D4EBC04B-282A-4522-B109-E2156F1C0C4B}" type="parTrans" cxnId="{2B94F9A5-7128-49D3-AA1F-A761E3BBD9AB}">
      <dgm:prSet/>
      <dgm:spPr/>
      <dgm:t>
        <a:bodyPr/>
        <a:lstStyle/>
        <a:p>
          <a:endParaRPr lang="en-US"/>
        </a:p>
      </dgm:t>
    </dgm:pt>
    <dgm:pt modelId="{68C5DDE9-8F7D-47B1-9113-BDEAF210177F}" type="sibTrans" cxnId="{2B94F9A5-7128-49D3-AA1F-A761E3BBD9AB}">
      <dgm:prSet/>
      <dgm:spPr/>
      <dgm:t>
        <a:bodyPr/>
        <a:lstStyle/>
        <a:p>
          <a:endParaRPr lang="en-US"/>
        </a:p>
      </dgm:t>
    </dgm:pt>
    <dgm:pt modelId="{29C97D56-F9DE-492F-8033-19B38AAAB5EA}">
      <dgm:prSet/>
      <dgm:spPr/>
      <dgm:t>
        <a:bodyPr/>
        <a:lstStyle/>
        <a:p>
          <a:r>
            <a:rPr lang="en-GB"/>
            <a:t>Social Isolation </a:t>
          </a:r>
          <a:endParaRPr lang="en-US"/>
        </a:p>
      </dgm:t>
    </dgm:pt>
    <dgm:pt modelId="{4EF8DEF6-35AD-413A-AE47-6AEE3E94324A}" type="parTrans" cxnId="{E1815395-4917-4470-A18E-572A886B9FC8}">
      <dgm:prSet/>
      <dgm:spPr/>
      <dgm:t>
        <a:bodyPr/>
        <a:lstStyle/>
        <a:p>
          <a:endParaRPr lang="en-US"/>
        </a:p>
      </dgm:t>
    </dgm:pt>
    <dgm:pt modelId="{AFBBD86F-2FF7-4CE5-AC80-FDF7DB3E42FA}" type="sibTrans" cxnId="{E1815395-4917-4470-A18E-572A886B9FC8}">
      <dgm:prSet/>
      <dgm:spPr/>
      <dgm:t>
        <a:bodyPr/>
        <a:lstStyle/>
        <a:p>
          <a:endParaRPr lang="en-US"/>
        </a:p>
      </dgm:t>
    </dgm:pt>
    <dgm:pt modelId="{ABA5A317-37CE-47CF-9EFA-F14CDBF74CF7}">
      <dgm:prSet/>
      <dgm:spPr/>
      <dgm:t>
        <a:bodyPr/>
        <a:lstStyle/>
        <a:p>
          <a:r>
            <a:rPr lang="en-GB"/>
            <a:t>Reduced independence </a:t>
          </a:r>
          <a:endParaRPr lang="en-US"/>
        </a:p>
      </dgm:t>
    </dgm:pt>
    <dgm:pt modelId="{4781E996-2CD8-493C-99D8-FDB59770FAE7}" type="parTrans" cxnId="{31D5E921-4C7C-4D3D-A1B5-E0A0A0C8D438}">
      <dgm:prSet/>
      <dgm:spPr/>
      <dgm:t>
        <a:bodyPr/>
        <a:lstStyle/>
        <a:p>
          <a:endParaRPr lang="en-US"/>
        </a:p>
      </dgm:t>
    </dgm:pt>
    <dgm:pt modelId="{241AF347-A502-455E-9C33-56E1DE3BD9FA}" type="sibTrans" cxnId="{31D5E921-4C7C-4D3D-A1B5-E0A0A0C8D438}">
      <dgm:prSet/>
      <dgm:spPr/>
      <dgm:t>
        <a:bodyPr/>
        <a:lstStyle/>
        <a:p>
          <a:endParaRPr lang="en-US"/>
        </a:p>
      </dgm:t>
    </dgm:pt>
    <dgm:pt modelId="{E4AE3641-E52D-48FD-BB8E-7A1CBD0ED526}" type="pres">
      <dgm:prSet presAssocID="{CBBE997D-BAD8-44EA-B99B-14EBA3D8AFAF}" presName="root" presStyleCnt="0">
        <dgm:presLayoutVars>
          <dgm:dir/>
          <dgm:resizeHandles val="exact"/>
        </dgm:presLayoutVars>
      </dgm:prSet>
      <dgm:spPr/>
    </dgm:pt>
    <dgm:pt modelId="{E79C57D6-820B-4800-85F1-3149F990059C}" type="pres">
      <dgm:prSet presAssocID="{568FC61A-978A-415E-8497-0B8467D0DD71}" presName="compNode" presStyleCnt="0"/>
      <dgm:spPr/>
    </dgm:pt>
    <dgm:pt modelId="{647FB3BA-1A40-42AA-9E34-EAD35D785662}" type="pres">
      <dgm:prSet presAssocID="{568FC61A-978A-415E-8497-0B8467D0DD7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ying Face with No Fill"/>
        </a:ext>
      </dgm:extLst>
    </dgm:pt>
    <dgm:pt modelId="{ED9597B7-9835-40A5-98BE-CBE0E49E43CE}" type="pres">
      <dgm:prSet presAssocID="{568FC61A-978A-415E-8497-0B8467D0DD71}" presName="spaceRect" presStyleCnt="0"/>
      <dgm:spPr/>
    </dgm:pt>
    <dgm:pt modelId="{5875D563-C60F-42D4-9E55-C9E94097FADF}" type="pres">
      <dgm:prSet presAssocID="{568FC61A-978A-415E-8497-0B8467D0DD71}" presName="textRect" presStyleLbl="revTx" presStyleIdx="0" presStyleCnt="4">
        <dgm:presLayoutVars>
          <dgm:chMax val="1"/>
          <dgm:chPref val="1"/>
        </dgm:presLayoutVars>
      </dgm:prSet>
      <dgm:spPr/>
    </dgm:pt>
    <dgm:pt modelId="{B7D8AD11-92F7-4840-A6D1-E0FB95A0CCB2}" type="pres">
      <dgm:prSet presAssocID="{043E7051-BD3C-4128-B270-E792C8F53651}" presName="sibTrans" presStyleCnt="0"/>
      <dgm:spPr/>
    </dgm:pt>
    <dgm:pt modelId="{AC0CC19E-BA1B-4901-B096-2999E589BFBB}" type="pres">
      <dgm:prSet presAssocID="{D4B47D28-F29A-42CC-9272-D59A0A68FE72}" presName="compNode" presStyleCnt="0"/>
      <dgm:spPr/>
    </dgm:pt>
    <dgm:pt modelId="{CAED77D9-60DF-4260-B392-792D803A328E}" type="pres">
      <dgm:prSet presAssocID="{D4B47D28-F29A-42CC-9272-D59A0A68FE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13C69978-2889-4264-8065-C8D009821523}" type="pres">
      <dgm:prSet presAssocID="{D4B47D28-F29A-42CC-9272-D59A0A68FE72}" presName="spaceRect" presStyleCnt="0"/>
      <dgm:spPr/>
    </dgm:pt>
    <dgm:pt modelId="{A174B2F4-2BDC-41E5-AC5A-7A73472A712E}" type="pres">
      <dgm:prSet presAssocID="{D4B47D28-F29A-42CC-9272-D59A0A68FE72}" presName="textRect" presStyleLbl="revTx" presStyleIdx="1" presStyleCnt="4">
        <dgm:presLayoutVars>
          <dgm:chMax val="1"/>
          <dgm:chPref val="1"/>
        </dgm:presLayoutVars>
      </dgm:prSet>
      <dgm:spPr/>
    </dgm:pt>
    <dgm:pt modelId="{E3BF3636-0082-4176-8019-66F75E8B5A10}" type="pres">
      <dgm:prSet presAssocID="{68C5DDE9-8F7D-47B1-9113-BDEAF210177F}" presName="sibTrans" presStyleCnt="0"/>
      <dgm:spPr/>
    </dgm:pt>
    <dgm:pt modelId="{65166A60-DA91-4380-A692-768FBBD90574}" type="pres">
      <dgm:prSet presAssocID="{29C97D56-F9DE-492F-8033-19B38AAAB5EA}" presName="compNode" presStyleCnt="0"/>
      <dgm:spPr/>
    </dgm:pt>
    <dgm:pt modelId="{A5DB429C-B73D-44DE-9FC5-1EEDD68364BA}" type="pres">
      <dgm:prSet presAssocID="{29C97D56-F9DE-492F-8033-19B38AAAB5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5D202A95-DA15-442E-B6A8-52BD28CF8910}" type="pres">
      <dgm:prSet presAssocID="{29C97D56-F9DE-492F-8033-19B38AAAB5EA}" presName="spaceRect" presStyleCnt="0"/>
      <dgm:spPr/>
    </dgm:pt>
    <dgm:pt modelId="{84A27DA3-5BF2-4426-A686-FF93D7319DC6}" type="pres">
      <dgm:prSet presAssocID="{29C97D56-F9DE-492F-8033-19B38AAAB5EA}" presName="textRect" presStyleLbl="revTx" presStyleIdx="2" presStyleCnt="4">
        <dgm:presLayoutVars>
          <dgm:chMax val="1"/>
          <dgm:chPref val="1"/>
        </dgm:presLayoutVars>
      </dgm:prSet>
      <dgm:spPr/>
    </dgm:pt>
    <dgm:pt modelId="{6FFFB94A-DB6E-40D7-BF73-6E06E07EA396}" type="pres">
      <dgm:prSet presAssocID="{AFBBD86F-2FF7-4CE5-AC80-FDF7DB3E42FA}" presName="sibTrans" presStyleCnt="0"/>
      <dgm:spPr/>
    </dgm:pt>
    <dgm:pt modelId="{7323CAEA-B47C-4243-917F-2757D7573676}" type="pres">
      <dgm:prSet presAssocID="{ABA5A317-37CE-47CF-9EFA-F14CDBF74CF7}" presName="compNode" presStyleCnt="0"/>
      <dgm:spPr/>
    </dgm:pt>
    <dgm:pt modelId="{349442F3-B856-4295-BD6A-DEDA3C1F2A70}" type="pres">
      <dgm:prSet presAssocID="{ABA5A317-37CE-47CF-9EFA-F14CDBF74C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6475F563-4096-4824-95F5-B014B2DC2DDA}" type="pres">
      <dgm:prSet presAssocID="{ABA5A317-37CE-47CF-9EFA-F14CDBF74CF7}" presName="spaceRect" presStyleCnt="0"/>
      <dgm:spPr/>
    </dgm:pt>
    <dgm:pt modelId="{4A795B99-0588-4A3E-A271-9EA73B5A4BB2}" type="pres">
      <dgm:prSet presAssocID="{ABA5A317-37CE-47CF-9EFA-F14CDBF74CF7}" presName="textRect" presStyleLbl="revTx" presStyleIdx="3" presStyleCnt="4">
        <dgm:presLayoutVars>
          <dgm:chMax val="1"/>
          <dgm:chPref val="1"/>
        </dgm:presLayoutVars>
      </dgm:prSet>
      <dgm:spPr/>
    </dgm:pt>
  </dgm:ptLst>
  <dgm:cxnLst>
    <dgm:cxn modelId="{31D5E921-4C7C-4D3D-A1B5-E0A0A0C8D438}" srcId="{CBBE997D-BAD8-44EA-B99B-14EBA3D8AFAF}" destId="{ABA5A317-37CE-47CF-9EFA-F14CDBF74CF7}" srcOrd="3" destOrd="0" parTransId="{4781E996-2CD8-493C-99D8-FDB59770FAE7}" sibTransId="{241AF347-A502-455E-9C33-56E1DE3BD9FA}"/>
    <dgm:cxn modelId="{0900CB33-DA18-49A2-BB07-56F98C5A8FC2}" type="presOf" srcId="{D4B47D28-F29A-42CC-9272-D59A0A68FE72}" destId="{A174B2F4-2BDC-41E5-AC5A-7A73472A712E}" srcOrd="0" destOrd="0" presId="urn:microsoft.com/office/officeart/2018/2/layout/IconLabelList"/>
    <dgm:cxn modelId="{FB95854C-71A2-4CBB-A36D-E74A57FE8F2A}" type="presOf" srcId="{29C97D56-F9DE-492F-8033-19B38AAAB5EA}" destId="{84A27DA3-5BF2-4426-A686-FF93D7319DC6}" srcOrd="0" destOrd="0" presId="urn:microsoft.com/office/officeart/2018/2/layout/IconLabelList"/>
    <dgm:cxn modelId="{E1815395-4917-4470-A18E-572A886B9FC8}" srcId="{CBBE997D-BAD8-44EA-B99B-14EBA3D8AFAF}" destId="{29C97D56-F9DE-492F-8033-19B38AAAB5EA}" srcOrd="2" destOrd="0" parTransId="{4EF8DEF6-35AD-413A-AE47-6AEE3E94324A}" sibTransId="{AFBBD86F-2FF7-4CE5-AC80-FDF7DB3E42FA}"/>
    <dgm:cxn modelId="{C480EB9E-6597-4505-8541-C3CAD194187A}" type="presOf" srcId="{568FC61A-978A-415E-8497-0B8467D0DD71}" destId="{5875D563-C60F-42D4-9E55-C9E94097FADF}" srcOrd="0" destOrd="0" presId="urn:microsoft.com/office/officeart/2018/2/layout/IconLabelList"/>
    <dgm:cxn modelId="{0EBFDBA3-E76D-49D7-9378-5B1E391641BF}" type="presOf" srcId="{CBBE997D-BAD8-44EA-B99B-14EBA3D8AFAF}" destId="{E4AE3641-E52D-48FD-BB8E-7A1CBD0ED526}" srcOrd="0" destOrd="0" presId="urn:microsoft.com/office/officeart/2018/2/layout/IconLabelList"/>
    <dgm:cxn modelId="{2B94F9A5-7128-49D3-AA1F-A761E3BBD9AB}" srcId="{CBBE997D-BAD8-44EA-B99B-14EBA3D8AFAF}" destId="{D4B47D28-F29A-42CC-9272-D59A0A68FE72}" srcOrd="1" destOrd="0" parTransId="{D4EBC04B-282A-4522-B109-E2156F1C0C4B}" sibTransId="{68C5DDE9-8F7D-47B1-9113-BDEAF210177F}"/>
    <dgm:cxn modelId="{8CFF8BC0-76AC-463D-9598-C0BC8ECB4307}" srcId="{CBBE997D-BAD8-44EA-B99B-14EBA3D8AFAF}" destId="{568FC61A-978A-415E-8497-0B8467D0DD71}" srcOrd="0" destOrd="0" parTransId="{5192C48A-2030-4D47-8B23-DE695D396562}" sibTransId="{043E7051-BD3C-4128-B270-E792C8F53651}"/>
    <dgm:cxn modelId="{D23CE5DD-B2CB-4DDE-B4BC-BEB5CEB3C9DA}" type="presOf" srcId="{ABA5A317-37CE-47CF-9EFA-F14CDBF74CF7}" destId="{4A795B99-0588-4A3E-A271-9EA73B5A4BB2}" srcOrd="0" destOrd="0" presId="urn:microsoft.com/office/officeart/2018/2/layout/IconLabelList"/>
    <dgm:cxn modelId="{215350CA-7FB1-4353-BBBF-ECCEB4D1B2F8}" type="presParOf" srcId="{E4AE3641-E52D-48FD-BB8E-7A1CBD0ED526}" destId="{E79C57D6-820B-4800-85F1-3149F990059C}" srcOrd="0" destOrd="0" presId="urn:microsoft.com/office/officeart/2018/2/layout/IconLabelList"/>
    <dgm:cxn modelId="{C33BA2AA-5364-47A6-9C6A-E9346246A2E6}" type="presParOf" srcId="{E79C57D6-820B-4800-85F1-3149F990059C}" destId="{647FB3BA-1A40-42AA-9E34-EAD35D785662}" srcOrd="0" destOrd="0" presId="urn:microsoft.com/office/officeart/2018/2/layout/IconLabelList"/>
    <dgm:cxn modelId="{552AC6BB-6850-4B83-AEF7-CBEE913B13CF}" type="presParOf" srcId="{E79C57D6-820B-4800-85F1-3149F990059C}" destId="{ED9597B7-9835-40A5-98BE-CBE0E49E43CE}" srcOrd="1" destOrd="0" presId="urn:microsoft.com/office/officeart/2018/2/layout/IconLabelList"/>
    <dgm:cxn modelId="{88181A05-8F06-4945-9584-F68648D1CA92}" type="presParOf" srcId="{E79C57D6-820B-4800-85F1-3149F990059C}" destId="{5875D563-C60F-42D4-9E55-C9E94097FADF}" srcOrd="2" destOrd="0" presId="urn:microsoft.com/office/officeart/2018/2/layout/IconLabelList"/>
    <dgm:cxn modelId="{B7E27071-656F-48AC-8E47-49DDBFF6699C}" type="presParOf" srcId="{E4AE3641-E52D-48FD-BB8E-7A1CBD0ED526}" destId="{B7D8AD11-92F7-4840-A6D1-E0FB95A0CCB2}" srcOrd="1" destOrd="0" presId="urn:microsoft.com/office/officeart/2018/2/layout/IconLabelList"/>
    <dgm:cxn modelId="{B4908219-C1DB-44F6-9E22-3E0489610EF4}" type="presParOf" srcId="{E4AE3641-E52D-48FD-BB8E-7A1CBD0ED526}" destId="{AC0CC19E-BA1B-4901-B096-2999E589BFBB}" srcOrd="2" destOrd="0" presId="urn:microsoft.com/office/officeart/2018/2/layout/IconLabelList"/>
    <dgm:cxn modelId="{5EE04D47-A47A-4482-B29E-FB76B4B96BC1}" type="presParOf" srcId="{AC0CC19E-BA1B-4901-B096-2999E589BFBB}" destId="{CAED77D9-60DF-4260-B392-792D803A328E}" srcOrd="0" destOrd="0" presId="urn:microsoft.com/office/officeart/2018/2/layout/IconLabelList"/>
    <dgm:cxn modelId="{4BA49FE2-6438-4EB7-A7C1-345AB42C4AC7}" type="presParOf" srcId="{AC0CC19E-BA1B-4901-B096-2999E589BFBB}" destId="{13C69978-2889-4264-8065-C8D009821523}" srcOrd="1" destOrd="0" presId="urn:microsoft.com/office/officeart/2018/2/layout/IconLabelList"/>
    <dgm:cxn modelId="{58CCC22C-F95C-4285-8E05-4CC96D4F1F12}" type="presParOf" srcId="{AC0CC19E-BA1B-4901-B096-2999E589BFBB}" destId="{A174B2F4-2BDC-41E5-AC5A-7A73472A712E}" srcOrd="2" destOrd="0" presId="urn:microsoft.com/office/officeart/2018/2/layout/IconLabelList"/>
    <dgm:cxn modelId="{D1CAE738-ACAC-4971-9B1F-B0A3C7639BD0}" type="presParOf" srcId="{E4AE3641-E52D-48FD-BB8E-7A1CBD0ED526}" destId="{E3BF3636-0082-4176-8019-66F75E8B5A10}" srcOrd="3" destOrd="0" presId="urn:microsoft.com/office/officeart/2018/2/layout/IconLabelList"/>
    <dgm:cxn modelId="{FCA602C6-9A20-47E2-A438-34E4D2C63C15}" type="presParOf" srcId="{E4AE3641-E52D-48FD-BB8E-7A1CBD0ED526}" destId="{65166A60-DA91-4380-A692-768FBBD90574}" srcOrd="4" destOrd="0" presId="urn:microsoft.com/office/officeart/2018/2/layout/IconLabelList"/>
    <dgm:cxn modelId="{F3E11836-9891-4992-8621-2357D6501230}" type="presParOf" srcId="{65166A60-DA91-4380-A692-768FBBD90574}" destId="{A5DB429C-B73D-44DE-9FC5-1EEDD68364BA}" srcOrd="0" destOrd="0" presId="urn:microsoft.com/office/officeart/2018/2/layout/IconLabelList"/>
    <dgm:cxn modelId="{0B4E9E81-949B-44C2-9790-6286C7B3832F}" type="presParOf" srcId="{65166A60-DA91-4380-A692-768FBBD90574}" destId="{5D202A95-DA15-442E-B6A8-52BD28CF8910}" srcOrd="1" destOrd="0" presId="urn:microsoft.com/office/officeart/2018/2/layout/IconLabelList"/>
    <dgm:cxn modelId="{E7895D50-C3A5-401D-AF6C-750472613737}" type="presParOf" srcId="{65166A60-DA91-4380-A692-768FBBD90574}" destId="{84A27DA3-5BF2-4426-A686-FF93D7319DC6}" srcOrd="2" destOrd="0" presId="urn:microsoft.com/office/officeart/2018/2/layout/IconLabelList"/>
    <dgm:cxn modelId="{1ADA5027-4A1B-4138-8DCD-4A37D6B0A079}" type="presParOf" srcId="{E4AE3641-E52D-48FD-BB8E-7A1CBD0ED526}" destId="{6FFFB94A-DB6E-40D7-BF73-6E06E07EA396}" srcOrd="5" destOrd="0" presId="urn:microsoft.com/office/officeart/2018/2/layout/IconLabelList"/>
    <dgm:cxn modelId="{16D4AAF0-4E5B-42CD-8FE5-476970CD2B7B}" type="presParOf" srcId="{E4AE3641-E52D-48FD-BB8E-7A1CBD0ED526}" destId="{7323CAEA-B47C-4243-917F-2757D7573676}" srcOrd="6" destOrd="0" presId="urn:microsoft.com/office/officeart/2018/2/layout/IconLabelList"/>
    <dgm:cxn modelId="{20A85730-1600-4903-BA9C-B2787F30BE50}" type="presParOf" srcId="{7323CAEA-B47C-4243-917F-2757D7573676}" destId="{349442F3-B856-4295-BD6A-DEDA3C1F2A70}" srcOrd="0" destOrd="0" presId="urn:microsoft.com/office/officeart/2018/2/layout/IconLabelList"/>
    <dgm:cxn modelId="{617A98D9-44CE-496B-9511-FC2180E5047B}" type="presParOf" srcId="{7323CAEA-B47C-4243-917F-2757D7573676}" destId="{6475F563-4096-4824-95F5-B014B2DC2DDA}" srcOrd="1" destOrd="0" presId="urn:microsoft.com/office/officeart/2018/2/layout/IconLabelList"/>
    <dgm:cxn modelId="{6BAC647E-43F8-447A-AEA2-822260EF8E19}" type="presParOf" srcId="{7323CAEA-B47C-4243-917F-2757D7573676}" destId="{4A795B99-0588-4A3E-A271-9EA73B5A4BB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CF5051-B56D-43C4-BAF7-46056855971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F95ADC8-FC46-4342-99C1-127550D33E25}">
      <dgm:prSet/>
      <dgm:spPr/>
      <dgm:t>
        <a:bodyPr/>
        <a:lstStyle/>
        <a:p>
          <a:r>
            <a:rPr lang="en-GB"/>
            <a:t>Physical Health deuteriation </a:t>
          </a:r>
          <a:endParaRPr lang="en-US"/>
        </a:p>
      </dgm:t>
    </dgm:pt>
    <dgm:pt modelId="{7E3F3D59-DB9C-4522-9664-DC371B710462}" type="parTrans" cxnId="{6B18D212-0589-4350-ABFA-335B6170FBD4}">
      <dgm:prSet/>
      <dgm:spPr/>
      <dgm:t>
        <a:bodyPr/>
        <a:lstStyle/>
        <a:p>
          <a:endParaRPr lang="en-US"/>
        </a:p>
      </dgm:t>
    </dgm:pt>
    <dgm:pt modelId="{F01156C2-2869-46C1-B637-8401D562F735}" type="sibTrans" cxnId="{6B18D212-0589-4350-ABFA-335B6170FBD4}">
      <dgm:prSet/>
      <dgm:spPr/>
      <dgm:t>
        <a:bodyPr/>
        <a:lstStyle/>
        <a:p>
          <a:endParaRPr lang="en-US"/>
        </a:p>
      </dgm:t>
    </dgm:pt>
    <dgm:pt modelId="{D40EEF8E-5841-4AE9-9BA5-8D62CEDBFF92}">
      <dgm:prSet/>
      <dgm:spPr/>
      <dgm:t>
        <a:bodyPr/>
        <a:lstStyle/>
        <a:p>
          <a:r>
            <a:rPr lang="en-GB"/>
            <a:t>Quality of life </a:t>
          </a:r>
          <a:endParaRPr lang="en-US"/>
        </a:p>
      </dgm:t>
    </dgm:pt>
    <dgm:pt modelId="{5C6D30E3-567C-46E1-9C12-E972696E414D}" type="parTrans" cxnId="{EA2C9C29-F6E1-4D82-A04E-8CB77228BCAE}">
      <dgm:prSet/>
      <dgm:spPr/>
      <dgm:t>
        <a:bodyPr/>
        <a:lstStyle/>
        <a:p>
          <a:endParaRPr lang="en-US"/>
        </a:p>
      </dgm:t>
    </dgm:pt>
    <dgm:pt modelId="{DB8BB2D9-78F7-49D9-A4A9-5D69C73FEC06}" type="sibTrans" cxnId="{EA2C9C29-F6E1-4D82-A04E-8CB77228BCAE}">
      <dgm:prSet/>
      <dgm:spPr/>
      <dgm:t>
        <a:bodyPr/>
        <a:lstStyle/>
        <a:p>
          <a:endParaRPr lang="en-US"/>
        </a:p>
      </dgm:t>
    </dgm:pt>
    <dgm:pt modelId="{52BF1853-A7AC-4450-A6B8-13AF5EDCBD8F}">
      <dgm:prSet/>
      <dgm:spPr/>
      <dgm:t>
        <a:bodyPr/>
        <a:lstStyle/>
        <a:p>
          <a:r>
            <a:rPr lang="en-GB"/>
            <a:t>Cognitive decline </a:t>
          </a:r>
          <a:endParaRPr lang="en-US"/>
        </a:p>
      </dgm:t>
    </dgm:pt>
    <dgm:pt modelId="{703F6B53-A0A3-4CE2-80C0-E647E9002510}" type="parTrans" cxnId="{31B15776-B281-4F47-B675-C971240C8925}">
      <dgm:prSet/>
      <dgm:spPr/>
      <dgm:t>
        <a:bodyPr/>
        <a:lstStyle/>
        <a:p>
          <a:endParaRPr lang="en-US"/>
        </a:p>
      </dgm:t>
    </dgm:pt>
    <dgm:pt modelId="{07696AB5-22BB-44F9-9118-31317DC4638E}" type="sibTrans" cxnId="{31B15776-B281-4F47-B675-C971240C8925}">
      <dgm:prSet/>
      <dgm:spPr/>
      <dgm:t>
        <a:bodyPr/>
        <a:lstStyle/>
        <a:p>
          <a:endParaRPr lang="en-US"/>
        </a:p>
      </dgm:t>
    </dgm:pt>
    <dgm:pt modelId="{3C4BA872-C97C-4DBF-B19C-881B1E9DD3F1}">
      <dgm:prSet/>
      <dgm:spPr/>
      <dgm:t>
        <a:bodyPr/>
        <a:lstStyle/>
        <a:p>
          <a:r>
            <a:rPr lang="en-GB"/>
            <a:t>Increased Mortality </a:t>
          </a:r>
          <a:endParaRPr lang="en-US"/>
        </a:p>
      </dgm:t>
    </dgm:pt>
    <dgm:pt modelId="{C890B9CC-2494-47BB-9186-D45B811876F2}" type="parTrans" cxnId="{B883A970-5070-430E-8F7E-2A4EB4432CAE}">
      <dgm:prSet/>
      <dgm:spPr/>
      <dgm:t>
        <a:bodyPr/>
        <a:lstStyle/>
        <a:p>
          <a:endParaRPr lang="en-US"/>
        </a:p>
      </dgm:t>
    </dgm:pt>
    <dgm:pt modelId="{A6F4F6E0-B426-44AF-A09C-D5CEE60855C7}" type="sibTrans" cxnId="{B883A970-5070-430E-8F7E-2A4EB4432CAE}">
      <dgm:prSet/>
      <dgm:spPr/>
      <dgm:t>
        <a:bodyPr/>
        <a:lstStyle/>
        <a:p>
          <a:endParaRPr lang="en-US"/>
        </a:p>
      </dgm:t>
    </dgm:pt>
    <dgm:pt modelId="{02067A60-6D07-42E9-BF1D-E570EB3CF1A1}">
      <dgm:prSet/>
      <dgm:spPr/>
      <dgm:t>
        <a:bodyPr/>
        <a:lstStyle/>
        <a:p>
          <a:r>
            <a:rPr lang="en-GB"/>
            <a:t>(WHO, 2024) </a:t>
          </a:r>
          <a:endParaRPr lang="en-US"/>
        </a:p>
      </dgm:t>
    </dgm:pt>
    <dgm:pt modelId="{4BEB903D-5D11-4AE6-BAF8-FF677A76FBCC}" type="parTrans" cxnId="{788C8049-4D2B-4B25-B528-A60320143CBC}">
      <dgm:prSet/>
      <dgm:spPr/>
      <dgm:t>
        <a:bodyPr/>
        <a:lstStyle/>
        <a:p>
          <a:endParaRPr lang="en-US"/>
        </a:p>
      </dgm:t>
    </dgm:pt>
    <dgm:pt modelId="{6D21E823-774F-4A5E-9AC7-58EF674E2DE9}" type="sibTrans" cxnId="{788C8049-4D2B-4B25-B528-A60320143CBC}">
      <dgm:prSet/>
      <dgm:spPr/>
      <dgm:t>
        <a:bodyPr/>
        <a:lstStyle/>
        <a:p>
          <a:endParaRPr lang="en-US"/>
        </a:p>
      </dgm:t>
    </dgm:pt>
    <dgm:pt modelId="{6A863DF0-DD06-42BA-8772-6262FCD2896D}" type="pres">
      <dgm:prSet presAssocID="{2DCF5051-B56D-43C4-BAF7-460568559711}" presName="outerComposite" presStyleCnt="0">
        <dgm:presLayoutVars>
          <dgm:chMax val="5"/>
          <dgm:dir/>
          <dgm:resizeHandles val="exact"/>
        </dgm:presLayoutVars>
      </dgm:prSet>
      <dgm:spPr/>
    </dgm:pt>
    <dgm:pt modelId="{12FF49F3-3F81-484E-B6AD-11FE759AB116}" type="pres">
      <dgm:prSet presAssocID="{2DCF5051-B56D-43C4-BAF7-460568559711}" presName="dummyMaxCanvas" presStyleCnt="0">
        <dgm:presLayoutVars/>
      </dgm:prSet>
      <dgm:spPr/>
    </dgm:pt>
    <dgm:pt modelId="{6AFA90ED-BEBD-445E-9A71-49E71246E340}" type="pres">
      <dgm:prSet presAssocID="{2DCF5051-B56D-43C4-BAF7-460568559711}" presName="FiveNodes_1" presStyleLbl="node1" presStyleIdx="0" presStyleCnt="5">
        <dgm:presLayoutVars>
          <dgm:bulletEnabled val="1"/>
        </dgm:presLayoutVars>
      </dgm:prSet>
      <dgm:spPr/>
    </dgm:pt>
    <dgm:pt modelId="{194EEE5A-E4A6-45CE-A3D1-8C28077B8A87}" type="pres">
      <dgm:prSet presAssocID="{2DCF5051-B56D-43C4-BAF7-460568559711}" presName="FiveNodes_2" presStyleLbl="node1" presStyleIdx="1" presStyleCnt="5">
        <dgm:presLayoutVars>
          <dgm:bulletEnabled val="1"/>
        </dgm:presLayoutVars>
      </dgm:prSet>
      <dgm:spPr/>
    </dgm:pt>
    <dgm:pt modelId="{9F7F8227-6325-45E0-9DCA-0F4E7B21F86D}" type="pres">
      <dgm:prSet presAssocID="{2DCF5051-B56D-43C4-BAF7-460568559711}" presName="FiveNodes_3" presStyleLbl="node1" presStyleIdx="2" presStyleCnt="5">
        <dgm:presLayoutVars>
          <dgm:bulletEnabled val="1"/>
        </dgm:presLayoutVars>
      </dgm:prSet>
      <dgm:spPr/>
    </dgm:pt>
    <dgm:pt modelId="{90EF8CFE-B9E7-45F9-9699-047807D1DED4}" type="pres">
      <dgm:prSet presAssocID="{2DCF5051-B56D-43C4-BAF7-460568559711}" presName="FiveNodes_4" presStyleLbl="node1" presStyleIdx="3" presStyleCnt="5">
        <dgm:presLayoutVars>
          <dgm:bulletEnabled val="1"/>
        </dgm:presLayoutVars>
      </dgm:prSet>
      <dgm:spPr/>
    </dgm:pt>
    <dgm:pt modelId="{42564CE0-CD2E-4081-A4B7-80D2609A5D76}" type="pres">
      <dgm:prSet presAssocID="{2DCF5051-B56D-43C4-BAF7-460568559711}" presName="FiveNodes_5" presStyleLbl="node1" presStyleIdx="4" presStyleCnt="5">
        <dgm:presLayoutVars>
          <dgm:bulletEnabled val="1"/>
        </dgm:presLayoutVars>
      </dgm:prSet>
      <dgm:spPr/>
    </dgm:pt>
    <dgm:pt modelId="{9C94AFA1-4538-4A3A-88C8-70A81976277C}" type="pres">
      <dgm:prSet presAssocID="{2DCF5051-B56D-43C4-BAF7-460568559711}" presName="FiveConn_1-2" presStyleLbl="fgAccFollowNode1" presStyleIdx="0" presStyleCnt="4">
        <dgm:presLayoutVars>
          <dgm:bulletEnabled val="1"/>
        </dgm:presLayoutVars>
      </dgm:prSet>
      <dgm:spPr/>
    </dgm:pt>
    <dgm:pt modelId="{32F2DDC4-F26A-42D0-B44D-F39CDEBE468F}" type="pres">
      <dgm:prSet presAssocID="{2DCF5051-B56D-43C4-BAF7-460568559711}" presName="FiveConn_2-3" presStyleLbl="fgAccFollowNode1" presStyleIdx="1" presStyleCnt="4">
        <dgm:presLayoutVars>
          <dgm:bulletEnabled val="1"/>
        </dgm:presLayoutVars>
      </dgm:prSet>
      <dgm:spPr/>
    </dgm:pt>
    <dgm:pt modelId="{CCE88A6C-577A-4C68-9B18-23095AACFD9B}" type="pres">
      <dgm:prSet presAssocID="{2DCF5051-B56D-43C4-BAF7-460568559711}" presName="FiveConn_3-4" presStyleLbl="fgAccFollowNode1" presStyleIdx="2" presStyleCnt="4">
        <dgm:presLayoutVars>
          <dgm:bulletEnabled val="1"/>
        </dgm:presLayoutVars>
      </dgm:prSet>
      <dgm:spPr/>
    </dgm:pt>
    <dgm:pt modelId="{BBC3BFA9-D453-42AC-9208-7167FF96CC9B}" type="pres">
      <dgm:prSet presAssocID="{2DCF5051-B56D-43C4-BAF7-460568559711}" presName="FiveConn_4-5" presStyleLbl="fgAccFollowNode1" presStyleIdx="3" presStyleCnt="4">
        <dgm:presLayoutVars>
          <dgm:bulletEnabled val="1"/>
        </dgm:presLayoutVars>
      </dgm:prSet>
      <dgm:spPr/>
    </dgm:pt>
    <dgm:pt modelId="{5E43AD0B-74EB-49D4-80C0-4CC8B6925E79}" type="pres">
      <dgm:prSet presAssocID="{2DCF5051-B56D-43C4-BAF7-460568559711}" presName="FiveNodes_1_text" presStyleLbl="node1" presStyleIdx="4" presStyleCnt="5">
        <dgm:presLayoutVars>
          <dgm:bulletEnabled val="1"/>
        </dgm:presLayoutVars>
      </dgm:prSet>
      <dgm:spPr/>
    </dgm:pt>
    <dgm:pt modelId="{5BCE8388-B106-42F6-92C8-8E7F35EF9A28}" type="pres">
      <dgm:prSet presAssocID="{2DCF5051-B56D-43C4-BAF7-460568559711}" presName="FiveNodes_2_text" presStyleLbl="node1" presStyleIdx="4" presStyleCnt="5">
        <dgm:presLayoutVars>
          <dgm:bulletEnabled val="1"/>
        </dgm:presLayoutVars>
      </dgm:prSet>
      <dgm:spPr/>
    </dgm:pt>
    <dgm:pt modelId="{0130673C-C850-4F60-9FC4-B650A5093CB2}" type="pres">
      <dgm:prSet presAssocID="{2DCF5051-B56D-43C4-BAF7-460568559711}" presName="FiveNodes_3_text" presStyleLbl="node1" presStyleIdx="4" presStyleCnt="5">
        <dgm:presLayoutVars>
          <dgm:bulletEnabled val="1"/>
        </dgm:presLayoutVars>
      </dgm:prSet>
      <dgm:spPr/>
    </dgm:pt>
    <dgm:pt modelId="{2616993F-8D4E-4649-B905-B842FC0EEC69}" type="pres">
      <dgm:prSet presAssocID="{2DCF5051-B56D-43C4-BAF7-460568559711}" presName="FiveNodes_4_text" presStyleLbl="node1" presStyleIdx="4" presStyleCnt="5">
        <dgm:presLayoutVars>
          <dgm:bulletEnabled val="1"/>
        </dgm:presLayoutVars>
      </dgm:prSet>
      <dgm:spPr/>
    </dgm:pt>
    <dgm:pt modelId="{570AD63D-EA8E-4495-83D3-F0CC6D4D2189}" type="pres">
      <dgm:prSet presAssocID="{2DCF5051-B56D-43C4-BAF7-460568559711}" presName="FiveNodes_5_text" presStyleLbl="node1" presStyleIdx="4" presStyleCnt="5">
        <dgm:presLayoutVars>
          <dgm:bulletEnabled val="1"/>
        </dgm:presLayoutVars>
      </dgm:prSet>
      <dgm:spPr/>
    </dgm:pt>
  </dgm:ptLst>
  <dgm:cxnLst>
    <dgm:cxn modelId="{046ED104-F712-4D34-9EA7-45D6FAECCFBE}" type="presOf" srcId="{3C4BA872-C97C-4DBF-B19C-881B1E9DD3F1}" destId="{2616993F-8D4E-4649-B905-B842FC0EEC69}" srcOrd="1" destOrd="0" presId="urn:microsoft.com/office/officeart/2005/8/layout/vProcess5"/>
    <dgm:cxn modelId="{CC272211-286C-4CB9-9A5D-5A19C2AB0A33}" type="presOf" srcId="{5F95ADC8-FC46-4342-99C1-127550D33E25}" destId="{6AFA90ED-BEBD-445E-9A71-49E71246E340}" srcOrd="0" destOrd="0" presId="urn:microsoft.com/office/officeart/2005/8/layout/vProcess5"/>
    <dgm:cxn modelId="{6B18D212-0589-4350-ABFA-335B6170FBD4}" srcId="{2DCF5051-B56D-43C4-BAF7-460568559711}" destId="{5F95ADC8-FC46-4342-99C1-127550D33E25}" srcOrd="0" destOrd="0" parTransId="{7E3F3D59-DB9C-4522-9664-DC371B710462}" sibTransId="{F01156C2-2869-46C1-B637-8401D562F735}"/>
    <dgm:cxn modelId="{EA2C9C29-F6E1-4D82-A04E-8CB77228BCAE}" srcId="{2DCF5051-B56D-43C4-BAF7-460568559711}" destId="{D40EEF8E-5841-4AE9-9BA5-8D62CEDBFF92}" srcOrd="1" destOrd="0" parTransId="{5C6D30E3-567C-46E1-9C12-E972696E414D}" sibTransId="{DB8BB2D9-78F7-49D9-A4A9-5D69C73FEC06}"/>
    <dgm:cxn modelId="{788C8049-4D2B-4B25-B528-A60320143CBC}" srcId="{2DCF5051-B56D-43C4-BAF7-460568559711}" destId="{02067A60-6D07-42E9-BF1D-E570EB3CF1A1}" srcOrd="4" destOrd="0" parTransId="{4BEB903D-5D11-4AE6-BAF8-FF677A76FBCC}" sibTransId="{6D21E823-774F-4A5E-9AC7-58EF674E2DE9}"/>
    <dgm:cxn modelId="{B369446C-8826-4F0E-A10C-7A1D7553C12D}" type="presOf" srcId="{F01156C2-2869-46C1-B637-8401D562F735}" destId="{9C94AFA1-4538-4A3A-88C8-70A81976277C}" srcOrd="0" destOrd="0" presId="urn:microsoft.com/office/officeart/2005/8/layout/vProcess5"/>
    <dgm:cxn modelId="{33084870-87A2-4F0F-80B9-48F7230BA57B}" type="presOf" srcId="{2DCF5051-B56D-43C4-BAF7-460568559711}" destId="{6A863DF0-DD06-42BA-8772-6262FCD2896D}" srcOrd="0" destOrd="0" presId="urn:microsoft.com/office/officeart/2005/8/layout/vProcess5"/>
    <dgm:cxn modelId="{B883A970-5070-430E-8F7E-2A4EB4432CAE}" srcId="{2DCF5051-B56D-43C4-BAF7-460568559711}" destId="{3C4BA872-C97C-4DBF-B19C-881B1E9DD3F1}" srcOrd="3" destOrd="0" parTransId="{C890B9CC-2494-47BB-9186-D45B811876F2}" sibTransId="{A6F4F6E0-B426-44AF-A09C-D5CEE60855C7}"/>
    <dgm:cxn modelId="{31B15776-B281-4F47-B675-C971240C8925}" srcId="{2DCF5051-B56D-43C4-BAF7-460568559711}" destId="{52BF1853-A7AC-4450-A6B8-13AF5EDCBD8F}" srcOrd="2" destOrd="0" parTransId="{703F6B53-A0A3-4CE2-80C0-E647E9002510}" sibTransId="{07696AB5-22BB-44F9-9118-31317DC4638E}"/>
    <dgm:cxn modelId="{A22C7D99-07E5-4230-A049-F4112A149306}" type="presOf" srcId="{5F95ADC8-FC46-4342-99C1-127550D33E25}" destId="{5E43AD0B-74EB-49D4-80C0-4CC8B6925E79}" srcOrd="1" destOrd="0" presId="urn:microsoft.com/office/officeart/2005/8/layout/vProcess5"/>
    <dgm:cxn modelId="{6F51319E-77AE-47F4-AFE8-F705BE9FDDA8}" type="presOf" srcId="{02067A60-6D07-42E9-BF1D-E570EB3CF1A1}" destId="{42564CE0-CD2E-4081-A4B7-80D2609A5D76}" srcOrd="0" destOrd="0" presId="urn:microsoft.com/office/officeart/2005/8/layout/vProcess5"/>
    <dgm:cxn modelId="{53BF60A1-5660-46F8-BEF0-7C072DC743EA}" type="presOf" srcId="{3C4BA872-C97C-4DBF-B19C-881B1E9DD3F1}" destId="{90EF8CFE-B9E7-45F9-9699-047807D1DED4}" srcOrd="0" destOrd="0" presId="urn:microsoft.com/office/officeart/2005/8/layout/vProcess5"/>
    <dgm:cxn modelId="{0FD00FAB-B9A8-42A8-8ACD-CD4399CB48D9}" type="presOf" srcId="{DB8BB2D9-78F7-49D9-A4A9-5D69C73FEC06}" destId="{32F2DDC4-F26A-42D0-B44D-F39CDEBE468F}" srcOrd="0" destOrd="0" presId="urn:microsoft.com/office/officeart/2005/8/layout/vProcess5"/>
    <dgm:cxn modelId="{F2FEDAB3-645E-49A3-87BF-5F47F2F971B3}" type="presOf" srcId="{52BF1853-A7AC-4450-A6B8-13AF5EDCBD8F}" destId="{0130673C-C850-4F60-9FC4-B650A5093CB2}" srcOrd="1" destOrd="0" presId="urn:microsoft.com/office/officeart/2005/8/layout/vProcess5"/>
    <dgm:cxn modelId="{92BE43C8-F02B-4A10-B16B-538A038B8CA2}" type="presOf" srcId="{07696AB5-22BB-44F9-9118-31317DC4638E}" destId="{CCE88A6C-577A-4C68-9B18-23095AACFD9B}" srcOrd="0" destOrd="0" presId="urn:microsoft.com/office/officeart/2005/8/layout/vProcess5"/>
    <dgm:cxn modelId="{64A9BBC8-4BBD-4B0E-9B93-35DB6259CC40}" type="presOf" srcId="{D40EEF8E-5841-4AE9-9BA5-8D62CEDBFF92}" destId="{5BCE8388-B106-42F6-92C8-8E7F35EF9A28}" srcOrd="1" destOrd="0" presId="urn:microsoft.com/office/officeart/2005/8/layout/vProcess5"/>
    <dgm:cxn modelId="{66721FD0-A893-4854-8F50-FC2EA0892BB5}" type="presOf" srcId="{A6F4F6E0-B426-44AF-A09C-D5CEE60855C7}" destId="{BBC3BFA9-D453-42AC-9208-7167FF96CC9B}" srcOrd="0" destOrd="0" presId="urn:microsoft.com/office/officeart/2005/8/layout/vProcess5"/>
    <dgm:cxn modelId="{B24A13D1-C659-44B1-8550-77698B91CFE3}" type="presOf" srcId="{D40EEF8E-5841-4AE9-9BA5-8D62CEDBFF92}" destId="{194EEE5A-E4A6-45CE-A3D1-8C28077B8A87}" srcOrd="0" destOrd="0" presId="urn:microsoft.com/office/officeart/2005/8/layout/vProcess5"/>
    <dgm:cxn modelId="{93C26FDE-BF45-4C31-B454-88B45996568D}" type="presOf" srcId="{52BF1853-A7AC-4450-A6B8-13AF5EDCBD8F}" destId="{9F7F8227-6325-45E0-9DCA-0F4E7B21F86D}" srcOrd="0" destOrd="0" presId="urn:microsoft.com/office/officeart/2005/8/layout/vProcess5"/>
    <dgm:cxn modelId="{4ED6DEF7-DAC3-4869-960F-78D5ECD273A1}" type="presOf" srcId="{02067A60-6D07-42E9-BF1D-E570EB3CF1A1}" destId="{570AD63D-EA8E-4495-83D3-F0CC6D4D2189}" srcOrd="1" destOrd="0" presId="urn:microsoft.com/office/officeart/2005/8/layout/vProcess5"/>
    <dgm:cxn modelId="{0F5A0B29-A391-49DE-9C4B-A225451CDEC7}" type="presParOf" srcId="{6A863DF0-DD06-42BA-8772-6262FCD2896D}" destId="{12FF49F3-3F81-484E-B6AD-11FE759AB116}" srcOrd="0" destOrd="0" presId="urn:microsoft.com/office/officeart/2005/8/layout/vProcess5"/>
    <dgm:cxn modelId="{9CB8101F-B110-4285-A001-C2D96D2BCBE9}" type="presParOf" srcId="{6A863DF0-DD06-42BA-8772-6262FCD2896D}" destId="{6AFA90ED-BEBD-445E-9A71-49E71246E340}" srcOrd="1" destOrd="0" presId="urn:microsoft.com/office/officeart/2005/8/layout/vProcess5"/>
    <dgm:cxn modelId="{A5C659BC-1F3E-4D16-9492-BAC0E14869EE}" type="presParOf" srcId="{6A863DF0-DD06-42BA-8772-6262FCD2896D}" destId="{194EEE5A-E4A6-45CE-A3D1-8C28077B8A87}" srcOrd="2" destOrd="0" presId="urn:microsoft.com/office/officeart/2005/8/layout/vProcess5"/>
    <dgm:cxn modelId="{F1B7ADF3-F649-4E7C-A5C4-412A7523E85F}" type="presParOf" srcId="{6A863DF0-DD06-42BA-8772-6262FCD2896D}" destId="{9F7F8227-6325-45E0-9DCA-0F4E7B21F86D}" srcOrd="3" destOrd="0" presId="urn:microsoft.com/office/officeart/2005/8/layout/vProcess5"/>
    <dgm:cxn modelId="{6B352361-125D-4CED-8B10-CE3224BF1E27}" type="presParOf" srcId="{6A863DF0-DD06-42BA-8772-6262FCD2896D}" destId="{90EF8CFE-B9E7-45F9-9699-047807D1DED4}" srcOrd="4" destOrd="0" presId="urn:microsoft.com/office/officeart/2005/8/layout/vProcess5"/>
    <dgm:cxn modelId="{9DBBE602-CE8C-4F15-AE3C-D83236365D65}" type="presParOf" srcId="{6A863DF0-DD06-42BA-8772-6262FCD2896D}" destId="{42564CE0-CD2E-4081-A4B7-80D2609A5D76}" srcOrd="5" destOrd="0" presId="urn:microsoft.com/office/officeart/2005/8/layout/vProcess5"/>
    <dgm:cxn modelId="{91790873-04E0-4727-A669-1F008E033ED7}" type="presParOf" srcId="{6A863DF0-DD06-42BA-8772-6262FCD2896D}" destId="{9C94AFA1-4538-4A3A-88C8-70A81976277C}" srcOrd="6" destOrd="0" presId="urn:microsoft.com/office/officeart/2005/8/layout/vProcess5"/>
    <dgm:cxn modelId="{DC1A4F0B-B57C-4E15-8C2A-9775B5E87EA2}" type="presParOf" srcId="{6A863DF0-DD06-42BA-8772-6262FCD2896D}" destId="{32F2DDC4-F26A-42D0-B44D-F39CDEBE468F}" srcOrd="7" destOrd="0" presId="urn:microsoft.com/office/officeart/2005/8/layout/vProcess5"/>
    <dgm:cxn modelId="{9968CBDC-D06C-4B52-B19C-0E9AEF922ADD}" type="presParOf" srcId="{6A863DF0-DD06-42BA-8772-6262FCD2896D}" destId="{CCE88A6C-577A-4C68-9B18-23095AACFD9B}" srcOrd="8" destOrd="0" presId="urn:microsoft.com/office/officeart/2005/8/layout/vProcess5"/>
    <dgm:cxn modelId="{9458A776-3C95-4403-A58F-C26DC735D853}" type="presParOf" srcId="{6A863DF0-DD06-42BA-8772-6262FCD2896D}" destId="{BBC3BFA9-D453-42AC-9208-7167FF96CC9B}" srcOrd="9" destOrd="0" presId="urn:microsoft.com/office/officeart/2005/8/layout/vProcess5"/>
    <dgm:cxn modelId="{7E4AA536-AC9B-4733-A064-1EBCAC682E89}" type="presParOf" srcId="{6A863DF0-DD06-42BA-8772-6262FCD2896D}" destId="{5E43AD0B-74EB-49D4-80C0-4CC8B6925E79}" srcOrd="10" destOrd="0" presId="urn:microsoft.com/office/officeart/2005/8/layout/vProcess5"/>
    <dgm:cxn modelId="{AB69FE81-52CE-4944-9D20-7F299EBB0CF5}" type="presParOf" srcId="{6A863DF0-DD06-42BA-8772-6262FCD2896D}" destId="{5BCE8388-B106-42F6-92C8-8E7F35EF9A28}" srcOrd="11" destOrd="0" presId="urn:microsoft.com/office/officeart/2005/8/layout/vProcess5"/>
    <dgm:cxn modelId="{57C2F7C9-46DC-402A-ADAB-8D69C6D28CF9}" type="presParOf" srcId="{6A863DF0-DD06-42BA-8772-6262FCD2896D}" destId="{0130673C-C850-4F60-9FC4-B650A5093CB2}" srcOrd="12" destOrd="0" presId="urn:microsoft.com/office/officeart/2005/8/layout/vProcess5"/>
    <dgm:cxn modelId="{4FFD0823-CA22-4371-9182-C0C62AD5C466}" type="presParOf" srcId="{6A863DF0-DD06-42BA-8772-6262FCD2896D}" destId="{2616993F-8D4E-4649-B905-B842FC0EEC69}" srcOrd="13" destOrd="0" presId="urn:microsoft.com/office/officeart/2005/8/layout/vProcess5"/>
    <dgm:cxn modelId="{266EAD96-9587-4656-BC66-13A91D8B192E}" type="presParOf" srcId="{6A863DF0-DD06-42BA-8772-6262FCD2896D}" destId="{570AD63D-EA8E-4495-83D3-F0CC6D4D2189}"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FC13A6-9CA9-40A8-B714-EAB6F995D94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71BCE4B-CBA7-44A2-BFB9-1E9A108F8D03}">
      <dgm:prSet/>
      <dgm:spPr/>
      <dgm:t>
        <a:bodyPr/>
        <a:lstStyle/>
        <a:p>
          <a:r>
            <a:rPr lang="en-GB"/>
            <a:t>Commonly reported functional memory problems include the following: </a:t>
          </a:r>
          <a:endParaRPr lang="en-US"/>
        </a:p>
      </dgm:t>
    </dgm:pt>
    <dgm:pt modelId="{8F0C5FD8-767A-477F-AF4C-DE5E9312A088}" type="parTrans" cxnId="{7A29DCED-2F37-4C51-BEC2-F477241770C9}">
      <dgm:prSet/>
      <dgm:spPr/>
      <dgm:t>
        <a:bodyPr/>
        <a:lstStyle/>
        <a:p>
          <a:endParaRPr lang="en-US"/>
        </a:p>
      </dgm:t>
    </dgm:pt>
    <dgm:pt modelId="{2C73790D-3BEB-41A7-8311-59C6C0F656CB}" type="sibTrans" cxnId="{7A29DCED-2F37-4C51-BEC2-F477241770C9}">
      <dgm:prSet/>
      <dgm:spPr/>
      <dgm:t>
        <a:bodyPr/>
        <a:lstStyle/>
        <a:p>
          <a:endParaRPr lang="en-US"/>
        </a:p>
      </dgm:t>
    </dgm:pt>
    <dgm:pt modelId="{D6745B92-5017-4078-BA90-CF42701123C3}">
      <dgm:prSet/>
      <dgm:spPr/>
      <dgm:t>
        <a:bodyPr/>
        <a:lstStyle/>
        <a:p>
          <a:r>
            <a:rPr lang="en-GB"/>
            <a:t>Names, people, places</a:t>
          </a:r>
          <a:endParaRPr lang="en-US"/>
        </a:p>
      </dgm:t>
    </dgm:pt>
    <dgm:pt modelId="{7BF7A60F-7ACC-45D3-88A0-AD98B69A7270}" type="parTrans" cxnId="{800460BD-7892-4CBD-841A-53D3321C96D6}">
      <dgm:prSet/>
      <dgm:spPr/>
      <dgm:t>
        <a:bodyPr/>
        <a:lstStyle/>
        <a:p>
          <a:endParaRPr lang="en-US"/>
        </a:p>
      </dgm:t>
    </dgm:pt>
    <dgm:pt modelId="{AF056A47-3465-4E97-BF9F-43735763B898}" type="sibTrans" cxnId="{800460BD-7892-4CBD-841A-53D3321C96D6}">
      <dgm:prSet/>
      <dgm:spPr/>
      <dgm:t>
        <a:bodyPr/>
        <a:lstStyle/>
        <a:p>
          <a:endParaRPr lang="en-US"/>
        </a:p>
      </dgm:t>
    </dgm:pt>
    <dgm:pt modelId="{8F2CC253-9155-4707-85EF-6B62B2D56A96}">
      <dgm:prSet/>
      <dgm:spPr/>
      <dgm:t>
        <a:bodyPr/>
        <a:lstStyle/>
        <a:p>
          <a:r>
            <a:rPr lang="en-GB"/>
            <a:t>Misplacing things</a:t>
          </a:r>
          <a:endParaRPr lang="en-US"/>
        </a:p>
      </dgm:t>
    </dgm:pt>
    <dgm:pt modelId="{8451E87C-F6E4-4FA1-8D3E-AE72583C8B28}" type="parTrans" cxnId="{73BC77A2-6E5A-430D-B0E2-6D13BA8FFD6A}">
      <dgm:prSet/>
      <dgm:spPr/>
      <dgm:t>
        <a:bodyPr/>
        <a:lstStyle/>
        <a:p>
          <a:endParaRPr lang="en-US"/>
        </a:p>
      </dgm:t>
    </dgm:pt>
    <dgm:pt modelId="{EE8E10F0-6981-4984-AC72-639D597CD667}" type="sibTrans" cxnId="{73BC77A2-6E5A-430D-B0E2-6D13BA8FFD6A}">
      <dgm:prSet/>
      <dgm:spPr/>
      <dgm:t>
        <a:bodyPr/>
        <a:lstStyle/>
        <a:p>
          <a:endParaRPr lang="en-US"/>
        </a:p>
      </dgm:t>
    </dgm:pt>
    <dgm:pt modelId="{C0090C25-BA71-404A-BDDC-9FDC9C091EB4}">
      <dgm:prSet/>
      <dgm:spPr/>
      <dgm:t>
        <a:bodyPr/>
        <a:lstStyle/>
        <a:p>
          <a:r>
            <a:rPr lang="en-GB"/>
            <a:t>Keep track of schedules</a:t>
          </a:r>
          <a:endParaRPr lang="en-US"/>
        </a:p>
      </dgm:t>
    </dgm:pt>
    <dgm:pt modelId="{5530E1FB-A470-4EB3-8DB1-14DB1E730CC4}" type="parTrans" cxnId="{77944B4A-C939-451D-B6EC-A26614660904}">
      <dgm:prSet/>
      <dgm:spPr/>
      <dgm:t>
        <a:bodyPr/>
        <a:lstStyle/>
        <a:p>
          <a:endParaRPr lang="en-US"/>
        </a:p>
      </dgm:t>
    </dgm:pt>
    <dgm:pt modelId="{66768D49-32F4-4387-9D40-B3F7539BE186}" type="sibTrans" cxnId="{77944B4A-C939-451D-B6EC-A26614660904}">
      <dgm:prSet/>
      <dgm:spPr/>
      <dgm:t>
        <a:bodyPr/>
        <a:lstStyle/>
        <a:p>
          <a:endParaRPr lang="en-US"/>
        </a:p>
      </dgm:t>
    </dgm:pt>
    <dgm:pt modelId="{9C89CBFC-651A-44C9-A7A2-1035BA11EA2E}">
      <dgm:prSet/>
      <dgm:spPr/>
      <dgm:t>
        <a:bodyPr/>
        <a:lstStyle/>
        <a:p>
          <a:r>
            <a:rPr lang="en-GB"/>
            <a:t>Forgetting routine activities </a:t>
          </a:r>
          <a:endParaRPr lang="en-US"/>
        </a:p>
      </dgm:t>
    </dgm:pt>
    <dgm:pt modelId="{8D300059-4BA8-46DC-987F-FBE921C88803}" type="parTrans" cxnId="{5633ABC1-AAEE-4D36-8AF9-B95551DCB869}">
      <dgm:prSet/>
      <dgm:spPr/>
      <dgm:t>
        <a:bodyPr/>
        <a:lstStyle/>
        <a:p>
          <a:endParaRPr lang="en-US"/>
        </a:p>
      </dgm:t>
    </dgm:pt>
    <dgm:pt modelId="{9D225631-DAF1-46F5-BEAF-55391500C63C}" type="sibTrans" cxnId="{5633ABC1-AAEE-4D36-8AF9-B95551DCB869}">
      <dgm:prSet/>
      <dgm:spPr/>
      <dgm:t>
        <a:bodyPr/>
        <a:lstStyle/>
        <a:p>
          <a:endParaRPr lang="en-US"/>
        </a:p>
      </dgm:t>
    </dgm:pt>
    <dgm:pt modelId="{52D3D47A-744D-4594-86F1-F2A6A51F8789}">
      <dgm:prSet/>
      <dgm:spPr/>
      <dgm:t>
        <a:bodyPr/>
        <a:lstStyle/>
        <a:p>
          <a:r>
            <a:rPr lang="en-GB"/>
            <a:t>Numbers and information </a:t>
          </a:r>
          <a:endParaRPr lang="en-US"/>
        </a:p>
      </dgm:t>
    </dgm:pt>
    <dgm:pt modelId="{F4CDCD8F-3168-405F-91F0-B07296B2AFF2}" type="parTrans" cxnId="{CA0B4389-6196-43E6-B1E2-BDF0FD71A801}">
      <dgm:prSet/>
      <dgm:spPr/>
      <dgm:t>
        <a:bodyPr/>
        <a:lstStyle/>
        <a:p>
          <a:endParaRPr lang="en-US"/>
        </a:p>
      </dgm:t>
    </dgm:pt>
    <dgm:pt modelId="{DD5A0CB0-1837-416A-B914-50ABDECE4207}" type="sibTrans" cxnId="{CA0B4389-6196-43E6-B1E2-BDF0FD71A801}">
      <dgm:prSet/>
      <dgm:spPr/>
      <dgm:t>
        <a:bodyPr/>
        <a:lstStyle/>
        <a:p>
          <a:endParaRPr lang="en-US"/>
        </a:p>
      </dgm:t>
    </dgm:pt>
    <dgm:pt modelId="{412E0B03-4AF9-43C0-A5F3-2134E077308F}">
      <dgm:prSet/>
      <dgm:spPr/>
      <dgm:t>
        <a:bodyPr/>
        <a:lstStyle/>
        <a:p>
          <a:r>
            <a:rPr lang="en-GB"/>
            <a:t>Recoloration of information </a:t>
          </a:r>
          <a:endParaRPr lang="en-US"/>
        </a:p>
      </dgm:t>
    </dgm:pt>
    <dgm:pt modelId="{5157F78C-4E42-4868-B967-5FA358F4A2BF}" type="parTrans" cxnId="{008FA105-44AC-428E-834B-E8ACF0CC1AEC}">
      <dgm:prSet/>
      <dgm:spPr/>
      <dgm:t>
        <a:bodyPr/>
        <a:lstStyle/>
        <a:p>
          <a:endParaRPr lang="en-US"/>
        </a:p>
      </dgm:t>
    </dgm:pt>
    <dgm:pt modelId="{913CE1A7-103B-402B-9AED-F1B65251E890}" type="sibTrans" cxnId="{008FA105-44AC-428E-834B-E8ACF0CC1AEC}">
      <dgm:prSet/>
      <dgm:spPr/>
      <dgm:t>
        <a:bodyPr/>
        <a:lstStyle/>
        <a:p>
          <a:endParaRPr lang="en-US"/>
        </a:p>
      </dgm:t>
    </dgm:pt>
    <dgm:pt modelId="{18BB5820-32EA-4C9E-9EE9-381A6ACE4772}" type="pres">
      <dgm:prSet presAssocID="{42FC13A6-9CA9-40A8-B714-EAB6F995D947}" presName="linear" presStyleCnt="0">
        <dgm:presLayoutVars>
          <dgm:animLvl val="lvl"/>
          <dgm:resizeHandles val="exact"/>
        </dgm:presLayoutVars>
      </dgm:prSet>
      <dgm:spPr/>
    </dgm:pt>
    <dgm:pt modelId="{C6BD4D89-F5CB-4EA4-A1C0-EE42F9D16C32}" type="pres">
      <dgm:prSet presAssocID="{871BCE4B-CBA7-44A2-BFB9-1E9A108F8D03}" presName="parentText" presStyleLbl="node1" presStyleIdx="0" presStyleCnt="7">
        <dgm:presLayoutVars>
          <dgm:chMax val="0"/>
          <dgm:bulletEnabled val="1"/>
        </dgm:presLayoutVars>
      </dgm:prSet>
      <dgm:spPr/>
    </dgm:pt>
    <dgm:pt modelId="{5376E8F7-34A4-40CB-9F73-8A2638143C04}" type="pres">
      <dgm:prSet presAssocID="{2C73790D-3BEB-41A7-8311-59C6C0F656CB}" presName="spacer" presStyleCnt="0"/>
      <dgm:spPr/>
    </dgm:pt>
    <dgm:pt modelId="{79EBA9E2-C210-47C1-ACB4-7E1053CAF77C}" type="pres">
      <dgm:prSet presAssocID="{D6745B92-5017-4078-BA90-CF42701123C3}" presName="parentText" presStyleLbl="node1" presStyleIdx="1" presStyleCnt="7">
        <dgm:presLayoutVars>
          <dgm:chMax val="0"/>
          <dgm:bulletEnabled val="1"/>
        </dgm:presLayoutVars>
      </dgm:prSet>
      <dgm:spPr/>
    </dgm:pt>
    <dgm:pt modelId="{15A6256D-BDE9-41C7-AD80-C10C86EC9E54}" type="pres">
      <dgm:prSet presAssocID="{AF056A47-3465-4E97-BF9F-43735763B898}" presName="spacer" presStyleCnt="0"/>
      <dgm:spPr/>
    </dgm:pt>
    <dgm:pt modelId="{F0BADA60-3D56-47B9-94E7-B290A096DD0F}" type="pres">
      <dgm:prSet presAssocID="{8F2CC253-9155-4707-85EF-6B62B2D56A96}" presName="parentText" presStyleLbl="node1" presStyleIdx="2" presStyleCnt="7">
        <dgm:presLayoutVars>
          <dgm:chMax val="0"/>
          <dgm:bulletEnabled val="1"/>
        </dgm:presLayoutVars>
      </dgm:prSet>
      <dgm:spPr/>
    </dgm:pt>
    <dgm:pt modelId="{5F5915E4-53FF-402A-A977-2B6C43D74518}" type="pres">
      <dgm:prSet presAssocID="{EE8E10F0-6981-4984-AC72-639D597CD667}" presName="spacer" presStyleCnt="0"/>
      <dgm:spPr/>
    </dgm:pt>
    <dgm:pt modelId="{F311F02A-17F0-4242-936B-890BFD4D625F}" type="pres">
      <dgm:prSet presAssocID="{C0090C25-BA71-404A-BDDC-9FDC9C091EB4}" presName="parentText" presStyleLbl="node1" presStyleIdx="3" presStyleCnt="7">
        <dgm:presLayoutVars>
          <dgm:chMax val="0"/>
          <dgm:bulletEnabled val="1"/>
        </dgm:presLayoutVars>
      </dgm:prSet>
      <dgm:spPr/>
    </dgm:pt>
    <dgm:pt modelId="{BAF1D978-1821-4B87-A1D0-EF2B14A91DB7}" type="pres">
      <dgm:prSet presAssocID="{66768D49-32F4-4387-9D40-B3F7539BE186}" presName="spacer" presStyleCnt="0"/>
      <dgm:spPr/>
    </dgm:pt>
    <dgm:pt modelId="{CF1499DD-F98B-4241-BA55-F9F5EA98FA23}" type="pres">
      <dgm:prSet presAssocID="{9C89CBFC-651A-44C9-A7A2-1035BA11EA2E}" presName="parentText" presStyleLbl="node1" presStyleIdx="4" presStyleCnt="7">
        <dgm:presLayoutVars>
          <dgm:chMax val="0"/>
          <dgm:bulletEnabled val="1"/>
        </dgm:presLayoutVars>
      </dgm:prSet>
      <dgm:spPr/>
    </dgm:pt>
    <dgm:pt modelId="{FA3DC32F-162E-44BF-B2CF-0DF7342AF305}" type="pres">
      <dgm:prSet presAssocID="{9D225631-DAF1-46F5-BEAF-55391500C63C}" presName="spacer" presStyleCnt="0"/>
      <dgm:spPr/>
    </dgm:pt>
    <dgm:pt modelId="{60978777-6AB6-4B86-8266-AABBFA297B6E}" type="pres">
      <dgm:prSet presAssocID="{52D3D47A-744D-4594-86F1-F2A6A51F8789}" presName="parentText" presStyleLbl="node1" presStyleIdx="5" presStyleCnt="7">
        <dgm:presLayoutVars>
          <dgm:chMax val="0"/>
          <dgm:bulletEnabled val="1"/>
        </dgm:presLayoutVars>
      </dgm:prSet>
      <dgm:spPr/>
    </dgm:pt>
    <dgm:pt modelId="{F6B5C162-B431-483E-8394-F0A4CD9CA35F}" type="pres">
      <dgm:prSet presAssocID="{DD5A0CB0-1837-416A-B914-50ABDECE4207}" presName="spacer" presStyleCnt="0"/>
      <dgm:spPr/>
    </dgm:pt>
    <dgm:pt modelId="{4C9304B0-470B-4385-86CA-ABE7BDE68EDA}" type="pres">
      <dgm:prSet presAssocID="{412E0B03-4AF9-43C0-A5F3-2134E077308F}" presName="parentText" presStyleLbl="node1" presStyleIdx="6" presStyleCnt="7">
        <dgm:presLayoutVars>
          <dgm:chMax val="0"/>
          <dgm:bulletEnabled val="1"/>
        </dgm:presLayoutVars>
      </dgm:prSet>
      <dgm:spPr/>
    </dgm:pt>
  </dgm:ptLst>
  <dgm:cxnLst>
    <dgm:cxn modelId="{008FA105-44AC-428E-834B-E8ACF0CC1AEC}" srcId="{42FC13A6-9CA9-40A8-B714-EAB6F995D947}" destId="{412E0B03-4AF9-43C0-A5F3-2134E077308F}" srcOrd="6" destOrd="0" parTransId="{5157F78C-4E42-4868-B967-5FA358F4A2BF}" sibTransId="{913CE1A7-103B-402B-9AED-F1B65251E890}"/>
    <dgm:cxn modelId="{58F09C21-722E-4066-80E5-4B739603BDA5}" type="presOf" srcId="{D6745B92-5017-4078-BA90-CF42701123C3}" destId="{79EBA9E2-C210-47C1-ACB4-7E1053CAF77C}" srcOrd="0" destOrd="0" presId="urn:microsoft.com/office/officeart/2005/8/layout/vList2"/>
    <dgm:cxn modelId="{0AD1CA2F-CDE8-40EA-B3FF-D5FD688E2EB8}" type="presOf" srcId="{52D3D47A-744D-4594-86F1-F2A6A51F8789}" destId="{60978777-6AB6-4B86-8266-AABBFA297B6E}" srcOrd="0" destOrd="0" presId="urn:microsoft.com/office/officeart/2005/8/layout/vList2"/>
    <dgm:cxn modelId="{4F643332-EDA3-448A-93C0-0B607F69E57C}" type="presOf" srcId="{412E0B03-4AF9-43C0-A5F3-2134E077308F}" destId="{4C9304B0-470B-4385-86CA-ABE7BDE68EDA}" srcOrd="0" destOrd="0" presId="urn:microsoft.com/office/officeart/2005/8/layout/vList2"/>
    <dgm:cxn modelId="{CD667D5E-CCF5-44CC-98B3-6938A5AB5AA6}" type="presOf" srcId="{42FC13A6-9CA9-40A8-B714-EAB6F995D947}" destId="{18BB5820-32EA-4C9E-9EE9-381A6ACE4772}" srcOrd="0" destOrd="0" presId="urn:microsoft.com/office/officeart/2005/8/layout/vList2"/>
    <dgm:cxn modelId="{77944B4A-C939-451D-B6EC-A26614660904}" srcId="{42FC13A6-9CA9-40A8-B714-EAB6F995D947}" destId="{C0090C25-BA71-404A-BDDC-9FDC9C091EB4}" srcOrd="3" destOrd="0" parTransId="{5530E1FB-A470-4EB3-8DB1-14DB1E730CC4}" sibTransId="{66768D49-32F4-4387-9D40-B3F7539BE186}"/>
    <dgm:cxn modelId="{9E835D85-7CDC-4E23-8743-A0EBE75CEBB6}" type="presOf" srcId="{C0090C25-BA71-404A-BDDC-9FDC9C091EB4}" destId="{F311F02A-17F0-4242-936B-890BFD4D625F}" srcOrd="0" destOrd="0" presId="urn:microsoft.com/office/officeart/2005/8/layout/vList2"/>
    <dgm:cxn modelId="{CA0B4389-6196-43E6-B1E2-BDF0FD71A801}" srcId="{42FC13A6-9CA9-40A8-B714-EAB6F995D947}" destId="{52D3D47A-744D-4594-86F1-F2A6A51F8789}" srcOrd="5" destOrd="0" parTransId="{F4CDCD8F-3168-405F-91F0-B07296B2AFF2}" sibTransId="{DD5A0CB0-1837-416A-B914-50ABDECE4207}"/>
    <dgm:cxn modelId="{73BC77A2-6E5A-430D-B0E2-6D13BA8FFD6A}" srcId="{42FC13A6-9CA9-40A8-B714-EAB6F995D947}" destId="{8F2CC253-9155-4707-85EF-6B62B2D56A96}" srcOrd="2" destOrd="0" parTransId="{8451E87C-F6E4-4FA1-8D3E-AE72583C8B28}" sibTransId="{EE8E10F0-6981-4984-AC72-639D597CD667}"/>
    <dgm:cxn modelId="{800460BD-7892-4CBD-841A-53D3321C96D6}" srcId="{42FC13A6-9CA9-40A8-B714-EAB6F995D947}" destId="{D6745B92-5017-4078-BA90-CF42701123C3}" srcOrd="1" destOrd="0" parTransId="{7BF7A60F-7ACC-45D3-88A0-AD98B69A7270}" sibTransId="{AF056A47-3465-4E97-BF9F-43735763B898}"/>
    <dgm:cxn modelId="{506134BF-B242-4343-85E5-1E39560F96FE}" type="presOf" srcId="{8F2CC253-9155-4707-85EF-6B62B2D56A96}" destId="{F0BADA60-3D56-47B9-94E7-B290A096DD0F}" srcOrd="0" destOrd="0" presId="urn:microsoft.com/office/officeart/2005/8/layout/vList2"/>
    <dgm:cxn modelId="{5633ABC1-AAEE-4D36-8AF9-B95551DCB869}" srcId="{42FC13A6-9CA9-40A8-B714-EAB6F995D947}" destId="{9C89CBFC-651A-44C9-A7A2-1035BA11EA2E}" srcOrd="4" destOrd="0" parTransId="{8D300059-4BA8-46DC-987F-FBE921C88803}" sibTransId="{9D225631-DAF1-46F5-BEAF-55391500C63C}"/>
    <dgm:cxn modelId="{46CDD8D9-9325-4B16-8EC3-5DE1706747FB}" type="presOf" srcId="{9C89CBFC-651A-44C9-A7A2-1035BA11EA2E}" destId="{CF1499DD-F98B-4241-BA55-F9F5EA98FA23}" srcOrd="0" destOrd="0" presId="urn:microsoft.com/office/officeart/2005/8/layout/vList2"/>
    <dgm:cxn modelId="{3F26EEEC-272A-404A-94C3-72CC1FFF4119}" type="presOf" srcId="{871BCE4B-CBA7-44A2-BFB9-1E9A108F8D03}" destId="{C6BD4D89-F5CB-4EA4-A1C0-EE42F9D16C32}" srcOrd="0" destOrd="0" presId="urn:microsoft.com/office/officeart/2005/8/layout/vList2"/>
    <dgm:cxn modelId="{7A29DCED-2F37-4C51-BEC2-F477241770C9}" srcId="{42FC13A6-9CA9-40A8-B714-EAB6F995D947}" destId="{871BCE4B-CBA7-44A2-BFB9-1E9A108F8D03}" srcOrd="0" destOrd="0" parTransId="{8F0C5FD8-767A-477F-AF4C-DE5E9312A088}" sibTransId="{2C73790D-3BEB-41A7-8311-59C6C0F656CB}"/>
    <dgm:cxn modelId="{9C4C1F20-178F-4BFE-BE5E-DFB73AA5BB75}" type="presParOf" srcId="{18BB5820-32EA-4C9E-9EE9-381A6ACE4772}" destId="{C6BD4D89-F5CB-4EA4-A1C0-EE42F9D16C32}" srcOrd="0" destOrd="0" presId="urn:microsoft.com/office/officeart/2005/8/layout/vList2"/>
    <dgm:cxn modelId="{78A82162-2478-44E1-91B9-8219FAA1A267}" type="presParOf" srcId="{18BB5820-32EA-4C9E-9EE9-381A6ACE4772}" destId="{5376E8F7-34A4-40CB-9F73-8A2638143C04}" srcOrd="1" destOrd="0" presId="urn:microsoft.com/office/officeart/2005/8/layout/vList2"/>
    <dgm:cxn modelId="{8187BEC7-5B24-47FB-A4A2-2BDA95F5F88C}" type="presParOf" srcId="{18BB5820-32EA-4C9E-9EE9-381A6ACE4772}" destId="{79EBA9E2-C210-47C1-ACB4-7E1053CAF77C}" srcOrd="2" destOrd="0" presId="urn:microsoft.com/office/officeart/2005/8/layout/vList2"/>
    <dgm:cxn modelId="{97699247-398F-4BC5-B65E-E342D84C457E}" type="presParOf" srcId="{18BB5820-32EA-4C9E-9EE9-381A6ACE4772}" destId="{15A6256D-BDE9-41C7-AD80-C10C86EC9E54}" srcOrd="3" destOrd="0" presId="urn:microsoft.com/office/officeart/2005/8/layout/vList2"/>
    <dgm:cxn modelId="{B0F5A68E-334F-453A-9D73-C87842A34059}" type="presParOf" srcId="{18BB5820-32EA-4C9E-9EE9-381A6ACE4772}" destId="{F0BADA60-3D56-47B9-94E7-B290A096DD0F}" srcOrd="4" destOrd="0" presId="urn:microsoft.com/office/officeart/2005/8/layout/vList2"/>
    <dgm:cxn modelId="{DE46B65D-E052-4298-B6BA-22CD34D70ED5}" type="presParOf" srcId="{18BB5820-32EA-4C9E-9EE9-381A6ACE4772}" destId="{5F5915E4-53FF-402A-A977-2B6C43D74518}" srcOrd="5" destOrd="0" presId="urn:microsoft.com/office/officeart/2005/8/layout/vList2"/>
    <dgm:cxn modelId="{7577960A-D55E-4696-8D04-80E43748E019}" type="presParOf" srcId="{18BB5820-32EA-4C9E-9EE9-381A6ACE4772}" destId="{F311F02A-17F0-4242-936B-890BFD4D625F}" srcOrd="6" destOrd="0" presId="urn:microsoft.com/office/officeart/2005/8/layout/vList2"/>
    <dgm:cxn modelId="{B7DC1DD3-4E45-4A65-B52F-072470DCBC3E}" type="presParOf" srcId="{18BB5820-32EA-4C9E-9EE9-381A6ACE4772}" destId="{BAF1D978-1821-4B87-A1D0-EF2B14A91DB7}" srcOrd="7" destOrd="0" presId="urn:microsoft.com/office/officeart/2005/8/layout/vList2"/>
    <dgm:cxn modelId="{8971E730-2CFC-483D-A439-E506D1D04D7C}" type="presParOf" srcId="{18BB5820-32EA-4C9E-9EE9-381A6ACE4772}" destId="{CF1499DD-F98B-4241-BA55-F9F5EA98FA23}" srcOrd="8" destOrd="0" presId="urn:microsoft.com/office/officeart/2005/8/layout/vList2"/>
    <dgm:cxn modelId="{C459971C-B9B0-468A-9D0F-A4432EE852FE}" type="presParOf" srcId="{18BB5820-32EA-4C9E-9EE9-381A6ACE4772}" destId="{FA3DC32F-162E-44BF-B2CF-0DF7342AF305}" srcOrd="9" destOrd="0" presId="urn:microsoft.com/office/officeart/2005/8/layout/vList2"/>
    <dgm:cxn modelId="{B6AF3E57-AE34-4259-A25A-1235217704B5}" type="presParOf" srcId="{18BB5820-32EA-4C9E-9EE9-381A6ACE4772}" destId="{60978777-6AB6-4B86-8266-AABBFA297B6E}" srcOrd="10" destOrd="0" presId="urn:microsoft.com/office/officeart/2005/8/layout/vList2"/>
    <dgm:cxn modelId="{BEB5326F-34C8-4B25-B7B5-2DE00FC18EC9}" type="presParOf" srcId="{18BB5820-32EA-4C9E-9EE9-381A6ACE4772}" destId="{F6B5C162-B431-483E-8394-F0A4CD9CA35F}" srcOrd="11" destOrd="0" presId="urn:microsoft.com/office/officeart/2005/8/layout/vList2"/>
    <dgm:cxn modelId="{A2461BE0-9E99-481F-9B55-E3BFB7463910}" type="presParOf" srcId="{18BB5820-32EA-4C9E-9EE9-381A6ACE4772}" destId="{4C9304B0-470B-4385-86CA-ABE7BDE68ED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63DD4D5-A4C0-4CC4-B8DD-3E968960B25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E503342-A5B1-4135-A010-302F313FF918}">
      <dgm:prSet/>
      <dgm:spPr/>
      <dgm:t>
        <a:bodyPr/>
        <a:lstStyle/>
        <a:p>
          <a:r>
            <a:rPr lang="en-GB"/>
            <a:t>Mental Stimulation</a:t>
          </a:r>
          <a:endParaRPr lang="en-US"/>
        </a:p>
      </dgm:t>
    </dgm:pt>
    <dgm:pt modelId="{D324EE6D-397D-4E75-AED4-51F7F92D7725}" type="parTrans" cxnId="{60F7FA75-FC94-4131-BAAE-89CCFA29A9B5}">
      <dgm:prSet/>
      <dgm:spPr/>
      <dgm:t>
        <a:bodyPr/>
        <a:lstStyle/>
        <a:p>
          <a:endParaRPr lang="en-US"/>
        </a:p>
      </dgm:t>
    </dgm:pt>
    <dgm:pt modelId="{9536BA37-B675-40AD-A0B0-C7FD719135D1}" type="sibTrans" cxnId="{60F7FA75-FC94-4131-BAAE-89CCFA29A9B5}">
      <dgm:prSet/>
      <dgm:spPr/>
      <dgm:t>
        <a:bodyPr/>
        <a:lstStyle/>
        <a:p>
          <a:endParaRPr lang="en-US"/>
        </a:p>
      </dgm:t>
    </dgm:pt>
    <dgm:pt modelId="{D12879CB-C771-4A18-8A11-9636E65330C7}">
      <dgm:prSet/>
      <dgm:spPr/>
      <dgm:t>
        <a:bodyPr/>
        <a:lstStyle/>
        <a:p>
          <a:r>
            <a:rPr lang="en-GB"/>
            <a:t>Social Interaction:</a:t>
          </a:r>
          <a:endParaRPr lang="en-US"/>
        </a:p>
      </dgm:t>
    </dgm:pt>
    <dgm:pt modelId="{2496033A-AAAE-4CBD-9048-DCCE8DBBBBD5}" type="parTrans" cxnId="{DA983F55-2F67-481A-AACF-72F74FD877B6}">
      <dgm:prSet/>
      <dgm:spPr/>
      <dgm:t>
        <a:bodyPr/>
        <a:lstStyle/>
        <a:p>
          <a:endParaRPr lang="en-US"/>
        </a:p>
      </dgm:t>
    </dgm:pt>
    <dgm:pt modelId="{3C8DD164-70B6-4604-B4E0-4648F38E3E46}" type="sibTrans" cxnId="{DA983F55-2F67-481A-AACF-72F74FD877B6}">
      <dgm:prSet/>
      <dgm:spPr/>
      <dgm:t>
        <a:bodyPr/>
        <a:lstStyle/>
        <a:p>
          <a:endParaRPr lang="en-US"/>
        </a:p>
      </dgm:t>
    </dgm:pt>
    <dgm:pt modelId="{9E9508F4-CEEC-4999-A45E-50CE3E62FF0A}">
      <dgm:prSet/>
      <dgm:spPr/>
      <dgm:t>
        <a:bodyPr/>
        <a:lstStyle/>
        <a:p>
          <a:r>
            <a:rPr lang="en-GB"/>
            <a:t>Physical Activity</a:t>
          </a:r>
          <a:endParaRPr lang="en-US"/>
        </a:p>
      </dgm:t>
    </dgm:pt>
    <dgm:pt modelId="{CDD0BF98-10C2-438E-8F2B-B54BB45B06A9}" type="parTrans" cxnId="{9D7F9A32-B536-45F8-816C-DBD61904B83B}">
      <dgm:prSet/>
      <dgm:spPr/>
      <dgm:t>
        <a:bodyPr/>
        <a:lstStyle/>
        <a:p>
          <a:endParaRPr lang="en-US"/>
        </a:p>
      </dgm:t>
    </dgm:pt>
    <dgm:pt modelId="{2674917A-DE30-4ABE-B47F-16ABB380C33B}" type="sibTrans" cxnId="{9D7F9A32-B536-45F8-816C-DBD61904B83B}">
      <dgm:prSet/>
      <dgm:spPr/>
      <dgm:t>
        <a:bodyPr/>
        <a:lstStyle/>
        <a:p>
          <a:endParaRPr lang="en-US"/>
        </a:p>
      </dgm:t>
    </dgm:pt>
    <dgm:pt modelId="{7B6BC9AB-14F8-461B-AD98-A687C18D9612}">
      <dgm:prSet/>
      <dgm:spPr/>
      <dgm:t>
        <a:bodyPr/>
        <a:lstStyle/>
        <a:p>
          <a:r>
            <a:rPr lang="en-GB"/>
            <a:t>Healthy Diet</a:t>
          </a:r>
          <a:endParaRPr lang="en-US"/>
        </a:p>
      </dgm:t>
    </dgm:pt>
    <dgm:pt modelId="{8DFA7300-564E-430D-B8FD-988753207321}" type="parTrans" cxnId="{9A911FAF-AAFE-4F5F-B8EA-2A8D23A9D280}">
      <dgm:prSet/>
      <dgm:spPr/>
      <dgm:t>
        <a:bodyPr/>
        <a:lstStyle/>
        <a:p>
          <a:endParaRPr lang="en-US"/>
        </a:p>
      </dgm:t>
    </dgm:pt>
    <dgm:pt modelId="{E9DD2A3E-CB9B-489F-BF02-C5A598FC89BB}" type="sibTrans" cxnId="{9A911FAF-AAFE-4F5F-B8EA-2A8D23A9D280}">
      <dgm:prSet/>
      <dgm:spPr/>
      <dgm:t>
        <a:bodyPr/>
        <a:lstStyle/>
        <a:p>
          <a:endParaRPr lang="en-US"/>
        </a:p>
      </dgm:t>
    </dgm:pt>
    <dgm:pt modelId="{5069B472-827F-4ADB-8107-C899426F30F9}">
      <dgm:prSet/>
      <dgm:spPr/>
      <dgm:t>
        <a:bodyPr/>
        <a:lstStyle/>
        <a:p>
          <a:r>
            <a:rPr lang="en-GB"/>
            <a:t>Regular Health Check-ups</a:t>
          </a:r>
          <a:endParaRPr lang="en-US"/>
        </a:p>
      </dgm:t>
    </dgm:pt>
    <dgm:pt modelId="{3828B03C-69E8-427B-B92F-A34A7315FE43}" type="parTrans" cxnId="{90D2330E-3D3F-4016-A5D6-67E686E5CFAC}">
      <dgm:prSet/>
      <dgm:spPr/>
      <dgm:t>
        <a:bodyPr/>
        <a:lstStyle/>
        <a:p>
          <a:endParaRPr lang="en-US"/>
        </a:p>
      </dgm:t>
    </dgm:pt>
    <dgm:pt modelId="{895D602B-1E27-4BA4-ABE2-936ABA13240B}" type="sibTrans" cxnId="{90D2330E-3D3F-4016-A5D6-67E686E5CFAC}">
      <dgm:prSet/>
      <dgm:spPr/>
      <dgm:t>
        <a:bodyPr/>
        <a:lstStyle/>
        <a:p>
          <a:endParaRPr lang="en-US"/>
        </a:p>
      </dgm:t>
    </dgm:pt>
    <dgm:pt modelId="{C95D1C11-A3BD-4000-A609-17FF8EF592A3}">
      <dgm:prSet/>
      <dgm:spPr/>
      <dgm:t>
        <a:bodyPr/>
        <a:lstStyle/>
        <a:p>
          <a:r>
            <a:rPr lang="en-GB"/>
            <a:t>Adequate Sleep</a:t>
          </a:r>
          <a:endParaRPr lang="en-US"/>
        </a:p>
      </dgm:t>
    </dgm:pt>
    <dgm:pt modelId="{491F71E6-BAC6-48CB-AD4F-A7C264AE152B}" type="parTrans" cxnId="{942EF8A3-4E53-48FD-8863-02E9DA450630}">
      <dgm:prSet/>
      <dgm:spPr/>
      <dgm:t>
        <a:bodyPr/>
        <a:lstStyle/>
        <a:p>
          <a:endParaRPr lang="en-US"/>
        </a:p>
      </dgm:t>
    </dgm:pt>
    <dgm:pt modelId="{D053513B-434F-466D-B589-C0B29E3CB468}" type="sibTrans" cxnId="{942EF8A3-4E53-48FD-8863-02E9DA450630}">
      <dgm:prSet/>
      <dgm:spPr/>
      <dgm:t>
        <a:bodyPr/>
        <a:lstStyle/>
        <a:p>
          <a:endParaRPr lang="en-US"/>
        </a:p>
      </dgm:t>
    </dgm:pt>
    <dgm:pt modelId="{8DBAC3BC-97DF-4A6F-AE6A-299FD9AACD9F}" type="pres">
      <dgm:prSet presAssocID="{B63DD4D5-A4C0-4CC4-B8DD-3E968960B252}" presName="root" presStyleCnt="0">
        <dgm:presLayoutVars>
          <dgm:dir/>
          <dgm:resizeHandles val="exact"/>
        </dgm:presLayoutVars>
      </dgm:prSet>
      <dgm:spPr/>
    </dgm:pt>
    <dgm:pt modelId="{643766FF-5993-4FED-AAFD-35C650856C42}" type="pres">
      <dgm:prSet presAssocID="{AE503342-A5B1-4135-A010-302F313FF918}" presName="compNode" presStyleCnt="0"/>
      <dgm:spPr/>
    </dgm:pt>
    <dgm:pt modelId="{FB3A5625-214F-402B-B0F4-96D46319AE55}" type="pres">
      <dgm:prSet presAssocID="{AE503342-A5B1-4135-A010-302F313FF918}" presName="bgRect" presStyleLbl="bgShp" presStyleIdx="0" presStyleCnt="6"/>
      <dgm:spPr/>
    </dgm:pt>
    <dgm:pt modelId="{37FC6A67-987A-47F8-AF37-AB866BD95524}" type="pres">
      <dgm:prSet presAssocID="{AE503342-A5B1-4135-A010-302F313FF91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CAF070C-7A07-4715-BF06-6A421398B831}" type="pres">
      <dgm:prSet presAssocID="{AE503342-A5B1-4135-A010-302F313FF918}" presName="spaceRect" presStyleCnt="0"/>
      <dgm:spPr/>
    </dgm:pt>
    <dgm:pt modelId="{35DF3246-0F09-4A7D-83D9-5AC081986897}" type="pres">
      <dgm:prSet presAssocID="{AE503342-A5B1-4135-A010-302F313FF918}" presName="parTx" presStyleLbl="revTx" presStyleIdx="0" presStyleCnt="6">
        <dgm:presLayoutVars>
          <dgm:chMax val="0"/>
          <dgm:chPref val="0"/>
        </dgm:presLayoutVars>
      </dgm:prSet>
      <dgm:spPr/>
    </dgm:pt>
    <dgm:pt modelId="{87B521BF-A812-4CAA-8095-098D3BB3513C}" type="pres">
      <dgm:prSet presAssocID="{9536BA37-B675-40AD-A0B0-C7FD719135D1}" presName="sibTrans" presStyleCnt="0"/>
      <dgm:spPr/>
    </dgm:pt>
    <dgm:pt modelId="{BF06C7F9-9319-4CE6-BA00-DA56BBCE08B3}" type="pres">
      <dgm:prSet presAssocID="{D12879CB-C771-4A18-8A11-9636E65330C7}" presName="compNode" presStyleCnt="0"/>
      <dgm:spPr/>
    </dgm:pt>
    <dgm:pt modelId="{2542A819-E58D-44C5-A636-CBCE8C5D5E40}" type="pres">
      <dgm:prSet presAssocID="{D12879CB-C771-4A18-8A11-9636E65330C7}" presName="bgRect" presStyleLbl="bgShp" presStyleIdx="1" presStyleCnt="6"/>
      <dgm:spPr/>
    </dgm:pt>
    <dgm:pt modelId="{E513687C-E783-4C32-B225-D09A2FB21BAF}" type="pres">
      <dgm:prSet presAssocID="{D12879CB-C771-4A18-8A11-9636E65330C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075B0067-1B2A-4EBD-AE2A-CD63C98AF3B3}" type="pres">
      <dgm:prSet presAssocID="{D12879CB-C771-4A18-8A11-9636E65330C7}" presName="spaceRect" presStyleCnt="0"/>
      <dgm:spPr/>
    </dgm:pt>
    <dgm:pt modelId="{D9E41C42-82F2-44D8-973B-D390A2E26F2D}" type="pres">
      <dgm:prSet presAssocID="{D12879CB-C771-4A18-8A11-9636E65330C7}" presName="parTx" presStyleLbl="revTx" presStyleIdx="1" presStyleCnt="6">
        <dgm:presLayoutVars>
          <dgm:chMax val="0"/>
          <dgm:chPref val="0"/>
        </dgm:presLayoutVars>
      </dgm:prSet>
      <dgm:spPr/>
    </dgm:pt>
    <dgm:pt modelId="{3F76C41B-E036-4315-83DD-16E5C3340CEE}" type="pres">
      <dgm:prSet presAssocID="{3C8DD164-70B6-4604-B4E0-4648F38E3E46}" presName="sibTrans" presStyleCnt="0"/>
      <dgm:spPr/>
    </dgm:pt>
    <dgm:pt modelId="{B3CDDF7B-A5A2-4F0C-8873-FC437B7184DB}" type="pres">
      <dgm:prSet presAssocID="{9E9508F4-CEEC-4999-A45E-50CE3E62FF0A}" presName="compNode" presStyleCnt="0"/>
      <dgm:spPr/>
    </dgm:pt>
    <dgm:pt modelId="{AFE69BDA-69EB-4896-BEDA-F91D9122CF6F}" type="pres">
      <dgm:prSet presAssocID="{9E9508F4-CEEC-4999-A45E-50CE3E62FF0A}" presName="bgRect" presStyleLbl="bgShp" presStyleIdx="2" presStyleCnt="6"/>
      <dgm:spPr/>
    </dgm:pt>
    <dgm:pt modelId="{C61C1B1E-68BC-4C28-BB7B-DF1C32CDFD6E}" type="pres">
      <dgm:prSet presAssocID="{9E9508F4-CEEC-4999-A45E-50CE3E62FF0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2D95549B-ECC0-49EE-8ED7-0F39A2356040}" type="pres">
      <dgm:prSet presAssocID="{9E9508F4-CEEC-4999-A45E-50CE3E62FF0A}" presName="spaceRect" presStyleCnt="0"/>
      <dgm:spPr/>
    </dgm:pt>
    <dgm:pt modelId="{B8E9FEFF-3B3F-440A-8963-5BB1ABB41F15}" type="pres">
      <dgm:prSet presAssocID="{9E9508F4-CEEC-4999-A45E-50CE3E62FF0A}" presName="parTx" presStyleLbl="revTx" presStyleIdx="2" presStyleCnt="6">
        <dgm:presLayoutVars>
          <dgm:chMax val="0"/>
          <dgm:chPref val="0"/>
        </dgm:presLayoutVars>
      </dgm:prSet>
      <dgm:spPr/>
    </dgm:pt>
    <dgm:pt modelId="{D98FA58F-F6DD-4DCB-90D5-BEA5925F1F7E}" type="pres">
      <dgm:prSet presAssocID="{2674917A-DE30-4ABE-B47F-16ABB380C33B}" presName="sibTrans" presStyleCnt="0"/>
      <dgm:spPr/>
    </dgm:pt>
    <dgm:pt modelId="{8F9E952E-D97E-49E0-BC04-36CC918F83FA}" type="pres">
      <dgm:prSet presAssocID="{7B6BC9AB-14F8-461B-AD98-A687C18D9612}" presName="compNode" presStyleCnt="0"/>
      <dgm:spPr/>
    </dgm:pt>
    <dgm:pt modelId="{AD184639-8AF9-489E-BFD8-92536A28CA9A}" type="pres">
      <dgm:prSet presAssocID="{7B6BC9AB-14F8-461B-AD98-A687C18D9612}" presName="bgRect" presStyleLbl="bgShp" presStyleIdx="3" presStyleCnt="6"/>
      <dgm:spPr/>
    </dgm:pt>
    <dgm:pt modelId="{38A04546-39ED-49A6-990D-76E50812461A}" type="pres">
      <dgm:prSet presAssocID="{7B6BC9AB-14F8-461B-AD98-A687C18D961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pple"/>
        </a:ext>
      </dgm:extLst>
    </dgm:pt>
    <dgm:pt modelId="{9D4EE9E5-F3D6-4165-BF42-FA8A88C10DCD}" type="pres">
      <dgm:prSet presAssocID="{7B6BC9AB-14F8-461B-AD98-A687C18D9612}" presName="spaceRect" presStyleCnt="0"/>
      <dgm:spPr/>
    </dgm:pt>
    <dgm:pt modelId="{4F9AE0FB-1040-4174-96B0-3C60213A58B0}" type="pres">
      <dgm:prSet presAssocID="{7B6BC9AB-14F8-461B-AD98-A687C18D9612}" presName="parTx" presStyleLbl="revTx" presStyleIdx="3" presStyleCnt="6">
        <dgm:presLayoutVars>
          <dgm:chMax val="0"/>
          <dgm:chPref val="0"/>
        </dgm:presLayoutVars>
      </dgm:prSet>
      <dgm:spPr/>
    </dgm:pt>
    <dgm:pt modelId="{49DA8712-F385-4DA1-9F64-DF38824EC1D0}" type="pres">
      <dgm:prSet presAssocID="{E9DD2A3E-CB9B-489F-BF02-C5A598FC89BB}" presName="sibTrans" presStyleCnt="0"/>
      <dgm:spPr/>
    </dgm:pt>
    <dgm:pt modelId="{F87F5A3D-F8B7-42AC-82BD-7CFC6FD81E8B}" type="pres">
      <dgm:prSet presAssocID="{5069B472-827F-4ADB-8107-C899426F30F9}" presName="compNode" presStyleCnt="0"/>
      <dgm:spPr/>
    </dgm:pt>
    <dgm:pt modelId="{68194CA8-22F1-4A55-BADC-479A30C45A48}" type="pres">
      <dgm:prSet presAssocID="{5069B472-827F-4ADB-8107-C899426F30F9}" presName="bgRect" presStyleLbl="bgShp" presStyleIdx="4" presStyleCnt="6"/>
      <dgm:spPr/>
    </dgm:pt>
    <dgm:pt modelId="{AC424E91-CA65-444A-80A8-4764EE818402}" type="pres">
      <dgm:prSet presAssocID="{5069B472-827F-4ADB-8107-C899426F30F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065CBA8F-73FF-440A-A88F-E3C877FDC6D9}" type="pres">
      <dgm:prSet presAssocID="{5069B472-827F-4ADB-8107-C899426F30F9}" presName="spaceRect" presStyleCnt="0"/>
      <dgm:spPr/>
    </dgm:pt>
    <dgm:pt modelId="{BE27E73C-FEB9-414E-A7E1-3170B793C2F3}" type="pres">
      <dgm:prSet presAssocID="{5069B472-827F-4ADB-8107-C899426F30F9}" presName="parTx" presStyleLbl="revTx" presStyleIdx="4" presStyleCnt="6">
        <dgm:presLayoutVars>
          <dgm:chMax val="0"/>
          <dgm:chPref val="0"/>
        </dgm:presLayoutVars>
      </dgm:prSet>
      <dgm:spPr/>
    </dgm:pt>
    <dgm:pt modelId="{F48609A0-4FED-48E0-9853-0F4B052438B3}" type="pres">
      <dgm:prSet presAssocID="{895D602B-1E27-4BA4-ABE2-936ABA13240B}" presName="sibTrans" presStyleCnt="0"/>
      <dgm:spPr/>
    </dgm:pt>
    <dgm:pt modelId="{6AD5E55B-D855-459E-9D7C-03BA41105735}" type="pres">
      <dgm:prSet presAssocID="{C95D1C11-A3BD-4000-A609-17FF8EF592A3}" presName="compNode" presStyleCnt="0"/>
      <dgm:spPr/>
    </dgm:pt>
    <dgm:pt modelId="{1814D3A8-C8DB-47E2-B457-1B1DBDF543FC}" type="pres">
      <dgm:prSet presAssocID="{C95D1C11-A3BD-4000-A609-17FF8EF592A3}" presName="bgRect" presStyleLbl="bgShp" presStyleIdx="5" presStyleCnt="6"/>
      <dgm:spPr/>
    </dgm:pt>
    <dgm:pt modelId="{10C1A917-E3C4-42BE-90F9-0603F98A79A1}" type="pres">
      <dgm:prSet presAssocID="{C95D1C11-A3BD-4000-A609-17FF8EF592A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leep"/>
        </a:ext>
      </dgm:extLst>
    </dgm:pt>
    <dgm:pt modelId="{783CAFE4-8BF9-4B75-A854-FE13AEBA12F4}" type="pres">
      <dgm:prSet presAssocID="{C95D1C11-A3BD-4000-A609-17FF8EF592A3}" presName="spaceRect" presStyleCnt="0"/>
      <dgm:spPr/>
    </dgm:pt>
    <dgm:pt modelId="{EC17F4C5-2679-486C-BD27-80A393340A58}" type="pres">
      <dgm:prSet presAssocID="{C95D1C11-A3BD-4000-A609-17FF8EF592A3}" presName="parTx" presStyleLbl="revTx" presStyleIdx="5" presStyleCnt="6">
        <dgm:presLayoutVars>
          <dgm:chMax val="0"/>
          <dgm:chPref val="0"/>
        </dgm:presLayoutVars>
      </dgm:prSet>
      <dgm:spPr/>
    </dgm:pt>
  </dgm:ptLst>
  <dgm:cxnLst>
    <dgm:cxn modelId="{90D2330E-3D3F-4016-A5D6-67E686E5CFAC}" srcId="{B63DD4D5-A4C0-4CC4-B8DD-3E968960B252}" destId="{5069B472-827F-4ADB-8107-C899426F30F9}" srcOrd="4" destOrd="0" parTransId="{3828B03C-69E8-427B-B92F-A34A7315FE43}" sibTransId="{895D602B-1E27-4BA4-ABE2-936ABA13240B}"/>
    <dgm:cxn modelId="{9D7F9A32-B536-45F8-816C-DBD61904B83B}" srcId="{B63DD4D5-A4C0-4CC4-B8DD-3E968960B252}" destId="{9E9508F4-CEEC-4999-A45E-50CE3E62FF0A}" srcOrd="2" destOrd="0" parTransId="{CDD0BF98-10C2-438E-8F2B-B54BB45B06A9}" sibTransId="{2674917A-DE30-4ABE-B47F-16ABB380C33B}"/>
    <dgm:cxn modelId="{FFB7AE3B-32BE-4DAC-8A67-533F56C9026C}" type="presOf" srcId="{7B6BC9AB-14F8-461B-AD98-A687C18D9612}" destId="{4F9AE0FB-1040-4174-96B0-3C60213A58B0}" srcOrd="0" destOrd="0" presId="urn:microsoft.com/office/officeart/2018/2/layout/IconVerticalSolidList"/>
    <dgm:cxn modelId="{DA983F55-2F67-481A-AACF-72F74FD877B6}" srcId="{B63DD4D5-A4C0-4CC4-B8DD-3E968960B252}" destId="{D12879CB-C771-4A18-8A11-9636E65330C7}" srcOrd="1" destOrd="0" parTransId="{2496033A-AAAE-4CBD-9048-DCCE8DBBBBD5}" sibTransId="{3C8DD164-70B6-4604-B4E0-4648F38E3E46}"/>
    <dgm:cxn modelId="{60F7FA75-FC94-4131-BAAE-89CCFA29A9B5}" srcId="{B63DD4D5-A4C0-4CC4-B8DD-3E968960B252}" destId="{AE503342-A5B1-4135-A010-302F313FF918}" srcOrd="0" destOrd="0" parTransId="{D324EE6D-397D-4E75-AED4-51F7F92D7725}" sibTransId="{9536BA37-B675-40AD-A0B0-C7FD719135D1}"/>
    <dgm:cxn modelId="{EA8BBD9A-EAA2-47C8-97F8-5C5BE38642C9}" type="presOf" srcId="{5069B472-827F-4ADB-8107-C899426F30F9}" destId="{BE27E73C-FEB9-414E-A7E1-3170B793C2F3}" srcOrd="0" destOrd="0" presId="urn:microsoft.com/office/officeart/2018/2/layout/IconVerticalSolidList"/>
    <dgm:cxn modelId="{942EF8A3-4E53-48FD-8863-02E9DA450630}" srcId="{B63DD4D5-A4C0-4CC4-B8DD-3E968960B252}" destId="{C95D1C11-A3BD-4000-A609-17FF8EF592A3}" srcOrd="5" destOrd="0" parTransId="{491F71E6-BAC6-48CB-AD4F-A7C264AE152B}" sibTransId="{D053513B-434F-466D-B589-C0B29E3CB468}"/>
    <dgm:cxn modelId="{9A911FAF-AAFE-4F5F-B8EA-2A8D23A9D280}" srcId="{B63DD4D5-A4C0-4CC4-B8DD-3E968960B252}" destId="{7B6BC9AB-14F8-461B-AD98-A687C18D9612}" srcOrd="3" destOrd="0" parTransId="{8DFA7300-564E-430D-B8FD-988753207321}" sibTransId="{E9DD2A3E-CB9B-489F-BF02-C5A598FC89BB}"/>
    <dgm:cxn modelId="{FD324EB1-DA29-4D45-97A6-BE14503F0683}" type="presOf" srcId="{C95D1C11-A3BD-4000-A609-17FF8EF592A3}" destId="{EC17F4C5-2679-486C-BD27-80A393340A58}" srcOrd="0" destOrd="0" presId="urn:microsoft.com/office/officeart/2018/2/layout/IconVerticalSolidList"/>
    <dgm:cxn modelId="{D386AEB5-8F5A-45DE-9269-1CED1DA31C3A}" type="presOf" srcId="{9E9508F4-CEEC-4999-A45E-50CE3E62FF0A}" destId="{B8E9FEFF-3B3F-440A-8963-5BB1ABB41F15}" srcOrd="0" destOrd="0" presId="urn:microsoft.com/office/officeart/2018/2/layout/IconVerticalSolidList"/>
    <dgm:cxn modelId="{B4A250C4-3D09-414C-A3F1-B5F9B6158F87}" type="presOf" srcId="{D12879CB-C771-4A18-8A11-9636E65330C7}" destId="{D9E41C42-82F2-44D8-973B-D390A2E26F2D}" srcOrd="0" destOrd="0" presId="urn:microsoft.com/office/officeart/2018/2/layout/IconVerticalSolidList"/>
    <dgm:cxn modelId="{D1379EDB-277E-477E-B893-0872F37E646E}" type="presOf" srcId="{AE503342-A5B1-4135-A010-302F313FF918}" destId="{35DF3246-0F09-4A7D-83D9-5AC081986897}" srcOrd="0" destOrd="0" presId="urn:microsoft.com/office/officeart/2018/2/layout/IconVerticalSolidList"/>
    <dgm:cxn modelId="{67B2A4F2-F8FF-428B-8C40-EF6C23B9ACD9}" type="presOf" srcId="{B63DD4D5-A4C0-4CC4-B8DD-3E968960B252}" destId="{8DBAC3BC-97DF-4A6F-AE6A-299FD9AACD9F}" srcOrd="0" destOrd="0" presId="urn:microsoft.com/office/officeart/2018/2/layout/IconVerticalSolidList"/>
    <dgm:cxn modelId="{BCE1619C-72F4-41FB-A8B1-314272C9F754}" type="presParOf" srcId="{8DBAC3BC-97DF-4A6F-AE6A-299FD9AACD9F}" destId="{643766FF-5993-4FED-AAFD-35C650856C42}" srcOrd="0" destOrd="0" presId="urn:microsoft.com/office/officeart/2018/2/layout/IconVerticalSolidList"/>
    <dgm:cxn modelId="{333979F4-329B-4FAB-8EE5-D232B256AD08}" type="presParOf" srcId="{643766FF-5993-4FED-AAFD-35C650856C42}" destId="{FB3A5625-214F-402B-B0F4-96D46319AE55}" srcOrd="0" destOrd="0" presId="urn:microsoft.com/office/officeart/2018/2/layout/IconVerticalSolidList"/>
    <dgm:cxn modelId="{B688C9C6-EAC5-47E9-9A9D-33570DBE16E3}" type="presParOf" srcId="{643766FF-5993-4FED-AAFD-35C650856C42}" destId="{37FC6A67-987A-47F8-AF37-AB866BD95524}" srcOrd="1" destOrd="0" presId="urn:microsoft.com/office/officeart/2018/2/layout/IconVerticalSolidList"/>
    <dgm:cxn modelId="{6B548D58-E5CB-4409-B017-1653DA8A7192}" type="presParOf" srcId="{643766FF-5993-4FED-AAFD-35C650856C42}" destId="{9CAF070C-7A07-4715-BF06-6A421398B831}" srcOrd="2" destOrd="0" presId="urn:microsoft.com/office/officeart/2018/2/layout/IconVerticalSolidList"/>
    <dgm:cxn modelId="{2B7BEE9E-1A7C-4D80-89B8-E16968F177CE}" type="presParOf" srcId="{643766FF-5993-4FED-AAFD-35C650856C42}" destId="{35DF3246-0F09-4A7D-83D9-5AC081986897}" srcOrd="3" destOrd="0" presId="urn:microsoft.com/office/officeart/2018/2/layout/IconVerticalSolidList"/>
    <dgm:cxn modelId="{CC817DD7-6AC2-4F9C-9BA5-D5218EB277B7}" type="presParOf" srcId="{8DBAC3BC-97DF-4A6F-AE6A-299FD9AACD9F}" destId="{87B521BF-A812-4CAA-8095-098D3BB3513C}" srcOrd="1" destOrd="0" presId="urn:microsoft.com/office/officeart/2018/2/layout/IconVerticalSolidList"/>
    <dgm:cxn modelId="{D2B49D94-C84A-4D12-9D8F-AC91D7842751}" type="presParOf" srcId="{8DBAC3BC-97DF-4A6F-AE6A-299FD9AACD9F}" destId="{BF06C7F9-9319-4CE6-BA00-DA56BBCE08B3}" srcOrd="2" destOrd="0" presId="urn:microsoft.com/office/officeart/2018/2/layout/IconVerticalSolidList"/>
    <dgm:cxn modelId="{919C29DB-9047-4E68-97BD-D9A13F057564}" type="presParOf" srcId="{BF06C7F9-9319-4CE6-BA00-DA56BBCE08B3}" destId="{2542A819-E58D-44C5-A636-CBCE8C5D5E40}" srcOrd="0" destOrd="0" presId="urn:microsoft.com/office/officeart/2018/2/layout/IconVerticalSolidList"/>
    <dgm:cxn modelId="{6252D572-B7EC-46F9-B6FE-70BCF811EF07}" type="presParOf" srcId="{BF06C7F9-9319-4CE6-BA00-DA56BBCE08B3}" destId="{E513687C-E783-4C32-B225-D09A2FB21BAF}" srcOrd="1" destOrd="0" presId="urn:microsoft.com/office/officeart/2018/2/layout/IconVerticalSolidList"/>
    <dgm:cxn modelId="{1E516ABC-469A-48D8-9A42-F188810922E8}" type="presParOf" srcId="{BF06C7F9-9319-4CE6-BA00-DA56BBCE08B3}" destId="{075B0067-1B2A-4EBD-AE2A-CD63C98AF3B3}" srcOrd="2" destOrd="0" presId="urn:microsoft.com/office/officeart/2018/2/layout/IconVerticalSolidList"/>
    <dgm:cxn modelId="{54CB7F61-0455-4C2D-9B97-A8BCD8789691}" type="presParOf" srcId="{BF06C7F9-9319-4CE6-BA00-DA56BBCE08B3}" destId="{D9E41C42-82F2-44D8-973B-D390A2E26F2D}" srcOrd="3" destOrd="0" presId="urn:microsoft.com/office/officeart/2018/2/layout/IconVerticalSolidList"/>
    <dgm:cxn modelId="{95163508-10CF-4EB0-9F70-9AB7D1D11BAF}" type="presParOf" srcId="{8DBAC3BC-97DF-4A6F-AE6A-299FD9AACD9F}" destId="{3F76C41B-E036-4315-83DD-16E5C3340CEE}" srcOrd="3" destOrd="0" presId="urn:microsoft.com/office/officeart/2018/2/layout/IconVerticalSolidList"/>
    <dgm:cxn modelId="{8A5E2821-A9BE-4DFD-9201-3413672A5528}" type="presParOf" srcId="{8DBAC3BC-97DF-4A6F-AE6A-299FD9AACD9F}" destId="{B3CDDF7B-A5A2-4F0C-8873-FC437B7184DB}" srcOrd="4" destOrd="0" presId="urn:microsoft.com/office/officeart/2018/2/layout/IconVerticalSolidList"/>
    <dgm:cxn modelId="{1BF60513-4DE2-4DB9-96A2-65E08CE55F11}" type="presParOf" srcId="{B3CDDF7B-A5A2-4F0C-8873-FC437B7184DB}" destId="{AFE69BDA-69EB-4896-BEDA-F91D9122CF6F}" srcOrd="0" destOrd="0" presId="urn:microsoft.com/office/officeart/2018/2/layout/IconVerticalSolidList"/>
    <dgm:cxn modelId="{7D4928B1-F481-4F87-8ED0-7C6DB05F5CE7}" type="presParOf" srcId="{B3CDDF7B-A5A2-4F0C-8873-FC437B7184DB}" destId="{C61C1B1E-68BC-4C28-BB7B-DF1C32CDFD6E}" srcOrd="1" destOrd="0" presId="urn:microsoft.com/office/officeart/2018/2/layout/IconVerticalSolidList"/>
    <dgm:cxn modelId="{7217E123-72F7-40EF-BC6E-308A44626C82}" type="presParOf" srcId="{B3CDDF7B-A5A2-4F0C-8873-FC437B7184DB}" destId="{2D95549B-ECC0-49EE-8ED7-0F39A2356040}" srcOrd="2" destOrd="0" presId="urn:microsoft.com/office/officeart/2018/2/layout/IconVerticalSolidList"/>
    <dgm:cxn modelId="{C8C0A1A9-93ED-4B10-BD22-1B27F5CB661C}" type="presParOf" srcId="{B3CDDF7B-A5A2-4F0C-8873-FC437B7184DB}" destId="{B8E9FEFF-3B3F-440A-8963-5BB1ABB41F15}" srcOrd="3" destOrd="0" presId="urn:microsoft.com/office/officeart/2018/2/layout/IconVerticalSolidList"/>
    <dgm:cxn modelId="{4A98FDF0-4161-4DF7-824C-926703A554DC}" type="presParOf" srcId="{8DBAC3BC-97DF-4A6F-AE6A-299FD9AACD9F}" destId="{D98FA58F-F6DD-4DCB-90D5-BEA5925F1F7E}" srcOrd="5" destOrd="0" presId="urn:microsoft.com/office/officeart/2018/2/layout/IconVerticalSolidList"/>
    <dgm:cxn modelId="{D1A83C17-46D9-4C21-94CB-0E49DAEF94D4}" type="presParOf" srcId="{8DBAC3BC-97DF-4A6F-AE6A-299FD9AACD9F}" destId="{8F9E952E-D97E-49E0-BC04-36CC918F83FA}" srcOrd="6" destOrd="0" presId="urn:microsoft.com/office/officeart/2018/2/layout/IconVerticalSolidList"/>
    <dgm:cxn modelId="{8D34186D-D3C9-4185-B354-64D46DA3E075}" type="presParOf" srcId="{8F9E952E-D97E-49E0-BC04-36CC918F83FA}" destId="{AD184639-8AF9-489E-BFD8-92536A28CA9A}" srcOrd="0" destOrd="0" presId="urn:microsoft.com/office/officeart/2018/2/layout/IconVerticalSolidList"/>
    <dgm:cxn modelId="{35061356-1675-4AAB-98D0-FFE417233503}" type="presParOf" srcId="{8F9E952E-D97E-49E0-BC04-36CC918F83FA}" destId="{38A04546-39ED-49A6-990D-76E50812461A}" srcOrd="1" destOrd="0" presId="urn:microsoft.com/office/officeart/2018/2/layout/IconVerticalSolidList"/>
    <dgm:cxn modelId="{A6634312-75F9-4763-B2AA-C537C85DEF43}" type="presParOf" srcId="{8F9E952E-D97E-49E0-BC04-36CC918F83FA}" destId="{9D4EE9E5-F3D6-4165-BF42-FA8A88C10DCD}" srcOrd="2" destOrd="0" presId="urn:microsoft.com/office/officeart/2018/2/layout/IconVerticalSolidList"/>
    <dgm:cxn modelId="{816BC774-FA46-4891-A96F-978DD7EB85BF}" type="presParOf" srcId="{8F9E952E-D97E-49E0-BC04-36CC918F83FA}" destId="{4F9AE0FB-1040-4174-96B0-3C60213A58B0}" srcOrd="3" destOrd="0" presId="urn:microsoft.com/office/officeart/2018/2/layout/IconVerticalSolidList"/>
    <dgm:cxn modelId="{5D534BDE-9394-456C-B4A9-BC4C0D1136C5}" type="presParOf" srcId="{8DBAC3BC-97DF-4A6F-AE6A-299FD9AACD9F}" destId="{49DA8712-F385-4DA1-9F64-DF38824EC1D0}" srcOrd="7" destOrd="0" presId="urn:microsoft.com/office/officeart/2018/2/layout/IconVerticalSolidList"/>
    <dgm:cxn modelId="{9B3ABE4E-B284-4478-8B10-02154BE069C2}" type="presParOf" srcId="{8DBAC3BC-97DF-4A6F-AE6A-299FD9AACD9F}" destId="{F87F5A3D-F8B7-42AC-82BD-7CFC6FD81E8B}" srcOrd="8" destOrd="0" presId="urn:microsoft.com/office/officeart/2018/2/layout/IconVerticalSolidList"/>
    <dgm:cxn modelId="{3C259A5A-F369-4943-8D0A-40B757A7113D}" type="presParOf" srcId="{F87F5A3D-F8B7-42AC-82BD-7CFC6FD81E8B}" destId="{68194CA8-22F1-4A55-BADC-479A30C45A48}" srcOrd="0" destOrd="0" presId="urn:microsoft.com/office/officeart/2018/2/layout/IconVerticalSolidList"/>
    <dgm:cxn modelId="{204F4D52-5700-4B04-9636-6D792F558FAF}" type="presParOf" srcId="{F87F5A3D-F8B7-42AC-82BD-7CFC6FD81E8B}" destId="{AC424E91-CA65-444A-80A8-4764EE818402}" srcOrd="1" destOrd="0" presId="urn:microsoft.com/office/officeart/2018/2/layout/IconVerticalSolidList"/>
    <dgm:cxn modelId="{642364C8-1298-400D-BE1F-B8FAB0DCC711}" type="presParOf" srcId="{F87F5A3D-F8B7-42AC-82BD-7CFC6FD81E8B}" destId="{065CBA8F-73FF-440A-A88F-E3C877FDC6D9}" srcOrd="2" destOrd="0" presId="urn:microsoft.com/office/officeart/2018/2/layout/IconVerticalSolidList"/>
    <dgm:cxn modelId="{6D36E6F4-129F-49E7-8155-602AC3D2C9E7}" type="presParOf" srcId="{F87F5A3D-F8B7-42AC-82BD-7CFC6FD81E8B}" destId="{BE27E73C-FEB9-414E-A7E1-3170B793C2F3}" srcOrd="3" destOrd="0" presId="urn:microsoft.com/office/officeart/2018/2/layout/IconVerticalSolidList"/>
    <dgm:cxn modelId="{38EF27A5-C615-4BF6-A616-BC08243A6665}" type="presParOf" srcId="{8DBAC3BC-97DF-4A6F-AE6A-299FD9AACD9F}" destId="{F48609A0-4FED-48E0-9853-0F4B052438B3}" srcOrd="9" destOrd="0" presId="urn:microsoft.com/office/officeart/2018/2/layout/IconVerticalSolidList"/>
    <dgm:cxn modelId="{B8E6EEA5-4768-4FBE-B59F-0B040A0190BA}" type="presParOf" srcId="{8DBAC3BC-97DF-4A6F-AE6A-299FD9AACD9F}" destId="{6AD5E55B-D855-459E-9D7C-03BA41105735}" srcOrd="10" destOrd="0" presId="urn:microsoft.com/office/officeart/2018/2/layout/IconVerticalSolidList"/>
    <dgm:cxn modelId="{6190ABE4-DBD4-44B7-BCD9-84DEEC357B4F}" type="presParOf" srcId="{6AD5E55B-D855-459E-9D7C-03BA41105735}" destId="{1814D3A8-C8DB-47E2-B457-1B1DBDF543FC}" srcOrd="0" destOrd="0" presId="urn:microsoft.com/office/officeart/2018/2/layout/IconVerticalSolidList"/>
    <dgm:cxn modelId="{376710DC-C1B7-47D7-BC37-0755A7E27E01}" type="presParOf" srcId="{6AD5E55B-D855-459E-9D7C-03BA41105735}" destId="{10C1A917-E3C4-42BE-90F9-0603F98A79A1}" srcOrd="1" destOrd="0" presId="urn:microsoft.com/office/officeart/2018/2/layout/IconVerticalSolidList"/>
    <dgm:cxn modelId="{9D9FC66D-3F87-43F5-843C-6FE728420E4F}" type="presParOf" srcId="{6AD5E55B-D855-459E-9D7C-03BA41105735}" destId="{783CAFE4-8BF9-4B75-A854-FE13AEBA12F4}" srcOrd="2" destOrd="0" presId="urn:microsoft.com/office/officeart/2018/2/layout/IconVerticalSolidList"/>
    <dgm:cxn modelId="{94E8CAE7-B1E6-4FD1-BD41-B35481B2CB8C}" type="presParOf" srcId="{6AD5E55B-D855-459E-9D7C-03BA41105735}" destId="{EC17F4C5-2679-486C-BD27-80A393340A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DFD633-2573-42B7-B144-4C72E5C6DC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7A332A-3236-4E4A-8450-5AC4BCD92D85}">
      <dgm:prSet/>
      <dgm:spPr/>
      <dgm:t>
        <a:bodyPr/>
        <a:lstStyle/>
        <a:p>
          <a:r>
            <a:rPr lang="en-GB"/>
            <a:t>Memory Loss</a:t>
          </a:r>
          <a:endParaRPr lang="en-US"/>
        </a:p>
      </dgm:t>
    </dgm:pt>
    <dgm:pt modelId="{79776D08-6D10-4963-9AE1-C43F84E3944A}" type="parTrans" cxnId="{A7CFD42A-31FB-4E3E-A880-51E4875CC888}">
      <dgm:prSet/>
      <dgm:spPr/>
      <dgm:t>
        <a:bodyPr/>
        <a:lstStyle/>
        <a:p>
          <a:endParaRPr lang="en-US"/>
        </a:p>
      </dgm:t>
    </dgm:pt>
    <dgm:pt modelId="{4D9B74CF-3FA5-49D6-B7F2-24EA1CC76464}" type="sibTrans" cxnId="{A7CFD42A-31FB-4E3E-A880-51E4875CC888}">
      <dgm:prSet/>
      <dgm:spPr/>
      <dgm:t>
        <a:bodyPr/>
        <a:lstStyle/>
        <a:p>
          <a:endParaRPr lang="en-US"/>
        </a:p>
      </dgm:t>
    </dgm:pt>
    <dgm:pt modelId="{1878D642-2C5F-4351-86B0-62BC6C6E04FE}">
      <dgm:prSet/>
      <dgm:spPr/>
      <dgm:t>
        <a:bodyPr/>
        <a:lstStyle/>
        <a:p>
          <a:r>
            <a:rPr lang="en-GB"/>
            <a:t>Impaired Judgement </a:t>
          </a:r>
          <a:endParaRPr lang="en-US"/>
        </a:p>
      </dgm:t>
    </dgm:pt>
    <dgm:pt modelId="{DB135C1D-5F2A-4B0C-A4FF-5239EEF4BD18}" type="parTrans" cxnId="{70C19A08-1C7F-43A8-AF04-C58248DAE8AA}">
      <dgm:prSet/>
      <dgm:spPr/>
      <dgm:t>
        <a:bodyPr/>
        <a:lstStyle/>
        <a:p>
          <a:endParaRPr lang="en-US"/>
        </a:p>
      </dgm:t>
    </dgm:pt>
    <dgm:pt modelId="{64353EE8-2AD5-49B8-9F11-0A669B034DFF}" type="sibTrans" cxnId="{70C19A08-1C7F-43A8-AF04-C58248DAE8AA}">
      <dgm:prSet/>
      <dgm:spPr/>
      <dgm:t>
        <a:bodyPr/>
        <a:lstStyle/>
        <a:p>
          <a:endParaRPr lang="en-US"/>
        </a:p>
      </dgm:t>
    </dgm:pt>
    <dgm:pt modelId="{20300607-8D88-4ADC-B8A2-EC66D460B5AB}">
      <dgm:prSet/>
      <dgm:spPr/>
      <dgm:t>
        <a:bodyPr/>
        <a:lstStyle/>
        <a:p>
          <a:r>
            <a:rPr lang="en-GB"/>
            <a:t>Communication Difficulties </a:t>
          </a:r>
          <a:endParaRPr lang="en-US"/>
        </a:p>
      </dgm:t>
    </dgm:pt>
    <dgm:pt modelId="{DF18B40C-025E-4921-811A-4C3452DF4D6D}" type="parTrans" cxnId="{1ECA72BE-3EE0-42B3-9666-106CEFB32A60}">
      <dgm:prSet/>
      <dgm:spPr/>
      <dgm:t>
        <a:bodyPr/>
        <a:lstStyle/>
        <a:p>
          <a:endParaRPr lang="en-US"/>
        </a:p>
      </dgm:t>
    </dgm:pt>
    <dgm:pt modelId="{A3D976CD-EF08-4F50-B78B-64BE030F21C0}" type="sibTrans" cxnId="{1ECA72BE-3EE0-42B3-9666-106CEFB32A60}">
      <dgm:prSet/>
      <dgm:spPr/>
      <dgm:t>
        <a:bodyPr/>
        <a:lstStyle/>
        <a:p>
          <a:endParaRPr lang="en-US"/>
        </a:p>
      </dgm:t>
    </dgm:pt>
    <dgm:pt modelId="{95DEA66E-C38A-494A-A7E9-35F57B2F6687}">
      <dgm:prSet/>
      <dgm:spPr/>
      <dgm:t>
        <a:bodyPr/>
        <a:lstStyle/>
        <a:p>
          <a:r>
            <a:rPr lang="en-GB"/>
            <a:t>Emotional Changes </a:t>
          </a:r>
          <a:endParaRPr lang="en-US"/>
        </a:p>
      </dgm:t>
    </dgm:pt>
    <dgm:pt modelId="{CB968F8C-3875-4105-A609-43CF661788C9}" type="parTrans" cxnId="{D9F28577-1A55-47AD-8415-428492C2FC4E}">
      <dgm:prSet/>
      <dgm:spPr/>
      <dgm:t>
        <a:bodyPr/>
        <a:lstStyle/>
        <a:p>
          <a:endParaRPr lang="en-US"/>
        </a:p>
      </dgm:t>
    </dgm:pt>
    <dgm:pt modelId="{3412DF37-EED6-4E00-82B8-A7769DB67C21}" type="sibTrans" cxnId="{D9F28577-1A55-47AD-8415-428492C2FC4E}">
      <dgm:prSet/>
      <dgm:spPr/>
      <dgm:t>
        <a:bodyPr/>
        <a:lstStyle/>
        <a:p>
          <a:endParaRPr lang="en-US"/>
        </a:p>
      </dgm:t>
    </dgm:pt>
    <dgm:pt modelId="{FBEE26E7-4B22-4DAB-9A21-57E09D9B72E1}">
      <dgm:prSet/>
      <dgm:spPr/>
      <dgm:t>
        <a:bodyPr/>
        <a:lstStyle/>
        <a:p>
          <a:r>
            <a:rPr lang="en-GB"/>
            <a:t>Reduced ability to perform daily tasks </a:t>
          </a:r>
          <a:endParaRPr lang="en-US"/>
        </a:p>
      </dgm:t>
    </dgm:pt>
    <dgm:pt modelId="{54F8A725-1104-49A9-BDC2-1E0DA201F04E}" type="parTrans" cxnId="{3D7B61E3-D07B-4B2C-B929-EE1BADC330D2}">
      <dgm:prSet/>
      <dgm:spPr/>
      <dgm:t>
        <a:bodyPr/>
        <a:lstStyle/>
        <a:p>
          <a:endParaRPr lang="en-US"/>
        </a:p>
      </dgm:t>
    </dgm:pt>
    <dgm:pt modelId="{BD49B9B0-80FD-4D9B-839B-EE812C6C8DBE}" type="sibTrans" cxnId="{3D7B61E3-D07B-4B2C-B929-EE1BADC330D2}">
      <dgm:prSet/>
      <dgm:spPr/>
      <dgm:t>
        <a:bodyPr/>
        <a:lstStyle/>
        <a:p>
          <a:endParaRPr lang="en-US"/>
        </a:p>
      </dgm:t>
    </dgm:pt>
    <dgm:pt modelId="{5C9081B4-0A57-4C9B-BEF2-DF9D9BE29512}">
      <dgm:prSet/>
      <dgm:spPr/>
      <dgm:t>
        <a:bodyPr/>
        <a:lstStyle/>
        <a:p>
          <a:r>
            <a:rPr lang="en-GB"/>
            <a:t>Social isolations </a:t>
          </a:r>
          <a:endParaRPr lang="en-US"/>
        </a:p>
      </dgm:t>
    </dgm:pt>
    <dgm:pt modelId="{22EB413D-E424-4DE2-9EFC-A029E2A6EC8E}" type="parTrans" cxnId="{01118075-7662-4313-9CD2-FB3264CD76CF}">
      <dgm:prSet/>
      <dgm:spPr/>
      <dgm:t>
        <a:bodyPr/>
        <a:lstStyle/>
        <a:p>
          <a:endParaRPr lang="en-US"/>
        </a:p>
      </dgm:t>
    </dgm:pt>
    <dgm:pt modelId="{CD9DB681-17D0-4FC2-AC50-0E24C4F2916F}" type="sibTrans" cxnId="{01118075-7662-4313-9CD2-FB3264CD76CF}">
      <dgm:prSet/>
      <dgm:spPr/>
      <dgm:t>
        <a:bodyPr/>
        <a:lstStyle/>
        <a:p>
          <a:endParaRPr lang="en-US"/>
        </a:p>
      </dgm:t>
    </dgm:pt>
    <dgm:pt modelId="{335264BC-70CD-4DBA-945E-F328D295DC2E}">
      <dgm:prSet/>
      <dgm:spPr/>
      <dgm:t>
        <a:bodyPr/>
        <a:lstStyle/>
        <a:p>
          <a:r>
            <a:rPr lang="en-GB"/>
            <a:t>Increased medical needs</a:t>
          </a:r>
          <a:endParaRPr lang="en-US"/>
        </a:p>
      </dgm:t>
    </dgm:pt>
    <dgm:pt modelId="{074C59DB-F61C-46E5-84F7-02BA4B89C88B}" type="parTrans" cxnId="{C775477A-F3CB-4F0C-9BAA-83324785D000}">
      <dgm:prSet/>
      <dgm:spPr/>
      <dgm:t>
        <a:bodyPr/>
        <a:lstStyle/>
        <a:p>
          <a:endParaRPr lang="en-US"/>
        </a:p>
      </dgm:t>
    </dgm:pt>
    <dgm:pt modelId="{210A8BD4-AE3D-4F81-B808-F3FF5063EC7D}" type="sibTrans" cxnId="{C775477A-F3CB-4F0C-9BAA-83324785D000}">
      <dgm:prSet/>
      <dgm:spPr/>
      <dgm:t>
        <a:bodyPr/>
        <a:lstStyle/>
        <a:p>
          <a:endParaRPr lang="en-US"/>
        </a:p>
      </dgm:t>
    </dgm:pt>
    <dgm:pt modelId="{4021823C-480E-4B91-934F-D9E7EE1F8A96}" type="pres">
      <dgm:prSet presAssocID="{56DFD633-2573-42B7-B144-4C72E5C6DC58}" presName="root" presStyleCnt="0">
        <dgm:presLayoutVars>
          <dgm:dir/>
          <dgm:resizeHandles val="exact"/>
        </dgm:presLayoutVars>
      </dgm:prSet>
      <dgm:spPr/>
    </dgm:pt>
    <dgm:pt modelId="{2D75D4BF-1B6F-4AC5-8193-187E0A283CCB}" type="pres">
      <dgm:prSet presAssocID="{917A332A-3236-4E4A-8450-5AC4BCD92D85}" presName="compNode" presStyleCnt="0"/>
      <dgm:spPr/>
    </dgm:pt>
    <dgm:pt modelId="{D5EE02E6-B792-4281-92E5-97BFF565DB33}" type="pres">
      <dgm:prSet presAssocID="{917A332A-3236-4E4A-8450-5AC4BCD92D85}" presName="bgRect" presStyleLbl="bgShp" presStyleIdx="0" presStyleCnt="7"/>
      <dgm:spPr/>
    </dgm:pt>
    <dgm:pt modelId="{D212B173-F490-473C-B077-4B2E801B136E}" type="pres">
      <dgm:prSet presAssocID="{917A332A-3236-4E4A-8450-5AC4BCD92D8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91AFE2FA-79EB-4EF7-99D1-52E5F5F7CAE6}" type="pres">
      <dgm:prSet presAssocID="{917A332A-3236-4E4A-8450-5AC4BCD92D85}" presName="spaceRect" presStyleCnt="0"/>
      <dgm:spPr/>
    </dgm:pt>
    <dgm:pt modelId="{DF3ED909-47C4-44E9-ABDB-D32F58FF4511}" type="pres">
      <dgm:prSet presAssocID="{917A332A-3236-4E4A-8450-5AC4BCD92D85}" presName="parTx" presStyleLbl="revTx" presStyleIdx="0" presStyleCnt="7">
        <dgm:presLayoutVars>
          <dgm:chMax val="0"/>
          <dgm:chPref val="0"/>
        </dgm:presLayoutVars>
      </dgm:prSet>
      <dgm:spPr/>
    </dgm:pt>
    <dgm:pt modelId="{1EC4017B-8D4F-4015-8B45-DB09E223D0CD}" type="pres">
      <dgm:prSet presAssocID="{4D9B74CF-3FA5-49D6-B7F2-24EA1CC76464}" presName="sibTrans" presStyleCnt="0"/>
      <dgm:spPr/>
    </dgm:pt>
    <dgm:pt modelId="{BC9C1C1A-804B-4D64-AA50-43B438A5B0C6}" type="pres">
      <dgm:prSet presAssocID="{1878D642-2C5F-4351-86B0-62BC6C6E04FE}" presName="compNode" presStyleCnt="0"/>
      <dgm:spPr/>
    </dgm:pt>
    <dgm:pt modelId="{D8D4C173-3708-4BD3-BC4D-5596FD844923}" type="pres">
      <dgm:prSet presAssocID="{1878D642-2C5F-4351-86B0-62BC6C6E04FE}" presName="bgRect" presStyleLbl="bgShp" presStyleIdx="1" presStyleCnt="7"/>
      <dgm:spPr/>
    </dgm:pt>
    <dgm:pt modelId="{1C58C0F1-42B4-4940-ACD9-C4ABA13F080C}" type="pres">
      <dgm:prSet presAssocID="{1878D642-2C5F-4351-86B0-62BC6C6E04F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D948FD94-E08E-44EB-88A9-5BE5E0FED0CD}" type="pres">
      <dgm:prSet presAssocID="{1878D642-2C5F-4351-86B0-62BC6C6E04FE}" presName="spaceRect" presStyleCnt="0"/>
      <dgm:spPr/>
    </dgm:pt>
    <dgm:pt modelId="{CF6C23C3-220B-4929-8C5D-F1AD1243A0B0}" type="pres">
      <dgm:prSet presAssocID="{1878D642-2C5F-4351-86B0-62BC6C6E04FE}" presName="parTx" presStyleLbl="revTx" presStyleIdx="1" presStyleCnt="7">
        <dgm:presLayoutVars>
          <dgm:chMax val="0"/>
          <dgm:chPref val="0"/>
        </dgm:presLayoutVars>
      </dgm:prSet>
      <dgm:spPr/>
    </dgm:pt>
    <dgm:pt modelId="{E39DFFDA-D8EE-48A7-82FF-0CD5D6099E53}" type="pres">
      <dgm:prSet presAssocID="{64353EE8-2AD5-49B8-9F11-0A669B034DFF}" presName="sibTrans" presStyleCnt="0"/>
      <dgm:spPr/>
    </dgm:pt>
    <dgm:pt modelId="{A06D100C-E400-4369-8FBF-6ADEBBEC0C64}" type="pres">
      <dgm:prSet presAssocID="{20300607-8D88-4ADC-B8A2-EC66D460B5AB}" presName="compNode" presStyleCnt="0"/>
      <dgm:spPr/>
    </dgm:pt>
    <dgm:pt modelId="{4AFE75DB-0124-41DA-BFB6-9F0F032F6E26}" type="pres">
      <dgm:prSet presAssocID="{20300607-8D88-4ADC-B8A2-EC66D460B5AB}" presName="bgRect" presStyleLbl="bgShp" presStyleIdx="2" presStyleCnt="7"/>
      <dgm:spPr/>
    </dgm:pt>
    <dgm:pt modelId="{F6F2A18D-7632-4260-848A-50A7F1996451}" type="pres">
      <dgm:prSet presAssocID="{20300607-8D88-4ADC-B8A2-EC66D460B5A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1025AC51-1EE3-456C-A3D1-D2C160A0A979}" type="pres">
      <dgm:prSet presAssocID="{20300607-8D88-4ADC-B8A2-EC66D460B5AB}" presName="spaceRect" presStyleCnt="0"/>
      <dgm:spPr/>
    </dgm:pt>
    <dgm:pt modelId="{28F5C21D-4892-42D0-9A50-AC328D42D59B}" type="pres">
      <dgm:prSet presAssocID="{20300607-8D88-4ADC-B8A2-EC66D460B5AB}" presName="parTx" presStyleLbl="revTx" presStyleIdx="2" presStyleCnt="7">
        <dgm:presLayoutVars>
          <dgm:chMax val="0"/>
          <dgm:chPref val="0"/>
        </dgm:presLayoutVars>
      </dgm:prSet>
      <dgm:spPr/>
    </dgm:pt>
    <dgm:pt modelId="{4624DFE6-F939-4676-9984-215CC41BB71A}" type="pres">
      <dgm:prSet presAssocID="{A3D976CD-EF08-4F50-B78B-64BE030F21C0}" presName="sibTrans" presStyleCnt="0"/>
      <dgm:spPr/>
    </dgm:pt>
    <dgm:pt modelId="{AAC093E6-FBB2-4EB8-9E1E-9431B92E879A}" type="pres">
      <dgm:prSet presAssocID="{95DEA66E-C38A-494A-A7E9-35F57B2F6687}" presName="compNode" presStyleCnt="0"/>
      <dgm:spPr/>
    </dgm:pt>
    <dgm:pt modelId="{962C62A1-2D14-4688-9165-5375E0A26CE3}" type="pres">
      <dgm:prSet presAssocID="{95DEA66E-C38A-494A-A7E9-35F57B2F6687}" presName="bgRect" presStyleLbl="bgShp" presStyleIdx="3" presStyleCnt="7"/>
      <dgm:spPr/>
    </dgm:pt>
    <dgm:pt modelId="{2CB57C6E-3677-4BB0-89CD-06C5ECDD0391}" type="pres">
      <dgm:prSet presAssocID="{95DEA66E-C38A-494A-A7E9-35F57B2F668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2782524D-4D54-498D-A9CA-6042ACE17903}" type="pres">
      <dgm:prSet presAssocID="{95DEA66E-C38A-494A-A7E9-35F57B2F6687}" presName="spaceRect" presStyleCnt="0"/>
      <dgm:spPr/>
    </dgm:pt>
    <dgm:pt modelId="{6BA083DD-8711-4C65-9AB5-424C0269C73E}" type="pres">
      <dgm:prSet presAssocID="{95DEA66E-C38A-494A-A7E9-35F57B2F6687}" presName="parTx" presStyleLbl="revTx" presStyleIdx="3" presStyleCnt="7">
        <dgm:presLayoutVars>
          <dgm:chMax val="0"/>
          <dgm:chPref val="0"/>
        </dgm:presLayoutVars>
      </dgm:prSet>
      <dgm:spPr/>
    </dgm:pt>
    <dgm:pt modelId="{AFD394E0-A3E4-4D62-9A61-83E727F9C04D}" type="pres">
      <dgm:prSet presAssocID="{3412DF37-EED6-4E00-82B8-A7769DB67C21}" presName="sibTrans" presStyleCnt="0"/>
      <dgm:spPr/>
    </dgm:pt>
    <dgm:pt modelId="{2C0CBBF2-75B9-4134-90E1-A24EB1FD3EFF}" type="pres">
      <dgm:prSet presAssocID="{FBEE26E7-4B22-4DAB-9A21-57E09D9B72E1}" presName="compNode" presStyleCnt="0"/>
      <dgm:spPr/>
    </dgm:pt>
    <dgm:pt modelId="{90596C80-CFB4-4B38-9663-B600B332AF55}" type="pres">
      <dgm:prSet presAssocID="{FBEE26E7-4B22-4DAB-9A21-57E09D9B72E1}" presName="bgRect" presStyleLbl="bgShp" presStyleIdx="4" presStyleCnt="7"/>
      <dgm:spPr/>
    </dgm:pt>
    <dgm:pt modelId="{147AE9A2-E7C0-4F5F-84D5-EE9B32292EF2}" type="pres">
      <dgm:prSet presAssocID="{FBEE26E7-4B22-4DAB-9A21-57E09D9B72E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5F44FE4B-BE40-4981-8AAC-EF6E6CEDEC1E}" type="pres">
      <dgm:prSet presAssocID="{FBEE26E7-4B22-4DAB-9A21-57E09D9B72E1}" presName="spaceRect" presStyleCnt="0"/>
      <dgm:spPr/>
    </dgm:pt>
    <dgm:pt modelId="{6954F800-95D5-48B7-9E04-3A01A733AE8E}" type="pres">
      <dgm:prSet presAssocID="{FBEE26E7-4B22-4DAB-9A21-57E09D9B72E1}" presName="parTx" presStyleLbl="revTx" presStyleIdx="4" presStyleCnt="7">
        <dgm:presLayoutVars>
          <dgm:chMax val="0"/>
          <dgm:chPref val="0"/>
        </dgm:presLayoutVars>
      </dgm:prSet>
      <dgm:spPr/>
    </dgm:pt>
    <dgm:pt modelId="{13ED7D23-4710-43E4-8300-EF369CC9BAED}" type="pres">
      <dgm:prSet presAssocID="{BD49B9B0-80FD-4D9B-839B-EE812C6C8DBE}" presName="sibTrans" presStyleCnt="0"/>
      <dgm:spPr/>
    </dgm:pt>
    <dgm:pt modelId="{3C5A2975-9720-4B1B-8610-8451B85569B2}" type="pres">
      <dgm:prSet presAssocID="{5C9081B4-0A57-4C9B-BEF2-DF9D9BE29512}" presName="compNode" presStyleCnt="0"/>
      <dgm:spPr/>
    </dgm:pt>
    <dgm:pt modelId="{04307612-ACE7-4994-BA11-99B16EAD4CF1}" type="pres">
      <dgm:prSet presAssocID="{5C9081B4-0A57-4C9B-BEF2-DF9D9BE29512}" presName="bgRect" presStyleLbl="bgShp" presStyleIdx="5" presStyleCnt="7"/>
      <dgm:spPr/>
    </dgm:pt>
    <dgm:pt modelId="{EBB892B0-C07A-41E0-91E4-AD1F9A820342}" type="pres">
      <dgm:prSet presAssocID="{5C9081B4-0A57-4C9B-BEF2-DF9D9BE2951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3AD9CE00-9656-483D-8FD8-74408EDC324F}" type="pres">
      <dgm:prSet presAssocID="{5C9081B4-0A57-4C9B-BEF2-DF9D9BE29512}" presName="spaceRect" presStyleCnt="0"/>
      <dgm:spPr/>
    </dgm:pt>
    <dgm:pt modelId="{139AFA6F-7FC6-434D-94A7-B3B31D6EDC3C}" type="pres">
      <dgm:prSet presAssocID="{5C9081B4-0A57-4C9B-BEF2-DF9D9BE29512}" presName="parTx" presStyleLbl="revTx" presStyleIdx="5" presStyleCnt="7">
        <dgm:presLayoutVars>
          <dgm:chMax val="0"/>
          <dgm:chPref val="0"/>
        </dgm:presLayoutVars>
      </dgm:prSet>
      <dgm:spPr/>
    </dgm:pt>
    <dgm:pt modelId="{31F7391D-1B28-4CB8-BC39-17D768BF6C2F}" type="pres">
      <dgm:prSet presAssocID="{CD9DB681-17D0-4FC2-AC50-0E24C4F2916F}" presName="sibTrans" presStyleCnt="0"/>
      <dgm:spPr/>
    </dgm:pt>
    <dgm:pt modelId="{FD283B9C-4760-4CAB-912D-2792AF0C5938}" type="pres">
      <dgm:prSet presAssocID="{335264BC-70CD-4DBA-945E-F328D295DC2E}" presName="compNode" presStyleCnt="0"/>
      <dgm:spPr/>
    </dgm:pt>
    <dgm:pt modelId="{EAC7427E-DBF1-4976-B503-7932984D7016}" type="pres">
      <dgm:prSet presAssocID="{335264BC-70CD-4DBA-945E-F328D295DC2E}" presName="bgRect" presStyleLbl="bgShp" presStyleIdx="6" presStyleCnt="7"/>
      <dgm:spPr/>
    </dgm:pt>
    <dgm:pt modelId="{D697DF95-2BDA-4459-8B04-D88E46520879}" type="pres">
      <dgm:prSet presAssocID="{335264BC-70CD-4DBA-945E-F328D295DC2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edical"/>
        </a:ext>
      </dgm:extLst>
    </dgm:pt>
    <dgm:pt modelId="{76EE097A-A27D-46F5-9CC2-6CD5A89A5605}" type="pres">
      <dgm:prSet presAssocID="{335264BC-70CD-4DBA-945E-F328D295DC2E}" presName="spaceRect" presStyleCnt="0"/>
      <dgm:spPr/>
    </dgm:pt>
    <dgm:pt modelId="{2ECB12A9-A550-499C-A0AE-B8F2232FE783}" type="pres">
      <dgm:prSet presAssocID="{335264BC-70CD-4DBA-945E-F328D295DC2E}" presName="parTx" presStyleLbl="revTx" presStyleIdx="6" presStyleCnt="7">
        <dgm:presLayoutVars>
          <dgm:chMax val="0"/>
          <dgm:chPref val="0"/>
        </dgm:presLayoutVars>
      </dgm:prSet>
      <dgm:spPr/>
    </dgm:pt>
  </dgm:ptLst>
  <dgm:cxnLst>
    <dgm:cxn modelId="{70C19A08-1C7F-43A8-AF04-C58248DAE8AA}" srcId="{56DFD633-2573-42B7-B144-4C72E5C6DC58}" destId="{1878D642-2C5F-4351-86B0-62BC6C6E04FE}" srcOrd="1" destOrd="0" parTransId="{DB135C1D-5F2A-4B0C-A4FF-5239EEF4BD18}" sibTransId="{64353EE8-2AD5-49B8-9F11-0A669B034DFF}"/>
    <dgm:cxn modelId="{A7CFD42A-31FB-4E3E-A880-51E4875CC888}" srcId="{56DFD633-2573-42B7-B144-4C72E5C6DC58}" destId="{917A332A-3236-4E4A-8450-5AC4BCD92D85}" srcOrd="0" destOrd="0" parTransId="{79776D08-6D10-4963-9AE1-C43F84E3944A}" sibTransId="{4D9B74CF-3FA5-49D6-B7F2-24EA1CC76464}"/>
    <dgm:cxn modelId="{0D130932-1C62-4D65-8F31-47D342EC70DB}" type="presOf" srcId="{56DFD633-2573-42B7-B144-4C72E5C6DC58}" destId="{4021823C-480E-4B91-934F-D9E7EE1F8A96}" srcOrd="0" destOrd="0" presId="urn:microsoft.com/office/officeart/2018/2/layout/IconVerticalSolidList"/>
    <dgm:cxn modelId="{328DFA5B-C879-4886-8BAE-0D335BF42200}" type="presOf" srcId="{1878D642-2C5F-4351-86B0-62BC6C6E04FE}" destId="{CF6C23C3-220B-4929-8C5D-F1AD1243A0B0}" srcOrd="0" destOrd="0" presId="urn:microsoft.com/office/officeart/2018/2/layout/IconVerticalSolidList"/>
    <dgm:cxn modelId="{4AC6F249-EF91-4381-8BA0-4DB2AC5F4044}" type="presOf" srcId="{95DEA66E-C38A-494A-A7E9-35F57B2F6687}" destId="{6BA083DD-8711-4C65-9AB5-424C0269C73E}" srcOrd="0" destOrd="0" presId="urn:microsoft.com/office/officeart/2018/2/layout/IconVerticalSolidList"/>
    <dgm:cxn modelId="{01118075-7662-4313-9CD2-FB3264CD76CF}" srcId="{56DFD633-2573-42B7-B144-4C72E5C6DC58}" destId="{5C9081B4-0A57-4C9B-BEF2-DF9D9BE29512}" srcOrd="5" destOrd="0" parTransId="{22EB413D-E424-4DE2-9EFC-A029E2A6EC8E}" sibTransId="{CD9DB681-17D0-4FC2-AC50-0E24C4F2916F}"/>
    <dgm:cxn modelId="{D9F28577-1A55-47AD-8415-428492C2FC4E}" srcId="{56DFD633-2573-42B7-B144-4C72E5C6DC58}" destId="{95DEA66E-C38A-494A-A7E9-35F57B2F6687}" srcOrd="3" destOrd="0" parTransId="{CB968F8C-3875-4105-A609-43CF661788C9}" sibTransId="{3412DF37-EED6-4E00-82B8-A7769DB67C21}"/>
    <dgm:cxn modelId="{C775477A-F3CB-4F0C-9BAA-83324785D000}" srcId="{56DFD633-2573-42B7-B144-4C72E5C6DC58}" destId="{335264BC-70CD-4DBA-945E-F328D295DC2E}" srcOrd="6" destOrd="0" parTransId="{074C59DB-F61C-46E5-84F7-02BA4B89C88B}" sibTransId="{210A8BD4-AE3D-4F81-B808-F3FF5063EC7D}"/>
    <dgm:cxn modelId="{95774394-F71C-4579-A9DB-648A798F7137}" type="presOf" srcId="{FBEE26E7-4B22-4DAB-9A21-57E09D9B72E1}" destId="{6954F800-95D5-48B7-9E04-3A01A733AE8E}" srcOrd="0" destOrd="0" presId="urn:microsoft.com/office/officeart/2018/2/layout/IconVerticalSolidList"/>
    <dgm:cxn modelId="{1ECA72BE-3EE0-42B3-9666-106CEFB32A60}" srcId="{56DFD633-2573-42B7-B144-4C72E5C6DC58}" destId="{20300607-8D88-4ADC-B8A2-EC66D460B5AB}" srcOrd="2" destOrd="0" parTransId="{DF18B40C-025E-4921-811A-4C3452DF4D6D}" sibTransId="{A3D976CD-EF08-4F50-B78B-64BE030F21C0}"/>
    <dgm:cxn modelId="{E8DF8EDC-AC2E-406C-968E-D31EED0589DF}" type="presOf" srcId="{20300607-8D88-4ADC-B8A2-EC66D460B5AB}" destId="{28F5C21D-4892-42D0-9A50-AC328D42D59B}" srcOrd="0" destOrd="0" presId="urn:microsoft.com/office/officeart/2018/2/layout/IconVerticalSolidList"/>
    <dgm:cxn modelId="{E07B59E1-5869-48DF-A3FB-D74EFC10C76A}" type="presOf" srcId="{5C9081B4-0A57-4C9B-BEF2-DF9D9BE29512}" destId="{139AFA6F-7FC6-434D-94A7-B3B31D6EDC3C}" srcOrd="0" destOrd="0" presId="urn:microsoft.com/office/officeart/2018/2/layout/IconVerticalSolidList"/>
    <dgm:cxn modelId="{3D7B61E3-D07B-4B2C-B929-EE1BADC330D2}" srcId="{56DFD633-2573-42B7-B144-4C72E5C6DC58}" destId="{FBEE26E7-4B22-4DAB-9A21-57E09D9B72E1}" srcOrd="4" destOrd="0" parTransId="{54F8A725-1104-49A9-BDC2-1E0DA201F04E}" sibTransId="{BD49B9B0-80FD-4D9B-839B-EE812C6C8DBE}"/>
    <dgm:cxn modelId="{017083E9-6B57-440D-83A1-CD0FCD5C7A81}" type="presOf" srcId="{917A332A-3236-4E4A-8450-5AC4BCD92D85}" destId="{DF3ED909-47C4-44E9-ABDB-D32F58FF4511}" srcOrd="0" destOrd="0" presId="urn:microsoft.com/office/officeart/2018/2/layout/IconVerticalSolidList"/>
    <dgm:cxn modelId="{53509FFC-84DE-43A8-B34A-EB7E49BDDFB4}" type="presOf" srcId="{335264BC-70CD-4DBA-945E-F328D295DC2E}" destId="{2ECB12A9-A550-499C-A0AE-B8F2232FE783}" srcOrd="0" destOrd="0" presId="urn:microsoft.com/office/officeart/2018/2/layout/IconVerticalSolidList"/>
    <dgm:cxn modelId="{436EAFB3-9A6F-4476-A01F-C3110E0B3071}" type="presParOf" srcId="{4021823C-480E-4B91-934F-D9E7EE1F8A96}" destId="{2D75D4BF-1B6F-4AC5-8193-187E0A283CCB}" srcOrd="0" destOrd="0" presId="urn:microsoft.com/office/officeart/2018/2/layout/IconVerticalSolidList"/>
    <dgm:cxn modelId="{F70FBCBC-33B3-4341-8BE9-B4A3FE4602A3}" type="presParOf" srcId="{2D75D4BF-1B6F-4AC5-8193-187E0A283CCB}" destId="{D5EE02E6-B792-4281-92E5-97BFF565DB33}" srcOrd="0" destOrd="0" presId="urn:microsoft.com/office/officeart/2018/2/layout/IconVerticalSolidList"/>
    <dgm:cxn modelId="{B2D7B537-63E8-4957-A8B8-F6EDD262D0C9}" type="presParOf" srcId="{2D75D4BF-1B6F-4AC5-8193-187E0A283CCB}" destId="{D212B173-F490-473C-B077-4B2E801B136E}" srcOrd="1" destOrd="0" presId="urn:microsoft.com/office/officeart/2018/2/layout/IconVerticalSolidList"/>
    <dgm:cxn modelId="{F361723F-F37C-44A6-82C9-C68DB35400CE}" type="presParOf" srcId="{2D75D4BF-1B6F-4AC5-8193-187E0A283CCB}" destId="{91AFE2FA-79EB-4EF7-99D1-52E5F5F7CAE6}" srcOrd="2" destOrd="0" presId="urn:microsoft.com/office/officeart/2018/2/layout/IconVerticalSolidList"/>
    <dgm:cxn modelId="{6BC9CF5B-F5CA-4A67-87A1-A5D736CB9EA1}" type="presParOf" srcId="{2D75D4BF-1B6F-4AC5-8193-187E0A283CCB}" destId="{DF3ED909-47C4-44E9-ABDB-D32F58FF4511}" srcOrd="3" destOrd="0" presId="urn:microsoft.com/office/officeart/2018/2/layout/IconVerticalSolidList"/>
    <dgm:cxn modelId="{9CAFDAE6-91AF-4CF0-9E7C-1C252032FB8A}" type="presParOf" srcId="{4021823C-480E-4B91-934F-D9E7EE1F8A96}" destId="{1EC4017B-8D4F-4015-8B45-DB09E223D0CD}" srcOrd="1" destOrd="0" presId="urn:microsoft.com/office/officeart/2018/2/layout/IconVerticalSolidList"/>
    <dgm:cxn modelId="{91729B3E-C28A-4B13-9262-14BCCFBA8D52}" type="presParOf" srcId="{4021823C-480E-4B91-934F-D9E7EE1F8A96}" destId="{BC9C1C1A-804B-4D64-AA50-43B438A5B0C6}" srcOrd="2" destOrd="0" presId="urn:microsoft.com/office/officeart/2018/2/layout/IconVerticalSolidList"/>
    <dgm:cxn modelId="{020DDE8F-66E3-4686-8FAC-ED428FB43776}" type="presParOf" srcId="{BC9C1C1A-804B-4D64-AA50-43B438A5B0C6}" destId="{D8D4C173-3708-4BD3-BC4D-5596FD844923}" srcOrd="0" destOrd="0" presId="urn:microsoft.com/office/officeart/2018/2/layout/IconVerticalSolidList"/>
    <dgm:cxn modelId="{ABDDD992-803B-44D9-A057-2C2BBEE3B530}" type="presParOf" srcId="{BC9C1C1A-804B-4D64-AA50-43B438A5B0C6}" destId="{1C58C0F1-42B4-4940-ACD9-C4ABA13F080C}" srcOrd="1" destOrd="0" presId="urn:microsoft.com/office/officeart/2018/2/layout/IconVerticalSolidList"/>
    <dgm:cxn modelId="{4DFFD06D-5920-4380-8274-28B90B0B0ECF}" type="presParOf" srcId="{BC9C1C1A-804B-4D64-AA50-43B438A5B0C6}" destId="{D948FD94-E08E-44EB-88A9-5BE5E0FED0CD}" srcOrd="2" destOrd="0" presId="urn:microsoft.com/office/officeart/2018/2/layout/IconVerticalSolidList"/>
    <dgm:cxn modelId="{F3A40AED-4E45-4B91-BD7E-BAB85B5B5986}" type="presParOf" srcId="{BC9C1C1A-804B-4D64-AA50-43B438A5B0C6}" destId="{CF6C23C3-220B-4929-8C5D-F1AD1243A0B0}" srcOrd="3" destOrd="0" presId="urn:microsoft.com/office/officeart/2018/2/layout/IconVerticalSolidList"/>
    <dgm:cxn modelId="{88632C8B-585B-48A8-AB09-DBDF93E50302}" type="presParOf" srcId="{4021823C-480E-4B91-934F-D9E7EE1F8A96}" destId="{E39DFFDA-D8EE-48A7-82FF-0CD5D6099E53}" srcOrd="3" destOrd="0" presId="urn:microsoft.com/office/officeart/2018/2/layout/IconVerticalSolidList"/>
    <dgm:cxn modelId="{EAF4D428-0FF0-4C08-A85D-B3E11006907D}" type="presParOf" srcId="{4021823C-480E-4B91-934F-D9E7EE1F8A96}" destId="{A06D100C-E400-4369-8FBF-6ADEBBEC0C64}" srcOrd="4" destOrd="0" presId="urn:microsoft.com/office/officeart/2018/2/layout/IconVerticalSolidList"/>
    <dgm:cxn modelId="{FAD533B9-6648-464D-ACE3-854A28AE5A2F}" type="presParOf" srcId="{A06D100C-E400-4369-8FBF-6ADEBBEC0C64}" destId="{4AFE75DB-0124-41DA-BFB6-9F0F032F6E26}" srcOrd="0" destOrd="0" presId="urn:microsoft.com/office/officeart/2018/2/layout/IconVerticalSolidList"/>
    <dgm:cxn modelId="{595B7250-6E82-4C6E-8F37-25D9D32AEB57}" type="presParOf" srcId="{A06D100C-E400-4369-8FBF-6ADEBBEC0C64}" destId="{F6F2A18D-7632-4260-848A-50A7F1996451}" srcOrd="1" destOrd="0" presId="urn:microsoft.com/office/officeart/2018/2/layout/IconVerticalSolidList"/>
    <dgm:cxn modelId="{0E8F6AAA-7F2A-4AA7-A589-E6E02AB4B984}" type="presParOf" srcId="{A06D100C-E400-4369-8FBF-6ADEBBEC0C64}" destId="{1025AC51-1EE3-456C-A3D1-D2C160A0A979}" srcOrd="2" destOrd="0" presId="urn:microsoft.com/office/officeart/2018/2/layout/IconVerticalSolidList"/>
    <dgm:cxn modelId="{1B8E3E2C-5CD3-4E29-BD54-CD4D80445305}" type="presParOf" srcId="{A06D100C-E400-4369-8FBF-6ADEBBEC0C64}" destId="{28F5C21D-4892-42D0-9A50-AC328D42D59B}" srcOrd="3" destOrd="0" presId="urn:microsoft.com/office/officeart/2018/2/layout/IconVerticalSolidList"/>
    <dgm:cxn modelId="{1E234D87-F1A0-4739-9AF9-AAE49E35F90C}" type="presParOf" srcId="{4021823C-480E-4B91-934F-D9E7EE1F8A96}" destId="{4624DFE6-F939-4676-9984-215CC41BB71A}" srcOrd="5" destOrd="0" presId="urn:microsoft.com/office/officeart/2018/2/layout/IconVerticalSolidList"/>
    <dgm:cxn modelId="{FA5AFFF7-B614-4D7B-A142-544E4DCCC675}" type="presParOf" srcId="{4021823C-480E-4B91-934F-D9E7EE1F8A96}" destId="{AAC093E6-FBB2-4EB8-9E1E-9431B92E879A}" srcOrd="6" destOrd="0" presId="urn:microsoft.com/office/officeart/2018/2/layout/IconVerticalSolidList"/>
    <dgm:cxn modelId="{65032550-332F-4C86-A518-74C266404B95}" type="presParOf" srcId="{AAC093E6-FBB2-4EB8-9E1E-9431B92E879A}" destId="{962C62A1-2D14-4688-9165-5375E0A26CE3}" srcOrd="0" destOrd="0" presId="urn:microsoft.com/office/officeart/2018/2/layout/IconVerticalSolidList"/>
    <dgm:cxn modelId="{50E97853-CCE1-4FFA-BD48-C1079CB60040}" type="presParOf" srcId="{AAC093E6-FBB2-4EB8-9E1E-9431B92E879A}" destId="{2CB57C6E-3677-4BB0-89CD-06C5ECDD0391}" srcOrd="1" destOrd="0" presId="urn:microsoft.com/office/officeart/2018/2/layout/IconVerticalSolidList"/>
    <dgm:cxn modelId="{2A6412E6-FEA8-4608-8D4D-F831E0609086}" type="presParOf" srcId="{AAC093E6-FBB2-4EB8-9E1E-9431B92E879A}" destId="{2782524D-4D54-498D-A9CA-6042ACE17903}" srcOrd="2" destOrd="0" presId="urn:microsoft.com/office/officeart/2018/2/layout/IconVerticalSolidList"/>
    <dgm:cxn modelId="{BBEC673B-58B7-4F62-A153-DED663A95858}" type="presParOf" srcId="{AAC093E6-FBB2-4EB8-9E1E-9431B92E879A}" destId="{6BA083DD-8711-4C65-9AB5-424C0269C73E}" srcOrd="3" destOrd="0" presId="urn:microsoft.com/office/officeart/2018/2/layout/IconVerticalSolidList"/>
    <dgm:cxn modelId="{AE49EF77-EDA6-4FA0-973D-F220BB3F1023}" type="presParOf" srcId="{4021823C-480E-4B91-934F-D9E7EE1F8A96}" destId="{AFD394E0-A3E4-4D62-9A61-83E727F9C04D}" srcOrd="7" destOrd="0" presId="urn:microsoft.com/office/officeart/2018/2/layout/IconVerticalSolidList"/>
    <dgm:cxn modelId="{7C4769E2-AC87-439F-9DE7-42DDEE17785E}" type="presParOf" srcId="{4021823C-480E-4B91-934F-D9E7EE1F8A96}" destId="{2C0CBBF2-75B9-4134-90E1-A24EB1FD3EFF}" srcOrd="8" destOrd="0" presId="urn:microsoft.com/office/officeart/2018/2/layout/IconVerticalSolidList"/>
    <dgm:cxn modelId="{AA11F557-B3B9-40DF-BBE4-EFDA24EAFBF1}" type="presParOf" srcId="{2C0CBBF2-75B9-4134-90E1-A24EB1FD3EFF}" destId="{90596C80-CFB4-4B38-9663-B600B332AF55}" srcOrd="0" destOrd="0" presId="urn:microsoft.com/office/officeart/2018/2/layout/IconVerticalSolidList"/>
    <dgm:cxn modelId="{135F6CD4-2872-425D-B14C-23476EAC5457}" type="presParOf" srcId="{2C0CBBF2-75B9-4134-90E1-A24EB1FD3EFF}" destId="{147AE9A2-E7C0-4F5F-84D5-EE9B32292EF2}" srcOrd="1" destOrd="0" presId="urn:microsoft.com/office/officeart/2018/2/layout/IconVerticalSolidList"/>
    <dgm:cxn modelId="{A929659C-1D50-4A3E-9791-9BE3DBF5AD75}" type="presParOf" srcId="{2C0CBBF2-75B9-4134-90E1-A24EB1FD3EFF}" destId="{5F44FE4B-BE40-4981-8AAC-EF6E6CEDEC1E}" srcOrd="2" destOrd="0" presId="urn:microsoft.com/office/officeart/2018/2/layout/IconVerticalSolidList"/>
    <dgm:cxn modelId="{B64C745F-FD22-4630-8BD1-07815B855DE4}" type="presParOf" srcId="{2C0CBBF2-75B9-4134-90E1-A24EB1FD3EFF}" destId="{6954F800-95D5-48B7-9E04-3A01A733AE8E}" srcOrd="3" destOrd="0" presId="urn:microsoft.com/office/officeart/2018/2/layout/IconVerticalSolidList"/>
    <dgm:cxn modelId="{D5B605B1-4649-4C03-BFA9-95693189F7E0}" type="presParOf" srcId="{4021823C-480E-4B91-934F-D9E7EE1F8A96}" destId="{13ED7D23-4710-43E4-8300-EF369CC9BAED}" srcOrd="9" destOrd="0" presId="urn:microsoft.com/office/officeart/2018/2/layout/IconVerticalSolidList"/>
    <dgm:cxn modelId="{BDF28E57-E6E6-46C1-9B3B-1727CAF83682}" type="presParOf" srcId="{4021823C-480E-4B91-934F-D9E7EE1F8A96}" destId="{3C5A2975-9720-4B1B-8610-8451B85569B2}" srcOrd="10" destOrd="0" presId="urn:microsoft.com/office/officeart/2018/2/layout/IconVerticalSolidList"/>
    <dgm:cxn modelId="{010F406C-20D3-48B6-8585-75BE2ECB7FBD}" type="presParOf" srcId="{3C5A2975-9720-4B1B-8610-8451B85569B2}" destId="{04307612-ACE7-4994-BA11-99B16EAD4CF1}" srcOrd="0" destOrd="0" presId="urn:microsoft.com/office/officeart/2018/2/layout/IconVerticalSolidList"/>
    <dgm:cxn modelId="{9F791AB1-1B5C-4D3B-AB60-6A597096FED8}" type="presParOf" srcId="{3C5A2975-9720-4B1B-8610-8451B85569B2}" destId="{EBB892B0-C07A-41E0-91E4-AD1F9A820342}" srcOrd="1" destOrd="0" presId="urn:microsoft.com/office/officeart/2018/2/layout/IconVerticalSolidList"/>
    <dgm:cxn modelId="{C00995E6-C44A-48E4-90AA-0CE7F0BE48F9}" type="presParOf" srcId="{3C5A2975-9720-4B1B-8610-8451B85569B2}" destId="{3AD9CE00-9656-483D-8FD8-74408EDC324F}" srcOrd="2" destOrd="0" presId="urn:microsoft.com/office/officeart/2018/2/layout/IconVerticalSolidList"/>
    <dgm:cxn modelId="{7BF56C19-B264-445B-B687-D8E587D2D82E}" type="presParOf" srcId="{3C5A2975-9720-4B1B-8610-8451B85569B2}" destId="{139AFA6F-7FC6-434D-94A7-B3B31D6EDC3C}" srcOrd="3" destOrd="0" presId="urn:microsoft.com/office/officeart/2018/2/layout/IconVerticalSolidList"/>
    <dgm:cxn modelId="{381AE4F5-1D90-4A53-99B6-BAEDD5899943}" type="presParOf" srcId="{4021823C-480E-4B91-934F-D9E7EE1F8A96}" destId="{31F7391D-1B28-4CB8-BC39-17D768BF6C2F}" srcOrd="11" destOrd="0" presId="urn:microsoft.com/office/officeart/2018/2/layout/IconVerticalSolidList"/>
    <dgm:cxn modelId="{75532BE9-C8DC-4565-A817-EE41838EB566}" type="presParOf" srcId="{4021823C-480E-4B91-934F-D9E7EE1F8A96}" destId="{FD283B9C-4760-4CAB-912D-2792AF0C5938}" srcOrd="12" destOrd="0" presId="urn:microsoft.com/office/officeart/2018/2/layout/IconVerticalSolidList"/>
    <dgm:cxn modelId="{EC60B94A-8188-4C0A-BFC2-89CB2CDB9FED}" type="presParOf" srcId="{FD283B9C-4760-4CAB-912D-2792AF0C5938}" destId="{EAC7427E-DBF1-4976-B503-7932984D7016}" srcOrd="0" destOrd="0" presId="urn:microsoft.com/office/officeart/2018/2/layout/IconVerticalSolidList"/>
    <dgm:cxn modelId="{64376BC9-5AD2-4360-B875-ED6594F29797}" type="presParOf" srcId="{FD283B9C-4760-4CAB-912D-2792AF0C5938}" destId="{D697DF95-2BDA-4459-8B04-D88E46520879}" srcOrd="1" destOrd="0" presId="urn:microsoft.com/office/officeart/2018/2/layout/IconVerticalSolidList"/>
    <dgm:cxn modelId="{5CB2AA64-0247-4819-8C24-147C759D08C3}" type="presParOf" srcId="{FD283B9C-4760-4CAB-912D-2792AF0C5938}" destId="{76EE097A-A27D-46F5-9CC2-6CD5A89A5605}" srcOrd="2" destOrd="0" presId="urn:microsoft.com/office/officeart/2018/2/layout/IconVerticalSolidList"/>
    <dgm:cxn modelId="{68160EC9-A324-437D-9EE4-9D0E7C29FAAA}" type="presParOf" srcId="{FD283B9C-4760-4CAB-912D-2792AF0C5938}" destId="{2ECB12A9-A550-499C-A0AE-B8F2232FE7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E01E4A-0951-4CC3-8359-411899357BF6}">
      <dsp:nvSpPr>
        <dsp:cNvPr id="0" name=""/>
        <dsp:cNvSpPr/>
      </dsp:nvSpPr>
      <dsp:spPr>
        <a:xfrm>
          <a:off x="6540" y="642609"/>
          <a:ext cx="2044708" cy="245364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72" tIns="0" rIns="201972" bIns="330200" numCol="1" spcCol="1270" anchor="t" anchorCtr="0">
          <a:noAutofit/>
        </a:bodyPr>
        <a:lstStyle/>
        <a:p>
          <a:pPr marL="0" lvl="0" indent="0" algn="l" defTabSz="711200">
            <a:lnSpc>
              <a:spcPct val="90000"/>
            </a:lnSpc>
            <a:spcBef>
              <a:spcPct val="0"/>
            </a:spcBef>
            <a:spcAft>
              <a:spcPct val="35000"/>
            </a:spcAft>
            <a:buNone/>
          </a:pPr>
          <a:r>
            <a:rPr lang="en-GB" sz="1600" kern="1200"/>
            <a:t>The needs of the older person and Maslow Hierarchy of Needs</a:t>
          </a:r>
          <a:endParaRPr lang="en-US" sz="1600" kern="1200"/>
        </a:p>
      </dsp:txBody>
      <dsp:txXfrm>
        <a:off x="6540" y="1624069"/>
        <a:ext cx="2044708" cy="1472189"/>
      </dsp:txXfrm>
    </dsp:sp>
    <dsp:sp modelId="{5C2132D6-1E5E-4D36-A701-D0E12DA4D130}">
      <dsp:nvSpPr>
        <dsp:cNvPr id="0" name=""/>
        <dsp:cNvSpPr/>
      </dsp:nvSpPr>
      <dsp:spPr>
        <a:xfrm>
          <a:off x="6540" y="642609"/>
          <a:ext cx="2044708" cy="981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1972" tIns="165100" rIns="201972" bIns="165100" numCol="1" spcCol="1270" anchor="ctr" anchorCtr="0">
          <a:noAutofit/>
        </a:bodyPr>
        <a:lstStyle/>
        <a:p>
          <a:pPr marL="0" lvl="0" indent="0" algn="l" defTabSz="2089150">
            <a:lnSpc>
              <a:spcPct val="90000"/>
            </a:lnSpc>
            <a:spcBef>
              <a:spcPct val="0"/>
            </a:spcBef>
            <a:spcAft>
              <a:spcPct val="35000"/>
            </a:spcAft>
            <a:buNone/>
          </a:pPr>
          <a:r>
            <a:rPr lang="en-US" sz="4700" kern="1200"/>
            <a:t>01</a:t>
          </a:r>
        </a:p>
      </dsp:txBody>
      <dsp:txXfrm>
        <a:off x="6540" y="642609"/>
        <a:ext cx="2044708" cy="981459"/>
      </dsp:txXfrm>
    </dsp:sp>
    <dsp:sp modelId="{DD4BE2D3-DCD0-4654-9CB4-24F7199301B9}">
      <dsp:nvSpPr>
        <dsp:cNvPr id="0" name=""/>
        <dsp:cNvSpPr/>
      </dsp:nvSpPr>
      <dsp:spPr>
        <a:xfrm>
          <a:off x="2214825" y="642609"/>
          <a:ext cx="2044708" cy="245364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72" tIns="0" rIns="201972" bIns="330200" numCol="1" spcCol="1270" anchor="t" anchorCtr="0">
          <a:noAutofit/>
        </a:bodyPr>
        <a:lstStyle/>
        <a:p>
          <a:pPr marL="0" lvl="0" indent="0" algn="l" defTabSz="711200">
            <a:lnSpc>
              <a:spcPct val="90000"/>
            </a:lnSpc>
            <a:spcBef>
              <a:spcPct val="0"/>
            </a:spcBef>
            <a:spcAft>
              <a:spcPct val="35000"/>
            </a:spcAft>
            <a:buNone/>
          </a:pPr>
          <a:r>
            <a:rPr lang="en-GB" sz="1600" kern="1200"/>
            <a:t>Physical Needs</a:t>
          </a:r>
          <a:endParaRPr lang="en-US" sz="1600" kern="1200"/>
        </a:p>
      </dsp:txBody>
      <dsp:txXfrm>
        <a:off x="2214825" y="1624069"/>
        <a:ext cx="2044708" cy="1472189"/>
      </dsp:txXfrm>
    </dsp:sp>
    <dsp:sp modelId="{D819970D-D816-43AE-BEB5-DB4C28A7A7AF}">
      <dsp:nvSpPr>
        <dsp:cNvPr id="0" name=""/>
        <dsp:cNvSpPr/>
      </dsp:nvSpPr>
      <dsp:spPr>
        <a:xfrm>
          <a:off x="2214825" y="642609"/>
          <a:ext cx="2044708" cy="981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1972" tIns="165100" rIns="201972" bIns="165100" numCol="1" spcCol="1270" anchor="ctr" anchorCtr="0">
          <a:noAutofit/>
        </a:bodyPr>
        <a:lstStyle/>
        <a:p>
          <a:pPr marL="0" lvl="0" indent="0" algn="l" defTabSz="2089150">
            <a:lnSpc>
              <a:spcPct val="90000"/>
            </a:lnSpc>
            <a:spcBef>
              <a:spcPct val="0"/>
            </a:spcBef>
            <a:spcAft>
              <a:spcPct val="35000"/>
            </a:spcAft>
            <a:buNone/>
          </a:pPr>
          <a:r>
            <a:rPr lang="en-US" sz="4700" kern="1200"/>
            <a:t>02</a:t>
          </a:r>
        </a:p>
      </dsp:txBody>
      <dsp:txXfrm>
        <a:off x="2214825" y="642609"/>
        <a:ext cx="2044708" cy="981459"/>
      </dsp:txXfrm>
    </dsp:sp>
    <dsp:sp modelId="{5BD3BCF0-18E6-4686-8565-FCA28CE82561}">
      <dsp:nvSpPr>
        <dsp:cNvPr id="0" name=""/>
        <dsp:cNvSpPr/>
      </dsp:nvSpPr>
      <dsp:spPr>
        <a:xfrm>
          <a:off x="4423110" y="642609"/>
          <a:ext cx="2044708" cy="2453649"/>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72" tIns="0" rIns="201972" bIns="330200" numCol="1" spcCol="1270" anchor="t" anchorCtr="0">
          <a:noAutofit/>
        </a:bodyPr>
        <a:lstStyle/>
        <a:p>
          <a:pPr marL="0" lvl="0" indent="0" algn="l" defTabSz="711200">
            <a:lnSpc>
              <a:spcPct val="90000"/>
            </a:lnSpc>
            <a:spcBef>
              <a:spcPct val="0"/>
            </a:spcBef>
            <a:spcAft>
              <a:spcPct val="35000"/>
            </a:spcAft>
            <a:buNone/>
          </a:pPr>
          <a:r>
            <a:rPr lang="en-GB" sz="1600" kern="1200"/>
            <a:t>Emotional Needs </a:t>
          </a:r>
          <a:endParaRPr lang="en-US" sz="1600" kern="1200"/>
        </a:p>
      </dsp:txBody>
      <dsp:txXfrm>
        <a:off x="4423110" y="1624069"/>
        <a:ext cx="2044708" cy="1472189"/>
      </dsp:txXfrm>
    </dsp:sp>
    <dsp:sp modelId="{B8A13B2B-C64A-49AC-9CB1-D1B157C1E50D}">
      <dsp:nvSpPr>
        <dsp:cNvPr id="0" name=""/>
        <dsp:cNvSpPr/>
      </dsp:nvSpPr>
      <dsp:spPr>
        <a:xfrm>
          <a:off x="4423110" y="642609"/>
          <a:ext cx="2044708" cy="981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1972" tIns="165100" rIns="201972" bIns="165100" numCol="1" spcCol="1270" anchor="ctr" anchorCtr="0">
          <a:noAutofit/>
        </a:bodyPr>
        <a:lstStyle/>
        <a:p>
          <a:pPr marL="0" lvl="0" indent="0" algn="l" defTabSz="2089150">
            <a:lnSpc>
              <a:spcPct val="90000"/>
            </a:lnSpc>
            <a:spcBef>
              <a:spcPct val="0"/>
            </a:spcBef>
            <a:spcAft>
              <a:spcPct val="35000"/>
            </a:spcAft>
            <a:buNone/>
          </a:pPr>
          <a:r>
            <a:rPr lang="en-US" sz="4700" kern="1200"/>
            <a:t>03</a:t>
          </a:r>
        </a:p>
      </dsp:txBody>
      <dsp:txXfrm>
        <a:off x="4423110" y="642609"/>
        <a:ext cx="2044708" cy="981459"/>
      </dsp:txXfrm>
    </dsp:sp>
    <dsp:sp modelId="{B7D34BC3-6AFD-4B64-83BC-B7A3E09E5F0E}">
      <dsp:nvSpPr>
        <dsp:cNvPr id="0" name=""/>
        <dsp:cNvSpPr/>
      </dsp:nvSpPr>
      <dsp:spPr>
        <a:xfrm>
          <a:off x="6631395" y="642609"/>
          <a:ext cx="2044708" cy="245364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72" tIns="0" rIns="201972" bIns="330200" numCol="1" spcCol="1270" anchor="t" anchorCtr="0">
          <a:noAutofit/>
        </a:bodyPr>
        <a:lstStyle/>
        <a:p>
          <a:pPr marL="0" lvl="0" indent="0" algn="l" defTabSz="711200">
            <a:lnSpc>
              <a:spcPct val="90000"/>
            </a:lnSpc>
            <a:spcBef>
              <a:spcPct val="0"/>
            </a:spcBef>
            <a:spcAft>
              <a:spcPct val="35000"/>
            </a:spcAft>
            <a:buNone/>
          </a:pPr>
          <a:r>
            <a:rPr lang="en-GB" sz="1600" kern="1200"/>
            <a:t>Cognitive Needs</a:t>
          </a:r>
          <a:endParaRPr lang="en-US" sz="1600" kern="1200"/>
        </a:p>
      </dsp:txBody>
      <dsp:txXfrm>
        <a:off x="6631395" y="1624069"/>
        <a:ext cx="2044708" cy="1472189"/>
      </dsp:txXfrm>
    </dsp:sp>
    <dsp:sp modelId="{606C0153-3BB0-4BD1-86D2-824713950547}">
      <dsp:nvSpPr>
        <dsp:cNvPr id="0" name=""/>
        <dsp:cNvSpPr/>
      </dsp:nvSpPr>
      <dsp:spPr>
        <a:xfrm>
          <a:off x="6631395" y="642609"/>
          <a:ext cx="2044708" cy="981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1972" tIns="165100" rIns="201972" bIns="165100" numCol="1" spcCol="1270" anchor="ctr" anchorCtr="0">
          <a:noAutofit/>
        </a:bodyPr>
        <a:lstStyle/>
        <a:p>
          <a:pPr marL="0" lvl="0" indent="0" algn="l" defTabSz="2089150">
            <a:lnSpc>
              <a:spcPct val="90000"/>
            </a:lnSpc>
            <a:spcBef>
              <a:spcPct val="0"/>
            </a:spcBef>
            <a:spcAft>
              <a:spcPct val="35000"/>
            </a:spcAft>
            <a:buNone/>
          </a:pPr>
          <a:r>
            <a:rPr lang="en-US" sz="4700" kern="1200"/>
            <a:t>04</a:t>
          </a:r>
        </a:p>
      </dsp:txBody>
      <dsp:txXfrm>
        <a:off x="6631395" y="642609"/>
        <a:ext cx="2044708" cy="981459"/>
      </dsp:txXfrm>
    </dsp:sp>
    <dsp:sp modelId="{45E6615D-1AA3-4913-957A-B3EB5BEF0AAA}">
      <dsp:nvSpPr>
        <dsp:cNvPr id="0" name=""/>
        <dsp:cNvSpPr/>
      </dsp:nvSpPr>
      <dsp:spPr>
        <a:xfrm>
          <a:off x="8839679" y="642609"/>
          <a:ext cx="2044708" cy="2453649"/>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72" tIns="0" rIns="201972" bIns="330200" numCol="1" spcCol="1270" anchor="t" anchorCtr="0">
          <a:noAutofit/>
        </a:bodyPr>
        <a:lstStyle/>
        <a:p>
          <a:pPr marL="0" lvl="0" indent="0" algn="l" defTabSz="711200">
            <a:lnSpc>
              <a:spcPct val="90000"/>
            </a:lnSpc>
            <a:spcBef>
              <a:spcPct val="0"/>
            </a:spcBef>
            <a:spcAft>
              <a:spcPct val="35000"/>
            </a:spcAft>
            <a:buNone/>
          </a:pPr>
          <a:r>
            <a:rPr lang="en-GB" sz="1600" kern="1200"/>
            <a:t>Problems and Implications  </a:t>
          </a:r>
          <a:endParaRPr lang="en-US" sz="1600" kern="1200"/>
        </a:p>
      </dsp:txBody>
      <dsp:txXfrm>
        <a:off x="8839679" y="1624069"/>
        <a:ext cx="2044708" cy="1472189"/>
      </dsp:txXfrm>
    </dsp:sp>
    <dsp:sp modelId="{BCBA1D12-E4E8-469B-A509-195E9462FBFC}">
      <dsp:nvSpPr>
        <dsp:cNvPr id="0" name=""/>
        <dsp:cNvSpPr/>
      </dsp:nvSpPr>
      <dsp:spPr>
        <a:xfrm>
          <a:off x="8839679" y="642609"/>
          <a:ext cx="2044708" cy="981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1972" tIns="165100" rIns="201972" bIns="165100" numCol="1" spcCol="1270" anchor="ctr" anchorCtr="0">
          <a:noAutofit/>
        </a:bodyPr>
        <a:lstStyle/>
        <a:p>
          <a:pPr marL="0" lvl="0" indent="0" algn="l" defTabSz="2089150">
            <a:lnSpc>
              <a:spcPct val="90000"/>
            </a:lnSpc>
            <a:spcBef>
              <a:spcPct val="0"/>
            </a:spcBef>
            <a:spcAft>
              <a:spcPct val="35000"/>
            </a:spcAft>
            <a:buNone/>
          </a:pPr>
          <a:r>
            <a:rPr lang="en-US" sz="4700" kern="1200"/>
            <a:t>05</a:t>
          </a:r>
        </a:p>
      </dsp:txBody>
      <dsp:txXfrm>
        <a:off x="8839679" y="642609"/>
        <a:ext cx="2044708" cy="981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989D2-4F84-4439-ACE8-D588976BC587}">
      <dsp:nvSpPr>
        <dsp:cNvPr id="0" name=""/>
        <dsp:cNvSpPr/>
      </dsp:nvSpPr>
      <dsp:spPr>
        <a:xfrm>
          <a:off x="212" y="328322"/>
          <a:ext cx="2568514" cy="308221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800100">
            <a:lnSpc>
              <a:spcPct val="90000"/>
            </a:lnSpc>
            <a:spcBef>
              <a:spcPct val="0"/>
            </a:spcBef>
            <a:spcAft>
              <a:spcPct val="35000"/>
            </a:spcAft>
            <a:buNone/>
          </a:pPr>
          <a:r>
            <a:rPr lang="en-GB" sz="1800" kern="1200"/>
            <a:t>Identify key physical, emotional, and cognitive needs commonly experienced by older adults.</a:t>
          </a:r>
          <a:endParaRPr lang="en-US" sz="1800" kern="1200"/>
        </a:p>
      </dsp:txBody>
      <dsp:txXfrm>
        <a:off x="212" y="1561209"/>
        <a:ext cx="2568514" cy="1849330"/>
      </dsp:txXfrm>
    </dsp:sp>
    <dsp:sp modelId="{748F0021-6C86-4587-A9F7-72B050329CC0}">
      <dsp:nvSpPr>
        <dsp:cNvPr id="0" name=""/>
        <dsp:cNvSpPr/>
      </dsp:nvSpPr>
      <dsp:spPr>
        <a:xfrm>
          <a:off x="212"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01</a:t>
          </a:r>
        </a:p>
      </dsp:txBody>
      <dsp:txXfrm>
        <a:off x="212" y="328322"/>
        <a:ext cx="2568514" cy="1232887"/>
      </dsp:txXfrm>
    </dsp:sp>
    <dsp:sp modelId="{581BA7B9-D0F1-4C33-BBB1-5A0E1B1171B4}">
      <dsp:nvSpPr>
        <dsp:cNvPr id="0" name=""/>
        <dsp:cNvSpPr/>
      </dsp:nvSpPr>
      <dsp:spPr>
        <a:xfrm>
          <a:off x="2774208" y="328322"/>
          <a:ext cx="2568514" cy="3082217"/>
        </a:xfrm>
        <a:prstGeom prst="rect">
          <a:avLst/>
        </a:prstGeom>
        <a:solidFill>
          <a:schemeClr val="accent2">
            <a:hueOff val="2357366"/>
            <a:satOff val="-8879"/>
            <a:lumOff val="7451"/>
            <a:alphaOff val="0"/>
          </a:schemeClr>
        </a:solidFill>
        <a:ln w="12700" cap="flat" cmpd="sng" algn="ctr">
          <a:solidFill>
            <a:schemeClr val="accent2">
              <a:hueOff val="2357366"/>
              <a:satOff val="-8879"/>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800100">
            <a:lnSpc>
              <a:spcPct val="90000"/>
            </a:lnSpc>
            <a:spcBef>
              <a:spcPct val="0"/>
            </a:spcBef>
            <a:spcAft>
              <a:spcPct val="35000"/>
            </a:spcAft>
            <a:buNone/>
          </a:pPr>
          <a:r>
            <a:rPr lang="en-GB" sz="1800" kern="1200"/>
            <a:t>Describe how ageing affects physical health, emotional wellbeing, and cognitive function.</a:t>
          </a:r>
          <a:endParaRPr lang="en-US" sz="1800" kern="1200"/>
        </a:p>
      </dsp:txBody>
      <dsp:txXfrm>
        <a:off x="2774208" y="1561209"/>
        <a:ext cx="2568514" cy="1849330"/>
      </dsp:txXfrm>
    </dsp:sp>
    <dsp:sp modelId="{8714374A-C4C9-4C98-8E35-AF5DA48133B1}">
      <dsp:nvSpPr>
        <dsp:cNvPr id="0" name=""/>
        <dsp:cNvSpPr/>
      </dsp:nvSpPr>
      <dsp:spPr>
        <a:xfrm>
          <a:off x="2774208"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02</a:t>
          </a:r>
        </a:p>
      </dsp:txBody>
      <dsp:txXfrm>
        <a:off x="2774208" y="328322"/>
        <a:ext cx="2568514" cy="1232887"/>
      </dsp:txXfrm>
    </dsp:sp>
    <dsp:sp modelId="{9BD83749-0BE3-47E6-90EB-3004A3491FDF}">
      <dsp:nvSpPr>
        <dsp:cNvPr id="0" name=""/>
        <dsp:cNvSpPr/>
      </dsp:nvSpPr>
      <dsp:spPr>
        <a:xfrm>
          <a:off x="5548205" y="328322"/>
          <a:ext cx="2568514" cy="3082217"/>
        </a:xfrm>
        <a:prstGeom prst="rect">
          <a:avLst/>
        </a:prstGeom>
        <a:solidFill>
          <a:schemeClr val="accent2">
            <a:hueOff val="4714731"/>
            <a:satOff val="-17759"/>
            <a:lumOff val="14902"/>
            <a:alphaOff val="0"/>
          </a:schemeClr>
        </a:solidFill>
        <a:ln w="12700" cap="flat" cmpd="sng" algn="ctr">
          <a:solidFill>
            <a:schemeClr val="accent2">
              <a:hueOff val="4714731"/>
              <a:satOff val="-17759"/>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800100">
            <a:lnSpc>
              <a:spcPct val="90000"/>
            </a:lnSpc>
            <a:spcBef>
              <a:spcPct val="0"/>
            </a:spcBef>
            <a:spcAft>
              <a:spcPct val="35000"/>
            </a:spcAft>
            <a:buNone/>
          </a:pPr>
          <a:r>
            <a:rPr lang="en-GB" sz="1800" kern="1200"/>
            <a:t>Design an activity that promotes wellbeing in older adults.</a:t>
          </a:r>
          <a:endParaRPr lang="en-US" sz="1800" kern="1200"/>
        </a:p>
      </dsp:txBody>
      <dsp:txXfrm>
        <a:off x="5548205" y="1561209"/>
        <a:ext cx="2568514" cy="1849330"/>
      </dsp:txXfrm>
    </dsp:sp>
    <dsp:sp modelId="{84C58BB3-8672-4866-80DD-5A3C2C42329E}">
      <dsp:nvSpPr>
        <dsp:cNvPr id="0" name=""/>
        <dsp:cNvSpPr/>
      </dsp:nvSpPr>
      <dsp:spPr>
        <a:xfrm>
          <a:off x="5548205"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03</a:t>
          </a:r>
        </a:p>
      </dsp:txBody>
      <dsp:txXfrm>
        <a:off x="5548205" y="328322"/>
        <a:ext cx="2568514" cy="1232887"/>
      </dsp:txXfrm>
    </dsp:sp>
    <dsp:sp modelId="{7727547C-569F-4551-A972-E2E51FE890BE}">
      <dsp:nvSpPr>
        <dsp:cNvPr id="0" name=""/>
        <dsp:cNvSpPr/>
      </dsp:nvSpPr>
      <dsp:spPr>
        <a:xfrm>
          <a:off x="8322201" y="328322"/>
          <a:ext cx="2568514" cy="3082217"/>
        </a:xfrm>
        <a:prstGeom prst="rect">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800100">
            <a:lnSpc>
              <a:spcPct val="90000"/>
            </a:lnSpc>
            <a:spcBef>
              <a:spcPct val="0"/>
            </a:spcBef>
            <a:spcAft>
              <a:spcPct val="35000"/>
            </a:spcAft>
            <a:buNone/>
          </a:pPr>
          <a:r>
            <a:rPr lang="en-GB" sz="1800" kern="1200"/>
            <a:t>Analyse the causes and implications of unmet needs in older adults using real-world scenarios</a:t>
          </a:r>
          <a:endParaRPr lang="en-US" sz="1800" kern="1200"/>
        </a:p>
      </dsp:txBody>
      <dsp:txXfrm>
        <a:off x="8322201" y="1561209"/>
        <a:ext cx="2568514" cy="1849330"/>
      </dsp:txXfrm>
    </dsp:sp>
    <dsp:sp modelId="{53739892-B872-4C0F-BCD9-A3284EDCEE40}">
      <dsp:nvSpPr>
        <dsp:cNvPr id="0" name=""/>
        <dsp:cNvSpPr/>
      </dsp:nvSpPr>
      <dsp:spPr>
        <a:xfrm>
          <a:off x="8322201"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04</a:t>
          </a:r>
        </a:p>
      </dsp:txBody>
      <dsp:txXfrm>
        <a:off x="8322201" y="328322"/>
        <a:ext cx="2568514" cy="12328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395EE-8978-4D67-93BA-B946565EDF13}">
      <dsp:nvSpPr>
        <dsp:cNvPr id="0" name=""/>
        <dsp:cNvSpPr/>
      </dsp:nvSpPr>
      <dsp:spPr>
        <a:xfrm>
          <a:off x="0" y="0"/>
          <a:ext cx="58891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B70B82-53F5-438C-B2FF-1244A8848DD7}">
      <dsp:nvSpPr>
        <dsp:cNvPr id="0" name=""/>
        <dsp:cNvSpPr/>
      </dsp:nvSpPr>
      <dsp:spPr>
        <a:xfrm>
          <a:off x="0" y="0"/>
          <a:ext cx="1177832" cy="5288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In 2019 Age UK conducted an English Longitudinal Study of Ageing (ELSA) of thousands of individuals over the age of 50. </a:t>
          </a:r>
          <a:endParaRPr lang="en-US" sz="1500" kern="1200" dirty="0"/>
        </a:p>
      </dsp:txBody>
      <dsp:txXfrm>
        <a:off x="0" y="0"/>
        <a:ext cx="1177832" cy="5288267"/>
      </dsp:txXfrm>
    </dsp:sp>
    <dsp:sp modelId="{73997BB2-89D5-480D-BCC3-7FD9A3A2F857}">
      <dsp:nvSpPr>
        <dsp:cNvPr id="0" name=""/>
        <dsp:cNvSpPr/>
      </dsp:nvSpPr>
      <dsp:spPr>
        <a:xfrm>
          <a:off x="1266169" y="41637"/>
          <a:ext cx="4622991" cy="832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Ill health</a:t>
          </a:r>
          <a:endParaRPr lang="en-US" sz="3300" kern="1200" dirty="0"/>
        </a:p>
      </dsp:txBody>
      <dsp:txXfrm>
        <a:off x="1266169" y="41637"/>
        <a:ext cx="4622991" cy="832747"/>
      </dsp:txXfrm>
    </dsp:sp>
    <dsp:sp modelId="{8D190D52-1823-4F41-AE87-BF1DC92AF4A9}">
      <dsp:nvSpPr>
        <dsp:cNvPr id="0" name=""/>
        <dsp:cNvSpPr/>
      </dsp:nvSpPr>
      <dsp:spPr>
        <a:xfrm>
          <a:off x="1177832" y="874384"/>
          <a:ext cx="471132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2C26A1-2EF1-444A-8B52-128B390705B1}">
      <dsp:nvSpPr>
        <dsp:cNvPr id="0" name=""/>
        <dsp:cNvSpPr/>
      </dsp:nvSpPr>
      <dsp:spPr>
        <a:xfrm>
          <a:off x="1266169" y="916021"/>
          <a:ext cx="4622991" cy="832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Poverty</a:t>
          </a:r>
          <a:endParaRPr lang="en-US" sz="3300" kern="1200" dirty="0"/>
        </a:p>
      </dsp:txBody>
      <dsp:txXfrm>
        <a:off x="1266169" y="916021"/>
        <a:ext cx="4622991" cy="832747"/>
      </dsp:txXfrm>
    </dsp:sp>
    <dsp:sp modelId="{B6157B61-4F9C-4211-8021-821C4DD05C6C}">
      <dsp:nvSpPr>
        <dsp:cNvPr id="0" name=""/>
        <dsp:cNvSpPr/>
      </dsp:nvSpPr>
      <dsp:spPr>
        <a:xfrm>
          <a:off x="1177832" y="1748768"/>
          <a:ext cx="471132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DE3B2C-F519-46F2-8699-208C09573139}">
      <dsp:nvSpPr>
        <dsp:cNvPr id="0" name=""/>
        <dsp:cNvSpPr/>
      </dsp:nvSpPr>
      <dsp:spPr>
        <a:xfrm>
          <a:off x="1266169" y="1790406"/>
          <a:ext cx="4622991" cy="832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Care and support needs</a:t>
          </a:r>
          <a:endParaRPr lang="en-US" sz="3300" kern="1200" dirty="0"/>
        </a:p>
      </dsp:txBody>
      <dsp:txXfrm>
        <a:off x="1266169" y="1790406"/>
        <a:ext cx="4622991" cy="832747"/>
      </dsp:txXfrm>
    </dsp:sp>
    <dsp:sp modelId="{B1DDAD4C-ECDA-4000-B7AB-3F79D8C36907}">
      <dsp:nvSpPr>
        <dsp:cNvPr id="0" name=""/>
        <dsp:cNvSpPr/>
      </dsp:nvSpPr>
      <dsp:spPr>
        <a:xfrm>
          <a:off x="1177832" y="2623153"/>
          <a:ext cx="471132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7116A8-B367-4C20-8922-B0B5D18BCD05}">
      <dsp:nvSpPr>
        <dsp:cNvPr id="0" name=""/>
        <dsp:cNvSpPr/>
      </dsp:nvSpPr>
      <dsp:spPr>
        <a:xfrm>
          <a:off x="1266169" y="2664790"/>
          <a:ext cx="4622991" cy="832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Loneliness</a:t>
          </a:r>
          <a:endParaRPr lang="en-US" sz="3300" kern="1200" dirty="0"/>
        </a:p>
      </dsp:txBody>
      <dsp:txXfrm>
        <a:off x="1266169" y="2664790"/>
        <a:ext cx="4622991" cy="832747"/>
      </dsp:txXfrm>
    </dsp:sp>
    <dsp:sp modelId="{E9F93638-DC86-4F27-AFA7-725D750C0594}">
      <dsp:nvSpPr>
        <dsp:cNvPr id="0" name=""/>
        <dsp:cNvSpPr/>
      </dsp:nvSpPr>
      <dsp:spPr>
        <a:xfrm>
          <a:off x="1177832" y="3497537"/>
          <a:ext cx="471132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19C3AC-134B-43A5-AE17-C2CB1F33FFCC}">
      <dsp:nvSpPr>
        <dsp:cNvPr id="0" name=""/>
        <dsp:cNvSpPr/>
      </dsp:nvSpPr>
      <dsp:spPr>
        <a:xfrm>
          <a:off x="1266169" y="3539175"/>
          <a:ext cx="4622991" cy="832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Social isolation</a:t>
          </a:r>
          <a:endParaRPr lang="en-US" sz="3300" kern="1200" dirty="0"/>
        </a:p>
      </dsp:txBody>
      <dsp:txXfrm>
        <a:off x="1266169" y="3539175"/>
        <a:ext cx="4622991" cy="832747"/>
      </dsp:txXfrm>
    </dsp:sp>
    <dsp:sp modelId="{5AAF2CC2-D258-4B6D-999D-739BD153F129}">
      <dsp:nvSpPr>
        <dsp:cNvPr id="0" name=""/>
        <dsp:cNvSpPr/>
      </dsp:nvSpPr>
      <dsp:spPr>
        <a:xfrm>
          <a:off x="1177832" y="4371922"/>
          <a:ext cx="471132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CD3D68-56CE-4C6A-B913-B16DA676782E}">
      <dsp:nvSpPr>
        <dsp:cNvPr id="0" name=""/>
        <dsp:cNvSpPr/>
      </dsp:nvSpPr>
      <dsp:spPr>
        <a:xfrm>
          <a:off x="1266169" y="4413559"/>
          <a:ext cx="4622991" cy="832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Poor housing</a:t>
          </a:r>
          <a:endParaRPr lang="en-US" sz="3300" kern="1200" dirty="0"/>
        </a:p>
      </dsp:txBody>
      <dsp:txXfrm>
        <a:off x="1266169" y="4413559"/>
        <a:ext cx="4622991" cy="832747"/>
      </dsp:txXfrm>
    </dsp:sp>
    <dsp:sp modelId="{78A4B166-EA68-4D4E-B46D-73B9B7A17A51}">
      <dsp:nvSpPr>
        <dsp:cNvPr id="0" name=""/>
        <dsp:cNvSpPr/>
      </dsp:nvSpPr>
      <dsp:spPr>
        <a:xfrm>
          <a:off x="1177832" y="5246306"/>
          <a:ext cx="471132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38CB4-B4D9-4B15-9549-2A0D38606814}">
      <dsp:nvSpPr>
        <dsp:cNvPr id="0" name=""/>
        <dsp:cNvSpPr/>
      </dsp:nvSpPr>
      <dsp:spPr>
        <a:xfrm>
          <a:off x="212" y="328322"/>
          <a:ext cx="2568514" cy="308221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889000">
            <a:lnSpc>
              <a:spcPct val="90000"/>
            </a:lnSpc>
            <a:spcBef>
              <a:spcPct val="0"/>
            </a:spcBef>
            <a:spcAft>
              <a:spcPct val="35000"/>
            </a:spcAft>
            <a:buNone/>
          </a:pPr>
          <a:r>
            <a:rPr lang="en-GB" sz="2000" kern="1200"/>
            <a:t>Groups identify:</a:t>
          </a:r>
          <a:endParaRPr lang="en-US" sz="2000" kern="1200"/>
        </a:p>
      </dsp:txBody>
      <dsp:txXfrm>
        <a:off x="212" y="1561209"/>
        <a:ext cx="2568514" cy="1849330"/>
      </dsp:txXfrm>
    </dsp:sp>
    <dsp:sp modelId="{8569C7F3-570D-4D5A-8C8D-3CAF74DE0DC4}">
      <dsp:nvSpPr>
        <dsp:cNvPr id="0" name=""/>
        <dsp:cNvSpPr/>
      </dsp:nvSpPr>
      <dsp:spPr>
        <a:xfrm>
          <a:off x="212"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01</a:t>
          </a:r>
        </a:p>
      </dsp:txBody>
      <dsp:txXfrm>
        <a:off x="212" y="328322"/>
        <a:ext cx="2568514" cy="1232887"/>
      </dsp:txXfrm>
    </dsp:sp>
    <dsp:sp modelId="{304751F6-BC17-45CF-A7EA-E4FAD125C32E}">
      <dsp:nvSpPr>
        <dsp:cNvPr id="0" name=""/>
        <dsp:cNvSpPr/>
      </dsp:nvSpPr>
      <dsp:spPr>
        <a:xfrm>
          <a:off x="2774208" y="328322"/>
          <a:ext cx="2568514" cy="308221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889000">
            <a:lnSpc>
              <a:spcPct val="90000"/>
            </a:lnSpc>
            <a:spcBef>
              <a:spcPct val="0"/>
            </a:spcBef>
            <a:spcAft>
              <a:spcPct val="35000"/>
            </a:spcAft>
            <a:buNone/>
          </a:pPr>
          <a:r>
            <a:rPr lang="en-GB" sz="2000" kern="1200"/>
            <a:t>Social, psychological, and structural causes of emotional distress</a:t>
          </a:r>
          <a:endParaRPr lang="en-US" sz="2000" kern="1200"/>
        </a:p>
      </dsp:txBody>
      <dsp:txXfrm>
        <a:off x="2774208" y="1561209"/>
        <a:ext cx="2568514" cy="1849330"/>
      </dsp:txXfrm>
    </dsp:sp>
    <dsp:sp modelId="{7A061927-4DD2-477B-8AFF-2411B22C31B2}">
      <dsp:nvSpPr>
        <dsp:cNvPr id="0" name=""/>
        <dsp:cNvSpPr/>
      </dsp:nvSpPr>
      <dsp:spPr>
        <a:xfrm>
          <a:off x="2774208"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02</a:t>
          </a:r>
        </a:p>
      </dsp:txBody>
      <dsp:txXfrm>
        <a:off x="2774208" y="328322"/>
        <a:ext cx="2568514" cy="1232887"/>
      </dsp:txXfrm>
    </dsp:sp>
    <dsp:sp modelId="{BA6C72C5-C944-4C59-98F0-4B85BCFFA3C8}">
      <dsp:nvSpPr>
        <dsp:cNvPr id="0" name=""/>
        <dsp:cNvSpPr/>
      </dsp:nvSpPr>
      <dsp:spPr>
        <a:xfrm>
          <a:off x="5548205" y="328322"/>
          <a:ext cx="2568514" cy="308221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889000">
            <a:lnSpc>
              <a:spcPct val="90000"/>
            </a:lnSpc>
            <a:spcBef>
              <a:spcPct val="0"/>
            </a:spcBef>
            <a:spcAft>
              <a:spcPct val="35000"/>
            </a:spcAft>
            <a:buNone/>
          </a:pPr>
          <a:r>
            <a:rPr lang="en-GB" sz="2000" kern="1200"/>
            <a:t>Short- and long-term implications for wellbeing</a:t>
          </a:r>
          <a:endParaRPr lang="en-US" sz="2000" kern="1200"/>
        </a:p>
      </dsp:txBody>
      <dsp:txXfrm>
        <a:off x="5548205" y="1561209"/>
        <a:ext cx="2568514" cy="1849330"/>
      </dsp:txXfrm>
    </dsp:sp>
    <dsp:sp modelId="{C898D201-363E-41E1-B27E-841AFCEA4EB8}">
      <dsp:nvSpPr>
        <dsp:cNvPr id="0" name=""/>
        <dsp:cNvSpPr/>
      </dsp:nvSpPr>
      <dsp:spPr>
        <a:xfrm>
          <a:off x="5548205"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03</a:t>
          </a:r>
        </a:p>
      </dsp:txBody>
      <dsp:txXfrm>
        <a:off x="5548205" y="328322"/>
        <a:ext cx="2568514" cy="1232887"/>
      </dsp:txXfrm>
    </dsp:sp>
    <dsp:sp modelId="{E00D9BA7-4278-4DAB-B528-4CC7001A89C3}">
      <dsp:nvSpPr>
        <dsp:cNvPr id="0" name=""/>
        <dsp:cNvSpPr/>
      </dsp:nvSpPr>
      <dsp:spPr>
        <a:xfrm>
          <a:off x="8322201" y="328322"/>
          <a:ext cx="2568514" cy="308221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889000">
            <a:lnSpc>
              <a:spcPct val="90000"/>
            </a:lnSpc>
            <a:spcBef>
              <a:spcPct val="0"/>
            </a:spcBef>
            <a:spcAft>
              <a:spcPct val="35000"/>
            </a:spcAft>
            <a:buNone/>
          </a:pPr>
          <a:r>
            <a:rPr lang="en-GB" sz="2000" kern="1200"/>
            <a:t>Risks of normalising emotional suffering as “just ageing”</a:t>
          </a:r>
          <a:endParaRPr lang="en-US" sz="2000" kern="1200"/>
        </a:p>
      </dsp:txBody>
      <dsp:txXfrm>
        <a:off x="8322201" y="1561209"/>
        <a:ext cx="2568514" cy="1849330"/>
      </dsp:txXfrm>
    </dsp:sp>
    <dsp:sp modelId="{5C937DD7-4F43-4B02-9441-AC4A814C77CC}">
      <dsp:nvSpPr>
        <dsp:cNvPr id="0" name=""/>
        <dsp:cNvSpPr/>
      </dsp:nvSpPr>
      <dsp:spPr>
        <a:xfrm>
          <a:off x="8322201"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04</a:t>
          </a:r>
        </a:p>
      </dsp:txBody>
      <dsp:txXfrm>
        <a:off x="8322201" y="328322"/>
        <a:ext cx="2568514" cy="12328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FB3BA-1A40-42AA-9E34-EAD35D785662}">
      <dsp:nvSpPr>
        <dsp:cNvPr id="0" name=""/>
        <dsp:cNvSpPr/>
      </dsp:nvSpPr>
      <dsp:spPr>
        <a:xfrm>
          <a:off x="1072244" y="874336"/>
          <a:ext cx="930420" cy="930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75D563-C60F-42D4-9E55-C9E94097FADF}">
      <dsp:nvSpPr>
        <dsp:cNvPr id="0" name=""/>
        <dsp:cNvSpPr/>
      </dsp:nvSpPr>
      <dsp:spPr>
        <a:xfrm>
          <a:off x="503654" y="2096020"/>
          <a:ext cx="20676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Bereavement and Loss </a:t>
          </a:r>
          <a:endParaRPr lang="en-US" sz="2200" kern="1200"/>
        </a:p>
      </dsp:txBody>
      <dsp:txXfrm>
        <a:off x="503654" y="2096020"/>
        <a:ext cx="2067600" cy="720000"/>
      </dsp:txXfrm>
    </dsp:sp>
    <dsp:sp modelId="{CAED77D9-60DF-4260-B392-792D803A328E}">
      <dsp:nvSpPr>
        <dsp:cNvPr id="0" name=""/>
        <dsp:cNvSpPr/>
      </dsp:nvSpPr>
      <dsp:spPr>
        <a:xfrm>
          <a:off x="3501674" y="874336"/>
          <a:ext cx="930420" cy="930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74B2F4-2BDC-41E5-AC5A-7A73472A712E}">
      <dsp:nvSpPr>
        <dsp:cNvPr id="0" name=""/>
        <dsp:cNvSpPr/>
      </dsp:nvSpPr>
      <dsp:spPr>
        <a:xfrm>
          <a:off x="2933084" y="2096020"/>
          <a:ext cx="20676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Diminishing support systems </a:t>
          </a:r>
          <a:endParaRPr lang="en-US" sz="2200" kern="1200"/>
        </a:p>
      </dsp:txBody>
      <dsp:txXfrm>
        <a:off x="2933084" y="2096020"/>
        <a:ext cx="2067600" cy="720000"/>
      </dsp:txXfrm>
    </dsp:sp>
    <dsp:sp modelId="{A5DB429C-B73D-44DE-9FC5-1EEDD68364BA}">
      <dsp:nvSpPr>
        <dsp:cNvPr id="0" name=""/>
        <dsp:cNvSpPr/>
      </dsp:nvSpPr>
      <dsp:spPr>
        <a:xfrm>
          <a:off x="5931104" y="874336"/>
          <a:ext cx="930420" cy="930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A27DA3-5BF2-4426-A686-FF93D7319DC6}">
      <dsp:nvSpPr>
        <dsp:cNvPr id="0" name=""/>
        <dsp:cNvSpPr/>
      </dsp:nvSpPr>
      <dsp:spPr>
        <a:xfrm>
          <a:off x="5362514" y="2096020"/>
          <a:ext cx="20676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Social Isolation </a:t>
          </a:r>
          <a:endParaRPr lang="en-US" sz="2200" kern="1200"/>
        </a:p>
      </dsp:txBody>
      <dsp:txXfrm>
        <a:off x="5362514" y="2096020"/>
        <a:ext cx="2067600" cy="720000"/>
      </dsp:txXfrm>
    </dsp:sp>
    <dsp:sp modelId="{349442F3-B856-4295-BD6A-DEDA3C1F2A70}">
      <dsp:nvSpPr>
        <dsp:cNvPr id="0" name=""/>
        <dsp:cNvSpPr/>
      </dsp:nvSpPr>
      <dsp:spPr>
        <a:xfrm>
          <a:off x="8360535" y="874336"/>
          <a:ext cx="930420" cy="930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795B99-0588-4A3E-A271-9EA73B5A4BB2}">
      <dsp:nvSpPr>
        <dsp:cNvPr id="0" name=""/>
        <dsp:cNvSpPr/>
      </dsp:nvSpPr>
      <dsp:spPr>
        <a:xfrm>
          <a:off x="7791945" y="2096020"/>
          <a:ext cx="20676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Reduced independence </a:t>
          </a:r>
          <a:endParaRPr lang="en-US" sz="2200" kern="1200"/>
        </a:p>
      </dsp:txBody>
      <dsp:txXfrm>
        <a:off x="7791945" y="2096020"/>
        <a:ext cx="20676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A90ED-BEBD-445E-9A71-49E71246E340}">
      <dsp:nvSpPr>
        <dsp:cNvPr id="0" name=""/>
        <dsp:cNvSpPr/>
      </dsp:nvSpPr>
      <dsp:spPr>
        <a:xfrm>
          <a:off x="0" y="0"/>
          <a:ext cx="3363520" cy="6599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Physical Health deuteriation </a:t>
          </a:r>
          <a:endParaRPr lang="en-US" sz="1700" kern="1200"/>
        </a:p>
      </dsp:txBody>
      <dsp:txXfrm>
        <a:off x="19330" y="19330"/>
        <a:ext cx="2574148" cy="621306"/>
      </dsp:txXfrm>
    </dsp:sp>
    <dsp:sp modelId="{194EEE5A-E4A6-45CE-A3D1-8C28077B8A87}">
      <dsp:nvSpPr>
        <dsp:cNvPr id="0" name=""/>
        <dsp:cNvSpPr/>
      </dsp:nvSpPr>
      <dsp:spPr>
        <a:xfrm>
          <a:off x="251171" y="751627"/>
          <a:ext cx="3363520" cy="659966"/>
        </a:xfrm>
        <a:prstGeom prst="roundRect">
          <a:avLst>
            <a:gd name="adj" fmla="val 10000"/>
          </a:avLst>
        </a:prstGeom>
        <a:solidFill>
          <a:schemeClr val="accent2">
            <a:hueOff val="1768024"/>
            <a:satOff val="-6660"/>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Quality of life </a:t>
          </a:r>
          <a:endParaRPr lang="en-US" sz="1700" kern="1200"/>
        </a:p>
      </dsp:txBody>
      <dsp:txXfrm>
        <a:off x="270501" y="770957"/>
        <a:ext cx="2644710" cy="621306"/>
      </dsp:txXfrm>
    </dsp:sp>
    <dsp:sp modelId="{9F7F8227-6325-45E0-9DCA-0F4E7B21F86D}">
      <dsp:nvSpPr>
        <dsp:cNvPr id="0" name=""/>
        <dsp:cNvSpPr/>
      </dsp:nvSpPr>
      <dsp:spPr>
        <a:xfrm>
          <a:off x="502343" y="1503255"/>
          <a:ext cx="3363520" cy="659966"/>
        </a:xfrm>
        <a:prstGeom prst="roundRect">
          <a:avLst>
            <a:gd name="adj" fmla="val 10000"/>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Cognitive decline </a:t>
          </a:r>
          <a:endParaRPr lang="en-US" sz="1700" kern="1200"/>
        </a:p>
      </dsp:txBody>
      <dsp:txXfrm>
        <a:off x="521673" y="1522585"/>
        <a:ext cx="2644710" cy="621306"/>
      </dsp:txXfrm>
    </dsp:sp>
    <dsp:sp modelId="{90EF8CFE-B9E7-45F9-9699-047807D1DED4}">
      <dsp:nvSpPr>
        <dsp:cNvPr id="0" name=""/>
        <dsp:cNvSpPr/>
      </dsp:nvSpPr>
      <dsp:spPr>
        <a:xfrm>
          <a:off x="753515" y="2254883"/>
          <a:ext cx="3363520" cy="659966"/>
        </a:xfrm>
        <a:prstGeom prst="roundRect">
          <a:avLst>
            <a:gd name="adj" fmla="val 10000"/>
          </a:avLst>
        </a:prstGeom>
        <a:solidFill>
          <a:schemeClr val="accent2">
            <a:hueOff val="5304073"/>
            <a:satOff val="-19979"/>
            <a:lumOff val="1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Increased Mortality </a:t>
          </a:r>
          <a:endParaRPr lang="en-US" sz="1700" kern="1200"/>
        </a:p>
      </dsp:txBody>
      <dsp:txXfrm>
        <a:off x="772845" y="2274213"/>
        <a:ext cx="2644710" cy="621306"/>
      </dsp:txXfrm>
    </dsp:sp>
    <dsp:sp modelId="{42564CE0-CD2E-4081-A4B7-80D2609A5D76}">
      <dsp:nvSpPr>
        <dsp:cNvPr id="0" name=""/>
        <dsp:cNvSpPr/>
      </dsp:nvSpPr>
      <dsp:spPr>
        <a:xfrm>
          <a:off x="1004687" y="3006511"/>
          <a:ext cx="3363520" cy="659966"/>
        </a:xfrm>
        <a:prstGeom prst="roundRect">
          <a:avLst>
            <a:gd name="adj" fmla="val 10000"/>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(WHO, 2024) </a:t>
          </a:r>
          <a:endParaRPr lang="en-US" sz="1700" kern="1200"/>
        </a:p>
      </dsp:txBody>
      <dsp:txXfrm>
        <a:off x="1024017" y="3025841"/>
        <a:ext cx="2644710" cy="621306"/>
      </dsp:txXfrm>
    </dsp:sp>
    <dsp:sp modelId="{9C94AFA1-4538-4A3A-88C8-70A81976277C}">
      <dsp:nvSpPr>
        <dsp:cNvPr id="0" name=""/>
        <dsp:cNvSpPr/>
      </dsp:nvSpPr>
      <dsp:spPr>
        <a:xfrm>
          <a:off x="2934542" y="482141"/>
          <a:ext cx="428977" cy="42897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031062" y="482141"/>
        <a:ext cx="235937" cy="322805"/>
      </dsp:txXfrm>
    </dsp:sp>
    <dsp:sp modelId="{32F2DDC4-F26A-42D0-B44D-F39CDEBE468F}">
      <dsp:nvSpPr>
        <dsp:cNvPr id="0" name=""/>
        <dsp:cNvSpPr/>
      </dsp:nvSpPr>
      <dsp:spPr>
        <a:xfrm>
          <a:off x="3185714" y="1233769"/>
          <a:ext cx="428977" cy="428977"/>
        </a:xfrm>
        <a:prstGeom prst="downArrow">
          <a:avLst>
            <a:gd name="adj1" fmla="val 55000"/>
            <a:gd name="adj2" fmla="val 45000"/>
          </a:avLst>
        </a:prstGeom>
        <a:solidFill>
          <a:schemeClr val="accent2">
            <a:tint val="40000"/>
            <a:alpha val="90000"/>
            <a:hueOff val="2471626"/>
            <a:satOff val="-2469"/>
            <a:lumOff val="1138"/>
            <a:alphaOff val="0"/>
          </a:schemeClr>
        </a:solidFill>
        <a:ln w="12700" cap="flat" cmpd="sng" algn="ctr">
          <a:solidFill>
            <a:schemeClr val="accent2">
              <a:tint val="40000"/>
              <a:alpha val="90000"/>
              <a:hueOff val="2471626"/>
              <a:satOff val="-2469"/>
              <a:lumOff val="11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282234" y="1233769"/>
        <a:ext cx="235937" cy="322805"/>
      </dsp:txXfrm>
    </dsp:sp>
    <dsp:sp modelId="{CCE88A6C-577A-4C68-9B18-23095AACFD9B}">
      <dsp:nvSpPr>
        <dsp:cNvPr id="0" name=""/>
        <dsp:cNvSpPr/>
      </dsp:nvSpPr>
      <dsp:spPr>
        <a:xfrm>
          <a:off x="3436886" y="1974398"/>
          <a:ext cx="428977" cy="428977"/>
        </a:xfrm>
        <a:prstGeom prst="downArrow">
          <a:avLst>
            <a:gd name="adj1" fmla="val 55000"/>
            <a:gd name="adj2" fmla="val 45000"/>
          </a:avLst>
        </a:prstGeom>
        <a:solidFill>
          <a:schemeClr val="accent2">
            <a:tint val="40000"/>
            <a:alpha val="90000"/>
            <a:hueOff val="4943252"/>
            <a:satOff val="-4937"/>
            <a:lumOff val="2276"/>
            <a:alphaOff val="0"/>
          </a:schemeClr>
        </a:solidFill>
        <a:ln w="12700" cap="flat" cmpd="sng" algn="ctr">
          <a:solidFill>
            <a:schemeClr val="accent2">
              <a:tint val="40000"/>
              <a:alpha val="90000"/>
              <a:hueOff val="4943252"/>
              <a:satOff val="-4937"/>
              <a:lumOff val="22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533406" y="1974398"/>
        <a:ext cx="235937" cy="322805"/>
      </dsp:txXfrm>
    </dsp:sp>
    <dsp:sp modelId="{BBC3BFA9-D453-42AC-9208-7167FF96CC9B}">
      <dsp:nvSpPr>
        <dsp:cNvPr id="0" name=""/>
        <dsp:cNvSpPr/>
      </dsp:nvSpPr>
      <dsp:spPr>
        <a:xfrm>
          <a:off x="3688058" y="2733359"/>
          <a:ext cx="428977" cy="428977"/>
        </a:xfrm>
        <a:prstGeom prst="downArrow">
          <a:avLst>
            <a:gd name="adj1" fmla="val 55000"/>
            <a:gd name="adj2" fmla="val 45000"/>
          </a:avLst>
        </a:prstGeom>
        <a:solidFill>
          <a:schemeClr val="accent2">
            <a:tint val="40000"/>
            <a:alpha val="90000"/>
            <a:hueOff val="7414877"/>
            <a:satOff val="-7406"/>
            <a:lumOff val="3414"/>
            <a:alphaOff val="0"/>
          </a:schemeClr>
        </a:solidFill>
        <a:ln w="12700" cap="flat" cmpd="sng" algn="ctr">
          <a:solidFill>
            <a:schemeClr val="accent2">
              <a:tint val="40000"/>
              <a:alpha val="90000"/>
              <a:hueOff val="7414877"/>
              <a:satOff val="-7406"/>
              <a:lumOff val="34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784578" y="2733359"/>
        <a:ext cx="235937" cy="3228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D4D89-F5CB-4EA4-A1C0-EE42F9D16C32}">
      <dsp:nvSpPr>
        <dsp:cNvPr id="0" name=""/>
        <dsp:cNvSpPr/>
      </dsp:nvSpPr>
      <dsp:spPr>
        <a:xfrm>
          <a:off x="0" y="981758"/>
          <a:ext cx="6479357" cy="3837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Commonly reported functional memory problems include the following: </a:t>
          </a:r>
          <a:endParaRPr lang="en-US" sz="1600" kern="1200"/>
        </a:p>
      </dsp:txBody>
      <dsp:txXfrm>
        <a:off x="18734" y="1000492"/>
        <a:ext cx="6441889" cy="346292"/>
      </dsp:txXfrm>
    </dsp:sp>
    <dsp:sp modelId="{79EBA9E2-C210-47C1-ACB4-7E1053CAF77C}">
      <dsp:nvSpPr>
        <dsp:cNvPr id="0" name=""/>
        <dsp:cNvSpPr/>
      </dsp:nvSpPr>
      <dsp:spPr>
        <a:xfrm>
          <a:off x="0" y="1411598"/>
          <a:ext cx="6479357" cy="383760"/>
        </a:xfrm>
        <a:prstGeom prst="roundRect">
          <a:avLst/>
        </a:prstGeom>
        <a:solidFill>
          <a:schemeClr val="accent5">
            <a:hueOff val="1501799"/>
            <a:satOff val="-3757"/>
            <a:lumOff val="-4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Names, people, places</a:t>
          </a:r>
          <a:endParaRPr lang="en-US" sz="1600" kern="1200"/>
        </a:p>
      </dsp:txBody>
      <dsp:txXfrm>
        <a:off x="18734" y="1430332"/>
        <a:ext cx="6441889" cy="346292"/>
      </dsp:txXfrm>
    </dsp:sp>
    <dsp:sp modelId="{F0BADA60-3D56-47B9-94E7-B290A096DD0F}">
      <dsp:nvSpPr>
        <dsp:cNvPr id="0" name=""/>
        <dsp:cNvSpPr/>
      </dsp:nvSpPr>
      <dsp:spPr>
        <a:xfrm>
          <a:off x="0" y="1841438"/>
          <a:ext cx="6479357" cy="383760"/>
        </a:xfrm>
        <a:prstGeom prst="roundRect">
          <a:avLst/>
        </a:prstGeom>
        <a:solidFill>
          <a:schemeClr val="accent5">
            <a:hueOff val="3003598"/>
            <a:satOff val="-7513"/>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Misplacing things</a:t>
          </a:r>
          <a:endParaRPr lang="en-US" sz="1600" kern="1200"/>
        </a:p>
      </dsp:txBody>
      <dsp:txXfrm>
        <a:off x="18734" y="1860172"/>
        <a:ext cx="6441889" cy="346292"/>
      </dsp:txXfrm>
    </dsp:sp>
    <dsp:sp modelId="{F311F02A-17F0-4242-936B-890BFD4D625F}">
      <dsp:nvSpPr>
        <dsp:cNvPr id="0" name=""/>
        <dsp:cNvSpPr/>
      </dsp:nvSpPr>
      <dsp:spPr>
        <a:xfrm>
          <a:off x="0" y="2271279"/>
          <a:ext cx="6479357" cy="383760"/>
        </a:xfrm>
        <a:prstGeom prst="roundRect">
          <a:avLst/>
        </a:prstGeom>
        <a:solidFill>
          <a:schemeClr val="accent5">
            <a:hueOff val="4505397"/>
            <a:satOff val="-11270"/>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Keep track of schedules</a:t>
          </a:r>
          <a:endParaRPr lang="en-US" sz="1600" kern="1200"/>
        </a:p>
      </dsp:txBody>
      <dsp:txXfrm>
        <a:off x="18734" y="2290013"/>
        <a:ext cx="6441889" cy="346292"/>
      </dsp:txXfrm>
    </dsp:sp>
    <dsp:sp modelId="{CF1499DD-F98B-4241-BA55-F9F5EA98FA23}">
      <dsp:nvSpPr>
        <dsp:cNvPr id="0" name=""/>
        <dsp:cNvSpPr/>
      </dsp:nvSpPr>
      <dsp:spPr>
        <a:xfrm>
          <a:off x="0" y="2701118"/>
          <a:ext cx="6479357" cy="383760"/>
        </a:xfrm>
        <a:prstGeom prst="roundRect">
          <a:avLst/>
        </a:prstGeom>
        <a:solidFill>
          <a:schemeClr val="accent5">
            <a:hueOff val="6007196"/>
            <a:satOff val="-15026"/>
            <a:lumOff val="-163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Forgetting routine activities </a:t>
          </a:r>
          <a:endParaRPr lang="en-US" sz="1600" kern="1200"/>
        </a:p>
      </dsp:txBody>
      <dsp:txXfrm>
        <a:off x="18734" y="2719852"/>
        <a:ext cx="6441889" cy="346292"/>
      </dsp:txXfrm>
    </dsp:sp>
    <dsp:sp modelId="{60978777-6AB6-4B86-8266-AABBFA297B6E}">
      <dsp:nvSpPr>
        <dsp:cNvPr id="0" name=""/>
        <dsp:cNvSpPr/>
      </dsp:nvSpPr>
      <dsp:spPr>
        <a:xfrm>
          <a:off x="0" y="3130959"/>
          <a:ext cx="6479357" cy="383760"/>
        </a:xfrm>
        <a:prstGeom prst="roundRect">
          <a:avLst/>
        </a:prstGeom>
        <a:solidFill>
          <a:schemeClr val="accent5">
            <a:hueOff val="7508995"/>
            <a:satOff val="-18783"/>
            <a:lumOff val="-20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Numbers and information </a:t>
          </a:r>
          <a:endParaRPr lang="en-US" sz="1600" kern="1200"/>
        </a:p>
      </dsp:txBody>
      <dsp:txXfrm>
        <a:off x="18734" y="3149693"/>
        <a:ext cx="6441889" cy="346292"/>
      </dsp:txXfrm>
    </dsp:sp>
    <dsp:sp modelId="{4C9304B0-470B-4385-86CA-ABE7BDE68EDA}">
      <dsp:nvSpPr>
        <dsp:cNvPr id="0" name=""/>
        <dsp:cNvSpPr/>
      </dsp:nvSpPr>
      <dsp:spPr>
        <a:xfrm>
          <a:off x="0" y="3560799"/>
          <a:ext cx="6479357" cy="383760"/>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Recoloration of information </a:t>
          </a:r>
          <a:endParaRPr lang="en-US" sz="1600" kern="1200"/>
        </a:p>
      </dsp:txBody>
      <dsp:txXfrm>
        <a:off x="18734" y="3579533"/>
        <a:ext cx="6441889" cy="3462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A5625-214F-402B-B0F4-96D46319AE55}">
      <dsp:nvSpPr>
        <dsp:cNvPr id="0" name=""/>
        <dsp:cNvSpPr/>
      </dsp:nvSpPr>
      <dsp:spPr>
        <a:xfrm>
          <a:off x="0" y="1653"/>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C6A67-987A-47F8-AF37-AB866BD95524}">
      <dsp:nvSpPr>
        <dsp:cNvPr id="0" name=""/>
        <dsp:cNvSpPr/>
      </dsp:nvSpPr>
      <dsp:spPr>
        <a:xfrm>
          <a:off x="213124" y="160176"/>
          <a:ext cx="387499" cy="387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DF3246-0F09-4A7D-83D9-5AC081986897}">
      <dsp:nvSpPr>
        <dsp:cNvPr id="0" name=""/>
        <dsp:cNvSpPr/>
      </dsp:nvSpPr>
      <dsp:spPr>
        <a:xfrm>
          <a:off x="813749" y="1653"/>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Mental Stimulation</a:t>
          </a:r>
          <a:endParaRPr lang="en-US" sz="1900" kern="1200"/>
        </a:p>
      </dsp:txBody>
      <dsp:txXfrm>
        <a:off x="813749" y="1653"/>
        <a:ext cx="6402666" cy="704545"/>
      </dsp:txXfrm>
    </dsp:sp>
    <dsp:sp modelId="{2542A819-E58D-44C5-A636-CBCE8C5D5E40}">
      <dsp:nvSpPr>
        <dsp:cNvPr id="0" name=""/>
        <dsp:cNvSpPr/>
      </dsp:nvSpPr>
      <dsp:spPr>
        <a:xfrm>
          <a:off x="0" y="882335"/>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13687C-E783-4C32-B225-D09A2FB21BAF}">
      <dsp:nvSpPr>
        <dsp:cNvPr id="0" name=""/>
        <dsp:cNvSpPr/>
      </dsp:nvSpPr>
      <dsp:spPr>
        <a:xfrm>
          <a:off x="213124" y="1040857"/>
          <a:ext cx="387499" cy="387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E41C42-82F2-44D8-973B-D390A2E26F2D}">
      <dsp:nvSpPr>
        <dsp:cNvPr id="0" name=""/>
        <dsp:cNvSpPr/>
      </dsp:nvSpPr>
      <dsp:spPr>
        <a:xfrm>
          <a:off x="813749" y="882335"/>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Social Interaction:</a:t>
          </a:r>
          <a:endParaRPr lang="en-US" sz="1900" kern="1200"/>
        </a:p>
      </dsp:txBody>
      <dsp:txXfrm>
        <a:off x="813749" y="882335"/>
        <a:ext cx="6402666" cy="704545"/>
      </dsp:txXfrm>
    </dsp:sp>
    <dsp:sp modelId="{AFE69BDA-69EB-4896-BEDA-F91D9122CF6F}">
      <dsp:nvSpPr>
        <dsp:cNvPr id="0" name=""/>
        <dsp:cNvSpPr/>
      </dsp:nvSpPr>
      <dsp:spPr>
        <a:xfrm>
          <a:off x="0" y="1763016"/>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1C1B1E-68BC-4C28-BB7B-DF1C32CDFD6E}">
      <dsp:nvSpPr>
        <dsp:cNvPr id="0" name=""/>
        <dsp:cNvSpPr/>
      </dsp:nvSpPr>
      <dsp:spPr>
        <a:xfrm>
          <a:off x="213124" y="1921539"/>
          <a:ext cx="387499" cy="387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E9FEFF-3B3F-440A-8963-5BB1ABB41F15}">
      <dsp:nvSpPr>
        <dsp:cNvPr id="0" name=""/>
        <dsp:cNvSpPr/>
      </dsp:nvSpPr>
      <dsp:spPr>
        <a:xfrm>
          <a:off x="813749" y="1763016"/>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Physical Activity</a:t>
          </a:r>
          <a:endParaRPr lang="en-US" sz="1900" kern="1200"/>
        </a:p>
      </dsp:txBody>
      <dsp:txXfrm>
        <a:off x="813749" y="1763016"/>
        <a:ext cx="6402666" cy="704545"/>
      </dsp:txXfrm>
    </dsp:sp>
    <dsp:sp modelId="{AD184639-8AF9-489E-BFD8-92536A28CA9A}">
      <dsp:nvSpPr>
        <dsp:cNvPr id="0" name=""/>
        <dsp:cNvSpPr/>
      </dsp:nvSpPr>
      <dsp:spPr>
        <a:xfrm>
          <a:off x="0" y="2643698"/>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04546-39ED-49A6-990D-76E50812461A}">
      <dsp:nvSpPr>
        <dsp:cNvPr id="0" name=""/>
        <dsp:cNvSpPr/>
      </dsp:nvSpPr>
      <dsp:spPr>
        <a:xfrm>
          <a:off x="213124" y="2802220"/>
          <a:ext cx="387499" cy="387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9AE0FB-1040-4174-96B0-3C60213A58B0}">
      <dsp:nvSpPr>
        <dsp:cNvPr id="0" name=""/>
        <dsp:cNvSpPr/>
      </dsp:nvSpPr>
      <dsp:spPr>
        <a:xfrm>
          <a:off x="813749" y="2643698"/>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Healthy Diet</a:t>
          </a:r>
          <a:endParaRPr lang="en-US" sz="1900" kern="1200"/>
        </a:p>
      </dsp:txBody>
      <dsp:txXfrm>
        <a:off x="813749" y="2643698"/>
        <a:ext cx="6402666" cy="704545"/>
      </dsp:txXfrm>
    </dsp:sp>
    <dsp:sp modelId="{68194CA8-22F1-4A55-BADC-479A30C45A48}">
      <dsp:nvSpPr>
        <dsp:cNvPr id="0" name=""/>
        <dsp:cNvSpPr/>
      </dsp:nvSpPr>
      <dsp:spPr>
        <a:xfrm>
          <a:off x="0" y="3524379"/>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424E91-CA65-444A-80A8-4764EE818402}">
      <dsp:nvSpPr>
        <dsp:cNvPr id="0" name=""/>
        <dsp:cNvSpPr/>
      </dsp:nvSpPr>
      <dsp:spPr>
        <a:xfrm>
          <a:off x="213124" y="3682902"/>
          <a:ext cx="387499" cy="3874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7E73C-FEB9-414E-A7E1-3170B793C2F3}">
      <dsp:nvSpPr>
        <dsp:cNvPr id="0" name=""/>
        <dsp:cNvSpPr/>
      </dsp:nvSpPr>
      <dsp:spPr>
        <a:xfrm>
          <a:off x="813749" y="3524379"/>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Regular Health Check-ups</a:t>
          </a:r>
          <a:endParaRPr lang="en-US" sz="1900" kern="1200"/>
        </a:p>
      </dsp:txBody>
      <dsp:txXfrm>
        <a:off x="813749" y="3524379"/>
        <a:ext cx="6402666" cy="704545"/>
      </dsp:txXfrm>
    </dsp:sp>
    <dsp:sp modelId="{1814D3A8-C8DB-47E2-B457-1B1DBDF543FC}">
      <dsp:nvSpPr>
        <dsp:cNvPr id="0" name=""/>
        <dsp:cNvSpPr/>
      </dsp:nvSpPr>
      <dsp:spPr>
        <a:xfrm>
          <a:off x="0" y="4405061"/>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C1A917-E3C4-42BE-90F9-0603F98A79A1}">
      <dsp:nvSpPr>
        <dsp:cNvPr id="0" name=""/>
        <dsp:cNvSpPr/>
      </dsp:nvSpPr>
      <dsp:spPr>
        <a:xfrm>
          <a:off x="213124" y="4563583"/>
          <a:ext cx="387499" cy="3874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7F4C5-2679-486C-BD27-80A393340A58}">
      <dsp:nvSpPr>
        <dsp:cNvPr id="0" name=""/>
        <dsp:cNvSpPr/>
      </dsp:nvSpPr>
      <dsp:spPr>
        <a:xfrm>
          <a:off x="813749" y="4405061"/>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Adequate Sleep</a:t>
          </a:r>
          <a:endParaRPr lang="en-US" sz="1900" kern="1200"/>
        </a:p>
      </dsp:txBody>
      <dsp:txXfrm>
        <a:off x="813749" y="4405061"/>
        <a:ext cx="6402666" cy="7045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E02E6-B792-4281-92E5-97BFF565DB33}">
      <dsp:nvSpPr>
        <dsp:cNvPr id="0" name=""/>
        <dsp:cNvSpPr/>
      </dsp:nvSpPr>
      <dsp:spPr>
        <a:xfrm>
          <a:off x="0" y="436"/>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2B173-F490-473C-B077-4B2E801B136E}">
      <dsp:nvSpPr>
        <dsp:cNvPr id="0" name=""/>
        <dsp:cNvSpPr/>
      </dsp:nvSpPr>
      <dsp:spPr>
        <a:xfrm>
          <a:off x="181869" y="135711"/>
          <a:ext cx="330672" cy="330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3ED909-47C4-44E9-ABDB-D32F58FF4511}">
      <dsp:nvSpPr>
        <dsp:cNvPr id="0" name=""/>
        <dsp:cNvSpPr/>
      </dsp:nvSpPr>
      <dsp:spPr>
        <a:xfrm>
          <a:off x="694411" y="436"/>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Memory Loss</a:t>
          </a:r>
          <a:endParaRPr lang="en-US" sz="1600" kern="1200"/>
        </a:p>
      </dsp:txBody>
      <dsp:txXfrm>
        <a:off x="694411" y="436"/>
        <a:ext cx="6522004" cy="601221"/>
      </dsp:txXfrm>
    </dsp:sp>
    <dsp:sp modelId="{D8D4C173-3708-4BD3-BC4D-5596FD844923}">
      <dsp:nvSpPr>
        <dsp:cNvPr id="0" name=""/>
        <dsp:cNvSpPr/>
      </dsp:nvSpPr>
      <dsp:spPr>
        <a:xfrm>
          <a:off x="0" y="751964"/>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8C0F1-42B4-4940-ACD9-C4ABA13F080C}">
      <dsp:nvSpPr>
        <dsp:cNvPr id="0" name=""/>
        <dsp:cNvSpPr/>
      </dsp:nvSpPr>
      <dsp:spPr>
        <a:xfrm>
          <a:off x="181869" y="887239"/>
          <a:ext cx="330672" cy="330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6C23C3-220B-4929-8C5D-F1AD1243A0B0}">
      <dsp:nvSpPr>
        <dsp:cNvPr id="0" name=""/>
        <dsp:cNvSpPr/>
      </dsp:nvSpPr>
      <dsp:spPr>
        <a:xfrm>
          <a:off x="694411" y="751964"/>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Impaired Judgement </a:t>
          </a:r>
          <a:endParaRPr lang="en-US" sz="1600" kern="1200"/>
        </a:p>
      </dsp:txBody>
      <dsp:txXfrm>
        <a:off x="694411" y="751964"/>
        <a:ext cx="6522004" cy="601221"/>
      </dsp:txXfrm>
    </dsp:sp>
    <dsp:sp modelId="{4AFE75DB-0124-41DA-BFB6-9F0F032F6E26}">
      <dsp:nvSpPr>
        <dsp:cNvPr id="0" name=""/>
        <dsp:cNvSpPr/>
      </dsp:nvSpPr>
      <dsp:spPr>
        <a:xfrm>
          <a:off x="0" y="1503491"/>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2A18D-7632-4260-848A-50A7F1996451}">
      <dsp:nvSpPr>
        <dsp:cNvPr id="0" name=""/>
        <dsp:cNvSpPr/>
      </dsp:nvSpPr>
      <dsp:spPr>
        <a:xfrm>
          <a:off x="181869" y="1638766"/>
          <a:ext cx="330672" cy="3306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F5C21D-4892-42D0-9A50-AC328D42D59B}">
      <dsp:nvSpPr>
        <dsp:cNvPr id="0" name=""/>
        <dsp:cNvSpPr/>
      </dsp:nvSpPr>
      <dsp:spPr>
        <a:xfrm>
          <a:off x="694411" y="1503491"/>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Communication Difficulties </a:t>
          </a:r>
          <a:endParaRPr lang="en-US" sz="1600" kern="1200"/>
        </a:p>
      </dsp:txBody>
      <dsp:txXfrm>
        <a:off x="694411" y="1503491"/>
        <a:ext cx="6522004" cy="601221"/>
      </dsp:txXfrm>
    </dsp:sp>
    <dsp:sp modelId="{962C62A1-2D14-4688-9165-5375E0A26CE3}">
      <dsp:nvSpPr>
        <dsp:cNvPr id="0" name=""/>
        <dsp:cNvSpPr/>
      </dsp:nvSpPr>
      <dsp:spPr>
        <a:xfrm>
          <a:off x="0" y="2255019"/>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57C6E-3677-4BB0-89CD-06C5ECDD0391}">
      <dsp:nvSpPr>
        <dsp:cNvPr id="0" name=""/>
        <dsp:cNvSpPr/>
      </dsp:nvSpPr>
      <dsp:spPr>
        <a:xfrm>
          <a:off x="181869" y="2390293"/>
          <a:ext cx="330672" cy="3306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A083DD-8711-4C65-9AB5-424C0269C73E}">
      <dsp:nvSpPr>
        <dsp:cNvPr id="0" name=""/>
        <dsp:cNvSpPr/>
      </dsp:nvSpPr>
      <dsp:spPr>
        <a:xfrm>
          <a:off x="694411" y="2255019"/>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Emotional Changes </a:t>
          </a:r>
          <a:endParaRPr lang="en-US" sz="1600" kern="1200"/>
        </a:p>
      </dsp:txBody>
      <dsp:txXfrm>
        <a:off x="694411" y="2255019"/>
        <a:ext cx="6522004" cy="601221"/>
      </dsp:txXfrm>
    </dsp:sp>
    <dsp:sp modelId="{90596C80-CFB4-4B38-9663-B600B332AF55}">
      <dsp:nvSpPr>
        <dsp:cNvPr id="0" name=""/>
        <dsp:cNvSpPr/>
      </dsp:nvSpPr>
      <dsp:spPr>
        <a:xfrm>
          <a:off x="0" y="3006546"/>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AE9A2-E7C0-4F5F-84D5-EE9B32292EF2}">
      <dsp:nvSpPr>
        <dsp:cNvPr id="0" name=""/>
        <dsp:cNvSpPr/>
      </dsp:nvSpPr>
      <dsp:spPr>
        <a:xfrm>
          <a:off x="181869" y="3141821"/>
          <a:ext cx="330672" cy="3306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54F800-95D5-48B7-9E04-3A01A733AE8E}">
      <dsp:nvSpPr>
        <dsp:cNvPr id="0" name=""/>
        <dsp:cNvSpPr/>
      </dsp:nvSpPr>
      <dsp:spPr>
        <a:xfrm>
          <a:off x="694411" y="3006546"/>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Reduced ability to perform daily tasks </a:t>
          </a:r>
          <a:endParaRPr lang="en-US" sz="1600" kern="1200"/>
        </a:p>
      </dsp:txBody>
      <dsp:txXfrm>
        <a:off x="694411" y="3006546"/>
        <a:ext cx="6522004" cy="601221"/>
      </dsp:txXfrm>
    </dsp:sp>
    <dsp:sp modelId="{04307612-ACE7-4994-BA11-99B16EAD4CF1}">
      <dsp:nvSpPr>
        <dsp:cNvPr id="0" name=""/>
        <dsp:cNvSpPr/>
      </dsp:nvSpPr>
      <dsp:spPr>
        <a:xfrm>
          <a:off x="0" y="3758073"/>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B892B0-C07A-41E0-91E4-AD1F9A820342}">
      <dsp:nvSpPr>
        <dsp:cNvPr id="0" name=""/>
        <dsp:cNvSpPr/>
      </dsp:nvSpPr>
      <dsp:spPr>
        <a:xfrm>
          <a:off x="181869" y="3893348"/>
          <a:ext cx="330672" cy="3306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9AFA6F-7FC6-434D-94A7-B3B31D6EDC3C}">
      <dsp:nvSpPr>
        <dsp:cNvPr id="0" name=""/>
        <dsp:cNvSpPr/>
      </dsp:nvSpPr>
      <dsp:spPr>
        <a:xfrm>
          <a:off x="694411" y="3758073"/>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Social isolations </a:t>
          </a:r>
          <a:endParaRPr lang="en-US" sz="1600" kern="1200"/>
        </a:p>
      </dsp:txBody>
      <dsp:txXfrm>
        <a:off x="694411" y="3758073"/>
        <a:ext cx="6522004" cy="601221"/>
      </dsp:txXfrm>
    </dsp:sp>
    <dsp:sp modelId="{EAC7427E-DBF1-4976-B503-7932984D7016}">
      <dsp:nvSpPr>
        <dsp:cNvPr id="0" name=""/>
        <dsp:cNvSpPr/>
      </dsp:nvSpPr>
      <dsp:spPr>
        <a:xfrm>
          <a:off x="0" y="4509601"/>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97DF95-2BDA-4459-8B04-D88E46520879}">
      <dsp:nvSpPr>
        <dsp:cNvPr id="0" name=""/>
        <dsp:cNvSpPr/>
      </dsp:nvSpPr>
      <dsp:spPr>
        <a:xfrm>
          <a:off x="181869" y="4644876"/>
          <a:ext cx="330672" cy="33067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CB12A9-A550-499C-A0AE-B8F2232FE783}">
      <dsp:nvSpPr>
        <dsp:cNvPr id="0" name=""/>
        <dsp:cNvSpPr/>
      </dsp:nvSpPr>
      <dsp:spPr>
        <a:xfrm>
          <a:off x="694411" y="4509601"/>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Increased medical needs</a:t>
          </a:r>
          <a:endParaRPr lang="en-US" sz="1600" kern="1200"/>
        </a:p>
      </dsp:txBody>
      <dsp:txXfrm>
        <a:off x="694411" y="4509601"/>
        <a:ext cx="6522004" cy="601221"/>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B28684-A787-459C-8AD8-B9D656288C7A}"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E39E7F-E09A-48D2-BE09-E44486E01D41}" type="slidenum">
              <a:rPr lang="en-GB" smtClean="0"/>
              <a:t>‹#›</a:t>
            </a:fld>
            <a:endParaRPr lang="en-GB"/>
          </a:p>
        </p:txBody>
      </p:sp>
    </p:spTree>
    <p:extLst>
      <p:ext uri="{BB962C8B-B14F-4D97-AF65-F5344CB8AC3E}">
        <p14:creationId xmlns:p14="http://schemas.microsoft.com/office/powerpoint/2010/main" val="1009432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older people need most?” / Are an older person’s needs different?</a:t>
            </a:r>
          </a:p>
        </p:txBody>
      </p:sp>
      <p:sp>
        <p:nvSpPr>
          <p:cNvPr id="4" name="Slide Number Placeholder 3"/>
          <p:cNvSpPr>
            <a:spLocks noGrp="1"/>
          </p:cNvSpPr>
          <p:nvPr>
            <p:ph type="sldNum" sz="quarter" idx="5"/>
          </p:nvPr>
        </p:nvSpPr>
        <p:spPr/>
        <p:txBody>
          <a:bodyPr/>
          <a:lstStyle/>
          <a:p>
            <a:fld id="{4FE39E7F-E09A-48D2-BE09-E44486E01D41}" type="slidenum">
              <a:rPr lang="en-GB" smtClean="0"/>
              <a:t>5</a:t>
            </a:fld>
            <a:endParaRPr lang="en-GB" dirty="0"/>
          </a:p>
        </p:txBody>
      </p:sp>
    </p:spTree>
    <p:extLst>
      <p:ext uri="{BB962C8B-B14F-4D97-AF65-F5344CB8AC3E}">
        <p14:creationId xmlns:p14="http://schemas.microsoft.com/office/powerpoint/2010/main" val="4042583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physical health issues (e.g., mobility, chronic illness, sensory impairments)</a:t>
            </a:r>
          </a:p>
          <a:p>
            <a:endParaRPr lang="en-GB" dirty="0"/>
          </a:p>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9</a:t>
            </a:fld>
            <a:endParaRPr lang="en-GB" dirty="0"/>
          </a:p>
        </p:txBody>
      </p:sp>
    </p:spTree>
    <p:extLst>
      <p:ext uri="{BB962C8B-B14F-4D97-AF65-F5344CB8AC3E}">
        <p14:creationId xmlns:p14="http://schemas.microsoft.com/office/powerpoint/2010/main" val="145615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Sleep: </a:t>
            </a:r>
            <a:r>
              <a:rPr lang="en-GB" dirty="0"/>
              <a:t>Patterns change as we get older, and the older person’s sleep tends to be earlier and lighter compared younger adults. Moreover, the older person are increasingly likely to take medication for chronic conditions which may impact sleep quality, and sleep disorders such as insomnia are increasingly likely to be developed. </a:t>
            </a:r>
          </a:p>
          <a:p>
            <a:r>
              <a:rPr lang="en-GB" b="1" dirty="0"/>
              <a:t>Hydration: </a:t>
            </a:r>
            <a:r>
              <a:rPr lang="en-GB" dirty="0"/>
              <a:t>The older person finds it increasingly challenging to maintain their hydration levels. Several barriers were noted by  Godfrey et al (2012): Fragility, thirst sensation, increased trips to the loo and tiredness: </a:t>
            </a:r>
          </a:p>
          <a:p>
            <a:r>
              <a:rPr lang="en-GB" b="1" dirty="0"/>
              <a:t>Personal Hygiene: </a:t>
            </a:r>
            <a:r>
              <a:rPr lang="en-GB" b="0" dirty="0"/>
              <a:t>Several commonon health conditions are preventable by appropriate personal hygiene care, such as oral and skin care, however, cognitive and physical challenges may pose a potential challenge.  </a:t>
            </a:r>
          </a:p>
          <a:p>
            <a:r>
              <a:rPr lang="en-GB" b="1" dirty="0"/>
              <a:t>Fall risks: </a:t>
            </a:r>
            <a:r>
              <a:rPr lang="en-GB" b="0" dirty="0"/>
              <a:t>About 30% of people aged 65 and over, and 50% of those aged 80 and over, experience at least one fall each year (Age UK, 2019). Falls are the most common cause of injury-related deaths in people over 75, with over 5,000 deaths annually.</a:t>
            </a:r>
          </a:p>
        </p:txBody>
      </p:sp>
      <p:sp>
        <p:nvSpPr>
          <p:cNvPr id="4" name="Slide Number Placeholder 3"/>
          <p:cNvSpPr>
            <a:spLocks noGrp="1"/>
          </p:cNvSpPr>
          <p:nvPr>
            <p:ph type="sldNum" sz="quarter" idx="5"/>
          </p:nvPr>
        </p:nvSpPr>
        <p:spPr/>
        <p:txBody>
          <a:bodyPr/>
          <a:lstStyle/>
          <a:p>
            <a:fld id="{4FE39E7F-E09A-48D2-BE09-E44486E01D41}" type="slidenum">
              <a:rPr lang="en-GB" smtClean="0"/>
              <a:t>10</a:t>
            </a:fld>
            <a:endParaRPr lang="en-GB"/>
          </a:p>
        </p:txBody>
      </p:sp>
    </p:spTree>
    <p:extLst>
      <p:ext uri="{BB962C8B-B14F-4D97-AF65-F5344CB8AC3E}">
        <p14:creationId xmlns:p14="http://schemas.microsoft.com/office/powerpoint/2010/main" val="731466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Branch out with the following key physical needs (you can also let students brainstorm):Nutrition Hydration Sleep Shelter Hygiene Medical care Physical activity/mobility Safety/security. For each physical need, create two sub-branches: Why it is important What might happen if this need is not met Encourage students to think about short-term and long-term consequences, e.g.: Poor nutrition → fatigue, illness, long-term health conditions Lack of sleep → poor concentration, weakened immune system Inadequate hygiene → infections, social isolation.</a:t>
            </a:r>
          </a:p>
        </p:txBody>
      </p:sp>
      <p:sp>
        <p:nvSpPr>
          <p:cNvPr id="4" name="Slide Number Placeholder 3"/>
          <p:cNvSpPr>
            <a:spLocks noGrp="1"/>
          </p:cNvSpPr>
          <p:nvPr>
            <p:ph type="sldNum" sz="quarter" idx="5"/>
          </p:nvPr>
        </p:nvSpPr>
        <p:spPr/>
        <p:txBody>
          <a:bodyPr/>
          <a:lstStyle/>
          <a:p>
            <a:fld id="{4FE39E7F-E09A-48D2-BE09-E44486E01D41}" type="slidenum">
              <a:rPr lang="en-GB" smtClean="0"/>
              <a:t>11</a:t>
            </a:fld>
            <a:endParaRPr lang="en-GB"/>
          </a:p>
        </p:txBody>
      </p:sp>
    </p:spTree>
    <p:extLst>
      <p:ext uri="{BB962C8B-B14F-4D97-AF65-F5344CB8AC3E}">
        <p14:creationId xmlns:p14="http://schemas.microsoft.com/office/powerpoint/2010/main" val="4030774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Subjective: Cognitive evaluation of one’s life and what they think they need to improve their life.  </a:t>
            </a:r>
          </a:p>
          <a:p>
            <a:r>
              <a:rPr lang="en-GB" dirty="0"/>
              <a:t>Hedonic: The pursuit of happinesses and pleasures. </a:t>
            </a:r>
          </a:p>
          <a:p>
            <a:r>
              <a:rPr lang="en-GB" dirty="0"/>
              <a:t>Objective: Measurable aspects of life that contributes towards overall quality of life ( physical health, living conditions, healthcare, safety, environment) </a:t>
            </a:r>
          </a:p>
          <a:p>
            <a:r>
              <a:rPr lang="en-GB" dirty="0"/>
              <a:t>Eudemonic: The meaningful aspects of life such as social relationships, self-acceptance.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Why do so many older people with depression receive no support?</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12</a:t>
            </a:fld>
            <a:endParaRPr lang="en-GB"/>
          </a:p>
        </p:txBody>
      </p:sp>
    </p:spTree>
    <p:extLst>
      <p:ext uri="{BB962C8B-B14F-4D97-AF65-F5344CB8AC3E}">
        <p14:creationId xmlns:p14="http://schemas.microsoft.com/office/powerpoint/2010/main" val="2841518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15</a:t>
            </a:fld>
            <a:endParaRPr lang="en-GB"/>
          </a:p>
        </p:txBody>
      </p:sp>
    </p:spTree>
    <p:extLst>
      <p:ext uri="{BB962C8B-B14F-4D97-AF65-F5344CB8AC3E}">
        <p14:creationId xmlns:p14="http://schemas.microsoft.com/office/powerpoint/2010/main" val="2041888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17</a:t>
            </a:fld>
            <a:endParaRPr lang="en-GB"/>
          </a:p>
        </p:txBody>
      </p:sp>
    </p:spTree>
    <p:extLst>
      <p:ext uri="{BB962C8B-B14F-4D97-AF65-F5344CB8AC3E}">
        <p14:creationId xmlns:p14="http://schemas.microsoft.com/office/powerpoint/2010/main" val="1951595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 Prompts for Students:</a:t>
            </a:r>
          </a:p>
          <a:p>
            <a:r>
              <a:rPr lang="en-GB" dirty="0"/>
              <a:t>What are Margaret’s emotional needs?</a:t>
            </a:r>
          </a:p>
          <a:p>
            <a:r>
              <a:rPr lang="en-GB" dirty="0"/>
              <a:t>What might be the underlying causes of her emotional state?</a:t>
            </a:r>
          </a:p>
          <a:p>
            <a:r>
              <a:rPr lang="en-GB" dirty="0"/>
              <a:t>What are the potential long-term implications if her needs are not addressed?</a:t>
            </a:r>
          </a:p>
          <a:p>
            <a:r>
              <a:rPr lang="en-GB" dirty="0"/>
              <a:t>What interventions could support Margaret’s emotional wellbeing?</a:t>
            </a:r>
          </a:p>
          <a:p>
            <a:endParaRPr lang="en-GB" dirty="0"/>
          </a:p>
          <a:p>
            <a:r>
              <a:rPr lang="en-GB" dirty="0"/>
              <a:t>Once we have gone through this example, you are now going to go through the other two case studies in a pair/group (depending on numbers) and report back your findings. You will have 30 mins. </a:t>
            </a:r>
          </a:p>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18</a:t>
            </a:fld>
            <a:endParaRPr lang="en-GB"/>
          </a:p>
        </p:txBody>
      </p:sp>
    </p:spTree>
    <p:extLst>
      <p:ext uri="{BB962C8B-B14F-4D97-AF65-F5344CB8AC3E}">
        <p14:creationId xmlns:p14="http://schemas.microsoft.com/office/powerpoint/2010/main" val="498145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enable undergraduate students to critically </a:t>
            </a:r>
            <a:r>
              <a:rPr lang="en-GB" dirty="0" err="1"/>
              <a:t>analyze</a:t>
            </a:r>
            <a:r>
              <a:rPr lang="en-GB" dirty="0"/>
              <a:t> mental health scenarios in older adults by identifying emotional needs, underlying causes, implications, and appropriate interventions, thereby enhancing their understanding of geriatric mental health and care planning.</a:t>
            </a:r>
          </a:p>
        </p:txBody>
      </p:sp>
      <p:sp>
        <p:nvSpPr>
          <p:cNvPr id="4" name="Slide Number Placeholder 3"/>
          <p:cNvSpPr>
            <a:spLocks noGrp="1"/>
          </p:cNvSpPr>
          <p:nvPr>
            <p:ph type="sldNum" sz="quarter" idx="5"/>
          </p:nvPr>
        </p:nvSpPr>
        <p:spPr/>
        <p:txBody>
          <a:bodyPr/>
          <a:lstStyle/>
          <a:p>
            <a:fld id="{4FE39E7F-E09A-48D2-BE09-E44486E01D41}" type="slidenum">
              <a:rPr lang="en-GB" smtClean="0"/>
              <a:t>20</a:t>
            </a:fld>
            <a:endParaRPr lang="en-GB"/>
          </a:p>
        </p:txBody>
      </p:sp>
    </p:spTree>
    <p:extLst>
      <p:ext uri="{BB962C8B-B14F-4D97-AF65-F5344CB8AC3E}">
        <p14:creationId xmlns:p14="http://schemas.microsoft.com/office/powerpoint/2010/main" val="4150120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Background:</a:t>
            </a:r>
          </a:p>
          <a:p>
            <a:r>
              <a:rPr lang="en-GB" b="1" dirty="0"/>
              <a:t> </a:t>
            </a:r>
            <a:r>
              <a:rPr lang="en-GB" dirty="0"/>
              <a:t>Doreen is an 81-year-old retired schoolteacher who lives in a supported living community. She is sociable and enjoys storytelling, music, and gardening. Recently, she has shown signs of mild cognitive impairment—forgetting names, misplacing items, and struggling to follow conversations in noisy environments. She’s aware of these changes and sometimes feels embarrassed or anxious in group settings.</a:t>
            </a:r>
          </a:p>
          <a:p>
            <a:r>
              <a:rPr lang="en-GB" b="1" dirty="0"/>
              <a:t>Health &amp; Lifestyle Notes:</a:t>
            </a:r>
          </a:p>
          <a:p>
            <a:r>
              <a:rPr lang="en-GB" dirty="0"/>
              <a:t>No major physical limitations.</a:t>
            </a:r>
          </a:p>
          <a:p>
            <a:r>
              <a:rPr lang="en-GB" dirty="0"/>
              <a:t>Enjoys music from the 1960s and 70s.</a:t>
            </a:r>
          </a:p>
          <a:p>
            <a:r>
              <a:rPr lang="en-GB" dirty="0"/>
              <a:t>Loves nature and used to lead a gardening club.</a:t>
            </a:r>
          </a:p>
          <a:p>
            <a:r>
              <a:rPr lang="en-GB" dirty="0"/>
              <a:t>Has a good sense of </a:t>
            </a:r>
            <a:r>
              <a:rPr lang="en-GB" dirty="0" err="1"/>
              <a:t>humor</a:t>
            </a:r>
            <a:r>
              <a:rPr lang="en-GB" dirty="0"/>
              <a:t> and enjoys word games.</a:t>
            </a:r>
          </a:p>
          <a:p>
            <a:endParaRPr lang="en-GB" dirty="0"/>
          </a:p>
          <a:p>
            <a:endParaRPr lang="en-GB" dirty="0"/>
          </a:p>
          <a:p>
            <a:r>
              <a:rPr lang="en-GB" b="1" dirty="0"/>
              <a:t>Design Phase (20–30 minutes):</a:t>
            </a:r>
          </a:p>
          <a:p>
            <a:r>
              <a:rPr lang="en-GB" dirty="0"/>
              <a:t>Create a unique activity for Doreen (e.g., a memory game, storytelling circle, music-based quiz, nature walk with prompts).</a:t>
            </a:r>
          </a:p>
          <a:p>
            <a:r>
              <a:rPr lang="en-GB" dirty="0"/>
              <a:t>Include:</a:t>
            </a:r>
          </a:p>
          <a:p>
            <a:r>
              <a:rPr lang="en-GB" dirty="0"/>
              <a:t>Activity name</a:t>
            </a:r>
          </a:p>
          <a:p>
            <a:r>
              <a:rPr lang="en-GB" dirty="0"/>
              <a:t>Materials needed</a:t>
            </a:r>
          </a:p>
          <a:p>
            <a:r>
              <a:rPr lang="en-GB" dirty="0"/>
              <a:t>Step-by-step instructions</a:t>
            </a:r>
          </a:p>
          <a:p>
            <a:r>
              <a:rPr lang="en-GB" dirty="0"/>
              <a:t>Cognitive benefits (e.g., memory, attention, language)</a:t>
            </a:r>
          </a:p>
          <a:p>
            <a:r>
              <a:rPr lang="en-GB" dirty="0"/>
              <a:t>Emotional benefits (e.g., confidence, social connection)</a:t>
            </a:r>
          </a:p>
          <a:p>
            <a:r>
              <a:rPr lang="en-GB" b="1" dirty="0"/>
              <a:t>Pitch Phase (5 minutes per team):</a:t>
            </a:r>
          </a:p>
          <a:p>
            <a:r>
              <a:rPr lang="en-GB" dirty="0"/>
              <a:t>Present your activity to the class as if you’re pitching it to a care home manager.</a:t>
            </a:r>
          </a:p>
          <a:p>
            <a:r>
              <a:rPr lang="en-GB" dirty="0"/>
              <a:t>Justify why your activity is effective using evidence or theory (e.g., cognitive stimulation therapy, reminiscence therapy).</a:t>
            </a:r>
          </a:p>
          <a:p>
            <a:r>
              <a:rPr lang="en-GB" b="1" dirty="0"/>
              <a:t>Play Phase (Optional):</a:t>
            </a:r>
          </a:p>
          <a:p>
            <a:r>
              <a:rPr lang="en-GB" dirty="0"/>
              <a:t>Teams can act out or simulate a short version of their activity.</a:t>
            </a:r>
          </a:p>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26</a:t>
            </a:fld>
            <a:endParaRPr lang="en-GB"/>
          </a:p>
        </p:txBody>
      </p:sp>
    </p:spTree>
    <p:extLst>
      <p:ext uri="{BB962C8B-B14F-4D97-AF65-F5344CB8AC3E}">
        <p14:creationId xmlns:p14="http://schemas.microsoft.com/office/powerpoint/2010/main" val="1400021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1/20/2026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07849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1/20/2026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6955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1/20/2026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578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1/20/2026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88679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1/20/2026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37968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1/20/2026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59000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1/20/2026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45243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1/20/2026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4398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1/20/2026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40243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1/20/2026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7045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1/20/2026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4254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1/20/2026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52401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slideLayout" Target="../slideLayouts/slideLayout2.xml"/><Relationship Id="rId1" Type="http://schemas.openxmlformats.org/officeDocument/2006/relationships/video" Target="https://www.youtube.com/embed/71fAF0uqMzU?feature=oembed" TargetMode="Externa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FiFJ8tf3T0s?feature=oembed" TargetMode="External"/><Relationship Id="rId1" Type="http://schemas.openxmlformats.org/officeDocument/2006/relationships/video" Target="https://www.youtube.com/embed/HRvovM9BHLs?feature=oembed" TargetMode="External"/><Relationship Id="rId5" Type="http://schemas.openxmlformats.org/officeDocument/2006/relationships/image" Target="../media/image56.jpeg"/><Relationship Id="rId4" Type="http://schemas.openxmlformats.org/officeDocument/2006/relationships/image" Target="../media/image55.jpeg"/></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who.int/news-room/fact-sheets/detail/mental-health-of-older-adults" TargetMode="External"/><Relationship Id="rId2" Type="http://schemas.openxmlformats.org/officeDocument/2006/relationships/hyperlink" Target="https://www.mentalhealth.org.uk/explore-mental-health/statistics/older-people-statistics" TargetMode="External"/><Relationship Id="rId1" Type="http://schemas.openxmlformats.org/officeDocument/2006/relationships/slideLayout" Target="../slideLayouts/slideLayout2.xml"/><Relationship Id="rId4" Type="http://schemas.openxmlformats.org/officeDocument/2006/relationships/hyperlink" Target="https://www.nia.nih.gov/health/brain-health/cognitive-health-and-older-adul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pic>
        <p:nvPicPr>
          <p:cNvPr id="4" name="Picture 3" descr="Two people holding each other's hands">
            <a:extLst>
              <a:ext uri="{FF2B5EF4-FFF2-40B4-BE49-F238E27FC236}">
                <a16:creationId xmlns:a16="http://schemas.microsoft.com/office/drawing/2014/main" id="{B4A2B6DC-6BFD-852B-71A5-5C6BFDC53E32}"/>
              </a:ext>
            </a:extLst>
          </p:cNvPr>
          <p:cNvPicPr>
            <a:picLocks noChangeAspect="1"/>
          </p:cNvPicPr>
          <p:nvPr/>
        </p:nvPicPr>
        <p:blipFill>
          <a:blip r:embed="rId2"/>
          <a:srcRect t="1573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4416"/>
            <a:ext cx="12191999" cy="1243584"/>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69490C51-303C-179E-EA24-0F31716BB250}"/>
              </a:ext>
            </a:extLst>
          </p:cNvPr>
          <p:cNvSpPr>
            <a:spLocks noGrp="1"/>
          </p:cNvSpPr>
          <p:nvPr>
            <p:ph type="ctrTitle"/>
          </p:nvPr>
        </p:nvSpPr>
        <p:spPr>
          <a:xfrm>
            <a:off x="320040" y="5768969"/>
            <a:ext cx="8183880" cy="960120"/>
          </a:xfrm>
        </p:spPr>
        <p:txBody>
          <a:bodyPr anchor="ctr">
            <a:normAutofit/>
          </a:bodyPr>
          <a:lstStyle/>
          <a:p>
            <a:pPr>
              <a:lnSpc>
                <a:spcPct val="90000"/>
              </a:lnSpc>
            </a:pPr>
            <a:r>
              <a:rPr lang="en-GB" sz="4600" dirty="0"/>
              <a:t>Empowering the Older Person:</a:t>
            </a:r>
          </a:p>
        </p:txBody>
      </p:sp>
      <p:sp>
        <p:nvSpPr>
          <p:cNvPr id="3" name="Subtitle 2">
            <a:extLst>
              <a:ext uri="{FF2B5EF4-FFF2-40B4-BE49-F238E27FC236}">
                <a16:creationId xmlns:a16="http://schemas.microsoft.com/office/drawing/2014/main" id="{50EAED97-26AB-073A-B6F4-A0B6E2082566}"/>
              </a:ext>
            </a:extLst>
          </p:cNvPr>
          <p:cNvSpPr>
            <a:spLocks noGrp="1"/>
          </p:cNvSpPr>
          <p:nvPr>
            <p:ph type="subTitle" idx="1"/>
          </p:nvPr>
        </p:nvSpPr>
        <p:spPr>
          <a:xfrm>
            <a:off x="8597245" y="5768969"/>
            <a:ext cx="3399681" cy="955994"/>
          </a:xfrm>
        </p:spPr>
        <p:txBody>
          <a:bodyPr anchor="ctr">
            <a:normAutofit/>
          </a:bodyPr>
          <a:lstStyle/>
          <a:p>
            <a:pPr algn="r">
              <a:lnSpc>
                <a:spcPct val="120000"/>
              </a:lnSpc>
            </a:pPr>
            <a:r>
              <a:rPr lang="en-GB" sz="1600" dirty="0"/>
              <a:t>Understanding needs of the older person </a:t>
            </a:r>
          </a:p>
        </p:txBody>
      </p:sp>
    </p:spTree>
    <p:extLst>
      <p:ext uri="{BB962C8B-B14F-4D97-AF65-F5344CB8AC3E}">
        <p14:creationId xmlns:p14="http://schemas.microsoft.com/office/powerpoint/2010/main" val="38134959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409D0-E830-1AAF-6D30-2678AFC1A07D}"/>
              </a:ext>
            </a:extLst>
          </p:cNvPr>
          <p:cNvSpPr>
            <a:spLocks noGrp="1"/>
          </p:cNvSpPr>
          <p:nvPr>
            <p:ph type="title"/>
          </p:nvPr>
        </p:nvSpPr>
        <p:spPr>
          <a:xfrm>
            <a:off x="640079" y="1371601"/>
            <a:ext cx="10890929" cy="1097280"/>
          </a:xfrm>
        </p:spPr>
        <p:txBody>
          <a:bodyPr>
            <a:normAutofit/>
          </a:bodyPr>
          <a:lstStyle/>
          <a:p>
            <a:r>
              <a:rPr lang="en-GB" dirty="0"/>
              <a:t>Contents page</a:t>
            </a:r>
          </a:p>
        </p:txBody>
      </p:sp>
      <p:cxnSp>
        <p:nvCxnSpPr>
          <p:cNvPr id="11" name="Straight Connector 10">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071C47-A27E-9585-782F-FC600E6BD01A}"/>
              </a:ext>
            </a:extLst>
          </p:cNvPr>
          <p:cNvGraphicFramePr>
            <a:graphicFrameLocks noGrp="1"/>
          </p:cNvGraphicFramePr>
          <p:nvPr>
            <p:ph idx="1"/>
            <p:extLst>
              <p:ext uri="{D42A27DB-BD31-4B8C-83A1-F6EECF244321}">
                <p14:modId xmlns:p14="http://schemas.microsoft.com/office/powerpoint/2010/main" val="4080088679"/>
              </p:ext>
            </p:extLst>
          </p:nvPr>
        </p:nvGraphicFramePr>
        <p:xfrm>
          <a:off x="640079" y="2559050"/>
          <a:ext cx="10890929" cy="3738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6488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738062-87A7-4FDE-5628-1AE9666A1D02}"/>
              </a:ext>
            </a:extLst>
          </p:cNvPr>
          <p:cNvSpPr>
            <a:spLocks noGrp="1"/>
          </p:cNvSpPr>
          <p:nvPr>
            <p:ph type="title"/>
          </p:nvPr>
        </p:nvSpPr>
        <p:spPr>
          <a:xfrm>
            <a:off x="640080" y="914399"/>
            <a:ext cx="10847494" cy="1171069"/>
          </a:xfrm>
        </p:spPr>
        <p:txBody>
          <a:bodyPr anchor="t">
            <a:normAutofit/>
          </a:bodyPr>
          <a:lstStyle/>
          <a:p>
            <a:pPr algn="ctr"/>
            <a:r>
              <a:rPr lang="en-GB" dirty="0"/>
              <a:t>Lecture Aim</a:t>
            </a:r>
          </a:p>
        </p:txBody>
      </p:sp>
      <p:pic>
        <p:nvPicPr>
          <p:cNvPr id="1026" name="Picture 2" descr="The Importance of Aim in Life - RobinAge">
            <a:extLst>
              <a:ext uri="{FF2B5EF4-FFF2-40B4-BE49-F238E27FC236}">
                <a16:creationId xmlns:a16="http://schemas.microsoft.com/office/drawing/2014/main" id="{A40163A8-9261-B7F8-421B-21FA7A5EFC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232" y="2256287"/>
            <a:ext cx="5633646" cy="376045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F2610F9-5BA1-B01F-6EC3-738BF7683061}"/>
              </a:ext>
            </a:extLst>
          </p:cNvPr>
          <p:cNvSpPr>
            <a:spLocks noGrp="1"/>
          </p:cNvSpPr>
          <p:nvPr>
            <p:ph idx="1"/>
          </p:nvPr>
        </p:nvSpPr>
        <p:spPr>
          <a:xfrm>
            <a:off x="6915150" y="2256287"/>
            <a:ext cx="4563618" cy="3760459"/>
          </a:xfrm>
        </p:spPr>
        <p:txBody>
          <a:bodyPr anchor="t">
            <a:normAutofit/>
          </a:bodyPr>
          <a:lstStyle/>
          <a:p>
            <a:pPr marL="0" indent="0">
              <a:buNone/>
            </a:pPr>
            <a:r>
              <a:rPr lang="en-GB" dirty="0"/>
              <a:t>To explore and critically evaluate the physical, emotional, and cognitive needs of older adults, and to develop  understanding of how these needs impact wellbeing, independence, and quality of life in later years.</a:t>
            </a:r>
          </a:p>
        </p:txBody>
      </p:sp>
      <p:cxnSp>
        <p:nvCxnSpPr>
          <p:cNvPr id="1038" name="Straight Connector 1037">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7666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C44D1-57C7-86CD-5F78-E2320E59A006}"/>
              </a:ext>
            </a:extLst>
          </p:cNvPr>
          <p:cNvSpPr>
            <a:spLocks noGrp="1"/>
          </p:cNvSpPr>
          <p:nvPr>
            <p:ph type="title"/>
          </p:nvPr>
        </p:nvSpPr>
        <p:spPr>
          <a:xfrm>
            <a:off x="640079" y="570750"/>
            <a:ext cx="10890929" cy="1387934"/>
          </a:xfrm>
        </p:spPr>
        <p:txBody>
          <a:bodyPr anchor="b">
            <a:normAutofit/>
          </a:bodyPr>
          <a:lstStyle/>
          <a:p>
            <a:r>
              <a:rPr lang="en-GB" dirty="0"/>
              <a:t>Learning Objectives </a:t>
            </a:r>
          </a:p>
        </p:txBody>
      </p:sp>
      <p:cxnSp>
        <p:nvCxnSpPr>
          <p:cNvPr id="14" name="Straight Connector 13">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57AA8063-3DA4-DD36-7171-E6D7F4C17E82}"/>
              </a:ext>
            </a:extLst>
          </p:cNvPr>
          <p:cNvGraphicFramePr>
            <a:graphicFrameLocks noGrp="1"/>
          </p:cNvGraphicFramePr>
          <p:nvPr>
            <p:ph idx="1"/>
            <p:extLst>
              <p:ext uri="{D42A27DB-BD31-4B8C-83A1-F6EECF244321}">
                <p14:modId xmlns:p14="http://schemas.microsoft.com/office/powerpoint/2010/main" val="3139955524"/>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7474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5" name="Straight Connector 205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57" name="Rectangle 205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5 Ways to Meet the Emotional Needs of Seniors">
            <a:extLst>
              <a:ext uri="{FF2B5EF4-FFF2-40B4-BE49-F238E27FC236}">
                <a16:creationId xmlns:a16="http://schemas.microsoft.com/office/drawing/2014/main" id="{877C1E6C-9CE3-5040-CC5A-B598C73DE67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5730"/>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
        <p:nvSpPr>
          <p:cNvPr id="2059" name="Rectangle 2058">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0040A1-11C1-172A-76C0-9FA1BAEA79CD}"/>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dirty="0">
                <a:solidFill>
                  <a:srgbClr val="FFFFFF"/>
                </a:solidFill>
                <a:latin typeface="+mj-lt"/>
                <a:ea typeface="+mj-ea"/>
                <a:cs typeface="+mj-cs"/>
              </a:rPr>
              <a:t>“What do you think older people need most?”</a:t>
            </a:r>
          </a:p>
        </p:txBody>
      </p:sp>
      <p:cxnSp>
        <p:nvCxnSpPr>
          <p:cNvPr id="2061" name="Straight Connector 2060">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319290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0D5D50-0207-BD62-358A-E8B1DCBADE47}"/>
              </a:ext>
            </a:extLst>
          </p:cNvPr>
          <p:cNvSpPr>
            <a:spLocks noGrp="1"/>
          </p:cNvSpPr>
          <p:nvPr>
            <p:ph type="title"/>
          </p:nvPr>
        </p:nvSpPr>
        <p:spPr>
          <a:xfrm>
            <a:off x="8159932" y="1186382"/>
            <a:ext cx="3324820" cy="2682240"/>
          </a:xfrm>
        </p:spPr>
        <p:txBody>
          <a:bodyPr vert="horz" lIns="91440" tIns="45720" rIns="91440" bIns="45720" rtlCol="0" anchor="b">
            <a:normAutofit/>
          </a:bodyPr>
          <a:lstStyle/>
          <a:p>
            <a:pPr algn="ctr">
              <a:lnSpc>
                <a:spcPct val="90000"/>
              </a:lnSpc>
            </a:pPr>
            <a:r>
              <a:rPr lang="en-US" sz="3700" dirty="0"/>
              <a:t>Are an older person’s needs different from others? </a:t>
            </a:r>
          </a:p>
        </p:txBody>
      </p:sp>
      <p:pic>
        <p:nvPicPr>
          <p:cNvPr id="4" name="Content Placeholder 3" descr="A pyramid of needs with text&#10;&#10;AI-generated content may be incorrect.">
            <a:extLst>
              <a:ext uri="{FF2B5EF4-FFF2-40B4-BE49-F238E27FC236}">
                <a16:creationId xmlns:a16="http://schemas.microsoft.com/office/drawing/2014/main" id="{308534EA-031F-40AF-1CC6-A9CD44014984}"/>
              </a:ext>
            </a:extLst>
          </p:cNvPr>
          <p:cNvPicPr>
            <a:picLocks noGrp="1" noChangeAspect="1"/>
          </p:cNvPicPr>
          <p:nvPr>
            <p:ph idx="1"/>
          </p:nvPr>
        </p:nvPicPr>
        <p:blipFill>
          <a:blip r:embed="rId2"/>
          <a:stretch>
            <a:fillRect/>
          </a:stretch>
        </p:blipFill>
        <p:spPr>
          <a:xfrm>
            <a:off x="677800" y="916445"/>
            <a:ext cx="6870897" cy="4861159"/>
          </a:xfrm>
          <a:prstGeom prst="rect">
            <a:avLst/>
          </a:prstGeom>
        </p:spPr>
      </p:pic>
      <p:cxnSp>
        <p:nvCxnSpPr>
          <p:cNvPr id="13" name="Straight Connector 12">
            <a:extLst>
              <a:ext uri="{FF2B5EF4-FFF2-40B4-BE49-F238E27FC236}">
                <a16:creationId xmlns:a16="http://schemas.microsoft.com/office/drawing/2014/main" id="{94AC3912-9445-326E-F355-EA4A288013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2070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BD99C3BA-29F5-8ECC-52A1-AEB5C8E68FFE}"/>
              </a:ext>
            </a:extLst>
          </p:cNvPr>
          <p:cNvSpPr>
            <a:spLocks noGrp="1"/>
          </p:cNvSpPr>
          <p:nvPr>
            <p:ph type="title"/>
          </p:nvPr>
        </p:nvSpPr>
        <p:spPr>
          <a:xfrm>
            <a:off x="640080" y="914401"/>
            <a:ext cx="4306824" cy="1477817"/>
          </a:xfrm>
        </p:spPr>
        <p:txBody>
          <a:bodyPr>
            <a:normAutofit/>
          </a:bodyPr>
          <a:lstStyle/>
          <a:p>
            <a:r>
              <a:rPr lang="en-GB" dirty="0"/>
              <a:t>The needs of the older person</a:t>
            </a:r>
          </a:p>
        </p:txBody>
      </p:sp>
      <p:pic>
        <p:nvPicPr>
          <p:cNvPr id="6" name="Picture 5">
            <a:extLst>
              <a:ext uri="{FF2B5EF4-FFF2-40B4-BE49-F238E27FC236}">
                <a16:creationId xmlns:a16="http://schemas.microsoft.com/office/drawing/2014/main" id="{3C1470AD-7BBA-45BA-EF49-8EF025B770AF}"/>
              </a:ext>
            </a:extLst>
          </p:cNvPr>
          <p:cNvPicPr>
            <a:picLocks noChangeAspect="1"/>
          </p:cNvPicPr>
          <p:nvPr/>
        </p:nvPicPr>
        <p:blipFill>
          <a:blip r:embed="rId2"/>
          <a:srcRect r="2119" b="2"/>
          <a:stretch>
            <a:fillRect/>
          </a:stretch>
        </p:blipFill>
        <p:spPr>
          <a:xfrm>
            <a:off x="0" y="2613892"/>
            <a:ext cx="5641847" cy="4244108"/>
          </a:xfrm>
          <a:prstGeom prst="rect">
            <a:avLst/>
          </a:prstGeom>
        </p:spPr>
      </p:pic>
      <p:cxnSp>
        <p:nvCxnSpPr>
          <p:cNvPr id="20" name="Straight Connector 19">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74446"/>
            <a:ext cx="4946904"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201AEC3A-71B4-4C28-9760-898D73A65F46}"/>
              </a:ext>
            </a:extLst>
          </p:cNvPr>
          <p:cNvGraphicFramePr>
            <a:graphicFrameLocks noGrp="1"/>
          </p:cNvGraphicFramePr>
          <p:nvPr>
            <p:ph idx="1"/>
            <p:extLst>
              <p:ext uri="{D42A27DB-BD31-4B8C-83A1-F6EECF244321}">
                <p14:modId xmlns:p14="http://schemas.microsoft.com/office/powerpoint/2010/main" val="2188288436"/>
              </p:ext>
            </p:extLst>
          </p:nvPr>
        </p:nvGraphicFramePr>
        <p:xfrm>
          <a:off x="5641848" y="1014984"/>
          <a:ext cx="5889161" cy="5288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6472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391631D5-76B8-C15C-EA2D-1E28BFEB3320}"/>
              </a:ext>
            </a:extLst>
          </p:cNvPr>
          <p:cNvSpPr/>
          <p:nvPr/>
        </p:nvSpPr>
        <p:spPr>
          <a:xfrm>
            <a:off x="1626192" y="2532380"/>
            <a:ext cx="3058160" cy="2895599"/>
          </a:xfrm>
          <a:prstGeom prst="flowChartConnector">
            <a:avLst/>
          </a:prstGeom>
          <a:solidFill>
            <a:schemeClr val="bg1"/>
          </a:solidFill>
          <a:ln w="762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Physical</a:t>
            </a:r>
            <a:r>
              <a:rPr lang="en-GB" dirty="0"/>
              <a:t> </a:t>
            </a:r>
          </a:p>
        </p:txBody>
      </p:sp>
      <p:sp>
        <p:nvSpPr>
          <p:cNvPr id="2" name="Title 1">
            <a:extLst>
              <a:ext uri="{FF2B5EF4-FFF2-40B4-BE49-F238E27FC236}">
                <a16:creationId xmlns:a16="http://schemas.microsoft.com/office/drawing/2014/main" id="{3AB3563C-23E8-A5CD-3EE1-D3F094A895AD}"/>
              </a:ext>
            </a:extLst>
          </p:cNvPr>
          <p:cNvSpPr>
            <a:spLocks noGrp="1"/>
          </p:cNvSpPr>
          <p:nvPr>
            <p:ph type="title"/>
          </p:nvPr>
        </p:nvSpPr>
        <p:spPr/>
        <p:txBody>
          <a:bodyPr/>
          <a:lstStyle/>
          <a:p>
            <a:pPr algn="ctr"/>
            <a:r>
              <a:rPr lang="en-GB" dirty="0"/>
              <a:t>Needs of the older person </a:t>
            </a:r>
          </a:p>
        </p:txBody>
      </p:sp>
      <p:sp>
        <p:nvSpPr>
          <p:cNvPr id="5" name="Flowchart: Connector 4">
            <a:extLst>
              <a:ext uri="{FF2B5EF4-FFF2-40B4-BE49-F238E27FC236}">
                <a16:creationId xmlns:a16="http://schemas.microsoft.com/office/drawing/2014/main" id="{51FBD12F-775F-51D3-B15B-DBDAD46E0695}"/>
              </a:ext>
            </a:extLst>
          </p:cNvPr>
          <p:cNvSpPr/>
          <p:nvPr/>
        </p:nvSpPr>
        <p:spPr>
          <a:xfrm>
            <a:off x="6034744" y="2473961"/>
            <a:ext cx="3210560" cy="3073398"/>
          </a:xfrm>
          <a:prstGeom prst="flowChartConnector">
            <a:avLst/>
          </a:prstGeom>
          <a:solidFill>
            <a:schemeClr val="bg1"/>
          </a:solid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Emotional</a:t>
            </a:r>
            <a:r>
              <a:rPr lang="en-GB" dirty="0"/>
              <a:t> </a:t>
            </a:r>
          </a:p>
        </p:txBody>
      </p:sp>
      <p:sp>
        <p:nvSpPr>
          <p:cNvPr id="6" name="Flowchart: Connector 5">
            <a:extLst>
              <a:ext uri="{FF2B5EF4-FFF2-40B4-BE49-F238E27FC236}">
                <a16:creationId xmlns:a16="http://schemas.microsoft.com/office/drawing/2014/main" id="{0D617297-E3D7-CA50-C73D-B49DAA2EE999}"/>
              </a:ext>
            </a:extLst>
          </p:cNvPr>
          <p:cNvSpPr/>
          <p:nvPr/>
        </p:nvSpPr>
        <p:spPr>
          <a:xfrm>
            <a:off x="4074160" y="2468881"/>
            <a:ext cx="2885440" cy="2839719"/>
          </a:xfrm>
          <a:prstGeom prst="flowChartConnector">
            <a:avLst/>
          </a:prstGeom>
          <a:solidFill>
            <a:schemeClr val="bg1"/>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Cognitive</a:t>
            </a:r>
            <a:r>
              <a:rPr lang="en-GB" dirty="0"/>
              <a:t> </a:t>
            </a:r>
          </a:p>
        </p:txBody>
      </p:sp>
    </p:spTree>
    <p:extLst>
      <p:ext uri="{BB962C8B-B14F-4D97-AF65-F5344CB8AC3E}">
        <p14:creationId xmlns:p14="http://schemas.microsoft.com/office/powerpoint/2010/main" val="1075735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A0AEEE-BEE6-04F8-EEC6-C7F6DAB57913}"/>
              </a:ext>
            </a:extLst>
          </p:cNvPr>
          <p:cNvSpPr>
            <a:spLocks noGrp="1"/>
          </p:cNvSpPr>
          <p:nvPr>
            <p:ph type="title"/>
          </p:nvPr>
        </p:nvSpPr>
        <p:spPr>
          <a:xfrm>
            <a:off x="7382656" y="1371600"/>
            <a:ext cx="4148354" cy="1097280"/>
          </a:xfrm>
        </p:spPr>
        <p:txBody>
          <a:bodyPr>
            <a:normAutofit/>
          </a:bodyPr>
          <a:lstStyle/>
          <a:p>
            <a:pPr algn="ctr"/>
            <a:r>
              <a:rPr lang="en-GB" sz="3600" dirty="0"/>
              <a:t>Physical needs:  </a:t>
            </a:r>
          </a:p>
        </p:txBody>
      </p:sp>
      <p:pic>
        <p:nvPicPr>
          <p:cNvPr id="5" name="Picture 4" descr="A person adjusting a person's ear&#10;&#10;AI-generated content may be incorrect.">
            <a:extLst>
              <a:ext uri="{FF2B5EF4-FFF2-40B4-BE49-F238E27FC236}">
                <a16:creationId xmlns:a16="http://schemas.microsoft.com/office/drawing/2014/main" id="{0B0892FF-B4FC-463D-DEA2-6C457A2A1C59}"/>
              </a:ext>
            </a:extLst>
          </p:cNvPr>
          <p:cNvPicPr>
            <a:picLocks noChangeAspect="1"/>
          </p:cNvPicPr>
          <p:nvPr/>
        </p:nvPicPr>
        <p:blipFill>
          <a:blip r:embed="rId3"/>
          <a:srcRect l="6733" r="29610" b="3"/>
          <a:stretch>
            <a:fillRect/>
          </a:stretch>
        </p:blipFill>
        <p:spPr>
          <a:xfrm>
            <a:off x="20" y="10"/>
            <a:ext cx="3270173" cy="3428990"/>
          </a:xfrm>
          <a:prstGeom prst="rect">
            <a:avLst/>
          </a:prstGeom>
        </p:spPr>
      </p:pic>
      <p:pic>
        <p:nvPicPr>
          <p:cNvPr id="3076" name="Picture 4" descr="Dealing with Mobility Issues for Seniors | Eden Senior Care">
            <a:extLst>
              <a:ext uri="{FF2B5EF4-FFF2-40B4-BE49-F238E27FC236}">
                <a16:creationId xmlns:a16="http://schemas.microsoft.com/office/drawing/2014/main" id="{45BA3507-58C3-7989-A5B4-281216C847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5541" r="11294" b="3"/>
          <a:stretch>
            <a:fillRect/>
          </a:stretch>
        </p:blipFill>
        <p:spPr bwMode="auto">
          <a:xfrm>
            <a:off x="3270194" y="10"/>
            <a:ext cx="3244907" cy="3428990"/>
          </a:xfrm>
          <a:prstGeom prst="rect">
            <a:avLst/>
          </a:prstGeom>
          <a:noFill/>
          <a:extLst>
            <a:ext uri="{909E8E84-426E-40DD-AFC4-6F175D3DCCD1}">
              <a14:hiddenFill xmlns:a14="http://schemas.microsoft.com/office/drawing/2010/main">
                <a:solidFill>
                  <a:srgbClr val="FFFFFF"/>
                </a:solidFill>
              </a14:hiddenFill>
            </a:ext>
          </a:extLst>
        </p:spPr>
      </p:pic>
      <p:cxnSp>
        <p:nvCxnSpPr>
          <p:cNvPr id="3085" name="Straight Connector 3084">
            <a:extLst>
              <a:ext uri="{FF2B5EF4-FFF2-40B4-BE49-F238E27FC236}">
                <a16:creationId xmlns:a16="http://schemas.microsoft.com/office/drawing/2014/main" id="{DD33F158-82E5-49FE-A6C0-3846AD9914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587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3078" name="Picture 6" descr="Managing Multiple Chronic Health Issues in Older Adults">
            <a:extLst>
              <a:ext uri="{FF2B5EF4-FFF2-40B4-BE49-F238E27FC236}">
                <a16:creationId xmlns:a16="http://schemas.microsoft.com/office/drawing/2014/main" id="{ADE0A7C3-A4A5-C405-DCDF-E5935CAC0E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 b="21152"/>
          <a:stretch>
            <a:fillRect/>
          </a:stretch>
        </p:blipFill>
        <p:spPr bwMode="auto">
          <a:xfrm>
            <a:off x="20" y="3429000"/>
            <a:ext cx="6515080"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8A41850-A4FA-89D9-F277-BD4EFCB3F92A}"/>
              </a:ext>
            </a:extLst>
          </p:cNvPr>
          <p:cNvSpPr>
            <a:spLocks noGrp="1"/>
          </p:cNvSpPr>
          <p:nvPr>
            <p:ph idx="1"/>
          </p:nvPr>
        </p:nvSpPr>
        <p:spPr>
          <a:xfrm>
            <a:off x="7382655" y="2636205"/>
            <a:ext cx="4148354" cy="3664452"/>
          </a:xfrm>
        </p:spPr>
        <p:txBody>
          <a:bodyPr>
            <a:normAutofit lnSpcReduction="10000"/>
          </a:bodyPr>
          <a:lstStyle/>
          <a:p>
            <a:r>
              <a:rPr lang="en-GB" dirty="0"/>
              <a:t>86% of people over 85 in England live with at least one long-term health condition.</a:t>
            </a:r>
          </a:p>
          <a:p>
            <a:r>
              <a:rPr lang="en-GB" dirty="0"/>
              <a:t>Approximately 40% of persons aged 70 to 79 manifest dysfunction in at least one, and more than 25% in multiple senses</a:t>
            </a:r>
          </a:p>
          <a:p>
            <a:pPr marL="0" indent="0">
              <a:buNone/>
            </a:pPr>
            <a:endParaRPr lang="en-GB" dirty="0"/>
          </a:p>
          <a:p>
            <a:pPr marL="0" indent="0">
              <a:buNone/>
            </a:pPr>
            <a:r>
              <a:rPr lang="en-GB" dirty="0"/>
              <a:t>(Volter et al., 2021; Age UK,2023) </a:t>
            </a:r>
          </a:p>
          <a:p>
            <a:endParaRPr lang="en-GB" dirty="0"/>
          </a:p>
          <a:p>
            <a:endParaRPr lang="en-GB" dirty="0"/>
          </a:p>
        </p:txBody>
      </p:sp>
    </p:spTree>
    <p:extLst>
      <p:ext uri="{BB962C8B-B14F-4D97-AF65-F5344CB8AC3E}">
        <p14:creationId xmlns:p14="http://schemas.microsoft.com/office/powerpoint/2010/main" val="4274181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6BCF5-3DC2-7ED0-6E55-DC0AFF282035}"/>
              </a:ext>
            </a:extLst>
          </p:cNvPr>
          <p:cNvSpPr>
            <a:spLocks noGrp="1"/>
          </p:cNvSpPr>
          <p:nvPr>
            <p:ph type="title"/>
          </p:nvPr>
        </p:nvSpPr>
        <p:spPr>
          <a:xfrm>
            <a:off x="7382656" y="1371600"/>
            <a:ext cx="4148354" cy="1097280"/>
          </a:xfrm>
        </p:spPr>
        <p:txBody>
          <a:bodyPr>
            <a:normAutofit/>
          </a:bodyPr>
          <a:lstStyle/>
          <a:p>
            <a:pPr>
              <a:lnSpc>
                <a:spcPct val="90000"/>
              </a:lnSpc>
            </a:pPr>
            <a:r>
              <a:rPr lang="en-GB" sz="2800"/>
              <a:t>Physical Needs: Problems and Challenge</a:t>
            </a:r>
          </a:p>
        </p:txBody>
      </p:sp>
      <p:pic>
        <p:nvPicPr>
          <p:cNvPr id="4098" name="Picture 2" descr="Sleep Tips for Older Adults - Parentis Health">
            <a:extLst>
              <a:ext uri="{FF2B5EF4-FFF2-40B4-BE49-F238E27FC236}">
                <a16:creationId xmlns:a16="http://schemas.microsoft.com/office/drawing/2014/main" id="{97ADF8E6-5597-41EC-235E-61D913952C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854" r="16064" b="-1"/>
          <a:stretch>
            <a:fillRect/>
          </a:stretch>
        </p:blipFill>
        <p:spPr bwMode="auto">
          <a:xfrm>
            <a:off x="20" y="10"/>
            <a:ext cx="3270173" cy="3428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1EF454F-468A-2516-7CF5-D68621E0B40D}"/>
              </a:ext>
            </a:extLst>
          </p:cNvPr>
          <p:cNvPicPr>
            <a:picLocks noChangeAspect="1"/>
          </p:cNvPicPr>
          <p:nvPr/>
        </p:nvPicPr>
        <p:blipFill>
          <a:blip r:embed="rId4"/>
          <a:srcRect l="5369" r="-6" b="-6"/>
          <a:stretch>
            <a:fillRect/>
          </a:stretch>
        </p:blipFill>
        <p:spPr>
          <a:xfrm>
            <a:off x="3270194" y="10"/>
            <a:ext cx="3244907" cy="3428990"/>
          </a:xfrm>
          <a:prstGeom prst="rect">
            <a:avLst/>
          </a:prstGeom>
        </p:spPr>
      </p:pic>
      <p:cxnSp>
        <p:nvCxnSpPr>
          <p:cNvPr id="4105" name="Straight Connector 4104">
            <a:extLst>
              <a:ext uri="{FF2B5EF4-FFF2-40B4-BE49-F238E27FC236}">
                <a16:creationId xmlns:a16="http://schemas.microsoft.com/office/drawing/2014/main" id="{DD33F158-82E5-49FE-A6C0-3846AD9914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587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507E23EB-C7D1-6F7C-83A5-56199585F033}"/>
              </a:ext>
            </a:extLst>
          </p:cNvPr>
          <p:cNvPicPr>
            <a:picLocks noChangeAspect="1"/>
          </p:cNvPicPr>
          <p:nvPr/>
        </p:nvPicPr>
        <p:blipFill>
          <a:blip r:embed="rId5"/>
          <a:srcRect t="3694" r="2" b="17458"/>
          <a:stretch>
            <a:fillRect/>
          </a:stretch>
        </p:blipFill>
        <p:spPr>
          <a:xfrm>
            <a:off x="20" y="3429000"/>
            <a:ext cx="6515080" cy="3429000"/>
          </a:xfrm>
          <a:prstGeom prst="rect">
            <a:avLst/>
          </a:prstGeom>
        </p:spPr>
      </p:pic>
      <p:sp>
        <p:nvSpPr>
          <p:cNvPr id="3" name="Content Placeholder 2">
            <a:extLst>
              <a:ext uri="{FF2B5EF4-FFF2-40B4-BE49-F238E27FC236}">
                <a16:creationId xmlns:a16="http://schemas.microsoft.com/office/drawing/2014/main" id="{7809F6F1-D950-E595-D072-2D070CEC94EE}"/>
              </a:ext>
            </a:extLst>
          </p:cNvPr>
          <p:cNvSpPr>
            <a:spLocks noGrp="1"/>
          </p:cNvSpPr>
          <p:nvPr>
            <p:ph idx="1"/>
          </p:nvPr>
        </p:nvSpPr>
        <p:spPr>
          <a:xfrm>
            <a:off x="7382655" y="2636205"/>
            <a:ext cx="4148354" cy="3664452"/>
          </a:xfrm>
        </p:spPr>
        <p:txBody>
          <a:bodyPr>
            <a:normAutofit/>
          </a:bodyPr>
          <a:lstStyle/>
          <a:p>
            <a:pPr marL="0" indent="0">
              <a:buNone/>
            </a:pPr>
            <a:r>
              <a:rPr lang="en-GB" dirty="0"/>
              <a:t>Sleep </a:t>
            </a:r>
          </a:p>
          <a:p>
            <a:pPr marL="0" indent="0">
              <a:buNone/>
            </a:pPr>
            <a:r>
              <a:rPr lang="en-GB" dirty="0"/>
              <a:t>Hydration </a:t>
            </a:r>
          </a:p>
          <a:p>
            <a:pPr marL="0" indent="0">
              <a:buNone/>
            </a:pPr>
            <a:r>
              <a:rPr lang="en-GB" dirty="0"/>
              <a:t>Personal Hygiene </a:t>
            </a:r>
          </a:p>
          <a:p>
            <a:pPr marL="0" indent="0">
              <a:buNone/>
            </a:pPr>
            <a:r>
              <a:rPr lang="en-GB" dirty="0"/>
              <a:t>Safety (Fall risk and mobility)  </a:t>
            </a:r>
          </a:p>
          <a:p>
            <a:pPr marL="0" indent="0">
              <a:buNone/>
            </a:pPr>
            <a:endParaRPr lang="en-GB" dirty="0"/>
          </a:p>
        </p:txBody>
      </p:sp>
    </p:spTree>
    <p:extLst>
      <p:ext uri="{BB962C8B-B14F-4D97-AF65-F5344CB8AC3E}">
        <p14:creationId xmlns:p14="http://schemas.microsoft.com/office/powerpoint/2010/main" val="3661034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pins connected with a thread">
            <a:extLst>
              <a:ext uri="{FF2B5EF4-FFF2-40B4-BE49-F238E27FC236}">
                <a16:creationId xmlns:a16="http://schemas.microsoft.com/office/drawing/2014/main" id="{D1FB65E3-ACCD-40B2-8CB3-9D0BED176B05}"/>
              </a:ext>
            </a:extLst>
          </p:cNvPr>
          <p:cNvPicPr>
            <a:picLocks noChangeAspect="1"/>
          </p:cNvPicPr>
          <p:nvPr/>
        </p:nvPicPr>
        <p:blipFill>
          <a:blip r:embed="rId3"/>
          <a:srcRect b="15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BB8F4-8199-EC2B-7A69-A530BC4CE513}"/>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Physical Needs: Implications</a:t>
            </a:r>
          </a:p>
        </p:txBody>
      </p:sp>
      <p:sp>
        <p:nvSpPr>
          <p:cNvPr id="3" name="Content Placeholder 2">
            <a:extLst>
              <a:ext uri="{FF2B5EF4-FFF2-40B4-BE49-F238E27FC236}">
                <a16:creationId xmlns:a16="http://schemas.microsoft.com/office/drawing/2014/main" id="{6481C3B9-CADA-C34E-8269-68E8D9ED9C2F}"/>
              </a:ext>
            </a:extLst>
          </p:cNvPr>
          <p:cNvSpPr>
            <a:spLocks noGrp="1"/>
          </p:cNvSpPr>
          <p:nvPr>
            <p:ph idx="1"/>
          </p:nvPr>
        </p:nvSpPr>
        <p:spPr>
          <a:xfrm>
            <a:off x="650970" y="5253051"/>
            <a:ext cx="4892948" cy="812923"/>
          </a:xfrm>
        </p:spPr>
        <p:txBody>
          <a:bodyPr vert="horz" lIns="91440" tIns="45720" rIns="91440" bIns="45720" rtlCol="0" anchor="t">
            <a:normAutofit/>
          </a:bodyPr>
          <a:lstStyle/>
          <a:p>
            <a:pPr marL="0" indent="0" algn="ctr">
              <a:buNone/>
            </a:pPr>
            <a:r>
              <a:rPr lang="en-US" sz="1300" b="1" cap="all" spc="300" dirty="0"/>
              <a:t>Needs Mapping: Create a mind map of physical needs and their implications</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1524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1AAE4-DEEA-4013-188A-0B9B03A1D3BC}"/>
              </a:ext>
            </a:extLst>
          </p:cNvPr>
          <p:cNvSpPr>
            <a:spLocks noGrp="1"/>
          </p:cNvSpPr>
          <p:nvPr>
            <p:ph type="title"/>
          </p:nvPr>
        </p:nvSpPr>
        <p:spPr>
          <a:xfrm>
            <a:off x="640079" y="914400"/>
            <a:ext cx="4261104" cy="1097280"/>
          </a:xfrm>
        </p:spPr>
        <p:txBody>
          <a:bodyPr anchor="t">
            <a:normAutofit/>
          </a:bodyPr>
          <a:lstStyle/>
          <a:p>
            <a:pPr algn="ctr">
              <a:lnSpc>
                <a:spcPct val="90000"/>
              </a:lnSpc>
            </a:pPr>
            <a:r>
              <a:rPr lang="en-GB" sz="3100" dirty="0"/>
              <a:t>Emotional Needs: Psychological Aspects </a:t>
            </a:r>
          </a:p>
        </p:txBody>
      </p:sp>
      <p:sp>
        <p:nvSpPr>
          <p:cNvPr id="3" name="Content Placeholder 2">
            <a:extLst>
              <a:ext uri="{FF2B5EF4-FFF2-40B4-BE49-F238E27FC236}">
                <a16:creationId xmlns:a16="http://schemas.microsoft.com/office/drawing/2014/main" id="{5DD1278D-0ED6-B54B-B2CE-ECD402CF5847}"/>
              </a:ext>
            </a:extLst>
          </p:cNvPr>
          <p:cNvSpPr>
            <a:spLocks noGrp="1"/>
          </p:cNvSpPr>
          <p:nvPr>
            <p:ph idx="1"/>
          </p:nvPr>
        </p:nvSpPr>
        <p:spPr>
          <a:xfrm>
            <a:off x="640079" y="2176036"/>
            <a:ext cx="4261104" cy="4121887"/>
          </a:xfrm>
        </p:spPr>
        <p:txBody>
          <a:bodyPr>
            <a:normAutofit/>
          </a:bodyPr>
          <a:lstStyle/>
          <a:p>
            <a:r>
              <a:rPr lang="en-GB" b="1" dirty="0"/>
              <a:t>S</a:t>
            </a:r>
            <a:r>
              <a:rPr lang="en-GB" dirty="0"/>
              <a:t>ubjective </a:t>
            </a:r>
          </a:p>
          <a:p>
            <a:r>
              <a:rPr lang="en-GB" b="1" dirty="0"/>
              <a:t>H</a:t>
            </a:r>
            <a:r>
              <a:rPr lang="en-GB" dirty="0"/>
              <a:t>edonic </a:t>
            </a:r>
          </a:p>
          <a:p>
            <a:r>
              <a:rPr lang="en-GB" b="1" dirty="0"/>
              <a:t>O</a:t>
            </a:r>
            <a:r>
              <a:rPr lang="en-GB" dirty="0"/>
              <a:t>bjective </a:t>
            </a:r>
          </a:p>
          <a:p>
            <a:r>
              <a:rPr lang="en-GB" b="1" dirty="0"/>
              <a:t>E</a:t>
            </a:r>
            <a:r>
              <a:rPr lang="en-GB" dirty="0"/>
              <a:t>udemonic </a:t>
            </a:r>
          </a:p>
          <a:p>
            <a:endParaRPr lang="en-GB" dirty="0"/>
          </a:p>
        </p:txBody>
      </p:sp>
      <p:pic>
        <p:nvPicPr>
          <p:cNvPr id="5122" name="Picture 2" descr="The 6 Best Running Shoes of 2025 | Reviews by Wirecutter">
            <a:extLst>
              <a:ext uri="{FF2B5EF4-FFF2-40B4-BE49-F238E27FC236}">
                <a16:creationId xmlns:a16="http://schemas.microsoft.com/office/drawing/2014/main" id="{B346004C-58B5-EA21-F288-4C66D9276B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664" r="9032" b="2"/>
          <a:stretch>
            <a:fillRect/>
          </a:stretch>
        </p:blipFill>
        <p:spPr bwMode="auto">
          <a:xfrm>
            <a:off x="5671128" y="914399"/>
            <a:ext cx="6520872" cy="5353521"/>
          </a:xfrm>
          <a:prstGeom prst="rect">
            <a:avLst/>
          </a:prstGeom>
          <a:noFill/>
          <a:extLst>
            <a:ext uri="{909E8E84-426E-40DD-AFC4-6F175D3DCCD1}">
              <a14:hiddenFill xmlns:a14="http://schemas.microsoft.com/office/drawing/2010/main">
                <a:solidFill>
                  <a:srgbClr val="FFFFFF"/>
                </a:solidFill>
              </a14:hiddenFill>
            </a:ext>
          </a:extLst>
        </p:spPr>
      </p:pic>
      <p:cxnSp>
        <p:nvCxnSpPr>
          <p:cNvPr id="5129" name="Straight Connector 5128">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8644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072C3-2C45-73A6-A421-616DF71FAD09}"/>
              </a:ext>
            </a:extLst>
          </p:cNvPr>
          <p:cNvSpPr>
            <a:spLocks noGrp="1"/>
          </p:cNvSpPr>
          <p:nvPr>
            <p:ph type="title"/>
          </p:nvPr>
        </p:nvSpPr>
        <p:spPr>
          <a:xfrm>
            <a:off x="5496821" y="1371600"/>
            <a:ext cx="6034187" cy="1097280"/>
          </a:xfrm>
        </p:spPr>
        <p:txBody>
          <a:bodyPr>
            <a:normAutofit/>
          </a:bodyPr>
          <a:lstStyle/>
          <a:p>
            <a:r>
              <a:rPr lang="en-GB" dirty="0"/>
              <a:t>Mental health </a:t>
            </a:r>
          </a:p>
        </p:txBody>
      </p:sp>
      <p:pic>
        <p:nvPicPr>
          <p:cNvPr id="5" name="Picture 4" descr="Two people holding hands">
            <a:extLst>
              <a:ext uri="{FF2B5EF4-FFF2-40B4-BE49-F238E27FC236}">
                <a16:creationId xmlns:a16="http://schemas.microsoft.com/office/drawing/2014/main" id="{E34CC077-76ED-ACCE-E961-762A682F2D8C}"/>
              </a:ext>
            </a:extLst>
          </p:cNvPr>
          <p:cNvPicPr>
            <a:picLocks noChangeAspect="1"/>
          </p:cNvPicPr>
          <p:nvPr/>
        </p:nvPicPr>
        <p:blipFill>
          <a:blip r:embed="rId2"/>
          <a:srcRect l="24814" r="2808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E4BF03-A8D7-C414-A43E-EDAD5A512F98}"/>
              </a:ext>
            </a:extLst>
          </p:cNvPr>
          <p:cNvSpPr>
            <a:spLocks noGrp="1"/>
          </p:cNvSpPr>
          <p:nvPr>
            <p:ph idx="1"/>
          </p:nvPr>
        </p:nvSpPr>
        <p:spPr>
          <a:xfrm>
            <a:off x="5496821" y="2633236"/>
            <a:ext cx="6034187" cy="3664687"/>
          </a:xfrm>
        </p:spPr>
        <p:txBody>
          <a:bodyPr>
            <a:normAutofit/>
          </a:bodyPr>
          <a:lstStyle/>
          <a:p>
            <a:r>
              <a:rPr lang="en-GB" dirty="0"/>
              <a:t>According to WHO (2023) Around 14% of adults aged 60 and over live with a mental disorder.</a:t>
            </a:r>
          </a:p>
          <a:p>
            <a:r>
              <a:rPr lang="en-GB" dirty="0"/>
              <a:t>Depression affects around 22% of men and 28% of women aged 65 years and over2, yet it is estimated that 85% of older people with depression receive no help (Mental Health Foundation, 2024) </a:t>
            </a:r>
          </a:p>
        </p:txBody>
      </p:sp>
    </p:spTree>
    <p:extLst>
      <p:ext uri="{BB962C8B-B14F-4D97-AF65-F5344CB8AC3E}">
        <p14:creationId xmlns:p14="http://schemas.microsoft.com/office/powerpoint/2010/main" val="1530881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E9857-1325-1442-EF81-4DA1159EF081}"/>
              </a:ext>
            </a:extLst>
          </p:cNvPr>
          <p:cNvSpPr>
            <a:spLocks noGrp="1"/>
          </p:cNvSpPr>
          <p:nvPr>
            <p:ph type="title"/>
          </p:nvPr>
        </p:nvSpPr>
        <p:spPr>
          <a:xfrm>
            <a:off x="640079" y="570750"/>
            <a:ext cx="10890929" cy="1387934"/>
          </a:xfrm>
        </p:spPr>
        <p:txBody>
          <a:bodyPr anchor="b">
            <a:normAutofit/>
          </a:bodyPr>
          <a:lstStyle/>
          <a:p>
            <a:pPr algn="ctr">
              <a:lnSpc>
                <a:spcPct val="90000"/>
              </a:lnSpc>
            </a:pPr>
            <a:r>
              <a:rPr lang="en-GB" sz="3100" i="1" dirty="0"/>
              <a:t>Beyond “Normal Ageing”: </a:t>
            </a:r>
            <a:r>
              <a:rPr lang="en-GB" sz="3100" dirty="0"/>
              <a:t>Emotional Needs: Causes &amp; Implications</a:t>
            </a:r>
            <a:br>
              <a:rPr lang="en-GB" sz="3100" dirty="0"/>
            </a:br>
            <a:endParaRPr lang="en-GB" sz="3100" dirty="0"/>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6247DC8-7894-2427-13E5-79EE7FE27EC0}"/>
              </a:ext>
            </a:extLst>
          </p:cNvPr>
          <p:cNvGraphicFramePr>
            <a:graphicFrameLocks noGrp="1"/>
          </p:cNvGraphicFramePr>
          <p:nvPr>
            <p:ph idx="1"/>
            <p:extLst>
              <p:ext uri="{D42A27DB-BD31-4B8C-83A1-F6EECF244321}">
                <p14:modId xmlns:p14="http://schemas.microsoft.com/office/powerpoint/2010/main" val="2199087517"/>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5893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AA067A-3B83-968F-822E-CE073525272E}"/>
              </a:ext>
            </a:extLst>
          </p:cNvPr>
          <p:cNvSpPr>
            <a:spLocks noGrp="1"/>
          </p:cNvSpPr>
          <p:nvPr>
            <p:ph type="title"/>
          </p:nvPr>
        </p:nvSpPr>
        <p:spPr>
          <a:xfrm>
            <a:off x="914400" y="1371600"/>
            <a:ext cx="10360152" cy="1139911"/>
          </a:xfrm>
        </p:spPr>
        <p:txBody>
          <a:bodyPr>
            <a:normAutofit/>
          </a:bodyPr>
          <a:lstStyle/>
          <a:p>
            <a:r>
              <a:rPr lang="en-GB" dirty="0"/>
              <a:t>Emotional Needs: Causes </a:t>
            </a:r>
            <a:endParaRPr lang="en-GB"/>
          </a:p>
        </p:txBody>
      </p:sp>
      <p:cxnSp>
        <p:nvCxnSpPr>
          <p:cNvPr id="11" name="Straight Connector 10">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41BF4F7-94B9-AE48-3401-2B39CFED44C9}"/>
              </a:ext>
            </a:extLst>
          </p:cNvPr>
          <p:cNvGraphicFramePr>
            <a:graphicFrameLocks noGrp="1"/>
          </p:cNvGraphicFramePr>
          <p:nvPr>
            <p:ph idx="1"/>
            <p:extLst>
              <p:ext uri="{D42A27DB-BD31-4B8C-83A1-F6EECF244321}">
                <p14:modId xmlns:p14="http://schemas.microsoft.com/office/powerpoint/2010/main" val="3738160100"/>
              </p:ext>
            </p:extLst>
          </p:nvPr>
        </p:nvGraphicFramePr>
        <p:xfrm>
          <a:off x="914400" y="2607561"/>
          <a:ext cx="10363200" cy="36903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0530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F7E37-8BFE-6EF8-00C0-C57560241705}"/>
              </a:ext>
            </a:extLst>
          </p:cNvPr>
          <p:cNvSpPr>
            <a:spLocks noGrp="1"/>
          </p:cNvSpPr>
          <p:nvPr>
            <p:ph type="title"/>
          </p:nvPr>
        </p:nvSpPr>
        <p:spPr>
          <a:xfrm>
            <a:off x="640079" y="1371601"/>
            <a:ext cx="10890929" cy="1097280"/>
          </a:xfrm>
        </p:spPr>
        <p:txBody>
          <a:bodyPr>
            <a:normAutofit/>
          </a:bodyPr>
          <a:lstStyle/>
          <a:p>
            <a:pPr algn="ctr"/>
            <a:r>
              <a:rPr lang="en-GB" dirty="0"/>
              <a:t>Emotional Needs: Implications</a:t>
            </a:r>
          </a:p>
        </p:txBody>
      </p:sp>
      <p:cxnSp>
        <p:nvCxnSpPr>
          <p:cNvPr id="18" name="Straight Connector 17">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7B06007-1B2D-3577-C524-3DC85417E8CB}"/>
              </a:ext>
            </a:extLst>
          </p:cNvPr>
          <p:cNvGraphicFramePr>
            <a:graphicFrameLocks noGrp="1"/>
          </p:cNvGraphicFramePr>
          <p:nvPr>
            <p:ph idx="1"/>
            <p:extLst>
              <p:ext uri="{D42A27DB-BD31-4B8C-83A1-F6EECF244321}">
                <p14:modId xmlns:p14="http://schemas.microsoft.com/office/powerpoint/2010/main" val="4173217999"/>
              </p:ext>
            </p:extLst>
          </p:nvPr>
        </p:nvGraphicFramePr>
        <p:xfrm>
          <a:off x="7162800" y="2631440"/>
          <a:ext cx="4368208" cy="3666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Online Media 3" title="Loneliness and older adults: Six year trends from 2018 to 2024">
            <a:hlinkClick r:id="" action="ppaction://media"/>
            <a:extLst>
              <a:ext uri="{FF2B5EF4-FFF2-40B4-BE49-F238E27FC236}">
                <a16:creationId xmlns:a16="http://schemas.microsoft.com/office/drawing/2014/main" id="{871426F3-7DDE-74EF-8685-9793AC9B84BA}"/>
              </a:ext>
            </a:extLst>
          </p:cNvPr>
          <p:cNvPicPr>
            <a:picLocks noRot="1" noChangeAspect="1"/>
          </p:cNvPicPr>
          <p:nvPr>
            <a:videoFile r:link="rId1"/>
          </p:nvPr>
        </p:nvPicPr>
        <p:blipFill>
          <a:blip r:embed="rId8"/>
          <a:stretch>
            <a:fillRect/>
          </a:stretch>
        </p:blipFill>
        <p:spPr>
          <a:xfrm>
            <a:off x="155780" y="2529199"/>
            <a:ext cx="6851241" cy="3870960"/>
          </a:xfrm>
          <a:prstGeom prst="rect">
            <a:avLst/>
          </a:prstGeom>
        </p:spPr>
      </p:pic>
    </p:spTree>
    <p:extLst>
      <p:ext uri="{BB962C8B-B14F-4D97-AF65-F5344CB8AC3E}">
        <p14:creationId xmlns:p14="http://schemas.microsoft.com/office/powerpoint/2010/main" val="218307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3580A-7CF2-0FBB-C050-3C1E4E59FC19}"/>
              </a:ext>
            </a:extLst>
          </p:cNvPr>
          <p:cNvSpPr>
            <a:spLocks noGrp="1"/>
          </p:cNvSpPr>
          <p:nvPr>
            <p:ph type="title"/>
          </p:nvPr>
        </p:nvSpPr>
        <p:spPr>
          <a:xfrm>
            <a:off x="640079" y="914400"/>
            <a:ext cx="4261104" cy="1097280"/>
          </a:xfrm>
        </p:spPr>
        <p:txBody>
          <a:bodyPr anchor="t">
            <a:normAutofit/>
          </a:bodyPr>
          <a:lstStyle/>
          <a:p>
            <a:r>
              <a:rPr lang="en-GB" sz="3600"/>
              <a:t>Case Study Analysis </a:t>
            </a:r>
          </a:p>
        </p:txBody>
      </p:sp>
      <p:sp>
        <p:nvSpPr>
          <p:cNvPr id="3" name="Content Placeholder 2">
            <a:extLst>
              <a:ext uri="{FF2B5EF4-FFF2-40B4-BE49-F238E27FC236}">
                <a16:creationId xmlns:a16="http://schemas.microsoft.com/office/drawing/2014/main" id="{D3CB24B0-6E31-E420-ABA9-8F18C2A9518B}"/>
              </a:ext>
            </a:extLst>
          </p:cNvPr>
          <p:cNvSpPr>
            <a:spLocks noGrp="1"/>
          </p:cNvSpPr>
          <p:nvPr>
            <p:ph idx="1"/>
          </p:nvPr>
        </p:nvSpPr>
        <p:spPr>
          <a:xfrm>
            <a:off x="640079" y="2176036"/>
            <a:ext cx="4261104" cy="4121887"/>
          </a:xfrm>
        </p:spPr>
        <p:txBody>
          <a:bodyPr>
            <a:normAutofit/>
          </a:bodyPr>
          <a:lstStyle/>
          <a:p>
            <a:pPr marL="0" indent="0">
              <a:buNone/>
            </a:pPr>
            <a:r>
              <a:rPr lang="en-GB" dirty="0"/>
              <a:t>Name: Marget </a:t>
            </a:r>
          </a:p>
          <a:p>
            <a:pPr marL="0" indent="0">
              <a:buNone/>
            </a:pPr>
            <a:r>
              <a:rPr lang="en-GB" dirty="0"/>
              <a:t>Age: 82-years old: </a:t>
            </a:r>
          </a:p>
          <a:p>
            <a:pPr marL="0" indent="0">
              <a:buNone/>
            </a:pPr>
            <a:r>
              <a:rPr lang="en-GB" dirty="0"/>
              <a:t>Accommodation: Lives alone </a:t>
            </a:r>
          </a:p>
          <a:p>
            <a:pPr marL="0" indent="0">
              <a:buNone/>
            </a:pPr>
            <a:r>
              <a:rPr lang="en-GB" dirty="0"/>
              <a:t>Marital Status: Widow </a:t>
            </a:r>
          </a:p>
          <a:p>
            <a:pPr marL="0" indent="0">
              <a:buNone/>
            </a:pPr>
            <a:r>
              <a:rPr lang="en-GB" dirty="0"/>
              <a:t>Family: Live aboard</a:t>
            </a:r>
          </a:p>
          <a:p>
            <a:pPr marL="0" indent="0">
              <a:buNone/>
            </a:pPr>
            <a:r>
              <a:rPr lang="en-GB" dirty="0"/>
              <a:t>Activity: Used to be physically and socially active </a:t>
            </a:r>
          </a:p>
        </p:txBody>
      </p:sp>
      <p:pic>
        <p:nvPicPr>
          <p:cNvPr id="4" name="Picture 3">
            <a:extLst>
              <a:ext uri="{FF2B5EF4-FFF2-40B4-BE49-F238E27FC236}">
                <a16:creationId xmlns:a16="http://schemas.microsoft.com/office/drawing/2014/main" id="{81284552-7315-C62A-FCC7-AF57FD27A856}"/>
              </a:ext>
            </a:extLst>
          </p:cNvPr>
          <p:cNvPicPr>
            <a:picLocks noChangeAspect="1"/>
          </p:cNvPicPr>
          <p:nvPr/>
        </p:nvPicPr>
        <p:blipFill>
          <a:blip r:embed="rId3"/>
          <a:srcRect r="16868"/>
          <a:stretch>
            <a:fillRect/>
          </a:stretch>
        </p:blipFill>
        <p:spPr>
          <a:xfrm>
            <a:off x="5671128" y="914399"/>
            <a:ext cx="6520872" cy="5353521"/>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6515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5897D-4A40-9E68-A3CC-857B12A20FCA}"/>
              </a:ext>
            </a:extLst>
          </p:cNvPr>
          <p:cNvSpPr>
            <a:spLocks noGrp="1"/>
          </p:cNvSpPr>
          <p:nvPr>
            <p:ph type="title"/>
          </p:nvPr>
        </p:nvSpPr>
        <p:spPr>
          <a:xfrm>
            <a:off x="640079" y="914400"/>
            <a:ext cx="4261104" cy="1097280"/>
          </a:xfrm>
        </p:spPr>
        <p:txBody>
          <a:bodyPr anchor="t">
            <a:normAutofit/>
          </a:bodyPr>
          <a:lstStyle/>
          <a:p>
            <a:r>
              <a:rPr lang="en-GB" sz="3600"/>
              <a:t>Presenting Issues: </a:t>
            </a:r>
          </a:p>
        </p:txBody>
      </p:sp>
      <p:sp>
        <p:nvSpPr>
          <p:cNvPr id="3" name="Content Placeholder 2">
            <a:extLst>
              <a:ext uri="{FF2B5EF4-FFF2-40B4-BE49-F238E27FC236}">
                <a16:creationId xmlns:a16="http://schemas.microsoft.com/office/drawing/2014/main" id="{EB2C72D8-8FA8-72BD-E374-3AFC7834FDF0}"/>
              </a:ext>
            </a:extLst>
          </p:cNvPr>
          <p:cNvSpPr>
            <a:spLocks noGrp="1"/>
          </p:cNvSpPr>
          <p:nvPr>
            <p:ph idx="1"/>
          </p:nvPr>
        </p:nvSpPr>
        <p:spPr>
          <a:xfrm>
            <a:off x="640079" y="2176036"/>
            <a:ext cx="4261104" cy="4121887"/>
          </a:xfrm>
        </p:spPr>
        <p:txBody>
          <a:bodyPr>
            <a:normAutofit/>
          </a:bodyPr>
          <a:lstStyle/>
          <a:p>
            <a:r>
              <a:rPr lang="en-GB" dirty="0"/>
              <a:t>Margaret reports feeling “empty” and “invisible.”</a:t>
            </a:r>
          </a:p>
          <a:p>
            <a:r>
              <a:rPr lang="en-GB" dirty="0"/>
              <a:t>She has lost interest in cooking and hobbies she once enjoyed.</a:t>
            </a:r>
          </a:p>
          <a:p>
            <a:r>
              <a:rPr lang="en-GB" dirty="0"/>
              <a:t>She sleeps poorly and often naps during the day.</a:t>
            </a:r>
          </a:p>
          <a:p>
            <a:r>
              <a:rPr lang="en-GB" dirty="0"/>
              <a:t>She avoids social contact and has become increasingly withdrawn.</a:t>
            </a:r>
          </a:p>
        </p:txBody>
      </p:sp>
      <p:pic>
        <p:nvPicPr>
          <p:cNvPr id="4" name="Picture 3">
            <a:extLst>
              <a:ext uri="{FF2B5EF4-FFF2-40B4-BE49-F238E27FC236}">
                <a16:creationId xmlns:a16="http://schemas.microsoft.com/office/drawing/2014/main" id="{E94EB76B-295A-DE7A-2002-59FB3A17A0B4}"/>
              </a:ext>
            </a:extLst>
          </p:cNvPr>
          <p:cNvPicPr>
            <a:picLocks noChangeAspect="1"/>
          </p:cNvPicPr>
          <p:nvPr/>
        </p:nvPicPr>
        <p:blipFill>
          <a:blip r:embed="rId3"/>
          <a:srcRect r="121" b="2"/>
          <a:stretch>
            <a:fillRect/>
          </a:stretch>
        </p:blipFill>
        <p:spPr>
          <a:xfrm>
            <a:off x="5671128" y="914399"/>
            <a:ext cx="6520872" cy="5353521"/>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7387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733DCBD0-A36F-2DAE-67E1-E94E1557DC45}"/>
              </a:ext>
            </a:extLst>
          </p:cNvPr>
          <p:cNvPicPr>
            <a:picLocks noChangeAspect="1"/>
          </p:cNvPicPr>
          <p:nvPr/>
        </p:nvPicPr>
        <p:blipFill>
          <a:blip r:embed="rId2"/>
          <a:srcRect t="9001" b="6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C4E3E-3568-0FFF-90DD-B7EBC3983617}"/>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Break</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8770898"/>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umbers and symbols">
            <a:extLst>
              <a:ext uri="{FF2B5EF4-FFF2-40B4-BE49-F238E27FC236}">
                <a16:creationId xmlns:a16="http://schemas.microsoft.com/office/drawing/2014/main" id="{FAA549F8-A129-4FFA-20AF-D31061959FED}"/>
              </a:ext>
            </a:extLst>
          </p:cNvPr>
          <p:cNvPicPr>
            <a:picLocks noChangeAspect="1"/>
          </p:cNvPicPr>
          <p:nvPr/>
        </p:nvPicPr>
        <p:blipFill>
          <a:blip r:embed="rId3"/>
          <a:srcRect t="13208" b="2523"/>
          <a:stretch>
            <a:fillRect/>
          </a:stretch>
        </p:blipFill>
        <p:spPr>
          <a:xfrm>
            <a:off x="20" y="10"/>
            <a:ext cx="12191980" cy="6857990"/>
          </a:xfrm>
          <a:prstGeom prst="rect">
            <a:avLst/>
          </a:prstGeom>
        </p:spPr>
      </p:pic>
      <p:sp useBgFill="1">
        <p:nvSpPr>
          <p:cNvPr id="18" name="Rectangle 17">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1B3407-5E3A-019D-72F3-B0F09BFF5016}"/>
              </a:ext>
            </a:extLst>
          </p:cNvPr>
          <p:cNvSpPr>
            <a:spLocks noGrp="1"/>
          </p:cNvSpPr>
          <p:nvPr>
            <p:ph type="title"/>
          </p:nvPr>
        </p:nvSpPr>
        <p:spPr>
          <a:xfrm>
            <a:off x="1049451" y="1352492"/>
            <a:ext cx="4665540" cy="1143000"/>
          </a:xfrm>
        </p:spPr>
        <p:txBody>
          <a:bodyPr anchor="t">
            <a:normAutofit/>
          </a:bodyPr>
          <a:lstStyle/>
          <a:p>
            <a:r>
              <a:rPr lang="en-GB" dirty="0"/>
              <a:t>Cognitive Needs </a:t>
            </a:r>
          </a:p>
        </p:txBody>
      </p:sp>
      <p:cxnSp>
        <p:nvCxnSpPr>
          <p:cNvPr id="20" name="Straight Connector 19">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06A52F-F134-0AD5-F99F-89B9AC270E38}"/>
              </a:ext>
            </a:extLst>
          </p:cNvPr>
          <p:cNvSpPr>
            <a:spLocks noGrp="1"/>
          </p:cNvSpPr>
          <p:nvPr>
            <p:ph idx="1"/>
          </p:nvPr>
        </p:nvSpPr>
        <p:spPr>
          <a:xfrm>
            <a:off x="1049454" y="2662356"/>
            <a:ext cx="4665546" cy="3057911"/>
          </a:xfrm>
        </p:spPr>
        <p:txBody>
          <a:bodyPr>
            <a:normAutofit/>
          </a:bodyPr>
          <a:lstStyle/>
          <a:p>
            <a:pPr marL="0" indent="0">
              <a:lnSpc>
                <a:spcPct val="110000"/>
              </a:lnSpc>
              <a:buNone/>
            </a:pPr>
            <a:r>
              <a:rPr lang="en-GB" sz="1400"/>
              <a:t>According to the National Institute for Aging (2024) , Cognitive health is the ability to: </a:t>
            </a:r>
          </a:p>
          <a:p>
            <a:pPr>
              <a:lnSpc>
                <a:spcPct val="110000"/>
              </a:lnSpc>
            </a:pPr>
            <a:r>
              <a:rPr lang="en-GB" sz="1400"/>
              <a:t>think</a:t>
            </a:r>
          </a:p>
          <a:p>
            <a:pPr>
              <a:lnSpc>
                <a:spcPct val="110000"/>
              </a:lnSpc>
            </a:pPr>
            <a:r>
              <a:rPr lang="en-GB" sz="1400"/>
              <a:t>learn</a:t>
            </a:r>
          </a:p>
          <a:p>
            <a:pPr>
              <a:lnSpc>
                <a:spcPct val="110000"/>
              </a:lnSpc>
            </a:pPr>
            <a:r>
              <a:rPr lang="en-GB" sz="1400"/>
              <a:t>remember clearly. </a:t>
            </a:r>
          </a:p>
          <a:p>
            <a:pPr>
              <a:lnSpc>
                <a:spcPct val="110000"/>
              </a:lnSpc>
            </a:pPr>
            <a:r>
              <a:rPr lang="en-GB" sz="1400"/>
              <a:t>It is needed to carry out many everyday activities effectively. </a:t>
            </a:r>
          </a:p>
          <a:p>
            <a:pPr>
              <a:lnSpc>
                <a:spcPct val="110000"/>
              </a:lnSpc>
            </a:pPr>
            <a:r>
              <a:rPr lang="en-GB" sz="1400"/>
              <a:t>Cognitive health is just one aspect of overall brain health.</a:t>
            </a:r>
          </a:p>
        </p:txBody>
      </p:sp>
    </p:spTree>
    <p:extLst>
      <p:ext uri="{BB962C8B-B14F-4D97-AF65-F5344CB8AC3E}">
        <p14:creationId xmlns:p14="http://schemas.microsoft.com/office/powerpoint/2010/main" val="32952972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0355D-B4D8-1191-27F9-F5A695D75CB6}"/>
              </a:ext>
            </a:extLst>
          </p:cNvPr>
          <p:cNvSpPr>
            <a:spLocks noGrp="1"/>
          </p:cNvSpPr>
          <p:nvPr>
            <p:ph type="title"/>
          </p:nvPr>
        </p:nvSpPr>
        <p:spPr/>
        <p:txBody>
          <a:bodyPr/>
          <a:lstStyle/>
          <a:p>
            <a:pPr algn="ctr"/>
            <a:r>
              <a:rPr lang="en-GB" dirty="0"/>
              <a:t>Brain Function </a:t>
            </a:r>
          </a:p>
        </p:txBody>
      </p:sp>
      <p:pic>
        <p:nvPicPr>
          <p:cNvPr id="5" name="Content Placeholder 4">
            <a:extLst>
              <a:ext uri="{FF2B5EF4-FFF2-40B4-BE49-F238E27FC236}">
                <a16:creationId xmlns:a16="http://schemas.microsoft.com/office/drawing/2014/main" id="{4BEE16D0-4596-636A-B669-F39D19D30889}"/>
              </a:ext>
            </a:extLst>
          </p:cNvPr>
          <p:cNvPicPr>
            <a:picLocks noGrp="1" noChangeAspect="1"/>
          </p:cNvPicPr>
          <p:nvPr>
            <p:ph idx="1"/>
          </p:nvPr>
        </p:nvPicPr>
        <p:blipFill>
          <a:blip r:embed="rId2"/>
          <a:stretch>
            <a:fillRect/>
          </a:stretch>
        </p:blipFill>
        <p:spPr>
          <a:xfrm>
            <a:off x="2342356" y="2792413"/>
            <a:ext cx="7486650" cy="3248025"/>
          </a:xfrm>
        </p:spPr>
      </p:pic>
    </p:spTree>
    <p:extLst>
      <p:ext uri="{BB962C8B-B14F-4D97-AF65-F5344CB8AC3E}">
        <p14:creationId xmlns:p14="http://schemas.microsoft.com/office/powerpoint/2010/main" val="4226112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5C174-E32B-A2CF-52B4-00C52B63BEAC}"/>
              </a:ext>
            </a:extLst>
          </p:cNvPr>
          <p:cNvSpPr>
            <a:spLocks noGrp="1"/>
          </p:cNvSpPr>
          <p:nvPr>
            <p:ph type="title"/>
          </p:nvPr>
        </p:nvSpPr>
        <p:spPr>
          <a:xfrm>
            <a:off x="640080" y="1371600"/>
            <a:ext cx="3677920" cy="3919267"/>
          </a:xfrm>
        </p:spPr>
        <p:txBody>
          <a:bodyPr anchor="t">
            <a:normAutofit/>
          </a:bodyPr>
          <a:lstStyle/>
          <a:p>
            <a:r>
              <a:rPr lang="en-GB"/>
              <a:t>Mild-Cognitive impairment </a:t>
            </a:r>
            <a:endParaRPr lang="en-GB" dirty="0"/>
          </a:p>
        </p:txBody>
      </p:sp>
      <p:cxnSp>
        <p:nvCxnSpPr>
          <p:cNvPr id="17" name="Straight Connector 16">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01A6FB87-98D4-9915-6447-B87065032BC3}"/>
              </a:ext>
            </a:extLst>
          </p:cNvPr>
          <p:cNvGraphicFramePr>
            <a:graphicFrameLocks noGrp="1"/>
          </p:cNvGraphicFramePr>
          <p:nvPr>
            <p:ph idx="1"/>
            <p:extLst>
              <p:ext uri="{D42A27DB-BD31-4B8C-83A1-F6EECF244321}">
                <p14:modId xmlns:p14="http://schemas.microsoft.com/office/powerpoint/2010/main" val="2877789697"/>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89800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EDB71F-3805-329F-8D75-E5D370BCF880}"/>
              </a:ext>
            </a:extLst>
          </p:cNvPr>
          <p:cNvSpPr>
            <a:spLocks noGrp="1"/>
          </p:cNvSpPr>
          <p:nvPr>
            <p:ph type="title"/>
          </p:nvPr>
        </p:nvSpPr>
        <p:spPr>
          <a:xfrm>
            <a:off x="640080" y="914399"/>
            <a:ext cx="3000587" cy="4160520"/>
          </a:xfrm>
        </p:spPr>
        <p:txBody>
          <a:bodyPr anchor="t">
            <a:normAutofit/>
          </a:bodyPr>
          <a:lstStyle/>
          <a:p>
            <a:r>
              <a:rPr lang="en-GB" sz="3600"/>
              <a:t>Cognitive needs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4B6C243-2750-0AEF-42A8-2630D5493FFF}"/>
              </a:ext>
            </a:extLst>
          </p:cNvPr>
          <p:cNvGraphicFramePr>
            <a:graphicFrameLocks noGrp="1"/>
          </p:cNvGraphicFramePr>
          <p:nvPr>
            <p:ph idx="1"/>
            <p:extLst>
              <p:ext uri="{D42A27DB-BD31-4B8C-83A1-F6EECF244321}">
                <p14:modId xmlns:p14="http://schemas.microsoft.com/office/powerpoint/2010/main" val="1517632256"/>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8034F92-B2CB-DB85-5DF2-5EAD05CFAC0E}"/>
              </a:ext>
            </a:extLst>
          </p:cNvPr>
          <p:cNvSpPr txBox="1"/>
          <p:nvPr/>
        </p:nvSpPr>
        <p:spPr>
          <a:xfrm>
            <a:off x="1076960" y="4917440"/>
            <a:ext cx="2438400" cy="646331"/>
          </a:xfrm>
          <a:prstGeom prst="rect">
            <a:avLst/>
          </a:prstGeom>
          <a:noFill/>
        </p:spPr>
        <p:txBody>
          <a:bodyPr wrap="square" rtlCol="0">
            <a:spAutoFit/>
          </a:bodyPr>
          <a:lstStyle/>
          <a:p>
            <a:pPr algn="ctr"/>
            <a:r>
              <a:rPr lang="en-GB"/>
              <a:t>(National </a:t>
            </a:r>
            <a:r>
              <a:rPr lang="en-GB" dirty="0"/>
              <a:t>Institute for Aging, 2024) </a:t>
            </a:r>
          </a:p>
        </p:txBody>
      </p:sp>
    </p:spTree>
    <p:extLst>
      <p:ext uri="{BB962C8B-B14F-4D97-AF65-F5344CB8AC3E}">
        <p14:creationId xmlns:p14="http://schemas.microsoft.com/office/powerpoint/2010/main" val="23934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5C03B8-CFF2-2DF6-8A5E-9DCF28D38CA0}"/>
              </a:ext>
            </a:extLst>
          </p:cNvPr>
          <p:cNvSpPr>
            <a:spLocks noGrp="1"/>
          </p:cNvSpPr>
          <p:nvPr>
            <p:ph type="title"/>
          </p:nvPr>
        </p:nvSpPr>
        <p:spPr>
          <a:xfrm>
            <a:off x="640080" y="914399"/>
            <a:ext cx="3000587" cy="4160520"/>
          </a:xfrm>
        </p:spPr>
        <p:txBody>
          <a:bodyPr anchor="t">
            <a:normAutofit/>
          </a:bodyPr>
          <a:lstStyle/>
          <a:p>
            <a:r>
              <a:rPr lang="en-GB" sz="3600"/>
              <a:t>Cognitive Needs: Implications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C565068-06FC-0C1E-7436-898A0E99363F}"/>
              </a:ext>
            </a:extLst>
          </p:cNvPr>
          <p:cNvGraphicFramePr>
            <a:graphicFrameLocks noGrp="1"/>
          </p:cNvGraphicFramePr>
          <p:nvPr>
            <p:ph idx="1"/>
            <p:extLst>
              <p:ext uri="{D42A27DB-BD31-4B8C-83A1-F6EECF244321}">
                <p14:modId xmlns:p14="http://schemas.microsoft.com/office/powerpoint/2010/main" val="295513490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28908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4B52D-F6B7-AF45-2A5E-79C5F8B23FA0}"/>
              </a:ext>
            </a:extLst>
          </p:cNvPr>
          <p:cNvSpPr>
            <a:spLocks noGrp="1"/>
          </p:cNvSpPr>
          <p:nvPr>
            <p:ph type="title"/>
          </p:nvPr>
        </p:nvSpPr>
        <p:spPr>
          <a:xfrm>
            <a:off x="640079" y="1530999"/>
            <a:ext cx="3405709" cy="2257877"/>
          </a:xfrm>
        </p:spPr>
        <p:txBody>
          <a:bodyPr vert="horz" lIns="91440" tIns="45720" rIns="91440" bIns="45720" rtlCol="0" anchor="b">
            <a:normAutofit/>
          </a:bodyPr>
          <a:lstStyle/>
          <a:p>
            <a:r>
              <a:rPr lang="en-US" sz="4400"/>
              <a:t>Getting Creative </a:t>
            </a:r>
          </a:p>
        </p:txBody>
      </p:sp>
      <p:pic>
        <p:nvPicPr>
          <p:cNvPr id="5" name="Online Media 4" title="Elderly Games: Movement for Good Mental Health, #games for the elderly to #play! #health">
            <a:hlinkClick r:id="" action="ppaction://media"/>
            <a:extLst>
              <a:ext uri="{FF2B5EF4-FFF2-40B4-BE49-F238E27FC236}">
                <a16:creationId xmlns:a16="http://schemas.microsoft.com/office/drawing/2014/main" id="{7E7B8351-A1C7-4E76-3FA8-93294F492C39}"/>
              </a:ext>
            </a:extLst>
          </p:cNvPr>
          <p:cNvPicPr>
            <a:picLocks noRot="1" noChangeAspect="1"/>
          </p:cNvPicPr>
          <p:nvPr>
            <a:videoFile r:link="rId1"/>
          </p:nvPr>
        </p:nvPicPr>
        <p:blipFill>
          <a:blip r:embed="rId4"/>
          <a:stretch>
            <a:fillRect/>
          </a:stretch>
        </p:blipFill>
        <p:spPr>
          <a:xfrm>
            <a:off x="4318000" y="1322790"/>
            <a:ext cx="3315097" cy="4177915"/>
          </a:xfrm>
          <a:prstGeom prst="rect">
            <a:avLst/>
          </a:prstGeom>
        </p:spPr>
      </p:pic>
      <p:pic>
        <p:nvPicPr>
          <p:cNvPr id="4" name="Online Media 3" title="Fun Games for Seniors at Nursing Homes ❤️">
            <a:hlinkClick r:id="" action="ppaction://media"/>
            <a:extLst>
              <a:ext uri="{FF2B5EF4-FFF2-40B4-BE49-F238E27FC236}">
                <a16:creationId xmlns:a16="http://schemas.microsoft.com/office/drawing/2014/main" id="{9D6215C3-F28F-E13A-20CA-56EBC335EE3A}"/>
              </a:ext>
            </a:extLst>
          </p:cNvPr>
          <p:cNvPicPr>
            <a:picLocks noGrp="1" noRot="1" noChangeAspect="1"/>
          </p:cNvPicPr>
          <p:nvPr>
            <p:ph idx="1"/>
            <a:videoFile r:link="rId2"/>
          </p:nvPr>
        </p:nvPicPr>
        <p:blipFill>
          <a:blip r:embed="rId5"/>
          <a:stretch>
            <a:fillRect/>
          </a:stretch>
        </p:blipFill>
        <p:spPr>
          <a:xfrm>
            <a:off x="8732287" y="1340041"/>
            <a:ext cx="3083793" cy="4177917"/>
          </a:xfrm>
          <a:prstGeom prst="rect">
            <a:avLst/>
          </a:prstGeom>
        </p:spPr>
      </p:pic>
    </p:spTree>
    <p:extLst>
      <p:ext uri="{BB962C8B-B14F-4D97-AF65-F5344CB8AC3E}">
        <p14:creationId xmlns:p14="http://schemas.microsoft.com/office/powerpoint/2010/main" val="94578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578AB-B60C-95EB-7406-4396B8A38334}"/>
              </a:ext>
            </a:extLst>
          </p:cNvPr>
          <p:cNvSpPr>
            <a:spLocks noGrp="1"/>
          </p:cNvSpPr>
          <p:nvPr>
            <p:ph type="title"/>
          </p:nvPr>
        </p:nvSpPr>
        <p:spPr>
          <a:xfrm>
            <a:off x="7269904" y="914400"/>
            <a:ext cx="4261104" cy="1097280"/>
          </a:xfrm>
        </p:spPr>
        <p:txBody>
          <a:bodyPr anchor="t">
            <a:normAutofit/>
          </a:bodyPr>
          <a:lstStyle/>
          <a:p>
            <a:pPr>
              <a:lnSpc>
                <a:spcPct val="90000"/>
              </a:lnSpc>
            </a:pPr>
            <a:r>
              <a:rPr lang="en-GB" sz="3600"/>
              <a:t>Getting creative: Pitch and Play </a:t>
            </a:r>
          </a:p>
        </p:txBody>
      </p:sp>
      <p:pic>
        <p:nvPicPr>
          <p:cNvPr id="4" name="Picture 3">
            <a:extLst>
              <a:ext uri="{FF2B5EF4-FFF2-40B4-BE49-F238E27FC236}">
                <a16:creationId xmlns:a16="http://schemas.microsoft.com/office/drawing/2014/main" id="{B751DC5F-267B-E5D5-E588-3926BAC1E196}"/>
              </a:ext>
            </a:extLst>
          </p:cNvPr>
          <p:cNvPicPr>
            <a:picLocks noChangeAspect="1"/>
          </p:cNvPicPr>
          <p:nvPr/>
        </p:nvPicPr>
        <p:blipFill>
          <a:blip r:embed="rId3"/>
          <a:srcRect l="16994" r="2" b="2"/>
          <a:stretch>
            <a:fillRect/>
          </a:stretch>
        </p:blipFill>
        <p:spPr>
          <a:xfrm>
            <a:off x="-1" y="914399"/>
            <a:ext cx="6657255"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A1E939-4813-C6FD-94DC-C148F10DE7D5}"/>
              </a:ext>
            </a:extLst>
          </p:cNvPr>
          <p:cNvSpPr>
            <a:spLocks noGrp="1"/>
          </p:cNvSpPr>
          <p:nvPr>
            <p:ph idx="1"/>
          </p:nvPr>
        </p:nvSpPr>
        <p:spPr>
          <a:xfrm>
            <a:off x="7269905" y="2176036"/>
            <a:ext cx="4261104" cy="4121887"/>
          </a:xfrm>
        </p:spPr>
        <p:txBody>
          <a:bodyPr>
            <a:normAutofit/>
          </a:bodyPr>
          <a:lstStyle/>
          <a:p>
            <a:pPr marL="0" indent="0" algn="ctr">
              <a:buNone/>
            </a:pPr>
            <a:r>
              <a:rPr lang="en-GB" dirty="0"/>
              <a:t>Design a creative cognitive activity tailored to Doreen’s interests and needs that supports her cognitive development and emotional wellbeing.</a:t>
            </a:r>
          </a:p>
        </p:txBody>
      </p:sp>
    </p:spTree>
    <p:extLst>
      <p:ext uri="{BB962C8B-B14F-4D97-AF65-F5344CB8AC3E}">
        <p14:creationId xmlns:p14="http://schemas.microsoft.com/office/powerpoint/2010/main" val="20576463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C5E7F-7957-3D1A-1106-B5139A3D2A6F}"/>
              </a:ext>
            </a:extLst>
          </p:cNvPr>
          <p:cNvSpPr>
            <a:spLocks noGrp="1"/>
          </p:cNvSpPr>
          <p:nvPr>
            <p:ph type="title"/>
          </p:nvPr>
        </p:nvSpPr>
        <p:spPr>
          <a:xfrm>
            <a:off x="640079" y="914400"/>
            <a:ext cx="4261104" cy="1097280"/>
          </a:xfrm>
        </p:spPr>
        <p:txBody>
          <a:bodyPr anchor="t">
            <a:normAutofit/>
          </a:bodyPr>
          <a:lstStyle/>
          <a:p>
            <a:r>
              <a:rPr lang="en-GB" sz="3600"/>
              <a:t>Reflection</a:t>
            </a:r>
          </a:p>
        </p:txBody>
      </p:sp>
      <p:sp>
        <p:nvSpPr>
          <p:cNvPr id="3" name="Content Placeholder 2">
            <a:extLst>
              <a:ext uri="{FF2B5EF4-FFF2-40B4-BE49-F238E27FC236}">
                <a16:creationId xmlns:a16="http://schemas.microsoft.com/office/drawing/2014/main" id="{B3EEC13F-D36F-17C0-E54A-DD7BDB52762D}"/>
              </a:ext>
            </a:extLst>
          </p:cNvPr>
          <p:cNvSpPr>
            <a:spLocks noGrp="1"/>
          </p:cNvSpPr>
          <p:nvPr>
            <p:ph idx="1"/>
          </p:nvPr>
        </p:nvSpPr>
        <p:spPr>
          <a:xfrm>
            <a:off x="640079" y="2176036"/>
            <a:ext cx="4261104" cy="4121887"/>
          </a:xfrm>
        </p:spPr>
        <p:txBody>
          <a:bodyPr>
            <a:normAutofit/>
          </a:bodyPr>
          <a:lstStyle/>
          <a:p>
            <a:pPr marL="0" indent="0" algn="ctr">
              <a:buNone/>
            </a:pPr>
            <a:r>
              <a:rPr lang="en-GB" dirty="0"/>
              <a:t>“How has this session changed or deepened your understanding of what it means to support the holistic wellbeing of older adults, and how might this influence your future practice or interactions with older people?”</a:t>
            </a:r>
          </a:p>
        </p:txBody>
      </p:sp>
      <p:pic>
        <p:nvPicPr>
          <p:cNvPr id="2050" name="Picture 2" descr="The Critical Art of Reflection - ART OF MENTORING">
            <a:extLst>
              <a:ext uri="{FF2B5EF4-FFF2-40B4-BE49-F238E27FC236}">
                <a16:creationId xmlns:a16="http://schemas.microsoft.com/office/drawing/2014/main" id="{D4EAF36E-593F-0259-FC35-72CAD61EFB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516" r="13180" b="2"/>
          <a:stretch>
            <a:fillRect/>
          </a:stretch>
        </p:blipFill>
        <p:spPr bwMode="auto">
          <a:xfrm>
            <a:off x="5671128" y="914399"/>
            <a:ext cx="6520872" cy="5353521"/>
          </a:xfrm>
          <a:prstGeom prst="rect">
            <a:avLst/>
          </a:prstGeom>
          <a:noFill/>
          <a:extLst>
            <a:ext uri="{909E8E84-426E-40DD-AFC4-6F175D3DCCD1}">
              <a14:hiddenFill xmlns:a14="http://schemas.microsoft.com/office/drawing/2010/main">
                <a:solidFill>
                  <a:srgbClr val="FFFFFF"/>
                </a:solidFill>
              </a14:hiddenFill>
            </a:ext>
          </a:extLst>
        </p:spPr>
      </p:pic>
      <p:cxnSp>
        <p:nvCxnSpPr>
          <p:cNvPr id="2057" name="Straight Connector 2056">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9715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4D917-6770-FA5C-95DB-663795DCC28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4ABD30A-AA89-D0D3-5EFE-E3011AF98FA4}"/>
              </a:ext>
            </a:extLst>
          </p:cNvPr>
          <p:cNvSpPr>
            <a:spLocks noGrp="1"/>
          </p:cNvSpPr>
          <p:nvPr>
            <p:ph idx="1"/>
          </p:nvPr>
        </p:nvSpPr>
        <p:spPr/>
        <p:txBody>
          <a:bodyPr>
            <a:normAutofit fontScale="85000" lnSpcReduction="10000"/>
          </a:bodyPr>
          <a:lstStyle/>
          <a:p>
            <a:r>
              <a:rPr lang="en-GB" dirty="0" err="1"/>
              <a:t>Völter</a:t>
            </a:r>
            <a:r>
              <a:rPr lang="en-GB" dirty="0"/>
              <a:t> C, Thomas JP, </a:t>
            </a:r>
            <a:r>
              <a:rPr lang="en-GB" dirty="0" err="1"/>
              <a:t>Maetzler</a:t>
            </a:r>
            <a:r>
              <a:rPr lang="en-GB" dirty="0"/>
              <a:t> W, </a:t>
            </a:r>
            <a:r>
              <a:rPr lang="en-GB" dirty="0" err="1"/>
              <a:t>Guthoff</a:t>
            </a:r>
            <a:r>
              <a:rPr lang="en-GB" dirty="0"/>
              <a:t> R, Grunwald M, Hummel T. Sensory Dysfunction in Old Age. </a:t>
            </a:r>
            <a:r>
              <a:rPr lang="en-GB" dirty="0" err="1"/>
              <a:t>Dtsch</a:t>
            </a:r>
            <a:r>
              <a:rPr lang="en-GB" dirty="0"/>
              <a:t> </a:t>
            </a:r>
            <a:r>
              <a:rPr lang="en-GB" dirty="0" err="1"/>
              <a:t>Arztebl</a:t>
            </a:r>
            <a:r>
              <a:rPr lang="en-GB" dirty="0"/>
              <a:t> Int. 2021 Jul 26;118(29-30):512-520. </a:t>
            </a:r>
            <a:r>
              <a:rPr lang="en-GB" dirty="0" err="1"/>
              <a:t>doi</a:t>
            </a:r>
            <a:r>
              <a:rPr lang="en-GB" dirty="0"/>
              <a:t>: 10.3238/arztebl.m2021.0212. PMID: 34158149; PMCID: PMC8476826.</a:t>
            </a:r>
          </a:p>
          <a:p>
            <a:r>
              <a:rPr lang="en-GB" dirty="0"/>
              <a:t>Mental Health Foundation (2024) Older people: statistics. [Online] Available at:  </a:t>
            </a:r>
            <a:r>
              <a:rPr lang="en-GB" dirty="0">
                <a:hlinkClick r:id="rId2"/>
              </a:rPr>
              <a:t>https://www.mentalhealth.org.uk/explore-mental-health/statistics/older-people-statistics</a:t>
            </a:r>
            <a:r>
              <a:rPr lang="en-GB" dirty="0"/>
              <a:t>. Accessed 16</a:t>
            </a:r>
            <a:r>
              <a:rPr lang="en-GB" baseline="30000" dirty="0"/>
              <a:t>th</a:t>
            </a:r>
            <a:r>
              <a:rPr lang="en-GB" dirty="0"/>
              <a:t> June 2025</a:t>
            </a:r>
          </a:p>
          <a:p>
            <a:r>
              <a:rPr lang="en-GB" dirty="0"/>
              <a:t>World Health Organization (2023) Mental health of older adults. [Online] Available at: </a:t>
            </a:r>
            <a:r>
              <a:rPr lang="en-GB" dirty="0">
                <a:hlinkClick r:id="rId3"/>
              </a:rPr>
              <a:t>https://www.who.int/news-room/fact-sheets/detail/mental-health-of-older-adults</a:t>
            </a:r>
            <a:r>
              <a:rPr lang="en-GB" dirty="0"/>
              <a:t>. Accessed 16</a:t>
            </a:r>
            <a:r>
              <a:rPr lang="en-GB" baseline="30000" dirty="0"/>
              <a:t>th</a:t>
            </a:r>
            <a:r>
              <a:rPr lang="en-GB" dirty="0"/>
              <a:t> June 2025.</a:t>
            </a:r>
          </a:p>
          <a:p>
            <a:r>
              <a:rPr lang="en-GB" dirty="0"/>
              <a:t>National Institute for Aging (2024) Cognitive Health and Older People. [Online] available at: </a:t>
            </a:r>
            <a:r>
              <a:rPr lang="en-GB" dirty="0">
                <a:hlinkClick r:id="rId4"/>
              </a:rPr>
              <a:t>https://www.nia.nih.gov/health/brain-health/cognitive-health-and-older-adults/</a:t>
            </a:r>
            <a:r>
              <a:rPr lang="en-GB" dirty="0"/>
              <a:t> Accessed 16</a:t>
            </a:r>
            <a:r>
              <a:rPr lang="en-GB" baseline="30000" dirty="0"/>
              <a:t>th</a:t>
            </a:r>
            <a:r>
              <a:rPr lang="en-GB" dirty="0"/>
              <a:t> July 2025</a:t>
            </a:r>
          </a:p>
        </p:txBody>
      </p:sp>
    </p:spTree>
    <p:extLst>
      <p:ext uri="{BB962C8B-B14F-4D97-AF65-F5344CB8AC3E}">
        <p14:creationId xmlns:p14="http://schemas.microsoft.com/office/powerpoint/2010/main" val="2129913937"/>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1642</Words>
  <Application>Microsoft Office PowerPoint</Application>
  <PresentationFormat>Widescreen</PresentationFormat>
  <Paragraphs>177</Paragraphs>
  <Slides>28</Slides>
  <Notes>10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Arial</vt:lpstr>
      <vt:lpstr>Grandview Display</vt:lpstr>
      <vt:lpstr>Neue Haas Grotesk Text Pro</vt:lpstr>
      <vt:lpstr>DashVTI</vt:lpstr>
      <vt:lpstr>Empowering the Older Person:</vt:lpstr>
      <vt:lpstr>Contents page</vt:lpstr>
      <vt:lpstr>Lecture Aim</vt:lpstr>
      <vt:lpstr>Learning Objectives </vt:lpstr>
      <vt:lpstr>“What do you think older people need most?”</vt:lpstr>
      <vt:lpstr>Are an older person’s needs different from others? </vt:lpstr>
      <vt:lpstr>The needs of the older person</vt:lpstr>
      <vt:lpstr>Needs of the older person </vt:lpstr>
      <vt:lpstr>Physical needs:  </vt:lpstr>
      <vt:lpstr>Physical Needs: Problems and Challenge</vt:lpstr>
      <vt:lpstr>Physical Needs: Implications</vt:lpstr>
      <vt:lpstr>Emotional Needs: Psychological Aspects </vt:lpstr>
      <vt:lpstr>Mental health </vt:lpstr>
      <vt:lpstr>Beyond “Normal Ageing”: Emotional Needs: Causes &amp; Implications </vt:lpstr>
      <vt:lpstr>Emotional Needs: Causes </vt:lpstr>
      <vt:lpstr>Emotional Needs: Implications</vt:lpstr>
      <vt:lpstr>Case Study Analysis </vt:lpstr>
      <vt:lpstr>Presenting Issues: </vt:lpstr>
      <vt:lpstr>Break</vt:lpstr>
      <vt:lpstr>Cognitive Needs </vt:lpstr>
      <vt:lpstr>Brain Function </vt:lpstr>
      <vt:lpstr>Mild-Cognitive impairment </vt:lpstr>
      <vt:lpstr>Cognitive needs</vt:lpstr>
      <vt:lpstr>Cognitive Needs: Implications </vt:lpstr>
      <vt:lpstr>Getting Creative </vt:lpstr>
      <vt:lpstr>Getting creative: Pitch and Play </vt:lpstr>
      <vt:lpstr>Reflection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2025-06-13T12:54:36Z</dcterms:created>
  <dcterms:modified xsi:type="dcterms:W3CDTF">2026-01-20T10:26:00Z</dcterms:modified>
</cp:coreProperties>
</file>