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4"/>
  </p:notesMasterIdLst>
  <p:sldIdLst>
    <p:sldId id="719" r:id="rId24"/>
    <p:sldId id="301" r:id="rId25"/>
    <p:sldId id="302" r:id="rId26"/>
    <p:sldId id="835" r:id="rId27"/>
    <p:sldId id="1110" r:id="rId28"/>
    <p:sldId id="1111" r:id="rId29"/>
    <p:sldId id="1112" r:id="rId30"/>
    <p:sldId id="1113" r:id="rId31"/>
    <p:sldId id="1114" r:id="rId32"/>
    <p:sldId id="1115" r:id="rId33"/>
    <p:sldId id="1116" r:id="rId34"/>
    <p:sldId id="1117" r:id="rId35"/>
    <p:sldId id="1118" r:id="rId36"/>
    <p:sldId id="1119" r:id="rId37"/>
    <p:sldId id="1120" r:id="rId38"/>
    <p:sldId id="1121" r:id="rId39"/>
    <p:sldId id="1122" r:id="rId40"/>
    <p:sldId id="1123" r:id="rId41"/>
    <p:sldId id="1124" r:id="rId42"/>
    <p:sldId id="1125" r:id="rId43"/>
    <p:sldId id="1127" r:id="rId44"/>
    <p:sldId id="1134" r:id="rId45"/>
    <p:sldId id="1128" r:id="rId46"/>
    <p:sldId id="1130" r:id="rId47"/>
    <p:sldId id="1131" r:id="rId48"/>
    <p:sldId id="1132" r:id="rId49"/>
    <p:sldId id="1133" r:id="rId50"/>
    <p:sldId id="1135" r:id="rId51"/>
    <p:sldId id="1136" r:id="rId52"/>
    <p:sldId id="721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1630C2-6A2A-4D23-88FA-0B53C9C54B45}" v="3484" dt="2023-03-27T08:07:08.1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2628" autoAdjust="0"/>
  </p:normalViewPr>
  <p:slideViewPr>
    <p:cSldViewPr snapToGrid="0">
      <p:cViewPr>
        <p:scale>
          <a:sx n="50" d="100"/>
          <a:sy n="50" d="100"/>
        </p:scale>
        <p:origin x="48" y="75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21630C2-6A2A-4D23-88FA-0B53C9C54B45}"/>
    <pc:docChg chg="undo custSel addSld delSld modSld">
      <pc:chgData name="Stalin Jacob Wilson Packia Dhas" userId="050d7d71-3621-4503-95e8-1c9a9d962492" providerId="ADAL" clId="{C21630C2-6A2A-4D23-88FA-0B53C9C54B45}" dt="2023-03-27T08:09:35.284" v="11173" actId="20577"/>
      <pc:docMkLst>
        <pc:docMk/>
      </pc:docMkLst>
      <pc:sldChg chg="modSp mod">
        <pc:chgData name="Stalin Jacob Wilson Packia Dhas" userId="050d7d71-3621-4503-95e8-1c9a9d962492" providerId="ADAL" clId="{C21630C2-6A2A-4D23-88FA-0B53C9C54B45}" dt="2023-03-27T08:09:13.853" v="11109" actId="113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21630C2-6A2A-4D23-88FA-0B53C9C54B45}" dt="2023-03-27T08:09:13.853" v="11109" actId="113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21630C2-6A2A-4D23-88FA-0B53C9C54B45}" dt="2023-03-27T08:09:35.284" v="11173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C21630C2-6A2A-4D23-88FA-0B53C9C54B45}" dt="2023-03-27T08:09:35.284" v="11173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21630C2-6A2A-4D23-88FA-0B53C9C54B45}" dt="2023-03-27T00:04:06.162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21630C2-6A2A-4D23-88FA-0B53C9C54B45}" dt="2023-03-27T00:04:06.162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C21630C2-6A2A-4D23-88FA-0B53C9C54B45}" dt="2023-03-27T00:34:54.472" v="2290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C21630C2-6A2A-4D23-88FA-0B53C9C54B45}" dt="2023-03-27T00:34:54.472" v="2290" actId="20577"/>
          <ac:spMkLst>
            <pc:docMk/>
            <pc:sldMk cId="1608782815" sldId="721"/>
            <ac:spMk id="4" creationId="{32C3C7A6-E982-4ABF-9D9D-B78A86B2D4DF}"/>
          </ac:spMkLst>
        </pc:spChg>
      </pc:sldChg>
      <pc:sldChg chg="addSp modSp mod">
        <pc:chgData name="Stalin Jacob Wilson Packia Dhas" userId="050d7d71-3621-4503-95e8-1c9a9d962492" providerId="ADAL" clId="{C21630C2-6A2A-4D23-88FA-0B53C9C54B45}" dt="2023-03-27T07:18:37.349" v="10659" actId="27636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C21630C2-6A2A-4D23-88FA-0B53C9C54B45}" dt="2023-03-27T00:05:51.204" v="37" actId="20577"/>
          <ac:spMkLst>
            <pc:docMk/>
            <pc:sldMk cId="1619884069" sldId="8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18:37.349" v="10659" actId="27636"/>
          <ac:spMkLst>
            <pc:docMk/>
            <pc:sldMk cId="1619884069" sldId="83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0:04:10.835" v="3" actId="20577"/>
          <ac:spMkLst>
            <pc:docMk/>
            <pc:sldMk cId="1619884069" sldId="835"/>
            <ac:spMk id="7" creationId="{00000000-0000-0000-0000-000000000000}"/>
          </ac:spMkLst>
        </pc:spChg>
        <pc:picChg chg="add mod">
          <ac:chgData name="Stalin Jacob Wilson Packia Dhas" userId="050d7d71-3621-4503-95e8-1c9a9d962492" providerId="ADAL" clId="{C21630C2-6A2A-4D23-88FA-0B53C9C54B45}" dt="2023-03-27T00:11:43.431" v="540" actId="14100"/>
          <ac:picMkLst>
            <pc:docMk/>
            <pc:sldMk cId="1619884069" sldId="835"/>
            <ac:picMk id="1026" creationId="{4F219F8C-9E63-A9B0-2BCF-17F30A7530CD}"/>
          </ac:picMkLst>
        </pc:picChg>
      </pc:sldChg>
      <pc:sldChg chg="del">
        <pc:chgData name="Stalin Jacob Wilson Packia Dhas" userId="050d7d71-3621-4503-95e8-1c9a9d962492" providerId="ADAL" clId="{C21630C2-6A2A-4D23-88FA-0B53C9C54B45}" dt="2023-03-27T00:34:42.670" v="2277" actId="47"/>
        <pc:sldMkLst>
          <pc:docMk/>
          <pc:sldMk cId="3210583772" sldId="1096"/>
        </pc:sldMkLst>
      </pc:sldChg>
      <pc:sldChg chg="del">
        <pc:chgData name="Stalin Jacob Wilson Packia Dhas" userId="050d7d71-3621-4503-95e8-1c9a9d962492" providerId="ADAL" clId="{C21630C2-6A2A-4D23-88FA-0B53C9C54B45}" dt="2023-03-27T00:34:42.933" v="2279" actId="47"/>
        <pc:sldMkLst>
          <pc:docMk/>
          <pc:sldMk cId="1127387391" sldId="1097"/>
        </pc:sldMkLst>
      </pc:sldChg>
      <pc:sldChg chg="del">
        <pc:chgData name="Stalin Jacob Wilson Packia Dhas" userId="050d7d71-3621-4503-95e8-1c9a9d962492" providerId="ADAL" clId="{C21630C2-6A2A-4D23-88FA-0B53C9C54B45}" dt="2023-03-27T00:34:43.057" v="2280" actId="47"/>
        <pc:sldMkLst>
          <pc:docMk/>
          <pc:sldMk cId="3737933415" sldId="1098"/>
        </pc:sldMkLst>
      </pc:sldChg>
      <pc:sldChg chg="del">
        <pc:chgData name="Stalin Jacob Wilson Packia Dhas" userId="050d7d71-3621-4503-95e8-1c9a9d962492" providerId="ADAL" clId="{C21630C2-6A2A-4D23-88FA-0B53C9C54B45}" dt="2023-03-27T00:34:43.188" v="2281" actId="47"/>
        <pc:sldMkLst>
          <pc:docMk/>
          <pc:sldMk cId="692167777" sldId="1099"/>
        </pc:sldMkLst>
      </pc:sldChg>
      <pc:sldChg chg="del">
        <pc:chgData name="Stalin Jacob Wilson Packia Dhas" userId="050d7d71-3621-4503-95e8-1c9a9d962492" providerId="ADAL" clId="{C21630C2-6A2A-4D23-88FA-0B53C9C54B45}" dt="2023-03-27T00:34:43.329" v="2282" actId="47"/>
        <pc:sldMkLst>
          <pc:docMk/>
          <pc:sldMk cId="417336863" sldId="1100"/>
        </pc:sldMkLst>
      </pc:sldChg>
      <pc:sldChg chg="del">
        <pc:chgData name="Stalin Jacob Wilson Packia Dhas" userId="050d7d71-3621-4503-95e8-1c9a9d962492" providerId="ADAL" clId="{C21630C2-6A2A-4D23-88FA-0B53C9C54B45}" dt="2023-03-27T00:34:43.459" v="2283" actId="47"/>
        <pc:sldMkLst>
          <pc:docMk/>
          <pc:sldMk cId="1932992480" sldId="1101"/>
        </pc:sldMkLst>
      </pc:sldChg>
      <pc:sldChg chg="del">
        <pc:chgData name="Stalin Jacob Wilson Packia Dhas" userId="050d7d71-3621-4503-95e8-1c9a9d962492" providerId="ADAL" clId="{C21630C2-6A2A-4D23-88FA-0B53C9C54B45}" dt="2023-03-27T00:34:42.492" v="2276" actId="47"/>
        <pc:sldMkLst>
          <pc:docMk/>
          <pc:sldMk cId="3725227964" sldId="1102"/>
        </pc:sldMkLst>
      </pc:sldChg>
      <pc:sldChg chg="del">
        <pc:chgData name="Stalin Jacob Wilson Packia Dhas" userId="050d7d71-3621-4503-95e8-1c9a9d962492" providerId="ADAL" clId="{C21630C2-6A2A-4D23-88FA-0B53C9C54B45}" dt="2023-03-27T00:34:42.816" v="2278" actId="47"/>
        <pc:sldMkLst>
          <pc:docMk/>
          <pc:sldMk cId="2035889685" sldId="1103"/>
        </pc:sldMkLst>
      </pc:sldChg>
      <pc:sldChg chg="del">
        <pc:chgData name="Stalin Jacob Wilson Packia Dhas" userId="050d7d71-3621-4503-95e8-1c9a9d962492" providerId="ADAL" clId="{C21630C2-6A2A-4D23-88FA-0B53C9C54B45}" dt="2023-03-27T00:34:43.606" v="2284" actId="47"/>
        <pc:sldMkLst>
          <pc:docMk/>
          <pc:sldMk cId="2966092679" sldId="1104"/>
        </pc:sldMkLst>
      </pc:sldChg>
      <pc:sldChg chg="del">
        <pc:chgData name="Stalin Jacob Wilson Packia Dhas" userId="050d7d71-3621-4503-95e8-1c9a9d962492" providerId="ADAL" clId="{C21630C2-6A2A-4D23-88FA-0B53C9C54B45}" dt="2023-03-27T00:34:43.862" v="2286" actId="47"/>
        <pc:sldMkLst>
          <pc:docMk/>
          <pc:sldMk cId="4152964954" sldId="1105"/>
        </pc:sldMkLst>
      </pc:sldChg>
      <pc:sldChg chg="del">
        <pc:chgData name="Stalin Jacob Wilson Packia Dhas" userId="050d7d71-3621-4503-95e8-1c9a9d962492" providerId="ADAL" clId="{C21630C2-6A2A-4D23-88FA-0B53C9C54B45}" dt="2023-03-27T00:34:43.753" v="2285" actId="47"/>
        <pc:sldMkLst>
          <pc:docMk/>
          <pc:sldMk cId="1754967785" sldId="1106"/>
        </pc:sldMkLst>
      </pc:sldChg>
      <pc:sldChg chg="del">
        <pc:chgData name="Stalin Jacob Wilson Packia Dhas" userId="050d7d71-3621-4503-95e8-1c9a9d962492" providerId="ADAL" clId="{C21630C2-6A2A-4D23-88FA-0B53C9C54B45}" dt="2023-03-27T00:34:43.986" v="2287" actId="47"/>
        <pc:sldMkLst>
          <pc:docMk/>
          <pc:sldMk cId="313146705" sldId="1107"/>
        </pc:sldMkLst>
      </pc:sldChg>
      <pc:sldChg chg="del">
        <pc:chgData name="Stalin Jacob Wilson Packia Dhas" userId="050d7d71-3621-4503-95e8-1c9a9d962492" providerId="ADAL" clId="{C21630C2-6A2A-4D23-88FA-0B53C9C54B45}" dt="2023-03-27T00:34:46.337" v="2288" actId="47"/>
        <pc:sldMkLst>
          <pc:docMk/>
          <pc:sldMk cId="1618614159" sldId="1108"/>
        </pc:sldMkLst>
      </pc:sldChg>
      <pc:sldChg chg="del">
        <pc:chgData name="Stalin Jacob Wilson Packia Dhas" userId="050d7d71-3621-4503-95e8-1c9a9d962492" providerId="ADAL" clId="{C21630C2-6A2A-4D23-88FA-0B53C9C54B45}" dt="2023-03-27T00:34:47.049" v="2289" actId="47"/>
        <pc:sldMkLst>
          <pc:docMk/>
          <pc:sldMk cId="2112514440" sldId="1109"/>
        </pc:sldMkLst>
      </pc:sldChg>
      <pc:sldChg chg="addSp delSp modSp add mod">
        <pc:chgData name="Stalin Jacob Wilson Packia Dhas" userId="050d7d71-3621-4503-95e8-1c9a9d962492" providerId="ADAL" clId="{C21630C2-6A2A-4D23-88FA-0B53C9C54B45}" dt="2023-03-27T07:20:04.325" v="10671" actId="113"/>
        <pc:sldMkLst>
          <pc:docMk/>
          <pc:sldMk cId="315523790" sldId="1110"/>
        </pc:sldMkLst>
        <pc:spChg chg="mod">
          <ac:chgData name="Stalin Jacob Wilson Packia Dhas" userId="050d7d71-3621-4503-95e8-1c9a9d962492" providerId="ADAL" clId="{C21630C2-6A2A-4D23-88FA-0B53C9C54B45}" dt="2023-03-27T00:12:01.470" v="576" actId="20577"/>
          <ac:spMkLst>
            <pc:docMk/>
            <pc:sldMk cId="315523790" sldId="111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20:04.325" v="10671" actId="113"/>
          <ac:spMkLst>
            <pc:docMk/>
            <pc:sldMk cId="315523790" sldId="111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21630C2-6A2A-4D23-88FA-0B53C9C54B45}" dt="2023-03-27T00:18:28.778" v="1101" actId="1076"/>
          <ac:picMkLst>
            <pc:docMk/>
            <pc:sldMk cId="315523790" sldId="1110"/>
            <ac:picMk id="5" creationId="{BB3803C1-7C61-AF6D-ABFC-558AA4B8D4AF}"/>
          </ac:picMkLst>
        </pc:picChg>
        <pc:picChg chg="del">
          <ac:chgData name="Stalin Jacob Wilson Packia Dhas" userId="050d7d71-3621-4503-95e8-1c9a9d962492" providerId="ADAL" clId="{C21630C2-6A2A-4D23-88FA-0B53C9C54B45}" dt="2023-03-27T00:12:05.827" v="577" actId="478"/>
          <ac:picMkLst>
            <pc:docMk/>
            <pc:sldMk cId="315523790" sldId="1110"/>
            <ac:picMk id="1026" creationId="{4F219F8C-9E63-A9B0-2BCF-17F30A7530CD}"/>
          </ac:picMkLst>
        </pc:picChg>
      </pc:sldChg>
      <pc:sldChg chg="delSp modSp add mod">
        <pc:chgData name="Stalin Jacob Wilson Packia Dhas" userId="050d7d71-3621-4503-95e8-1c9a9d962492" providerId="ADAL" clId="{C21630C2-6A2A-4D23-88FA-0B53C9C54B45}" dt="2023-03-27T07:21:23.677" v="10680" actId="113"/>
        <pc:sldMkLst>
          <pc:docMk/>
          <pc:sldMk cId="3073654992" sldId="1111"/>
        </pc:sldMkLst>
        <pc:spChg chg="mod">
          <ac:chgData name="Stalin Jacob Wilson Packia Dhas" userId="050d7d71-3621-4503-95e8-1c9a9d962492" providerId="ADAL" clId="{C21630C2-6A2A-4D23-88FA-0B53C9C54B45}" dt="2023-03-27T00:19:28.054" v="1113" actId="20577"/>
          <ac:spMkLst>
            <pc:docMk/>
            <pc:sldMk cId="3073654992" sldId="111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21:23.677" v="10680" actId="113"/>
          <ac:spMkLst>
            <pc:docMk/>
            <pc:sldMk cId="3073654992" sldId="1111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21630C2-6A2A-4D23-88FA-0B53C9C54B45}" dt="2023-03-27T00:18:52.086" v="1103" actId="478"/>
          <ac:picMkLst>
            <pc:docMk/>
            <pc:sldMk cId="3073654992" sldId="1111"/>
            <ac:picMk id="5" creationId="{BB3803C1-7C61-AF6D-ABFC-558AA4B8D4AF}"/>
          </ac:picMkLst>
        </pc:picChg>
      </pc:sldChg>
      <pc:sldChg chg="addSp modSp add mod">
        <pc:chgData name="Stalin Jacob Wilson Packia Dhas" userId="050d7d71-3621-4503-95e8-1c9a9d962492" providerId="ADAL" clId="{C21630C2-6A2A-4D23-88FA-0B53C9C54B45}" dt="2023-03-27T07:30:58.071" v="10693" actId="1076"/>
        <pc:sldMkLst>
          <pc:docMk/>
          <pc:sldMk cId="3619279029" sldId="1112"/>
        </pc:sldMkLst>
        <pc:spChg chg="mod">
          <ac:chgData name="Stalin Jacob Wilson Packia Dhas" userId="050d7d71-3621-4503-95e8-1c9a9d962492" providerId="ADAL" clId="{C21630C2-6A2A-4D23-88FA-0B53C9C54B45}" dt="2023-03-27T00:26:58.322" v="1729" actId="20577"/>
          <ac:spMkLst>
            <pc:docMk/>
            <pc:sldMk cId="3619279029" sldId="111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22:54.937" v="10686" actId="113"/>
          <ac:spMkLst>
            <pc:docMk/>
            <pc:sldMk cId="3619279029" sldId="1112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C21630C2-6A2A-4D23-88FA-0B53C9C54B45}" dt="2023-03-27T07:30:58.071" v="10693" actId="1076"/>
          <ac:picMkLst>
            <pc:docMk/>
            <pc:sldMk cId="3619279029" sldId="1112"/>
            <ac:picMk id="2050" creationId="{697EFF1A-501A-DA9E-5D3A-79069D042681}"/>
          </ac:picMkLst>
        </pc:picChg>
      </pc:sldChg>
      <pc:sldChg chg="modSp add mod">
        <pc:chgData name="Stalin Jacob Wilson Packia Dhas" userId="050d7d71-3621-4503-95e8-1c9a9d962492" providerId="ADAL" clId="{C21630C2-6A2A-4D23-88FA-0B53C9C54B45}" dt="2023-03-27T07:32:39.146" v="10699" actId="113"/>
        <pc:sldMkLst>
          <pc:docMk/>
          <pc:sldMk cId="1443008096" sldId="1113"/>
        </pc:sldMkLst>
        <pc:spChg chg="mod">
          <ac:chgData name="Stalin Jacob Wilson Packia Dhas" userId="050d7d71-3621-4503-95e8-1c9a9d962492" providerId="ADAL" clId="{C21630C2-6A2A-4D23-88FA-0B53C9C54B45}" dt="2023-03-27T00:36:13.512" v="2352" actId="20577"/>
          <ac:spMkLst>
            <pc:docMk/>
            <pc:sldMk cId="1443008096" sldId="111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32:39.146" v="10699" actId="113"/>
          <ac:spMkLst>
            <pc:docMk/>
            <pc:sldMk cId="1443008096" sldId="111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C21630C2-6A2A-4D23-88FA-0B53C9C54B45}" dt="2023-03-27T07:35:08.502" v="10719" actId="113"/>
        <pc:sldMkLst>
          <pc:docMk/>
          <pc:sldMk cId="4087287333" sldId="1114"/>
        </pc:sldMkLst>
        <pc:spChg chg="mod">
          <ac:chgData name="Stalin Jacob Wilson Packia Dhas" userId="050d7d71-3621-4503-95e8-1c9a9d962492" providerId="ADAL" clId="{C21630C2-6A2A-4D23-88FA-0B53C9C54B45}" dt="2023-03-27T00:50:02.865" v="3078" actId="20577"/>
          <ac:spMkLst>
            <pc:docMk/>
            <pc:sldMk cId="4087287333" sldId="111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35:08.502" v="10719" actId="113"/>
          <ac:spMkLst>
            <pc:docMk/>
            <pc:sldMk cId="4087287333" sldId="1114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C21630C2-6A2A-4D23-88FA-0B53C9C54B45}" dt="2023-03-27T07:36:09.239" v="10738" actId="113"/>
        <pc:sldMkLst>
          <pc:docMk/>
          <pc:sldMk cId="2411050763" sldId="1115"/>
        </pc:sldMkLst>
        <pc:spChg chg="del mod">
          <ac:chgData name="Stalin Jacob Wilson Packia Dhas" userId="050d7d71-3621-4503-95e8-1c9a9d962492" providerId="ADAL" clId="{C21630C2-6A2A-4D23-88FA-0B53C9C54B45}" dt="2023-03-27T01:00:43.031" v="3803" actId="22"/>
          <ac:spMkLst>
            <pc:docMk/>
            <pc:sldMk cId="2411050763" sldId="1115"/>
            <ac:spMk id="3" creationId="{00000000-0000-0000-0000-000000000000}"/>
          </ac:spMkLst>
        </pc:spChg>
        <pc:spChg chg="add mod">
          <ac:chgData name="Stalin Jacob Wilson Packia Dhas" userId="050d7d71-3621-4503-95e8-1c9a9d962492" providerId="ADAL" clId="{C21630C2-6A2A-4D23-88FA-0B53C9C54B45}" dt="2023-03-27T07:36:09.239" v="10738" actId="113"/>
          <ac:spMkLst>
            <pc:docMk/>
            <pc:sldMk cId="2411050763" sldId="1115"/>
            <ac:spMk id="9" creationId="{F3F1991F-3479-C5DD-3BF4-5067CC3B1BD6}"/>
          </ac:spMkLst>
        </pc:spChg>
        <pc:picChg chg="add del mod ord">
          <ac:chgData name="Stalin Jacob Wilson Packia Dhas" userId="050d7d71-3621-4503-95e8-1c9a9d962492" providerId="ADAL" clId="{C21630C2-6A2A-4D23-88FA-0B53C9C54B45}" dt="2023-03-27T01:01:02.093" v="3805" actId="21"/>
          <ac:picMkLst>
            <pc:docMk/>
            <pc:sldMk cId="2411050763" sldId="1115"/>
            <ac:picMk id="5" creationId="{FBE1099F-7228-F122-337F-CE418EC88A42}"/>
          </ac:picMkLst>
        </pc:picChg>
        <pc:picChg chg="add mod">
          <ac:chgData name="Stalin Jacob Wilson Packia Dhas" userId="050d7d71-3621-4503-95e8-1c9a9d962492" providerId="ADAL" clId="{C21630C2-6A2A-4D23-88FA-0B53C9C54B45}" dt="2023-03-27T01:02:46.245" v="3962" actId="1076"/>
          <ac:picMkLst>
            <pc:docMk/>
            <pc:sldMk cId="2411050763" sldId="1115"/>
            <ac:picMk id="10" creationId="{C9116219-6953-B763-81EB-397C93B2583C}"/>
          </ac:picMkLst>
        </pc:picChg>
      </pc:sldChg>
      <pc:sldChg chg="delSp modSp add mod">
        <pc:chgData name="Stalin Jacob Wilson Packia Dhas" userId="050d7d71-3621-4503-95e8-1c9a9d962492" providerId="ADAL" clId="{C21630C2-6A2A-4D23-88FA-0B53C9C54B45}" dt="2023-03-27T07:38:19.194" v="10758" actId="27636"/>
        <pc:sldMkLst>
          <pc:docMk/>
          <pc:sldMk cId="61240835" sldId="1116"/>
        </pc:sldMkLst>
        <pc:spChg chg="mod">
          <ac:chgData name="Stalin Jacob Wilson Packia Dhas" userId="050d7d71-3621-4503-95e8-1c9a9d962492" providerId="ADAL" clId="{C21630C2-6A2A-4D23-88FA-0B53C9C54B45}" dt="2023-03-27T07:38:19.194" v="10758" actId="27636"/>
          <ac:spMkLst>
            <pc:docMk/>
            <pc:sldMk cId="61240835" sldId="1116"/>
            <ac:spMk id="9" creationId="{F3F1991F-3479-C5DD-3BF4-5067CC3B1BD6}"/>
          </ac:spMkLst>
        </pc:spChg>
        <pc:picChg chg="del">
          <ac:chgData name="Stalin Jacob Wilson Packia Dhas" userId="050d7d71-3621-4503-95e8-1c9a9d962492" providerId="ADAL" clId="{C21630C2-6A2A-4D23-88FA-0B53C9C54B45}" dt="2023-03-27T01:05:00.819" v="4240" actId="478"/>
          <ac:picMkLst>
            <pc:docMk/>
            <pc:sldMk cId="61240835" sldId="1116"/>
            <ac:picMk id="10" creationId="{C9116219-6953-B763-81EB-397C93B2583C}"/>
          </ac:picMkLst>
        </pc:picChg>
      </pc:sldChg>
      <pc:sldChg chg="modSp add mod">
        <pc:chgData name="Stalin Jacob Wilson Packia Dhas" userId="050d7d71-3621-4503-95e8-1c9a9d962492" providerId="ADAL" clId="{C21630C2-6A2A-4D23-88FA-0B53C9C54B45}" dt="2023-03-27T07:37:15.538" v="10754" actId="27636"/>
        <pc:sldMkLst>
          <pc:docMk/>
          <pc:sldMk cId="1340517524" sldId="1117"/>
        </pc:sldMkLst>
        <pc:spChg chg="mod">
          <ac:chgData name="Stalin Jacob Wilson Packia Dhas" userId="050d7d71-3621-4503-95e8-1c9a9d962492" providerId="ADAL" clId="{C21630C2-6A2A-4D23-88FA-0B53C9C54B45}" dt="2023-03-27T07:37:15.538" v="10754" actId="27636"/>
          <ac:spMkLst>
            <pc:docMk/>
            <pc:sldMk cId="1340517524" sldId="1117"/>
            <ac:spMk id="9" creationId="{F3F1991F-3479-C5DD-3BF4-5067CC3B1BD6}"/>
          </ac:spMkLst>
        </pc:spChg>
      </pc:sldChg>
      <pc:sldChg chg="modSp add mod">
        <pc:chgData name="Stalin Jacob Wilson Packia Dhas" userId="050d7d71-3621-4503-95e8-1c9a9d962492" providerId="ADAL" clId="{C21630C2-6A2A-4D23-88FA-0B53C9C54B45}" dt="2023-03-27T07:38:06.541" v="10756" actId="113"/>
        <pc:sldMkLst>
          <pc:docMk/>
          <pc:sldMk cId="2497841881" sldId="1118"/>
        </pc:sldMkLst>
        <pc:spChg chg="mod">
          <ac:chgData name="Stalin Jacob Wilson Packia Dhas" userId="050d7d71-3621-4503-95e8-1c9a9d962492" providerId="ADAL" clId="{C21630C2-6A2A-4D23-88FA-0B53C9C54B45}" dt="2023-03-27T07:38:06.541" v="10756" actId="113"/>
          <ac:spMkLst>
            <pc:docMk/>
            <pc:sldMk cId="2497841881" sldId="1118"/>
            <ac:spMk id="9" creationId="{F3F1991F-3479-C5DD-3BF4-5067CC3B1BD6}"/>
          </ac:spMkLst>
        </pc:spChg>
      </pc:sldChg>
      <pc:sldChg chg="addSp modSp add mod">
        <pc:chgData name="Stalin Jacob Wilson Packia Dhas" userId="050d7d71-3621-4503-95e8-1c9a9d962492" providerId="ADAL" clId="{C21630C2-6A2A-4D23-88FA-0B53C9C54B45}" dt="2023-03-27T07:39:29.326" v="10771" actId="113"/>
        <pc:sldMkLst>
          <pc:docMk/>
          <pc:sldMk cId="1263230326" sldId="1119"/>
        </pc:sldMkLst>
        <pc:spChg chg="mod">
          <ac:chgData name="Stalin Jacob Wilson Packia Dhas" userId="050d7d71-3621-4503-95e8-1c9a9d962492" providerId="ADAL" clId="{C21630C2-6A2A-4D23-88FA-0B53C9C54B45}" dt="2023-03-27T07:39:29.326" v="10771" actId="113"/>
          <ac:spMkLst>
            <pc:docMk/>
            <pc:sldMk cId="1263230326" sldId="1119"/>
            <ac:spMk id="9" creationId="{F3F1991F-3479-C5DD-3BF4-5067CC3B1BD6}"/>
          </ac:spMkLst>
        </pc:spChg>
        <pc:picChg chg="add mod">
          <ac:chgData name="Stalin Jacob Wilson Packia Dhas" userId="050d7d71-3621-4503-95e8-1c9a9d962492" providerId="ADAL" clId="{C21630C2-6A2A-4D23-88FA-0B53C9C54B45}" dt="2023-03-27T01:41:27.358" v="5300" actId="1076"/>
          <ac:picMkLst>
            <pc:docMk/>
            <pc:sldMk cId="1263230326" sldId="1119"/>
            <ac:picMk id="4" creationId="{7C94600A-41EC-A0A9-E827-1E02D2BBD609}"/>
          </ac:picMkLst>
        </pc:picChg>
      </pc:sldChg>
      <pc:sldChg chg="delSp modSp add mod">
        <pc:chgData name="Stalin Jacob Wilson Packia Dhas" userId="050d7d71-3621-4503-95e8-1c9a9d962492" providerId="ADAL" clId="{C21630C2-6A2A-4D23-88FA-0B53C9C54B45}" dt="2023-03-27T07:40:31.712" v="10779" actId="113"/>
        <pc:sldMkLst>
          <pc:docMk/>
          <pc:sldMk cId="3542189157" sldId="1120"/>
        </pc:sldMkLst>
        <pc:spChg chg="mod">
          <ac:chgData name="Stalin Jacob Wilson Packia Dhas" userId="050d7d71-3621-4503-95e8-1c9a9d962492" providerId="ADAL" clId="{C21630C2-6A2A-4D23-88FA-0B53C9C54B45}" dt="2023-03-27T07:40:31.712" v="10779" actId="113"/>
          <ac:spMkLst>
            <pc:docMk/>
            <pc:sldMk cId="3542189157" sldId="1120"/>
            <ac:spMk id="9" creationId="{F3F1991F-3479-C5DD-3BF4-5067CC3B1BD6}"/>
          </ac:spMkLst>
        </pc:spChg>
        <pc:picChg chg="del">
          <ac:chgData name="Stalin Jacob Wilson Packia Dhas" userId="050d7d71-3621-4503-95e8-1c9a9d962492" providerId="ADAL" clId="{C21630C2-6A2A-4D23-88FA-0B53C9C54B45}" dt="2023-03-27T01:41:35.769" v="5302" actId="478"/>
          <ac:picMkLst>
            <pc:docMk/>
            <pc:sldMk cId="3542189157" sldId="1120"/>
            <ac:picMk id="4" creationId="{7C94600A-41EC-A0A9-E827-1E02D2BBD609}"/>
          </ac:picMkLst>
        </pc:picChg>
      </pc:sldChg>
      <pc:sldChg chg="addSp modSp add mod">
        <pc:chgData name="Stalin Jacob Wilson Packia Dhas" userId="050d7d71-3621-4503-95e8-1c9a9d962492" providerId="ADAL" clId="{C21630C2-6A2A-4D23-88FA-0B53C9C54B45}" dt="2023-03-27T07:42:05.959" v="10791" actId="113"/>
        <pc:sldMkLst>
          <pc:docMk/>
          <pc:sldMk cId="3834202088" sldId="1121"/>
        </pc:sldMkLst>
        <pc:spChg chg="mod">
          <ac:chgData name="Stalin Jacob Wilson Packia Dhas" userId="050d7d71-3621-4503-95e8-1c9a9d962492" providerId="ADAL" clId="{C21630C2-6A2A-4D23-88FA-0B53C9C54B45}" dt="2023-03-27T01:53:08.345" v="5826" actId="20577"/>
          <ac:spMkLst>
            <pc:docMk/>
            <pc:sldMk cId="3834202088" sldId="112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2:05.959" v="10791" actId="113"/>
          <ac:spMkLst>
            <pc:docMk/>
            <pc:sldMk cId="3834202088" sldId="1121"/>
            <ac:spMk id="9" creationId="{F3F1991F-3479-C5DD-3BF4-5067CC3B1BD6}"/>
          </ac:spMkLst>
        </pc:spChg>
        <pc:picChg chg="add mod">
          <ac:chgData name="Stalin Jacob Wilson Packia Dhas" userId="050d7d71-3621-4503-95e8-1c9a9d962492" providerId="ADAL" clId="{C21630C2-6A2A-4D23-88FA-0B53C9C54B45}" dt="2023-03-27T01:58:30.401" v="6226" actId="1076"/>
          <ac:picMkLst>
            <pc:docMk/>
            <pc:sldMk cId="3834202088" sldId="1121"/>
            <ac:picMk id="4" creationId="{A4CBF54B-7444-6C92-C774-806AD613C2CA}"/>
          </ac:picMkLst>
        </pc:picChg>
      </pc:sldChg>
      <pc:sldChg chg="addSp delSp modSp add mod">
        <pc:chgData name="Stalin Jacob Wilson Packia Dhas" userId="050d7d71-3621-4503-95e8-1c9a9d962492" providerId="ADAL" clId="{C21630C2-6A2A-4D23-88FA-0B53C9C54B45}" dt="2023-03-27T07:44:00.715" v="10804" actId="20577"/>
        <pc:sldMkLst>
          <pc:docMk/>
          <pc:sldMk cId="477468258" sldId="1122"/>
        </pc:sldMkLst>
        <pc:spChg chg="mod">
          <ac:chgData name="Stalin Jacob Wilson Packia Dhas" userId="050d7d71-3621-4503-95e8-1c9a9d962492" providerId="ADAL" clId="{C21630C2-6A2A-4D23-88FA-0B53C9C54B45}" dt="2023-03-27T02:02:58.882" v="6313" actId="20577"/>
          <ac:spMkLst>
            <pc:docMk/>
            <pc:sldMk cId="477468258" sldId="112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4:00.715" v="10804" actId="20577"/>
          <ac:spMkLst>
            <pc:docMk/>
            <pc:sldMk cId="477468258" sldId="1122"/>
            <ac:spMk id="9" creationId="{F3F1991F-3479-C5DD-3BF4-5067CC3B1BD6}"/>
          </ac:spMkLst>
        </pc:spChg>
        <pc:picChg chg="del mod">
          <ac:chgData name="Stalin Jacob Wilson Packia Dhas" userId="050d7d71-3621-4503-95e8-1c9a9d962492" providerId="ADAL" clId="{C21630C2-6A2A-4D23-88FA-0B53C9C54B45}" dt="2023-03-27T02:11:10.202" v="6571" actId="478"/>
          <ac:picMkLst>
            <pc:docMk/>
            <pc:sldMk cId="477468258" sldId="1122"/>
            <ac:picMk id="4" creationId="{A4CBF54B-7444-6C92-C774-806AD613C2CA}"/>
          </ac:picMkLst>
        </pc:picChg>
        <pc:picChg chg="add mod">
          <ac:chgData name="Stalin Jacob Wilson Packia Dhas" userId="050d7d71-3621-4503-95e8-1c9a9d962492" providerId="ADAL" clId="{C21630C2-6A2A-4D23-88FA-0B53C9C54B45}" dt="2023-03-27T02:11:45.960" v="6574" actId="1076"/>
          <ac:picMkLst>
            <pc:docMk/>
            <pc:sldMk cId="477468258" sldId="1122"/>
            <ac:picMk id="5" creationId="{7AA99D05-9C12-6D96-9077-9D35142AB924}"/>
          </ac:picMkLst>
        </pc:picChg>
      </pc:sldChg>
      <pc:sldChg chg="addSp delSp modSp add mod">
        <pc:chgData name="Stalin Jacob Wilson Packia Dhas" userId="050d7d71-3621-4503-95e8-1c9a9d962492" providerId="ADAL" clId="{C21630C2-6A2A-4D23-88FA-0B53C9C54B45}" dt="2023-03-27T07:44:39.289" v="10810" actId="113"/>
        <pc:sldMkLst>
          <pc:docMk/>
          <pc:sldMk cId="3171839581" sldId="1123"/>
        </pc:sldMkLst>
        <pc:spChg chg="mod">
          <ac:chgData name="Stalin Jacob Wilson Packia Dhas" userId="050d7d71-3621-4503-95e8-1c9a9d962492" providerId="ADAL" clId="{C21630C2-6A2A-4D23-88FA-0B53C9C54B45}" dt="2023-03-27T02:13:24.380" v="6654" actId="6549"/>
          <ac:spMkLst>
            <pc:docMk/>
            <pc:sldMk cId="3171839581" sldId="112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4:39.289" v="10810" actId="113"/>
          <ac:spMkLst>
            <pc:docMk/>
            <pc:sldMk cId="3171839581" sldId="1123"/>
            <ac:spMk id="9" creationId="{F3F1991F-3479-C5DD-3BF4-5067CC3B1BD6}"/>
          </ac:spMkLst>
        </pc:spChg>
        <pc:picChg chg="add mod">
          <ac:chgData name="Stalin Jacob Wilson Packia Dhas" userId="050d7d71-3621-4503-95e8-1c9a9d962492" providerId="ADAL" clId="{C21630C2-6A2A-4D23-88FA-0B53C9C54B45}" dt="2023-03-27T02:13:40.636" v="6657" actId="1076"/>
          <ac:picMkLst>
            <pc:docMk/>
            <pc:sldMk cId="3171839581" sldId="1123"/>
            <ac:picMk id="4" creationId="{6D1875E8-E76C-E955-0B92-37154E317723}"/>
          </ac:picMkLst>
        </pc:picChg>
        <pc:picChg chg="del mod">
          <ac:chgData name="Stalin Jacob Wilson Packia Dhas" userId="050d7d71-3621-4503-95e8-1c9a9d962492" providerId="ADAL" clId="{C21630C2-6A2A-4D23-88FA-0B53C9C54B45}" dt="2023-03-27T02:12:56.778" v="6652" actId="478"/>
          <ac:picMkLst>
            <pc:docMk/>
            <pc:sldMk cId="3171839581" sldId="1123"/>
            <ac:picMk id="5" creationId="{7AA99D05-9C12-6D96-9077-9D35142AB924}"/>
          </ac:picMkLst>
        </pc:picChg>
      </pc:sldChg>
      <pc:sldChg chg="delSp modSp add mod">
        <pc:chgData name="Stalin Jacob Wilson Packia Dhas" userId="050d7d71-3621-4503-95e8-1c9a9d962492" providerId="ADAL" clId="{C21630C2-6A2A-4D23-88FA-0B53C9C54B45}" dt="2023-03-27T07:45:21.142" v="10816" actId="113"/>
        <pc:sldMkLst>
          <pc:docMk/>
          <pc:sldMk cId="2116391255" sldId="1124"/>
        </pc:sldMkLst>
        <pc:spChg chg="mod">
          <ac:chgData name="Stalin Jacob Wilson Packia Dhas" userId="050d7d71-3621-4503-95e8-1c9a9d962492" providerId="ADAL" clId="{C21630C2-6A2A-4D23-88FA-0B53C9C54B45}" dt="2023-03-27T02:24:40.121" v="7092" actId="2711"/>
          <ac:spMkLst>
            <pc:docMk/>
            <pc:sldMk cId="2116391255" sldId="112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5:21.142" v="10816" actId="113"/>
          <ac:spMkLst>
            <pc:docMk/>
            <pc:sldMk cId="2116391255" sldId="1124"/>
            <ac:spMk id="9" creationId="{F3F1991F-3479-C5DD-3BF4-5067CC3B1BD6}"/>
          </ac:spMkLst>
        </pc:spChg>
        <pc:picChg chg="del">
          <ac:chgData name="Stalin Jacob Wilson Packia Dhas" userId="050d7d71-3621-4503-95e8-1c9a9d962492" providerId="ADAL" clId="{C21630C2-6A2A-4D23-88FA-0B53C9C54B45}" dt="2023-03-27T02:29:10.905" v="7580" actId="478"/>
          <ac:picMkLst>
            <pc:docMk/>
            <pc:sldMk cId="2116391255" sldId="1124"/>
            <ac:picMk id="4" creationId="{6D1875E8-E76C-E955-0B92-37154E317723}"/>
          </ac:picMkLst>
        </pc:picChg>
      </pc:sldChg>
      <pc:sldChg chg="modSp add mod">
        <pc:chgData name="Stalin Jacob Wilson Packia Dhas" userId="050d7d71-3621-4503-95e8-1c9a9d962492" providerId="ADAL" clId="{C21630C2-6A2A-4D23-88FA-0B53C9C54B45}" dt="2023-03-27T07:46:13.198" v="10819" actId="113"/>
        <pc:sldMkLst>
          <pc:docMk/>
          <pc:sldMk cId="2359812679" sldId="1125"/>
        </pc:sldMkLst>
        <pc:spChg chg="mod">
          <ac:chgData name="Stalin Jacob Wilson Packia Dhas" userId="050d7d71-3621-4503-95e8-1c9a9d962492" providerId="ADAL" clId="{C21630C2-6A2A-4D23-88FA-0B53C9C54B45}" dt="2023-03-27T02:31:13.178" v="7603" actId="20577"/>
          <ac:spMkLst>
            <pc:docMk/>
            <pc:sldMk cId="2359812679" sldId="112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6:13.198" v="10819" actId="113"/>
          <ac:spMkLst>
            <pc:docMk/>
            <pc:sldMk cId="2359812679" sldId="1125"/>
            <ac:spMk id="9" creationId="{F3F1991F-3479-C5DD-3BF4-5067CC3B1BD6}"/>
          </ac:spMkLst>
        </pc:spChg>
      </pc:sldChg>
      <pc:sldChg chg="add del">
        <pc:chgData name="Stalin Jacob Wilson Packia Dhas" userId="050d7d71-3621-4503-95e8-1c9a9d962492" providerId="ADAL" clId="{C21630C2-6A2A-4D23-88FA-0B53C9C54B45}" dt="2023-03-27T07:46:18.966" v="10820" actId="47"/>
        <pc:sldMkLst>
          <pc:docMk/>
          <pc:sldMk cId="2736875904" sldId="1126"/>
        </pc:sldMkLst>
      </pc:sldChg>
      <pc:sldChg chg="modSp add mod">
        <pc:chgData name="Stalin Jacob Wilson Packia Dhas" userId="050d7d71-3621-4503-95e8-1c9a9d962492" providerId="ADAL" clId="{C21630C2-6A2A-4D23-88FA-0B53C9C54B45}" dt="2023-03-27T07:48:56.851" v="10833" actId="27636"/>
        <pc:sldMkLst>
          <pc:docMk/>
          <pc:sldMk cId="2344285142" sldId="1127"/>
        </pc:sldMkLst>
        <pc:spChg chg="mod">
          <ac:chgData name="Stalin Jacob Wilson Packia Dhas" userId="050d7d71-3621-4503-95e8-1c9a9d962492" providerId="ADAL" clId="{C21630C2-6A2A-4D23-88FA-0B53C9C54B45}" dt="2023-03-27T02:46:04.450" v="8220" actId="20577"/>
          <ac:spMkLst>
            <pc:docMk/>
            <pc:sldMk cId="2344285142" sldId="112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8:56.851" v="10833" actId="27636"/>
          <ac:spMkLst>
            <pc:docMk/>
            <pc:sldMk cId="2344285142" sldId="1127"/>
            <ac:spMk id="9" creationId="{F3F1991F-3479-C5DD-3BF4-5067CC3B1BD6}"/>
          </ac:spMkLst>
        </pc:spChg>
      </pc:sldChg>
      <pc:sldChg chg="modSp add mod">
        <pc:chgData name="Stalin Jacob Wilson Packia Dhas" userId="050d7d71-3621-4503-95e8-1c9a9d962492" providerId="ADAL" clId="{C21630C2-6A2A-4D23-88FA-0B53C9C54B45}" dt="2023-03-27T07:49:20.352" v="10837" actId="313"/>
        <pc:sldMkLst>
          <pc:docMk/>
          <pc:sldMk cId="3764885008" sldId="1128"/>
        </pc:sldMkLst>
        <pc:spChg chg="mod">
          <ac:chgData name="Stalin Jacob Wilson Packia Dhas" userId="050d7d71-3621-4503-95e8-1c9a9d962492" providerId="ADAL" clId="{C21630C2-6A2A-4D23-88FA-0B53C9C54B45}" dt="2023-03-27T05:04:10.516" v="8794" actId="20577"/>
          <ac:spMkLst>
            <pc:docMk/>
            <pc:sldMk cId="3764885008" sldId="112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49:20.352" v="10837" actId="313"/>
          <ac:spMkLst>
            <pc:docMk/>
            <pc:sldMk cId="3764885008" sldId="1128"/>
            <ac:spMk id="9" creationId="{F3F1991F-3479-C5DD-3BF4-5067CC3B1BD6}"/>
          </ac:spMkLst>
        </pc:spChg>
      </pc:sldChg>
      <pc:sldChg chg="modSp add del mod">
        <pc:chgData name="Stalin Jacob Wilson Packia Dhas" userId="050d7d71-3621-4503-95e8-1c9a9d962492" providerId="ADAL" clId="{C21630C2-6A2A-4D23-88FA-0B53C9C54B45}" dt="2023-03-27T05:23:14.385" v="9204" actId="47"/>
        <pc:sldMkLst>
          <pc:docMk/>
          <pc:sldMk cId="1808794762" sldId="1129"/>
        </pc:sldMkLst>
        <pc:spChg chg="mod">
          <ac:chgData name="Stalin Jacob Wilson Packia Dhas" userId="050d7d71-3621-4503-95e8-1c9a9d962492" providerId="ADAL" clId="{C21630C2-6A2A-4D23-88FA-0B53C9C54B45}" dt="2023-03-27T05:14:01.499" v="8996" actId="20577"/>
          <ac:spMkLst>
            <pc:docMk/>
            <pc:sldMk cId="1808794762" sldId="112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5:20:06.304" v="9165" actId="20577"/>
          <ac:spMkLst>
            <pc:docMk/>
            <pc:sldMk cId="1808794762" sldId="1129"/>
            <ac:spMk id="9" creationId="{F3F1991F-3479-C5DD-3BF4-5067CC3B1BD6}"/>
          </ac:spMkLst>
        </pc:spChg>
      </pc:sldChg>
      <pc:sldChg chg="modSp add mod">
        <pc:chgData name="Stalin Jacob Wilson Packia Dhas" userId="050d7d71-3621-4503-95e8-1c9a9d962492" providerId="ADAL" clId="{C21630C2-6A2A-4D23-88FA-0B53C9C54B45}" dt="2023-03-27T07:49:55.021" v="10841" actId="20577"/>
        <pc:sldMkLst>
          <pc:docMk/>
          <pc:sldMk cId="2926916769" sldId="1130"/>
        </pc:sldMkLst>
        <pc:spChg chg="mod">
          <ac:chgData name="Stalin Jacob Wilson Packia Dhas" userId="050d7d71-3621-4503-95e8-1c9a9d962492" providerId="ADAL" clId="{C21630C2-6A2A-4D23-88FA-0B53C9C54B45}" dt="2023-03-27T07:49:55.021" v="10841" actId="20577"/>
          <ac:spMkLst>
            <pc:docMk/>
            <pc:sldMk cId="2926916769" sldId="1130"/>
            <ac:spMk id="9" creationId="{F3F1991F-3479-C5DD-3BF4-5067CC3B1BD6}"/>
          </ac:spMkLst>
        </pc:spChg>
      </pc:sldChg>
      <pc:sldChg chg="modSp add mod">
        <pc:chgData name="Stalin Jacob Wilson Packia Dhas" userId="050d7d71-3621-4503-95e8-1c9a9d962492" providerId="ADAL" clId="{C21630C2-6A2A-4D23-88FA-0B53C9C54B45}" dt="2023-03-27T07:50:18.988" v="10843" actId="20577"/>
        <pc:sldMkLst>
          <pc:docMk/>
          <pc:sldMk cId="3506483300" sldId="1131"/>
        </pc:sldMkLst>
        <pc:spChg chg="mod">
          <ac:chgData name="Stalin Jacob Wilson Packia Dhas" userId="050d7d71-3621-4503-95e8-1c9a9d962492" providerId="ADAL" clId="{C21630C2-6A2A-4D23-88FA-0B53C9C54B45}" dt="2023-03-27T05:25:02.497" v="9247" actId="20577"/>
          <ac:spMkLst>
            <pc:docMk/>
            <pc:sldMk cId="3506483300" sldId="113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C21630C2-6A2A-4D23-88FA-0B53C9C54B45}" dt="2023-03-27T07:50:18.988" v="10843" actId="20577"/>
          <ac:spMkLst>
            <pc:docMk/>
            <pc:sldMk cId="3506483300" sldId="1131"/>
            <ac:spMk id="9" creationId="{F3F1991F-3479-C5DD-3BF4-5067CC3B1BD6}"/>
          </ac:spMkLst>
        </pc:spChg>
      </pc:sldChg>
      <pc:sldChg chg="modSp add mod">
        <pc:chgData name="Stalin Jacob Wilson Packia Dhas" userId="050d7d71-3621-4503-95e8-1c9a9d962492" providerId="ADAL" clId="{C21630C2-6A2A-4D23-88FA-0B53C9C54B45}" dt="2023-03-27T05:31:25.821" v="9544" actId="20577"/>
        <pc:sldMkLst>
          <pc:docMk/>
          <pc:sldMk cId="1086946308" sldId="1132"/>
        </pc:sldMkLst>
        <pc:spChg chg="mod">
          <ac:chgData name="Stalin Jacob Wilson Packia Dhas" userId="050d7d71-3621-4503-95e8-1c9a9d962492" providerId="ADAL" clId="{C21630C2-6A2A-4D23-88FA-0B53C9C54B45}" dt="2023-03-27T05:31:25.821" v="9544" actId="20577"/>
          <ac:spMkLst>
            <pc:docMk/>
            <pc:sldMk cId="1086946308" sldId="1132"/>
            <ac:spMk id="9" creationId="{F3F1991F-3479-C5DD-3BF4-5067CC3B1BD6}"/>
          </ac:spMkLst>
        </pc:spChg>
      </pc:sldChg>
      <pc:sldChg chg="addSp delSp modSp add mod">
        <pc:chgData name="Stalin Jacob Wilson Packia Dhas" userId="050d7d71-3621-4503-95e8-1c9a9d962492" providerId="ADAL" clId="{C21630C2-6A2A-4D23-88FA-0B53C9C54B45}" dt="2023-03-27T05:40:45.307" v="9694" actId="1076"/>
        <pc:sldMkLst>
          <pc:docMk/>
          <pc:sldMk cId="222319345" sldId="1133"/>
        </pc:sldMkLst>
        <pc:spChg chg="mod">
          <ac:chgData name="Stalin Jacob Wilson Packia Dhas" userId="050d7d71-3621-4503-95e8-1c9a9d962492" providerId="ADAL" clId="{C21630C2-6A2A-4D23-88FA-0B53C9C54B45}" dt="2023-03-27T05:32:16.474" v="9569" actId="6549"/>
          <ac:spMkLst>
            <pc:docMk/>
            <pc:sldMk cId="222319345" sldId="1133"/>
            <ac:spMk id="2" creationId="{00000000-0000-0000-0000-000000000000}"/>
          </ac:spMkLst>
        </pc:spChg>
        <pc:spChg chg="del mod">
          <ac:chgData name="Stalin Jacob Wilson Packia Dhas" userId="050d7d71-3621-4503-95e8-1c9a9d962492" providerId="ADAL" clId="{C21630C2-6A2A-4D23-88FA-0B53C9C54B45}" dt="2023-03-27T05:32:30.166" v="9571" actId="3680"/>
          <ac:spMkLst>
            <pc:docMk/>
            <pc:sldMk cId="222319345" sldId="1133"/>
            <ac:spMk id="9" creationId="{F3F1991F-3479-C5DD-3BF4-5067CC3B1BD6}"/>
          </ac:spMkLst>
        </pc:spChg>
        <pc:graphicFrameChg chg="add mod ord modGraphic">
          <ac:chgData name="Stalin Jacob Wilson Packia Dhas" userId="050d7d71-3621-4503-95e8-1c9a9d962492" providerId="ADAL" clId="{C21630C2-6A2A-4D23-88FA-0B53C9C54B45}" dt="2023-03-27T05:40:45.307" v="9694" actId="1076"/>
          <ac:graphicFrameMkLst>
            <pc:docMk/>
            <pc:sldMk cId="222319345" sldId="1133"/>
            <ac:graphicFrameMk id="3" creationId="{C7C7CBCB-5AD8-B644-016C-57329FD7973E}"/>
          </ac:graphicFrameMkLst>
        </pc:graphicFrameChg>
      </pc:sldChg>
      <pc:sldChg chg="addSp modSp add mod">
        <pc:chgData name="Stalin Jacob Wilson Packia Dhas" userId="050d7d71-3621-4503-95e8-1c9a9d962492" providerId="ADAL" clId="{C21630C2-6A2A-4D23-88FA-0B53C9C54B45}" dt="2023-03-27T07:49:10.221" v="10835" actId="113"/>
        <pc:sldMkLst>
          <pc:docMk/>
          <pc:sldMk cId="3065529472" sldId="1134"/>
        </pc:sldMkLst>
        <pc:spChg chg="mod">
          <ac:chgData name="Stalin Jacob Wilson Packia Dhas" userId="050d7d71-3621-4503-95e8-1c9a9d962492" providerId="ADAL" clId="{C21630C2-6A2A-4D23-88FA-0B53C9C54B45}" dt="2023-03-27T07:49:10.221" v="10835" actId="113"/>
          <ac:spMkLst>
            <pc:docMk/>
            <pc:sldMk cId="3065529472" sldId="1134"/>
            <ac:spMk id="9" creationId="{F3F1991F-3479-C5DD-3BF4-5067CC3B1BD6}"/>
          </ac:spMkLst>
        </pc:spChg>
        <pc:picChg chg="add mod">
          <ac:chgData name="Stalin Jacob Wilson Packia Dhas" userId="050d7d71-3621-4503-95e8-1c9a9d962492" providerId="ADAL" clId="{C21630C2-6A2A-4D23-88FA-0B53C9C54B45}" dt="2023-03-27T05:54:05.934" v="10014" actId="1076"/>
          <ac:picMkLst>
            <pc:docMk/>
            <pc:sldMk cId="3065529472" sldId="1134"/>
            <ac:picMk id="4" creationId="{0D26F9EE-8F9C-1AC0-A6AC-964C696EEB34}"/>
          </ac:picMkLst>
        </pc:picChg>
      </pc:sldChg>
      <pc:sldChg chg="addSp delSp modSp add mod">
        <pc:chgData name="Stalin Jacob Wilson Packia Dhas" userId="050d7d71-3621-4503-95e8-1c9a9d962492" providerId="ADAL" clId="{C21630C2-6A2A-4D23-88FA-0B53C9C54B45}" dt="2023-03-27T06:25:18.562" v="10414" actId="20577"/>
        <pc:sldMkLst>
          <pc:docMk/>
          <pc:sldMk cId="4006680758" sldId="1135"/>
        </pc:sldMkLst>
        <pc:spChg chg="mod">
          <ac:chgData name="Stalin Jacob Wilson Packia Dhas" userId="050d7d71-3621-4503-95e8-1c9a9d962492" providerId="ADAL" clId="{C21630C2-6A2A-4D23-88FA-0B53C9C54B45}" dt="2023-03-27T06:14:13.151" v="10034" actId="20577"/>
          <ac:spMkLst>
            <pc:docMk/>
            <pc:sldMk cId="4006680758" sldId="1135"/>
            <ac:spMk id="2" creationId="{00000000-0000-0000-0000-000000000000}"/>
          </ac:spMkLst>
        </pc:spChg>
        <pc:spChg chg="add mod">
          <ac:chgData name="Stalin Jacob Wilson Packia Dhas" userId="050d7d71-3621-4503-95e8-1c9a9d962492" providerId="ADAL" clId="{C21630C2-6A2A-4D23-88FA-0B53C9C54B45}" dt="2023-03-27T06:25:18.562" v="10414" actId="20577"/>
          <ac:spMkLst>
            <pc:docMk/>
            <pc:sldMk cId="4006680758" sldId="1135"/>
            <ac:spMk id="5" creationId="{04FC35E7-0A5A-58C5-48D5-7065F6935CAC}"/>
          </ac:spMkLst>
        </pc:spChg>
        <pc:graphicFrameChg chg="del">
          <ac:chgData name="Stalin Jacob Wilson Packia Dhas" userId="050d7d71-3621-4503-95e8-1c9a9d962492" providerId="ADAL" clId="{C21630C2-6A2A-4D23-88FA-0B53C9C54B45}" dt="2023-03-27T06:14:08.950" v="10028" actId="478"/>
          <ac:graphicFrameMkLst>
            <pc:docMk/>
            <pc:sldMk cId="4006680758" sldId="1135"/>
            <ac:graphicFrameMk id="3" creationId="{C7C7CBCB-5AD8-B644-016C-57329FD7973E}"/>
          </ac:graphicFrameMkLst>
        </pc:graphicFrameChg>
      </pc:sldChg>
      <pc:sldChg chg="modSp add mod">
        <pc:chgData name="Stalin Jacob Wilson Packia Dhas" userId="050d7d71-3621-4503-95e8-1c9a9d962492" providerId="ADAL" clId="{C21630C2-6A2A-4D23-88FA-0B53C9C54B45}" dt="2023-03-27T07:59:38.464" v="10932"/>
        <pc:sldMkLst>
          <pc:docMk/>
          <pc:sldMk cId="166825206" sldId="1136"/>
        </pc:sldMkLst>
        <pc:spChg chg="mod">
          <ac:chgData name="Stalin Jacob Wilson Packia Dhas" userId="050d7d71-3621-4503-95e8-1c9a9d962492" providerId="ADAL" clId="{C21630C2-6A2A-4D23-88FA-0B53C9C54B45}" dt="2023-03-27T07:59:38.464" v="10932"/>
          <ac:spMkLst>
            <pc:docMk/>
            <pc:sldMk cId="166825206" sldId="1136"/>
            <ac:spMk id="5" creationId="{04FC35E7-0A5A-58C5-48D5-7065F6935CA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3899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259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192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054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7663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372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549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22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37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3972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5025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4819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359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2633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8808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5124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497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649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3287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9463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3004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935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1981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12466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947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B2D2495-506A-49C3-B9A3-212031424846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E385C7-E963-42EF-B2C5-68F676630E9D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97DD59-40BD-4560-B4A0-0814C631593A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71EF87-54C4-4E5B-878F-A9497C6541AC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B1CFD-F4D9-4D96-B954-593E512299F4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46CA87-D6B3-4F42-95E9-3FE98A314F68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4AC33-8412-4742-839C-9A9D00E54256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8FCF2D-CA32-4659-AB2E-BF1401C439D9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AB26-29BA-4FC7-9E4B-7C654C4EFFE1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788F81-CA3B-4D3A-AEAF-DE028F843899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75565C2-D58B-43C5-A604-2AA3E9186532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CA798EE-0773-4079-A9C9-D6D9817F8100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6C783-83C4-4A69-99CA-83DC3687675A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B8437A-A47D-4423-BFD0-FDCC316F951D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6A89A-2CB7-463E-9D46-5C4EEE9B0414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12BC5F-CAD5-4C07-8B18-F47B3C12846E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1FCC-762F-4A9D-9275-A3D4E62261DE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203D30-BB1B-4F18-A1A3-77952159B94D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7EE9400-6B02-46C7-8116-598B46C61F95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B3CB14-D9A9-46B7-B6DD-E98F6AAE0C0A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E25FD-C6CB-4BAB-B2FB-D6810EBB2B9D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ED95DE6-9BB5-4B8A-A938-1EC501843898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B62FE6-8CFD-4054-90EB-19C66F939CE6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9DF01FF-DB8A-4684-9882-49B4357F0844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E08AA-4466-4018-AE12-C8A1B6FF0C37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BBA6AD-FB53-482B-B446-DABBB6275585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1FBB584-E96A-4693-A3C3-9CA349C14D51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301424-8EE4-4D9F-97CE-43F88A85D180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5FE3-F3A7-4DD7-A01A-5139E4B25586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9805109-0F77-416A-B6BE-220D185BDF97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75A0D3-1E57-46AF-8CAF-E4DD3930AA4D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25245D5-C282-4D5A-85AB-09D6CA440CA0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F8D4B-AC73-4CC2-94D5-EF947B14E5BE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EC8229-0A11-44F2-8987-E27522DAC35C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B5694BB-14B6-46DA-98FA-C25370BD7AC4}" type="datetime1">
              <a:rPr lang="en-GB" noProof="0" smtClean="0"/>
              <a:t>27/03/2023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- 14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6158F9E-4D3F-46D1-9E1C-57383A2CD1B9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174A7-4A85-4CE4-A883-CFBA61D9D2AB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D1ACC4-B49E-44A5-A6D0-A79A983CF013}" type="datetime1">
              <a:rPr lang="en-GB" smtClean="0"/>
              <a:t>27/03/2023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- 14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4423" y="1413794"/>
                <a:ext cx="10780808" cy="5230549"/>
              </a:xfrm>
            </p:spPr>
            <p:txBody>
              <a:bodyPr>
                <a:normAutofit fontScale="77500" lnSpcReduction="20000"/>
              </a:bodyPr>
              <a:lstStyle/>
              <a:p>
                <a:pPr marL="660400" indent="-571500"/>
                <a:r>
                  <a:rPr lang="en-GB" sz="4100" b="1" dirty="0">
                    <a:solidFill>
                      <a:schemeClr val="tx1"/>
                    </a:solidFill>
                  </a:rPr>
                  <a:t>Introduction</a:t>
                </a:r>
              </a:p>
              <a:p>
                <a:pPr marL="660400" indent="-571500"/>
                <a:r>
                  <a:rPr lang="en-GB" sz="4100" b="1" dirty="0">
                    <a:solidFill>
                      <a:schemeClr val="tx1"/>
                    </a:solidFill>
                  </a:rPr>
                  <a:t>Magnetic field and its properties</a:t>
                </a:r>
              </a:p>
              <a:p>
                <a:pPr marL="660400" indent="-571500"/>
                <a:r>
                  <a:rPr lang="en-GB" sz="4100" b="1" dirty="0">
                    <a:solidFill>
                      <a:schemeClr val="tx1"/>
                    </a:solidFill>
                  </a:rPr>
                  <a:t>Magnetic field due to current carrying conductor</a:t>
                </a:r>
              </a:p>
              <a:p>
                <a:pPr marL="660400" indent="-571500"/>
                <a:r>
                  <a:rPr lang="en-GB" sz="4100" b="1" dirty="0">
                    <a:solidFill>
                      <a:schemeClr val="tx1"/>
                    </a:solidFill>
                  </a:rPr>
                  <a:t>Magnetic field intensity</a:t>
                </a:r>
              </a:p>
              <a:p>
                <a:pPr marL="660400" indent="-571500"/>
                <a:r>
                  <a:rPr lang="en-GB" sz="4100" b="1" dirty="0">
                    <a:solidFill>
                      <a:schemeClr val="tx1"/>
                    </a:solidFill>
                  </a:rPr>
                  <a:t>Magnetic field Density</a:t>
                </a:r>
              </a:p>
              <a:p>
                <a:pPr marL="660400" indent="-571500"/>
                <a:r>
                  <a:rPr lang="en-IN" sz="4100" b="1" dirty="0">
                    <a:solidFill>
                      <a:schemeClr val="tx1"/>
                    </a:solidFill>
                  </a:rPr>
                  <a:t>Relation Between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sz="41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41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IN" sz="4100" b="1" dirty="0">
                    <a:solidFill>
                      <a:schemeClr val="tx1"/>
                    </a:solidFill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sz="41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41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endParaRPr lang="en-GB" sz="4100" b="1" dirty="0">
                  <a:solidFill>
                    <a:schemeClr val="tx1"/>
                  </a:solidFill>
                </a:endParaRPr>
              </a:p>
              <a:p>
                <a:pPr marL="660400" indent="-571500"/>
                <a:r>
                  <a:rPr lang="en-GB" sz="4100" b="1" dirty="0" err="1">
                    <a:solidFill>
                      <a:schemeClr val="tx1"/>
                    </a:solidFill>
                  </a:rPr>
                  <a:t>Biot</a:t>
                </a:r>
                <a:r>
                  <a:rPr lang="en-GB" sz="4100" b="1" dirty="0">
                    <a:solidFill>
                      <a:schemeClr val="tx1"/>
                    </a:solidFill>
                  </a:rPr>
                  <a:t>-Savart Law</a:t>
                </a:r>
              </a:p>
              <a:p>
                <a:pPr marL="660400" indent="-571500"/>
                <a:r>
                  <a:rPr lang="en-GB" sz="4100" b="1" i="0" dirty="0">
                    <a:solidFill>
                      <a:schemeClr val="tx1"/>
                    </a:solidFill>
                  </a:rPr>
                  <a:t>Ampere′s Circuital Law</a:t>
                </a:r>
              </a:p>
              <a:p>
                <a:pPr marL="660400" indent="-571500"/>
                <a:r>
                  <a:rPr lang="en-GB" sz="4100" b="1" i="0" dirty="0" err="1">
                    <a:solidFill>
                      <a:schemeClr val="tx1"/>
                    </a:solidFill>
                  </a:rPr>
                  <a:t>Stoke’s</a:t>
                </a:r>
                <a:r>
                  <a:rPr lang="en-GB" sz="4100" b="1" i="0" dirty="0">
                    <a:solidFill>
                      <a:schemeClr val="tx1"/>
                    </a:solidFill>
                  </a:rPr>
                  <a:t> Theorem</a:t>
                </a:r>
              </a:p>
              <a:p>
                <a:pPr marL="660400" indent="-571500"/>
                <a:r>
                  <a:rPr lang="en-GB" sz="4100" b="1" i="0" dirty="0">
                    <a:solidFill>
                      <a:schemeClr val="tx1"/>
                    </a:solidFill>
                  </a:rPr>
                  <a:t>Inductance and Mutual inductance</a:t>
                </a:r>
              </a:p>
              <a:p>
                <a:pPr marL="660400" indent="-571500"/>
                <a:r>
                  <a:rPr lang="en-GB" sz="4100" b="1" i="0" dirty="0">
                    <a:solidFill>
                      <a:schemeClr val="tx1"/>
                    </a:solidFill>
                  </a:rPr>
                  <a:t>Maxwells Equation-</a:t>
                </a:r>
                <a:endParaRPr lang="en-GB" sz="4100" b="1" dirty="0">
                  <a:solidFill>
                    <a:schemeClr val="tx1"/>
                  </a:solidFill>
                </a:endParaRPr>
              </a:p>
              <a:p>
                <a:pPr marL="660400" indent="-571500"/>
                <a:endParaRPr lang="en-GB" sz="2600" dirty="0"/>
              </a:p>
              <a:p>
                <a:pPr marL="660400" indent="-571500"/>
                <a:endParaRPr lang="en-GB" sz="3200" dirty="0"/>
              </a:p>
              <a:p>
                <a:pPr marL="660400" indent="-571500"/>
                <a:endParaRPr lang="en-IN" sz="4000" dirty="0">
                  <a:cs typeface="Times New Roman" panose="02020603050405020304" pitchFamily="18" charset="0"/>
                </a:endParaRPr>
              </a:p>
              <a:p>
                <a:pPr marL="660400" indent="-571500"/>
                <a:endParaRPr lang="en-IN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IN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IN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IN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IN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GB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GB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GB" sz="4000" dirty="0">
                  <a:cs typeface="Times New Roman" panose="02020603050405020304" pitchFamily="18" charset="0"/>
                </a:endParaRPr>
              </a:p>
              <a:p>
                <a:pPr marL="446088" indent="-357188"/>
                <a:endParaRPr lang="en-IN" sz="3627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4423" y="1413794"/>
                <a:ext cx="10780808" cy="5230549"/>
              </a:xfrm>
              <a:blipFill>
                <a:blip r:embed="rId2"/>
                <a:stretch>
                  <a:fillRect l="-452" t="-3846" b="-20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- 14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properties </a:t>
            </a:r>
            <a:r>
              <a:rPr lang="en-IN" sz="3200"/>
              <a:t>of Magnetic field.</a:t>
            </a:r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Magnetic field and its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7552728" cy="535658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Magnet has </a:t>
            </a:r>
            <a:r>
              <a:rPr lang="en-GB" b="1" dirty="0"/>
              <a:t>two poles North (N) and South (S) </a:t>
            </a:r>
            <a:r>
              <a:rPr lang="en-GB" dirty="0"/>
              <a:t>pole.</a:t>
            </a:r>
          </a:p>
          <a:p>
            <a:pPr>
              <a:lnSpc>
                <a:spcPct val="120000"/>
              </a:lnSpc>
            </a:pPr>
            <a:r>
              <a:rPr lang="en-GB" dirty="0"/>
              <a:t>The region around a magnet within which the </a:t>
            </a:r>
            <a:r>
              <a:rPr lang="en-GB" b="1" dirty="0"/>
              <a:t>influence of the magnet </a:t>
            </a:r>
            <a:r>
              <a:rPr lang="en-GB" dirty="0"/>
              <a:t>can be experienced is called </a:t>
            </a:r>
            <a:r>
              <a:rPr lang="en-GB" b="1" dirty="0"/>
              <a:t>magnetic field.</a:t>
            </a:r>
          </a:p>
          <a:p>
            <a:pPr>
              <a:lnSpc>
                <a:spcPct val="120000"/>
              </a:lnSpc>
            </a:pPr>
            <a:r>
              <a:rPr lang="en-GB" b="1" dirty="0">
                <a:effectLst/>
              </a:rPr>
              <a:t>The force field </a:t>
            </a:r>
            <a:r>
              <a:rPr lang="en-GB" dirty="0">
                <a:effectLst/>
              </a:rPr>
              <a:t>is represented b</a:t>
            </a:r>
            <a:r>
              <a:rPr lang="en-GB" dirty="0"/>
              <a:t>y a </a:t>
            </a:r>
            <a:r>
              <a:rPr lang="en-GB" b="1" dirty="0"/>
              <a:t>imaginary lines  around the magnet </a:t>
            </a:r>
            <a:r>
              <a:rPr lang="en-GB" dirty="0"/>
              <a:t>which is called </a:t>
            </a:r>
            <a:r>
              <a:rPr lang="en-GB" b="1" dirty="0"/>
              <a:t>magnetic lines of force.</a:t>
            </a:r>
            <a:endParaRPr lang="en-GB" b="1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Every </a:t>
            </a:r>
            <a:r>
              <a:rPr lang="en-GB" b="1" i="0" dirty="0">
                <a:effectLst/>
              </a:rPr>
              <a:t>magnetic flux lines </a:t>
            </a:r>
            <a:r>
              <a:rPr lang="en-GB" i="0" dirty="0">
                <a:effectLst/>
              </a:rPr>
              <a:t>starting from </a:t>
            </a:r>
            <a:r>
              <a:rPr lang="en-GB" b="1" i="0" dirty="0">
                <a:effectLst/>
              </a:rPr>
              <a:t>north pole must end at south pole.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Magnetic flux lines </a:t>
            </a:r>
            <a:r>
              <a:rPr lang="en-GB" dirty="0"/>
              <a:t>will be in the form of </a:t>
            </a:r>
            <a:r>
              <a:rPr lang="en-GB" b="1" dirty="0"/>
              <a:t>closed loop.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 descr="P7 A) Permanent Magnets – AQA Combined Science Trilogy - Elevise">
            <a:extLst>
              <a:ext uri="{FF2B5EF4-FFF2-40B4-BE49-F238E27FC236}">
                <a16:creationId xmlns:a16="http://schemas.microsoft.com/office/drawing/2014/main" id="{4F219F8C-9E63-A9B0-2BCF-17F30A753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6275" y="4110863"/>
            <a:ext cx="3895725" cy="202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Magnetic field due to current carrying 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7406522" cy="535658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When a </a:t>
            </a:r>
            <a:r>
              <a:rPr lang="en-GB" b="1" dirty="0"/>
              <a:t>straight conductor carries a direct current</a:t>
            </a:r>
            <a:r>
              <a:rPr lang="en-GB" dirty="0"/>
              <a:t>, it produces a </a:t>
            </a:r>
            <a:r>
              <a:rPr lang="en-GB" b="1" dirty="0"/>
              <a:t>magnetic field around it</a:t>
            </a:r>
            <a:r>
              <a:rPr lang="en-GB" dirty="0"/>
              <a:t>, all along its length. </a:t>
            </a:r>
          </a:p>
          <a:p>
            <a:pPr>
              <a:lnSpc>
                <a:spcPct val="120000"/>
              </a:lnSpc>
            </a:pPr>
            <a:r>
              <a:rPr lang="en-GB" dirty="0"/>
              <a:t>The </a:t>
            </a:r>
            <a:r>
              <a:rPr lang="en-GB" b="1" dirty="0"/>
              <a:t>lines of force </a:t>
            </a:r>
            <a:r>
              <a:rPr lang="en-GB" dirty="0"/>
              <a:t>in such a case are </a:t>
            </a:r>
            <a:r>
              <a:rPr lang="en-GB" b="1" dirty="0"/>
              <a:t>in the form of concentric circles</a:t>
            </a:r>
            <a:r>
              <a:rPr lang="en-GB" dirty="0"/>
              <a:t> in the </a:t>
            </a:r>
            <a:r>
              <a:rPr lang="en-GB" b="1" dirty="0"/>
              <a:t>plane at right angle to the conductor.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The </a:t>
            </a:r>
            <a:r>
              <a:rPr lang="en-GB" b="1" i="0" dirty="0">
                <a:effectLst/>
              </a:rPr>
              <a:t>direction of the concentric circles around</a:t>
            </a:r>
            <a:r>
              <a:rPr lang="en-GB" i="0" dirty="0">
                <a:effectLst/>
              </a:rPr>
              <a:t>, depends on the </a:t>
            </a:r>
            <a:r>
              <a:rPr lang="en-GB" b="1" i="0" dirty="0">
                <a:effectLst/>
              </a:rPr>
              <a:t>direction of </a:t>
            </a:r>
            <a:r>
              <a:rPr lang="en-GB" b="1" dirty="0"/>
              <a:t>current through the conductor.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As long a</a:t>
            </a:r>
            <a:r>
              <a:rPr lang="en-GB" dirty="0"/>
              <a:t>s </a:t>
            </a:r>
            <a:r>
              <a:rPr lang="en-GB" b="1" dirty="0"/>
              <a:t>direction of current is constant  </a:t>
            </a:r>
            <a:r>
              <a:rPr lang="en-GB" dirty="0"/>
              <a:t>and </a:t>
            </a:r>
            <a:r>
              <a:rPr lang="en-GB" b="1" dirty="0"/>
              <a:t>current is time independent, magnetic lines of force are also constant. 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3803C1-7C61-AF6D-ABFC-558AA4B8D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7145" y="1709531"/>
            <a:ext cx="4414855" cy="424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23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Magnetic field intensity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quantitative measure of strongness or weakness of the magnetic field </a:t>
                </a:r>
                <a:r>
                  <a:rPr lang="en-GB" i="0" dirty="0">
                    <a:effectLst/>
                  </a:rPr>
                  <a:t>is given by </a:t>
                </a:r>
                <a:r>
                  <a:rPr lang="en-GB" b="1" i="0" dirty="0">
                    <a:effectLst/>
                  </a:rPr>
                  <a:t>magnetic field intensity or magnetic field strength</a:t>
                </a:r>
                <a:r>
                  <a:rPr lang="en-GB" i="0" dirty="0">
                    <a:effectLst/>
                  </a:rPr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magnetic field intensity </a:t>
                </a:r>
                <a:r>
                  <a:rPr lang="en-GB" dirty="0"/>
                  <a:t>at any point in the magnetic field is defined as the </a:t>
                </a:r>
                <a:r>
                  <a:rPr lang="en-GB" b="1" dirty="0"/>
                  <a:t>force experience by a unit north pole of one weber strength, when place at that point.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The magnetic flux lines are measure</a:t>
                </a:r>
                <a:r>
                  <a:rPr lang="en-GB" dirty="0"/>
                  <a:t>d in </a:t>
                </a:r>
                <a:r>
                  <a:rPr lang="en-GB" b="1" dirty="0"/>
                  <a:t>Weber's (Wb) </a:t>
                </a:r>
                <a:r>
                  <a:rPr lang="en-GB" dirty="0"/>
                  <a:t>while </a:t>
                </a:r>
                <a:r>
                  <a:rPr lang="en-GB" b="1" dirty="0"/>
                  <a:t>magnetic field intensity is measured in Newtons/weber (N/Wb) or Amperes per meter (A/m).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It is denoted a</a:t>
                </a:r>
                <a:r>
                  <a:rPr lang="en-GB" dirty="0"/>
                  <a:t>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GB" i="0" dirty="0">
                    <a:effectLst/>
                  </a:rPr>
                  <a:t>, Which is a vector quantity.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  <a:blipFill>
                <a:blip r:embed="rId3"/>
                <a:stretch>
                  <a:fillRect l="-955" t="-114" r="-2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3654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Magnetic flux density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The total magnetic line of force i.e. </a:t>
                </a:r>
                <a:r>
                  <a:rPr lang="en-GB" b="1" dirty="0"/>
                  <a:t>magnetic flux crossing a  unit area in a plane at right angle to the direction of flux is called magnetic flux density.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It is denoted as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i="0" dirty="0">
                    <a:effectLst/>
                  </a:rPr>
                  <a:t> It is a vector quantity.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It is measured in </a:t>
                </a:r>
                <a:r>
                  <a:rPr lang="en-GB" b="1" dirty="0"/>
                  <a:t>weber per square meter</a:t>
                </a:r>
                <a:r>
                  <a:rPr lang="en-GB" dirty="0"/>
                  <a:t>. (</a:t>
                </a:r>
                <a14:m>
                  <m:oMath xmlns:m="http://schemas.openxmlformats.org/officeDocument/2006/math">
                    <m:f>
                      <m:fPr>
                        <m:type m:val="li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𝑊𝑏</m:t>
                        </m:r>
                      </m:num>
                      <m:den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effectLst/>
                  </a:rPr>
                  <a:t>, Which </a:t>
                </a:r>
                <a:r>
                  <a:rPr lang="en-GB" dirty="0"/>
                  <a:t>is also called </a:t>
                </a:r>
                <a:r>
                  <a:rPr lang="en-GB" b="1" dirty="0"/>
                  <a:t>Tesla</a:t>
                </a:r>
                <a:r>
                  <a:rPr lang="en-GB" dirty="0"/>
                  <a:t>.</a:t>
                </a:r>
                <a:endParaRPr lang="en-GB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  <a:blipFill>
                <a:blip r:embed="rId3"/>
                <a:stretch>
                  <a:fillRect l="-955" t="-1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2050" name="Picture 2" descr="Magnetic flux and magnetic flux density in weber and Tesla for beginners:  from fizzics.org - YouTube">
            <a:extLst>
              <a:ext uri="{FF2B5EF4-FFF2-40B4-BE49-F238E27FC236}">
                <a16:creationId xmlns:a16="http://schemas.microsoft.com/office/drawing/2014/main" id="{697EFF1A-501A-DA9E-5D3A-79069D0426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825" y="4356428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279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</p:spPr>
            <p:txBody>
              <a:bodyPr>
                <a:normAutofit/>
              </a:bodyPr>
              <a:lstStyle/>
              <a:p>
                <a:pPr algn="ctr"/>
                <a:r>
                  <a:rPr lang="en-IN" b="1" dirty="0">
                    <a:solidFill>
                      <a:schemeClr val="bg1"/>
                    </a:solidFill>
                  </a:rPr>
                  <a:t>Relation Between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IN" b="1" dirty="0">
                    <a:solidFill>
                      <a:schemeClr val="bg1"/>
                    </a:solidFill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b="1" i="1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endParaRPr lang="en-IN" b="1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  <a:blipFill>
                <a:blip r:embed="rId3"/>
                <a:stretch>
                  <a:fillRect l="-2832" t="-23333" b="-38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</p:spPr>
            <p:txBody>
              <a:bodyPr>
                <a:normAutofit fontScale="92500" lnSpcReduction="2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In magnetostatics, the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GB" b="1" dirty="0"/>
                  <a:t> are related to each other through the property of the region in which current carrying conductor is placed. It  is called Permeability denoted as </a:t>
                </a:r>
                <a:r>
                  <a:rPr lang="el-GR" b="1" dirty="0"/>
                  <a:t>μ</a:t>
                </a:r>
                <a:r>
                  <a:rPr lang="en-GB" b="1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It is </a:t>
                </a:r>
                <a:r>
                  <a:rPr lang="en-GB" dirty="0"/>
                  <a:t> the ability with which the </a:t>
                </a:r>
                <a:r>
                  <a:rPr lang="en-GB" b="1" dirty="0"/>
                  <a:t>current carrying conductor forces the magnetic flux through the region around it.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For free space the </a:t>
                </a:r>
                <a:r>
                  <a:rPr lang="en-GB" b="1" i="0" dirty="0">
                    <a:effectLst/>
                  </a:rPr>
                  <a:t>permea</a:t>
                </a:r>
                <a:r>
                  <a:rPr lang="en-GB" b="1" dirty="0"/>
                  <a:t>bility 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, its value is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𝝅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𝟏𝟎</m:t>
                        </m:r>
                      </m:e>
                      <m:sup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𝟕</m:t>
                        </m:r>
                      </m:sup>
                    </m:sSup>
                  </m:oMath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Unit of </a:t>
                </a:r>
                <a:r>
                  <a:rPr lang="en-GB" b="1" i="0" dirty="0">
                    <a:effectLst/>
                  </a:rPr>
                  <a:t>Permeability </a:t>
                </a:r>
                <a:r>
                  <a:rPr lang="el-GR" b="1" dirty="0"/>
                  <a:t>μ</a:t>
                </a:r>
                <a:r>
                  <a:rPr lang="en-GB" b="1" dirty="0"/>
                  <a:t> is measured in Henries per meter </a:t>
                </a:r>
                <a:r>
                  <a:rPr lang="en-GB" dirty="0"/>
                  <a:t>(H/m).</a:t>
                </a:r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𝝁</m:t>
                    </m:r>
                    <m:acc>
                      <m:accPr>
                        <m:chr m:val="̅"/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𝑯</m:t>
                        </m:r>
                      </m:e>
                    </m:acc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</m:t>
                        </m:r>
                      </m:sub>
                    </m:sSub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𝒓</m:t>
                        </m:r>
                      </m:sub>
                    </m:sSub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For Free space,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</m:t>
                        </m:r>
                      </m:sub>
                    </m:sSub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For all Nonmagnetic medium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i="0" dirty="0">
                    <a:effectLst/>
                  </a:rPr>
                  <a:t> while for </a:t>
                </a:r>
                <a:r>
                  <a:rPr lang="en-GB" b="1" i="0" dirty="0">
                    <a:effectLst/>
                  </a:rPr>
                  <a:t>magnetic materials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greater then Unity. 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  <a:blipFill>
                <a:blip r:embed="rId4"/>
                <a:stretch>
                  <a:fillRect l="-849" t="-910" r="-1486" b="-19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008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</p:spPr>
            <p:txBody>
              <a:bodyPr>
                <a:normAutofit fontScale="925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Biot- Savart Law allows us to </a:t>
                </a:r>
                <a:r>
                  <a:rPr lang="en-GB" b="1" i="0" dirty="0">
                    <a:effectLst/>
                  </a:rPr>
                  <a:t>obtain the differential magnetic field intensity </a:t>
                </a:r>
                <a14:m>
                  <m:oMath xmlns:m="http://schemas.openxmlformats.org/officeDocument/2006/math">
                    <m:r>
                      <a:rPr lang="en-GB" b="1" i="0" smtClean="0">
                        <a:effectLst/>
                        <a:latin typeface="Cambria Math" panose="02040503050406030204" pitchFamily="18" charset="0"/>
                      </a:rPr>
                      <m:t>𝐝</m:t>
                    </m:r>
                    <m:acc>
                      <m:accPr>
                        <m:chr m:val="̅"/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GB" i="0" dirty="0">
                    <a:effectLst/>
                  </a:rPr>
                  <a:t>produced at a </a:t>
                </a:r>
                <a:r>
                  <a:rPr lang="en-GB" b="1" i="0" dirty="0">
                    <a:effectLst/>
                  </a:rPr>
                  <a:t>point P</a:t>
                </a:r>
                <a:r>
                  <a:rPr lang="en-GB" i="0" dirty="0">
                    <a:effectLst/>
                  </a:rPr>
                  <a:t>, due to a </a:t>
                </a:r>
                <a:r>
                  <a:rPr lang="en-GB" b="1" i="0" dirty="0">
                    <a:effectLst/>
                  </a:rPr>
                  <a:t>differential current element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𝑰𝒅𝑳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Consider a </a:t>
                </a:r>
                <a:r>
                  <a:rPr lang="en-GB" b="1" i="0" dirty="0">
                    <a:effectLst/>
                  </a:rPr>
                  <a:t>Conductor carrying a direct current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effectLst/>
                  </a:rPr>
                  <a:t>and a </a:t>
                </a:r>
                <a:r>
                  <a:rPr lang="en-GB" b="1" i="0" dirty="0">
                    <a:effectLst/>
                  </a:rPr>
                  <a:t>Steady magnetic field produced around it</a:t>
                </a:r>
                <a:r>
                  <a:rPr lang="en-GB" i="0" dirty="0">
                    <a:effectLst/>
                  </a:rPr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a </a:t>
                </a:r>
                <a:r>
                  <a:rPr lang="en-GB" b="1" dirty="0"/>
                  <a:t>differential length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𝑑𝐿</m:t>
                    </m:r>
                  </m:oMath>
                </a14:m>
                <a:r>
                  <a:rPr lang="en-GB" dirty="0"/>
                  <a:t> hence the </a:t>
                </a:r>
                <a:r>
                  <a:rPr lang="en-GB" b="1" dirty="0"/>
                  <a:t>differential current element is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𝑰𝒅𝑳</m:t>
                    </m:r>
                  </m:oMath>
                </a14:m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This is </a:t>
                </a:r>
                <a:r>
                  <a:rPr lang="en-GB" b="1" i="0" dirty="0">
                    <a:effectLst/>
                  </a:rPr>
                  <a:t>very small part </a:t>
                </a:r>
                <a:r>
                  <a:rPr lang="en-GB" i="0" dirty="0">
                    <a:effectLst/>
                  </a:rPr>
                  <a:t>of the </a:t>
                </a:r>
                <a:r>
                  <a:rPr lang="en-GB" b="1" i="0" dirty="0">
                    <a:effectLst/>
                  </a:rPr>
                  <a:t>current carrying conductor</a:t>
                </a:r>
                <a:r>
                  <a:rPr lang="en-GB" i="0" dirty="0">
                    <a:effectLst/>
                  </a:rPr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point P is at a distance R </a:t>
                </a:r>
                <a:r>
                  <a:rPr lang="en-GB" dirty="0"/>
                  <a:t>from the </a:t>
                </a:r>
                <a:r>
                  <a:rPr lang="en-GB" b="1" dirty="0"/>
                  <a:t>differential current element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The </a:t>
                </a:r>
                <a:r>
                  <a:rPr lang="el-GR" b="1" i="0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</a:rPr>
                  <a:t>ϴ</a:t>
                </a:r>
                <a:r>
                  <a:rPr lang="en-GB" b="1" i="0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is the angle between the differential current element </a:t>
                </a:r>
                <a:r>
                  <a:rPr lang="en-GB" i="0" dirty="0">
                    <a:effectLst/>
                    <a:ea typeface="Cambria Math" panose="02040503050406030204" pitchFamily="18" charset="0"/>
                  </a:rPr>
                  <a:t>and the </a:t>
                </a: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line joining point P to the differential current element.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1" y="1329967"/>
                <a:ext cx="11485311" cy="5356583"/>
              </a:xfrm>
              <a:blipFill>
                <a:blip r:embed="rId3"/>
                <a:stretch>
                  <a:fillRect l="-8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287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7077075" cy="486158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</a:t>
                </a:r>
                <a:r>
                  <a:rPr lang="en-GB" b="1" dirty="0" err="1"/>
                  <a:t>Biot</a:t>
                </a:r>
                <a:r>
                  <a:rPr lang="en-GB" b="1" dirty="0"/>
                  <a:t>- Savart Law states that, the magnetic field intensity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𝐝</m:t>
                    </m:r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GB" b="1" dirty="0"/>
                  <a:t> produced at a point P due to a differential current element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𝑰𝒅𝑳</m:t>
                    </m:r>
                  </m:oMath>
                </a14:m>
                <a:r>
                  <a:rPr lang="en-GB" b="1" dirty="0"/>
                  <a:t> is,</a:t>
                </a:r>
              </a:p>
              <a:p>
                <a:r>
                  <a:rPr lang="en-GB" b="1" dirty="0"/>
                  <a:t>Proportional</a:t>
                </a:r>
                <a:r>
                  <a:rPr lang="en-GB" dirty="0"/>
                  <a:t> to the </a:t>
                </a:r>
                <a:r>
                  <a:rPr lang="en-GB" b="1" dirty="0"/>
                  <a:t>product of the current I and differential length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𝒅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𝑳</m:t>
                    </m:r>
                    <m:r>
                      <a:rPr lang="en-GB" b="1" i="0" dirty="0" smtClean="0">
                        <a:latin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GB" dirty="0"/>
                  <a:t>the </a:t>
                </a:r>
                <a:r>
                  <a:rPr lang="en-GB" b="1" dirty="0"/>
                  <a:t>sine of the angle between the element and the line joining point P to the element.</a:t>
                </a:r>
              </a:p>
              <a:p>
                <a:r>
                  <a:rPr lang="en-GB" dirty="0"/>
                  <a:t>And </a:t>
                </a:r>
                <a:r>
                  <a:rPr lang="en-GB" b="1" dirty="0"/>
                  <a:t>inversely proportional to the square of the distance </a:t>
                </a:r>
                <a:r>
                  <a:rPr lang="en-GB" b="1" i="1" dirty="0"/>
                  <a:t>R</a:t>
                </a:r>
                <a:r>
                  <a:rPr lang="en-GB" b="1" dirty="0"/>
                  <a:t> between </a:t>
                </a:r>
                <a:r>
                  <a:rPr lang="en-GB" dirty="0"/>
                  <a:t>point </a:t>
                </a:r>
                <a:r>
                  <a:rPr lang="en-GB" b="1" i="1" dirty="0"/>
                  <a:t>P</a:t>
                </a:r>
                <a:r>
                  <a:rPr lang="en-GB" b="1" dirty="0"/>
                  <a:t> and the element.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7077075" cy="4861580"/>
              </a:xfrm>
              <a:blipFill>
                <a:blip r:embed="rId3"/>
                <a:stretch>
                  <a:fillRect l="-1550" t="-2133" r="-9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C9116219-6953-B763-81EB-397C93B2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1900" y="2027107"/>
            <a:ext cx="46101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050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243013"/>
                <a:ext cx="11315701" cy="5218768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∝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𝐼𝑑𝐿𝑠𝑖𝑛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𝑘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𝐼𝑑𝐿𝑠𝑖𝑛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/>
                  <a:t>k- Constant of Proportionality.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𝐼𝑑𝐿𝑠𝑖𝑛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The Vector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𝐼𝑑</m:t>
                          </m:r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</m:acc>
                          <m:r>
                            <a:rPr lang="en-GB" i="1" smtClean="0">
                              <a:latin typeface="Cambria Math" panose="02040503050406030204" pitchFamily="18" charset="0"/>
                            </a:rPr>
                            <m:t>×</m:t>
                          </m:r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</m:acc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𝐴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243013"/>
                <a:ext cx="11315701" cy="5218768"/>
              </a:xfrm>
              <a:blipFill>
                <a:blip r:embed="rId3"/>
                <a:stretch>
                  <a:fillRect l="-9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1240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𝑑𝐿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dirty="0"/>
                  <a:t> magnitude vector length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𝑑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</m:acc>
                  </m:oMath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Unit Vector in the direction from differential current element to point P.</a:t>
                </a:r>
              </a:p>
              <a:p>
                <a:pPr marL="0" indent="0">
                  <a:buNone/>
                </a:pPr>
                <a:r>
                  <a:rPr lang="en-GB" dirty="0"/>
                  <a:t>The rule of cross product is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𝑑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𝑑𝐿</m:t>
                    </m:r>
                    <m:d>
                      <m:dPr>
                        <m:begChr m:val="|"/>
                        <m:endChr m:val="|"/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</m:sSub>
                      </m:e>
                    </m:d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b="0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</m:sSub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acc>
                          <m:accPr>
                            <m:chr m:val="̅"/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𝑅</m:t>
                            </m:r>
                          </m:e>
                        </m:acc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</m:acc>
                          </m:e>
                        </m:d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𝑅</m:t>
                            </m:r>
                          </m:e>
                        </m:acc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𝑑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</m:acc>
                    <m:r>
                      <m:rPr>
                        <m:nor/>
                      </m:rPr>
                      <a:rPr lang="en-GB" dirty="0"/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𝐿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𝑅</m:t>
                            </m:r>
                          </m:e>
                        </m:acc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The Vector form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𝐼𝑑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e>
                        </m:acc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×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</m:acc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  <a:blipFill>
                <a:blip r:embed="rId3"/>
                <a:stretch>
                  <a:fillRect l="-970" t="-26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05175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0" dirty="0">
                    <a:ea typeface="Cambria Math" panose="02040503050406030204" pitchFamily="18" charset="0"/>
                  </a:rPr>
                  <a:t>The </a:t>
                </a:r>
                <a:r>
                  <a:rPr lang="en-GB" b="1" dirty="0">
                    <a:ea typeface="Cambria Math" panose="02040503050406030204" pitchFamily="18" charset="0"/>
                  </a:rPr>
                  <a:t>entire conductor is made up of such differential element</a:t>
                </a:r>
                <a:r>
                  <a:rPr lang="en-GB" b="0" dirty="0">
                    <a:ea typeface="Cambria Math" panose="02040503050406030204" pitchFamily="18" charset="0"/>
                  </a:rPr>
                  <a:t>. Hence to obtain </a:t>
                </a:r>
                <a:r>
                  <a:rPr lang="en-GB" b="1" dirty="0">
                    <a:ea typeface="Cambria Math" panose="02040503050406030204" pitchFamily="18" charset="0"/>
                  </a:rPr>
                  <a:t>magnetic field intensity</a:t>
                </a:r>
                <a:r>
                  <a:rPr lang="en-GB" b="0" dirty="0">
                    <a:ea typeface="Cambria Math" panose="02040503050406030204" pitchFamily="18" charset="0"/>
                  </a:rPr>
                  <a:t>,</a:t>
                </a:r>
              </a:p>
              <a:p>
                <a:pPr marL="0" indent="0">
                  <a:buNone/>
                </a:pPr>
                <a:r>
                  <a:rPr lang="en-GB" b="0" dirty="0">
                    <a:ea typeface="Cambria Math" panose="02040503050406030204" pitchFamily="18" charset="0"/>
                  </a:rPr>
                  <a:t>The integral form is given by,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nary>
                      <m:naryPr>
                        <m:chr m:val="∮"/>
                        <m:limLoc m:val="undOvr"/>
                        <m:subHide m:val="on"/>
                        <m:sup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𝐼𝑑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×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acc>
                                  <m:accPr>
                                    <m:chr m:val="̅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e>
                                </m:acc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𝑅</m:t>
                                </m:r>
                              </m:sub>
                            </m:sSub>
                          </m:num>
                          <m:den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4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𝑅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</m:nary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  <a:blipFill>
                <a:blip r:embed="rId3"/>
                <a:stretch>
                  <a:fillRect l="-1078" t="-21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7841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Biot-savart Law </a:t>
                </a:r>
                <a:r>
                  <a:rPr lang="en-GB" b="1" dirty="0" err="1">
                    <a:ea typeface="Cambria Math" panose="02040503050406030204" pitchFamily="18" charset="0"/>
                  </a:rPr>
                  <a:t>interms</a:t>
                </a:r>
                <a:r>
                  <a:rPr lang="en-GB" b="1" dirty="0">
                    <a:ea typeface="Cambria Math" panose="02040503050406030204" pitchFamily="18" charset="0"/>
                  </a:rPr>
                  <a:t> of Distributed Sources</a:t>
                </a:r>
              </a:p>
              <a:p>
                <a:pPr marL="0" indent="0">
                  <a:buNone/>
                </a:pPr>
                <a:r>
                  <a:rPr lang="en-GB" dirty="0"/>
                  <a:t>Consider a </a:t>
                </a:r>
                <a:r>
                  <a:rPr lang="en-GB" b="1" dirty="0"/>
                  <a:t>surface carrying a uniform current over its surface</a:t>
                </a:r>
                <a:r>
                  <a:rPr lang="en-GB" dirty="0"/>
                  <a:t>. The </a:t>
                </a:r>
                <a:r>
                  <a:rPr lang="en-GB" b="1" dirty="0"/>
                  <a:t>surface current density is denoted as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𝑲</m:t>
                        </m:r>
                      </m:e>
                    </m:acc>
                  </m:oMath>
                </a14:m>
                <a:r>
                  <a:rPr lang="en-GB" dirty="0"/>
                  <a:t> and </a:t>
                </a:r>
                <a:r>
                  <a:rPr lang="en-GB" b="1" dirty="0"/>
                  <a:t>measured in amperes per meter (A/m). </a:t>
                </a:r>
                <a:r>
                  <a:rPr lang="en-GB" dirty="0"/>
                  <a:t>Thus for </a:t>
                </a:r>
                <a:r>
                  <a:rPr lang="en-GB" b="1" dirty="0"/>
                  <a:t>Current density, the current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in any width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dirty="0"/>
                  <a:t> is given by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dirty="0" err="1" smtClean="0">
                        <a:latin typeface="Cambria Math" panose="02040503050406030204" pitchFamily="18" charset="0"/>
                      </a:rPr>
                      <m:t>𝑲𝒃</m:t>
                    </m:r>
                  </m:oMath>
                </a14:m>
                <a:r>
                  <a:rPr lang="en-GB" dirty="0"/>
                  <a:t>, where Width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dirty="0"/>
                  <a:t> is perpendicular to the direction  of current flow.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  <a:blipFill>
                <a:blip r:embed="rId3"/>
                <a:stretch>
                  <a:fillRect l="-1078" t="-2133" r="-1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7C94600A-41EC-A0A9-E827-1E02D2BBD6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6225" y="3842406"/>
            <a:ext cx="5486400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230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Biot</a:t>
            </a:r>
            <a:r>
              <a:rPr lang="en-GB" b="1" dirty="0">
                <a:solidFill>
                  <a:schemeClr val="bg1"/>
                </a:solidFill>
              </a:rPr>
              <a:t>-Savart Law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If </a:t>
                </a:r>
                <a:r>
                  <a:rPr lang="en-GB" b="1" dirty="0" err="1"/>
                  <a:t>dS</a:t>
                </a:r>
                <a:r>
                  <a:rPr lang="en-GB" dirty="0"/>
                  <a:t> is the </a:t>
                </a:r>
                <a:r>
                  <a:rPr lang="en-GB" b="1" dirty="0"/>
                  <a:t>differential surface area </a:t>
                </a:r>
                <a:r>
                  <a:rPr lang="en-GB" dirty="0"/>
                  <a:t>considered of a </a:t>
                </a:r>
                <a:r>
                  <a:rPr lang="en-GB" b="1" dirty="0"/>
                  <a:t>surface having current density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𝑲</m:t>
                        </m:r>
                      </m:e>
                    </m:acc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then,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𝑰𝒅</m:t>
                      </m:r>
                      <m:acc>
                        <m:accPr>
                          <m:chr m:val="̅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𝒅𝑺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GB" dirty="0"/>
                  <a:t>If the current density in  a </a:t>
                </a:r>
                <a:r>
                  <a:rPr lang="en-GB" b="1" dirty="0"/>
                  <a:t>volume of  a given conductor is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</m:acc>
                  </m:oMath>
                </a14:m>
                <a:r>
                  <a:rPr lang="en-GB" dirty="0"/>
                  <a:t> measured in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then for a </a:t>
                </a:r>
                <a:r>
                  <a:rPr lang="en-GB" b="1" dirty="0"/>
                  <a:t>differential volume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𝑑𝑣</m:t>
                    </m:r>
                  </m:oMath>
                </a14:m>
                <a:r>
                  <a:rPr lang="en-GB" dirty="0"/>
                  <a:t>, we can write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𝐼𝑑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𝐽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Hence the </a:t>
                </a:r>
                <a:r>
                  <a:rPr lang="en-GB" dirty="0" err="1"/>
                  <a:t>Biot</a:t>
                </a:r>
                <a:r>
                  <a:rPr lang="en-GB" dirty="0"/>
                  <a:t>-Savart law can be expressed for surface current considering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𝑑𝑆</m:t>
                    </m:r>
                  </m:oMath>
                </a14:m>
                <a:r>
                  <a:rPr lang="en-GB" b="0" dirty="0"/>
                  <a:t> while for volume current considering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𝑑𝑣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𝐾</m:t>
                                  </m:r>
                                </m:e>
                              </m:acc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𝑅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𝑑𝑆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𝑅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/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𝑉𝑜𝑙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𝐽</m:t>
                                  </m:r>
                                </m:e>
                              </m:acc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𝑎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𝑅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𝑅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/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11315701" cy="4861580"/>
              </a:xfrm>
              <a:blipFill>
                <a:blip r:embed="rId3"/>
                <a:stretch>
                  <a:fillRect l="-970" t="-2635" r="-12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2189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</p:spPr>
            <p:txBody>
              <a:bodyPr>
                <a:normAutofit fontScale="90000"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IN" b="1" dirty="0">
                    <a:solidFill>
                      <a:schemeClr val="bg1"/>
                    </a:solidFill>
                  </a:rPr>
                  <a:t> due to infinitely long straight conductor</a:t>
                </a:r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  <a:blipFill>
                <a:blip r:embed="rId3"/>
                <a:stretch>
                  <a:fillRect t="-54167" b="-6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6241301" cy="4861580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dirty="0"/>
                  <a:t>Consider an </a:t>
                </a:r>
                <a:r>
                  <a:rPr lang="en-GB" b="1" dirty="0"/>
                  <a:t>infinitely long straight conductor</a:t>
                </a:r>
                <a:r>
                  <a:rPr lang="en-GB" dirty="0"/>
                  <a:t>, </a:t>
                </a:r>
                <a:r>
                  <a:rPr lang="en-GB" b="1" dirty="0"/>
                  <a:t>along Z- axis</a:t>
                </a:r>
                <a:r>
                  <a:rPr lang="en-GB" dirty="0"/>
                  <a:t>. The </a:t>
                </a:r>
                <a:r>
                  <a:rPr lang="en-GB" b="1" dirty="0"/>
                  <a:t>current passing through the conductor is a direct current of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Amp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field intensity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GB" b="1" dirty="0"/>
                  <a:t> at a point P </a:t>
                </a:r>
                <a:r>
                  <a:rPr lang="en-GB" dirty="0"/>
                  <a:t>is to be calculated, which is at a distance ‘</a:t>
                </a:r>
                <a:r>
                  <a:rPr lang="en-GB" b="1" dirty="0"/>
                  <a:t>r’ from the Z- </a:t>
                </a:r>
                <a:r>
                  <a:rPr lang="en-GB" dirty="0"/>
                  <a:t>axis.</a:t>
                </a:r>
              </a:p>
              <a:p>
                <a:r>
                  <a:rPr lang="en-GB" dirty="0"/>
                  <a:t>Consider small </a:t>
                </a:r>
                <a:r>
                  <a:rPr lang="en-GB" b="1" dirty="0"/>
                  <a:t>differential element at point 1, </a:t>
                </a:r>
                <a:r>
                  <a:rPr lang="en-GB" dirty="0"/>
                  <a:t>along the </a:t>
                </a:r>
                <a:r>
                  <a:rPr lang="en-GB" b="1" dirty="0"/>
                  <a:t>Z-axis at a distance Z from origin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r>
                  <a:rPr lang="en-GB" b="0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𝐼𝑑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𝐼𝑑𝑧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m:rPr>
                                <m:sty m:val="p"/>
                              </m:rPr>
                              <a:rPr lang="el-GR" i="1" smtClean="0">
                                <a:latin typeface="Cambria Math" panose="02040503050406030204" pitchFamily="18" charset="0"/>
                              </a:rPr>
                              <m:t>ϕ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μ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𝑊𝑏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6241301" cy="4861580"/>
              </a:xfrm>
              <a:blipFill>
                <a:blip r:embed="rId4"/>
                <a:stretch>
                  <a:fillRect l="-1270" t="-2886" r="-14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A4CBF54B-7444-6C92-C774-806AD613C2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2316" y="1937873"/>
            <a:ext cx="5234909" cy="41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202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</p:spPr>
            <p:txBody>
              <a:bodyPr>
                <a:normAutofit fontScale="90000"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IN" b="1" dirty="0">
                    <a:solidFill>
                      <a:schemeClr val="bg1"/>
                    </a:solidFill>
                  </a:rPr>
                  <a:t> due to finitely length straight conductor</a:t>
                </a:r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  <a:blipFill>
                <a:blip r:embed="rId3"/>
                <a:stretch>
                  <a:fillRect t="-54167" b="-6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6241301" cy="4861580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en-GB" dirty="0"/>
                  <a:t>Consider an </a:t>
                </a:r>
                <a:r>
                  <a:rPr lang="en-GB" b="1" dirty="0"/>
                  <a:t>finite length straight conductor placed along Z-axis.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current Passing through the conductor </a:t>
                </a:r>
                <a:r>
                  <a:rPr lang="en-GB" dirty="0"/>
                  <a:t>is a direct current of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𝐴𝑚𝑝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. </m:t>
                    </m:r>
                  </m:oMath>
                </a14:m>
                <a:endParaRPr lang="en-GB" dirty="0"/>
              </a:p>
              <a:p>
                <a:r>
                  <a:rPr lang="en-GB" dirty="0"/>
                  <a:t>The perpendicular distance of  point P from Z-axis is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𝑟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Th Conductor is placed such that its </a:t>
                </a:r>
                <a:r>
                  <a:rPr lang="en-GB" b="1" dirty="0"/>
                  <a:t>one end is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and other is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</a:p>
              <a:p>
                <a:r>
                  <a:rPr lang="en-GB" dirty="0"/>
                  <a:t>Consider </a:t>
                </a:r>
                <a:r>
                  <a:rPr lang="en-GB" b="1" dirty="0"/>
                  <a:t>small differential element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𝒅</m:t>
                    </m:r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e>
                    </m:acc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, along the </a:t>
                </a:r>
                <a:r>
                  <a:rPr lang="en-GB" b="1" dirty="0"/>
                  <a:t>Z-axis at a distance Z from origin.</a:t>
                </a:r>
              </a:p>
              <a:p>
                <a:pPr marL="0" indent="0">
                  <a:buNone/>
                </a:pPr>
                <a:r>
                  <a:rPr lang="en-GB" b="0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𝑑𝑧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[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𝛼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𝛼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]</m:t>
                            </m:r>
                            <m:acc>
                              <m:accPr>
                                <m:chr m:val="̅"/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m:rPr>
                                <m:sty m:val="p"/>
                              </m:rPr>
                              <a:rPr lang="el-GR" i="1" smtClean="0">
                                <a:latin typeface="Cambria Math" panose="02040503050406030204" pitchFamily="18" charset="0"/>
                              </a:rPr>
                              <m:t>ϕ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μ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[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𝛼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𝑠𝑖𝑛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𝛼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]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</a:rPr>
                              <m:t>ϕ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𝑊𝑏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6241301" cy="4861580"/>
              </a:xfrm>
              <a:blipFill>
                <a:blip r:embed="rId4"/>
                <a:stretch>
                  <a:fillRect l="-879" t="-23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7AA99D05-9C12-6D96-9077-9D35142AB9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5328" y="1398180"/>
            <a:ext cx="4130018" cy="4794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468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</p:spPr>
            <p:txBody>
              <a:bodyPr>
                <a:normAutofit fontScale="90000"/>
              </a:bodyPr>
              <a:lstStyle/>
              <a:p>
                <a:pPr algn="ctr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IN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solidFill>
                              <a:schemeClr val="bg1"/>
                            </a:solidFill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IN" b="1" dirty="0">
                    <a:solidFill>
                      <a:schemeClr val="bg1"/>
                    </a:solidFill>
                  </a:rPr>
                  <a:t> at the centre of a circular conductor</a:t>
                </a:r>
              </a:p>
            </p:txBody>
          </p:sp>
        </mc:Choice>
        <mc:Fallback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2985536" y="271808"/>
                <a:ext cx="6241301" cy="734168"/>
              </a:xfrm>
              <a:blipFill>
                <a:blip r:embed="rId3"/>
                <a:stretch>
                  <a:fillRect t="-54167" r="-879" b="-6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6953251" cy="486158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Consider the </a:t>
                </a:r>
                <a:r>
                  <a:rPr lang="en-GB" b="1" dirty="0"/>
                  <a:t>current carrying conductor arranged in  a circular form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at the centre of the circular loop </a:t>
                </a:r>
                <a:r>
                  <a:rPr lang="en-GB" dirty="0"/>
                  <a:t>is to be obtained . The </a:t>
                </a:r>
                <a:r>
                  <a:rPr lang="en-GB" b="1" dirty="0"/>
                  <a:t>conductor carries the direct current I.</a:t>
                </a:r>
              </a:p>
              <a:p>
                <a:r>
                  <a:rPr lang="en-GB" dirty="0"/>
                  <a:t>Consider the </a:t>
                </a:r>
                <a:r>
                  <a:rPr lang="en-GB" b="1" dirty="0"/>
                  <a:t>differential length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𝒅</m:t>
                    </m:r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e>
                    </m:acc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at a </a:t>
                </a:r>
                <a:r>
                  <a:rPr lang="en-GB" b="1" dirty="0"/>
                  <a:t>point 1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direction of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𝒅</m:t>
                    </m:r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e>
                    </m:acc>
                  </m:oMath>
                </a14:m>
                <a:r>
                  <a:rPr lang="en-GB" b="1" dirty="0"/>
                  <a:t> at a point 1 is tangential to the circular conductor at point 1.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  <m:acc>
                              <m:accPr>
                                <m:chr m:val="̅"/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μ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μ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</m:acc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𝑊𝑏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6953251" cy="4861580"/>
              </a:xfrm>
              <a:blipFill>
                <a:blip r:embed="rId4"/>
                <a:stretch>
                  <a:fillRect l="-1315" t="-2635" r="-2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6D1875E8-E76C-E955-0B92-37154E3177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14067" y="2695354"/>
            <a:ext cx="3650033" cy="236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839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Ampere′s Circuital 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11068051" cy="486158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Ampere’s Circuital law states that, the </a:t>
                </a:r>
                <a:r>
                  <a:rPr lang="en-GB" b="1" dirty="0"/>
                  <a:t>line integral of magnetic field intensity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GB" b="1" dirty="0"/>
                  <a:t> around a closed path is exactly equal to the direct current enclosed by that path.</a:t>
                </a:r>
              </a:p>
              <a:p>
                <a:r>
                  <a:rPr lang="en-GB" dirty="0"/>
                  <a:t>The mathematical expression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</m:acc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This law helps to determine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𝑯</m:t>
                        </m:r>
                      </m:e>
                    </m:acc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when the current distribution is </a:t>
                </a:r>
                <a:r>
                  <a:rPr lang="en-GB" b="1" dirty="0"/>
                  <a:t>symmetrical</a:t>
                </a:r>
                <a:r>
                  <a:rPr lang="en-GB" dirty="0"/>
                  <a:t>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11068051" cy="4861580"/>
              </a:xfrm>
              <a:blipFill>
                <a:blip r:embed="rId3"/>
                <a:stretch>
                  <a:fillRect l="-1101" t="-21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63912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0" i="0" dirty="0" err="1">
                <a:solidFill>
                  <a:schemeClr val="bg1"/>
                </a:solidFill>
                <a:latin typeface="+mn-lt"/>
              </a:rPr>
              <a:t>Stoke’s</a:t>
            </a:r>
            <a:r>
              <a:rPr lang="en-GB" b="0" i="0" dirty="0">
                <a:solidFill>
                  <a:schemeClr val="bg1"/>
                </a:solidFill>
                <a:latin typeface="+mn-lt"/>
              </a:rPr>
              <a:t> Theorem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599" y="1600201"/>
                <a:ext cx="11068051" cy="4861580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</a:t>
                </a:r>
                <a:r>
                  <a:rPr lang="en-GB" dirty="0" err="1"/>
                  <a:t>Stoke’s</a:t>
                </a:r>
                <a:r>
                  <a:rPr lang="en-GB" dirty="0"/>
                  <a:t> theorem relates the </a:t>
                </a:r>
                <a:r>
                  <a:rPr lang="en-GB" b="1" dirty="0"/>
                  <a:t>line integral to a surface integral</a:t>
                </a:r>
                <a:r>
                  <a:rPr lang="en-GB" dirty="0"/>
                  <a:t>. Basically it is a mathematical theorem which is to be applied in magnetostatics.</a:t>
                </a:r>
              </a:p>
              <a:p>
                <a:r>
                  <a:rPr lang="en-GB" dirty="0"/>
                  <a:t>The stokes theorem states that the </a:t>
                </a:r>
                <a:r>
                  <a:rPr lang="en-GB" b="1" dirty="0"/>
                  <a:t>line integral of a vector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around a closed path L is equal to the integral of curl of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b="1" dirty="0"/>
                  <a:t> over the open surface S enclosed by the closed path L.</a:t>
                </a:r>
              </a:p>
              <a:p>
                <a:r>
                  <a:rPr lang="en-GB" dirty="0"/>
                  <a:t>The theorem is applicable only when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b="1" dirty="0"/>
                  <a:t> and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𝜵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acc>
                      <m:accPr>
                        <m:chr m:val="̅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are continuous on the surface 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sub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</m:acc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</m:acc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</m:acc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ac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599" y="1600201"/>
                <a:ext cx="11068051" cy="4861580"/>
              </a:xfrm>
              <a:blipFill>
                <a:blip r:embed="rId3"/>
                <a:stretch>
                  <a:fillRect l="-991" t="-2133" r="-12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9812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Inductance and Mutual inductance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When a </a:t>
                </a:r>
                <a:r>
                  <a:rPr lang="en-GB" b="1" dirty="0"/>
                  <a:t>coil with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𝑵</m:t>
                    </m:r>
                  </m:oMath>
                </a14:m>
                <a:r>
                  <a:rPr lang="en-GB" b="1" dirty="0"/>
                  <a:t> turns</a:t>
                </a:r>
                <a:r>
                  <a:rPr lang="en-GB" dirty="0"/>
                  <a:t>, carrying current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, the Flux is produced by it. </a:t>
                </a:r>
              </a:p>
              <a:p>
                <a:pPr marL="0" indent="0">
                  <a:buNone/>
                </a:pPr>
                <a:r>
                  <a:rPr lang="en-GB" dirty="0"/>
                  <a:t>This </a:t>
                </a:r>
                <a:r>
                  <a:rPr lang="en-GB" b="1" dirty="0"/>
                  <a:t>Flux links with each turn of the coil</a:t>
                </a:r>
                <a:r>
                  <a:rPr lang="en-GB" dirty="0"/>
                  <a:t>. Thus </a:t>
                </a:r>
                <a:r>
                  <a:rPr lang="en-GB" b="1" dirty="0"/>
                  <a:t>flux linkage of the coil having N turn N</a:t>
                </a:r>
                <a:r>
                  <a:rPr lang="el-GR" b="1" dirty="0"/>
                  <a:t>φ</a:t>
                </a:r>
                <a:r>
                  <a:rPr lang="en-GB" b="1" dirty="0"/>
                  <a:t> (Wb-turns)</a:t>
                </a:r>
              </a:p>
              <a:p>
                <a:pPr marL="0" indent="0">
                  <a:buNone/>
                </a:pPr>
                <a:r>
                  <a:rPr lang="en-GB" dirty="0"/>
                  <a:t>The Flux Linkage with the coil is </a:t>
                </a:r>
                <a:r>
                  <a:rPr lang="en-GB" b="1" dirty="0"/>
                  <a:t>proportional to the current </a:t>
                </a:r>
                <a:r>
                  <a:rPr lang="en-GB" b="1" i="1" dirty="0"/>
                  <a:t>I</a:t>
                </a:r>
                <a:r>
                  <a:rPr lang="en-GB" b="1" dirty="0"/>
                  <a:t> flowing through </a:t>
                </a:r>
                <a:r>
                  <a:rPr lang="en-GB" dirty="0"/>
                  <a:t>it. The ratio of </a:t>
                </a:r>
                <a:r>
                  <a:rPr lang="en-GB" b="1" dirty="0"/>
                  <a:t>total flux linkage to the current producing that flux </a:t>
                </a:r>
                <a:r>
                  <a:rPr lang="en-GB" dirty="0"/>
                  <a:t>is called </a:t>
                </a:r>
                <a:r>
                  <a:rPr lang="en-GB" b="1" dirty="0"/>
                  <a:t>inductance denoted by L</a:t>
                </a:r>
                <a:r>
                  <a:rPr lang="en-GB" dirty="0"/>
                  <a:t>. It is measured in henry (H).</a:t>
                </a:r>
              </a:p>
              <a:p>
                <a:pPr marL="0" indent="0">
                  <a:buNone/>
                </a:pPr>
                <a:r>
                  <a:rPr lang="en-GB" dirty="0"/>
                  <a:t>The inductance in a Solenoid is given by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𝐹𝑙𝑢𝑥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𝐿𝑖𝑛𝑘𝑎𝑔𝑒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𝐶𝑢𝑟𝑟𝑒𝑛𝑡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𝐼𝐴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𝐿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𝐻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716" t="-26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4285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Inductance and Mutual inductance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294004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Inductance of a Co-axial cable:</a:t>
                </a:r>
              </a:p>
              <a:p>
                <a:pPr marL="0" indent="0">
                  <a:buNone/>
                </a:pPr>
                <a:r>
                  <a:rPr lang="en-GB" dirty="0"/>
                  <a:t>Consider a Co-axial cable with inner radius ‘a’ and outer conductor radius ’b’. Current through the cable is I. ‘d’ is the length of the cable.</a:t>
                </a:r>
              </a:p>
              <a:p>
                <a:pPr marL="0" indent="0">
                  <a:buNone/>
                </a:pPr>
                <a:r>
                  <a:rPr lang="en-GB" dirty="0"/>
                  <a:t>Inductance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𝑳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𝒅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</m:den>
                    </m:f>
                    <m:r>
                      <a:rPr lang="en-GB" b="1" i="0" smtClean="0">
                        <a:latin typeface="Cambria Math" panose="02040503050406030204" pitchFamily="18" charset="0"/>
                      </a:rPr>
                      <m:t>𝐥𝐧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⁡(</m:t>
                    </m:r>
                    <m:f>
                      <m:fPr>
                        <m:type m:val="skw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𝒃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The inductance of the co-axial cable per unit length is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𝒅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𝝁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</m:den>
                    </m:f>
                    <m:r>
                      <a:rPr lang="en-GB" b="1" i="0" smtClean="0">
                        <a:latin typeface="Cambria Math" panose="02040503050406030204" pitchFamily="18" charset="0"/>
                      </a:rPr>
                      <m:t>𝐥𝐧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⁡(</m:t>
                    </m:r>
                    <m:f>
                      <m:fPr>
                        <m:type m:val="skw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𝒃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𝒂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H/m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2940049"/>
              </a:xfrm>
              <a:blipFill>
                <a:blip r:embed="rId3"/>
                <a:stretch>
                  <a:fillRect l="-826" t="-47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0D26F9EE-8F9C-1AC0-A6AC-964C696EEB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3294" y="4096406"/>
            <a:ext cx="5119631" cy="2547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5294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Amperes 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Ampere’s Law states that the line integral of magnetic field intensity is around any close path is equal to the total current enclosed by the path.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</m:acc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acc>
                            <m:accPr>
                              <m:chr m:val="̅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</m:acc>
                          <m:r>
                            <m:rPr>
                              <m:brk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</m:acc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∮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𝐽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𝑑𝑠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</m:acc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∮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𝐽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𝐷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den>
                          </m:f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𝑑𝑠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Differential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𝐻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𝐽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𝐷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1101" t="-28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48850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</a:t>
            </a:r>
            <a:r>
              <a:rPr lang="en-GB" b="0" i="0" dirty="0" err="1">
                <a:solidFill>
                  <a:schemeClr val="bg1"/>
                </a:solidFill>
                <a:latin typeface="+mn-lt"/>
              </a:rPr>
              <a:t>Faraday’slaw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Faraday’s Law states that the </a:t>
                </a:r>
                <a:r>
                  <a:rPr lang="en-GB" b="1" dirty="0"/>
                  <a:t>electromotive force (emf) induced in a circuit is equal to the rate of change of the magnetic flux linkage in the circuit.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∮"/>
                          <m:limLoc m:val="undOvr"/>
                          <m:subHide m:val="on"/>
                          <m:sup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𝐸𝑑𝑙</m:t>
                          </m:r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</m:t>
                      </m:r>
                      <m:nary>
                        <m:naryPr>
                          <m:chr m:val="∬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𝐵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den>
                          </m:f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𝑑𝑠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differential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𝐵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μ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1101" t="-21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69167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</a:t>
            </a:r>
            <a:r>
              <a:rPr lang="en-GB" dirty="0">
                <a:solidFill>
                  <a:schemeClr val="bg1"/>
                </a:solidFill>
                <a:latin typeface="+mn-lt"/>
              </a:rPr>
              <a:t>Gauss</a:t>
            </a:r>
            <a:r>
              <a:rPr lang="en-GB" b="0" i="0" dirty="0">
                <a:solidFill>
                  <a:schemeClr val="bg1"/>
                </a:solidFill>
                <a:latin typeface="+mn-lt"/>
              </a:rPr>
              <a:t>’s 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Gauss Law states that the </a:t>
                </a:r>
                <a:r>
                  <a:rPr lang="en-GB" b="1" dirty="0"/>
                  <a:t>electric flux passing through any closed surface is equal to the total charge enclosed by the surface.</a:t>
                </a:r>
              </a:p>
              <a:p>
                <a:pPr marL="0" indent="0">
                  <a:buNone/>
                </a:pPr>
                <a:r>
                  <a:rPr lang="en-GB" dirty="0"/>
                  <a:t>Force (emf) induced in a circuit is equal to the rate of change of the magnetic flux linkage in the circuit.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∬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𝐷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𝑑𝑠</m:t>
                          </m:r>
                        </m:e>
                      </m:nary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∭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𝑑𝑣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differential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sub>
                      </m:sSub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1101" t="-2133" r="-1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64833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</a:t>
            </a:r>
            <a:r>
              <a:rPr lang="en-GB" dirty="0">
                <a:solidFill>
                  <a:schemeClr val="bg1"/>
                </a:solidFill>
                <a:latin typeface="+mn-lt"/>
              </a:rPr>
              <a:t>Gauss</a:t>
            </a:r>
            <a:r>
              <a:rPr lang="en-GB" b="0" i="0" dirty="0">
                <a:solidFill>
                  <a:schemeClr val="bg1"/>
                </a:solidFill>
                <a:latin typeface="+mn-lt"/>
              </a:rPr>
              <a:t>’s law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Magnetic Gauss law state that the total magnetic flux passing through any closed surface is equal to zero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∯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=0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The differential 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∇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𝐵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F3F1991F-3479-C5DD-3BF4-5067CC3B1B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61974" y="1479551"/>
                <a:ext cx="11068051" cy="4861580"/>
              </a:xfrm>
              <a:blipFill>
                <a:blip r:embed="rId3"/>
                <a:stretch>
                  <a:fillRect l="-1101" t="-21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6946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i="0" dirty="0">
                <a:solidFill>
                  <a:schemeClr val="bg1"/>
                </a:solidFill>
                <a:latin typeface="+mn-lt"/>
              </a:rPr>
              <a:t>Maxwells Equation- in free space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C7C7CBCB-5AD8-B644-016C-57329FD7973E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085611982"/>
                  </p:ext>
                </p:extLst>
              </p:nvPr>
            </p:nvGraphicFramePr>
            <p:xfrm>
              <a:off x="485776" y="1088278"/>
              <a:ext cx="10972797" cy="529120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066925">
                      <a:extLst>
                        <a:ext uri="{9D8B030D-6E8A-4147-A177-3AD203B41FA5}">
                          <a16:colId xmlns:a16="http://schemas.microsoft.com/office/drawing/2014/main" val="1854027043"/>
                        </a:ext>
                      </a:extLst>
                    </a:gridCol>
                    <a:gridCol w="3848100">
                      <a:extLst>
                        <a:ext uri="{9D8B030D-6E8A-4147-A177-3AD203B41FA5}">
                          <a16:colId xmlns:a16="http://schemas.microsoft.com/office/drawing/2014/main" val="4094954531"/>
                        </a:ext>
                      </a:extLst>
                    </a:gridCol>
                    <a:gridCol w="5057772">
                      <a:extLst>
                        <a:ext uri="{9D8B030D-6E8A-4147-A177-3AD203B41FA5}">
                          <a16:colId xmlns:a16="http://schemas.microsoft.com/office/drawing/2014/main" val="3282759933"/>
                        </a:ext>
                      </a:extLst>
                    </a:gridCol>
                  </a:tblGrid>
                  <a:tr h="508227">
                    <a:tc>
                      <a:txBody>
                        <a:bodyPr/>
                        <a:lstStyle/>
                        <a:p>
                          <a:r>
                            <a:rPr lang="en-GB" sz="3200" dirty="0"/>
                            <a:t>Maxwells Equation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3200" dirty="0"/>
                            <a:t>Differential Form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3200" dirty="0"/>
                            <a:t>Integral form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93747796"/>
                      </a:ext>
                    </a:extLst>
                  </a:tr>
                  <a:tr h="100392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sz="2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∇</m:t>
                                </m:r>
                                <m:r>
                                  <a:rPr lang="en-GB" sz="2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𝐻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𝜕</m:t>
                                    </m:r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𝐷</m:t>
                                    </m:r>
                                  </m:num>
                                  <m:den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𝜕</m:t>
                                    </m:r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𝑡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∮"/>
                                    <m:ctrlPr>
                                      <a:rPr lang="en-GB" sz="28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23"/>
                                      </m:rP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𝐿</m:t>
                                    </m:r>
                                  </m:sub>
                                  <m:sup/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  <m:t>𝐻</m:t>
                                        </m:r>
                                      </m:e>
                                    </m:acc>
                                    <m: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  <m:t>.</m:t>
                                    </m:r>
                                    <m: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</a:rPr>
                                          <m:t>𝐿</m:t>
                                        </m:r>
                                      </m:e>
                                    </m:acc>
                                  </m:e>
                                </m:nary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nary>
                                  <m:naryPr>
                                    <m:chr m:val="∮"/>
                                    <m:ctrlP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23"/>
                                      </m:rP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𝑆</m:t>
                                    </m:r>
                                  </m:sub>
                                  <m:sup/>
                                  <m:e>
                                    <m:f>
                                      <m:fPr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𝜕</m:t>
                                        </m:r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𝐷</m:t>
                                        </m:r>
                                      </m:num>
                                      <m:den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𝜕</m:t>
                                        </m:r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𝑡</m:t>
                                        </m:r>
                                      </m:den>
                                    </m:f>
                                    <m:r>
                                      <a:rPr lang="en-GB" sz="2800" i="1">
                                        <a:latin typeface="Cambria Math" panose="02040503050406030204" pitchFamily="18" charset="0"/>
                                      </a:rPr>
                                      <m:t>.</m:t>
                                    </m:r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𝑑𝑠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sz="28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84838965"/>
                      </a:ext>
                    </a:extLst>
                  </a:tr>
                  <a:tr h="114229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sz="2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∇</m:t>
                                </m:r>
                                <m:r>
                                  <a:rPr lang="en-GB" sz="2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𝐸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𝜕</m:t>
                                    </m:r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𝐵</m:t>
                                    </m:r>
                                  </m:num>
                                  <m:den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𝜕</m:t>
                                    </m:r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𝑡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∮"/>
                                    <m:limLoc m:val="undOvr"/>
                                    <m:subHide m:val="on"/>
                                    <m:supHide m:val="on"/>
                                    <m:ctrlPr>
                                      <a:rPr lang="en-GB" sz="28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𝐸𝑑𝑙</m:t>
                                    </m:r>
                                  </m:e>
                                </m:nary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</a:rPr>
                                  <m:t>=−</m:t>
                                </m:r>
                                <m:nary>
                                  <m:naryPr>
                                    <m:chr m:val="∬"/>
                                    <m:ctrlP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>
                                    <m:r>
                                      <m:rPr>
                                        <m:brk m:alnAt="23"/>
                                      </m:rPr>
                                      <a:rPr lang="en-GB" sz="2800" b="0" i="1" smtClean="0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sub>
                                  <m:sup/>
                                  <m:e>
                                    <m:f>
                                      <m:fPr>
                                        <m:ctrlP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𝜕</m:t>
                                        </m:r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𝐵</m:t>
                                        </m:r>
                                      </m:num>
                                      <m:den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𝜕</m:t>
                                        </m:r>
                                        <m:r>
                                          <a:rPr lang="en-GB" sz="2800" i="1">
                                            <a:latin typeface="Cambria Math" panose="02040503050406030204" pitchFamily="18" charset="0"/>
                                            <a:ea typeface="Cambria Math" panose="02040503050406030204" pitchFamily="18" charset="0"/>
                                          </a:rPr>
                                          <m:t>𝑡</m:t>
                                        </m:r>
                                      </m:den>
                                    </m:f>
                                  </m:e>
                                </m:nary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</a:rPr>
                                  <m:t>𝑑𝑠</m:t>
                                </m:r>
                              </m:oMath>
                            </m:oMathPara>
                          </a14:m>
                          <a:endParaRPr lang="en-GB" sz="28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55156668"/>
                      </a:ext>
                    </a:extLst>
                  </a:tr>
                  <a:tr h="87721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sz="2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∇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𝐷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en-GB" sz="2800" dirty="0"/>
                        </a:p>
                        <a:p>
                          <a:pPr algn="ctr"/>
                          <a:endParaRPr lang="en-GB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∬"/>
                                  <m:ctrlPr>
                                    <a:rPr lang="en-GB" sz="28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>
                                  <m:r>
                                    <m:rPr>
                                      <m:brk m:alnAt="23"/>
                                    </m:rP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sub>
                                <m:sup/>
                                <m:e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𝐷</m:t>
                                  </m:r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.</m:t>
                                  </m:r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𝑑𝑠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sz="2800" dirty="0"/>
                            <a:t>=0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666096450"/>
                      </a:ext>
                    </a:extLst>
                  </a:tr>
                  <a:tr h="87721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sz="2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∇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.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𝐵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sz="2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en-GB" sz="2800" dirty="0"/>
                        </a:p>
                        <a:p>
                          <a:pPr algn="ctr"/>
                          <a:endParaRPr lang="en-GB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∬"/>
                                  <m:ctrlPr>
                                    <a:rPr lang="en-GB" sz="28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>
                                  <m:r>
                                    <m:rPr>
                                      <m:brk m:alnAt="23"/>
                                    </m:rP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sub>
                                <m:sup/>
                                <m:e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.</m:t>
                                  </m:r>
                                  <m:r>
                                    <a:rPr lang="en-GB" sz="2800" b="0" i="1" smtClean="0">
                                      <a:latin typeface="Cambria Math" panose="02040503050406030204" pitchFamily="18" charset="0"/>
                                    </a:rPr>
                                    <m:t>𝑑𝑠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sz="2800" dirty="0"/>
                            <a:t>=0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32048859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3" name="Table 3">
                <a:extLst>
                  <a:ext uri="{FF2B5EF4-FFF2-40B4-BE49-F238E27FC236}">
                    <a16:creationId xmlns:a16="http://schemas.microsoft.com/office/drawing/2014/main" id="{C7C7CBCB-5AD8-B644-016C-57329FD7973E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085611982"/>
                  </p:ext>
                </p:extLst>
              </p:nvPr>
            </p:nvGraphicFramePr>
            <p:xfrm>
              <a:off x="485776" y="1088278"/>
              <a:ext cx="10972797" cy="529120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066925">
                      <a:extLst>
                        <a:ext uri="{9D8B030D-6E8A-4147-A177-3AD203B41FA5}">
                          <a16:colId xmlns:a16="http://schemas.microsoft.com/office/drawing/2014/main" val="1854027043"/>
                        </a:ext>
                      </a:extLst>
                    </a:gridCol>
                    <a:gridCol w="3848100">
                      <a:extLst>
                        <a:ext uri="{9D8B030D-6E8A-4147-A177-3AD203B41FA5}">
                          <a16:colId xmlns:a16="http://schemas.microsoft.com/office/drawing/2014/main" val="4094954531"/>
                        </a:ext>
                      </a:extLst>
                    </a:gridCol>
                    <a:gridCol w="5057772">
                      <a:extLst>
                        <a:ext uri="{9D8B030D-6E8A-4147-A177-3AD203B41FA5}">
                          <a16:colId xmlns:a16="http://schemas.microsoft.com/office/drawing/2014/main" val="3282759933"/>
                        </a:ext>
                      </a:extLst>
                    </a:gridCol>
                  </a:tblGrid>
                  <a:tr h="1066800">
                    <a:tc>
                      <a:txBody>
                        <a:bodyPr/>
                        <a:lstStyle/>
                        <a:p>
                          <a:r>
                            <a:rPr lang="en-GB" sz="3200" dirty="0"/>
                            <a:t>Maxwells Equation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3200" dirty="0"/>
                            <a:t>Differential Form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3200" dirty="0"/>
                            <a:t>Integral form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393747796"/>
                      </a:ext>
                    </a:extLst>
                  </a:tr>
                  <a:tr h="108877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53797" t="-104469" r="-131962" b="-28882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7108" t="-104469" r="-482" b="-28882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284838965"/>
                      </a:ext>
                    </a:extLst>
                  </a:tr>
                  <a:tr h="124587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53797" t="-178537" r="-131962" b="-15219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7108" t="-178537" r="-482" b="-15219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755156668"/>
                      </a:ext>
                    </a:extLst>
                  </a:tr>
                  <a:tr h="9448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53797" t="-368387" r="-131962" b="-1012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7108" t="-368387" r="-482" b="-1012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666096450"/>
                      </a:ext>
                    </a:extLst>
                  </a:tr>
                  <a:tr h="94488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800" dirty="0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53797" t="-468387" r="-131962" b="-12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7108" t="-468387" r="-482" b="-12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232048859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223193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Wave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04FC35E7-0A5A-58C5-48D5-7065F6935CA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dirty="0"/>
                  <a:t>In  a Physical Phenomena that occurs at one place at a given time is reproduced at other place at later time, the time delay being proportional to the space separation from the first location, then the group of phenomena constitute a wave.</a:t>
                </a:r>
              </a:p>
              <a:p>
                <a:r>
                  <a:rPr lang="en-GB" dirty="0"/>
                  <a:t>The wave equation in electric field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𝜇𝜎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𝜇𝜀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The wave equation in Magnetic field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∇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𝜇𝜎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𝜇𝜀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𝜕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𝜕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𝑡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04FC35E7-0A5A-58C5-48D5-7065F6935CA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833" t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66807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Wave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 dirty="0"/>
              <a:t>Lecture - 14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04FC35E7-0A5A-58C5-48D5-7065F6935CA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4457699"/>
              </a:xfrm>
            </p:spPr>
            <p:txBody>
              <a:bodyPr>
                <a:normAutofit fontScale="77500" lnSpcReduction="20000"/>
              </a:bodyPr>
              <a:lstStyle/>
              <a:p>
                <a:r>
                  <a:rPr lang="en-GB" dirty="0"/>
                  <a:t>The intrinsic impedance of the medium is the </a:t>
                </a:r>
                <a:r>
                  <a:rPr lang="en-GB" b="1" dirty="0"/>
                  <a:t>ratio of square root of permeability</a:t>
                </a:r>
                <a:r>
                  <a:rPr lang="en-GB" dirty="0"/>
                  <a:t> to the </a:t>
                </a:r>
                <a:r>
                  <a:rPr lang="en-GB" b="1" dirty="0"/>
                  <a:t>dielectric constant of the medium and is denoted by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𝜼</m:t>
                    </m:r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𝜇</m:t>
                              </m:r>
                            </m:num>
                            <m:den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For Free space.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</a:rPr>
                        <m:t>η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η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𝜇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𝜀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den>
                          </m:f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Power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𝑚𝑎𝑥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</a:rPr>
                          <m:t>η</m:t>
                        </m:r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𝑚𝑎𝑥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𝑚𝑎𝑥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η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04FC35E7-0A5A-58C5-48D5-7065F6935CA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4457699"/>
              </a:xfrm>
              <a:blipFill>
                <a:blip r:embed="rId3"/>
                <a:stretch>
                  <a:fillRect l="-722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8252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- 14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2256</Words>
  <Application>Microsoft Office PowerPoint</Application>
  <PresentationFormat>Widescreen</PresentationFormat>
  <Paragraphs>337</Paragraphs>
  <Slides>30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30</vt:i4>
      </vt:variant>
    </vt:vector>
  </HeadingPairs>
  <TitlesOfParts>
    <vt:vector size="54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Magnetic field and its properties</vt:lpstr>
      <vt:lpstr>Magnetic field due to current carrying conductor</vt:lpstr>
      <vt:lpstr>Magnetic field intensity</vt:lpstr>
      <vt:lpstr>Magnetic flux density</vt:lpstr>
      <vt:lpstr>Relation Between B ̅ and H ̅</vt:lpstr>
      <vt:lpstr>Biot-Savart Law</vt:lpstr>
      <vt:lpstr>Biot-Savart Law</vt:lpstr>
      <vt:lpstr>Biot-Savart Law</vt:lpstr>
      <vt:lpstr>Biot-Savart Law</vt:lpstr>
      <vt:lpstr>Biot-Savart Law</vt:lpstr>
      <vt:lpstr>Biot-Savart Law</vt:lpstr>
      <vt:lpstr>Biot-Savart Law</vt:lpstr>
      <vt:lpstr>H ̅ due to infinitely long straight conductor</vt:lpstr>
      <vt:lpstr>H ̅ due to finitely length straight conductor</vt:lpstr>
      <vt:lpstr>H ̅ at the centre of a circular conductor</vt:lpstr>
      <vt:lpstr>Ampere′s Circuital Law</vt:lpstr>
      <vt:lpstr>Stoke’s Theorem</vt:lpstr>
      <vt:lpstr>Inductance and Mutual inductance</vt:lpstr>
      <vt:lpstr>Inductance and Mutual inductance</vt:lpstr>
      <vt:lpstr>Maxwells Equation- Amperes law</vt:lpstr>
      <vt:lpstr>Maxwells Equation- Faraday’slaw</vt:lpstr>
      <vt:lpstr>Maxwells Equation- Gauss’s law</vt:lpstr>
      <vt:lpstr>Maxwells Equation- Gauss’s law</vt:lpstr>
      <vt:lpstr>Maxwells Equation- in free space</vt:lpstr>
      <vt:lpstr>Wave</vt:lpstr>
      <vt:lpstr>Wave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121</cp:revision>
  <dcterms:created xsi:type="dcterms:W3CDTF">2021-03-09T15:35:42Z</dcterms:created>
  <dcterms:modified xsi:type="dcterms:W3CDTF">2023-03-27T08:09:49Z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