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62" r:id="rId4"/>
    <p:sldId id="263" r:id="rId5"/>
    <p:sldId id="264" r:id="rId6"/>
    <p:sldId id="265" r:id="rId7"/>
    <p:sldId id="266" r:id="rId8"/>
    <p:sldId id="267" r:id="rId9"/>
    <p:sldId id="268" r:id="rId10"/>
    <p:sldId id="269" r:id="rId11"/>
    <p:sldId id="270" r:id="rId12"/>
    <p:sldId id="271" r:id="rId13"/>
    <p:sldId id="259" r:id="rId14"/>
    <p:sldId id="261" r:id="rId15"/>
    <p:sldId id="272" r:id="rId16"/>
    <p:sldId id="274" r:id="rId17"/>
    <p:sldId id="275" r:id="rId18"/>
    <p:sldId id="276" r:id="rId19"/>
    <p:sldId id="277" r:id="rId20"/>
    <p:sldId id="278" r:id="rId21"/>
    <p:sldId id="279" r:id="rId22"/>
    <p:sldId id="258" r:id="rId23"/>
    <p:sldId id="281" r:id="rId24"/>
    <p:sldId id="260" r:id="rId25"/>
    <p:sldId id="28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4AA711-C2EF-398F-C2AE-C392655ACEE8}" v="202" dt="2025-01-17T18:12:36.525"/>
    <p1510:client id="{8CF0FA46-439E-A4FF-B54B-BE885DC89142}" v="1234" dt="2025-01-16T12:03:47.595"/>
    <p1510:client id="{921250B4-C195-6469-AA5A-D127DECBBCE8}" v="381" dt="2025-01-18T08:16:21.261"/>
    <p1510:client id="{FB06F0D9-E2DD-6337-B051-B0403A87657E}" v="1042" dt="2025-01-17T12:11:22.7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dia Hill (2405809)" userId="S::2405809@student.uwtsd.ac.uk::eef8050e-00f5-48cb-8ee5-8d67b5271535" providerId="AD" clId="Web-{00417C0A-D84F-E9A7-8B9C-60D61301F2EB}"/>
    <pc:docChg chg="addSld modSld">
      <pc:chgData name="Lydia Hill (2405809)" userId="S::2405809@student.uwtsd.ac.uk::eef8050e-00f5-48cb-8ee5-8d67b5271535" providerId="AD" clId="Web-{00417C0A-D84F-E9A7-8B9C-60D61301F2EB}" dt="2025-01-13T13:46:39.498" v="312" actId="20577"/>
      <pc:docMkLst>
        <pc:docMk/>
      </pc:docMkLst>
      <pc:sldChg chg="modSp">
        <pc:chgData name="Lydia Hill (2405809)" userId="S::2405809@student.uwtsd.ac.uk::eef8050e-00f5-48cb-8ee5-8d67b5271535" providerId="AD" clId="Web-{00417C0A-D84F-E9A7-8B9C-60D61301F2EB}" dt="2025-01-13T13:45:09.495" v="292" actId="20577"/>
        <pc:sldMkLst>
          <pc:docMk/>
          <pc:sldMk cId="3253623071" sldId="258"/>
        </pc:sldMkLst>
        <pc:spChg chg="mod">
          <ac:chgData name="Lydia Hill (2405809)" userId="S::2405809@student.uwtsd.ac.uk::eef8050e-00f5-48cb-8ee5-8d67b5271535" providerId="AD" clId="Web-{00417C0A-D84F-E9A7-8B9C-60D61301F2EB}" dt="2025-01-13T13:45:09.495" v="292" actId="20577"/>
          <ac:spMkLst>
            <pc:docMk/>
            <pc:sldMk cId="3253623071" sldId="258"/>
            <ac:spMk id="3" creationId="{F0A0E6E6-C89C-C0ED-7F4A-69BC9A447E8B}"/>
          </ac:spMkLst>
        </pc:spChg>
      </pc:sldChg>
      <pc:sldChg chg="modSp">
        <pc:chgData name="Lydia Hill (2405809)" userId="S::2405809@student.uwtsd.ac.uk::eef8050e-00f5-48cb-8ee5-8d67b5271535" providerId="AD" clId="Web-{00417C0A-D84F-E9A7-8B9C-60D61301F2EB}" dt="2025-01-12T16:18:32.922" v="119" actId="20577"/>
        <pc:sldMkLst>
          <pc:docMk/>
          <pc:sldMk cId="725262058" sldId="260"/>
        </pc:sldMkLst>
        <pc:spChg chg="mod">
          <ac:chgData name="Lydia Hill (2405809)" userId="S::2405809@student.uwtsd.ac.uk::eef8050e-00f5-48cb-8ee5-8d67b5271535" providerId="AD" clId="Web-{00417C0A-D84F-E9A7-8B9C-60D61301F2EB}" dt="2025-01-12T16:02:56.189" v="70" actId="1076"/>
          <ac:spMkLst>
            <pc:docMk/>
            <pc:sldMk cId="725262058" sldId="260"/>
            <ac:spMk id="2" creationId="{3D6A151A-656F-D557-C9B2-5010176533F5}"/>
          </ac:spMkLst>
        </pc:spChg>
        <pc:spChg chg="mod">
          <ac:chgData name="Lydia Hill (2405809)" userId="S::2405809@student.uwtsd.ac.uk::eef8050e-00f5-48cb-8ee5-8d67b5271535" providerId="AD" clId="Web-{00417C0A-D84F-E9A7-8B9C-60D61301F2EB}" dt="2025-01-12T16:18:32.922" v="119" actId="20577"/>
          <ac:spMkLst>
            <pc:docMk/>
            <pc:sldMk cId="725262058" sldId="260"/>
            <ac:spMk id="3" creationId="{BE6730C1-352A-86D3-854E-1907F6520F10}"/>
          </ac:spMkLst>
        </pc:spChg>
      </pc:sldChg>
      <pc:sldChg chg="addSp delSp modSp new">
        <pc:chgData name="Lydia Hill (2405809)" userId="S::2405809@student.uwtsd.ac.uk::eef8050e-00f5-48cb-8ee5-8d67b5271535" providerId="AD" clId="Web-{00417C0A-D84F-E9A7-8B9C-60D61301F2EB}" dt="2025-01-13T13:46:39.498" v="312" actId="20577"/>
        <pc:sldMkLst>
          <pc:docMk/>
          <pc:sldMk cId="501621756" sldId="261"/>
        </pc:sldMkLst>
        <pc:spChg chg="mod">
          <ac:chgData name="Lydia Hill (2405809)" userId="S::2405809@student.uwtsd.ac.uk::eef8050e-00f5-48cb-8ee5-8d67b5271535" providerId="AD" clId="Web-{00417C0A-D84F-E9A7-8B9C-60D61301F2EB}" dt="2025-01-13T13:46:39.498" v="312" actId="20577"/>
          <ac:spMkLst>
            <pc:docMk/>
            <pc:sldMk cId="501621756" sldId="261"/>
            <ac:spMk id="3" creationId="{A89CB745-5566-8C7C-571D-3A42B3B07A01}"/>
          </ac:spMkLst>
        </pc:spChg>
      </pc:sldChg>
    </pc:docChg>
  </pc:docChgLst>
  <pc:docChgLst>
    <pc:chgData name="Lydia Hill (2405809)" userId="S::2405809@student.uwtsd.ac.uk::eef8050e-00f5-48cb-8ee5-8d67b5271535" providerId="AD" clId="Web-{06E98AA7-8806-9D79-148C-A16B8A0F13DF}"/>
    <pc:docChg chg="modSld">
      <pc:chgData name="Lydia Hill (2405809)" userId="S::2405809@student.uwtsd.ac.uk::eef8050e-00f5-48cb-8ee5-8d67b5271535" providerId="AD" clId="Web-{06E98AA7-8806-9D79-148C-A16B8A0F13DF}" dt="2025-01-08T17:15:06.148" v="244" actId="20577"/>
      <pc:docMkLst>
        <pc:docMk/>
      </pc:docMkLst>
      <pc:sldChg chg="modSp">
        <pc:chgData name="Lydia Hill (2405809)" userId="S::2405809@student.uwtsd.ac.uk::eef8050e-00f5-48cb-8ee5-8d67b5271535" providerId="AD" clId="Web-{06E98AA7-8806-9D79-148C-A16B8A0F13DF}" dt="2025-01-08T17:15:06.148" v="244" actId="20577"/>
        <pc:sldMkLst>
          <pc:docMk/>
          <pc:sldMk cId="3253623071" sldId="258"/>
        </pc:sldMkLst>
        <pc:spChg chg="mod">
          <ac:chgData name="Lydia Hill (2405809)" userId="S::2405809@student.uwtsd.ac.uk::eef8050e-00f5-48cb-8ee5-8d67b5271535" providerId="AD" clId="Web-{06E98AA7-8806-9D79-148C-A16B8A0F13DF}" dt="2025-01-08T17:15:06.148" v="244" actId="20577"/>
          <ac:spMkLst>
            <pc:docMk/>
            <pc:sldMk cId="3253623071" sldId="258"/>
            <ac:spMk id="3" creationId="{F0A0E6E6-C89C-C0ED-7F4A-69BC9A447E8B}"/>
          </ac:spMkLst>
        </pc:spChg>
      </pc:sldChg>
    </pc:docChg>
  </pc:docChgLst>
  <pc:docChgLst>
    <pc:chgData name="Lydia Hill (2405809)" userId="S::2405809@student.uwtsd.ac.uk::eef8050e-00f5-48cb-8ee5-8d67b5271535" providerId="AD" clId="Web-{3D107441-55F6-029D-EA39-162279A2A489}"/>
    <pc:docChg chg="modSld">
      <pc:chgData name="Lydia Hill (2405809)" userId="S::2405809@student.uwtsd.ac.uk::eef8050e-00f5-48cb-8ee5-8d67b5271535" providerId="AD" clId="Web-{3D107441-55F6-029D-EA39-162279A2A489}" dt="2025-01-01T11:08:37.507" v="88" actId="20577"/>
      <pc:docMkLst>
        <pc:docMk/>
      </pc:docMkLst>
      <pc:sldChg chg="modSp">
        <pc:chgData name="Lydia Hill (2405809)" userId="S::2405809@student.uwtsd.ac.uk::eef8050e-00f5-48cb-8ee5-8d67b5271535" providerId="AD" clId="Web-{3D107441-55F6-029D-EA39-162279A2A489}" dt="2025-01-01T11:08:37.507" v="88" actId="20577"/>
        <pc:sldMkLst>
          <pc:docMk/>
          <pc:sldMk cId="3253623071" sldId="258"/>
        </pc:sldMkLst>
        <pc:spChg chg="mod">
          <ac:chgData name="Lydia Hill (2405809)" userId="S::2405809@student.uwtsd.ac.uk::eef8050e-00f5-48cb-8ee5-8d67b5271535" providerId="AD" clId="Web-{3D107441-55F6-029D-EA39-162279A2A489}" dt="2025-01-01T11:05:45.202" v="5" actId="1076"/>
          <ac:spMkLst>
            <pc:docMk/>
            <pc:sldMk cId="3253623071" sldId="258"/>
            <ac:spMk id="2" creationId="{7E016349-BBB0-944A-EAD8-C4479DDA8686}"/>
          </ac:spMkLst>
        </pc:spChg>
        <pc:spChg chg="mod">
          <ac:chgData name="Lydia Hill (2405809)" userId="S::2405809@student.uwtsd.ac.uk::eef8050e-00f5-48cb-8ee5-8d67b5271535" providerId="AD" clId="Web-{3D107441-55F6-029D-EA39-162279A2A489}" dt="2025-01-01T11:08:37.507" v="88" actId="20577"/>
          <ac:spMkLst>
            <pc:docMk/>
            <pc:sldMk cId="3253623071" sldId="258"/>
            <ac:spMk id="3" creationId="{F0A0E6E6-C89C-C0ED-7F4A-69BC9A447E8B}"/>
          </ac:spMkLst>
        </pc:spChg>
      </pc:sldChg>
    </pc:docChg>
  </pc:docChgLst>
  <pc:docChgLst>
    <pc:chgData name="Lydia Hill (2405809)" userId="S::2405809@student.uwtsd.ac.uk::eef8050e-00f5-48cb-8ee5-8d67b5271535" providerId="AD" clId="Web-{8CF0FA46-439E-A4FF-B54B-BE885DC89142}"/>
    <pc:docChg chg="addSld modSld sldOrd addMainMaster delMainMaster">
      <pc:chgData name="Lydia Hill (2405809)" userId="S::2405809@student.uwtsd.ac.uk::eef8050e-00f5-48cb-8ee5-8d67b5271535" providerId="AD" clId="Web-{8CF0FA46-439E-A4FF-B54B-BE885DC89142}" dt="2025-01-16T12:03:47.595" v="1101" actId="20577"/>
      <pc:docMkLst>
        <pc:docMk/>
      </pc:docMkLst>
      <pc:sldChg chg="addSp delSp modSp mod modClrScheme chgLayout">
        <pc:chgData name="Lydia Hill (2405809)" userId="S::2405809@student.uwtsd.ac.uk::eef8050e-00f5-48cb-8ee5-8d67b5271535" providerId="AD" clId="Web-{8CF0FA46-439E-A4FF-B54B-BE885DC89142}" dt="2025-01-16T10:31:40.296" v="468" actId="1076"/>
        <pc:sldMkLst>
          <pc:docMk/>
          <pc:sldMk cId="109857222" sldId="256"/>
        </pc:sldMkLst>
        <pc:spChg chg="add mod">
          <ac:chgData name="Lydia Hill (2405809)" userId="S::2405809@student.uwtsd.ac.uk::eef8050e-00f5-48cb-8ee5-8d67b5271535" providerId="AD" clId="Web-{8CF0FA46-439E-A4FF-B54B-BE885DC89142}" dt="2025-01-16T10:31:40.296" v="468" actId="1076"/>
          <ac:spMkLst>
            <pc:docMk/>
            <pc:sldMk cId="109857222" sldId="256"/>
            <ac:spMk id="5" creationId="{142D3071-CE90-F654-9C26-2B2669E93B3D}"/>
          </ac:spMkLst>
        </pc:spChg>
        <pc:spChg chg="mod ord">
          <ac:chgData name="Lydia Hill (2405809)" userId="S::2405809@student.uwtsd.ac.uk::eef8050e-00f5-48cb-8ee5-8d67b5271535" providerId="AD" clId="Web-{8CF0FA46-439E-A4FF-B54B-BE885DC89142}" dt="2025-01-16T10:29:49.211" v="422" actId="14100"/>
          <ac:spMkLst>
            <pc:docMk/>
            <pc:sldMk cId="109857222" sldId="256"/>
            <ac:spMk id="8" creationId="{F362CE2A-CBDA-B956-CE8C-63E3A2BDDC36}"/>
          </ac:spMkLst>
        </pc:spChg>
        <pc:spChg chg="mod ord">
          <ac:chgData name="Lydia Hill (2405809)" userId="S::2405809@student.uwtsd.ac.uk::eef8050e-00f5-48cb-8ee5-8d67b5271535" providerId="AD" clId="Web-{8CF0FA46-439E-A4FF-B54B-BE885DC89142}" dt="2025-01-16T10:12:17.193" v="327"/>
          <ac:spMkLst>
            <pc:docMk/>
            <pc:sldMk cId="109857222" sldId="256"/>
            <ac:spMk id="10" creationId="{0908FA31-DC12-6333-3EEC-7B9BF9B1131D}"/>
          </ac:spMkLst>
        </pc:spChg>
        <pc:spChg chg="mod ord">
          <ac:chgData name="Lydia Hill (2405809)" userId="S::2405809@student.uwtsd.ac.uk::eef8050e-00f5-48cb-8ee5-8d67b5271535" providerId="AD" clId="Web-{8CF0FA46-439E-A4FF-B54B-BE885DC89142}" dt="2025-01-16T10:12:17.193" v="327"/>
          <ac:spMkLst>
            <pc:docMk/>
            <pc:sldMk cId="109857222" sldId="256"/>
            <ac:spMk id="12" creationId="{76EFCA29-9215-4D4E-236C-6FC77F5B0E96}"/>
          </ac:spMkLst>
        </pc:spChg>
        <pc:spChg chg="mod ord">
          <ac:chgData name="Lydia Hill (2405809)" userId="S::2405809@student.uwtsd.ac.uk::eef8050e-00f5-48cb-8ee5-8d67b5271535" providerId="AD" clId="Web-{8CF0FA46-439E-A4FF-B54B-BE885DC89142}" dt="2025-01-16T10:12:17.193" v="327"/>
          <ac:spMkLst>
            <pc:docMk/>
            <pc:sldMk cId="109857222" sldId="256"/>
            <ac:spMk id="16" creationId="{6A5B530A-0281-73E0-9293-12392EF31C81}"/>
          </ac:spMkLst>
        </pc:spChg>
        <pc:picChg chg="add mod">
          <ac:chgData name="Lydia Hill (2405809)" userId="S::2405809@student.uwtsd.ac.uk::eef8050e-00f5-48cb-8ee5-8d67b5271535" providerId="AD" clId="Web-{8CF0FA46-439E-A4FF-B54B-BE885DC89142}" dt="2025-01-16T10:30:45.292" v="427" actId="1076"/>
          <ac:picMkLst>
            <pc:docMk/>
            <pc:sldMk cId="109857222" sldId="256"/>
            <ac:picMk id="3" creationId="{AE0EAEBE-B102-BFC3-4BF6-631D02749823}"/>
          </ac:picMkLst>
        </pc:picChg>
      </pc:sldChg>
      <pc:sldChg chg="addSp delSp modSp mod setBg modClrScheme chgLayout">
        <pc:chgData name="Lydia Hill (2405809)" userId="S::2405809@student.uwtsd.ac.uk::eef8050e-00f5-48cb-8ee5-8d67b5271535" providerId="AD" clId="Web-{8CF0FA46-439E-A4FF-B54B-BE885DC89142}" dt="2025-01-16T10:39:56.420" v="573" actId="1076"/>
        <pc:sldMkLst>
          <pc:docMk/>
          <pc:sldMk cId="2963625223" sldId="257"/>
        </pc:sldMkLst>
        <pc:spChg chg="mod ord">
          <ac:chgData name="Lydia Hill (2405809)" userId="S::2405809@student.uwtsd.ac.uk::eef8050e-00f5-48cb-8ee5-8d67b5271535" providerId="AD" clId="Web-{8CF0FA46-439E-A4FF-B54B-BE885DC89142}" dt="2025-01-16T10:20:47.099" v="377"/>
          <ac:spMkLst>
            <pc:docMk/>
            <pc:sldMk cId="2963625223" sldId="257"/>
            <ac:spMk id="4" creationId="{AE03036E-BD56-DEA0-0558-5E0377096F25}"/>
          </ac:spMkLst>
        </pc:spChg>
        <pc:spChg chg="mod ord">
          <ac:chgData name="Lydia Hill (2405809)" userId="S::2405809@student.uwtsd.ac.uk::eef8050e-00f5-48cb-8ee5-8d67b5271535" providerId="AD" clId="Web-{8CF0FA46-439E-A4FF-B54B-BE885DC89142}" dt="2025-01-16T10:35:15.700" v="547"/>
          <ac:spMkLst>
            <pc:docMk/>
            <pc:sldMk cId="2963625223" sldId="257"/>
            <ac:spMk id="5" creationId="{4A462596-E43B-0016-1AB1-F76BA44B00F0}"/>
          </ac:spMkLst>
        </pc:spChg>
        <pc:spChg chg="mod ord">
          <ac:chgData name="Lydia Hill (2405809)" userId="S::2405809@student.uwtsd.ac.uk::eef8050e-00f5-48cb-8ee5-8d67b5271535" providerId="AD" clId="Web-{8CF0FA46-439E-A4FF-B54B-BE885DC89142}" dt="2025-01-16T10:35:15.700" v="547"/>
          <ac:spMkLst>
            <pc:docMk/>
            <pc:sldMk cId="2963625223" sldId="257"/>
            <ac:spMk id="6" creationId="{0781B4D5-0AB2-00C9-E5AE-3A31EF742F2A}"/>
          </ac:spMkLst>
        </pc:spChg>
        <pc:spChg chg="mod ord">
          <ac:chgData name="Lydia Hill (2405809)" userId="S::2405809@student.uwtsd.ac.uk::eef8050e-00f5-48cb-8ee5-8d67b5271535" providerId="AD" clId="Web-{8CF0FA46-439E-A4FF-B54B-BE885DC89142}" dt="2025-01-16T10:35:45.311" v="550" actId="1076"/>
          <ac:spMkLst>
            <pc:docMk/>
            <pc:sldMk cId="2963625223" sldId="257"/>
            <ac:spMk id="11" creationId="{BC6D2CEA-C042-7A10-41BA-FA4FFE41DFA0}"/>
          </ac:spMkLst>
        </pc:spChg>
        <pc:spChg chg="add mod">
          <ac:chgData name="Lydia Hill (2405809)" userId="S::2405809@student.uwtsd.ac.uk::eef8050e-00f5-48cb-8ee5-8d67b5271535" providerId="AD" clId="Web-{8CF0FA46-439E-A4FF-B54B-BE885DC89142}" dt="2025-01-16T10:39:56.420" v="573" actId="1076"/>
          <ac:spMkLst>
            <pc:docMk/>
            <pc:sldMk cId="2963625223" sldId="257"/>
            <ac:spMk id="96" creationId="{126062DD-2C69-22E4-ECAD-AD2236F2698B}"/>
          </ac:spMkLst>
        </pc:spChg>
        <pc:graphicFrameChg chg="add del mod modGraphic">
          <ac:chgData name="Lydia Hill (2405809)" userId="S::2405809@student.uwtsd.ac.uk::eef8050e-00f5-48cb-8ee5-8d67b5271535" providerId="AD" clId="Web-{8CF0FA46-439E-A4FF-B54B-BE885DC89142}" dt="2025-01-16T10:37:01.331" v="560" actId="1076"/>
          <ac:graphicFrameMkLst>
            <pc:docMk/>
            <pc:sldMk cId="2963625223" sldId="257"/>
            <ac:graphicFrameMk id="24" creationId="{11DC1784-EB3B-9A09-FCC8-288BA144E15C}"/>
          </ac:graphicFrameMkLst>
        </pc:graphicFrameChg>
        <pc:picChg chg="add mod">
          <ac:chgData name="Lydia Hill (2405809)" userId="S::2405809@student.uwtsd.ac.uk::eef8050e-00f5-48cb-8ee5-8d67b5271535" providerId="AD" clId="Web-{8CF0FA46-439E-A4FF-B54B-BE885DC89142}" dt="2025-01-16T10:36:49.940" v="559" actId="1076"/>
          <ac:picMkLst>
            <pc:docMk/>
            <pc:sldMk cId="2963625223" sldId="257"/>
            <ac:picMk id="76" creationId="{92BB39CF-5D5F-AF01-16C5-FB01811DEC5D}"/>
          </ac:picMkLst>
        </pc:picChg>
      </pc:sldChg>
      <pc:sldChg chg="modSp mod modClrScheme chgLayout">
        <pc:chgData name="Lydia Hill (2405809)" userId="S::2405809@student.uwtsd.ac.uk::eef8050e-00f5-48cb-8ee5-8d67b5271535" providerId="AD" clId="Web-{8CF0FA46-439E-A4FF-B54B-BE885DC89142}" dt="2025-01-16T10:46:07.536" v="668" actId="20577"/>
        <pc:sldMkLst>
          <pc:docMk/>
          <pc:sldMk cId="3253623071" sldId="258"/>
        </pc:sldMkLst>
        <pc:spChg chg="mod ord">
          <ac:chgData name="Lydia Hill (2405809)" userId="S::2405809@student.uwtsd.ac.uk::eef8050e-00f5-48cb-8ee5-8d67b5271535" providerId="AD" clId="Web-{8CF0FA46-439E-A4FF-B54B-BE885DC89142}" dt="2025-01-16T10:12:17.193" v="327"/>
          <ac:spMkLst>
            <pc:docMk/>
            <pc:sldMk cId="3253623071" sldId="258"/>
            <ac:spMk id="2" creationId="{7E016349-BBB0-944A-EAD8-C4479DDA8686}"/>
          </ac:spMkLst>
        </pc:spChg>
        <pc:spChg chg="mod ord">
          <ac:chgData name="Lydia Hill (2405809)" userId="S::2405809@student.uwtsd.ac.uk::eef8050e-00f5-48cb-8ee5-8d67b5271535" providerId="AD" clId="Web-{8CF0FA46-439E-A4FF-B54B-BE885DC89142}" dt="2025-01-16T10:46:07.536" v="668" actId="20577"/>
          <ac:spMkLst>
            <pc:docMk/>
            <pc:sldMk cId="3253623071" sldId="258"/>
            <ac:spMk id="3" creationId="{F0A0E6E6-C89C-C0ED-7F4A-69BC9A447E8B}"/>
          </ac:spMkLst>
        </pc:spChg>
        <pc:spChg chg="mod ord">
          <ac:chgData name="Lydia Hill (2405809)" userId="S::2405809@student.uwtsd.ac.uk::eef8050e-00f5-48cb-8ee5-8d67b5271535" providerId="AD" clId="Web-{8CF0FA46-439E-A4FF-B54B-BE885DC89142}" dt="2025-01-16T10:12:17.193" v="327"/>
          <ac:spMkLst>
            <pc:docMk/>
            <pc:sldMk cId="3253623071" sldId="258"/>
            <ac:spMk id="4" creationId="{616364E2-A2DC-CA4C-9130-BF9D50E39B6F}"/>
          </ac:spMkLst>
        </pc:spChg>
        <pc:spChg chg="mod ord">
          <ac:chgData name="Lydia Hill (2405809)" userId="S::2405809@student.uwtsd.ac.uk::eef8050e-00f5-48cb-8ee5-8d67b5271535" providerId="AD" clId="Web-{8CF0FA46-439E-A4FF-B54B-BE885DC89142}" dt="2025-01-16T10:12:17.193" v="327"/>
          <ac:spMkLst>
            <pc:docMk/>
            <pc:sldMk cId="3253623071" sldId="258"/>
            <ac:spMk id="5" creationId="{7843C2DB-1D21-F6E8-4C5C-ED63C06E778C}"/>
          </ac:spMkLst>
        </pc:spChg>
        <pc:spChg chg="mod ord">
          <ac:chgData name="Lydia Hill (2405809)" userId="S::2405809@student.uwtsd.ac.uk::eef8050e-00f5-48cb-8ee5-8d67b5271535" providerId="AD" clId="Web-{8CF0FA46-439E-A4FF-B54B-BE885DC89142}" dt="2025-01-16T10:12:17.193" v="327"/>
          <ac:spMkLst>
            <pc:docMk/>
            <pc:sldMk cId="3253623071" sldId="258"/>
            <ac:spMk id="6" creationId="{D0BA2CBC-E06D-A203-FFED-D96C70DC493F}"/>
          </ac:spMkLst>
        </pc:spChg>
      </pc:sldChg>
      <pc:sldChg chg="addSp delSp modSp mod ord modClrScheme chgLayout">
        <pc:chgData name="Lydia Hill (2405809)" userId="S::2405809@student.uwtsd.ac.uk::eef8050e-00f5-48cb-8ee5-8d67b5271535" providerId="AD" clId="Web-{8CF0FA46-439E-A4FF-B54B-BE885DC89142}" dt="2025-01-16T12:03:47.595" v="1101" actId="20577"/>
        <pc:sldMkLst>
          <pc:docMk/>
          <pc:sldMk cId="4031414990" sldId="259"/>
        </pc:sldMkLst>
        <pc:spChg chg="mod ord">
          <ac:chgData name="Lydia Hill (2405809)" userId="S::2405809@student.uwtsd.ac.uk::eef8050e-00f5-48cb-8ee5-8d67b5271535" providerId="AD" clId="Web-{8CF0FA46-439E-A4FF-B54B-BE885DC89142}" dt="2025-01-16T10:12:17.193" v="327"/>
          <ac:spMkLst>
            <pc:docMk/>
            <pc:sldMk cId="4031414990" sldId="259"/>
            <ac:spMk id="4" creationId="{DF713961-D65D-1141-F385-81F6791D591E}"/>
          </ac:spMkLst>
        </pc:spChg>
        <pc:spChg chg="mod ord">
          <ac:chgData name="Lydia Hill (2405809)" userId="S::2405809@student.uwtsd.ac.uk::eef8050e-00f5-48cb-8ee5-8d67b5271535" providerId="AD" clId="Web-{8CF0FA46-439E-A4FF-B54B-BE885DC89142}" dt="2025-01-16T10:12:17.193" v="327"/>
          <ac:spMkLst>
            <pc:docMk/>
            <pc:sldMk cId="4031414990" sldId="259"/>
            <ac:spMk id="5" creationId="{61784296-92EE-FA39-802C-C99ED80786AE}"/>
          </ac:spMkLst>
        </pc:spChg>
        <pc:spChg chg="mod ord">
          <ac:chgData name="Lydia Hill (2405809)" userId="S::2405809@student.uwtsd.ac.uk::eef8050e-00f5-48cb-8ee5-8d67b5271535" providerId="AD" clId="Web-{8CF0FA46-439E-A4FF-B54B-BE885DC89142}" dt="2025-01-16T10:12:17.193" v="327"/>
          <ac:spMkLst>
            <pc:docMk/>
            <pc:sldMk cId="4031414990" sldId="259"/>
            <ac:spMk id="6" creationId="{D8D12D0C-0599-F1A5-E566-AF430D5437B3}"/>
          </ac:spMkLst>
        </pc:spChg>
        <pc:spChg chg="add mod">
          <ac:chgData name="Lydia Hill (2405809)" userId="S::2405809@student.uwtsd.ac.uk::eef8050e-00f5-48cb-8ee5-8d67b5271535" providerId="AD" clId="Web-{8CF0FA46-439E-A4FF-B54B-BE885DC89142}" dt="2025-01-16T12:01:37.853" v="1093"/>
          <ac:spMkLst>
            <pc:docMk/>
            <pc:sldMk cId="4031414990" sldId="259"/>
            <ac:spMk id="8" creationId="{ECBDED71-ADC9-DC09-B243-B3BC805C2668}"/>
          </ac:spMkLst>
        </pc:spChg>
      </pc:sldChg>
      <pc:sldChg chg="modSp mod modClrScheme chgLayout">
        <pc:chgData name="Lydia Hill (2405809)" userId="S::2405809@student.uwtsd.ac.uk::eef8050e-00f5-48cb-8ee5-8d67b5271535" providerId="AD" clId="Web-{8CF0FA46-439E-A4FF-B54B-BE885DC89142}" dt="2025-01-16T12:01:09.961" v="1092" actId="20577"/>
        <pc:sldMkLst>
          <pc:docMk/>
          <pc:sldMk cId="725262058" sldId="260"/>
        </pc:sldMkLst>
        <pc:spChg chg="mod ord">
          <ac:chgData name="Lydia Hill (2405809)" userId="S::2405809@student.uwtsd.ac.uk::eef8050e-00f5-48cb-8ee5-8d67b5271535" providerId="AD" clId="Web-{8CF0FA46-439E-A4FF-B54B-BE885DC89142}" dt="2025-01-16T10:12:17.193" v="327"/>
          <ac:spMkLst>
            <pc:docMk/>
            <pc:sldMk cId="725262058" sldId="260"/>
            <ac:spMk id="2" creationId="{3D6A151A-656F-D557-C9B2-5010176533F5}"/>
          </ac:spMkLst>
        </pc:spChg>
        <pc:spChg chg="mod ord">
          <ac:chgData name="Lydia Hill (2405809)" userId="S::2405809@student.uwtsd.ac.uk::eef8050e-00f5-48cb-8ee5-8d67b5271535" providerId="AD" clId="Web-{8CF0FA46-439E-A4FF-B54B-BE885DC89142}" dt="2025-01-16T12:01:09.961" v="1092" actId="20577"/>
          <ac:spMkLst>
            <pc:docMk/>
            <pc:sldMk cId="725262058" sldId="260"/>
            <ac:spMk id="3" creationId="{BE6730C1-352A-86D3-854E-1907F6520F10}"/>
          </ac:spMkLst>
        </pc:spChg>
        <pc:spChg chg="mod ord">
          <ac:chgData name="Lydia Hill (2405809)" userId="S::2405809@student.uwtsd.ac.uk::eef8050e-00f5-48cb-8ee5-8d67b5271535" providerId="AD" clId="Web-{8CF0FA46-439E-A4FF-B54B-BE885DC89142}" dt="2025-01-16T10:12:17.193" v="327"/>
          <ac:spMkLst>
            <pc:docMk/>
            <pc:sldMk cId="725262058" sldId="260"/>
            <ac:spMk id="4" creationId="{EFDB3FDB-9727-BFA4-2063-A921C53351A3}"/>
          </ac:spMkLst>
        </pc:spChg>
        <pc:spChg chg="mod ord">
          <ac:chgData name="Lydia Hill (2405809)" userId="S::2405809@student.uwtsd.ac.uk::eef8050e-00f5-48cb-8ee5-8d67b5271535" providerId="AD" clId="Web-{8CF0FA46-439E-A4FF-B54B-BE885DC89142}" dt="2025-01-16T10:12:17.193" v="327"/>
          <ac:spMkLst>
            <pc:docMk/>
            <pc:sldMk cId="725262058" sldId="260"/>
            <ac:spMk id="5" creationId="{0045FF40-BBA4-0ADA-56F2-692E28DE1C3D}"/>
          </ac:spMkLst>
        </pc:spChg>
        <pc:spChg chg="mod ord">
          <ac:chgData name="Lydia Hill (2405809)" userId="S::2405809@student.uwtsd.ac.uk::eef8050e-00f5-48cb-8ee5-8d67b5271535" providerId="AD" clId="Web-{8CF0FA46-439E-A4FF-B54B-BE885DC89142}" dt="2025-01-16T10:12:17.193" v="327"/>
          <ac:spMkLst>
            <pc:docMk/>
            <pc:sldMk cId="725262058" sldId="260"/>
            <ac:spMk id="6" creationId="{D4B5EB0D-6A24-E792-ACCB-24C1F8D28A32}"/>
          </ac:spMkLst>
        </pc:spChg>
      </pc:sldChg>
      <pc:sldChg chg="modSp mod modClrScheme chgLayout">
        <pc:chgData name="Lydia Hill (2405809)" userId="S::2405809@student.uwtsd.ac.uk::eef8050e-00f5-48cb-8ee5-8d67b5271535" providerId="AD" clId="Web-{8CF0FA46-439E-A4FF-B54B-BE885DC89142}" dt="2025-01-16T10:12:17.193" v="327"/>
        <pc:sldMkLst>
          <pc:docMk/>
          <pc:sldMk cId="501621756" sldId="261"/>
        </pc:sldMkLst>
        <pc:spChg chg="mod ord">
          <ac:chgData name="Lydia Hill (2405809)" userId="S::2405809@student.uwtsd.ac.uk::eef8050e-00f5-48cb-8ee5-8d67b5271535" providerId="AD" clId="Web-{8CF0FA46-439E-A4FF-B54B-BE885DC89142}" dt="2025-01-16T10:12:17.193" v="327"/>
          <ac:spMkLst>
            <pc:docMk/>
            <pc:sldMk cId="501621756" sldId="261"/>
            <ac:spMk id="3" creationId="{A89CB745-5566-8C7C-571D-3A42B3B07A01}"/>
          </ac:spMkLst>
        </pc:spChg>
        <pc:spChg chg="mod ord">
          <ac:chgData name="Lydia Hill (2405809)" userId="S::2405809@student.uwtsd.ac.uk::eef8050e-00f5-48cb-8ee5-8d67b5271535" providerId="AD" clId="Web-{8CF0FA46-439E-A4FF-B54B-BE885DC89142}" dt="2025-01-16T10:12:17.193" v="327"/>
          <ac:spMkLst>
            <pc:docMk/>
            <pc:sldMk cId="501621756" sldId="261"/>
            <ac:spMk id="4" creationId="{29683D4B-95A7-A27E-4D59-0DC84BF738AD}"/>
          </ac:spMkLst>
        </pc:spChg>
        <pc:spChg chg="mod ord">
          <ac:chgData name="Lydia Hill (2405809)" userId="S::2405809@student.uwtsd.ac.uk::eef8050e-00f5-48cb-8ee5-8d67b5271535" providerId="AD" clId="Web-{8CF0FA46-439E-A4FF-B54B-BE885DC89142}" dt="2025-01-16T10:12:17.193" v="327"/>
          <ac:spMkLst>
            <pc:docMk/>
            <pc:sldMk cId="501621756" sldId="261"/>
            <ac:spMk id="5" creationId="{AC4AB56A-F0DD-7992-47E8-74D26A30186B}"/>
          </ac:spMkLst>
        </pc:spChg>
        <pc:spChg chg="mod ord">
          <ac:chgData name="Lydia Hill (2405809)" userId="S::2405809@student.uwtsd.ac.uk::eef8050e-00f5-48cb-8ee5-8d67b5271535" providerId="AD" clId="Web-{8CF0FA46-439E-A4FF-B54B-BE885DC89142}" dt="2025-01-16T10:12:17.193" v="327"/>
          <ac:spMkLst>
            <pc:docMk/>
            <pc:sldMk cId="501621756" sldId="261"/>
            <ac:spMk id="6" creationId="{7301DFCE-BD84-90B2-187C-985F39E95085}"/>
          </ac:spMkLst>
        </pc:spChg>
      </pc:sldChg>
      <pc:sldChg chg="addSp delSp modSp new mod setBg">
        <pc:chgData name="Lydia Hill (2405809)" userId="S::2405809@student.uwtsd.ac.uk::eef8050e-00f5-48cb-8ee5-8d67b5271535" providerId="AD" clId="Web-{8CF0FA46-439E-A4FF-B54B-BE885DC89142}" dt="2025-01-16T11:09:19.697" v="722" actId="20577"/>
        <pc:sldMkLst>
          <pc:docMk/>
          <pc:sldMk cId="2941762475" sldId="262"/>
        </pc:sldMkLst>
        <pc:spChg chg="mod">
          <ac:chgData name="Lydia Hill (2405809)" userId="S::2405809@student.uwtsd.ac.uk::eef8050e-00f5-48cb-8ee5-8d67b5271535" providerId="AD" clId="Web-{8CF0FA46-439E-A4FF-B54B-BE885DC89142}" dt="2025-01-16T10:18:50.014" v="372"/>
          <ac:spMkLst>
            <pc:docMk/>
            <pc:sldMk cId="2941762475" sldId="262"/>
            <ac:spMk id="2" creationId="{8CEF10B9-D909-9FBA-33AB-9358CCAF492C}"/>
          </ac:spMkLst>
        </pc:spChg>
        <pc:spChg chg="add">
          <ac:chgData name="Lydia Hill (2405809)" userId="S::2405809@student.uwtsd.ac.uk::eef8050e-00f5-48cb-8ee5-8d67b5271535" providerId="AD" clId="Web-{8CF0FA46-439E-A4FF-B54B-BE885DC89142}" dt="2025-01-16T10:18:50.014" v="372"/>
          <ac:spMkLst>
            <pc:docMk/>
            <pc:sldMk cId="2941762475" sldId="262"/>
            <ac:spMk id="8" creationId="{603AE127-802C-459A-A612-DB85B67F0DC0}"/>
          </ac:spMkLst>
        </pc:spChg>
        <pc:spChg chg="add">
          <ac:chgData name="Lydia Hill (2405809)" userId="S::2405809@student.uwtsd.ac.uk::eef8050e-00f5-48cb-8ee5-8d67b5271535" providerId="AD" clId="Web-{8CF0FA46-439E-A4FF-B54B-BE885DC89142}" dt="2025-01-16T10:18:50.014" v="372"/>
          <ac:spMkLst>
            <pc:docMk/>
            <pc:sldMk cId="2941762475" sldId="262"/>
            <ac:spMk id="10" creationId="{9323D83D-50D6-4040-A58B-FCEA340F886A}"/>
          </ac:spMkLst>
        </pc:spChg>
        <pc:spChg chg="add">
          <ac:chgData name="Lydia Hill (2405809)" userId="S::2405809@student.uwtsd.ac.uk::eef8050e-00f5-48cb-8ee5-8d67b5271535" providerId="AD" clId="Web-{8CF0FA46-439E-A4FF-B54B-BE885DC89142}" dt="2025-01-16T10:18:50.014" v="372"/>
          <ac:spMkLst>
            <pc:docMk/>
            <pc:sldMk cId="2941762475" sldId="262"/>
            <ac:spMk id="14" creationId="{F10FD715-4DCE-4779-B634-EC78315EA213}"/>
          </ac:spMkLst>
        </pc:spChg>
        <pc:spChg chg="add mod">
          <ac:chgData name="Lydia Hill (2405809)" userId="S::2405809@student.uwtsd.ac.uk::eef8050e-00f5-48cb-8ee5-8d67b5271535" providerId="AD" clId="Web-{8CF0FA46-439E-A4FF-B54B-BE885DC89142}" dt="2025-01-16T11:09:19.697" v="722" actId="20577"/>
          <ac:spMkLst>
            <pc:docMk/>
            <pc:sldMk cId="2941762475" sldId="262"/>
            <ac:spMk id="24" creationId="{9DE71BA1-E91D-5965-532D-F9E40D87D0EC}"/>
          </ac:spMkLst>
        </pc:spChg>
        <pc:graphicFrameChg chg="add modGraphic">
          <ac:chgData name="Lydia Hill (2405809)" userId="S::2405809@student.uwtsd.ac.uk::eef8050e-00f5-48cb-8ee5-8d67b5271535" providerId="AD" clId="Web-{8CF0FA46-439E-A4FF-B54B-BE885DC89142}" dt="2025-01-16T11:07:08.596" v="699"/>
          <ac:graphicFrameMkLst>
            <pc:docMk/>
            <pc:sldMk cId="2941762475" sldId="262"/>
            <ac:graphicFrameMk id="16" creationId="{96A8DC49-FBD0-655B-E097-33487F5F417E}"/>
          </ac:graphicFrameMkLst>
        </pc:graphicFrameChg>
        <pc:picChg chg="add mod">
          <ac:chgData name="Lydia Hill (2405809)" userId="S::2405809@student.uwtsd.ac.uk::eef8050e-00f5-48cb-8ee5-8d67b5271535" providerId="AD" clId="Web-{8CF0FA46-439E-A4FF-B54B-BE885DC89142}" dt="2025-01-16T11:07:20.597" v="701" actId="1076"/>
          <ac:picMkLst>
            <pc:docMk/>
            <pc:sldMk cId="2941762475" sldId="262"/>
            <ac:picMk id="19" creationId="{5ADC5CD9-2298-7650-BFC8-2A623911B733}"/>
          </ac:picMkLst>
        </pc:picChg>
        <pc:cxnChg chg="add">
          <ac:chgData name="Lydia Hill (2405809)" userId="S::2405809@student.uwtsd.ac.uk::eef8050e-00f5-48cb-8ee5-8d67b5271535" providerId="AD" clId="Web-{8CF0FA46-439E-A4FF-B54B-BE885DC89142}" dt="2025-01-16T10:18:50.014" v="372"/>
          <ac:cxnSpMkLst>
            <pc:docMk/>
            <pc:sldMk cId="2941762475" sldId="262"/>
            <ac:cxnSpMk id="12" creationId="{1A1FE6BB-DFB2-4080-9B5E-076EF5DDE67B}"/>
          </ac:cxnSpMkLst>
        </pc:cxnChg>
      </pc:sldChg>
      <pc:sldChg chg="addSp delSp modSp new mod ord setBg">
        <pc:chgData name="Lydia Hill (2405809)" userId="S::2405809@student.uwtsd.ac.uk::eef8050e-00f5-48cb-8ee5-8d67b5271535" providerId="AD" clId="Web-{8CF0FA46-439E-A4FF-B54B-BE885DC89142}" dt="2025-01-16T11:16:13.300" v="886" actId="1076"/>
        <pc:sldMkLst>
          <pc:docMk/>
          <pc:sldMk cId="475280460" sldId="263"/>
        </pc:sldMkLst>
        <pc:spChg chg="mod">
          <ac:chgData name="Lydia Hill (2405809)" userId="S::2405809@student.uwtsd.ac.uk::eef8050e-00f5-48cb-8ee5-8d67b5271535" providerId="AD" clId="Web-{8CF0FA46-439E-A4FF-B54B-BE885DC89142}" dt="2025-01-16T11:16:06.409" v="884" actId="1076"/>
          <ac:spMkLst>
            <pc:docMk/>
            <pc:sldMk cId="475280460" sldId="263"/>
            <ac:spMk id="3" creationId="{6096B07F-AF6E-B1E8-43E1-03E003E8841F}"/>
          </ac:spMkLst>
        </pc:spChg>
        <pc:spChg chg="add mod">
          <ac:chgData name="Lydia Hill (2405809)" userId="S::2405809@student.uwtsd.ac.uk::eef8050e-00f5-48cb-8ee5-8d67b5271535" providerId="AD" clId="Web-{8CF0FA46-439E-A4FF-B54B-BE885DC89142}" dt="2025-01-16T11:16:13.300" v="886" actId="1076"/>
          <ac:spMkLst>
            <pc:docMk/>
            <pc:sldMk cId="475280460" sldId="263"/>
            <ac:spMk id="6" creationId="{75E1EB78-AE46-41BB-554A-05E9B2DE952B}"/>
          </ac:spMkLst>
        </pc:spChg>
        <pc:picChg chg="add mod">
          <ac:chgData name="Lydia Hill (2405809)" userId="S::2405809@student.uwtsd.ac.uk::eef8050e-00f5-48cb-8ee5-8d67b5271535" providerId="AD" clId="Web-{8CF0FA46-439E-A4FF-B54B-BE885DC89142}" dt="2025-01-16T11:16:08.440" v="885" actId="1076"/>
          <ac:picMkLst>
            <pc:docMk/>
            <pc:sldMk cId="475280460" sldId="263"/>
            <ac:picMk id="4" creationId="{C642B016-A3FC-8286-20D2-2AD77EEC9C06}"/>
          </ac:picMkLst>
        </pc:picChg>
      </pc:sldChg>
      <pc:sldChg chg="addSp modSp new mod ord setBg">
        <pc:chgData name="Lydia Hill (2405809)" userId="S::2405809@student.uwtsd.ac.uk::eef8050e-00f5-48cb-8ee5-8d67b5271535" providerId="AD" clId="Web-{8CF0FA46-439E-A4FF-B54B-BE885DC89142}" dt="2025-01-16T12:02:03.839" v="1096"/>
        <pc:sldMkLst>
          <pc:docMk/>
          <pc:sldMk cId="4164811179" sldId="264"/>
        </pc:sldMkLst>
        <pc:spChg chg="mod">
          <ac:chgData name="Lydia Hill (2405809)" userId="S::2405809@student.uwtsd.ac.uk::eef8050e-00f5-48cb-8ee5-8d67b5271535" providerId="AD" clId="Web-{8CF0FA46-439E-A4FF-B54B-BE885DC89142}" dt="2025-01-16T12:02:03.839" v="1096"/>
          <ac:spMkLst>
            <pc:docMk/>
            <pc:sldMk cId="4164811179" sldId="264"/>
            <ac:spMk id="2" creationId="{4DC70363-DEE1-6C73-348E-DFF4A0BFDE4F}"/>
          </ac:spMkLst>
        </pc:spChg>
        <pc:spChg chg="mod ord">
          <ac:chgData name="Lydia Hill (2405809)" userId="S::2405809@student.uwtsd.ac.uk::eef8050e-00f5-48cb-8ee5-8d67b5271535" providerId="AD" clId="Web-{8CF0FA46-439E-A4FF-B54B-BE885DC89142}" dt="2025-01-16T12:02:03.839" v="1096"/>
          <ac:spMkLst>
            <pc:docMk/>
            <pc:sldMk cId="4164811179" sldId="264"/>
            <ac:spMk id="3" creationId="{8F225301-9376-A854-65E7-B6966A55F782}"/>
          </ac:spMkLst>
        </pc:spChg>
        <pc:spChg chg="add">
          <ac:chgData name="Lydia Hill (2405809)" userId="S::2405809@student.uwtsd.ac.uk::eef8050e-00f5-48cb-8ee5-8d67b5271535" providerId="AD" clId="Web-{8CF0FA46-439E-A4FF-B54B-BE885DC89142}" dt="2025-01-16T12:02:03.839" v="1096"/>
          <ac:spMkLst>
            <pc:docMk/>
            <pc:sldMk cId="4164811179" sldId="264"/>
            <ac:spMk id="9" creationId="{A65AC7D1-EAA9-48F5-B509-60A7F50BF703}"/>
          </ac:spMkLst>
        </pc:spChg>
        <pc:spChg chg="add">
          <ac:chgData name="Lydia Hill (2405809)" userId="S::2405809@student.uwtsd.ac.uk::eef8050e-00f5-48cb-8ee5-8d67b5271535" providerId="AD" clId="Web-{8CF0FA46-439E-A4FF-B54B-BE885DC89142}" dt="2025-01-16T12:02:03.839" v="1096"/>
          <ac:spMkLst>
            <pc:docMk/>
            <pc:sldMk cId="4164811179" sldId="264"/>
            <ac:spMk id="11" creationId="{D6320AF9-619A-4175-865B-5663E1AEF4C5}"/>
          </ac:spMkLst>
        </pc:spChg>
        <pc:spChg chg="add">
          <ac:chgData name="Lydia Hill (2405809)" userId="S::2405809@student.uwtsd.ac.uk::eef8050e-00f5-48cb-8ee5-8d67b5271535" providerId="AD" clId="Web-{8CF0FA46-439E-A4FF-B54B-BE885DC89142}" dt="2025-01-16T12:02:03.839" v="1096"/>
          <ac:spMkLst>
            <pc:docMk/>
            <pc:sldMk cId="4164811179" sldId="264"/>
            <ac:spMk id="17" creationId="{7E018740-5C2B-4A41-AC1A-7E68D1EC1954}"/>
          </ac:spMkLst>
        </pc:spChg>
        <pc:spChg chg="add">
          <ac:chgData name="Lydia Hill (2405809)" userId="S::2405809@student.uwtsd.ac.uk::eef8050e-00f5-48cb-8ee5-8d67b5271535" providerId="AD" clId="Web-{8CF0FA46-439E-A4FF-B54B-BE885DC89142}" dt="2025-01-16T12:02:03.839" v="1096"/>
          <ac:spMkLst>
            <pc:docMk/>
            <pc:sldMk cId="4164811179" sldId="264"/>
            <ac:spMk id="19" creationId="{166F75A4-C475-4941-8EE2-B80A06A2C1BB}"/>
          </ac:spMkLst>
        </pc:spChg>
        <pc:spChg chg="add">
          <ac:chgData name="Lydia Hill (2405809)" userId="S::2405809@student.uwtsd.ac.uk::eef8050e-00f5-48cb-8ee5-8d67b5271535" providerId="AD" clId="Web-{8CF0FA46-439E-A4FF-B54B-BE885DC89142}" dt="2025-01-16T12:02:03.839" v="1096"/>
          <ac:spMkLst>
            <pc:docMk/>
            <pc:sldMk cId="4164811179" sldId="264"/>
            <ac:spMk id="21" creationId="{A032553A-72E8-4B0D-8405-FF9771C9AF05}"/>
          </ac:spMkLst>
        </pc:spChg>
        <pc:spChg chg="add">
          <ac:chgData name="Lydia Hill (2405809)" userId="S::2405809@student.uwtsd.ac.uk::eef8050e-00f5-48cb-8ee5-8d67b5271535" providerId="AD" clId="Web-{8CF0FA46-439E-A4FF-B54B-BE885DC89142}" dt="2025-01-16T12:02:03.839" v="1096"/>
          <ac:spMkLst>
            <pc:docMk/>
            <pc:sldMk cId="4164811179" sldId="264"/>
            <ac:spMk id="23" creationId="{765800AC-C3B9-498E-87BC-29FAE4C76B21}"/>
          </ac:spMkLst>
        </pc:spChg>
        <pc:spChg chg="add">
          <ac:chgData name="Lydia Hill (2405809)" userId="S::2405809@student.uwtsd.ac.uk::eef8050e-00f5-48cb-8ee5-8d67b5271535" providerId="AD" clId="Web-{8CF0FA46-439E-A4FF-B54B-BE885DC89142}" dt="2025-01-16T12:02:03.839" v="1096"/>
          <ac:spMkLst>
            <pc:docMk/>
            <pc:sldMk cId="4164811179" sldId="264"/>
            <ac:spMk id="25" creationId="{1F9D6ACB-2FF4-49F9-978A-E0D5327FC635}"/>
          </ac:spMkLst>
        </pc:spChg>
        <pc:spChg chg="add">
          <ac:chgData name="Lydia Hill (2405809)" userId="S::2405809@student.uwtsd.ac.uk::eef8050e-00f5-48cb-8ee5-8d67b5271535" providerId="AD" clId="Web-{8CF0FA46-439E-A4FF-B54B-BE885DC89142}" dt="2025-01-16T12:02:03.839" v="1096"/>
          <ac:spMkLst>
            <pc:docMk/>
            <pc:sldMk cId="4164811179" sldId="264"/>
            <ac:spMk id="27" creationId="{A5EC319D-0FEA-4B95-A3EA-01E35672C95B}"/>
          </ac:spMkLst>
        </pc:spChg>
        <pc:picChg chg="add mod">
          <ac:chgData name="Lydia Hill (2405809)" userId="S::2405809@student.uwtsd.ac.uk::eef8050e-00f5-48cb-8ee5-8d67b5271535" providerId="AD" clId="Web-{8CF0FA46-439E-A4FF-B54B-BE885DC89142}" dt="2025-01-16T12:01:49.041" v="1095" actId="1076"/>
          <ac:picMkLst>
            <pc:docMk/>
            <pc:sldMk cId="4164811179" sldId="264"/>
            <ac:picMk id="4" creationId="{EB0E5E07-D98B-9738-DA09-13DF045EEC70}"/>
          </ac:picMkLst>
        </pc:picChg>
      </pc:sldChg>
      <pc:sldChg chg="modSp new ord">
        <pc:chgData name="Lydia Hill (2405809)" userId="S::2405809@student.uwtsd.ac.uk::eef8050e-00f5-48cb-8ee5-8d67b5271535" providerId="AD" clId="Web-{8CF0FA46-439E-A4FF-B54B-BE885DC89142}" dt="2025-01-16T11:21:09.771" v="907" actId="20577"/>
        <pc:sldMkLst>
          <pc:docMk/>
          <pc:sldMk cId="3794021491" sldId="265"/>
        </pc:sldMkLst>
        <pc:spChg chg="mod">
          <ac:chgData name="Lydia Hill (2405809)" userId="S::2405809@student.uwtsd.ac.uk::eef8050e-00f5-48cb-8ee5-8d67b5271535" providerId="AD" clId="Web-{8CF0FA46-439E-A4FF-B54B-BE885DC89142}" dt="2025-01-16T11:21:09.771" v="907" actId="20577"/>
          <ac:spMkLst>
            <pc:docMk/>
            <pc:sldMk cId="3794021491" sldId="265"/>
            <ac:spMk id="3" creationId="{460B751A-1508-7CE8-6810-506DAD53A04F}"/>
          </ac:spMkLst>
        </pc:spChg>
      </pc:sldChg>
      <pc:sldChg chg="addSp modSp new mod ord setBg">
        <pc:chgData name="Lydia Hill (2405809)" userId="S::2405809@student.uwtsd.ac.uk::eef8050e-00f5-48cb-8ee5-8d67b5271535" providerId="AD" clId="Web-{8CF0FA46-439E-A4FF-B54B-BE885DC89142}" dt="2025-01-16T11:25:45.475" v="935"/>
        <pc:sldMkLst>
          <pc:docMk/>
          <pc:sldMk cId="823403981" sldId="266"/>
        </pc:sldMkLst>
        <pc:spChg chg="mod">
          <ac:chgData name="Lydia Hill (2405809)" userId="S::2405809@student.uwtsd.ac.uk::eef8050e-00f5-48cb-8ee5-8d67b5271535" providerId="AD" clId="Web-{8CF0FA46-439E-A4FF-B54B-BE885DC89142}" dt="2025-01-16T11:25:45.475" v="935"/>
          <ac:spMkLst>
            <pc:docMk/>
            <pc:sldMk cId="823403981" sldId="266"/>
            <ac:spMk id="2" creationId="{42AEACD3-6CBC-010D-278D-A5D732780066}"/>
          </ac:spMkLst>
        </pc:spChg>
        <pc:spChg chg="mod">
          <ac:chgData name="Lydia Hill (2405809)" userId="S::2405809@student.uwtsd.ac.uk::eef8050e-00f5-48cb-8ee5-8d67b5271535" providerId="AD" clId="Web-{8CF0FA46-439E-A4FF-B54B-BE885DC89142}" dt="2025-01-16T11:25:45.475" v="935"/>
          <ac:spMkLst>
            <pc:docMk/>
            <pc:sldMk cId="823403981" sldId="266"/>
            <ac:spMk id="3" creationId="{81E8A429-C2C8-F4E6-645C-4C78E67E9744}"/>
          </ac:spMkLst>
        </pc:spChg>
        <pc:spChg chg="add">
          <ac:chgData name="Lydia Hill (2405809)" userId="S::2405809@student.uwtsd.ac.uk::eef8050e-00f5-48cb-8ee5-8d67b5271535" providerId="AD" clId="Web-{8CF0FA46-439E-A4FF-B54B-BE885DC89142}" dt="2025-01-16T11:25:45.475" v="935"/>
          <ac:spMkLst>
            <pc:docMk/>
            <pc:sldMk cId="823403981" sldId="266"/>
            <ac:spMk id="8" creationId="{603AE127-802C-459A-A612-DB85B67F0DC0}"/>
          </ac:spMkLst>
        </pc:spChg>
        <pc:spChg chg="add">
          <ac:chgData name="Lydia Hill (2405809)" userId="S::2405809@student.uwtsd.ac.uk::eef8050e-00f5-48cb-8ee5-8d67b5271535" providerId="AD" clId="Web-{8CF0FA46-439E-A4FF-B54B-BE885DC89142}" dt="2025-01-16T11:25:45.475" v="935"/>
          <ac:spMkLst>
            <pc:docMk/>
            <pc:sldMk cId="823403981" sldId="266"/>
            <ac:spMk id="10" creationId="{9323D83D-50D6-4040-A58B-FCEA340F886A}"/>
          </ac:spMkLst>
        </pc:spChg>
        <pc:spChg chg="add">
          <ac:chgData name="Lydia Hill (2405809)" userId="S::2405809@student.uwtsd.ac.uk::eef8050e-00f5-48cb-8ee5-8d67b5271535" providerId="AD" clId="Web-{8CF0FA46-439E-A4FF-B54B-BE885DC89142}" dt="2025-01-16T11:25:45.475" v="935"/>
          <ac:spMkLst>
            <pc:docMk/>
            <pc:sldMk cId="823403981" sldId="266"/>
            <ac:spMk id="14" creationId="{F10FD715-4DCE-4779-B634-EC78315EA213}"/>
          </ac:spMkLst>
        </pc:spChg>
        <pc:cxnChg chg="add">
          <ac:chgData name="Lydia Hill (2405809)" userId="S::2405809@student.uwtsd.ac.uk::eef8050e-00f5-48cb-8ee5-8d67b5271535" providerId="AD" clId="Web-{8CF0FA46-439E-A4FF-B54B-BE885DC89142}" dt="2025-01-16T11:25:45.475" v="935"/>
          <ac:cxnSpMkLst>
            <pc:docMk/>
            <pc:sldMk cId="823403981" sldId="266"/>
            <ac:cxnSpMk id="12" creationId="{1A1FE6BB-DFB2-4080-9B5E-076EF5DDE67B}"/>
          </ac:cxnSpMkLst>
        </pc:cxnChg>
      </pc:sldChg>
      <pc:sldChg chg="modSp new ord">
        <pc:chgData name="Lydia Hill (2405809)" userId="S::2405809@student.uwtsd.ac.uk::eef8050e-00f5-48cb-8ee5-8d67b5271535" providerId="AD" clId="Web-{8CF0FA46-439E-A4FF-B54B-BE885DC89142}" dt="2025-01-16T11:25:28.989" v="933" actId="20577"/>
        <pc:sldMkLst>
          <pc:docMk/>
          <pc:sldMk cId="149891415" sldId="267"/>
        </pc:sldMkLst>
        <pc:spChg chg="mod">
          <ac:chgData name="Lydia Hill (2405809)" userId="S::2405809@student.uwtsd.ac.uk::eef8050e-00f5-48cb-8ee5-8d67b5271535" providerId="AD" clId="Web-{8CF0FA46-439E-A4FF-B54B-BE885DC89142}" dt="2025-01-16T11:25:14.973" v="929" actId="20577"/>
          <ac:spMkLst>
            <pc:docMk/>
            <pc:sldMk cId="149891415" sldId="267"/>
            <ac:spMk id="2" creationId="{6F4F7C8F-3BD8-A0E5-FEF6-541D15269813}"/>
          </ac:spMkLst>
        </pc:spChg>
        <pc:spChg chg="mod">
          <ac:chgData name="Lydia Hill (2405809)" userId="S::2405809@student.uwtsd.ac.uk::eef8050e-00f5-48cb-8ee5-8d67b5271535" providerId="AD" clId="Web-{8CF0FA46-439E-A4FF-B54B-BE885DC89142}" dt="2025-01-16T11:25:28.989" v="933" actId="20577"/>
          <ac:spMkLst>
            <pc:docMk/>
            <pc:sldMk cId="149891415" sldId="267"/>
            <ac:spMk id="3" creationId="{94EE3609-FFD0-8750-409A-65DA6F4FBD5E}"/>
          </ac:spMkLst>
        </pc:spChg>
      </pc:sldChg>
      <pc:sldChg chg="addSp delSp modSp new mod ord setBg">
        <pc:chgData name="Lydia Hill (2405809)" userId="S::2405809@student.uwtsd.ac.uk::eef8050e-00f5-48cb-8ee5-8d67b5271535" providerId="AD" clId="Web-{8CF0FA46-439E-A4FF-B54B-BE885DC89142}" dt="2025-01-16T11:29:39.270" v="964"/>
        <pc:sldMkLst>
          <pc:docMk/>
          <pc:sldMk cId="3588103071" sldId="268"/>
        </pc:sldMkLst>
        <pc:spChg chg="mod">
          <ac:chgData name="Lydia Hill (2405809)" userId="S::2405809@student.uwtsd.ac.uk::eef8050e-00f5-48cb-8ee5-8d67b5271535" providerId="AD" clId="Web-{8CF0FA46-439E-A4FF-B54B-BE885DC89142}" dt="2025-01-16T11:29:39.270" v="964"/>
          <ac:spMkLst>
            <pc:docMk/>
            <pc:sldMk cId="3588103071" sldId="268"/>
            <ac:spMk id="2" creationId="{3EAB35F0-5D50-B50D-31AA-FFEEA5B096CA}"/>
          </ac:spMkLst>
        </pc:spChg>
        <pc:spChg chg="add">
          <ac:chgData name="Lydia Hill (2405809)" userId="S::2405809@student.uwtsd.ac.uk::eef8050e-00f5-48cb-8ee5-8d67b5271535" providerId="AD" clId="Web-{8CF0FA46-439E-A4FF-B54B-BE885DC89142}" dt="2025-01-16T11:29:39.270" v="964"/>
          <ac:spMkLst>
            <pc:docMk/>
            <pc:sldMk cId="3588103071" sldId="268"/>
            <ac:spMk id="20" creationId="{DD6BC9EB-F181-48AB-BCA2-3D1DB20D2D87}"/>
          </ac:spMkLst>
        </pc:spChg>
        <pc:spChg chg="add">
          <ac:chgData name="Lydia Hill (2405809)" userId="S::2405809@student.uwtsd.ac.uk::eef8050e-00f5-48cb-8ee5-8d67b5271535" providerId="AD" clId="Web-{8CF0FA46-439E-A4FF-B54B-BE885DC89142}" dt="2025-01-16T11:29:39.270" v="964"/>
          <ac:spMkLst>
            <pc:docMk/>
            <pc:sldMk cId="3588103071" sldId="268"/>
            <ac:spMk id="22" creationId="{D33AAA80-39DC-4020-9BFF-0718F35C7661}"/>
          </ac:spMkLst>
        </pc:spChg>
        <pc:spChg chg="add">
          <ac:chgData name="Lydia Hill (2405809)" userId="S::2405809@student.uwtsd.ac.uk::eef8050e-00f5-48cb-8ee5-8d67b5271535" providerId="AD" clId="Web-{8CF0FA46-439E-A4FF-B54B-BE885DC89142}" dt="2025-01-16T11:29:39.270" v="964"/>
          <ac:spMkLst>
            <pc:docMk/>
            <pc:sldMk cId="3588103071" sldId="268"/>
            <ac:spMk id="26" creationId="{1177F295-741F-4EFF-B0CA-BE69295ADA07}"/>
          </ac:spMkLst>
        </pc:spChg>
        <pc:grpChg chg="add">
          <ac:chgData name="Lydia Hill (2405809)" userId="S::2405809@student.uwtsd.ac.uk::eef8050e-00f5-48cb-8ee5-8d67b5271535" providerId="AD" clId="Web-{8CF0FA46-439E-A4FF-B54B-BE885DC89142}" dt="2025-01-16T11:29:39.270" v="964"/>
          <ac:grpSpMkLst>
            <pc:docMk/>
            <pc:sldMk cId="3588103071" sldId="268"/>
            <ac:grpSpMk id="8" creationId="{28460BD8-AE3F-4AC9-9D0B-717052AA5D3A}"/>
          </ac:grpSpMkLst>
        </pc:grpChg>
        <pc:cxnChg chg="add">
          <ac:chgData name="Lydia Hill (2405809)" userId="S::2405809@student.uwtsd.ac.uk::eef8050e-00f5-48cb-8ee5-8d67b5271535" providerId="AD" clId="Web-{8CF0FA46-439E-A4FF-B54B-BE885DC89142}" dt="2025-01-16T11:29:39.270" v="964"/>
          <ac:cxnSpMkLst>
            <pc:docMk/>
            <pc:sldMk cId="3588103071" sldId="268"/>
            <ac:cxnSpMk id="24" creationId="{C9C5D90B-7EE3-4D26-AB7D-A5A3A6E11203}"/>
          </ac:cxnSpMkLst>
        </pc:cxnChg>
      </pc:sldChg>
      <pc:sldChg chg="addSp modSp new mod ord setBg">
        <pc:chgData name="Lydia Hill (2405809)" userId="S::2405809@student.uwtsd.ac.uk::eef8050e-00f5-48cb-8ee5-8d67b5271535" providerId="AD" clId="Web-{8CF0FA46-439E-A4FF-B54B-BE885DC89142}" dt="2025-01-16T11:35:05.961" v="981"/>
        <pc:sldMkLst>
          <pc:docMk/>
          <pc:sldMk cId="1625275019" sldId="269"/>
        </pc:sldMkLst>
        <pc:spChg chg="mod ord">
          <ac:chgData name="Lydia Hill (2405809)" userId="S::2405809@student.uwtsd.ac.uk::eef8050e-00f5-48cb-8ee5-8d67b5271535" providerId="AD" clId="Web-{8CF0FA46-439E-A4FF-B54B-BE885DC89142}" dt="2025-01-16T11:31:43.559" v="977"/>
          <ac:spMkLst>
            <pc:docMk/>
            <pc:sldMk cId="1625275019" sldId="269"/>
            <ac:spMk id="2" creationId="{81AD6F77-EED5-46B2-460E-19E03F3E177A}"/>
          </ac:spMkLst>
        </pc:spChg>
        <pc:spChg chg="mod">
          <ac:chgData name="Lydia Hill (2405809)" userId="S::2405809@student.uwtsd.ac.uk::eef8050e-00f5-48cb-8ee5-8d67b5271535" providerId="AD" clId="Web-{8CF0FA46-439E-A4FF-B54B-BE885DC89142}" dt="2025-01-16T11:31:43.559" v="977"/>
          <ac:spMkLst>
            <pc:docMk/>
            <pc:sldMk cId="1625275019" sldId="269"/>
            <ac:spMk id="3" creationId="{6F1D608F-0BF6-72CB-8765-5E3BFA9C1D14}"/>
          </ac:spMkLst>
        </pc:spChg>
        <pc:spChg chg="add">
          <ac:chgData name="Lydia Hill (2405809)" userId="S::2405809@student.uwtsd.ac.uk::eef8050e-00f5-48cb-8ee5-8d67b5271535" providerId="AD" clId="Web-{8CF0FA46-439E-A4FF-B54B-BE885DC89142}" dt="2025-01-16T11:31:43.559" v="977"/>
          <ac:spMkLst>
            <pc:docMk/>
            <pc:sldMk cId="1625275019" sldId="269"/>
            <ac:spMk id="8" creationId="{C52ED567-06B3-4107-9773-BBB6BD78673C}"/>
          </ac:spMkLst>
        </pc:spChg>
        <pc:spChg chg="add">
          <ac:chgData name="Lydia Hill (2405809)" userId="S::2405809@student.uwtsd.ac.uk::eef8050e-00f5-48cb-8ee5-8d67b5271535" providerId="AD" clId="Web-{8CF0FA46-439E-A4FF-B54B-BE885DC89142}" dt="2025-01-16T11:31:43.559" v="977"/>
          <ac:spMkLst>
            <pc:docMk/>
            <pc:sldMk cId="1625275019" sldId="269"/>
            <ac:spMk id="10" creationId="{AF551D8B-3775-4477-88B7-7B7C350D34E4}"/>
          </ac:spMkLst>
        </pc:spChg>
        <pc:spChg chg="add">
          <ac:chgData name="Lydia Hill (2405809)" userId="S::2405809@student.uwtsd.ac.uk::eef8050e-00f5-48cb-8ee5-8d67b5271535" providerId="AD" clId="Web-{8CF0FA46-439E-A4FF-B54B-BE885DC89142}" dt="2025-01-16T11:31:43.559" v="977"/>
          <ac:spMkLst>
            <pc:docMk/>
            <pc:sldMk cId="1625275019" sldId="269"/>
            <ac:spMk id="16" creationId="{BB934D2B-85E2-4375-94EE-B66C16BF7999}"/>
          </ac:spMkLst>
        </pc:spChg>
        <pc:spChg chg="add">
          <ac:chgData name="Lydia Hill (2405809)" userId="S::2405809@student.uwtsd.ac.uk::eef8050e-00f5-48cb-8ee5-8d67b5271535" providerId="AD" clId="Web-{8CF0FA46-439E-A4FF-B54B-BE885DC89142}" dt="2025-01-16T11:31:43.559" v="977"/>
          <ac:spMkLst>
            <pc:docMk/>
            <pc:sldMk cId="1625275019" sldId="269"/>
            <ac:spMk id="18" creationId="{9B445E02-D785-4565-B842-9567BBC09508}"/>
          </ac:spMkLst>
        </pc:spChg>
        <pc:spChg chg="add">
          <ac:chgData name="Lydia Hill (2405809)" userId="S::2405809@student.uwtsd.ac.uk::eef8050e-00f5-48cb-8ee5-8d67b5271535" providerId="AD" clId="Web-{8CF0FA46-439E-A4FF-B54B-BE885DC89142}" dt="2025-01-16T11:31:43.559" v="977"/>
          <ac:spMkLst>
            <pc:docMk/>
            <pc:sldMk cId="1625275019" sldId="269"/>
            <ac:spMk id="20" creationId="{2C153736-D102-4F57-9DE7-615AFC02B0AC}"/>
          </ac:spMkLst>
        </pc:spChg>
        <pc:spChg chg="add">
          <ac:chgData name="Lydia Hill (2405809)" userId="S::2405809@student.uwtsd.ac.uk::eef8050e-00f5-48cb-8ee5-8d67b5271535" providerId="AD" clId="Web-{8CF0FA46-439E-A4FF-B54B-BE885DC89142}" dt="2025-01-16T11:31:43.559" v="977"/>
          <ac:spMkLst>
            <pc:docMk/>
            <pc:sldMk cId="1625275019" sldId="269"/>
            <ac:spMk id="22" creationId="{BA407A52-66F4-4CDE-A726-FF79F3EC342D}"/>
          </ac:spMkLst>
        </pc:spChg>
        <pc:spChg chg="add">
          <ac:chgData name="Lydia Hill (2405809)" userId="S::2405809@student.uwtsd.ac.uk::eef8050e-00f5-48cb-8ee5-8d67b5271535" providerId="AD" clId="Web-{8CF0FA46-439E-A4FF-B54B-BE885DC89142}" dt="2025-01-16T11:31:43.559" v="977"/>
          <ac:spMkLst>
            <pc:docMk/>
            <pc:sldMk cId="1625275019" sldId="269"/>
            <ac:spMk id="26" creationId="{205F7B13-ACB5-46BE-8070-0431266B183B}"/>
          </ac:spMkLst>
        </pc:spChg>
        <pc:spChg chg="add">
          <ac:chgData name="Lydia Hill (2405809)" userId="S::2405809@student.uwtsd.ac.uk::eef8050e-00f5-48cb-8ee5-8d67b5271535" providerId="AD" clId="Web-{8CF0FA46-439E-A4FF-B54B-BE885DC89142}" dt="2025-01-16T11:31:43.559" v="977"/>
          <ac:spMkLst>
            <pc:docMk/>
            <pc:sldMk cId="1625275019" sldId="269"/>
            <ac:spMk id="28" creationId="{D52A0D23-45DD-4DF4-ADE6-A81F409BB9FB}"/>
          </ac:spMkLst>
        </pc:spChg>
      </pc:sldChg>
      <pc:sldChg chg="addSp delSp modSp new addAnim">
        <pc:chgData name="Lydia Hill (2405809)" userId="S::2405809@student.uwtsd.ac.uk::eef8050e-00f5-48cb-8ee5-8d67b5271535" providerId="AD" clId="Web-{8CF0FA46-439E-A4FF-B54B-BE885DC89142}" dt="2025-01-16T11:58:31.123" v="1053" actId="1076"/>
        <pc:sldMkLst>
          <pc:docMk/>
          <pc:sldMk cId="751203481" sldId="270"/>
        </pc:sldMkLst>
        <pc:spChg chg="mod">
          <ac:chgData name="Lydia Hill (2405809)" userId="S::2405809@student.uwtsd.ac.uk::eef8050e-00f5-48cb-8ee5-8d67b5271535" providerId="AD" clId="Web-{8CF0FA46-439E-A4FF-B54B-BE885DC89142}" dt="2025-01-16T11:32:52.672" v="980" actId="20577"/>
          <ac:spMkLst>
            <pc:docMk/>
            <pc:sldMk cId="751203481" sldId="270"/>
            <ac:spMk id="2" creationId="{77CCB21D-303D-391B-1472-80B1AC07DEE9}"/>
          </ac:spMkLst>
        </pc:spChg>
        <pc:spChg chg="mod">
          <ac:chgData name="Lydia Hill (2405809)" userId="S::2405809@student.uwtsd.ac.uk::eef8050e-00f5-48cb-8ee5-8d67b5271535" providerId="AD" clId="Web-{8CF0FA46-439E-A4FF-B54B-BE885DC89142}" dt="2025-01-16T11:56:24.631" v="1027" actId="20577"/>
          <ac:spMkLst>
            <pc:docMk/>
            <pc:sldMk cId="751203481" sldId="270"/>
            <ac:spMk id="3" creationId="{C425CA6D-BED2-8039-5E29-6C946405EAC0}"/>
          </ac:spMkLst>
        </pc:spChg>
        <pc:spChg chg="add mod">
          <ac:chgData name="Lydia Hill (2405809)" userId="S::2405809@student.uwtsd.ac.uk::eef8050e-00f5-48cb-8ee5-8d67b5271535" providerId="AD" clId="Web-{8CF0FA46-439E-A4FF-B54B-BE885DC89142}" dt="2025-01-16T11:58:31.123" v="1053" actId="1076"/>
          <ac:spMkLst>
            <pc:docMk/>
            <pc:sldMk cId="751203481" sldId="270"/>
            <ac:spMk id="7" creationId="{18F147B9-ACD5-E1BE-CCB6-506D0FCECD3B}"/>
          </ac:spMkLst>
        </pc:spChg>
        <pc:picChg chg="add mod">
          <ac:chgData name="Lydia Hill (2405809)" userId="S::2405809@student.uwtsd.ac.uk::eef8050e-00f5-48cb-8ee5-8d67b5271535" providerId="AD" clId="Web-{8CF0FA46-439E-A4FF-B54B-BE885DC89142}" dt="2025-01-16T11:54:39.594" v="1026" actId="1076"/>
          <ac:picMkLst>
            <pc:docMk/>
            <pc:sldMk cId="751203481" sldId="270"/>
            <ac:picMk id="6" creationId="{632EA0E6-AE0B-EB6D-BF59-B1F4E2554B96}"/>
          </ac:picMkLst>
        </pc:picChg>
      </pc:sldChg>
      <pc:sldChg chg="addSp modSp new mod ord setBg setClrOvrMap">
        <pc:chgData name="Lydia Hill (2405809)" userId="S::2405809@student.uwtsd.ac.uk::eef8050e-00f5-48cb-8ee5-8d67b5271535" providerId="AD" clId="Web-{8CF0FA46-439E-A4FF-B54B-BE885DC89142}" dt="2025-01-16T12:03:38.673" v="1099" actId="20577"/>
        <pc:sldMkLst>
          <pc:docMk/>
          <pc:sldMk cId="3922730322" sldId="271"/>
        </pc:sldMkLst>
        <pc:spChg chg="mod">
          <ac:chgData name="Lydia Hill (2405809)" userId="S::2405809@student.uwtsd.ac.uk::eef8050e-00f5-48cb-8ee5-8d67b5271535" providerId="AD" clId="Web-{8CF0FA46-439E-A4FF-B54B-BE885DC89142}" dt="2025-01-16T12:02:54.717" v="1097"/>
          <ac:spMkLst>
            <pc:docMk/>
            <pc:sldMk cId="3922730322" sldId="271"/>
            <ac:spMk id="2" creationId="{E57D3936-99CE-9782-5F42-757E1070613D}"/>
          </ac:spMkLst>
        </pc:spChg>
        <pc:spChg chg="mod">
          <ac:chgData name="Lydia Hill (2405809)" userId="S::2405809@student.uwtsd.ac.uk::eef8050e-00f5-48cb-8ee5-8d67b5271535" providerId="AD" clId="Web-{8CF0FA46-439E-A4FF-B54B-BE885DC89142}" dt="2025-01-16T12:03:38.673" v="1099" actId="20577"/>
          <ac:spMkLst>
            <pc:docMk/>
            <pc:sldMk cId="3922730322" sldId="271"/>
            <ac:spMk id="3" creationId="{3911FA49-BE02-CB48-FEAF-227025DB4012}"/>
          </ac:spMkLst>
        </pc:spChg>
      </pc:sldChg>
      <pc:sldMasterChg chg="del delSldLayout">
        <pc:chgData name="Lydia Hill (2405809)" userId="S::2405809@student.uwtsd.ac.uk::eef8050e-00f5-48cb-8ee5-8d67b5271535" providerId="AD" clId="Web-{8CF0FA46-439E-A4FF-B54B-BE885DC89142}" dt="2025-01-16T10:12:17.193" v="327"/>
        <pc:sldMasterMkLst>
          <pc:docMk/>
          <pc:sldMasterMk cId="3819752675" sldId="2147483696"/>
        </pc:sldMasterMkLst>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3507353833" sldId="2147483697"/>
          </pc:sldLayoutMkLst>
        </pc:sldLayoutChg>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3124180982" sldId="2147483698"/>
          </pc:sldLayoutMkLst>
        </pc:sldLayoutChg>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3033113397" sldId="2147483699"/>
          </pc:sldLayoutMkLst>
        </pc:sldLayoutChg>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2267396920" sldId="2147483700"/>
          </pc:sldLayoutMkLst>
        </pc:sldLayoutChg>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2164690947" sldId="2147483701"/>
          </pc:sldLayoutMkLst>
        </pc:sldLayoutChg>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751919995" sldId="2147483702"/>
          </pc:sldLayoutMkLst>
        </pc:sldLayoutChg>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2776400070" sldId="2147483703"/>
          </pc:sldLayoutMkLst>
        </pc:sldLayoutChg>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2483052447" sldId="2147483704"/>
          </pc:sldLayoutMkLst>
        </pc:sldLayoutChg>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672304217" sldId="2147483705"/>
          </pc:sldLayoutMkLst>
        </pc:sldLayoutChg>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2706641493" sldId="2147483706"/>
          </pc:sldLayoutMkLst>
        </pc:sldLayoutChg>
        <pc:sldLayoutChg chg="del">
          <pc:chgData name="Lydia Hill (2405809)" userId="S::2405809@student.uwtsd.ac.uk::eef8050e-00f5-48cb-8ee5-8d67b5271535" providerId="AD" clId="Web-{8CF0FA46-439E-A4FF-B54B-BE885DC89142}" dt="2025-01-16T10:12:17.193" v="327"/>
          <pc:sldLayoutMkLst>
            <pc:docMk/>
            <pc:sldMasterMk cId="3819752675" sldId="2147483696"/>
            <pc:sldLayoutMk cId="2757597869" sldId="2147483707"/>
          </pc:sldLayoutMkLst>
        </pc:sldLayoutChg>
      </pc:sldMasterChg>
      <pc:sldMasterChg chg="add addSldLayout modSldLayout">
        <pc:chgData name="Lydia Hill (2405809)" userId="S::2405809@student.uwtsd.ac.uk::eef8050e-00f5-48cb-8ee5-8d67b5271535" providerId="AD" clId="Web-{8CF0FA46-439E-A4FF-B54B-BE885DC89142}" dt="2025-01-16T10:12:17.193" v="327"/>
        <pc:sldMasterMkLst>
          <pc:docMk/>
          <pc:sldMasterMk cId="939286097" sldId="2147483708"/>
        </pc:sldMasterMkLst>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1185847592" sldId="2147483709"/>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223983300" sldId="2147483710"/>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2826076300" sldId="2147483711"/>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769970808" sldId="2147483712"/>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1733191099" sldId="2147483713"/>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3956439107" sldId="2147483714"/>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3129088151" sldId="2147483715"/>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3231992540" sldId="2147483716"/>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15474010" sldId="2147483717"/>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2304476770" sldId="2147483718"/>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3695510642" sldId="2147483719"/>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3374211879" sldId="2147483720"/>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2756871652" sldId="2147483721"/>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1409449888" sldId="2147483722"/>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573110037" sldId="2147483723"/>
          </pc:sldLayoutMkLst>
        </pc:sldLayoutChg>
        <pc:sldLayoutChg chg="add mod replId">
          <pc:chgData name="Lydia Hill (2405809)" userId="S::2405809@student.uwtsd.ac.uk::eef8050e-00f5-48cb-8ee5-8d67b5271535" providerId="AD" clId="Web-{8CF0FA46-439E-A4FF-B54B-BE885DC89142}" dt="2025-01-16T10:12:17.193" v="327"/>
          <pc:sldLayoutMkLst>
            <pc:docMk/>
            <pc:sldMasterMk cId="939286097" sldId="2147483708"/>
            <pc:sldLayoutMk cId="2888125704" sldId="2147483724"/>
          </pc:sldLayoutMkLst>
        </pc:sldLayoutChg>
      </pc:sldMasterChg>
    </pc:docChg>
  </pc:docChgLst>
  <pc:docChgLst>
    <pc:chgData name="Lydia Hill (2405809)" userId="S::2405809@student.uwtsd.ac.uk::eef8050e-00f5-48cb-8ee5-8d67b5271535" providerId="AD" clId="Web-{CF1A6D5A-CAF5-3F97-70D0-870473D12B23}"/>
    <pc:docChg chg="addSld modSld">
      <pc:chgData name="Lydia Hill (2405809)" userId="S::2405809@student.uwtsd.ac.uk::eef8050e-00f5-48cb-8ee5-8d67b5271535" providerId="AD" clId="Web-{CF1A6D5A-CAF5-3F97-70D0-870473D12B23}" dt="2025-01-04T17:20:57.553" v="174" actId="20577"/>
      <pc:docMkLst>
        <pc:docMk/>
      </pc:docMkLst>
      <pc:sldChg chg="modSp">
        <pc:chgData name="Lydia Hill (2405809)" userId="S::2405809@student.uwtsd.ac.uk::eef8050e-00f5-48cb-8ee5-8d67b5271535" providerId="AD" clId="Web-{CF1A6D5A-CAF5-3F97-70D0-870473D12B23}" dt="2025-01-04T17:20:57.553" v="174" actId="20577"/>
        <pc:sldMkLst>
          <pc:docMk/>
          <pc:sldMk cId="3253623071" sldId="258"/>
        </pc:sldMkLst>
        <pc:spChg chg="mod">
          <ac:chgData name="Lydia Hill (2405809)" userId="S::2405809@student.uwtsd.ac.uk::eef8050e-00f5-48cb-8ee5-8d67b5271535" providerId="AD" clId="Web-{CF1A6D5A-CAF5-3F97-70D0-870473D12B23}" dt="2025-01-04T17:20:57.553" v="174" actId="20577"/>
          <ac:spMkLst>
            <pc:docMk/>
            <pc:sldMk cId="3253623071" sldId="258"/>
            <ac:spMk id="3" creationId="{F0A0E6E6-C89C-C0ED-7F4A-69BC9A447E8B}"/>
          </ac:spMkLst>
        </pc:spChg>
      </pc:sldChg>
      <pc:sldChg chg="new">
        <pc:chgData name="Lydia Hill (2405809)" userId="S::2405809@student.uwtsd.ac.uk::eef8050e-00f5-48cb-8ee5-8d67b5271535" providerId="AD" clId="Web-{CF1A6D5A-CAF5-3F97-70D0-870473D12B23}" dt="2025-01-04T17:20:40.943" v="172"/>
        <pc:sldMkLst>
          <pc:docMk/>
          <pc:sldMk cId="725262058" sldId="260"/>
        </pc:sldMkLst>
      </pc:sldChg>
    </pc:docChg>
  </pc:docChgLst>
  <pc:docChgLst>
    <pc:chgData name="Lydia Hill (2405809)" userId="S::2405809@student.uwtsd.ac.uk::eef8050e-00f5-48cb-8ee5-8d67b5271535" providerId="AD" clId="Web-{921250B4-C195-6469-AA5A-D127DECBBCE8}"/>
    <pc:docChg chg="modSld">
      <pc:chgData name="Lydia Hill (2405809)" userId="S::2405809@student.uwtsd.ac.uk::eef8050e-00f5-48cb-8ee5-8d67b5271535" providerId="AD" clId="Web-{921250B4-C195-6469-AA5A-D127DECBBCE8}" dt="2025-01-18T08:16:21.261" v="354" actId="20577"/>
      <pc:docMkLst>
        <pc:docMk/>
      </pc:docMkLst>
      <pc:sldChg chg="modSp">
        <pc:chgData name="Lydia Hill (2405809)" userId="S::2405809@student.uwtsd.ac.uk::eef8050e-00f5-48cb-8ee5-8d67b5271535" providerId="AD" clId="Web-{921250B4-C195-6469-AA5A-D127DECBBCE8}" dt="2025-01-17T19:19:52.039" v="214" actId="20577"/>
        <pc:sldMkLst>
          <pc:docMk/>
          <pc:sldMk cId="109857222" sldId="256"/>
        </pc:sldMkLst>
        <pc:spChg chg="mod">
          <ac:chgData name="Lydia Hill (2405809)" userId="S::2405809@student.uwtsd.ac.uk::eef8050e-00f5-48cb-8ee5-8d67b5271535" providerId="AD" clId="Web-{921250B4-C195-6469-AA5A-D127DECBBCE8}" dt="2025-01-17T19:19:52.039" v="214" actId="20577"/>
          <ac:spMkLst>
            <pc:docMk/>
            <pc:sldMk cId="109857222" sldId="256"/>
            <ac:spMk id="10" creationId="{0908FA31-DC12-6333-3EEC-7B9BF9B1131D}"/>
          </ac:spMkLst>
        </pc:spChg>
      </pc:sldChg>
      <pc:sldChg chg="modSp">
        <pc:chgData name="Lydia Hill (2405809)" userId="S::2405809@student.uwtsd.ac.uk::eef8050e-00f5-48cb-8ee5-8d67b5271535" providerId="AD" clId="Web-{921250B4-C195-6469-AA5A-D127DECBBCE8}" dt="2025-01-18T08:15:55.041" v="349" actId="20577"/>
        <pc:sldMkLst>
          <pc:docMk/>
          <pc:sldMk cId="3253623071" sldId="258"/>
        </pc:sldMkLst>
        <pc:spChg chg="mod">
          <ac:chgData name="Lydia Hill (2405809)" userId="S::2405809@student.uwtsd.ac.uk::eef8050e-00f5-48cb-8ee5-8d67b5271535" providerId="AD" clId="Web-{921250B4-C195-6469-AA5A-D127DECBBCE8}" dt="2025-01-18T08:15:55.041" v="349" actId="20577"/>
          <ac:spMkLst>
            <pc:docMk/>
            <pc:sldMk cId="3253623071" sldId="258"/>
            <ac:spMk id="3" creationId="{F0A0E6E6-C89C-C0ED-7F4A-69BC9A447E8B}"/>
          </ac:spMkLst>
        </pc:spChg>
      </pc:sldChg>
      <pc:sldChg chg="addSp delSp modSp">
        <pc:chgData name="Lydia Hill (2405809)" userId="S::2405809@student.uwtsd.ac.uk::eef8050e-00f5-48cb-8ee5-8d67b5271535" providerId="AD" clId="Web-{921250B4-C195-6469-AA5A-D127DECBBCE8}" dt="2025-01-17T18:41:15.722" v="48" actId="1076"/>
        <pc:sldMkLst>
          <pc:docMk/>
          <pc:sldMk cId="4031414990" sldId="259"/>
        </pc:sldMkLst>
        <pc:spChg chg="del">
          <ac:chgData name="Lydia Hill (2405809)" userId="S::2405809@student.uwtsd.ac.uk::eef8050e-00f5-48cb-8ee5-8d67b5271535" providerId="AD" clId="Web-{921250B4-C195-6469-AA5A-D127DECBBCE8}" dt="2025-01-17T18:40:42.815" v="41"/>
          <ac:spMkLst>
            <pc:docMk/>
            <pc:sldMk cId="4031414990" sldId="259"/>
            <ac:spMk id="2" creationId="{7624735E-B252-82B3-6042-40EE5A10EEC7}"/>
          </ac:spMkLst>
        </pc:spChg>
        <pc:spChg chg="mod">
          <ac:chgData name="Lydia Hill (2405809)" userId="S::2405809@student.uwtsd.ac.uk::eef8050e-00f5-48cb-8ee5-8d67b5271535" providerId="AD" clId="Web-{921250B4-C195-6469-AA5A-D127DECBBCE8}" dt="2025-01-17T18:41:04.253" v="46" actId="1076"/>
          <ac:spMkLst>
            <pc:docMk/>
            <pc:sldMk cId="4031414990" sldId="259"/>
            <ac:spMk id="8" creationId="{ECBDED71-ADC9-DC09-B243-B3BC805C2668}"/>
          </ac:spMkLst>
        </pc:spChg>
        <pc:picChg chg="add mod">
          <ac:chgData name="Lydia Hill (2405809)" userId="S::2405809@student.uwtsd.ac.uk::eef8050e-00f5-48cb-8ee5-8d67b5271535" providerId="AD" clId="Web-{921250B4-C195-6469-AA5A-D127DECBBCE8}" dt="2025-01-17T18:41:15.722" v="48" actId="1076"/>
          <ac:picMkLst>
            <pc:docMk/>
            <pc:sldMk cId="4031414990" sldId="259"/>
            <ac:picMk id="3" creationId="{5241C112-0462-012A-7D04-348255B607EA}"/>
          </ac:picMkLst>
        </pc:picChg>
      </pc:sldChg>
      <pc:sldChg chg="modSp">
        <pc:chgData name="Lydia Hill (2405809)" userId="S::2405809@student.uwtsd.ac.uk::eef8050e-00f5-48cb-8ee5-8d67b5271535" providerId="AD" clId="Web-{921250B4-C195-6469-AA5A-D127DECBBCE8}" dt="2025-01-17T18:50:30.540" v="130" actId="1076"/>
        <pc:sldMkLst>
          <pc:docMk/>
          <pc:sldMk cId="725262058" sldId="260"/>
        </pc:sldMkLst>
        <pc:spChg chg="mod">
          <ac:chgData name="Lydia Hill (2405809)" userId="S::2405809@student.uwtsd.ac.uk::eef8050e-00f5-48cb-8ee5-8d67b5271535" providerId="AD" clId="Web-{921250B4-C195-6469-AA5A-D127DECBBCE8}" dt="2025-01-17T18:50:30.540" v="130" actId="1076"/>
          <ac:spMkLst>
            <pc:docMk/>
            <pc:sldMk cId="725262058" sldId="260"/>
            <ac:spMk id="3" creationId="{BE6730C1-352A-86D3-854E-1907F6520F10}"/>
          </ac:spMkLst>
        </pc:spChg>
      </pc:sldChg>
      <pc:sldChg chg="addSp delSp modSp">
        <pc:chgData name="Lydia Hill (2405809)" userId="S::2405809@student.uwtsd.ac.uk::eef8050e-00f5-48cb-8ee5-8d67b5271535" providerId="AD" clId="Web-{921250B4-C195-6469-AA5A-D127DECBBCE8}" dt="2025-01-17T19:09:14.032" v="183" actId="1076"/>
        <pc:sldMkLst>
          <pc:docMk/>
          <pc:sldMk cId="501621756" sldId="261"/>
        </pc:sldMkLst>
        <pc:spChg chg="del">
          <ac:chgData name="Lydia Hill (2405809)" userId="S::2405809@student.uwtsd.ac.uk::eef8050e-00f5-48cb-8ee5-8d67b5271535" providerId="AD" clId="Web-{921250B4-C195-6469-AA5A-D127DECBBCE8}" dt="2025-01-17T19:04:27.221" v="166"/>
          <ac:spMkLst>
            <pc:docMk/>
            <pc:sldMk cId="501621756" sldId="261"/>
            <ac:spMk id="2" creationId="{F212ED27-588F-C262-B697-D4CA169EC193}"/>
          </ac:spMkLst>
        </pc:spChg>
        <pc:spChg chg="mod">
          <ac:chgData name="Lydia Hill (2405809)" userId="S::2405809@student.uwtsd.ac.uk::eef8050e-00f5-48cb-8ee5-8d67b5271535" providerId="AD" clId="Web-{921250B4-C195-6469-AA5A-D127DECBBCE8}" dt="2025-01-17T19:06:11.630" v="177" actId="1076"/>
          <ac:spMkLst>
            <pc:docMk/>
            <pc:sldMk cId="501621756" sldId="261"/>
            <ac:spMk id="3" creationId="{A89CB745-5566-8C7C-571D-3A42B3B07A01}"/>
          </ac:spMkLst>
        </pc:spChg>
        <pc:picChg chg="add del mod">
          <ac:chgData name="Lydia Hill (2405809)" userId="S::2405809@student.uwtsd.ac.uk::eef8050e-00f5-48cb-8ee5-8d67b5271535" providerId="AD" clId="Web-{921250B4-C195-6469-AA5A-D127DECBBCE8}" dt="2025-01-17T19:08:08.837" v="179"/>
          <ac:picMkLst>
            <pc:docMk/>
            <pc:sldMk cId="501621756" sldId="261"/>
            <ac:picMk id="7" creationId="{A202EF7C-D41B-E16C-8801-C5BDFD324985}"/>
          </ac:picMkLst>
        </pc:picChg>
        <pc:picChg chg="add mod">
          <ac:chgData name="Lydia Hill (2405809)" userId="S::2405809@student.uwtsd.ac.uk::eef8050e-00f5-48cb-8ee5-8d67b5271535" providerId="AD" clId="Web-{921250B4-C195-6469-AA5A-D127DECBBCE8}" dt="2025-01-17T19:09:14.032" v="183" actId="1076"/>
          <ac:picMkLst>
            <pc:docMk/>
            <pc:sldMk cId="501621756" sldId="261"/>
            <ac:picMk id="8" creationId="{07EC4D93-DEC4-9A1B-8514-FBEFCF6153CA}"/>
          </ac:picMkLst>
        </pc:picChg>
      </pc:sldChg>
      <pc:sldChg chg="addSp modSp">
        <pc:chgData name="Lydia Hill (2405809)" userId="S::2405809@student.uwtsd.ac.uk::eef8050e-00f5-48cb-8ee5-8d67b5271535" providerId="AD" clId="Web-{921250B4-C195-6469-AA5A-D127DECBBCE8}" dt="2025-01-17T18:37:36.887" v="18" actId="20577"/>
        <pc:sldMkLst>
          <pc:docMk/>
          <pc:sldMk cId="4164811179" sldId="264"/>
        </pc:sldMkLst>
        <pc:spChg chg="add mod">
          <ac:chgData name="Lydia Hill (2405809)" userId="S::2405809@student.uwtsd.ac.uk::eef8050e-00f5-48cb-8ee5-8d67b5271535" providerId="AD" clId="Web-{921250B4-C195-6469-AA5A-D127DECBBCE8}" dt="2025-01-17T18:37:36.887" v="18" actId="20577"/>
          <ac:spMkLst>
            <pc:docMk/>
            <pc:sldMk cId="4164811179" sldId="264"/>
            <ac:spMk id="5" creationId="{637AA674-318D-7C51-1408-8CD2B0A465D1}"/>
          </ac:spMkLst>
        </pc:spChg>
      </pc:sldChg>
      <pc:sldChg chg="addSp modSp">
        <pc:chgData name="Lydia Hill (2405809)" userId="S::2405809@student.uwtsd.ac.uk::eef8050e-00f5-48cb-8ee5-8d67b5271535" providerId="AD" clId="Web-{921250B4-C195-6469-AA5A-D127DECBBCE8}" dt="2025-01-18T08:11:46.157" v="274" actId="1076"/>
        <pc:sldMkLst>
          <pc:docMk/>
          <pc:sldMk cId="3794021491" sldId="265"/>
        </pc:sldMkLst>
        <pc:spChg chg="mod">
          <ac:chgData name="Lydia Hill (2405809)" userId="S::2405809@student.uwtsd.ac.uk::eef8050e-00f5-48cb-8ee5-8d67b5271535" providerId="AD" clId="Web-{921250B4-C195-6469-AA5A-D127DECBBCE8}" dt="2025-01-18T08:10:13.247" v="258" actId="1076"/>
          <ac:spMkLst>
            <pc:docMk/>
            <pc:sldMk cId="3794021491" sldId="265"/>
            <ac:spMk id="3" creationId="{460B751A-1508-7CE8-6810-506DAD53A04F}"/>
          </ac:spMkLst>
        </pc:spChg>
        <pc:spChg chg="add mod">
          <ac:chgData name="Lydia Hill (2405809)" userId="S::2405809@student.uwtsd.ac.uk::eef8050e-00f5-48cb-8ee5-8d67b5271535" providerId="AD" clId="Web-{921250B4-C195-6469-AA5A-D127DECBBCE8}" dt="2025-01-18T08:11:46.157" v="274" actId="1076"/>
          <ac:spMkLst>
            <pc:docMk/>
            <pc:sldMk cId="3794021491" sldId="265"/>
            <ac:spMk id="5" creationId="{45ECEC93-46C0-FB32-D1B5-DE83C43C39D5}"/>
          </ac:spMkLst>
        </pc:spChg>
        <pc:picChg chg="add mod">
          <ac:chgData name="Lydia Hill (2405809)" userId="S::2405809@student.uwtsd.ac.uk::eef8050e-00f5-48cb-8ee5-8d67b5271535" providerId="AD" clId="Web-{921250B4-C195-6469-AA5A-D127DECBBCE8}" dt="2025-01-18T08:10:39.982" v="262" actId="1076"/>
          <ac:picMkLst>
            <pc:docMk/>
            <pc:sldMk cId="3794021491" sldId="265"/>
            <ac:picMk id="4" creationId="{4C52EFB2-7EBD-9CC4-B586-30913F6F8DC3}"/>
          </ac:picMkLst>
        </pc:picChg>
      </pc:sldChg>
      <pc:sldChg chg="addSp delSp modSp mod setBg setClrOvrMap">
        <pc:chgData name="Lydia Hill (2405809)" userId="S::2405809@student.uwtsd.ac.uk::eef8050e-00f5-48cb-8ee5-8d67b5271535" providerId="AD" clId="Web-{921250B4-C195-6469-AA5A-D127DECBBCE8}" dt="2025-01-18T08:16:21.261" v="354" actId="20577"/>
        <pc:sldMkLst>
          <pc:docMk/>
          <pc:sldMk cId="149891415" sldId="267"/>
        </pc:sldMkLst>
        <pc:spChg chg="mod">
          <ac:chgData name="Lydia Hill (2405809)" userId="S::2405809@student.uwtsd.ac.uk::eef8050e-00f5-48cb-8ee5-8d67b5271535" providerId="AD" clId="Web-{921250B4-C195-6469-AA5A-D127DECBBCE8}" dt="2025-01-17T18:46:23.360" v="54"/>
          <ac:spMkLst>
            <pc:docMk/>
            <pc:sldMk cId="149891415" sldId="267"/>
            <ac:spMk id="2" creationId="{6F4F7C8F-3BD8-A0E5-FEF6-541D15269813}"/>
          </ac:spMkLst>
        </pc:spChg>
        <pc:spChg chg="mod ord">
          <ac:chgData name="Lydia Hill (2405809)" userId="S::2405809@student.uwtsd.ac.uk::eef8050e-00f5-48cb-8ee5-8d67b5271535" providerId="AD" clId="Web-{921250B4-C195-6469-AA5A-D127DECBBCE8}" dt="2025-01-18T08:16:21.261" v="354" actId="20577"/>
          <ac:spMkLst>
            <pc:docMk/>
            <pc:sldMk cId="149891415" sldId="267"/>
            <ac:spMk id="3" creationId="{94EE3609-FFD0-8750-409A-65DA6F4FBD5E}"/>
          </ac:spMkLst>
        </pc:spChg>
        <pc:spChg chg="add mod">
          <ac:chgData name="Lydia Hill (2405809)" userId="S::2405809@student.uwtsd.ac.uk::eef8050e-00f5-48cb-8ee5-8d67b5271535" providerId="AD" clId="Web-{921250B4-C195-6469-AA5A-D127DECBBCE8}" dt="2025-01-17T18:47:27.128" v="64" actId="1076"/>
          <ac:spMkLst>
            <pc:docMk/>
            <pc:sldMk cId="149891415" sldId="267"/>
            <ac:spMk id="5" creationId="{DB3130B5-92D5-29DA-29A3-53B708E28AFF}"/>
          </ac:spMkLst>
        </pc:spChg>
        <pc:spChg chg="add del">
          <ac:chgData name="Lydia Hill (2405809)" userId="S::2405809@student.uwtsd.ac.uk::eef8050e-00f5-48cb-8ee5-8d67b5271535" providerId="AD" clId="Web-{921250B4-C195-6469-AA5A-D127DECBBCE8}" dt="2025-01-17T18:46:23.360" v="53"/>
          <ac:spMkLst>
            <pc:docMk/>
            <pc:sldMk cId="149891415" sldId="267"/>
            <ac:spMk id="9" creationId="{D94A7024-D948-494D-8920-BBA2DA07D15B}"/>
          </ac:spMkLst>
        </pc:spChg>
        <pc:picChg chg="add mod ord">
          <ac:chgData name="Lydia Hill (2405809)" userId="S::2405809@student.uwtsd.ac.uk::eef8050e-00f5-48cb-8ee5-8d67b5271535" providerId="AD" clId="Web-{921250B4-C195-6469-AA5A-D127DECBBCE8}" dt="2025-01-17T18:46:23.360" v="54"/>
          <ac:picMkLst>
            <pc:docMk/>
            <pc:sldMk cId="149891415" sldId="267"/>
            <ac:picMk id="4" creationId="{C1698CF6-80A8-2828-457C-B25B7E9EC452}"/>
          </ac:picMkLst>
        </pc:picChg>
      </pc:sldChg>
      <pc:sldChg chg="addSp delSp modSp">
        <pc:chgData name="Lydia Hill (2405809)" userId="S::2405809@student.uwtsd.ac.uk::eef8050e-00f5-48cb-8ee5-8d67b5271535" providerId="AD" clId="Web-{921250B4-C195-6469-AA5A-D127DECBBCE8}" dt="2025-01-17T19:05:13.972" v="172"/>
        <pc:sldMkLst>
          <pc:docMk/>
          <pc:sldMk cId="1625275019" sldId="269"/>
        </pc:sldMkLst>
        <pc:spChg chg="add mod">
          <ac:chgData name="Lydia Hill (2405809)" userId="S::2405809@student.uwtsd.ac.uk::eef8050e-00f5-48cb-8ee5-8d67b5271535" providerId="AD" clId="Web-{921250B4-C195-6469-AA5A-D127DECBBCE8}" dt="2025-01-17T19:02:13.404" v="139" actId="20577"/>
          <ac:spMkLst>
            <pc:docMk/>
            <pc:sldMk cId="1625275019" sldId="269"/>
            <ac:spMk id="4" creationId="{FD28D72D-38E5-3C4E-2131-210A36B0CC6E}"/>
          </ac:spMkLst>
        </pc:spChg>
        <pc:spChg chg="add del mod">
          <ac:chgData name="Lydia Hill (2405809)" userId="S::2405809@student.uwtsd.ac.uk::eef8050e-00f5-48cb-8ee5-8d67b5271535" providerId="AD" clId="Web-{921250B4-C195-6469-AA5A-D127DECBBCE8}" dt="2025-01-17T19:05:13.972" v="172"/>
          <ac:spMkLst>
            <pc:docMk/>
            <pc:sldMk cId="1625275019" sldId="269"/>
            <ac:spMk id="5" creationId="{79FBA1FC-90AE-BBA6-824C-C3B25DB83EDD}"/>
          </ac:spMkLst>
        </pc:spChg>
      </pc:sldChg>
      <pc:sldChg chg="modSp">
        <pc:chgData name="Lydia Hill (2405809)" userId="S::2405809@student.uwtsd.ac.uk::eef8050e-00f5-48cb-8ee5-8d67b5271535" providerId="AD" clId="Web-{921250B4-C195-6469-AA5A-D127DECBBCE8}" dt="2025-01-17T19:12:58.554" v="188" actId="20577"/>
        <pc:sldMkLst>
          <pc:docMk/>
          <pc:sldMk cId="1966637567" sldId="274"/>
        </pc:sldMkLst>
        <pc:spChg chg="mod">
          <ac:chgData name="Lydia Hill (2405809)" userId="S::2405809@student.uwtsd.ac.uk::eef8050e-00f5-48cb-8ee5-8d67b5271535" providerId="AD" clId="Web-{921250B4-C195-6469-AA5A-D127DECBBCE8}" dt="2025-01-17T19:04:00.720" v="165" actId="20577"/>
          <ac:spMkLst>
            <pc:docMk/>
            <pc:sldMk cId="1966637567" sldId="274"/>
            <ac:spMk id="2" creationId="{0A98DED4-F5C7-6076-81C4-2A6F692D98C8}"/>
          </ac:spMkLst>
        </pc:spChg>
        <pc:spChg chg="mod">
          <ac:chgData name="Lydia Hill (2405809)" userId="S::2405809@student.uwtsd.ac.uk::eef8050e-00f5-48cb-8ee5-8d67b5271535" providerId="AD" clId="Web-{921250B4-C195-6469-AA5A-D127DECBBCE8}" dt="2025-01-17T19:12:58.554" v="188" actId="20577"/>
          <ac:spMkLst>
            <pc:docMk/>
            <pc:sldMk cId="1966637567" sldId="274"/>
            <ac:spMk id="3" creationId="{AA9C9650-4E00-2EE1-25F4-787B696DAC93}"/>
          </ac:spMkLst>
        </pc:spChg>
      </pc:sldChg>
      <pc:sldChg chg="modSp">
        <pc:chgData name="Lydia Hill (2405809)" userId="S::2405809@student.uwtsd.ac.uk::eef8050e-00f5-48cb-8ee5-8d67b5271535" providerId="AD" clId="Web-{921250B4-C195-6469-AA5A-D127DECBBCE8}" dt="2025-01-17T18:49:52.882" v="121" actId="20577"/>
        <pc:sldMkLst>
          <pc:docMk/>
          <pc:sldMk cId="788784563" sldId="280"/>
        </pc:sldMkLst>
        <pc:spChg chg="mod">
          <ac:chgData name="Lydia Hill (2405809)" userId="S::2405809@student.uwtsd.ac.uk::eef8050e-00f5-48cb-8ee5-8d67b5271535" providerId="AD" clId="Web-{921250B4-C195-6469-AA5A-D127DECBBCE8}" dt="2025-01-17T18:49:52.882" v="121" actId="20577"/>
          <ac:spMkLst>
            <pc:docMk/>
            <pc:sldMk cId="788784563" sldId="280"/>
            <ac:spMk id="3" creationId="{105954DC-5FAA-1A91-09F6-9A21ABB6D7C7}"/>
          </ac:spMkLst>
        </pc:spChg>
      </pc:sldChg>
      <pc:sldChg chg="modSp">
        <pc:chgData name="Lydia Hill (2405809)" userId="S::2405809@student.uwtsd.ac.uk::eef8050e-00f5-48cb-8ee5-8d67b5271535" providerId="AD" clId="Web-{921250B4-C195-6469-AA5A-D127DECBBCE8}" dt="2025-01-17T19:20:30.259" v="215" actId="20577"/>
        <pc:sldMkLst>
          <pc:docMk/>
          <pc:sldMk cId="3668382131" sldId="281"/>
        </pc:sldMkLst>
        <pc:spChg chg="mod">
          <ac:chgData name="Lydia Hill (2405809)" userId="S::2405809@student.uwtsd.ac.uk::eef8050e-00f5-48cb-8ee5-8d67b5271535" providerId="AD" clId="Web-{921250B4-C195-6469-AA5A-D127DECBBCE8}" dt="2025-01-17T19:20:30.259" v="215" actId="20577"/>
          <ac:spMkLst>
            <pc:docMk/>
            <pc:sldMk cId="3668382131" sldId="281"/>
            <ac:spMk id="3" creationId="{A904FB94-0016-288D-4159-548B77B8D62C}"/>
          </ac:spMkLst>
        </pc:spChg>
      </pc:sldChg>
    </pc:docChg>
  </pc:docChgLst>
  <pc:docChgLst>
    <pc:chgData name="Lydia Hill (2405809)" userId="S::2405809@student.uwtsd.ac.uk::eef8050e-00f5-48cb-8ee5-8d67b5271535" providerId="AD" clId="Web-{D8D62967-A265-5BC2-3823-275C2F604477}"/>
    <pc:docChg chg="addSld modSld">
      <pc:chgData name="Lydia Hill (2405809)" userId="S::2405809@student.uwtsd.ac.uk::eef8050e-00f5-48cb-8ee5-8d67b5271535" providerId="AD" clId="Web-{D8D62967-A265-5BC2-3823-275C2F604477}" dt="2024-12-18T15:07:26.688" v="284" actId="20577"/>
      <pc:docMkLst>
        <pc:docMk/>
      </pc:docMkLst>
      <pc:sldChg chg="modSp">
        <pc:chgData name="Lydia Hill (2405809)" userId="S::2405809@student.uwtsd.ac.uk::eef8050e-00f5-48cb-8ee5-8d67b5271535" providerId="AD" clId="Web-{D8D62967-A265-5BC2-3823-275C2F604477}" dt="2024-12-18T15:07:26.688" v="284" actId="20577"/>
        <pc:sldMkLst>
          <pc:docMk/>
          <pc:sldMk cId="3253623071" sldId="258"/>
        </pc:sldMkLst>
        <pc:spChg chg="mod">
          <ac:chgData name="Lydia Hill (2405809)" userId="S::2405809@student.uwtsd.ac.uk::eef8050e-00f5-48cb-8ee5-8d67b5271535" providerId="AD" clId="Web-{D8D62967-A265-5BC2-3823-275C2F604477}" dt="2024-12-18T15:07:26.688" v="284" actId="20577"/>
          <ac:spMkLst>
            <pc:docMk/>
            <pc:sldMk cId="3253623071" sldId="258"/>
            <ac:spMk id="3" creationId="{F0A0E6E6-C89C-C0ED-7F4A-69BC9A447E8B}"/>
          </ac:spMkLst>
        </pc:spChg>
      </pc:sldChg>
      <pc:sldChg chg="addSp delSp modSp new">
        <pc:chgData name="Lydia Hill (2405809)" userId="S::2405809@student.uwtsd.ac.uk::eef8050e-00f5-48cb-8ee5-8d67b5271535" providerId="AD" clId="Web-{D8D62967-A265-5BC2-3823-275C2F604477}" dt="2024-12-18T15:05:33.185" v="182" actId="20577"/>
        <pc:sldMkLst>
          <pc:docMk/>
          <pc:sldMk cId="4031414990" sldId="259"/>
        </pc:sldMkLst>
      </pc:sldChg>
    </pc:docChg>
  </pc:docChgLst>
  <pc:docChgLst>
    <pc:chgData name="Lydia Hill (2405809)" userId="S::2405809@student.uwtsd.ac.uk::eef8050e-00f5-48cb-8ee5-8d67b5271535" providerId="AD" clId="Web-{FB06F0D9-E2DD-6337-B051-B0403A87657E}"/>
    <pc:docChg chg="addSld delSld modSld sldOrd">
      <pc:chgData name="Lydia Hill (2405809)" userId="S::2405809@student.uwtsd.ac.uk::eef8050e-00f5-48cb-8ee5-8d67b5271535" providerId="AD" clId="Web-{FB06F0D9-E2DD-6337-B051-B0403A87657E}" dt="2025-01-17T12:11:22.770" v="1002" actId="1076"/>
      <pc:docMkLst>
        <pc:docMk/>
      </pc:docMkLst>
      <pc:sldChg chg="modSp">
        <pc:chgData name="Lydia Hill (2405809)" userId="S::2405809@student.uwtsd.ac.uk::eef8050e-00f5-48cb-8ee5-8d67b5271535" providerId="AD" clId="Web-{FB06F0D9-E2DD-6337-B051-B0403A87657E}" dt="2025-01-17T12:11:22.770" v="1002" actId="1076"/>
        <pc:sldMkLst>
          <pc:docMk/>
          <pc:sldMk cId="3253623071" sldId="258"/>
        </pc:sldMkLst>
        <pc:spChg chg="mod">
          <ac:chgData name="Lydia Hill (2405809)" userId="S::2405809@student.uwtsd.ac.uk::eef8050e-00f5-48cb-8ee5-8d67b5271535" providerId="AD" clId="Web-{FB06F0D9-E2DD-6337-B051-B0403A87657E}" dt="2025-01-17T12:11:22.770" v="1002" actId="1076"/>
          <ac:spMkLst>
            <pc:docMk/>
            <pc:sldMk cId="3253623071" sldId="258"/>
            <ac:spMk id="2" creationId="{7E016349-BBB0-944A-EAD8-C4479DDA8686}"/>
          </ac:spMkLst>
        </pc:spChg>
        <pc:spChg chg="mod">
          <ac:chgData name="Lydia Hill (2405809)" userId="S::2405809@student.uwtsd.ac.uk::eef8050e-00f5-48cb-8ee5-8d67b5271535" providerId="AD" clId="Web-{FB06F0D9-E2DD-6337-B051-B0403A87657E}" dt="2025-01-17T12:11:18.895" v="1001" actId="1076"/>
          <ac:spMkLst>
            <pc:docMk/>
            <pc:sldMk cId="3253623071" sldId="258"/>
            <ac:spMk id="3" creationId="{F0A0E6E6-C89C-C0ED-7F4A-69BC9A447E8B}"/>
          </ac:spMkLst>
        </pc:spChg>
      </pc:sldChg>
      <pc:sldChg chg="modSp">
        <pc:chgData name="Lydia Hill (2405809)" userId="S::2405809@student.uwtsd.ac.uk::eef8050e-00f5-48cb-8ee5-8d67b5271535" providerId="AD" clId="Web-{FB06F0D9-E2DD-6337-B051-B0403A87657E}" dt="2025-01-16T12:21:44.879" v="238" actId="20577"/>
        <pc:sldMkLst>
          <pc:docMk/>
          <pc:sldMk cId="4031414990" sldId="259"/>
        </pc:sldMkLst>
        <pc:spChg chg="mod">
          <ac:chgData name="Lydia Hill (2405809)" userId="S::2405809@student.uwtsd.ac.uk::eef8050e-00f5-48cb-8ee5-8d67b5271535" providerId="AD" clId="Web-{FB06F0D9-E2DD-6337-B051-B0403A87657E}" dt="2025-01-16T12:21:44.879" v="238" actId="20577"/>
          <ac:spMkLst>
            <pc:docMk/>
            <pc:sldMk cId="4031414990" sldId="259"/>
            <ac:spMk id="8" creationId="{ECBDED71-ADC9-DC09-B243-B3BC805C2668}"/>
          </ac:spMkLst>
        </pc:spChg>
      </pc:sldChg>
      <pc:sldChg chg="modSp">
        <pc:chgData name="Lydia Hill (2405809)" userId="S::2405809@student.uwtsd.ac.uk::eef8050e-00f5-48cb-8ee5-8d67b5271535" providerId="AD" clId="Web-{FB06F0D9-E2DD-6337-B051-B0403A87657E}" dt="2025-01-16T15:02:23.677" v="882" actId="1076"/>
        <pc:sldMkLst>
          <pc:docMk/>
          <pc:sldMk cId="725262058" sldId="260"/>
        </pc:sldMkLst>
        <pc:spChg chg="mod">
          <ac:chgData name="Lydia Hill (2405809)" userId="S::2405809@student.uwtsd.ac.uk::eef8050e-00f5-48cb-8ee5-8d67b5271535" providerId="AD" clId="Web-{FB06F0D9-E2DD-6337-B051-B0403A87657E}" dt="2025-01-16T15:02:23.677" v="882" actId="1076"/>
          <ac:spMkLst>
            <pc:docMk/>
            <pc:sldMk cId="725262058" sldId="260"/>
            <ac:spMk id="2" creationId="{3D6A151A-656F-D557-C9B2-5010176533F5}"/>
          </ac:spMkLst>
        </pc:spChg>
        <pc:spChg chg="mod">
          <ac:chgData name="Lydia Hill (2405809)" userId="S::2405809@student.uwtsd.ac.uk::eef8050e-00f5-48cb-8ee5-8d67b5271535" providerId="AD" clId="Web-{FB06F0D9-E2DD-6337-B051-B0403A87657E}" dt="2025-01-16T15:01:29.175" v="875" actId="20577"/>
          <ac:spMkLst>
            <pc:docMk/>
            <pc:sldMk cId="725262058" sldId="260"/>
            <ac:spMk id="3" creationId="{BE6730C1-352A-86D3-854E-1907F6520F10}"/>
          </ac:spMkLst>
        </pc:spChg>
      </pc:sldChg>
      <pc:sldChg chg="modSp">
        <pc:chgData name="Lydia Hill (2405809)" userId="S::2405809@student.uwtsd.ac.uk::eef8050e-00f5-48cb-8ee5-8d67b5271535" providerId="AD" clId="Web-{FB06F0D9-E2DD-6337-B051-B0403A87657E}" dt="2025-01-16T12:30:30.963" v="240" actId="20577"/>
        <pc:sldMkLst>
          <pc:docMk/>
          <pc:sldMk cId="501621756" sldId="261"/>
        </pc:sldMkLst>
        <pc:spChg chg="mod">
          <ac:chgData name="Lydia Hill (2405809)" userId="S::2405809@student.uwtsd.ac.uk::eef8050e-00f5-48cb-8ee5-8d67b5271535" providerId="AD" clId="Web-{FB06F0D9-E2DD-6337-B051-B0403A87657E}" dt="2025-01-16T12:30:30.963" v="240" actId="20577"/>
          <ac:spMkLst>
            <pc:docMk/>
            <pc:sldMk cId="501621756" sldId="261"/>
            <ac:spMk id="3" creationId="{A89CB745-5566-8C7C-571D-3A42B3B07A01}"/>
          </ac:spMkLst>
        </pc:spChg>
      </pc:sldChg>
      <pc:sldChg chg="modSp">
        <pc:chgData name="Lydia Hill (2405809)" userId="S::2405809@student.uwtsd.ac.uk::eef8050e-00f5-48cb-8ee5-8d67b5271535" providerId="AD" clId="Web-{FB06F0D9-E2DD-6337-B051-B0403A87657E}" dt="2025-01-16T20:01:11.450" v="987" actId="1076"/>
        <pc:sldMkLst>
          <pc:docMk/>
          <pc:sldMk cId="475280460" sldId="263"/>
        </pc:sldMkLst>
        <pc:picChg chg="mod">
          <ac:chgData name="Lydia Hill (2405809)" userId="S::2405809@student.uwtsd.ac.uk::eef8050e-00f5-48cb-8ee5-8d67b5271535" providerId="AD" clId="Web-{FB06F0D9-E2DD-6337-B051-B0403A87657E}" dt="2025-01-16T20:01:11.450" v="987" actId="1076"/>
          <ac:picMkLst>
            <pc:docMk/>
            <pc:sldMk cId="475280460" sldId="263"/>
            <ac:picMk id="4" creationId="{C642B016-A3FC-8286-20D2-2AD77EEC9C06}"/>
          </ac:picMkLst>
        </pc:picChg>
      </pc:sldChg>
      <pc:sldChg chg="modSp">
        <pc:chgData name="Lydia Hill (2405809)" userId="S::2405809@student.uwtsd.ac.uk::eef8050e-00f5-48cb-8ee5-8d67b5271535" providerId="AD" clId="Web-{FB06F0D9-E2DD-6337-B051-B0403A87657E}" dt="2025-01-16T19:23:21.488" v="898" actId="20577"/>
        <pc:sldMkLst>
          <pc:docMk/>
          <pc:sldMk cId="3794021491" sldId="265"/>
        </pc:sldMkLst>
        <pc:spChg chg="mod">
          <ac:chgData name="Lydia Hill (2405809)" userId="S::2405809@student.uwtsd.ac.uk::eef8050e-00f5-48cb-8ee5-8d67b5271535" providerId="AD" clId="Web-{FB06F0D9-E2DD-6337-B051-B0403A87657E}" dt="2025-01-16T19:23:21.488" v="898" actId="20577"/>
          <ac:spMkLst>
            <pc:docMk/>
            <pc:sldMk cId="3794021491" sldId="265"/>
            <ac:spMk id="2" creationId="{955BF62D-C82B-D20E-7EC5-C83B4B25F942}"/>
          </ac:spMkLst>
        </pc:spChg>
      </pc:sldChg>
      <pc:sldChg chg="addSp delSp modSp mod setBg setClrOvrMap">
        <pc:chgData name="Lydia Hill (2405809)" userId="S::2405809@student.uwtsd.ac.uk::eef8050e-00f5-48cb-8ee5-8d67b5271535" providerId="AD" clId="Web-{FB06F0D9-E2DD-6337-B051-B0403A87657E}" dt="2025-01-16T12:07:31.439" v="0"/>
        <pc:sldMkLst>
          <pc:docMk/>
          <pc:sldMk cId="3922730322" sldId="271"/>
        </pc:sldMkLst>
        <pc:spChg chg="add">
          <ac:chgData name="Lydia Hill (2405809)" userId="S::2405809@student.uwtsd.ac.uk::eef8050e-00f5-48cb-8ee5-8d67b5271535" providerId="AD" clId="Web-{FB06F0D9-E2DD-6337-B051-B0403A87657E}" dt="2025-01-16T12:07:31.439" v="0"/>
          <ac:spMkLst>
            <pc:docMk/>
            <pc:sldMk cId="3922730322" sldId="271"/>
            <ac:spMk id="33" creationId="{AF551D8B-3775-4477-88B7-7B7C350D34E4}"/>
          </ac:spMkLst>
        </pc:spChg>
        <pc:spChg chg="add">
          <ac:chgData name="Lydia Hill (2405809)" userId="S::2405809@student.uwtsd.ac.uk::eef8050e-00f5-48cb-8ee5-8d67b5271535" providerId="AD" clId="Web-{FB06F0D9-E2DD-6337-B051-B0403A87657E}" dt="2025-01-16T12:07:31.439" v="0"/>
          <ac:spMkLst>
            <pc:docMk/>
            <pc:sldMk cId="3922730322" sldId="271"/>
            <ac:spMk id="45" creationId="{BA407A52-66F4-4CDE-A726-FF79F3EC342D}"/>
          </ac:spMkLst>
        </pc:spChg>
        <pc:spChg chg="add">
          <ac:chgData name="Lydia Hill (2405809)" userId="S::2405809@student.uwtsd.ac.uk::eef8050e-00f5-48cb-8ee5-8d67b5271535" providerId="AD" clId="Web-{FB06F0D9-E2DD-6337-B051-B0403A87657E}" dt="2025-01-16T12:07:31.439" v="0"/>
          <ac:spMkLst>
            <pc:docMk/>
            <pc:sldMk cId="3922730322" sldId="271"/>
            <ac:spMk id="47" creationId="{D28FFB34-4FC3-46F5-B900-D3B774FD0BE6}"/>
          </ac:spMkLst>
        </pc:spChg>
        <pc:spChg chg="add">
          <ac:chgData name="Lydia Hill (2405809)" userId="S::2405809@student.uwtsd.ac.uk::eef8050e-00f5-48cb-8ee5-8d67b5271535" providerId="AD" clId="Web-{FB06F0D9-E2DD-6337-B051-B0403A87657E}" dt="2025-01-16T12:07:31.439" v="0"/>
          <ac:spMkLst>
            <pc:docMk/>
            <pc:sldMk cId="3922730322" sldId="271"/>
            <ac:spMk id="49" creationId="{205F7B13-ACB5-46BE-8070-0431266B183B}"/>
          </ac:spMkLst>
        </pc:spChg>
      </pc:sldChg>
      <pc:sldChg chg="addSp delSp modSp new mod setBg">
        <pc:chgData name="Lydia Hill (2405809)" userId="S::2405809@student.uwtsd.ac.uk::eef8050e-00f5-48cb-8ee5-8d67b5271535" providerId="AD" clId="Web-{FB06F0D9-E2DD-6337-B051-B0403A87657E}" dt="2025-01-17T12:08:27.016" v="995" actId="14100"/>
        <pc:sldMkLst>
          <pc:docMk/>
          <pc:sldMk cId="2315696251" sldId="272"/>
        </pc:sldMkLst>
        <pc:spChg chg="mod">
          <ac:chgData name="Lydia Hill (2405809)" userId="S::2405809@student.uwtsd.ac.uk::eef8050e-00f5-48cb-8ee5-8d67b5271535" providerId="AD" clId="Web-{FB06F0D9-E2DD-6337-B051-B0403A87657E}" dt="2025-01-17T12:08:10.750" v="989" actId="1076"/>
          <ac:spMkLst>
            <pc:docMk/>
            <pc:sldMk cId="2315696251" sldId="272"/>
            <ac:spMk id="2" creationId="{4A0FE771-3978-06DA-8E3D-E873A0CE3472}"/>
          </ac:spMkLst>
        </pc:spChg>
        <pc:spChg chg="add mod">
          <ac:chgData name="Lydia Hill (2405809)" userId="S::2405809@student.uwtsd.ac.uk::eef8050e-00f5-48cb-8ee5-8d67b5271535" providerId="AD" clId="Web-{FB06F0D9-E2DD-6337-B051-B0403A87657E}" dt="2025-01-17T12:08:27.016" v="995" actId="14100"/>
          <ac:spMkLst>
            <pc:docMk/>
            <pc:sldMk cId="2315696251" sldId="272"/>
            <ac:spMk id="3" creationId="{D81D5CA8-5E48-80A8-2DDC-B9A832683562}"/>
          </ac:spMkLst>
        </pc:spChg>
        <pc:spChg chg="add">
          <ac:chgData name="Lydia Hill (2405809)" userId="S::2405809@student.uwtsd.ac.uk::eef8050e-00f5-48cb-8ee5-8d67b5271535" providerId="AD" clId="Web-{FB06F0D9-E2DD-6337-B051-B0403A87657E}" dt="2025-01-16T12:32:32.624" v="253"/>
          <ac:spMkLst>
            <pc:docMk/>
            <pc:sldMk cId="2315696251" sldId="272"/>
            <ac:spMk id="21" creationId="{5A7802B6-FF37-40CF-A7E2-6F2A0D9A91EF}"/>
          </ac:spMkLst>
        </pc:spChg>
        <pc:grpChg chg="add">
          <ac:chgData name="Lydia Hill (2405809)" userId="S::2405809@student.uwtsd.ac.uk::eef8050e-00f5-48cb-8ee5-8d67b5271535" providerId="AD" clId="Web-{FB06F0D9-E2DD-6337-B051-B0403A87657E}" dt="2025-01-16T12:32:32.624" v="253"/>
          <ac:grpSpMkLst>
            <pc:docMk/>
            <pc:sldMk cId="2315696251" sldId="272"/>
            <ac:grpSpMk id="9" creationId="{B4DE830A-B531-4A3B-96F6-0ECE88B08555}"/>
          </ac:grpSpMkLst>
        </pc:grpChg>
        <pc:picChg chg="add">
          <ac:chgData name="Lydia Hill (2405809)" userId="S::2405809@student.uwtsd.ac.uk::eef8050e-00f5-48cb-8ee5-8d67b5271535" providerId="AD" clId="Web-{FB06F0D9-E2DD-6337-B051-B0403A87657E}" dt="2025-01-16T12:32:32.624" v="253"/>
          <ac:picMkLst>
            <pc:docMk/>
            <pc:sldMk cId="2315696251" sldId="272"/>
            <ac:picMk id="6" creationId="{50B02CE3-83E5-B17D-445C-A85F07676DE1}"/>
          </ac:picMkLst>
        </pc:picChg>
      </pc:sldChg>
      <pc:sldChg chg="delSp modSp new del ord">
        <pc:chgData name="Lydia Hill (2405809)" userId="S::2405809@student.uwtsd.ac.uk::eef8050e-00f5-48cb-8ee5-8d67b5271535" providerId="AD" clId="Web-{FB06F0D9-E2DD-6337-B051-B0403A87657E}" dt="2025-01-17T12:08:44.016" v="1000"/>
        <pc:sldMkLst>
          <pc:docMk/>
          <pc:sldMk cId="3363039041" sldId="273"/>
        </pc:sldMkLst>
        <pc:spChg chg="mod">
          <ac:chgData name="Lydia Hill (2405809)" userId="S::2405809@student.uwtsd.ac.uk::eef8050e-00f5-48cb-8ee5-8d67b5271535" providerId="AD" clId="Web-{FB06F0D9-E2DD-6337-B051-B0403A87657E}" dt="2025-01-17T12:08:40.579" v="999" actId="20577"/>
          <ac:spMkLst>
            <pc:docMk/>
            <pc:sldMk cId="3363039041" sldId="273"/>
            <ac:spMk id="3" creationId="{E39501C3-FE4D-B347-D855-31B0CA69F239}"/>
          </ac:spMkLst>
        </pc:spChg>
      </pc:sldChg>
      <pc:sldChg chg="modSp new ord">
        <pc:chgData name="Lydia Hill (2405809)" userId="S::2405809@student.uwtsd.ac.uk::eef8050e-00f5-48cb-8ee5-8d67b5271535" providerId="AD" clId="Web-{FB06F0D9-E2DD-6337-B051-B0403A87657E}" dt="2025-01-16T12:48:38.897" v="375" actId="20577"/>
        <pc:sldMkLst>
          <pc:docMk/>
          <pc:sldMk cId="1966637567" sldId="274"/>
        </pc:sldMkLst>
        <pc:spChg chg="mod">
          <ac:chgData name="Lydia Hill (2405809)" userId="S::2405809@student.uwtsd.ac.uk::eef8050e-00f5-48cb-8ee5-8d67b5271535" providerId="AD" clId="Web-{FB06F0D9-E2DD-6337-B051-B0403A87657E}" dt="2025-01-16T12:48:38.897" v="375" actId="20577"/>
          <ac:spMkLst>
            <pc:docMk/>
            <pc:sldMk cId="1966637567" sldId="274"/>
            <ac:spMk id="3" creationId="{AA9C9650-4E00-2EE1-25F4-787B696DAC93}"/>
          </ac:spMkLst>
        </pc:spChg>
      </pc:sldChg>
      <pc:sldChg chg="addSp delSp modSp new mod ord setBg">
        <pc:chgData name="Lydia Hill (2405809)" userId="S::2405809@student.uwtsd.ac.uk::eef8050e-00f5-48cb-8ee5-8d67b5271535" providerId="AD" clId="Web-{FB06F0D9-E2DD-6337-B051-B0403A87657E}" dt="2025-01-16T13:00:48.848" v="635" actId="20577"/>
        <pc:sldMkLst>
          <pc:docMk/>
          <pc:sldMk cId="3457689669" sldId="275"/>
        </pc:sldMkLst>
        <pc:spChg chg="mod ord">
          <ac:chgData name="Lydia Hill (2405809)" userId="S::2405809@student.uwtsd.ac.uk::eef8050e-00f5-48cb-8ee5-8d67b5271535" providerId="AD" clId="Web-{FB06F0D9-E2DD-6337-B051-B0403A87657E}" dt="2025-01-16T13:00:48.848" v="635" actId="20577"/>
          <ac:spMkLst>
            <pc:docMk/>
            <pc:sldMk cId="3457689669" sldId="275"/>
            <ac:spMk id="3" creationId="{4DE930E6-58A1-4108-1B8B-DE3B577DA67D}"/>
          </ac:spMkLst>
        </pc:spChg>
        <pc:spChg chg="add mod">
          <ac:chgData name="Lydia Hill (2405809)" userId="S::2405809@student.uwtsd.ac.uk::eef8050e-00f5-48cb-8ee5-8d67b5271535" providerId="AD" clId="Web-{FB06F0D9-E2DD-6337-B051-B0403A87657E}" dt="2025-01-16T12:55:38.508" v="576" actId="14100"/>
          <ac:spMkLst>
            <pc:docMk/>
            <pc:sldMk cId="3457689669" sldId="275"/>
            <ac:spMk id="5" creationId="{CAEC8CB0-8F8B-EA0E-40E8-A3B8A093E507}"/>
          </ac:spMkLst>
        </pc:spChg>
        <pc:spChg chg="add">
          <ac:chgData name="Lydia Hill (2405809)" userId="S::2405809@student.uwtsd.ac.uk::eef8050e-00f5-48cb-8ee5-8d67b5271535" providerId="AD" clId="Web-{FB06F0D9-E2DD-6337-B051-B0403A87657E}" dt="2025-01-16T12:53:58.894" v="564"/>
          <ac:spMkLst>
            <pc:docMk/>
            <pc:sldMk cId="3457689669" sldId="275"/>
            <ac:spMk id="9" creationId="{A65AC7D1-EAA9-48F5-B509-60A7F50BF703}"/>
          </ac:spMkLst>
        </pc:spChg>
        <pc:spChg chg="add">
          <ac:chgData name="Lydia Hill (2405809)" userId="S::2405809@student.uwtsd.ac.uk::eef8050e-00f5-48cb-8ee5-8d67b5271535" providerId="AD" clId="Web-{FB06F0D9-E2DD-6337-B051-B0403A87657E}" dt="2025-01-16T12:53:58.894" v="564"/>
          <ac:spMkLst>
            <pc:docMk/>
            <pc:sldMk cId="3457689669" sldId="275"/>
            <ac:spMk id="11" creationId="{D6320AF9-619A-4175-865B-5663E1AEF4C5}"/>
          </ac:spMkLst>
        </pc:spChg>
        <pc:spChg chg="add">
          <ac:chgData name="Lydia Hill (2405809)" userId="S::2405809@student.uwtsd.ac.uk::eef8050e-00f5-48cb-8ee5-8d67b5271535" providerId="AD" clId="Web-{FB06F0D9-E2DD-6337-B051-B0403A87657E}" dt="2025-01-16T12:53:58.894" v="564"/>
          <ac:spMkLst>
            <pc:docMk/>
            <pc:sldMk cId="3457689669" sldId="275"/>
            <ac:spMk id="17" creationId="{7E018740-5C2B-4A41-AC1A-7E68D1EC1954}"/>
          </ac:spMkLst>
        </pc:spChg>
        <pc:spChg chg="add">
          <ac:chgData name="Lydia Hill (2405809)" userId="S::2405809@student.uwtsd.ac.uk::eef8050e-00f5-48cb-8ee5-8d67b5271535" providerId="AD" clId="Web-{FB06F0D9-E2DD-6337-B051-B0403A87657E}" dt="2025-01-16T12:53:58.894" v="564"/>
          <ac:spMkLst>
            <pc:docMk/>
            <pc:sldMk cId="3457689669" sldId="275"/>
            <ac:spMk id="19" creationId="{166F75A4-C475-4941-8EE2-B80A06A2C1BB}"/>
          </ac:spMkLst>
        </pc:spChg>
        <pc:spChg chg="add">
          <ac:chgData name="Lydia Hill (2405809)" userId="S::2405809@student.uwtsd.ac.uk::eef8050e-00f5-48cb-8ee5-8d67b5271535" providerId="AD" clId="Web-{FB06F0D9-E2DD-6337-B051-B0403A87657E}" dt="2025-01-16T12:53:58.894" v="564"/>
          <ac:spMkLst>
            <pc:docMk/>
            <pc:sldMk cId="3457689669" sldId="275"/>
            <ac:spMk id="21" creationId="{A032553A-72E8-4B0D-8405-FF9771C9AF05}"/>
          </ac:spMkLst>
        </pc:spChg>
        <pc:spChg chg="add">
          <ac:chgData name="Lydia Hill (2405809)" userId="S::2405809@student.uwtsd.ac.uk::eef8050e-00f5-48cb-8ee5-8d67b5271535" providerId="AD" clId="Web-{FB06F0D9-E2DD-6337-B051-B0403A87657E}" dt="2025-01-16T12:53:58.894" v="564"/>
          <ac:spMkLst>
            <pc:docMk/>
            <pc:sldMk cId="3457689669" sldId="275"/>
            <ac:spMk id="23" creationId="{765800AC-C3B9-498E-87BC-29FAE4C76B21}"/>
          </ac:spMkLst>
        </pc:spChg>
        <pc:spChg chg="add">
          <ac:chgData name="Lydia Hill (2405809)" userId="S::2405809@student.uwtsd.ac.uk::eef8050e-00f5-48cb-8ee5-8d67b5271535" providerId="AD" clId="Web-{FB06F0D9-E2DD-6337-B051-B0403A87657E}" dt="2025-01-16T12:53:58.894" v="564"/>
          <ac:spMkLst>
            <pc:docMk/>
            <pc:sldMk cId="3457689669" sldId="275"/>
            <ac:spMk id="25" creationId="{1F9D6ACB-2FF4-49F9-978A-E0D5327FC635}"/>
          </ac:spMkLst>
        </pc:spChg>
        <pc:spChg chg="add">
          <ac:chgData name="Lydia Hill (2405809)" userId="S::2405809@student.uwtsd.ac.uk::eef8050e-00f5-48cb-8ee5-8d67b5271535" providerId="AD" clId="Web-{FB06F0D9-E2DD-6337-B051-B0403A87657E}" dt="2025-01-16T12:53:58.894" v="564"/>
          <ac:spMkLst>
            <pc:docMk/>
            <pc:sldMk cId="3457689669" sldId="275"/>
            <ac:spMk id="27" creationId="{A5EC319D-0FEA-4B95-A3EA-01E35672C95B}"/>
          </ac:spMkLst>
        </pc:spChg>
        <pc:picChg chg="add mod">
          <ac:chgData name="Lydia Hill (2405809)" userId="S::2405809@student.uwtsd.ac.uk::eef8050e-00f5-48cb-8ee5-8d67b5271535" providerId="AD" clId="Web-{FB06F0D9-E2DD-6337-B051-B0403A87657E}" dt="2025-01-16T12:53:40.893" v="563" actId="14100"/>
          <ac:picMkLst>
            <pc:docMk/>
            <pc:sldMk cId="3457689669" sldId="275"/>
            <ac:picMk id="4" creationId="{62324DCB-71AD-A252-F268-C3CD6893161B}"/>
          </ac:picMkLst>
        </pc:picChg>
      </pc:sldChg>
      <pc:sldChg chg="addSp delSp modSp new mod setBg">
        <pc:chgData name="Lydia Hill (2405809)" userId="S::2405809@student.uwtsd.ac.uk::eef8050e-00f5-48cb-8ee5-8d67b5271535" providerId="AD" clId="Web-{FB06F0D9-E2DD-6337-B051-B0403A87657E}" dt="2025-01-16T19:43:09.056" v="977" actId="20577"/>
        <pc:sldMkLst>
          <pc:docMk/>
          <pc:sldMk cId="2601637912" sldId="276"/>
        </pc:sldMkLst>
        <pc:spChg chg="mod">
          <ac:chgData name="Lydia Hill (2405809)" userId="S::2405809@student.uwtsd.ac.uk::eef8050e-00f5-48cb-8ee5-8d67b5271535" providerId="AD" clId="Web-{FB06F0D9-E2DD-6337-B051-B0403A87657E}" dt="2025-01-16T19:41:06.316" v="937"/>
          <ac:spMkLst>
            <pc:docMk/>
            <pc:sldMk cId="2601637912" sldId="276"/>
            <ac:spMk id="2" creationId="{7E1D769F-5900-E810-AB65-B46C26524CF7}"/>
          </ac:spMkLst>
        </pc:spChg>
        <pc:spChg chg="add mod">
          <ac:chgData name="Lydia Hill (2405809)" userId="S::2405809@student.uwtsd.ac.uk::eef8050e-00f5-48cb-8ee5-8d67b5271535" providerId="AD" clId="Web-{FB06F0D9-E2DD-6337-B051-B0403A87657E}" dt="2025-01-16T19:41:06.316" v="937"/>
          <ac:spMkLst>
            <pc:docMk/>
            <pc:sldMk cId="2601637912" sldId="276"/>
            <ac:spMk id="4" creationId="{98EA75E7-819D-17F0-9F4F-D8F2C76FC9DE}"/>
          </ac:spMkLst>
        </pc:spChg>
        <pc:spChg chg="add mod">
          <ac:chgData name="Lydia Hill (2405809)" userId="S::2405809@student.uwtsd.ac.uk::eef8050e-00f5-48cb-8ee5-8d67b5271535" providerId="AD" clId="Web-{FB06F0D9-E2DD-6337-B051-B0403A87657E}" dt="2025-01-16T19:43:03.071" v="975" actId="20577"/>
          <ac:spMkLst>
            <pc:docMk/>
            <pc:sldMk cId="2601637912" sldId="276"/>
            <ac:spMk id="7" creationId="{BCBF871F-5871-5A70-7E20-3036E378FE47}"/>
          </ac:spMkLst>
        </pc:spChg>
        <pc:spChg chg="add mod">
          <ac:chgData name="Lydia Hill (2405809)" userId="S::2405809@student.uwtsd.ac.uk::eef8050e-00f5-48cb-8ee5-8d67b5271535" providerId="AD" clId="Web-{FB06F0D9-E2DD-6337-B051-B0403A87657E}" dt="2025-01-16T19:43:09.056" v="977" actId="20577"/>
          <ac:spMkLst>
            <pc:docMk/>
            <pc:sldMk cId="2601637912" sldId="276"/>
            <ac:spMk id="8" creationId="{39F7AAD5-4D09-6B95-C771-C6685CE12410}"/>
          </ac:spMkLst>
        </pc:spChg>
        <pc:spChg chg="add">
          <ac:chgData name="Lydia Hill (2405809)" userId="S::2405809@student.uwtsd.ac.uk::eef8050e-00f5-48cb-8ee5-8d67b5271535" providerId="AD" clId="Web-{FB06F0D9-E2DD-6337-B051-B0403A87657E}" dt="2025-01-16T19:41:06.316" v="937"/>
          <ac:spMkLst>
            <pc:docMk/>
            <pc:sldMk cId="2601637912" sldId="276"/>
            <ac:spMk id="11" creationId="{4BE9D4C4-9FA3-4885-A769-301639CC7AD4}"/>
          </ac:spMkLst>
        </pc:spChg>
        <pc:spChg chg="add">
          <ac:chgData name="Lydia Hill (2405809)" userId="S::2405809@student.uwtsd.ac.uk::eef8050e-00f5-48cb-8ee5-8d67b5271535" providerId="AD" clId="Web-{FB06F0D9-E2DD-6337-B051-B0403A87657E}" dt="2025-01-16T19:41:06.316" v="937"/>
          <ac:spMkLst>
            <pc:docMk/>
            <pc:sldMk cId="2601637912" sldId="276"/>
            <ac:spMk id="13" creationId="{4524F065-9F7C-400C-9A20-B343BFAA6AAB}"/>
          </ac:spMkLst>
        </pc:spChg>
        <pc:spChg chg="add">
          <ac:chgData name="Lydia Hill (2405809)" userId="S::2405809@student.uwtsd.ac.uk::eef8050e-00f5-48cb-8ee5-8d67b5271535" providerId="AD" clId="Web-{FB06F0D9-E2DD-6337-B051-B0403A87657E}" dt="2025-01-16T19:41:06.316" v="937"/>
          <ac:spMkLst>
            <pc:docMk/>
            <pc:sldMk cId="2601637912" sldId="276"/>
            <ac:spMk id="15" creationId="{7EB6695E-BED5-4DA3-8C9B-AD301AEF4776}"/>
          </ac:spMkLst>
        </pc:spChg>
        <pc:spChg chg="add">
          <ac:chgData name="Lydia Hill (2405809)" userId="S::2405809@student.uwtsd.ac.uk::eef8050e-00f5-48cb-8ee5-8d67b5271535" providerId="AD" clId="Web-{FB06F0D9-E2DD-6337-B051-B0403A87657E}" dt="2025-01-16T19:41:06.316" v="937"/>
          <ac:spMkLst>
            <pc:docMk/>
            <pc:sldMk cId="2601637912" sldId="276"/>
            <ac:spMk id="17" creationId="{46DB9E65-E072-43AF-A8C9-9744BA0CC25F}"/>
          </ac:spMkLst>
        </pc:spChg>
        <pc:picChg chg="add mod">
          <ac:chgData name="Lydia Hill (2405809)" userId="S::2405809@student.uwtsd.ac.uk::eef8050e-00f5-48cb-8ee5-8d67b5271535" providerId="AD" clId="Web-{FB06F0D9-E2DD-6337-B051-B0403A87657E}" dt="2025-01-16T19:41:20.957" v="942" actId="1076"/>
          <ac:picMkLst>
            <pc:docMk/>
            <pc:sldMk cId="2601637912" sldId="276"/>
            <ac:picMk id="3" creationId="{D3F94B4F-0EDE-F00E-E6F4-2C7C0DF4B65C}"/>
          </ac:picMkLst>
        </pc:picChg>
        <pc:picChg chg="add mod">
          <ac:chgData name="Lydia Hill (2405809)" userId="S::2405809@student.uwtsd.ac.uk::eef8050e-00f5-48cb-8ee5-8d67b5271535" providerId="AD" clId="Web-{FB06F0D9-E2DD-6337-B051-B0403A87657E}" dt="2025-01-16T19:41:44.318" v="949" actId="1076"/>
          <ac:picMkLst>
            <pc:docMk/>
            <pc:sldMk cId="2601637912" sldId="276"/>
            <ac:picMk id="5" creationId="{E8E273E0-ACFB-9727-1EDF-9CDD1821E1D7}"/>
          </ac:picMkLst>
        </pc:picChg>
      </pc:sldChg>
      <pc:sldChg chg="addSp modSp new mod ord setBg">
        <pc:chgData name="Lydia Hill (2405809)" userId="S::2405809@student.uwtsd.ac.uk::eef8050e-00f5-48cb-8ee5-8d67b5271535" providerId="AD" clId="Web-{FB06F0D9-E2DD-6337-B051-B0403A87657E}" dt="2025-01-16T19:40:31.861" v="927" actId="1076"/>
        <pc:sldMkLst>
          <pc:docMk/>
          <pc:sldMk cId="2527542744" sldId="277"/>
        </pc:sldMkLst>
        <pc:spChg chg="mod">
          <ac:chgData name="Lydia Hill (2405809)" userId="S::2405809@student.uwtsd.ac.uk::eef8050e-00f5-48cb-8ee5-8d67b5271535" providerId="AD" clId="Web-{FB06F0D9-E2DD-6337-B051-B0403A87657E}" dt="2025-01-16T19:39:48.672" v="916" actId="1076"/>
          <ac:spMkLst>
            <pc:docMk/>
            <pc:sldMk cId="2527542744" sldId="277"/>
            <ac:spMk id="2" creationId="{A438E3A0-6E41-2D0E-1539-F541F796FC84}"/>
          </ac:spMkLst>
        </pc:spChg>
        <pc:spChg chg="mod ord">
          <ac:chgData name="Lydia Hill (2405809)" userId="S::2405809@student.uwtsd.ac.uk::eef8050e-00f5-48cb-8ee5-8d67b5271535" providerId="AD" clId="Web-{FB06F0D9-E2DD-6337-B051-B0403A87657E}" dt="2025-01-16T19:39:40.078" v="915" actId="14100"/>
          <ac:spMkLst>
            <pc:docMk/>
            <pc:sldMk cId="2527542744" sldId="277"/>
            <ac:spMk id="3" creationId="{9B6F934E-0B4E-0676-0FA2-085540B7B462}"/>
          </ac:spMkLst>
        </pc:spChg>
        <pc:spChg chg="add mod">
          <ac:chgData name="Lydia Hill (2405809)" userId="S::2405809@student.uwtsd.ac.uk::eef8050e-00f5-48cb-8ee5-8d67b5271535" providerId="AD" clId="Web-{FB06F0D9-E2DD-6337-B051-B0403A87657E}" dt="2025-01-16T19:40:31.861" v="927" actId="1076"/>
          <ac:spMkLst>
            <pc:docMk/>
            <pc:sldMk cId="2527542744" sldId="277"/>
            <ac:spMk id="5" creationId="{3DB2F7E0-6650-F7D1-1246-8DC56F276D35}"/>
          </ac:spMkLst>
        </pc:spChg>
        <pc:spChg chg="add">
          <ac:chgData name="Lydia Hill (2405809)" userId="S::2405809@student.uwtsd.ac.uk::eef8050e-00f5-48cb-8ee5-8d67b5271535" providerId="AD" clId="Web-{FB06F0D9-E2DD-6337-B051-B0403A87657E}" dt="2025-01-16T19:39:19.843" v="909"/>
          <ac:spMkLst>
            <pc:docMk/>
            <pc:sldMk cId="2527542744" sldId="277"/>
            <ac:spMk id="9" creationId="{A65AC7D1-EAA9-48F5-B509-60A7F50BF703}"/>
          </ac:spMkLst>
        </pc:spChg>
        <pc:spChg chg="add">
          <ac:chgData name="Lydia Hill (2405809)" userId="S::2405809@student.uwtsd.ac.uk::eef8050e-00f5-48cb-8ee5-8d67b5271535" providerId="AD" clId="Web-{FB06F0D9-E2DD-6337-B051-B0403A87657E}" dt="2025-01-16T19:39:19.843" v="909"/>
          <ac:spMkLst>
            <pc:docMk/>
            <pc:sldMk cId="2527542744" sldId="277"/>
            <ac:spMk id="11" creationId="{D6320AF9-619A-4175-865B-5663E1AEF4C5}"/>
          </ac:spMkLst>
        </pc:spChg>
        <pc:spChg chg="add">
          <ac:chgData name="Lydia Hill (2405809)" userId="S::2405809@student.uwtsd.ac.uk::eef8050e-00f5-48cb-8ee5-8d67b5271535" providerId="AD" clId="Web-{FB06F0D9-E2DD-6337-B051-B0403A87657E}" dt="2025-01-16T19:39:19.843" v="909"/>
          <ac:spMkLst>
            <pc:docMk/>
            <pc:sldMk cId="2527542744" sldId="277"/>
            <ac:spMk id="17" creationId="{7E018740-5C2B-4A41-AC1A-7E68D1EC1954}"/>
          </ac:spMkLst>
        </pc:spChg>
        <pc:spChg chg="add">
          <ac:chgData name="Lydia Hill (2405809)" userId="S::2405809@student.uwtsd.ac.uk::eef8050e-00f5-48cb-8ee5-8d67b5271535" providerId="AD" clId="Web-{FB06F0D9-E2DD-6337-B051-B0403A87657E}" dt="2025-01-16T19:39:19.843" v="909"/>
          <ac:spMkLst>
            <pc:docMk/>
            <pc:sldMk cId="2527542744" sldId="277"/>
            <ac:spMk id="19" creationId="{166F75A4-C475-4941-8EE2-B80A06A2C1BB}"/>
          </ac:spMkLst>
        </pc:spChg>
        <pc:spChg chg="add">
          <ac:chgData name="Lydia Hill (2405809)" userId="S::2405809@student.uwtsd.ac.uk::eef8050e-00f5-48cb-8ee5-8d67b5271535" providerId="AD" clId="Web-{FB06F0D9-E2DD-6337-B051-B0403A87657E}" dt="2025-01-16T19:39:19.843" v="909"/>
          <ac:spMkLst>
            <pc:docMk/>
            <pc:sldMk cId="2527542744" sldId="277"/>
            <ac:spMk id="21" creationId="{A032553A-72E8-4B0D-8405-FF9771C9AF05}"/>
          </ac:spMkLst>
        </pc:spChg>
        <pc:spChg chg="add">
          <ac:chgData name="Lydia Hill (2405809)" userId="S::2405809@student.uwtsd.ac.uk::eef8050e-00f5-48cb-8ee5-8d67b5271535" providerId="AD" clId="Web-{FB06F0D9-E2DD-6337-B051-B0403A87657E}" dt="2025-01-16T19:39:19.843" v="909"/>
          <ac:spMkLst>
            <pc:docMk/>
            <pc:sldMk cId="2527542744" sldId="277"/>
            <ac:spMk id="23" creationId="{765800AC-C3B9-498E-87BC-29FAE4C76B21}"/>
          </ac:spMkLst>
        </pc:spChg>
        <pc:spChg chg="add">
          <ac:chgData name="Lydia Hill (2405809)" userId="S::2405809@student.uwtsd.ac.uk::eef8050e-00f5-48cb-8ee5-8d67b5271535" providerId="AD" clId="Web-{FB06F0D9-E2DD-6337-B051-B0403A87657E}" dt="2025-01-16T19:39:19.843" v="909"/>
          <ac:spMkLst>
            <pc:docMk/>
            <pc:sldMk cId="2527542744" sldId="277"/>
            <ac:spMk id="25" creationId="{1F9D6ACB-2FF4-49F9-978A-E0D5327FC635}"/>
          </ac:spMkLst>
        </pc:spChg>
        <pc:spChg chg="add">
          <ac:chgData name="Lydia Hill (2405809)" userId="S::2405809@student.uwtsd.ac.uk::eef8050e-00f5-48cb-8ee5-8d67b5271535" providerId="AD" clId="Web-{FB06F0D9-E2DD-6337-B051-B0403A87657E}" dt="2025-01-16T19:39:19.843" v="909"/>
          <ac:spMkLst>
            <pc:docMk/>
            <pc:sldMk cId="2527542744" sldId="277"/>
            <ac:spMk id="27" creationId="{A5EC319D-0FEA-4B95-A3EA-01E35672C95B}"/>
          </ac:spMkLst>
        </pc:spChg>
        <pc:picChg chg="add mod">
          <ac:chgData name="Lydia Hill (2405809)" userId="S::2405809@student.uwtsd.ac.uk::eef8050e-00f5-48cb-8ee5-8d67b5271535" providerId="AD" clId="Web-{FB06F0D9-E2DD-6337-B051-B0403A87657E}" dt="2025-01-16T19:39:02.732" v="908" actId="1076"/>
          <ac:picMkLst>
            <pc:docMk/>
            <pc:sldMk cId="2527542744" sldId="277"/>
            <ac:picMk id="4" creationId="{355E0181-026F-D639-FF06-FC1BD9DC0940}"/>
          </ac:picMkLst>
        </pc:picChg>
      </pc:sldChg>
      <pc:sldChg chg="new del">
        <pc:chgData name="Lydia Hill (2405809)" userId="S::2405809@student.uwtsd.ac.uk::eef8050e-00f5-48cb-8ee5-8d67b5271535" providerId="AD" clId="Web-{FB06F0D9-E2DD-6337-B051-B0403A87657E}" dt="2025-01-16T13:02:03.039" v="646"/>
        <pc:sldMkLst>
          <pc:docMk/>
          <pc:sldMk cId="2539874938" sldId="278"/>
        </pc:sldMkLst>
      </pc:sldChg>
      <pc:sldChg chg="addSp modSp new ord">
        <pc:chgData name="Lydia Hill (2405809)" userId="S::2405809@student.uwtsd.ac.uk::eef8050e-00f5-48cb-8ee5-8d67b5271535" providerId="AD" clId="Web-{FB06F0D9-E2DD-6337-B051-B0403A87657E}" dt="2025-01-16T19:58:30.096" v="985" actId="1076"/>
        <pc:sldMkLst>
          <pc:docMk/>
          <pc:sldMk cId="3130445159" sldId="278"/>
        </pc:sldMkLst>
        <pc:spChg chg="mod">
          <ac:chgData name="Lydia Hill (2405809)" userId="S::2405809@student.uwtsd.ac.uk::eef8050e-00f5-48cb-8ee5-8d67b5271535" providerId="AD" clId="Web-{FB06F0D9-E2DD-6337-B051-B0403A87657E}" dt="2025-01-16T13:03:14.041" v="670" actId="20577"/>
          <ac:spMkLst>
            <pc:docMk/>
            <pc:sldMk cId="3130445159" sldId="278"/>
            <ac:spMk id="2" creationId="{A8893AFF-F551-E414-807B-42C440B4C777}"/>
          </ac:spMkLst>
        </pc:spChg>
        <pc:spChg chg="mod">
          <ac:chgData name="Lydia Hill (2405809)" userId="S::2405809@student.uwtsd.ac.uk::eef8050e-00f5-48cb-8ee5-8d67b5271535" providerId="AD" clId="Web-{FB06F0D9-E2DD-6337-B051-B0403A87657E}" dt="2025-01-16T19:58:26.627" v="984" actId="1076"/>
          <ac:spMkLst>
            <pc:docMk/>
            <pc:sldMk cId="3130445159" sldId="278"/>
            <ac:spMk id="3" creationId="{7F6CAD1A-793A-9862-3320-4EE11ABD664B}"/>
          </ac:spMkLst>
        </pc:spChg>
        <pc:picChg chg="add mod">
          <ac:chgData name="Lydia Hill (2405809)" userId="S::2405809@student.uwtsd.ac.uk::eef8050e-00f5-48cb-8ee5-8d67b5271535" providerId="AD" clId="Web-{FB06F0D9-E2DD-6337-B051-B0403A87657E}" dt="2025-01-16T19:58:30.096" v="985" actId="1076"/>
          <ac:picMkLst>
            <pc:docMk/>
            <pc:sldMk cId="3130445159" sldId="278"/>
            <ac:picMk id="4" creationId="{63B88B39-E1F4-7F39-1359-642ACBF83244}"/>
          </ac:picMkLst>
        </pc:picChg>
      </pc:sldChg>
      <pc:sldChg chg="new del">
        <pc:chgData name="Lydia Hill (2405809)" userId="S::2405809@student.uwtsd.ac.uk::eef8050e-00f5-48cb-8ee5-8d67b5271535" providerId="AD" clId="Web-{FB06F0D9-E2DD-6337-B051-B0403A87657E}" dt="2025-01-16T13:02:01.242" v="645"/>
        <pc:sldMkLst>
          <pc:docMk/>
          <pc:sldMk cId="14327344" sldId="279"/>
        </pc:sldMkLst>
      </pc:sldChg>
      <pc:sldChg chg="addSp modSp new mod setBg">
        <pc:chgData name="Lydia Hill (2405809)" userId="S::2405809@student.uwtsd.ac.uk::eef8050e-00f5-48cb-8ee5-8d67b5271535" providerId="AD" clId="Web-{FB06F0D9-E2DD-6337-B051-B0403A87657E}" dt="2025-01-16T14:52:07.953" v="722" actId="1076"/>
        <pc:sldMkLst>
          <pc:docMk/>
          <pc:sldMk cId="3599853898" sldId="279"/>
        </pc:sldMkLst>
        <pc:spChg chg="mod">
          <ac:chgData name="Lydia Hill (2405809)" userId="S::2405809@student.uwtsd.ac.uk::eef8050e-00f5-48cb-8ee5-8d67b5271535" providerId="AD" clId="Web-{FB06F0D9-E2DD-6337-B051-B0403A87657E}" dt="2025-01-16T14:51:08.170" v="709" actId="1076"/>
          <ac:spMkLst>
            <pc:docMk/>
            <pc:sldMk cId="3599853898" sldId="279"/>
            <ac:spMk id="2" creationId="{9579C87B-60C7-2521-4919-2D7E28042667}"/>
          </ac:spMkLst>
        </pc:spChg>
        <pc:spChg chg="mod ord">
          <ac:chgData name="Lydia Hill (2405809)" userId="S::2405809@student.uwtsd.ac.uk::eef8050e-00f5-48cb-8ee5-8d67b5271535" providerId="AD" clId="Web-{FB06F0D9-E2DD-6337-B051-B0403A87657E}" dt="2025-01-16T14:50:58.451" v="708" actId="1076"/>
          <ac:spMkLst>
            <pc:docMk/>
            <pc:sldMk cId="3599853898" sldId="279"/>
            <ac:spMk id="3" creationId="{7A4E247B-C4E3-5253-E0A7-A5907C3ED230}"/>
          </ac:spMkLst>
        </pc:spChg>
        <pc:spChg chg="add mod">
          <ac:chgData name="Lydia Hill (2405809)" userId="S::2405809@student.uwtsd.ac.uk::eef8050e-00f5-48cb-8ee5-8d67b5271535" providerId="AD" clId="Web-{FB06F0D9-E2DD-6337-B051-B0403A87657E}" dt="2025-01-16T14:52:07.953" v="722" actId="1076"/>
          <ac:spMkLst>
            <pc:docMk/>
            <pc:sldMk cId="3599853898" sldId="279"/>
            <ac:spMk id="5" creationId="{C18B2798-FFA8-C2CE-C9AA-009B1FCC6739}"/>
          </ac:spMkLst>
        </pc:spChg>
        <pc:spChg chg="add">
          <ac:chgData name="Lydia Hill (2405809)" userId="S::2405809@student.uwtsd.ac.uk::eef8050e-00f5-48cb-8ee5-8d67b5271535" providerId="AD" clId="Web-{FB06F0D9-E2DD-6337-B051-B0403A87657E}" dt="2025-01-16T14:50:16.919" v="699"/>
          <ac:spMkLst>
            <pc:docMk/>
            <pc:sldMk cId="3599853898" sldId="279"/>
            <ac:spMk id="9" creationId="{A65AC7D1-EAA9-48F5-B509-60A7F50BF703}"/>
          </ac:spMkLst>
        </pc:spChg>
        <pc:spChg chg="add">
          <ac:chgData name="Lydia Hill (2405809)" userId="S::2405809@student.uwtsd.ac.uk::eef8050e-00f5-48cb-8ee5-8d67b5271535" providerId="AD" clId="Web-{FB06F0D9-E2DD-6337-B051-B0403A87657E}" dt="2025-01-16T14:50:16.919" v="699"/>
          <ac:spMkLst>
            <pc:docMk/>
            <pc:sldMk cId="3599853898" sldId="279"/>
            <ac:spMk id="11" creationId="{D6320AF9-619A-4175-865B-5663E1AEF4C5}"/>
          </ac:spMkLst>
        </pc:spChg>
        <pc:spChg chg="add">
          <ac:chgData name="Lydia Hill (2405809)" userId="S::2405809@student.uwtsd.ac.uk::eef8050e-00f5-48cb-8ee5-8d67b5271535" providerId="AD" clId="Web-{FB06F0D9-E2DD-6337-B051-B0403A87657E}" dt="2025-01-16T14:50:16.919" v="699"/>
          <ac:spMkLst>
            <pc:docMk/>
            <pc:sldMk cId="3599853898" sldId="279"/>
            <ac:spMk id="17" creationId="{7E018740-5C2B-4A41-AC1A-7E68D1EC1954}"/>
          </ac:spMkLst>
        </pc:spChg>
        <pc:spChg chg="add">
          <ac:chgData name="Lydia Hill (2405809)" userId="S::2405809@student.uwtsd.ac.uk::eef8050e-00f5-48cb-8ee5-8d67b5271535" providerId="AD" clId="Web-{FB06F0D9-E2DD-6337-B051-B0403A87657E}" dt="2025-01-16T14:50:16.919" v="699"/>
          <ac:spMkLst>
            <pc:docMk/>
            <pc:sldMk cId="3599853898" sldId="279"/>
            <ac:spMk id="19" creationId="{166F75A4-C475-4941-8EE2-B80A06A2C1BB}"/>
          </ac:spMkLst>
        </pc:spChg>
        <pc:spChg chg="add">
          <ac:chgData name="Lydia Hill (2405809)" userId="S::2405809@student.uwtsd.ac.uk::eef8050e-00f5-48cb-8ee5-8d67b5271535" providerId="AD" clId="Web-{FB06F0D9-E2DD-6337-B051-B0403A87657E}" dt="2025-01-16T14:50:16.919" v="699"/>
          <ac:spMkLst>
            <pc:docMk/>
            <pc:sldMk cId="3599853898" sldId="279"/>
            <ac:spMk id="21" creationId="{A032553A-72E8-4B0D-8405-FF9771C9AF05}"/>
          </ac:spMkLst>
        </pc:spChg>
        <pc:spChg chg="add">
          <ac:chgData name="Lydia Hill (2405809)" userId="S::2405809@student.uwtsd.ac.uk::eef8050e-00f5-48cb-8ee5-8d67b5271535" providerId="AD" clId="Web-{FB06F0D9-E2DD-6337-B051-B0403A87657E}" dt="2025-01-16T14:50:16.919" v="699"/>
          <ac:spMkLst>
            <pc:docMk/>
            <pc:sldMk cId="3599853898" sldId="279"/>
            <ac:spMk id="23" creationId="{765800AC-C3B9-498E-87BC-29FAE4C76B21}"/>
          </ac:spMkLst>
        </pc:spChg>
        <pc:spChg chg="add">
          <ac:chgData name="Lydia Hill (2405809)" userId="S::2405809@student.uwtsd.ac.uk::eef8050e-00f5-48cb-8ee5-8d67b5271535" providerId="AD" clId="Web-{FB06F0D9-E2DD-6337-B051-B0403A87657E}" dt="2025-01-16T14:50:16.919" v="699"/>
          <ac:spMkLst>
            <pc:docMk/>
            <pc:sldMk cId="3599853898" sldId="279"/>
            <ac:spMk id="25" creationId="{1F9D6ACB-2FF4-49F9-978A-E0D5327FC635}"/>
          </ac:spMkLst>
        </pc:spChg>
        <pc:spChg chg="add">
          <ac:chgData name="Lydia Hill (2405809)" userId="S::2405809@student.uwtsd.ac.uk::eef8050e-00f5-48cb-8ee5-8d67b5271535" providerId="AD" clId="Web-{FB06F0D9-E2DD-6337-B051-B0403A87657E}" dt="2025-01-16T14:50:16.919" v="699"/>
          <ac:spMkLst>
            <pc:docMk/>
            <pc:sldMk cId="3599853898" sldId="279"/>
            <ac:spMk id="27" creationId="{A5EC319D-0FEA-4B95-A3EA-01E35672C95B}"/>
          </ac:spMkLst>
        </pc:spChg>
        <pc:picChg chg="add mod">
          <ac:chgData name="Lydia Hill (2405809)" userId="S::2405809@student.uwtsd.ac.uk::eef8050e-00f5-48cb-8ee5-8d67b5271535" providerId="AD" clId="Web-{FB06F0D9-E2DD-6337-B051-B0403A87657E}" dt="2025-01-16T14:50:06.574" v="698" actId="14100"/>
          <ac:picMkLst>
            <pc:docMk/>
            <pc:sldMk cId="3599853898" sldId="279"/>
            <ac:picMk id="4" creationId="{441CB06A-E0C2-8363-3170-6EA3B13CEE92}"/>
          </ac:picMkLst>
        </pc:picChg>
      </pc:sldChg>
      <pc:sldChg chg="modSp new ord">
        <pc:chgData name="Lydia Hill (2405809)" userId="S::2405809@student.uwtsd.ac.uk::eef8050e-00f5-48cb-8ee5-8d67b5271535" providerId="AD" clId="Web-{FB06F0D9-E2DD-6337-B051-B0403A87657E}" dt="2025-01-16T15:02:31.271" v="884" actId="1076"/>
        <pc:sldMkLst>
          <pc:docMk/>
          <pc:sldMk cId="788784563" sldId="280"/>
        </pc:sldMkLst>
        <pc:spChg chg="mod">
          <ac:chgData name="Lydia Hill (2405809)" userId="S::2405809@student.uwtsd.ac.uk::eef8050e-00f5-48cb-8ee5-8d67b5271535" providerId="AD" clId="Web-{FB06F0D9-E2DD-6337-B051-B0403A87657E}" dt="2025-01-16T15:02:31.271" v="884" actId="1076"/>
          <ac:spMkLst>
            <pc:docMk/>
            <pc:sldMk cId="788784563" sldId="280"/>
            <ac:spMk id="2" creationId="{C33F0261-27A2-9CB4-00D4-71EE8946357E}"/>
          </ac:spMkLst>
        </pc:spChg>
        <pc:spChg chg="mod">
          <ac:chgData name="Lydia Hill (2405809)" userId="S::2405809@student.uwtsd.ac.uk::eef8050e-00f5-48cb-8ee5-8d67b5271535" providerId="AD" clId="Web-{FB06F0D9-E2DD-6337-B051-B0403A87657E}" dt="2025-01-16T14:58:13.059" v="818" actId="14100"/>
          <ac:spMkLst>
            <pc:docMk/>
            <pc:sldMk cId="788784563" sldId="280"/>
            <ac:spMk id="3" creationId="{105954DC-5FAA-1A91-09F6-9A21ABB6D7C7}"/>
          </ac:spMkLst>
        </pc:spChg>
      </pc:sldChg>
      <pc:sldChg chg="modSp new">
        <pc:chgData name="Lydia Hill (2405809)" userId="S::2405809@student.uwtsd.ac.uk::eef8050e-00f5-48cb-8ee5-8d67b5271535" providerId="AD" clId="Web-{FB06F0D9-E2DD-6337-B051-B0403A87657E}" dt="2025-01-16T15:02:16.333" v="881" actId="1076"/>
        <pc:sldMkLst>
          <pc:docMk/>
          <pc:sldMk cId="3668382131" sldId="281"/>
        </pc:sldMkLst>
        <pc:spChg chg="mod">
          <ac:chgData name="Lydia Hill (2405809)" userId="S::2405809@student.uwtsd.ac.uk::eef8050e-00f5-48cb-8ee5-8d67b5271535" providerId="AD" clId="Web-{FB06F0D9-E2DD-6337-B051-B0403A87657E}" dt="2025-01-16T15:02:16.333" v="881" actId="1076"/>
          <ac:spMkLst>
            <pc:docMk/>
            <pc:sldMk cId="3668382131" sldId="281"/>
            <ac:spMk id="2" creationId="{174E454F-690D-EE9D-1DC6-AEECBBA3A724}"/>
          </ac:spMkLst>
        </pc:spChg>
        <pc:spChg chg="mod">
          <ac:chgData name="Lydia Hill (2405809)" userId="S::2405809@student.uwtsd.ac.uk::eef8050e-00f5-48cb-8ee5-8d67b5271535" providerId="AD" clId="Web-{FB06F0D9-E2DD-6337-B051-B0403A87657E}" dt="2025-01-16T15:01:34.644" v="877" actId="20577"/>
          <ac:spMkLst>
            <pc:docMk/>
            <pc:sldMk cId="3668382131" sldId="281"/>
            <ac:spMk id="3" creationId="{A904FB94-0016-288D-4159-548B77B8D62C}"/>
          </ac:spMkLst>
        </pc:spChg>
      </pc:sldChg>
    </pc:docChg>
  </pc:docChgLst>
  <pc:docChgLst>
    <pc:chgData name="Lydia Hill (2405809)" userId="S::2405809@student.uwtsd.ac.uk::eef8050e-00f5-48cb-8ee5-8d67b5271535" providerId="AD" clId="Web-{D1A001BF-AF2C-C38D-90EE-946A88BB3733}"/>
    <pc:docChg chg="modSld">
      <pc:chgData name="Lydia Hill (2405809)" userId="S::2405809@student.uwtsd.ac.uk::eef8050e-00f5-48cb-8ee5-8d67b5271535" providerId="AD" clId="Web-{D1A001BF-AF2C-C38D-90EE-946A88BB3733}" dt="2024-12-12T09:32:52.914" v="68" actId="20577"/>
      <pc:docMkLst>
        <pc:docMk/>
      </pc:docMkLst>
      <pc:sldChg chg="modSp">
        <pc:chgData name="Lydia Hill (2405809)" userId="S::2405809@student.uwtsd.ac.uk::eef8050e-00f5-48cb-8ee5-8d67b5271535" providerId="AD" clId="Web-{D1A001BF-AF2C-C38D-90EE-946A88BB3733}" dt="2024-12-12T09:32:52.914" v="68" actId="20577"/>
        <pc:sldMkLst>
          <pc:docMk/>
          <pc:sldMk cId="3253623071" sldId="258"/>
        </pc:sldMkLst>
        <pc:spChg chg="mod">
          <ac:chgData name="Lydia Hill (2405809)" userId="S::2405809@student.uwtsd.ac.uk::eef8050e-00f5-48cb-8ee5-8d67b5271535" providerId="AD" clId="Web-{D1A001BF-AF2C-C38D-90EE-946A88BB3733}" dt="2024-12-12T09:32:52.914" v="68" actId="20577"/>
          <ac:spMkLst>
            <pc:docMk/>
            <pc:sldMk cId="3253623071" sldId="258"/>
            <ac:spMk id="3" creationId="{F0A0E6E6-C89C-C0ED-7F4A-69BC9A447E8B}"/>
          </ac:spMkLst>
        </pc:spChg>
      </pc:sldChg>
    </pc:docChg>
  </pc:docChgLst>
  <pc:docChgLst>
    <pc:chgData name="Lydia Hill (2405809)" userId="S::2405809@student.uwtsd.ac.uk::eef8050e-00f5-48cb-8ee5-8d67b5271535" providerId="AD" clId="Web-{80CE358F-344F-A12A-E24E-ECB69DB4FA1C}"/>
    <pc:docChg chg="modSld">
      <pc:chgData name="Lydia Hill (2405809)" userId="S::2405809@student.uwtsd.ac.uk::eef8050e-00f5-48cb-8ee5-8d67b5271535" providerId="AD" clId="Web-{80CE358F-344F-A12A-E24E-ECB69DB4FA1C}" dt="2025-01-06T16:15:48.430" v="103" actId="20577"/>
      <pc:docMkLst>
        <pc:docMk/>
      </pc:docMkLst>
      <pc:sldChg chg="modSp">
        <pc:chgData name="Lydia Hill (2405809)" userId="S::2405809@student.uwtsd.ac.uk::eef8050e-00f5-48cb-8ee5-8d67b5271535" providerId="AD" clId="Web-{80CE358F-344F-A12A-E24E-ECB69DB4FA1C}" dt="2025-01-06T16:15:48.430" v="103" actId="20577"/>
        <pc:sldMkLst>
          <pc:docMk/>
          <pc:sldMk cId="3253623071" sldId="258"/>
        </pc:sldMkLst>
        <pc:spChg chg="mod">
          <ac:chgData name="Lydia Hill (2405809)" userId="S::2405809@student.uwtsd.ac.uk::eef8050e-00f5-48cb-8ee5-8d67b5271535" providerId="AD" clId="Web-{80CE358F-344F-A12A-E24E-ECB69DB4FA1C}" dt="2025-01-06T16:15:48.430" v="103" actId="20577"/>
          <ac:spMkLst>
            <pc:docMk/>
            <pc:sldMk cId="3253623071" sldId="258"/>
            <ac:spMk id="3" creationId="{F0A0E6E6-C89C-C0ED-7F4A-69BC9A447E8B}"/>
          </ac:spMkLst>
        </pc:spChg>
      </pc:sldChg>
    </pc:docChg>
  </pc:docChgLst>
  <pc:docChgLst>
    <pc:chgData name="Lydia Hill (2405809)" userId="S::2405809@student.uwtsd.ac.uk::eef8050e-00f5-48cb-8ee5-8d67b5271535" providerId="AD" clId="Web-{742DE92A-A294-9E5E-F7CE-AE3850098790}"/>
    <pc:docChg chg="addSld modSld addMainMaster delMainMaster">
      <pc:chgData name="Lydia Hill (2405809)" userId="S::2405809@student.uwtsd.ac.uk::eef8050e-00f5-48cb-8ee5-8d67b5271535" providerId="AD" clId="Web-{742DE92A-A294-9E5E-F7CE-AE3850098790}" dt="2024-12-09T09:46:24.705" v="404" actId="20577"/>
      <pc:docMkLst>
        <pc:docMk/>
      </pc:docMkLst>
      <pc:sldChg chg="addSp delSp modSp mod modClrScheme chgLayout">
        <pc:chgData name="Lydia Hill (2405809)" userId="S::2405809@student.uwtsd.ac.uk::eef8050e-00f5-48cb-8ee5-8d67b5271535" providerId="AD" clId="Web-{742DE92A-A294-9E5E-F7CE-AE3850098790}" dt="2024-12-09T09:03:12.035" v="9" actId="20577"/>
        <pc:sldMkLst>
          <pc:docMk/>
          <pc:sldMk cId="109857222" sldId="256"/>
        </pc:sldMkLst>
        <pc:spChg chg="add mod">
          <ac:chgData name="Lydia Hill (2405809)" userId="S::2405809@student.uwtsd.ac.uk::eef8050e-00f5-48cb-8ee5-8d67b5271535" providerId="AD" clId="Web-{742DE92A-A294-9E5E-F7CE-AE3850098790}" dt="2024-12-09T09:03:12.035" v="9" actId="20577"/>
          <ac:spMkLst>
            <pc:docMk/>
            <pc:sldMk cId="109857222" sldId="256"/>
            <ac:spMk id="8" creationId="{F362CE2A-CBDA-B956-CE8C-63E3A2BDDC36}"/>
          </ac:spMkLst>
        </pc:spChg>
        <pc:spChg chg="add mod">
          <ac:chgData name="Lydia Hill (2405809)" userId="S::2405809@student.uwtsd.ac.uk::eef8050e-00f5-48cb-8ee5-8d67b5271535" providerId="AD" clId="Web-{742DE92A-A294-9E5E-F7CE-AE3850098790}" dt="2024-12-09T09:02:45.456" v="3"/>
          <ac:spMkLst>
            <pc:docMk/>
            <pc:sldMk cId="109857222" sldId="256"/>
            <ac:spMk id="10" creationId="{0908FA31-DC12-6333-3EEC-7B9BF9B1131D}"/>
          </ac:spMkLst>
        </pc:spChg>
        <pc:spChg chg="add mod">
          <ac:chgData name="Lydia Hill (2405809)" userId="S::2405809@student.uwtsd.ac.uk::eef8050e-00f5-48cb-8ee5-8d67b5271535" providerId="AD" clId="Web-{742DE92A-A294-9E5E-F7CE-AE3850098790}" dt="2024-12-09T09:02:45.456" v="3"/>
          <ac:spMkLst>
            <pc:docMk/>
            <pc:sldMk cId="109857222" sldId="256"/>
            <ac:spMk id="12" creationId="{76EFCA29-9215-4D4E-236C-6FC77F5B0E96}"/>
          </ac:spMkLst>
        </pc:spChg>
        <pc:spChg chg="add mod">
          <ac:chgData name="Lydia Hill (2405809)" userId="S::2405809@student.uwtsd.ac.uk::eef8050e-00f5-48cb-8ee5-8d67b5271535" providerId="AD" clId="Web-{742DE92A-A294-9E5E-F7CE-AE3850098790}" dt="2024-12-09T09:02:45.456" v="3"/>
          <ac:spMkLst>
            <pc:docMk/>
            <pc:sldMk cId="109857222" sldId="256"/>
            <ac:spMk id="16" creationId="{6A5B530A-0281-73E0-9293-12392EF31C81}"/>
          </ac:spMkLst>
        </pc:spChg>
      </pc:sldChg>
      <pc:sldChg chg="addSp delSp modSp new mod modClrScheme chgLayout">
        <pc:chgData name="Lydia Hill (2405809)" userId="S::2405809@student.uwtsd.ac.uk::eef8050e-00f5-48cb-8ee5-8d67b5271535" providerId="AD" clId="Web-{742DE92A-A294-9E5E-F7CE-AE3850098790}" dt="2024-12-09T09:36:55.437" v="301" actId="20577"/>
        <pc:sldMkLst>
          <pc:docMk/>
          <pc:sldMk cId="2963625223" sldId="257"/>
        </pc:sldMkLst>
        <pc:spChg chg="mod">
          <ac:chgData name="Lydia Hill (2405809)" userId="S::2405809@student.uwtsd.ac.uk::eef8050e-00f5-48cb-8ee5-8d67b5271535" providerId="AD" clId="Web-{742DE92A-A294-9E5E-F7CE-AE3850098790}" dt="2024-12-09T09:03:36.959" v="11"/>
          <ac:spMkLst>
            <pc:docMk/>
            <pc:sldMk cId="2963625223" sldId="257"/>
            <ac:spMk id="4" creationId="{AE03036E-BD56-DEA0-0558-5E0377096F25}"/>
          </ac:spMkLst>
        </pc:spChg>
        <pc:spChg chg="mod">
          <ac:chgData name="Lydia Hill (2405809)" userId="S::2405809@student.uwtsd.ac.uk::eef8050e-00f5-48cb-8ee5-8d67b5271535" providerId="AD" clId="Web-{742DE92A-A294-9E5E-F7CE-AE3850098790}" dt="2024-12-09T09:03:36.959" v="11"/>
          <ac:spMkLst>
            <pc:docMk/>
            <pc:sldMk cId="2963625223" sldId="257"/>
            <ac:spMk id="5" creationId="{4A462596-E43B-0016-1AB1-F76BA44B00F0}"/>
          </ac:spMkLst>
        </pc:spChg>
        <pc:spChg chg="mod">
          <ac:chgData name="Lydia Hill (2405809)" userId="S::2405809@student.uwtsd.ac.uk::eef8050e-00f5-48cb-8ee5-8d67b5271535" providerId="AD" clId="Web-{742DE92A-A294-9E5E-F7CE-AE3850098790}" dt="2024-12-09T09:03:36.959" v="11"/>
          <ac:spMkLst>
            <pc:docMk/>
            <pc:sldMk cId="2963625223" sldId="257"/>
            <ac:spMk id="6" creationId="{0781B4D5-0AB2-00C9-E5AE-3A31EF742F2A}"/>
          </ac:spMkLst>
        </pc:spChg>
        <pc:spChg chg="add mod">
          <ac:chgData name="Lydia Hill (2405809)" userId="S::2405809@student.uwtsd.ac.uk::eef8050e-00f5-48cb-8ee5-8d67b5271535" providerId="AD" clId="Web-{742DE92A-A294-9E5E-F7CE-AE3850098790}" dt="2024-12-09T09:04:22.477" v="21" actId="1076"/>
          <ac:spMkLst>
            <pc:docMk/>
            <pc:sldMk cId="2963625223" sldId="257"/>
            <ac:spMk id="11" creationId="{BC6D2CEA-C042-7A10-41BA-FA4FFE41DFA0}"/>
          </ac:spMkLst>
        </pc:spChg>
      </pc:sldChg>
      <pc:sldChg chg="modSp new">
        <pc:chgData name="Lydia Hill (2405809)" userId="S::2405809@student.uwtsd.ac.uk::eef8050e-00f5-48cb-8ee5-8d67b5271535" providerId="AD" clId="Web-{742DE92A-A294-9E5E-F7CE-AE3850098790}" dt="2024-12-09T09:46:24.705" v="404" actId="20577"/>
        <pc:sldMkLst>
          <pc:docMk/>
          <pc:sldMk cId="3253623071" sldId="258"/>
        </pc:sldMkLst>
        <pc:spChg chg="mod">
          <ac:chgData name="Lydia Hill (2405809)" userId="S::2405809@student.uwtsd.ac.uk::eef8050e-00f5-48cb-8ee5-8d67b5271535" providerId="AD" clId="Web-{742DE92A-A294-9E5E-F7CE-AE3850098790}" dt="2024-12-09T09:07:11.518" v="65" actId="20577"/>
          <ac:spMkLst>
            <pc:docMk/>
            <pc:sldMk cId="3253623071" sldId="258"/>
            <ac:spMk id="2" creationId="{7E016349-BBB0-944A-EAD8-C4479DDA8686}"/>
          </ac:spMkLst>
        </pc:spChg>
        <pc:spChg chg="mod">
          <ac:chgData name="Lydia Hill (2405809)" userId="S::2405809@student.uwtsd.ac.uk::eef8050e-00f5-48cb-8ee5-8d67b5271535" providerId="AD" clId="Web-{742DE92A-A294-9E5E-F7CE-AE3850098790}" dt="2024-12-09T09:46:24.705" v="404" actId="20577"/>
          <ac:spMkLst>
            <pc:docMk/>
            <pc:sldMk cId="3253623071" sldId="258"/>
            <ac:spMk id="3" creationId="{F0A0E6E6-C89C-C0ED-7F4A-69BC9A447E8B}"/>
          </ac:spMkLst>
        </pc:spChg>
      </pc:sldChg>
      <pc:sldMasterChg chg="del delSldLayout">
        <pc:chgData name="Lydia Hill (2405809)" userId="S::2405809@student.uwtsd.ac.uk::eef8050e-00f5-48cb-8ee5-8d67b5271535" providerId="AD" clId="Web-{742DE92A-A294-9E5E-F7CE-AE3850098790}" dt="2024-12-09T09:02:24.048" v="0"/>
        <pc:sldMasterMkLst>
          <pc:docMk/>
          <pc:sldMasterMk cId="2460954070" sldId="2147483660"/>
        </pc:sldMasterMkLst>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2385387890" sldId="2147483661"/>
          </pc:sldLayoutMkLst>
        </pc:sldLayoutChg>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949138452" sldId="2147483662"/>
          </pc:sldLayoutMkLst>
        </pc:sldLayoutChg>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2591524520" sldId="2147483663"/>
          </pc:sldLayoutMkLst>
        </pc:sldLayoutChg>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1203092039" sldId="2147483664"/>
          </pc:sldLayoutMkLst>
        </pc:sldLayoutChg>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3733172339" sldId="2147483665"/>
          </pc:sldLayoutMkLst>
        </pc:sldLayoutChg>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3210312558" sldId="2147483666"/>
          </pc:sldLayoutMkLst>
        </pc:sldLayoutChg>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3146388984" sldId="2147483667"/>
          </pc:sldLayoutMkLst>
        </pc:sldLayoutChg>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3171841454" sldId="2147483668"/>
          </pc:sldLayoutMkLst>
        </pc:sldLayoutChg>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1718958274" sldId="2147483669"/>
          </pc:sldLayoutMkLst>
        </pc:sldLayoutChg>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2202905451" sldId="2147483670"/>
          </pc:sldLayoutMkLst>
        </pc:sldLayoutChg>
        <pc:sldLayoutChg chg="del">
          <pc:chgData name="Lydia Hill (2405809)" userId="S::2405809@student.uwtsd.ac.uk::eef8050e-00f5-48cb-8ee5-8d67b5271535" providerId="AD" clId="Web-{742DE92A-A294-9E5E-F7CE-AE3850098790}" dt="2024-12-09T09:02:24.048" v="0"/>
          <pc:sldLayoutMkLst>
            <pc:docMk/>
            <pc:sldMasterMk cId="2460954070" sldId="2147483660"/>
            <pc:sldLayoutMk cId="3479445657" sldId="2147483671"/>
          </pc:sldLayoutMkLst>
        </pc:sldLayoutChg>
      </pc:sldMasterChg>
      <pc:sldMasterChg chg="add del addSldLayout delSldLayout modSldLayout">
        <pc:chgData name="Lydia Hill (2405809)" userId="S::2405809@student.uwtsd.ac.uk::eef8050e-00f5-48cb-8ee5-8d67b5271535" providerId="AD" clId="Web-{742DE92A-A294-9E5E-F7CE-AE3850098790}" dt="2024-12-09T09:02:29.955" v="1"/>
        <pc:sldMasterMkLst>
          <pc:docMk/>
          <pc:sldMasterMk cId="4103287088" sldId="2147483672"/>
        </pc:sldMasterMkLst>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777389791" sldId="2147483673"/>
          </pc:sldLayoutMkLst>
        </pc:sldLayoutChg>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1842186967" sldId="2147483674"/>
          </pc:sldLayoutMkLst>
        </pc:sldLayoutChg>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964082923" sldId="2147483675"/>
          </pc:sldLayoutMkLst>
        </pc:sldLayoutChg>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1996073677" sldId="2147483676"/>
          </pc:sldLayoutMkLst>
        </pc:sldLayoutChg>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3670363249" sldId="2147483677"/>
          </pc:sldLayoutMkLst>
        </pc:sldLayoutChg>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1976762371" sldId="2147483678"/>
          </pc:sldLayoutMkLst>
        </pc:sldLayoutChg>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1411015668" sldId="2147483679"/>
          </pc:sldLayoutMkLst>
        </pc:sldLayoutChg>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583504879" sldId="2147483680"/>
          </pc:sldLayoutMkLst>
        </pc:sldLayoutChg>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1694726274" sldId="2147483681"/>
          </pc:sldLayoutMkLst>
        </pc:sldLayoutChg>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1154207062" sldId="2147483682"/>
          </pc:sldLayoutMkLst>
        </pc:sldLayoutChg>
        <pc:sldLayoutChg chg="add del mod replId">
          <pc:chgData name="Lydia Hill (2405809)" userId="S::2405809@student.uwtsd.ac.uk::eef8050e-00f5-48cb-8ee5-8d67b5271535" providerId="AD" clId="Web-{742DE92A-A294-9E5E-F7CE-AE3850098790}" dt="2024-12-09T09:02:29.955" v="1"/>
          <pc:sldLayoutMkLst>
            <pc:docMk/>
            <pc:sldMasterMk cId="4103287088" sldId="2147483672"/>
            <pc:sldLayoutMk cId="1115176517" sldId="2147483683"/>
          </pc:sldLayoutMkLst>
        </pc:sldLayoutChg>
      </pc:sldMasterChg>
      <pc:sldMasterChg chg="add del addSldLayout delSldLayout modSldLayout">
        <pc:chgData name="Lydia Hill (2405809)" userId="S::2405809@student.uwtsd.ac.uk::eef8050e-00f5-48cb-8ee5-8d67b5271535" providerId="AD" clId="Web-{742DE92A-A294-9E5E-F7CE-AE3850098790}" dt="2024-12-09T09:02:40.502" v="2"/>
        <pc:sldMasterMkLst>
          <pc:docMk/>
          <pc:sldMasterMk cId="1490489834" sldId="2147483684"/>
        </pc:sldMasterMkLst>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2497762093" sldId="2147483685"/>
          </pc:sldLayoutMkLst>
        </pc:sldLayoutChg>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3187075944" sldId="2147483686"/>
          </pc:sldLayoutMkLst>
        </pc:sldLayoutChg>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1143839043" sldId="2147483687"/>
          </pc:sldLayoutMkLst>
        </pc:sldLayoutChg>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2185820391" sldId="2147483688"/>
          </pc:sldLayoutMkLst>
        </pc:sldLayoutChg>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2288389170" sldId="2147483689"/>
          </pc:sldLayoutMkLst>
        </pc:sldLayoutChg>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3418942381" sldId="2147483690"/>
          </pc:sldLayoutMkLst>
        </pc:sldLayoutChg>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762704679" sldId="2147483691"/>
          </pc:sldLayoutMkLst>
        </pc:sldLayoutChg>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2762960854" sldId="2147483692"/>
          </pc:sldLayoutMkLst>
        </pc:sldLayoutChg>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2860263985" sldId="2147483693"/>
          </pc:sldLayoutMkLst>
        </pc:sldLayoutChg>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649074273" sldId="2147483694"/>
          </pc:sldLayoutMkLst>
        </pc:sldLayoutChg>
        <pc:sldLayoutChg chg="add del mod replId">
          <pc:chgData name="Lydia Hill (2405809)" userId="S::2405809@student.uwtsd.ac.uk::eef8050e-00f5-48cb-8ee5-8d67b5271535" providerId="AD" clId="Web-{742DE92A-A294-9E5E-F7CE-AE3850098790}" dt="2024-12-09T09:02:40.502" v="2"/>
          <pc:sldLayoutMkLst>
            <pc:docMk/>
            <pc:sldMasterMk cId="1490489834" sldId="2147483684"/>
            <pc:sldLayoutMk cId="2402674853" sldId="2147483695"/>
          </pc:sldLayoutMkLst>
        </pc:sldLayoutChg>
      </pc:sldMasterChg>
      <pc:sldMasterChg chg="add addSldLayout modSldLayout">
        <pc:chgData name="Lydia Hill (2405809)" userId="S::2405809@student.uwtsd.ac.uk::eef8050e-00f5-48cb-8ee5-8d67b5271535" providerId="AD" clId="Web-{742DE92A-A294-9E5E-F7CE-AE3850098790}" dt="2024-12-09T09:02:40.502" v="2"/>
        <pc:sldMasterMkLst>
          <pc:docMk/>
          <pc:sldMasterMk cId="3819752675" sldId="2147483696"/>
        </pc:sldMasterMkLst>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3507353833" sldId="2147483697"/>
          </pc:sldLayoutMkLst>
        </pc:sldLayoutChg>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3124180982" sldId="2147483698"/>
          </pc:sldLayoutMkLst>
        </pc:sldLayoutChg>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3033113397" sldId="2147483699"/>
          </pc:sldLayoutMkLst>
        </pc:sldLayoutChg>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2267396920" sldId="2147483700"/>
          </pc:sldLayoutMkLst>
        </pc:sldLayoutChg>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2164690947" sldId="2147483701"/>
          </pc:sldLayoutMkLst>
        </pc:sldLayoutChg>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751919995" sldId="2147483702"/>
          </pc:sldLayoutMkLst>
        </pc:sldLayoutChg>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2776400070" sldId="2147483703"/>
          </pc:sldLayoutMkLst>
        </pc:sldLayoutChg>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2483052447" sldId="2147483704"/>
          </pc:sldLayoutMkLst>
        </pc:sldLayoutChg>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672304217" sldId="2147483705"/>
          </pc:sldLayoutMkLst>
        </pc:sldLayoutChg>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2706641493" sldId="2147483706"/>
          </pc:sldLayoutMkLst>
        </pc:sldLayoutChg>
        <pc:sldLayoutChg chg="add mod replId">
          <pc:chgData name="Lydia Hill (2405809)" userId="S::2405809@student.uwtsd.ac.uk::eef8050e-00f5-48cb-8ee5-8d67b5271535" providerId="AD" clId="Web-{742DE92A-A294-9E5E-F7CE-AE3850098790}" dt="2024-12-09T09:02:40.502" v="2"/>
          <pc:sldLayoutMkLst>
            <pc:docMk/>
            <pc:sldMasterMk cId="3819752675" sldId="2147483696"/>
            <pc:sldLayoutMk cId="2757597869" sldId="2147483707"/>
          </pc:sldLayoutMkLst>
        </pc:sldLayoutChg>
      </pc:sldMasterChg>
    </pc:docChg>
  </pc:docChgLst>
  <pc:docChgLst>
    <pc:chgData name="Lydia Hill (2405809)" userId="S::2405809@student.uwtsd.ac.uk::eef8050e-00f5-48cb-8ee5-8d67b5271535" providerId="AD" clId="Web-{6A4AA711-C2EF-398F-C2AE-C392655ACEE8}"/>
    <pc:docChg chg="modSld">
      <pc:chgData name="Lydia Hill (2405809)" userId="S::2405809@student.uwtsd.ac.uk::eef8050e-00f5-48cb-8ee5-8d67b5271535" providerId="AD" clId="Web-{6A4AA711-C2EF-398F-C2AE-C392655ACEE8}" dt="2025-01-17T18:12:36.525" v="197" actId="20577"/>
      <pc:docMkLst>
        <pc:docMk/>
      </pc:docMkLst>
      <pc:sldChg chg="modSp">
        <pc:chgData name="Lydia Hill (2405809)" userId="S::2405809@student.uwtsd.ac.uk::eef8050e-00f5-48cb-8ee5-8d67b5271535" providerId="AD" clId="Web-{6A4AA711-C2EF-398F-C2AE-C392655ACEE8}" dt="2025-01-17T17:55:00.440" v="27" actId="20577"/>
        <pc:sldMkLst>
          <pc:docMk/>
          <pc:sldMk cId="3253623071" sldId="258"/>
        </pc:sldMkLst>
        <pc:spChg chg="mod">
          <ac:chgData name="Lydia Hill (2405809)" userId="S::2405809@student.uwtsd.ac.uk::eef8050e-00f5-48cb-8ee5-8d67b5271535" providerId="AD" clId="Web-{6A4AA711-C2EF-398F-C2AE-C392655ACEE8}" dt="2025-01-17T17:55:00.440" v="27" actId="20577"/>
          <ac:spMkLst>
            <pc:docMk/>
            <pc:sldMk cId="3253623071" sldId="258"/>
            <ac:spMk id="3" creationId="{F0A0E6E6-C89C-C0ED-7F4A-69BC9A447E8B}"/>
          </ac:spMkLst>
        </pc:spChg>
      </pc:sldChg>
      <pc:sldChg chg="modSp">
        <pc:chgData name="Lydia Hill (2405809)" userId="S::2405809@student.uwtsd.ac.uk::eef8050e-00f5-48cb-8ee5-8d67b5271535" providerId="AD" clId="Web-{6A4AA711-C2EF-398F-C2AE-C392655ACEE8}" dt="2025-01-17T18:02:39.773" v="132" actId="20577"/>
        <pc:sldMkLst>
          <pc:docMk/>
          <pc:sldMk cId="725262058" sldId="260"/>
        </pc:sldMkLst>
        <pc:spChg chg="mod">
          <ac:chgData name="Lydia Hill (2405809)" userId="S::2405809@student.uwtsd.ac.uk::eef8050e-00f5-48cb-8ee5-8d67b5271535" providerId="AD" clId="Web-{6A4AA711-C2EF-398F-C2AE-C392655ACEE8}" dt="2025-01-17T18:02:39.773" v="132" actId="20577"/>
          <ac:spMkLst>
            <pc:docMk/>
            <pc:sldMk cId="725262058" sldId="260"/>
            <ac:spMk id="3" creationId="{BE6730C1-352A-86D3-854E-1907F6520F10}"/>
          </ac:spMkLst>
        </pc:spChg>
      </pc:sldChg>
      <pc:sldChg chg="modSp">
        <pc:chgData name="Lydia Hill (2405809)" userId="S::2405809@student.uwtsd.ac.uk::eef8050e-00f5-48cb-8ee5-8d67b5271535" providerId="AD" clId="Web-{6A4AA711-C2EF-398F-C2AE-C392655ACEE8}" dt="2025-01-17T18:12:36.525" v="197" actId="20577"/>
        <pc:sldMkLst>
          <pc:docMk/>
          <pc:sldMk cId="788784563" sldId="280"/>
        </pc:sldMkLst>
        <pc:spChg chg="mod">
          <ac:chgData name="Lydia Hill (2405809)" userId="S::2405809@student.uwtsd.ac.uk::eef8050e-00f5-48cb-8ee5-8d67b5271535" providerId="AD" clId="Web-{6A4AA711-C2EF-398F-C2AE-C392655ACEE8}" dt="2025-01-17T18:12:36.525" v="197" actId="20577"/>
          <ac:spMkLst>
            <pc:docMk/>
            <pc:sldMk cId="788784563" sldId="280"/>
            <ac:spMk id="3" creationId="{105954DC-5FAA-1A91-09F6-9A21ABB6D7C7}"/>
          </ac:spMkLst>
        </pc:spChg>
      </pc:sldChg>
      <pc:sldChg chg="modSp">
        <pc:chgData name="Lydia Hill (2405809)" userId="S::2405809@student.uwtsd.ac.uk::eef8050e-00f5-48cb-8ee5-8d67b5271535" providerId="AD" clId="Web-{6A4AA711-C2EF-398F-C2AE-C392655ACEE8}" dt="2025-01-17T17:57:37.623" v="66" actId="20577"/>
        <pc:sldMkLst>
          <pc:docMk/>
          <pc:sldMk cId="3668382131" sldId="281"/>
        </pc:sldMkLst>
        <pc:spChg chg="mod">
          <ac:chgData name="Lydia Hill (2405809)" userId="S::2405809@student.uwtsd.ac.uk::eef8050e-00f5-48cb-8ee5-8d67b5271535" providerId="AD" clId="Web-{6A4AA711-C2EF-398F-C2AE-C392655ACEE8}" dt="2025-01-17T17:57:37.623" v="66" actId="20577"/>
          <ac:spMkLst>
            <pc:docMk/>
            <pc:sldMk cId="3668382131" sldId="281"/>
            <ac:spMk id="3" creationId="{A904FB94-0016-288D-4159-548B77B8D62C}"/>
          </ac:spMkLst>
        </pc:spChg>
      </pc:sldChg>
    </pc:docChg>
  </pc:docChgLst>
  <pc:docChgLst>
    <pc:chgData name="Lydia Hill (2405809)" userId="S::2405809@student.uwtsd.ac.uk::eef8050e-00f5-48cb-8ee5-8d67b5271535" providerId="AD" clId="Web-{31B1E48F-CD48-6338-9DAA-128B79DE03FB}"/>
    <pc:docChg chg="modSld">
      <pc:chgData name="Lydia Hill (2405809)" userId="S::2405809@student.uwtsd.ac.uk::eef8050e-00f5-48cb-8ee5-8d67b5271535" providerId="AD" clId="Web-{31B1E48F-CD48-6338-9DAA-128B79DE03FB}" dt="2025-01-12T16:22:48.011" v="506" actId="20577"/>
      <pc:docMkLst>
        <pc:docMk/>
      </pc:docMkLst>
      <pc:sldChg chg="modSp">
        <pc:chgData name="Lydia Hill (2405809)" userId="S::2405809@student.uwtsd.ac.uk::eef8050e-00f5-48cb-8ee5-8d67b5271535" providerId="AD" clId="Web-{31B1E48F-CD48-6338-9DAA-128B79DE03FB}" dt="2025-01-10T18:12:16.445" v="387" actId="20577"/>
        <pc:sldMkLst>
          <pc:docMk/>
          <pc:sldMk cId="3253623071" sldId="258"/>
        </pc:sldMkLst>
        <pc:spChg chg="mod">
          <ac:chgData name="Lydia Hill (2405809)" userId="S::2405809@student.uwtsd.ac.uk::eef8050e-00f5-48cb-8ee5-8d67b5271535" providerId="AD" clId="Web-{31B1E48F-CD48-6338-9DAA-128B79DE03FB}" dt="2025-01-10T17:10:40.622" v="280" actId="1076"/>
          <ac:spMkLst>
            <pc:docMk/>
            <pc:sldMk cId="3253623071" sldId="258"/>
            <ac:spMk id="2" creationId="{7E016349-BBB0-944A-EAD8-C4479DDA8686}"/>
          </ac:spMkLst>
        </pc:spChg>
        <pc:spChg chg="mod">
          <ac:chgData name="Lydia Hill (2405809)" userId="S::2405809@student.uwtsd.ac.uk::eef8050e-00f5-48cb-8ee5-8d67b5271535" providerId="AD" clId="Web-{31B1E48F-CD48-6338-9DAA-128B79DE03FB}" dt="2025-01-10T18:12:16.445" v="387" actId="20577"/>
          <ac:spMkLst>
            <pc:docMk/>
            <pc:sldMk cId="3253623071" sldId="258"/>
            <ac:spMk id="3" creationId="{F0A0E6E6-C89C-C0ED-7F4A-69BC9A447E8B}"/>
          </ac:spMkLst>
        </pc:spChg>
      </pc:sldChg>
      <pc:sldChg chg="modSp">
        <pc:chgData name="Lydia Hill (2405809)" userId="S::2405809@student.uwtsd.ac.uk::eef8050e-00f5-48cb-8ee5-8d67b5271535" providerId="AD" clId="Web-{31B1E48F-CD48-6338-9DAA-128B79DE03FB}" dt="2025-01-12T16:22:48.011" v="506" actId="20577"/>
        <pc:sldMkLst>
          <pc:docMk/>
          <pc:sldMk cId="725262058" sldId="260"/>
        </pc:sldMkLst>
        <pc:spChg chg="mod">
          <ac:chgData name="Lydia Hill (2405809)" userId="S::2405809@student.uwtsd.ac.uk::eef8050e-00f5-48cb-8ee5-8d67b5271535" providerId="AD" clId="Web-{31B1E48F-CD48-6338-9DAA-128B79DE03FB}" dt="2025-01-12T16:22:48.011" v="506" actId="20577"/>
          <ac:spMkLst>
            <pc:docMk/>
            <pc:sldMk cId="725262058" sldId="260"/>
            <ac:spMk id="3" creationId="{BE6730C1-352A-86D3-854E-1907F6520F1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A625E15-03A7-4B52-930F-D6FEEA631880}" type="doc">
      <dgm:prSet loTypeId="urn:microsoft.com/office/officeart/2005/8/layout/process1" loCatId="process" qsTypeId="urn:microsoft.com/office/officeart/2005/8/quickstyle/simple4" qsCatId="simple" csTypeId="urn:microsoft.com/office/officeart/2005/8/colors/accent1_2" csCatId="accent1"/>
      <dgm:spPr/>
      <dgm:t>
        <a:bodyPr/>
        <a:lstStyle/>
        <a:p>
          <a:endParaRPr lang="en-US"/>
        </a:p>
      </dgm:t>
    </dgm:pt>
    <dgm:pt modelId="{AF896608-C146-4A54-B1E7-BDFD1786D8DB}">
      <dgm:prSet/>
      <dgm:spPr/>
      <dgm:t>
        <a:bodyPr/>
        <a:lstStyle/>
        <a:p>
          <a:r>
            <a:rPr lang="en-US" err="1"/>
            <a:t>Karakochuck</a:t>
          </a:r>
          <a:r>
            <a:rPr lang="en-US"/>
            <a:t> (2018) states the first thousand days start from conception and continues until the child's second birthday. This period is increasingly becoming more </a:t>
          </a:r>
          <a:r>
            <a:rPr lang="en-US" err="1"/>
            <a:t>recognised</a:t>
          </a:r>
          <a:r>
            <a:rPr lang="en-US"/>
            <a:t> as a crucial time in life as many factors will determine how a child develops, affecting and influencing them throughout their life. According to Nursery Management Show (2024), babies are born with the majority of their brain cells, however, their neural pathways need to be formed. They continue by explaining this is achieved with children’s early experiences and every time a child is interacted with by being sung to, touched, or engaged through play, the neural pathways are formed and strengthened. </a:t>
          </a:r>
        </a:p>
      </dgm:t>
    </dgm:pt>
    <dgm:pt modelId="{D22217D2-2044-4E4C-ADDB-46C57E45FADD}" type="parTrans" cxnId="{88B04413-4A55-403F-89F1-7CC150E05830}">
      <dgm:prSet/>
      <dgm:spPr/>
      <dgm:t>
        <a:bodyPr/>
        <a:lstStyle/>
        <a:p>
          <a:endParaRPr lang="en-US"/>
        </a:p>
      </dgm:t>
    </dgm:pt>
    <dgm:pt modelId="{1DB098C7-4361-407B-AF43-840C81DD17A1}" type="sibTrans" cxnId="{88B04413-4A55-403F-89F1-7CC150E05830}">
      <dgm:prSet/>
      <dgm:spPr/>
      <dgm:t>
        <a:bodyPr/>
        <a:lstStyle/>
        <a:p>
          <a:endParaRPr lang="en-US"/>
        </a:p>
      </dgm:t>
    </dgm:pt>
    <dgm:pt modelId="{E46E430B-CBA7-42C1-893C-ED184B3EC908}" type="pres">
      <dgm:prSet presAssocID="{4A625E15-03A7-4B52-930F-D6FEEA631880}" presName="Name0" presStyleCnt="0">
        <dgm:presLayoutVars>
          <dgm:dir/>
          <dgm:resizeHandles val="exact"/>
        </dgm:presLayoutVars>
      </dgm:prSet>
      <dgm:spPr/>
    </dgm:pt>
    <dgm:pt modelId="{7D4C9A0C-1128-4EF9-9490-9D1DB41B6161}" type="pres">
      <dgm:prSet presAssocID="{AF896608-C146-4A54-B1E7-BDFD1786D8DB}" presName="node" presStyleLbl="node1" presStyleIdx="0" presStyleCnt="1">
        <dgm:presLayoutVars>
          <dgm:bulletEnabled val="1"/>
        </dgm:presLayoutVars>
      </dgm:prSet>
      <dgm:spPr/>
    </dgm:pt>
  </dgm:ptLst>
  <dgm:cxnLst>
    <dgm:cxn modelId="{88B04413-4A55-403F-89F1-7CC150E05830}" srcId="{4A625E15-03A7-4B52-930F-D6FEEA631880}" destId="{AF896608-C146-4A54-B1E7-BDFD1786D8DB}" srcOrd="0" destOrd="0" parTransId="{D22217D2-2044-4E4C-ADDB-46C57E45FADD}" sibTransId="{1DB098C7-4361-407B-AF43-840C81DD17A1}"/>
    <dgm:cxn modelId="{BA528C39-934C-4D15-9DAA-28C86D0DA290}" type="presOf" srcId="{AF896608-C146-4A54-B1E7-BDFD1786D8DB}" destId="{7D4C9A0C-1128-4EF9-9490-9D1DB41B6161}" srcOrd="0" destOrd="0" presId="urn:microsoft.com/office/officeart/2005/8/layout/process1"/>
    <dgm:cxn modelId="{F6148ED8-681D-412A-B830-6F849B68D7E2}" type="presOf" srcId="{4A625E15-03A7-4B52-930F-D6FEEA631880}" destId="{E46E430B-CBA7-42C1-893C-ED184B3EC908}" srcOrd="0" destOrd="0" presId="urn:microsoft.com/office/officeart/2005/8/layout/process1"/>
    <dgm:cxn modelId="{ABC09C78-57B2-4440-83BB-1D29B818EBF8}" type="presParOf" srcId="{E46E430B-CBA7-42C1-893C-ED184B3EC908}" destId="{7D4C9A0C-1128-4EF9-9490-9D1DB41B6161}" srcOrd="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2E6D99-CAE1-49DE-98BC-DF69DB2831CC}" type="doc">
      <dgm:prSet loTypeId="urn:microsoft.com/office/officeart/2005/8/layout/process2" loCatId="process" qsTypeId="urn:microsoft.com/office/officeart/2005/8/quickstyle/simple1" qsCatId="simple" csTypeId="urn:microsoft.com/office/officeart/2005/8/colors/accent1_2" csCatId="accent1"/>
      <dgm:spPr/>
      <dgm:t>
        <a:bodyPr/>
        <a:lstStyle/>
        <a:p>
          <a:endParaRPr lang="en-US"/>
        </a:p>
      </dgm:t>
    </dgm:pt>
    <dgm:pt modelId="{B8782FD5-E459-4D61-8197-C168B1A9B89A}">
      <dgm:prSet/>
      <dgm:spPr/>
      <dgm:t>
        <a:bodyPr/>
        <a:lstStyle/>
        <a:p>
          <a:r>
            <a:rPr lang="en-US"/>
            <a:t>First, one must consider the importance of maternal care. It cannot be denied the impact a mother has on the development of their child and giving them the best start, starting in the womb. Green et al. (2018) discuss how through pregnancy, a woman’s energy and protein needs are 13% and 54% higher to be able to provide adequate nutrition. These nutritional influences will affect how the fetus grows and the child's development.  Research also indicates that when a woman is pregnant, her well- being, stress levels and nutrition will most likely affect the development of her unborn child (Likhar and Patil, 2022). Knowing the impact of maternal care, the benefits and contribution of antenatal care must also be considered. NHS (2022) state that antenatal care is important as it provides valuable information but also helps to detect and manage potential health issues and support the baby's development.</a:t>
          </a:r>
        </a:p>
      </dgm:t>
    </dgm:pt>
    <dgm:pt modelId="{F2E4DDC0-E75A-473D-B1F5-F49151929F01}" type="parTrans" cxnId="{7132A2E0-BFEB-4D08-BB72-77E422989209}">
      <dgm:prSet/>
      <dgm:spPr/>
      <dgm:t>
        <a:bodyPr/>
        <a:lstStyle/>
        <a:p>
          <a:endParaRPr lang="en-US"/>
        </a:p>
      </dgm:t>
    </dgm:pt>
    <dgm:pt modelId="{58963188-C6AB-4703-A7A1-53F18039FCF1}" type="sibTrans" cxnId="{7132A2E0-BFEB-4D08-BB72-77E422989209}">
      <dgm:prSet/>
      <dgm:spPr/>
      <dgm:t>
        <a:bodyPr/>
        <a:lstStyle/>
        <a:p>
          <a:endParaRPr lang="en-US"/>
        </a:p>
      </dgm:t>
    </dgm:pt>
    <dgm:pt modelId="{52CD6C20-843D-41D7-A8E6-AD76D1B08569}">
      <dgm:prSet/>
      <dgm:spPr/>
      <dgm:t>
        <a:bodyPr/>
        <a:lstStyle/>
        <a:p>
          <a:r>
            <a:rPr lang="en-US"/>
            <a:t>Lawler (2022) reported that 80% of the brain develops within the first thousand days and that poverty and malnutrition can affect the child’s brain development. By not receiving the right nutrients, it can contribute to impaired cognitive and motor functions, poor growth, and a weaker immune system. Cusick (2016) holds the view that by not optimising brain development early on in life, it appears to have long-term impacts to education, mental health, and other health risks. “In this formative stage of life, a baby’s brain can form more than 1 million new brain connections every single second – a pace never repeated again” (UNICEF, no date). In this period, how the brain develops will contribute to how a person grows and who they will become.</a:t>
          </a:r>
        </a:p>
      </dgm:t>
    </dgm:pt>
    <dgm:pt modelId="{37E309C3-3573-4FD1-809B-7E44ED858BB9}" type="parTrans" cxnId="{B4D8B905-4746-47CD-A91A-DBF8ACC3142D}">
      <dgm:prSet/>
      <dgm:spPr/>
      <dgm:t>
        <a:bodyPr/>
        <a:lstStyle/>
        <a:p>
          <a:endParaRPr lang="en-US"/>
        </a:p>
      </dgm:t>
    </dgm:pt>
    <dgm:pt modelId="{B90A94F1-7F92-4139-9853-2992195C41A7}" type="sibTrans" cxnId="{B4D8B905-4746-47CD-A91A-DBF8ACC3142D}">
      <dgm:prSet/>
      <dgm:spPr/>
      <dgm:t>
        <a:bodyPr/>
        <a:lstStyle/>
        <a:p>
          <a:endParaRPr lang="en-US"/>
        </a:p>
      </dgm:t>
    </dgm:pt>
    <dgm:pt modelId="{D338AF20-729B-4AC3-A203-7A222CEDCEC0}" type="pres">
      <dgm:prSet presAssocID="{2B2E6D99-CAE1-49DE-98BC-DF69DB2831CC}" presName="linearFlow" presStyleCnt="0">
        <dgm:presLayoutVars>
          <dgm:resizeHandles val="exact"/>
        </dgm:presLayoutVars>
      </dgm:prSet>
      <dgm:spPr/>
    </dgm:pt>
    <dgm:pt modelId="{CB882A39-7585-4BC8-A221-653C72A60D49}" type="pres">
      <dgm:prSet presAssocID="{B8782FD5-E459-4D61-8197-C168B1A9B89A}" presName="node" presStyleLbl="node1" presStyleIdx="0" presStyleCnt="2">
        <dgm:presLayoutVars>
          <dgm:bulletEnabled val="1"/>
        </dgm:presLayoutVars>
      </dgm:prSet>
      <dgm:spPr/>
    </dgm:pt>
    <dgm:pt modelId="{DAD42F9F-8954-4964-9942-96D77FDF8B6F}" type="pres">
      <dgm:prSet presAssocID="{58963188-C6AB-4703-A7A1-53F18039FCF1}" presName="sibTrans" presStyleLbl="sibTrans2D1" presStyleIdx="0" presStyleCnt="1"/>
      <dgm:spPr/>
    </dgm:pt>
    <dgm:pt modelId="{5D6381DD-97A8-4322-951C-C949CED5158C}" type="pres">
      <dgm:prSet presAssocID="{58963188-C6AB-4703-A7A1-53F18039FCF1}" presName="connectorText" presStyleLbl="sibTrans2D1" presStyleIdx="0" presStyleCnt="1"/>
      <dgm:spPr/>
    </dgm:pt>
    <dgm:pt modelId="{F00BE57B-DA2E-4008-A397-EB0DC201A778}" type="pres">
      <dgm:prSet presAssocID="{52CD6C20-843D-41D7-A8E6-AD76D1B08569}" presName="node" presStyleLbl="node1" presStyleIdx="1" presStyleCnt="2">
        <dgm:presLayoutVars>
          <dgm:bulletEnabled val="1"/>
        </dgm:presLayoutVars>
      </dgm:prSet>
      <dgm:spPr/>
    </dgm:pt>
  </dgm:ptLst>
  <dgm:cxnLst>
    <dgm:cxn modelId="{B4D8B905-4746-47CD-A91A-DBF8ACC3142D}" srcId="{2B2E6D99-CAE1-49DE-98BC-DF69DB2831CC}" destId="{52CD6C20-843D-41D7-A8E6-AD76D1B08569}" srcOrd="1" destOrd="0" parTransId="{37E309C3-3573-4FD1-809B-7E44ED858BB9}" sibTransId="{B90A94F1-7F92-4139-9853-2992195C41A7}"/>
    <dgm:cxn modelId="{22886F06-F28A-4A2E-934C-EA2BD04B7CDA}" type="presOf" srcId="{52CD6C20-843D-41D7-A8E6-AD76D1B08569}" destId="{F00BE57B-DA2E-4008-A397-EB0DC201A778}" srcOrd="0" destOrd="0" presId="urn:microsoft.com/office/officeart/2005/8/layout/process2"/>
    <dgm:cxn modelId="{E5B8B247-B076-4FE5-BD06-226265995D60}" type="presOf" srcId="{2B2E6D99-CAE1-49DE-98BC-DF69DB2831CC}" destId="{D338AF20-729B-4AC3-A203-7A222CEDCEC0}" srcOrd="0" destOrd="0" presId="urn:microsoft.com/office/officeart/2005/8/layout/process2"/>
    <dgm:cxn modelId="{4E107981-DAEF-4744-8D86-5AF8BDEB3223}" type="presOf" srcId="{58963188-C6AB-4703-A7A1-53F18039FCF1}" destId="{5D6381DD-97A8-4322-951C-C949CED5158C}" srcOrd="1" destOrd="0" presId="urn:microsoft.com/office/officeart/2005/8/layout/process2"/>
    <dgm:cxn modelId="{F2B38EDE-27D8-40DF-A381-D7CB9F8E0CC0}" type="presOf" srcId="{B8782FD5-E459-4D61-8197-C168B1A9B89A}" destId="{CB882A39-7585-4BC8-A221-653C72A60D49}" srcOrd="0" destOrd="0" presId="urn:microsoft.com/office/officeart/2005/8/layout/process2"/>
    <dgm:cxn modelId="{7132A2E0-BFEB-4D08-BB72-77E422989209}" srcId="{2B2E6D99-CAE1-49DE-98BC-DF69DB2831CC}" destId="{B8782FD5-E459-4D61-8197-C168B1A9B89A}" srcOrd="0" destOrd="0" parTransId="{F2E4DDC0-E75A-473D-B1F5-F49151929F01}" sibTransId="{58963188-C6AB-4703-A7A1-53F18039FCF1}"/>
    <dgm:cxn modelId="{4DD3E8EF-80D4-4373-8C93-B5E42E803BBE}" type="presOf" srcId="{58963188-C6AB-4703-A7A1-53F18039FCF1}" destId="{DAD42F9F-8954-4964-9942-96D77FDF8B6F}" srcOrd="0" destOrd="0" presId="urn:microsoft.com/office/officeart/2005/8/layout/process2"/>
    <dgm:cxn modelId="{191F62CC-E6BF-4C60-9953-3F47F76D9856}" type="presParOf" srcId="{D338AF20-729B-4AC3-A203-7A222CEDCEC0}" destId="{CB882A39-7585-4BC8-A221-653C72A60D49}" srcOrd="0" destOrd="0" presId="urn:microsoft.com/office/officeart/2005/8/layout/process2"/>
    <dgm:cxn modelId="{0C325CB6-B1AA-40E0-B46E-36E2BFE60324}" type="presParOf" srcId="{D338AF20-729B-4AC3-A203-7A222CEDCEC0}" destId="{DAD42F9F-8954-4964-9942-96D77FDF8B6F}" srcOrd="1" destOrd="0" presId="urn:microsoft.com/office/officeart/2005/8/layout/process2"/>
    <dgm:cxn modelId="{1C66F41B-95A2-4F7B-97F2-F2B08FA71F51}" type="presParOf" srcId="{DAD42F9F-8954-4964-9942-96D77FDF8B6F}" destId="{5D6381DD-97A8-4322-951C-C949CED5158C}" srcOrd="0" destOrd="0" presId="urn:microsoft.com/office/officeart/2005/8/layout/process2"/>
    <dgm:cxn modelId="{3C641DC0-5368-4ABD-B997-143D0DD1623D}" type="presParOf" srcId="{D338AF20-729B-4AC3-A203-7A222CEDCEC0}" destId="{F00BE57B-DA2E-4008-A397-EB0DC201A778}" srcOrd="2"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4C9A0C-1128-4EF9-9490-9D1DB41B6161}">
      <dsp:nvSpPr>
        <dsp:cNvPr id="0" name=""/>
        <dsp:cNvSpPr/>
      </dsp:nvSpPr>
      <dsp:spPr>
        <a:xfrm>
          <a:off x="1432" y="195020"/>
          <a:ext cx="2931848" cy="3490731"/>
        </a:xfrm>
        <a:prstGeom prst="roundRect">
          <a:avLst>
            <a:gd name="adj" fmla="val 10000"/>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err="1"/>
            <a:t>Karakochuck</a:t>
          </a:r>
          <a:r>
            <a:rPr lang="en-US" sz="1200" kern="1200"/>
            <a:t> (2018) states the first thousand days start from conception and continues until the child's second birthday. This period is increasingly becoming more </a:t>
          </a:r>
          <a:r>
            <a:rPr lang="en-US" sz="1200" kern="1200" err="1"/>
            <a:t>recognised</a:t>
          </a:r>
          <a:r>
            <a:rPr lang="en-US" sz="1200" kern="1200"/>
            <a:t> as a crucial time in life as many factors will determine how a child develops, affecting and influencing them throughout their life. According to Nursery Management Show (2024), babies are born with the majority of their brain cells, however, their neural pathways need to be formed. They continue by explaining this is achieved with children’s early experiences and every time a child is interacted with by being sung to, touched, or engaged through play, the neural pathways are formed and strengthened. </a:t>
          </a:r>
        </a:p>
      </dsp:txBody>
      <dsp:txXfrm>
        <a:off x="87303" y="280891"/>
        <a:ext cx="2760106" cy="33189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882A39-7585-4BC8-A221-653C72A60D49}">
      <dsp:nvSpPr>
        <dsp:cNvPr id="0" name=""/>
        <dsp:cNvSpPr/>
      </dsp:nvSpPr>
      <dsp:spPr>
        <a:xfrm>
          <a:off x="311033" y="561"/>
          <a:ext cx="5718949" cy="1841110"/>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First, one must consider the importance of maternal care. It cannot be denied the impact a mother has on the development of their child and giving them the best start, starting in the womb. Green et al. (2018) discuss how through pregnancy, a woman’s energy and protein needs are 13% and 54% higher to be able to provide adequate nutrition. These nutritional influences will affect how the fetus grows and the child's development.  Research also indicates that when a woman is pregnant, her well- being, stress levels and nutrition will most likely affect the development of her unborn child (Likhar and Patil, 2022). Knowing the impact of maternal care, the benefits and contribution of antenatal care must also be considered. NHS (2022) state that antenatal care is important as it provides valuable information but also helps to detect and manage potential health issues and support the baby's development.</a:t>
          </a:r>
        </a:p>
      </dsp:txBody>
      <dsp:txXfrm>
        <a:off x="364957" y="54485"/>
        <a:ext cx="5611101" cy="1733262"/>
      </dsp:txXfrm>
    </dsp:sp>
    <dsp:sp modelId="{DAD42F9F-8954-4964-9942-96D77FDF8B6F}">
      <dsp:nvSpPr>
        <dsp:cNvPr id="0" name=""/>
        <dsp:cNvSpPr/>
      </dsp:nvSpPr>
      <dsp:spPr>
        <a:xfrm rot="5400000">
          <a:off x="2825299" y="1887700"/>
          <a:ext cx="690416" cy="8284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5400000">
        <a:off x="2921958" y="1956742"/>
        <a:ext cx="497099" cy="483291"/>
      </dsp:txXfrm>
    </dsp:sp>
    <dsp:sp modelId="{F00BE57B-DA2E-4008-A397-EB0DC201A778}">
      <dsp:nvSpPr>
        <dsp:cNvPr id="0" name=""/>
        <dsp:cNvSpPr/>
      </dsp:nvSpPr>
      <dsp:spPr>
        <a:xfrm>
          <a:off x="311033" y="2762227"/>
          <a:ext cx="5718949" cy="1841110"/>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Lawler (2022) reported that 80% of the brain develops within the first thousand days and that poverty and malnutrition can affect the child’s brain development. By not receiving the right nutrients, it can contribute to impaired cognitive and motor functions, poor growth, and a weaker immune system. Cusick (2016) holds the view that by not optimising brain development early on in life, it appears to have long-term impacts to education, mental health, and other health risks. “In this formative stage of life, a baby’s brain can form more than 1 million new brain connections every single second – a pace never repeated again” (UNICEF, no date). In this period, how the brain develops will contribute to how a person grows and who they will become.</a:t>
          </a:r>
        </a:p>
      </dsp:txBody>
      <dsp:txXfrm>
        <a:off x="364957" y="2816151"/>
        <a:ext cx="5611101" cy="1733262"/>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85847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3983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826076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769970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331910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56439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29088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3231992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474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04476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36955106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3742118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568716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09449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5731100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888125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1/18/2025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93928609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hyperlink" Target="https://phw.nhs.wales/topics/the-first-1000-days-programme/"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unicef.org.uk/what-we-do/un-convention-child-right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8.png"/><Relationship Id="rId4" Type="http://schemas.openxmlformats.org/officeDocument/2006/relationships/hyperlink" Target="https://hwb.gov.wales/api/storage/1f581142-6b91-41e4-845d-3d6c7765df20/a-curriculum-for-funded-non-maintained-nursery-settings.pdf"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npt.gov.uk/culture-and-tourism/whats-on-in-npt/?page=1&amp;size=12"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W2eOX32VXAg?start=14&amp;feature=oembed"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eyalliance.org.uk/sites/default/files/breaking_point_report_early_years_alliance_2_december_2021.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pcduXvTXtm4?feature=oembed"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M_PDTPbm-JA?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tyAQdhP69XY?start=72&amp;feature=oembed"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www.froebel.org.uk/training-and-resources/elinor-goldschmied-treasure-baskets" TargetMode="External"/><Relationship Id="rId3" Type="http://schemas.openxmlformats.org/officeDocument/2006/relationships/hyperlink" Target="https://www.rch.org.au/uploadedFiles/Main/Content/ccchdev/CCCH-The-First-Thousand-Days-An-Evidence-Paper-Summary-September-2017.pdf" TargetMode="External"/><Relationship Id="rId7" Type="http://schemas.openxmlformats.org/officeDocument/2006/relationships/hyperlink" Target="https://doi.org/10.1080/03004279.2021.1930095" TargetMode="External"/><Relationship Id="rId2" Type="http://schemas.openxmlformats.org/officeDocument/2006/relationships/hyperlink" Target="https://files.eric.ed.gov/fulltext/ED539399.pdf" TargetMode="External"/><Relationship Id="rId1" Type="http://schemas.openxmlformats.org/officeDocument/2006/relationships/slideLayout" Target="../slideLayouts/slideLayout2.xml"/><Relationship Id="rId6" Type="http://schemas.openxmlformats.org/officeDocument/2006/relationships/hyperlink" Target="https://www.youtube.com/watch?v=W2eOX32VXAg&amp;t=14s" TargetMode="External"/><Relationship Id="rId5" Type="http://schemas.openxmlformats.org/officeDocument/2006/relationships/hyperlink" Target="https://doi.org/10.18357/jcs.v42i4.18103" TargetMode="External"/><Relationship Id="rId4" Type="http://schemas.openxmlformats.org/officeDocument/2006/relationships/hyperlink" Target="https://www.jpeds.com/article/S0022-3476(16)30221-9/fulltext"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s://doi.org/10.7759/cureus.30083" TargetMode="External"/><Relationship Id="rId3" Type="http://schemas.openxmlformats.org/officeDocument/2006/relationships/hyperlink" Target="https://doi.org/10.1201/crcoxistrdis" TargetMode="External"/><Relationship Id="rId7" Type="http://schemas.openxmlformats.org/officeDocument/2006/relationships/hyperlink" Target="https://www.local.gov.uk/publications/early-education-and-childcare-changes-and-challenges-future#the-current-challenges-for-local-authorities-" TargetMode="External"/><Relationship Id="rId2" Type="http://schemas.openxmlformats.org/officeDocument/2006/relationships/hyperlink" Target="https://www.idsmed.com/sg-th/news/what-is-the-first-1000-days-of-life/462.html" TargetMode="External"/><Relationship Id="rId1" Type="http://schemas.openxmlformats.org/officeDocument/2006/relationships/slideLayout" Target="../slideLayouts/slideLayout2.xml"/><Relationship Id="rId6" Type="http://schemas.openxmlformats.org/officeDocument/2006/relationships/hyperlink" Target="https://www.local.gov.uk/sites/default/files/documents/15.51%20A%20Better%20Start_03.pdf" TargetMode="External"/><Relationship Id="rId5" Type="http://schemas.openxmlformats.org/officeDocument/2006/relationships/hyperlink" Target="https://concernusa.org/news/first-1000-days/(Accessed" TargetMode="External"/><Relationship Id="rId10" Type="http://schemas.openxmlformats.org/officeDocument/2006/relationships/hyperlink" Target="https://early-education.org.uk/" TargetMode="External"/><Relationship Id="rId4" Type="http://schemas.openxmlformats.org/officeDocument/2006/relationships/hyperlink" Target="https://books.google.co.uk/books?hl=en&amp;lr=&amp;id=vnVjEAAAQBAJ&amp;oi=fnd&amp;pg=PA1&amp;dq=emmi+pikler+theory&amp;ots=jqJSfFxjJr&amp;sig=lP2599aZhTtz3OdHyC1tMgWHOog#v=onepage&amp;q=emmi%20pikler%20theory&amp;f=false" TargetMode="External"/><Relationship Id="rId9" Type="http://schemas.openxmlformats.org/officeDocument/2006/relationships/hyperlink" Target="https://www.froebel.org.uk/training-and-resources/elinor-goldschmied-treasure-baskets"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nuffieldfoundation.org/news/early-years-workers-poor-pay-increasing-workload-and-low-status-forcing-staff-out-of-the-profession" TargetMode="External"/><Relationship Id="rId2" Type="http://schemas.openxmlformats.org/officeDocument/2006/relationships/hyperlink" Target="https://salud-america.org/4-ways-childhood-trauma-changes-childs-brain-body/" TargetMode="External"/><Relationship Id="rId1" Type="http://schemas.openxmlformats.org/officeDocument/2006/relationships/slideLayout" Target="../slideLayouts/slideLayout2.xml"/><Relationship Id="rId6" Type="http://schemas.openxmlformats.org/officeDocument/2006/relationships/hyperlink" Target="https://doi.org/10.1007/978-3-031-38762-3_4" TargetMode="External"/><Relationship Id="rId5" Type="http://schemas.openxmlformats.org/officeDocument/2006/relationships/hyperlink" Target="https://www.unicef.org/early-moments" TargetMode="External"/><Relationship Id="rId4" Type="http://schemas.openxmlformats.org/officeDocument/2006/relationships/hyperlink" Target="https://nurturing-care.org/what-is-nurturing-care/"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nurserymanagementshow.co.uk/blog-2/guest-blog-unlocking-potential-investing-first-1000-days-brain-development-school-readiness" TargetMode="External"/><Relationship Id="rId7" Type="http://schemas.openxmlformats.org/officeDocument/2006/relationships/hyperlink" Target="https://hwb.gov.wales/api/storage/1f581142-6b91-41e4-845d-3d6c7765df20/a-curriculum-for-funded-non-maintained-nursery-settings.pdf" TargetMode="External"/><Relationship Id="rId2" Type="http://schemas.openxmlformats.org/officeDocument/2006/relationships/hyperlink" Target="https://doh.sd.gov/topics/mch/pregnancy-early-childhood/first-1000-days/" TargetMode="External"/><Relationship Id="rId1" Type="http://schemas.openxmlformats.org/officeDocument/2006/relationships/slideLayout" Target="../slideLayouts/slideLayout2.xml"/><Relationship Id="rId6" Type="http://schemas.openxmlformats.org/officeDocument/2006/relationships/hyperlink" Target="https://hwb.gov.wales/curriculum-for-wales/designing-your-curriculum/enabling-learning/" TargetMode="External"/><Relationship Id="rId5" Type="http://schemas.openxmlformats.org/officeDocument/2006/relationships/hyperlink" Target="https://www.gov.wales/written-statement-publication-early-years-and-childcare-plan#:~:text=We%20bring%20programmes%20and%20policies%20together%20in%20a,medium-term%20as%20we%20progress%20towards%20a%20fairer%20society" TargetMode="External"/><Relationship Id="rId4" Type="http://schemas.openxmlformats.org/officeDocument/2006/relationships/hyperlink" Target="https://theeducationhub.org.nz/wp-content/uploads/2018/06/Eight-tips-for-providing-quality-caregiving-for-infants-and-toddler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362CE2A-CBDA-B956-CE8C-63E3A2BDDC36}"/>
              </a:ext>
            </a:extLst>
          </p:cNvPr>
          <p:cNvSpPr>
            <a:spLocks noGrp="1"/>
          </p:cNvSpPr>
          <p:nvPr>
            <p:ph type="title"/>
          </p:nvPr>
        </p:nvSpPr>
        <p:spPr>
          <a:xfrm>
            <a:off x="543471" y="404570"/>
            <a:ext cx="9142425" cy="868933"/>
          </a:xfrm>
        </p:spPr>
        <p:txBody>
          <a:bodyPr>
            <a:noAutofit/>
          </a:bodyPr>
          <a:lstStyle/>
          <a:p>
            <a:r>
              <a:rPr lang="en-US" sz="5400"/>
              <a:t>The First Thousand Days</a:t>
            </a:r>
          </a:p>
        </p:txBody>
      </p:sp>
      <p:sp>
        <p:nvSpPr>
          <p:cNvPr id="10" name="Text Placeholder 2">
            <a:extLst>
              <a:ext uri="{FF2B5EF4-FFF2-40B4-BE49-F238E27FC236}">
                <a16:creationId xmlns:a16="http://schemas.microsoft.com/office/drawing/2014/main" id="{0908FA31-DC12-6333-3EEC-7B9BF9B1131D}"/>
              </a:ext>
            </a:extLst>
          </p:cNvPr>
          <p:cNvSpPr>
            <a:spLocks noGrp="1"/>
          </p:cNvSpPr>
          <p:nvPr>
            <p:ph type="body" idx="1"/>
          </p:nvPr>
        </p:nvSpPr>
        <p:spPr>
          <a:xfrm>
            <a:off x="9954685" y="403123"/>
            <a:ext cx="2072043" cy="927075"/>
          </a:xfrm>
        </p:spPr>
        <p:txBody>
          <a:bodyPr vert="horz" lIns="91440" tIns="45720" rIns="91440" bIns="45720" rtlCol="0" anchor="t">
            <a:normAutofit fontScale="70000" lnSpcReduction="20000"/>
          </a:bodyPr>
          <a:lstStyle/>
          <a:p>
            <a:r>
              <a:rPr lang="en-US">
                <a:solidFill>
                  <a:schemeClr val="tx1"/>
                </a:solidFill>
              </a:rPr>
              <a:t>ECEY4005</a:t>
            </a:r>
          </a:p>
          <a:p>
            <a:r>
              <a:rPr lang="en-US">
                <a:solidFill>
                  <a:schemeClr val="tx1"/>
                </a:solidFill>
              </a:rPr>
              <a:t>2405809</a:t>
            </a:r>
          </a:p>
          <a:p>
            <a:r>
              <a:rPr lang="en-US">
                <a:solidFill>
                  <a:schemeClr val="tx1"/>
                </a:solidFill>
              </a:rPr>
              <a:t>Wordcount- 3292</a:t>
            </a:r>
          </a:p>
        </p:txBody>
      </p:sp>
      <p:sp>
        <p:nvSpPr>
          <p:cNvPr id="12" name="Date Placeholder 3">
            <a:extLst>
              <a:ext uri="{FF2B5EF4-FFF2-40B4-BE49-F238E27FC236}">
                <a16:creationId xmlns:a16="http://schemas.microsoft.com/office/drawing/2014/main" id="{76EFCA29-9215-4D4E-236C-6FC77F5B0E96}"/>
              </a:ext>
            </a:extLst>
          </p:cNvPr>
          <p:cNvSpPr>
            <a:spLocks noGrp="1"/>
          </p:cNvSpPr>
          <p:nvPr>
            <p:ph type="dt" sz="half" idx="10"/>
          </p:nvPr>
        </p:nvSpPr>
        <p:spPr/>
        <p:txBody>
          <a:bodyPr/>
          <a:lstStyle/>
          <a:p>
            <a:pPr>
              <a:spcAft>
                <a:spcPts val="600"/>
              </a:spcAft>
            </a:pPr>
            <a:fld id="{B864254B-6C65-418A-8E24-B354672657AF}" type="datetime1">
              <a:pPr>
                <a:spcAft>
                  <a:spcPts val="600"/>
                </a:spcAft>
              </a:pPr>
              <a:t>1/18/2025</a:t>
            </a:fld>
            <a:endParaRPr lang="en-US"/>
          </a:p>
        </p:txBody>
      </p:sp>
      <p:sp>
        <p:nvSpPr>
          <p:cNvPr id="16" name="Slide Number Placeholder 5">
            <a:extLst>
              <a:ext uri="{FF2B5EF4-FFF2-40B4-BE49-F238E27FC236}">
                <a16:creationId xmlns:a16="http://schemas.microsoft.com/office/drawing/2014/main" id="{6A5B530A-0281-73E0-9293-12392EF31C81}"/>
              </a:ext>
            </a:extLst>
          </p:cNvPr>
          <p:cNvSpPr>
            <a:spLocks noGrp="1"/>
          </p:cNvSpPr>
          <p:nvPr>
            <p:ph type="sldNum" sz="quarter" idx="12"/>
          </p:nvPr>
        </p:nvSpPr>
        <p:spPr/>
        <p:txBody>
          <a:bodyPr/>
          <a:lstStyle/>
          <a:p>
            <a:pPr>
              <a:spcAft>
                <a:spcPts val="600"/>
              </a:spcAft>
            </a:pPr>
            <a:fld id="{8DFDE724-0293-4953-AE9D-4D814FA589B0}" type="slidenum">
              <a:rPr lang="en-US" dirty="0"/>
              <a:pPr>
                <a:spcAft>
                  <a:spcPts val="600"/>
                </a:spcAft>
              </a:pPr>
              <a:t>1</a:t>
            </a:fld>
            <a:endParaRPr lang="en-US"/>
          </a:p>
        </p:txBody>
      </p:sp>
      <p:pic>
        <p:nvPicPr>
          <p:cNvPr id="3" name="Picture 2" descr="First 1000 Days (Pregnancy = 270 days, Year 1 = 365 Days, Year 2 = 365 Days)">
            <a:extLst>
              <a:ext uri="{FF2B5EF4-FFF2-40B4-BE49-F238E27FC236}">
                <a16:creationId xmlns:a16="http://schemas.microsoft.com/office/drawing/2014/main" id="{AE0EAEBE-B102-BFC3-4BF6-631D02749823}"/>
              </a:ext>
            </a:extLst>
          </p:cNvPr>
          <p:cNvPicPr>
            <a:picLocks noChangeAspect="1"/>
          </p:cNvPicPr>
          <p:nvPr/>
        </p:nvPicPr>
        <p:blipFill>
          <a:blip r:embed="rId2"/>
          <a:stretch>
            <a:fillRect/>
          </a:stretch>
        </p:blipFill>
        <p:spPr>
          <a:xfrm>
            <a:off x="2502243" y="1362590"/>
            <a:ext cx="6198973" cy="4132821"/>
          </a:xfrm>
          <a:prstGeom prst="rect">
            <a:avLst/>
          </a:prstGeom>
        </p:spPr>
      </p:pic>
      <p:sp>
        <p:nvSpPr>
          <p:cNvPr id="5" name="TextBox 4">
            <a:extLst>
              <a:ext uri="{FF2B5EF4-FFF2-40B4-BE49-F238E27FC236}">
                <a16:creationId xmlns:a16="http://schemas.microsoft.com/office/drawing/2014/main" id="{142D3071-CE90-F654-9C26-2B2669E93B3D}"/>
              </a:ext>
            </a:extLst>
          </p:cNvPr>
          <p:cNvSpPr txBox="1"/>
          <p:nvPr/>
        </p:nvSpPr>
        <p:spPr>
          <a:xfrm>
            <a:off x="2501261" y="5504477"/>
            <a:ext cx="5438525"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a:t>South Dakota Department of Health (no date)</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4" name="Group 83">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85" name="Straight Connector 84">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86" name="Straight Connector 85">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87"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8"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9" name="Isosceles Triangle 88">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90"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1"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2"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3" name="Isosceles Triangle 92">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4" name="Isosceles Triangle 93">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1" name="Title 1">
            <a:extLst>
              <a:ext uri="{FF2B5EF4-FFF2-40B4-BE49-F238E27FC236}">
                <a16:creationId xmlns:a16="http://schemas.microsoft.com/office/drawing/2014/main" id="{BC6D2CEA-C042-7A10-41BA-FA4FFE41DFA0}"/>
              </a:ext>
            </a:extLst>
          </p:cNvPr>
          <p:cNvSpPr>
            <a:spLocks noGrp="1"/>
          </p:cNvSpPr>
          <p:nvPr>
            <p:ph type="ctrTitle"/>
          </p:nvPr>
        </p:nvSpPr>
        <p:spPr>
          <a:xfrm>
            <a:off x="852388" y="712573"/>
            <a:ext cx="8596668" cy="1320800"/>
          </a:xfrm>
        </p:spPr>
        <p:txBody>
          <a:bodyPr vert="horz" lIns="91440" tIns="45720" rIns="91440" bIns="45720" rtlCol="0" anchor="t">
            <a:normAutofit/>
          </a:bodyPr>
          <a:lstStyle/>
          <a:p>
            <a:pPr algn="l"/>
            <a:r>
              <a:rPr lang="en-US" sz="3600"/>
              <a:t>What are the first thousand days?</a:t>
            </a:r>
          </a:p>
        </p:txBody>
      </p:sp>
      <p:sp>
        <p:nvSpPr>
          <p:cNvPr id="5" name="Footer Placeholder 4">
            <a:extLst>
              <a:ext uri="{FF2B5EF4-FFF2-40B4-BE49-F238E27FC236}">
                <a16:creationId xmlns:a16="http://schemas.microsoft.com/office/drawing/2014/main" id="{4A462596-E43B-0016-1AB1-F76BA44B00F0}"/>
              </a:ext>
            </a:extLst>
          </p:cNvPr>
          <p:cNvSpPr>
            <a:spLocks noGrp="1"/>
          </p:cNvSpPr>
          <p:nvPr>
            <p:ph type="ftr" sz="quarter" idx="11"/>
          </p:nvPr>
        </p:nvSpPr>
        <p:spPr>
          <a:xfrm>
            <a:off x="677334" y="6041362"/>
            <a:ext cx="6297612" cy="365125"/>
          </a:xfrm>
        </p:spPr>
        <p:txBody>
          <a:bodyPr vert="horz" lIns="91440" tIns="45720" rIns="91440" bIns="45720" rtlCol="0" anchor="ctr">
            <a:normAutofit/>
          </a:bodyPr>
          <a:lstStyle/>
          <a:p>
            <a:pPr>
              <a:lnSpc>
                <a:spcPct val="90000"/>
              </a:lnSpc>
              <a:spcAft>
                <a:spcPts val="600"/>
              </a:spcAft>
            </a:pPr>
            <a:r>
              <a:rPr lang="en-US" sz="700" kern="1200">
                <a:solidFill>
                  <a:schemeClr val="tx1">
                    <a:tint val="75000"/>
                  </a:schemeClr>
                </a:solidFill>
                <a:latin typeface="+mn-lt"/>
                <a:ea typeface="+mn-ea"/>
                <a:cs typeface="+mn-cs"/>
              </a:rPr>
              <a:t>
              </a:t>
            </a:r>
          </a:p>
        </p:txBody>
      </p:sp>
      <p:sp>
        <p:nvSpPr>
          <p:cNvPr id="4" name="Date Placeholder 3">
            <a:extLst>
              <a:ext uri="{FF2B5EF4-FFF2-40B4-BE49-F238E27FC236}">
                <a16:creationId xmlns:a16="http://schemas.microsoft.com/office/drawing/2014/main" id="{AE03036E-BD56-DEA0-0558-5E0377096F25}"/>
              </a:ext>
            </a:extLst>
          </p:cNvPr>
          <p:cNvSpPr>
            <a:spLocks noGrp="1"/>
          </p:cNvSpPr>
          <p:nvPr>
            <p:ph type="dt" sz="half" idx="10"/>
          </p:nvPr>
        </p:nvSpPr>
        <p:spPr>
          <a:xfrm>
            <a:off x="7205133" y="6041362"/>
            <a:ext cx="911939" cy="365125"/>
          </a:xfrm>
        </p:spPr>
        <p:txBody>
          <a:bodyPr vert="horz" lIns="91440" tIns="45720" rIns="91440" bIns="45720" rtlCol="0" anchor="ctr">
            <a:normAutofit/>
          </a:bodyPr>
          <a:lstStyle/>
          <a:p>
            <a:pPr>
              <a:spcAft>
                <a:spcPts val="600"/>
              </a:spcAft>
            </a:pPr>
            <a:fld id="{2292A7E9-BF4A-4B6A-90E9-FBE8B594C606}" type="datetime1">
              <a:rPr lang="en-US"/>
              <a:pPr>
                <a:spcAft>
                  <a:spcPts val="600"/>
                </a:spcAft>
              </a:pPr>
              <a:t>1/18/2025</a:t>
            </a:fld>
            <a:endParaRPr lang="en-US"/>
          </a:p>
        </p:txBody>
      </p:sp>
      <p:sp>
        <p:nvSpPr>
          <p:cNvPr id="6" name="Slide Number Placeholder 5">
            <a:extLst>
              <a:ext uri="{FF2B5EF4-FFF2-40B4-BE49-F238E27FC236}">
                <a16:creationId xmlns:a16="http://schemas.microsoft.com/office/drawing/2014/main" id="{0781B4D5-0AB2-00C9-E5AE-3A31EF742F2A}"/>
              </a:ext>
            </a:extLst>
          </p:cNvPr>
          <p:cNvSpPr>
            <a:spLocks noGrp="1"/>
          </p:cNvSpPr>
          <p:nvPr>
            <p:ph type="sldNum" sz="quarter" idx="12"/>
          </p:nvPr>
        </p:nvSpPr>
        <p:spPr>
          <a:xfrm>
            <a:off x="8590663" y="6041362"/>
            <a:ext cx="683339" cy="365125"/>
          </a:xfrm>
        </p:spPr>
        <p:txBody>
          <a:bodyPr vert="horz" lIns="91440" tIns="45720" rIns="91440" bIns="45720" rtlCol="0" anchor="ctr">
            <a:normAutofit/>
          </a:bodyPr>
          <a:lstStyle/>
          <a:p>
            <a:pPr>
              <a:spcAft>
                <a:spcPts val="600"/>
              </a:spcAft>
            </a:pPr>
            <a:fld id="{8DFDE724-0293-4953-AE9D-4D814FA589B0}" type="slidenum">
              <a:rPr lang="en-US"/>
              <a:pPr>
                <a:spcAft>
                  <a:spcPts val="600"/>
                </a:spcAft>
              </a:pPr>
              <a:t>2</a:t>
            </a:fld>
            <a:endParaRPr lang="en-US"/>
          </a:p>
        </p:txBody>
      </p:sp>
      <p:graphicFrame>
        <p:nvGraphicFramePr>
          <p:cNvPr id="24" name="TextBox 1">
            <a:extLst>
              <a:ext uri="{FF2B5EF4-FFF2-40B4-BE49-F238E27FC236}">
                <a16:creationId xmlns:a16="http://schemas.microsoft.com/office/drawing/2014/main" id="{11DC1784-EB3B-9A09-FCC8-288BA144E15C}"/>
              </a:ext>
            </a:extLst>
          </p:cNvPr>
          <p:cNvGraphicFramePr/>
          <p:nvPr>
            <p:extLst>
              <p:ext uri="{D42A27DB-BD31-4B8C-83A1-F6EECF244321}">
                <p14:modId xmlns:p14="http://schemas.microsoft.com/office/powerpoint/2010/main" val="1032416531"/>
              </p:ext>
            </p:extLst>
          </p:nvPr>
        </p:nvGraphicFramePr>
        <p:xfrm>
          <a:off x="1053774" y="1923751"/>
          <a:ext cx="2934714" cy="38807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6" name="Picture 75">
            <a:extLst>
              <a:ext uri="{FF2B5EF4-FFF2-40B4-BE49-F238E27FC236}">
                <a16:creationId xmlns:a16="http://schemas.microsoft.com/office/drawing/2014/main" id="{92BB39CF-5D5F-AF01-16C5-FB01811DEC5D}"/>
              </a:ext>
            </a:extLst>
          </p:cNvPr>
          <p:cNvPicPr>
            <a:picLocks noChangeAspect="1"/>
          </p:cNvPicPr>
          <p:nvPr/>
        </p:nvPicPr>
        <p:blipFill>
          <a:blip r:embed="rId7"/>
          <a:stretch>
            <a:fillRect/>
          </a:stretch>
        </p:blipFill>
        <p:spPr>
          <a:xfrm>
            <a:off x="4899454" y="2313798"/>
            <a:ext cx="6192793" cy="3115970"/>
          </a:xfrm>
          <a:prstGeom prst="rect">
            <a:avLst/>
          </a:prstGeom>
        </p:spPr>
      </p:pic>
      <p:sp>
        <p:nvSpPr>
          <p:cNvPr id="96" name="TextBox 95">
            <a:extLst>
              <a:ext uri="{FF2B5EF4-FFF2-40B4-BE49-F238E27FC236}">
                <a16:creationId xmlns:a16="http://schemas.microsoft.com/office/drawing/2014/main" id="{126062DD-2C69-22E4-ECAD-AD2236F2698B}"/>
              </a:ext>
            </a:extLst>
          </p:cNvPr>
          <p:cNvSpPr txBox="1"/>
          <p:nvPr/>
        </p:nvSpPr>
        <p:spPr>
          <a:xfrm>
            <a:off x="9454302" y="5434590"/>
            <a:ext cx="207559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t>Idsmed</a:t>
            </a:r>
            <a:r>
              <a:rPr lang="en-GB"/>
              <a:t> (2022)</a:t>
            </a:r>
          </a:p>
        </p:txBody>
      </p:sp>
    </p:spTree>
    <p:extLst>
      <p:ext uri="{BB962C8B-B14F-4D97-AF65-F5344CB8AC3E}">
        <p14:creationId xmlns:p14="http://schemas.microsoft.com/office/powerpoint/2010/main" val="2963625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EF10B9-D909-9FBA-33AB-9358CCAF492C}"/>
              </a:ext>
            </a:extLst>
          </p:cNvPr>
          <p:cNvSpPr>
            <a:spLocks noGrp="1"/>
          </p:cNvSpPr>
          <p:nvPr>
            <p:ph type="title"/>
          </p:nvPr>
        </p:nvSpPr>
        <p:spPr>
          <a:xfrm>
            <a:off x="1043950" y="1179151"/>
            <a:ext cx="3300646" cy="4463889"/>
          </a:xfrm>
        </p:spPr>
        <p:txBody>
          <a:bodyPr anchor="ctr">
            <a:normAutofit/>
          </a:bodyPr>
          <a:lstStyle/>
          <a:p>
            <a:endParaRPr lang="en-GB"/>
          </a:p>
        </p:txBody>
      </p:sp>
      <p:sp>
        <p:nvSpPr>
          <p:cNvPr id="10"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cxnSp>
        <p:nvCxnSpPr>
          <p:cNvPr id="12"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6" name="Content Placeholder 2">
            <a:extLst>
              <a:ext uri="{FF2B5EF4-FFF2-40B4-BE49-F238E27FC236}">
                <a16:creationId xmlns:a16="http://schemas.microsoft.com/office/drawing/2014/main" id="{96A8DC49-FBD0-655B-E097-33487F5F417E}"/>
              </a:ext>
            </a:extLst>
          </p:cNvPr>
          <p:cNvGraphicFramePr>
            <a:graphicFrameLocks noGrp="1"/>
          </p:cNvGraphicFramePr>
          <p:nvPr>
            <p:ph idx="1"/>
          </p:nvPr>
        </p:nvGraphicFramePr>
        <p:xfrm>
          <a:off x="4978918" y="1109145"/>
          <a:ext cx="6341016" cy="4603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pic>
        <p:nvPicPr>
          <p:cNvPr id="19" name="Picture 18" descr="A collage of several images of neuronal cells&#10;&#10;Description automatically generated">
            <a:extLst>
              <a:ext uri="{FF2B5EF4-FFF2-40B4-BE49-F238E27FC236}">
                <a16:creationId xmlns:a16="http://schemas.microsoft.com/office/drawing/2014/main" id="{5ADC5CD9-2298-7650-BFC8-2A623911B733}"/>
              </a:ext>
            </a:extLst>
          </p:cNvPr>
          <p:cNvPicPr>
            <a:picLocks noChangeAspect="1"/>
          </p:cNvPicPr>
          <p:nvPr/>
        </p:nvPicPr>
        <p:blipFill>
          <a:blip r:embed="rId7"/>
          <a:stretch>
            <a:fillRect/>
          </a:stretch>
        </p:blipFill>
        <p:spPr>
          <a:xfrm>
            <a:off x="142102" y="1446384"/>
            <a:ext cx="5121877" cy="3676909"/>
          </a:xfrm>
          <a:prstGeom prst="rect">
            <a:avLst/>
          </a:prstGeom>
        </p:spPr>
      </p:pic>
      <p:sp>
        <p:nvSpPr>
          <p:cNvPr id="24" name="TextBox 23">
            <a:extLst>
              <a:ext uri="{FF2B5EF4-FFF2-40B4-BE49-F238E27FC236}">
                <a16:creationId xmlns:a16="http://schemas.microsoft.com/office/drawing/2014/main" id="{9DE71BA1-E91D-5965-532D-F9E40D87D0EC}"/>
              </a:ext>
            </a:extLst>
          </p:cNvPr>
          <p:cNvSpPr txBox="1"/>
          <p:nvPr/>
        </p:nvSpPr>
        <p:spPr>
          <a:xfrm>
            <a:off x="223298" y="4990137"/>
            <a:ext cx="115959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(Merck, 2018)</a:t>
            </a:r>
          </a:p>
        </p:txBody>
      </p:sp>
    </p:spTree>
    <p:extLst>
      <p:ext uri="{BB962C8B-B14F-4D97-AF65-F5344CB8AC3E}">
        <p14:creationId xmlns:p14="http://schemas.microsoft.com/office/powerpoint/2010/main" val="2941762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96B07F-AF6E-B1E8-43E1-03E003E8841F}"/>
              </a:ext>
            </a:extLst>
          </p:cNvPr>
          <p:cNvSpPr>
            <a:spLocks noGrp="1"/>
          </p:cNvSpPr>
          <p:nvPr>
            <p:ph idx="1"/>
          </p:nvPr>
        </p:nvSpPr>
        <p:spPr>
          <a:xfrm>
            <a:off x="432741" y="909405"/>
            <a:ext cx="5220430" cy="3701270"/>
          </a:xfrm>
        </p:spPr>
        <p:txBody>
          <a:bodyPr>
            <a:normAutofit/>
          </a:bodyPr>
          <a:lstStyle/>
          <a:p>
            <a:pPr>
              <a:lnSpc>
                <a:spcPct val="90000"/>
              </a:lnSpc>
            </a:pPr>
            <a:r>
              <a:rPr lang="en-US" sz="1300">
                <a:latin typeface="Arial Nova"/>
              </a:rPr>
              <a:t>Another significant aspect of the first thousand days are the influences and the environment surrounding the child. Although the importance of this has only been thought of more recently, Vygotsky and Bronfenbrenner are two theorists who appreciated the significance of sociocultural influences and the impact it would have on a childs development. Vygotsky (1978) saw development as a socially transmitted process where children developed their skills and knowledge through their dialogue with older, more skilled adults. Parents who regularly read and engage in play with their child will have a positive effect on the child’s language skills. Sadownik (2023) explains Bronfenbrenner’s</a:t>
            </a:r>
            <a:r>
              <a:rPr lang="en-US" sz="1300" b="1">
                <a:latin typeface="Arial Nova"/>
              </a:rPr>
              <a:t> </a:t>
            </a:r>
            <a:r>
              <a:rPr lang="en-US" sz="1300">
                <a:latin typeface="Arial Nova"/>
              </a:rPr>
              <a:t>ecological systems theory as exploring the social context and the complexity of relationships that shape and define a child’s development. If a child is born in a deprived area, it may be assumed that the adults surrounding them may not be as educated as someone from an affluent area. Therefore, the child would already be at a disadvantage compared to someone living in a wealthier area. </a:t>
            </a:r>
            <a:r>
              <a:rPr lang="en-US" sz="1300">
                <a:latin typeface="Arial Nova"/>
                <a:ea typeface="Arial Nova"/>
                <a:cs typeface="Arial Nova"/>
              </a:rPr>
              <a:t> </a:t>
            </a:r>
            <a:endParaRPr lang="en-GB" sz="1300"/>
          </a:p>
        </p:txBody>
      </p:sp>
      <p:pic>
        <p:nvPicPr>
          <p:cNvPr id="4" name="Picture 3" descr="A diagram illustrating Bronfenbrenner's ecological systems theory. concentric circles outlining the different system from chronosystem to the individual in the middle, and labels of what encompasses each system.">
            <a:extLst>
              <a:ext uri="{FF2B5EF4-FFF2-40B4-BE49-F238E27FC236}">
                <a16:creationId xmlns:a16="http://schemas.microsoft.com/office/drawing/2014/main" id="{C642B016-A3FC-8286-20D2-2AD77EEC9C06}"/>
              </a:ext>
            </a:extLst>
          </p:cNvPr>
          <p:cNvPicPr>
            <a:picLocks noChangeAspect="1"/>
          </p:cNvPicPr>
          <p:nvPr/>
        </p:nvPicPr>
        <p:blipFill>
          <a:blip r:embed="rId2"/>
          <a:stretch>
            <a:fillRect/>
          </a:stretch>
        </p:blipFill>
        <p:spPr>
          <a:xfrm>
            <a:off x="6564016" y="1711512"/>
            <a:ext cx="3145536" cy="3145536"/>
          </a:xfrm>
          <a:prstGeom prst="rect">
            <a:avLst/>
          </a:prstGeom>
        </p:spPr>
      </p:pic>
      <p:sp>
        <p:nvSpPr>
          <p:cNvPr id="6" name="TextBox 5">
            <a:extLst>
              <a:ext uri="{FF2B5EF4-FFF2-40B4-BE49-F238E27FC236}">
                <a16:creationId xmlns:a16="http://schemas.microsoft.com/office/drawing/2014/main" id="{75E1EB78-AE46-41BB-554A-05E9B2DE952B}"/>
              </a:ext>
            </a:extLst>
          </p:cNvPr>
          <p:cNvSpPr txBox="1"/>
          <p:nvPr/>
        </p:nvSpPr>
        <p:spPr>
          <a:xfrm>
            <a:off x="876787" y="4525696"/>
            <a:ext cx="434245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For more information on the first thousand days please click </a:t>
            </a:r>
            <a:r>
              <a:rPr lang="en-GB">
                <a:hlinkClick r:id="rId3"/>
              </a:rPr>
              <a:t>here</a:t>
            </a:r>
            <a:r>
              <a:rPr lang="en-GB"/>
              <a:t> for the NHS the first 1000 days </a:t>
            </a:r>
            <a:r>
              <a:rPr lang="en-GB" err="1"/>
              <a:t>programe</a:t>
            </a:r>
            <a:r>
              <a:rPr lang="en-GB"/>
              <a:t> </a:t>
            </a:r>
          </a:p>
        </p:txBody>
      </p:sp>
    </p:spTree>
    <p:extLst>
      <p:ext uri="{BB962C8B-B14F-4D97-AF65-F5344CB8AC3E}">
        <p14:creationId xmlns:p14="http://schemas.microsoft.com/office/powerpoint/2010/main" val="475280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Freeform: Shape 26">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DC70363-DEE1-6C73-348E-DFF4A0BFDE4F}"/>
              </a:ext>
            </a:extLst>
          </p:cNvPr>
          <p:cNvSpPr>
            <a:spLocks noGrp="1"/>
          </p:cNvSpPr>
          <p:nvPr>
            <p:ph type="title"/>
          </p:nvPr>
        </p:nvSpPr>
        <p:spPr>
          <a:xfrm>
            <a:off x="7181723" y="609600"/>
            <a:ext cx="4512989" cy="2227730"/>
          </a:xfrm>
        </p:spPr>
        <p:txBody>
          <a:bodyPr anchor="ctr">
            <a:normAutofit/>
          </a:bodyPr>
          <a:lstStyle/>
          <a:p>
            <a:r>
              <a:rPr lang="en-GB">
                <a:solidFill>
                  <a:srgbClr val="FFFFFF"/>
                </a:solidFill>
              </a:rPr>
              <a:t>What is exceptional caregiving?</a:t>
            </a:r>
            <a:endParaRPr lang="en-US">
              <a:solidFill>
                <a:srgbClr val="FFFFFF"/>
              </a:solidFill>
            </a:endParaRPr>
          </a:p>
        </p:txBody>
      </p:sp>
      <p:pic>
        <p:nvPicPr>
          <p:cNvPr id="4" name="Picture 3">
            <a:extLst>
              <a:ext uri="{FF2B5EF4-FFF2-40B4-BE49-F238E27FC236}">
                <a16:creationId xmlns:a16="http://schemas.microsoft.com/office/drawing/2014/main" id="{EB0E5E07-D98B-9738-DA09-13DF045EEC70}"/>
              </a:ext>
            </a:extLst>
          </p:cNvPr>
          <p:cNvPicPr>
            <a:picLocks noChangeAspect="1"/>
          </p:cNvPicPr>
          <p:nvPr/>
        </p:nvPicPr>
        <p:blipFill>
          <a:blip r:embed="rId2"/>
          <a:stretch>
            <a:fillRect/>
          </a:stretch>
        </p:blipFill>
        <p:spPr>
          <a:xfrm>
            <a:off x="757251" y="1598093"/>
            <a:ext cx="3856774" cy="3750712"/>
          </a:xfrm>
          <a:prstGeom prst="rect">
            <a:avLst/>
          </a:prstGeom>
        </p:spPr>
      </p:pic>
      <p:sp>
        <p:nvSpPr>
          <p:cNvPr id="3" name="Content Placeholder 2">
            <a:extLst>
              <a:ext uri="{FF2B5EF4-FFF2-40B4-BE49-F238E27FC236}">
                <a16:creationId xmlns:a16="http://schemas.microsoft.com/office/drawing/2014/main" id="{8F225301-9376-A854-65E7-B6966A55F782}"/>
              </a:ext>
            </a:extLst>
          </p:cNvPr>
          <p:cNvSpPr>
            <a:spLocks noGrp="1"/>
          </p:cNvSpPr>
          <p:nvPr>
            <p:ph idx="1"/>
          </p:nvPr>
        </p:nvSpPr>
        <p:spPr>
          <a:xfrm>
            <a:off x="7181725" y="2837329"/>
            <a:ext cx="4512988" cy="3317938"/>
          </a:xfrm>
        </p:spPr>
        <p:txBody>
          <a:bodyPr vert="horz" lIns="91440" tIns="45720" rIns="91440" bIns="45720" rtlCol="0" anchor="t">
            <a:normAutofit/>
          </a:bodyPr>
          <a:lstStyle/>
          <a:p>
            <a:pPr>
              <a:lnSpc>
                <a:spcPct val="90000"/>
              </a:lnSpc>
            </a:pPr>
            <a:r>
              <a:rPr lang="en-US" sz="1400">
                <a:solidFill>
                  <a:srgbClr val="FFFFFF"/>
                </a:solidFill>
                <a:latin typeface="Arial"/>
                <a:cs typeface="Arial"/>
              </a:rPr>
              <a:t>Exceptional caregiving can come in many forms and has many attributes. It is supporting the holistic development of a child by establishing relationships, recognising their needs, responding to them and being an enabling adult for them. The Education Hub (no date) believes intimate caregiving relationships through primary caregiving support building trust and reassurance for infants.</a:t>
            </a:r>
            <a:endParaRPr lang="en-GB" sz="1400">
              <a:solidFill>
                <a:srgbClr val="FFFFFF"/>
              </a:solidFill>
              <a:latin typeface="Arial"/>
              <a:cs typeface="Arial"/>
            </a:endParaRPr>
          </a:p>
          <a:p>
            <a:pPr>
              <a:lnSpc>
                <a:spcPct val="90000"/>
              </a:lnSpc>
            </a:pPr>
            <a:r>
              <a:rPr lang="en-US" sz="1400">
                <a:solidFill>
                  <a:srgbClr val="FFFFFF"/>
                </a:solidFill>
                <a:latin typeface="Arial"/>
                <a:cs typeface="Arial"/>
              </a:rPr>
              <a:t>Nurturing care framework (2020) sets out five key features for nurturing care. These are good health, adequate nutrition, safety and security, responsive caregiving, and opportunities for learning. As far as safety and security is concerned, it can be argued that a relationship will need to be established to provide the best care. </a:t>
            </a:r>
            <a:endParaRPr lang="en-GB" sz="1400">
              <a:solidFill>
                <a:srgbClr val="FFFFFF"/>
              </a:solidFill>
              <a:latin typeface="Arial"/>
              <a:cs typeface="Arial"/>
            </a:endParaRPr>
          </a:p>
          <a:p>
            <a:pPr>
              <a:lnSpc>
                <a:spcPct val="90000"/>
              </a:lnSpc>
            </a:pPr>
            <a:endParaRPr lang="en-GB" sz="1400">
              <a:solidFill>
                <a:srgbClr val="FFFFFF"/>
              </a:solidFill>
            </a:endParaRPr>
          </a:p>
        </p:txBody>
      </p:sp>
      <p:sp>
        <p:nvSpPr>
          <p:cNvPr id="5" name="TextBox 4">
            <a:extLst>
              <a:ext uri="{FF2B5EF4-FFF2-40B4-BE49-F238E27FC236}">
                <a16:creationId xmlns:a16="http://schemas.microsoft.com/office/drawing/2014/main" id="{637AA674-318D-7C51-1408-8CD2B0A465D1}"/>
              </a:ext>
            </a:extLst>
          </p:cNvPr>
          <p:cNvSpPr txBox="1"/>
          <p:nvPr/>
        </p:nvSpPr>
        <p:spPr>
          <a:xfrm>
            <a:off x="869156" y="5417343"/>
            <a:ext cx="192881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err="1"/>
              <a:t>Researchgate</a:t>
            </a:r>
            <a:r>
              <a:rPr lang="en-GB" sz="1000"/>
              <a:t> (2020)</a:t>
            </a:r>
          </a:p>
        </p:txBody>
      </p:sp>
    </p:spTree>
    <p:extLst>
      <p:ext uri="{BB962C8B-B14F-4D97-AF65-F5344CB8AC3E}">
        <p14:creationId xmlns:p14="http://schemas.microsoft.com/office/powerpoint/2010/main" val="4164811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BF62D-C82B-D20E-7EC5-C83B4B25F942}"/>
              </a:ext>
            </a:extLst>
          </p:cNvPr>
          <p:cNvSpPr>
            <a:spLocks noGrp="1"/>
          </p:cNvSpPr>
          <p:nvPr>
            <p:ph type="title"/>
          </p:nvPr>
        </p:nvSpPr>
        <p:spPr/>
        <p:txBody>
          <a:bodyPr/>
          <a:lstStyle/>
          <a:p>
            <a:r>
              <a:rPr lang="en-GB"/>
              <a:t>Relationships and Caregiving</a:t>
            </a:r>
          </a:p>
        </p:txBody>
      </p:sp>
      <p:sp>
        <p:nvSpPr>
          <p:cNvPr id="3" name="Content Placeholder 2">
            <a:extLst>
              <a:ext uri="{FF2B5EF4-FFF2-40B4-BE49-F238E27FC236}">
                <a16:creationId xmlns:a16="http://schemas.microsoft.com/office/drawing/2014/main" id="{460B751A-1508-7CE8-6810-506DAD53A04F}"/>
              </a:ext>
            </a:extLst>
          </p:cNvPr>
          <p:cNvSpPr>
            <a:spLocks noGrp="1"/>
          </p:cNvSpPr>
          <p:nvPr>
            <p:ph idx="1"/>
          </p:nvPr>
        </p:nvSpPr>
        <p:spPr>
          <a:xfrm>
            <a:off x="4982634" y="2027239"/>
            <a:ext cx="5148618" cy="3880773"/>
          </a:xfrm>
        </p:spPr>
        <p:txBody>
          <a:bodyPr vert="horz" lIns="91440" tIns="45720" rIns="91440" bIns="45720" rtlCol="0" anchor="t">
            <a:normAutofit lnSpcReduction="10000"/>
          </a:bodyPr>
          <a:lstStyle/>
          <a:p>
            <a:r>
              <a:rPr lang="en-US" sz="1200">
                <a:solidFill>
                  <a:schemeClr val="tx1"/>
                </a:solidFill>
                <a:latin typeface="Arial"/>
                <a:cs typeface="Arial"/>
              </a:rPr>
              <a:t>It is interesting to explore the relevance of relationships regarding providing exceptional caregiving. Bowlby’s attachment theory (1979) suggests that experiences of relationships with their caregivers at an early age will mold how they view themselves and form a basis of how they view relationships and what to expect from them. Establishing healthy relationships within the setting and creating positive attachment experiences will be an advantage. Crowley (2017) discusses how securely attached infants will be more confident and self-reliant and suggests it could promote emotional regulation skills. The relationship between the settings and the parents must also be considered when trying to achieve exceptional caregiving. Brodie (2018) mentions how a key person in a setting is someone who has special responsibility for their key children, their family and any other agencies involved with the family. This approach reflects the application of attachment theory, which suggests that it improves a baby’s emotional well-being and if they have at least one adult who they can bond with and form an attachment. The impact of relationships in the first thousand days will carry throughout a person’s life. Centre for community child health (2017) state a secure attachment is associated with improved developmental outcomes in later life, including greater self-reliance, self-efficacy, empathy, and social competence.</a:t>
            </a:r>
            <a:endParaRPr lang="en-GB" sz="1200">
              <a:solidFill>
                <a:schemeClr val="tx1"/>
              </a:solidFill>
              <a:latin typeface="Arial"/>
              <a:cs typeface="Arial"/>
            </a:endParaRPr>
          </a:p>
        </p:txBody>
      </p:sp>
      <p:pic>
        <p:nvPicPr>
          <p:cNvPr id="4" name="Picture 3" descr="A group of children playing with a teacher&#10;&#10;AI-generated content may be incorrect.">
            <a:extLst>
              <a:ext uri="{FF2B5EF4-FFF2-40B4-BE49-F238E27FC236}">
                <a16:creationId xmlns:a16="http://schemas.microsoft.com/office/drawing/2014/main" id="{4C52EFB2-7EBD-9CC4-B586-30913F6F8DC3}"/>
              </a:ext>
            </a:extLst>
          </p:cNvPr>
          <p:cNvPicPr>
            <a:picLocks noChangeAspect="1"/>
          </p:cNvPicPr>
          <p:nvPr/>
        </p:nvPicPr>
        <p:blipFill>
          <a:blip r:embed="rId2"/>
          <a:stretch>
            <a:fillRect/>
          </a:stretch>
        </p:blipFill>
        <p:spPr>
          <a:xfrm>
            <a:off x="676275" y="2109788"/>
            <a:ext cx="3943350" cy="2628900"/>
          </a:xfrm>
          <a:prstGeom prst="rect">
            <a:avLst/>
          </a:prstGeom>
        </p:spPr>
      </p:pic>
      <p:sp>
        <p:nvSpPr>
          <p:cNvPr id="5" name="TextBox 4">
            <a:extLst>
              <a:ext uri="{FF2B5EF4-FFF2-40B4-BE49-F238E27FC236}">
                <a16:creationId xmlns:a16="http://schemas.microsoft.com/office/drawing/2014/main" id="{45ECEC93-46C0-FB32-D1B5-DE83C43C39D5}"/>
              </a:ext>
            </a:extLst>
          </p:cNvPr>
          <p:cNvSpPr txBox="1"/>
          <p:nvPr/>
        </p:nvSpPr>
        <p:spPr>
          <a:xfrm>
            <a:off x="678584" y="4735080"/>
            <a:ext cx="209694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t>Wallace, 2017)</a:t>
            </a:r>
          </a:p>
        </p:txBody>
      </p:sp>
    </p:spTree>
    <p:extLst>
      <p:ext uri="{BB962C8B-B14F-4D97-AF65-F5344CB8AC3E}">
        <p14:creationId xmlns:p14="http://schemas.microsoft.com/office/powerpoint/2010/main" val="3794021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AEACD3-6CBC-010D-278D-A5D732780066}"/>
              </a:ext>
            </a:extLst>
          </p:cNvPr>
          <p:cNvSpPr>
            <a:spLocks noGrp="1"/>
          </p:cNvSpPr>
          <p:nvPr>
            <p:ph type="title"/>
          </p:nvPr>
        </p:nvSpPr>
        <p:spPr>
          <a:xfrm>
            <a:off x="1043950" y="1179151"/>
            <a:ext cx="3300646" cy="4463889"/>
          </a:xfrm>
        </p:spPr>
        <p:txBody>
          <a:bodyPr anchor="ctr">
            <a:normAutofit/>
          </a:bodyPr>
          <a:lstStyle/>
          <a:p>
            <a:r>
              <a:rPr lang="en-GB"/>
              <a:t>Enabling adults</a:t>
            </a:r>
          </a:p>
        </p:txBody>
      </p:sp>
      <p:sp>
        <p:nvSpPr>
          <p:cNvPr id="10"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cxnSp>
        <p:nvCxnSpPr>
          <p:cNvPr id="12"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1E8A429-C2C8-F4E6-645C-4C78E67E9744}"/>
              </a:ext>
            </a:extLst>
          </p:cNvPr>
          <p:cNvSpPr>
            <a:spLocks noGrp="1"/>
          </p:cNvSpPr>
          <p:nvPr>
            <p:ph idx="1"/>
          </p:nvPr>
        </p:nvSpPr>
        <p:spPr>
          <a:xfrm>
            <a:off x="4978918" y="1109145"/>
            <a:ext cx="6341016" cy="4603900"/>
          </a:xfrm>
        </p:spPr>
        <p:txBody>
          <a:bodyPr vert="horz" lIns="91440" tIns="45720" rIns="91440" bIns="45720" rtlCol="0" anchor="ctr">
            <a:normAutofit/>
          </a:bodyPr>
          <a:lstStyle/>
          <a:p>
            <a:pPr>
              <a:lnSpc>
                <a:spcPct val="90000"/>
              </a:lnSpc>
            </a:pPr>
            <a:r>
              <a:rPr lang="en-US" sz="1500">
                <a:latin typeface="Arial"/>
                <a:cs typeface="Arial"/>
              </a:rPr>
              <a:t>A child will develop and learn easier with an enabling adult to support them. It can be seen in Vygotsky’s zone of proximal development when practitioners guide children towards performing tasks that are slightly beyond their current ability (Dolya, 2010). An enabling adult will provide a safe and welcoming space for the child so they feel they can go off and explore. This is important as by creating an enabling environment is supporting inclusive practice and </a:t>
            </a:r>
            <a:r>
              <a:rPr lang="en-US" sz="1500" err="1">
                <a:latin typeface="Arial"/>
                <a:cs typeface="Arial"/>
              </a:rPr>
              <a:t>minimising</a:t>
            </a:r>
            <a:r>
              <a:rPr lang="en-US" sz="1500">
                <a:latin typeface="Arial"/>
                <a:cs typeface="Arial"/>
              </a:rPr>
              <a:t> potential barriers to learning and support effective development. They will provide learning opportunities by presenting sensory rich, fun, educational environments to support learning and development. Welsh Government (2023) state an enabling adult will be able to notice changes and </a:t>
            </a:r>
            <a:r>
              <a:rPr lang="en-US" sz="1500" err="1">
                <a:latin typeface="Arial"/>
                <a:cs typeface="Arial"/>
              </a:rPr>
              <a:t>recognise</a:t>
            </a:r>
            <a:r>
              <a:rPr lang="en-US" sz="1500">
                <a:latin typeface="Arial"/>
                <a:cs typeface="Arial"/>
              </a:rPr>
              <a:t> where they are developing. To do this, practitioners will need to observe the children so they can gain an understanding of their capabilities. Connect childcare (2024) express how observations help early years educators understand children’s development, allowing for a </a:t>
            </a:r>
            <a:r>
              <a:rPr lang="en-US" sz="1500" err="1">
                <a:latin typeface="Arial"/>
                <a:cs typeface="Arial"/>
              </a:rPr>
              <a:t>personalised</a:t>
            </a:r>
            <a:r>
              <a:rPr lang="en-US" sz="1500">
                <a:latin typeface="Arial"/>
                <a:cs typeface="Arial"/>
              </a:rPr>
              <a:t> learning experiences to be created that is tailored to each </a:t>
            </a:r>
            <a:r>
              <a:rPr lang="en-US" sz="1500" err="1">
                <a:latin typeface="Arial"/>
                <a:cs typeface="Arial"/>
              </a:rPr>
              <a:t>childs</a:t>
            </a:r>
            <a:r>
              <a:rPr lang="en-US" sz="1500">
                <a:latin typeface="Arial"/>
                <a:cs typeface="Arial"/>
              </a:rPr>
              <a:t> needs and interests. They will also pick up signs and symptoms if the child is unwell or acting out of character and be able to respond to the situation. Responsive caregiving is acknowledging when a child needs something and responding to the need. </a:t>
            </a:r>
          </a:p>
        </p:txBody>
      </p:sp>
      <p:sp>
        <p:nvSpPr>
          <p:cNvPr id="14"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23403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F7C8F-3BD8-A0E5-FEF6-541D15269813}"/>
              </a:ext>
            </a:extLst>
          </p:cNvPr>
          <p:cNvSpPr>
            <a:spLocks noGrp="1"/>
          </p:cNvSpPr>
          <p:nvPr>
            <p:ph type="title"/>
          </p:nvPr>
        </p:nvSpPr>
        <p:spPr>
          <a:xfrm>
            <a:off x="677334" y="609600"/>
            <a:ext cx="8596668" cy="1320800"/>
          </a:xfrm>
        </p:spPr>
        <p:txBody>
          <a:bodyPr anchor="t">
            <a:normAutofit/>
          </a:bodyPr>
          <a:lstStyle/>
          <a:p>
            <a:r>
              <a:rPr lang="en-GB"/>
              <a:t>An example...</a:t>
            </a:r>
          </a:p>
        </p:txBody>
      </p:sp>
      <p:pic>
        <p:nvPicPr>
          <p:cNvPr id="4" name="Picture 3" descr="Coler">
            <a:extLst>
              <a:ext uri="{FF2B5EF4-FFF2-40B4-BE49-F238E27FC236}">
                <a16:creationId xmlns:a16="http://schemas.microsoft.com/office/drawing/2014/main" id="{C1698CF6-80A8-2828-457C-B25B7E9EC452}"/>
              </a:ext>
            </a:extLst>
          </p:cNvPr>
          <p:cNvPicPr>
            <a:picLocks noChangeAspect="1"/>
          </p:cNvPicPr>
          <p:nvPr/>
        </p:nvPicPr>
        <p:blipFill>
          <a:blip r:embed="rId2"/>
          <a:stretch>
            <a:fillRect/>
          </a:stretch>
        </p:blipFill>
        <p:spPr>
          <a:xfrm>
            <a:off x="817474" y="2159331"/>
            <a:ext cx="5283289" cy="2562395"/>
          </a:xfrm>
          <a:prstGeom prst="rect">
            <a:avLst/>
          </a:prstGeom>
        </p:spPr>
      </p:pic>
      <p:sp>
        <p:nvSpPr>
          <p:cNvPr id="3" name="Content Placeholder 2">
            <a:extLst>
              <a:ext uri="{FF2B5EF4-FFF2-40B4-BE49-F238E27FC236}">
                <a16:creationId xmlns:a16="http://schemas.microsoft.com/office/drawing/2014/main" id="{94EE3609-FFD0-8750-409A-65DA6F4FBD5E}"/>
              </a:ext>
            </a:extLst>
          </p:cNvPr>
          <p:cNvSpPr>
            <a:spLocks noGrp="1"/>
          </p:cNvSpPr>
          <p:nvPr>
            <p:ph idx="1"/>
          </p:nvPr>
        </p:nvSpPr>
        <p:spPr>
          <a:xfrm>
            <a:off x="6416039" y="2160589"/>
            <a:ext cx="2927185" cy="3880773"/>
          </a:xfrm>
        </p:spPr>
        <p:txBody>
          <a:bodyPr vert="horz" lIns="91440" tIns="45720" rIns="91440" bIns="45720" rtlCol="0" anchor="t">
            <a:normAutofit/>
          </a:bodyPr>
          <a:lstStyle/>
          <a:p>
            <a:pPr>
              <a:lnSpc>
                <a:spcPct val="90000"/>
              </a:lnSpc>
            </a:pPr>
            <a:r>
              <a:rPr lang="en-US" sz="1200" dirty="0">
                <a:latin typeface="Arial"/>
                <a:cs typeface="Arial"/>
              </a:rPr>
              <a:t>In an early years setting, an infant may be crying because they need their nappy changed. To provide exceptional caregiving a practitioner will respond quickly and efficiently to the infant fulfilling their need. They will use eye contact, physical touch and narrate what is happening. Pikler viewed interactions such as this as opportunities to learn. She believed that the caregiver should follow a gentle, mindful pattern. Communicate clearly about what will happen next and to wait for the child’s response. By doing this it is using a respectful approach that </a:t>
            </a:r>
            <a:r>
              <a:rPr lang="en-US" sz="1200">
                <a:latin typeface="Arial"/>
                <a:cs typeface="Arial"/>
              </a:rPr>
              <a:t>will help build the child’s sense of worth. Kayir (2022) suggests </a:t>
            </a:r>
            <a:r>
              <a:rPr lang="en-US" sz="1200" dirty="0">
                <a:latin typeface="Arial"/>
                <a:cs typeface="Arial"/>
              </a:rPr>
              <a:t>that the Pikler approach is different to other theories as unlike others, she specifically focuses on 0–3-year-olds.</a:t>
            </a:r>
            <a:endParaRPr lang="en-GB" sz="1200" dirty="0">
              <a:latin typeface="Arial"/>
              <a:cs typeface="Arial"/>
            </a:endParaRPr>
          </a:p>
          <a:p>
            <a:pPr>
              <a:lnSpc>
                <a:spcPct val="90000"/>
              </a:lnSpc>
            </a:pPr>
            <a:endParaRPr lang="en-GB" sz="1200"/>
          </a:p>
        </p:txBody>
      </p:sp>
      <p:sp>
        <p:nvSpPr>
          <p:cNvPr id="5" name="TextBox 4">
            <a:extLst>
              <a:ext uri="{FF2B5EF4-FFF2-40B4-BE49-F238E27FC236}">
                <a16:creationId xmlns:a16="http://schemas.microsoft.com/office/drawing/2014/main" id="{DB3130B5-92D5-29DA-29A3-53B708E28AFF}"/>
              </a:ext>
            </a:extLst>
          </p:cNvPr>
          <p:cNvSpPr txBox="1"/>
          <p:nvPr/>
        </p:nvSpPr>
        <p:spPr>
          <a:xfrm>
            <a:off x="820615" y="4724400"/>
            <a:ext cx="21248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Pampers (2020)</a:t>
            </a:r>
          </a:p>
        </p:txBody>
      </p:sp>
    </p:spTree>
    <p:extLst>
      <p:ext uri="{BB962C8B-B14F-4D97-AF65-F5344CB8AC3E}">
        <p14:creationId xmlns:p14="http://schemas.microsoft.com/office/powerpoint/2010/main" val="149891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9" name="Straight Connector 8">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0" name="Rectangle 19">
            <a:extLst>
              <a:ext uri="{FF2B5EF4-FFF2-40B4-BE49-F238E27FC236}">
                <a16:creationId xmlns:a16="http://schemas.microsoft.com/office/drawing/2014/main" id="{DD6BC9EB-F181-48AB-BCA2-3D1DB20D2D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64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AB35F0-5D50-B50D-31AA-FFEEA5B096CA}"/>
              </a:ext>
            </a:extLst>
          </p:cNvPr>
          <p:cNvSpPr>
            <a:spLocks noGrp="1"/>
          </p:cNvSpPr>
          <p:nvPr>
            <p:ph type="title"/>
          </p:nvPr>
        </p:nvSpPr>
        <p:spPr>
          <a:xfrm>
            <a:off x="1507066" y="999460"/>
            <a:ext cx="5698067" cy="4479852"/>
          </a:xfrm>
        </p:spPr>
        <p:txBody>
          <a:bodyPr vert="horz" lIns="91440" tIns="45720" rIns="91440" bIns="45720" rtlCol="0" anchor="ctr">
            <a:normAutofit/>
          </a:bodyPr>
          <a:lstStyle/>
          <a:p>
            <a:pPr algn="r"/>
            <a:r>
              <a:rPr lang="en-US" sz="5400"/>
              <a:t>Professional Practice</a:t>
            </a:r>
          </a:p>
        </p:txBody>
      </p:sp>
      <p:sp>
        <p:nvSpPr>
          <p:cNvPr id="22" name="Isosceles Triangle 21">
            <a:extLst>
              <a:ext uri="{FF2B5EF4-FFF2-40B4-BE49-F238E27FC236}">
                <a16:creationId xmlns:a16="http://schemas.microsoft.com/office/drawing/2014/main" id="{D33AAA80-39DC-4020-9BFF-0718F35C7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24" name="Straight Connector 23">
            <a:extLst>
              <a:ext uri="{FF2B5EF4-FFF2-40B4-BE49-F238E27FC236}">
                <a16:creationId xmlns:a16="http://schemas.microsoft.com/office/drawing/2014/main" id="{C9C5D90B-7EE3-4D26-AB7D-A5A3A6E112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4656" y="1639186"/>
            <a:ext cx="0" cy="3200400"/>
          </a:xfrm>
          <a:prstGeom prst="line">
            <a:avLst/>
          </a:prstGeom>
        </p:spPr>
        <p:style>
          <a:lnRef idx="1">
            <a:schemeClr val="accent1"/>
          </a:lnRef>
          <a:fillRef idx="0">
            <a:schemeClr val="accent1"/>
          </a:fillRef>
          <a:effectRef idx="0">
            <a:schemeClr val="accent1"/>
          </a:effectRef>
          <a:fontRef idx="minor">
            <a:schemeClr val="tx1"/>
          </a:fontRef>
        </p:style>
      </p:cxnSp>
      <p:sp>
        <p:nvSpPr>
          <p:cNvPr id="26" name="Isosceles Triangle 25">
            <a:extLst>
              <a:ext uri="{FF2B5EF4-FFF2-40B4-BE49-F238E27FC236}">
                <a16:creationId xmlns:a16="http://schemas.microsoft.com/office/drawing/2014/main" id="{1177F295-741F-4EFF-B0CA-BE69295AD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flipV="1">
            <a:off x="11349404" y="1217756"/>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588103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F1D608F-0BF6-72CB-8765-5E3BFA9C1D14}"/>
              </a:ext>
            </a:extLst>
          </p:cNvPr>
          <p:cNvSpPr>
            <a:spLocks noGrp="1"/>
          </p:cNvSpPr>
          <p:nvPr>
            <p:ph idx="1"/>
          </p:nvPr>
        </p:nvSpPr>
        <p:spPr>
          <a:xfrm>
            <a:off x="677334" y="1253067"/>
            <a:ext cx="6155266" cy="4351866"/>
          </a:xfrm>
        </p:spPr>
        <p:txBody>
          <a:bodyPr vert="horz" lIns="91440" tIns="45720" rIns="91440" bIns="45720" rtlCol="0" anchor="ctr">
            <a:normAutofit/>
          </a:bodyPr>
          <a:lstStyle/>
          <a:p>
            <a:pPr>
              <a:lnSpc>
                <a:spcPct val="90000"/>
              </a:lnSpc>
            </a:pPr>
            <a:r>
              <a:rPr lang="en-US" sz="1500">
                <a:latin typeface="Arial"/>
                <a:cs typeface="Arial"/>
              </a:rPr>
              <a:t>The role of an early years practitioner is complex to maintain an effective pedagogy and to consider all the aspects of a </a:t>
            </a:r>
            <a:r>
              <a:rPr lang="en-US" sz="1500" err="1">
                <a:latin typeface="Arial"/>
                <a:cs typeface="Arial"/>
              </a:rPr>
              <a:t>childs</a:t>
            </a:r>
            <a:r>
              <a:rPr lang="en-US" sz="1500">
                <a:latin typeface="Arial"/>
                <a:cs typeface="Arial"/>
              </a:rPr>
              <a:t> holistic development. On the non maintained setting curriculum, it expresses that early years practitioners ‘should set the expectation for learning by creating emotionally safe environments that support children to begin to express and regulate their feelings and </a:t>
            </a:r>
            <a:r>
              <a:rPr lang="en-US" sz="1500" err="1">
                <a:latin typeface="Arial"/>
                <a:cs typeface="Arial"/>
              </a:rPr>
              <a:t>behaviours</a:t>
            </a:r>
            <a:r>
              <a:rPr lang="en-US" sz="1500">
                <a:latin typeface="Arial"/>
                <a:cs typeface="Arial"/>
              </a:rPr>
              <a:t> in positive ways’ (Welsh Government, 2024). Other qualities also being providing adequate nutrition, promoting independence, being reliable and approachable for all stake holders. Having a multi-agency approach will be beneficial for the child’s development. Liaising with their family will give you access to more information on the child and how best to support them. It can also provide consistency and will mean the setting has access to more support for the child and the family. For a multi agency approach to work effectively, clear rationale is needed as there are many factors that could create obstacles. Paige- Smith and Craft (2008) add a more current note a few as being time restraints, lack of understanding of the purpose of multi-agency practice, professional rivalry, and cultural differences. </a:t>
            </a:r>
            <a:endParaRPr lang="en-GB" sz="1500">
              <a:latin typeface="Arial"/>
              <a:cs typeface="Arial"/>
            </a:endParaRPr>
          </a:p>
        </p:txBody>
      </p:sp>
      <p:sp>
        <p:nvSpPr>
          <p:cNvPr id="10" name="Rectangle 9">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2" name="Straight Connector 11">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81AD6F77-EED5-46B2-460E-19E03F3E177A}"/>
              </a:ext>
            </a:extLst>
          </p:cNvPr>
          <p:cNvSpPr>
            <a:spLocks noGrp="1"/>
          </p:cNvSpPr>
          <p:nvPr>
            <p:ph type="title"/>
          </p:nvPr>
        </p:nvSpPr>
        <p:spPr>
          <a:xfrm>
            <a:off x="7829658" y="1253067"/>
            <a:ext cx="3371742" cy="4351866"/>
          </a:xfrm>
        </p:spPr>
        <p:txBody>
          <a:bodyPr anchor="ctr">
            <a:normAutofit/>
          </a:bodyPr>
          <a:lstStyle/>
          <a:p>
            <a:r>
              <a:rPr lang="en-US" b="1">
                <a:solidFill>
                  <a:schemeClr val="bg1"/>
                </a:solidFill>
                <a:latin typeface="Arial"/>
                <a:cs typeface="Arial"/>
              </a:rPr>
              <a:t>Role of the Early Years practitioner</a:t>
            </a:r>
            <a:endParaRPr lang="en-GB">
              <a:solidFill>
                <a:schemeClr val="bg1"/>
              </a:solidFill>
              <a:latin typeface="Arial"/>
              <a:cs typeface="Arial"/>
            </a:endParaRPr>
          </a:p>
        </p:txBody>
      </p:sp>
      <p:sp>
        <p:nvSpPr>
          <p:cNvPr id="4" name="TextBox 3">
            <a:extLst>
              <a:ext uri="{FF2B5EF4-FFF2-40B4-BE49-F238E27FC236}">
                <a16:creationId xmlns:a16="http://schemas.microsoft.com/office/drawing/2014/main" id="{FD28D72D-38E5-3C4E-2131-210A36B0CC6E}"/>
              </a:ext>
            </a:extLst>
          </p:cNvPr>
          <p:cNvSpPr txBox="1"/>
          <p:nvPr/>
        </p:nvSpPr>
        <p:spPr>
          <a:xfrm>
            <a:off x="1128712" y="5712618"/>
            <a:ext cx="130968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hlinkClick r:id="rId2"/>
              </a:rPr>
              <a:t>UNCRC</a:t>
            </a:r>
            <a:endParaRPr lang="en-GB"/>
          </a:p>
        </p:txBody>
      </p:sp>
    </p:spTree>
    <p:extLst>
      <p:ext uri="{BB962C8B-B14F-4D97-AF65-F5344CB8AC3E}">
        <p14:creationId xmlns:p14="http://schemas.microsoft.com/office/powerpoint/2010/main" val="1625275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CB21D-303D-391B-1472-80B1AC07DEE9}"/>
              </a:ext>
            </a:extLst>
          </p:cNvPr>
          <p:cNvSpPr>
            <a:spLocks noGrp="1"/>
          </p:cNvSpPr>
          <p:nvPr>
            <p:ph type="title"/>
          </p:nvPr>
        </p:nvSpPr>
        <p:spPr/>
        <p:txBody>
          <a:bodyPr/>
          <a:lstStyle/>
          <a:p>
            <a:r>
              <a:rPr lang="en-GB"/>
              <a:t>Meaningful Experiences</a:t>
            </a:r>
          </a:p>
        </p:txBody>
      </p:sp>
      <p:sp>
        <p:nvSpPr>
          <p:cNvPr id="3" name="Content Placeholder 2">
            <a:extLst>
              <a:ext uri="{FF2B5EF4-FFF2-40B4-BE49-F238E27FC236}">
                <a16:creationId xmlns:a16="http://schemas.microsoft.com/office/drawing/2014/main" id="{C425CA6D-BED2-8039-5E29-6C946405EAC0}"/>
              </a:ext>
            </a:extLst>
          </p:cNvPr>
          <p:cNvSpPr>
            <a:spLocks noGrp="1"/>
          </p:cNvSpPr>
          <p:nvPr>
            <p:ph idx="1"/>
          </p:nvPr>
        </p:nvSpPr>
        <p:spPr>
          <a:xfrm>
            <a:off x="677334" y="2160589"/>
            <a:ext cx="3839317" cy="3880773"/>
          </a:xfrm>
        </p:spPr>
        <p:txBody>
          <a:bodyPr vert="horz" lIns="91440" tIns="45720" rIns="91440" bIns="45720" rtlCol="0" anchor="t">
            <a:normAutofit/>
          </a:bodyPr>
          <a:lstStyle/>
          <a:p>
            <a:r>
              <a:rPr lang="en-US" sz="1200">
                <a:latin typeface="Arial"/>
                <a:cs typeface="Arial"/>
              </a:rPr>
              <a:t>It is important to provide children with meaningful experiences as Forrester </a:t>
            </a:r>
            <a:r>
              <a:rPr lang="en-US" sz="1200" i="1">
                <a:latin typeface="Arial"/>
                <a:cs typeface="Arial"/>
              </a:rPr>
              <a:t>et al </a:t>
            </a:r>
            <a:r>
              <a:rPr lang="en-US" sz="1200">
                <a:latin typeface="Arial"/>
                <a:cs typeface="Arial"/>
              </a:rPr>
              <a:t>(2021) explain children will reflect on their experience as an ongoing process, which will support cognitive development and greater understanding of what and why something is happening. Welsh Government (2024) indicates t</a:t>
            </a:r>
            <a:r>
              <a:rPr lang="en-US" sz="1200">
                <a:solidFill>
                  <a:srgbClr val="000000"/>
                </a:solidFill>
                <a:latin typeface="Arial"/>
                <a:cs typeface="Arial"/>
              </a:rPr>
              <a:t>hese activities should be based in real-life, authentic situations to engage children for longer periods of time with uninterrupted active- learning. Practitioners will need to be patient to be able to provide such experiences and be an active listener, so they are able to be completely in the moment with the children. To see what the Welsh Government think of engaging experiences, click </a:t>
            </a:r>
            <a:r>
              <a:rPr lang="en-US" sz="1200">
                <a:solidFill>
                  <a:srgbClr val="000000"/>
                </a:solidFill>
                <a:latin typeface="Arial"/>
                <a:cs typeface="Arial"/>
                <a:hlinkClick r:id="rId4"/>
              </a:rPr>
              <a:t>here.</a:t>
            </a:r>
            <a:endParaRPr lang="en-US" sz="1200">
              <a:solidFill>
                <a:srgbClr val="000000"/>
              </a:solidFill>
              <a:latin typeface="Arial"/>
              <a:cs typeface="Arial"/>
            </a:endParaRPr>
          </a:p>
        </p:txBody>
      </p:sp>
      <p:pic>
        <p:nvPicPr>
          <p:cNvPr id="6" name="deedee yates">
            <a:hlinkClick r:id="" action="ppaction://media"/>
            <a:extLst>
              <a:ext uri="{FF2B5EF4-FFF2-40B4-BE49-F238E27FC236}">
                <a16:creationId xmlns:a16="http://schemas.microsoft.com/office/drawing/2014/main" id="{632EA0E6-AE0B-EB6D-BF59-B1F4E2554B9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416657" y="1719021"/>
            <a:ext cx="5982346" cy="3458705"/>
          </a:xfrm>
          <a:prstGeom prst="rect">
            <a:avLst/>
          </a:prstGeom>
        </p:spPr>
      </p:pic>
      <p:sp>
        <p:nvSpPr>
          <p:cNvPr id="7" name="TextBox 6">
            <a:extLst>
              <a:ext uri="{FF2B5EF4-FFF2-40B4-BE49-F238E27FC236}">
                <a16:creationId xmlns:a16="http://schemas.microsoft.com/office/drawing/2014/main" id="{18F147B9-ACD5-E1BE-CCB6-506D0FCECD3B}"/>
              </a:ext>
            </a:extLst>
          </p:cNvPr>
          <p:cNvSpPr txBox="1"/>
          <p:nvPr/>
        </p:nvSpPr>
        <p:spPr>
          <a:xfrm>
            <a:off x="9859265" y="5184029"/>
            <a:ext cx="25339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(Yates, 2015)</a:t>
            </a:r>
          </a:p>
        </p:txBody>
      </p:sp>
    </p:spTree>
    <p:extLst>
      <p:ext uri="{BB962C8B-B14F-4D97-AF65-F5344CB8AC3E}">
        <p14:creationId xmlns:p14="http://schemas.microsoft.com/office/powerpoint/2010/main" val="751203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C52ED567-06B3-4107-9773-BBB6BD7867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911FA49-BE02-CB48-FEAF-227025DB4012}"/>
              </a:ext>
            </a:extLst>
          </p:cNvPr>
          <p:cNvSpPr>
            <a:spLocks noGrp="1"/>
          </p:cNvSpPr>
          <p:nvPr>
            <p:ph idx="1"/>
          </p:nvPr>
        </p:nvSpPr>
        <p:spPr>
          <a:xfrm>
            <a:off x="677334" y="1253067"/>
            <a:ext cx="6155266" cy="4351866"/>
          </a:xfrm>
        </p:spPr>
        <p:txBody>
          <a:bodyPr anchor="ctr">
            <a:normAutofit/>
          </a:bodyPr>
          <a:lstStyle/>
          <a:p>
            <a:pPr>
              <a:lnSpc>
                <a:spcPct val="90000"/>
              </a:lnSpc>
            </a:pPr>
            <a:r>
              <a:rPr lang="en-US" sz="1700">
                <a:latin typeface="Arial"/>
                <a:cs typeface="Arial"/>
              </a:rPr>
              <a:t>Welsh </a:t>
            </a:r>
            <a:r>
              <a:rPr lang="en-US" sz="1700" err="1">
                <a:latin typeface="Arial"/>
                <a:cs typeface="Arial"/>
              </a:rPr>
              <a:t>Governent</a:t>
            </a:r>
            <a:r>
              <a:rPr lang="en-US" sz="1700">
                <a:latin typeface="Arial"/>
                <a:cs typeface="Arial"/>
              </a:rPr>
              <a:t> (2024) convey that as an enabling adult, practitioners have the responsibility to create relationships with the child’s home and community which will support to strengthen their sense of belonging through embracing their past and present experiences. Working closely with the family will allow for sharing and understanding and to be able to create more consistency for the child and contribute to working in a child centered way. Effective partnerships will only work if there is a level of respect for one another and a respect for values. This is the second layer of Bronfenbrenner’s ecological model that focuses on the different relationships between the microsystems. By doing this it aids working in a child centered manner which is key in the early year settings. Education Wales (2024) state in Welsh curriculum that addressing their developmental needs and interests, is more likely to encourage a love of learning and creative a positive attitude towards learning.</a:t>
            </a:r>
            <a:endParaRPr lang="en-GB" sz="1700">
              <a:latin typeface="Arial"/>
              <a:cs typeface="Arial"/>
            </a:endParaRPr>
          </a:p>
        </p:txBody>
      </p:sp>
      <p:sp>
        <p:nvSpPr>
          <p:cNvPr id="33" name="Rectangle 32">
            <a:extLst>
              <a:ext uri="{FF2B5EF4-FFF2-40B4-BE49-F238E27FC236}">
                <a16:creationId xmlns:a16="http://schemas.microsoft.com/office/drawing/2014/main" id="{AF551D8B-3775-4477-88B7-7B7C350D3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35" name="Straight Connector 34">
            <a:extLst>
              <a:ext uri="{FF2B5EF4-FFF2-40B4-BE49-F238E27FC236}">
                <a16:creationId xmlns:a16="http://schemas.microsoft.com/office/drawing/2014/main" id="{1A901C3D-CFAE-460D-BD0E-7D22164D7D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590212" y="0"/>
            <a:ext cx="1059921" cy="6858000"/>
          </a:xfrm>
          <a:prstGeom prst="line">
            <a:avLst/>
          </a:prstGeom>
          <a:ln w="9525">
            <a:solidFill>
              <a:srgbClr val="BFBFBF">
                <a:alpha val="70000"/>
              </a:srgbClr>
            </a:solidFill>
          </a:ln>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837C0EA9-1437-4437-9D20-2BBDA1AA9F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721600" y="3721395"/>
            <a:ext cx="4345560" cy="3136604"/>
          </a:xfrm>
          <a:prstGeom prst="line">
            <a:avLst/>
          </a:prstGeom>
          <a:ln w="9525">
            <a:solidFill>
              <a:srgbClr val="BFBFBF">
                <a:alpha val="69804"/>
              </a:srgbClr>
            </a:solidFill>
          </a:ln>
        </p:spPr>
        <p:style>
          <a:lnRef idx="2">
            <a:schemeClr val="accent1"/>
          </a:lnRef>
          <a:fillRef idx="0">
            <a:schemeClr val="accent1"/>
          </a:fillRef>
          <a:effectRef idx="1">
            <a:schemeClr val="accent1"/>
          </a:effectRef>
          <a:fontRef idx="minor">
            <a:schemeClr val="tx1"/>
          </a:fontRef>
        </p:style>
      </p:cxnSp>
      <p:sp>
        <p:nvSpPr>
          <p:cNvPr id="39" name="Rectangle 23">
            <a:extLst>
              <a:ext uri="{FF2B5EF4-FFF2-40B4-BE49-F238E27FC236}">
                <a16:creationId xmlns:a16="http://schemas.microsoft.com/office/drawing/2014/main" id="{BB934D2B-85E2-4375-94EE-B66C16BF7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5">
            <a:extLst>
              <a:ext uri="{FF2B5EF4-FFF2-40B4-BE49-F238E27FC236}">
                <a16:creationId xmlns:a16="http://schemas.microsoft.com/office/drawing/2014/main" id="{9B445E02-D785-4565-B842-9567BBC09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Isosceles Triangle 42">
            <a:extLst>
              <a:ext uri="{FF2B5EF4-FFF2-40B4-BE49-F238E27FC236}">
                <a16:creationId xmlns:a16="http://schemas.microsoft.com/office/drawing/2014/main" id="{2C153736-D102-4F57-9DE7-615AFC02B0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7">
            <a:extLst>
              <a:ext uri="{FF2B5EF4-FFF2-40B4-BE49-F238E27FC236}">
                <a16:creationId xmlns:a16="http://schemas.microsoft.com/office/drawing/2014/main" id="{BA407A52-66F4-4CDE-A726-FF79F3EC34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Rectangle 28">
            <a:extLst>
              <a:ext uri="{FF2B5EF4-FFF2-40B4-BE49-F238E27FC236}">
                <a16:creationId xmlns:a16="http://schemas.microsoft.com/office/drawing/2014/main" id="{D28FFB34-4FC3-46F5-B900-D3B774FD0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9">
            <a:extLst>
              <a:ext uri="{FF2B5EF4-FFF2-40B4-BE49-F238E27FC236}">
                <a16:creationId xmlns:a16="http://schemas.microsoft.com/office/drawing/2014/main" id="{205F7B13-ACB5-46BE-8070-0431266B1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Isosceles Triangle 50">
            <a:extLst>
              <a:ext uri="{FF2B5EF4-FFF2-40B4-BE49-F238E27FC236}">
                <a16:creationId xmlns:a16="http://schemas.microsoft.com/office/drawing/2014/main" id="{D52A0D23-45DD-4DF4-ADE6-A81F409BB9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E57D3936-99CE-9782-5F42-757E1070613D}"/>
              </a:ext>
            </a:extLst>
          </p:cNvPr>
          <p:cNvSpPr>
            <a:spLocks noGrp="1"/>
          </p:cNvSpPr>
          <p:nvPr>
            <p:ph type="title"/>
          </p:nvPr>
        </p:nvSpPr>
        <p:spPr>
          <a:xfrm>
            <a:off x="7829658" y="1253067"/>
            <a:ext cx="3371742" cy="4351866"/>
          </a:xfrm>
        </p:spPr>
        <p:txBody>
          <a:bodyPr anchor="ctr">
            <a:normAutofit/>
          </a:bodyPr>
          <a:lstStyle/>
          <a:p>
            <a:r>
              <a:rPr lang="en-GB">
                <a:solidFill>
                  <a:schemeClr val="bg1"/>
                </a:solidFill>
              </a:rPr>
              <a:t>Role of Supporting families</a:t>
            </a:r>
          </a:p>
        </p:txBody>
      </p:sp>
    </p:spTree>
    <p:extLst>
      <p:ext uri="{BB962C8B-B14F-4D97-AF65-F5344CB8AC3E}">
        <p14:creationId xmlns:p14="http://schemas.microsoft.com/office/powerpoint/2010/main" val="3922730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F713961-D65D-1141-F385-81F6791D591E}"/>
              </a:ext>
            </a:extLst>
          </p:cNvPr>
          <p:cNvSpPr>
            <a:spLocks noGrp="1"/>
          </p:cNvSpPr>
          <p:nvPr>
            <p:ph type="dt" sz="half" idx="10"/>
          </p:nvPr>
        </p:nvSpPr>
        <p:spPr/>
        <p:txBody>
          <a:bodyPr/>
          <a:lstStyle/>
          <a:p>
            <a:fld id="{4B12FB9E-799B-4210-B376-5B623C7B547C}" type="datetime1">
              <a:t>1/18/2025</a:t>
            </a:fld>
            <a:endParaRPr lang="en-US"/>
          </a:p>
        </p:txBody>
      </p:sp>
      <p:sp>
        <p:nvSpPr>
          <p:cNvPr id="5" name="Footer Placeholder 4">
            <a:extLst>
              <a:ext uri="{FF2B5EF4-FFF2-40B4-BE49-F238E27FC236}">
                <a16:creationId xmlns:a16="http://schemas.microsoft.com/office/drawing/2014/main" id="{61784296-92EE-FA39-802C-C99ED80786A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D8D12D0C-0599-F1A5-E566-AF430D5437B3}"/>
              </a:ext>
            </a:extLst>
          </p:cNvPr>
          <p:cNvSpPr>
            <a:spLocks noGrp="1"/>
          </p:cNvSpPr>
          <p:nvPr>
            <p:ph type="sldNum" sz="quarter" idx="12"/>
          </p:nvPr>
        </p:nvSpPr>
        <p:spPr/>
        <p:txBody>
          <a:bodyPr/>
          <a:lstStyle/>
          <a:p>
            <a:fld id="{8DFDE724-0293-4953-AE9D-4D814FA589B0}" type="slidenum">
              <a:rPr lang="en-US" dirty="0"/>
              <a:t>13</a:t>
            </a:fld>
            <a:endParaRPr lang="en-US"/>
          </a:p>
        </p:txBody>
      </p:sp>
      <p:sp>
        <p:nvSpPr>
          <p:cNvPr id="8" name="Content Placeholder 7">
            <a:extLst>
              <a:ext uri="{FF2B5EF4-FFF2-40B4-BE49-F238E27FC236}">
                <a16:creationId xmlns:a16="http://schemas.microsoft.com/office/drawing/2014/main" id="{ECBDED71-ADC9-DC09-B243-B3BC805C2668}"/>
              </a:ext>
            </a:extLst>
          </p:cNvPr>
          <p:cNvSpPr>
            <a:spLocks noGrp="1"/>
          </p:cNvSpPr>
          <p:nvPr>
            <p:ph idx="1"/>
          </p:nvPr>
        </p:nvSpPr>
        <p:spPr>
          <a:xfrm>
            <a:off x="677334" y="1491641"/>
            <a:ext cx="4377093" cy="3880773"/>
          </a:xfrm>
        </p:spPr>
        <p:txBody>
          <a:bodyPr vert="horz" lIns="91440" tIns="45720" rIns="91440" bIns="45720" rtlCol="0" anchor="t">
            <a:normAutofit/>
          </a:bodyPr>
          <a:lstStyle/>
          <a:p>
            <a:r>
              <a:rPr lang="en-US" sz="1200">
                <a:latin typeface="Arial"/>
                <a:cs typeface="Arial"/>
              </a:rPr>
              <a:t>Offering support to families is a vital role for a practitioner. Some families may not know where to go for help and advice and may not be sure what facilities are there for them to use. It is widely assumed that children coming from deprived areas may already be at a disadvantage but as a practitioner, it is their job to try and provide equal opportunities to everyone. Welsh </a:t>
            </a:r>
            <a:r>
              <a:rPr lang="en-US" sz="1200" err="1">
                <a:latin typeface="Arial"/>
                <a:cs typeface="Arial"/>
              </a:rPr>
              <a:t>Governement</a:t>
            </a:r>
            <a:r>
              <a:rPr lang="en-US" sz="1200">
                <a:latin typeface="Arial"/>
                <a:cs typeface="Arial"/>
              </a:rPr>
              <a:t> (2013) state their aim is for everyone involved in the care of young children and to ensure they are well-informed, receive the support they need, and have the necessary skills to help all children be healthy and reach their full potential. </a:t>
            </a:r>
            <a:endParaRPr lang="en-GB" sz="1200">
              <a:latin typeface="Arial"/>
              <a:cs typeface="Arial"/>
            </a:endParaRPr>
          </a:p>
          <a:p>
            <a:pPr marL="0" indent="0">
              <a:buNone/>
            </a:pPr>
            <a:r>
              <a:rPr lang="en-US" sz="1200">
                <a:ea typeface="+mn-lt"/>
                <a:cs typeface="+mn-lt"/>
              </a:rPr>
              <a:t>Take a look at what free activities Neath and Port Talbot are offering. </a:t>
            </a:r>
          </a:p>
          <a:p>
            <a:pPr marL="0" indent="0">
              <a:buNone/>
            </a:pPr>
            <a:r>
              <a:rPr lang="en-US" sz="1200">
                <a:ea typeface="+mn-lt"/>
                <a:cs typeface="+mn-lt"/>
                <a:hlinkClick r:id="rId2"/>
              </a:rPr>
              <a:t>What's on in NPT - Neath Port Talbot Council</a:t>
            </a:r>
            <a:endParaRPr lang="en-US"/>
          </a:p>
          <a:p>
            <a:endParaRPr lang="en-US" sz="1200">
              <a:latin typeface="Trebuchet MS"/>
              <a:cs typeface="Arial"/>
            </a:endParaRPr>
          </a:p>
        </p:txBody>
      </p:sp>
      <p:pic>
        <p:nvPicPr>
          <p:cNvPr id="3" name="Picture 2" descr="A person holding a baby and smiling&#10;&#10;AI-generated content may be incorrect.">
            <a:extLst>
              <a:ext uri="{FF2B5EF4-FFF2-40B4-BE49-F238E27FC236}">
                <a16:creationId xmlns:a16="http://schemas.microsoft.com/office/drawing/2014/main" id="{5241C112-0462-012A-7D04-348255B607EA}"/>
              </a:ext>
            </a:extLst>
          </p:cNvPr>
          <p:cNvPicPr>
            <a:picLocks noChangeAspect="1"/>
          </p:cNvPicPr>
          <p:nvPr/>
        </p:nvPicPr>
        <p:blipFill>
          <a:blip r:embed="rId3"/>
          <a:stretch>
            <a:fillRect/>
          </a:stretch>
        </p:blipFill>
        <p:spPr>
          <a:xfrm>
            <a:off x="6359768" y="1494692"/>
            <a:ext cx="4665785" cy="3071447"/>
          </a:xfrm>
          <a:prstGeom prst="rect">
            <a:avLst/>
          </a:prstGeom>
        </p:spPr>
      </p:pic>
    </p:spTree>
    <p:extLst>
      <p:ext uri="{BB962C8B-B14F-4D97-AF65-F5344CB8AC3E}">
        <p14:creationId xmlns:p14="http://schemas.microsoft.com/office/powerpoint/2010/main" val="4031414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9CB745-5566-8C7C-571D-3A42B3B07A01}"/>
              </a:ext>
            </a:extLst>
          </p:cNvPr>
          <p:cNvSpPr>
            <a:spLocks noGrp="1"/>
          </p:cNvSpPr>
          <p:nvPr>
            <p:ph idx="1"/>
          </p:nvPr>
        </p:nvSpPr>
        <p:spPr>
          <a:xfrm>
            <a:off x="677334" y="1598614"/>
            <a:ext cx="4329468" cy="3880773"/>
          </a:xfrm>
        </p:spPr>
        <p:txBody>
          <a:bodyPr vert="horz" lIns="91440" tIns="45720" rIns="91440" bIns="45720" rtlCol="0" anchor="t">
            <a:normAutofit/>
          </a:bodyPr>
          <a:lstStyle/>
          <a:p>
            <a:pPr>
              <a:buFont typeface="Wingdings 3"/>
              <a:buChar char=""/>
            </a:pPr>
            <a:r>
              <a:rPr lang="en-US" sz="1200">
                <a:latin typeface="Arial"/>
                <a:cs typeface="Arial"/>
              </a:rPr>
              <a:t>Dolya (2010) suggests how settings can send ‘homework’ for parents. She describes these as parent activities packs and gives ideas to parents on practical ways on how they can become actively involved in their child’s learning, through games and other fun activities. </a:t>
            </a:r>
            <a:endParaRPr lang="en-GB" sz="1200">
              <a:solidFill>
                <a:srgbClr val="000000"/>
              </a:solidFill>
              <a:latin typeface="Arial"/>
              <a:cs typeface="Arial"/>
            </a:endParaRPr>
          </a:p>
          <a:p>
            <a:pPr>
              <a:buFont typeface="Wingdings 3"/>
              <a:buChar char=""/>
            </a:pPr>
            <a:r>
              <a:rPr lang="en-US" sz="1200">
                <a:latin typeface="Arial"/>
                <a:cs typeface="Arial"/>
              </a:rPr>
              <a:t>There are challenges parents have that could affect how they care for their children. It could be something as simple as being a first-time parent and not knowing the best way to support your child. As an early years practitioner, information should be given to the parents on what support is around and help they could be entitled to. Flying start is an excellent resource and the Welsh Government (2017) state it is for children four and under and their parents from disadvantaged areas. However, it is not accessible to everyone in Wales and it is only from the age of two. </a:t>
            </a:r>
            <a:endParaRPr lang="en-GB"/>
          </a:p>
          <a:p>
            <a:pPr marL="0" indent="0">
              <a:buNone/>
            </a:pPr>
            <a:endParaRPr lang="en-GB"/>
          </a:p>
          <a:p>
            <a:endParaRPr lang="en-GB"/>
          </a:p>
        </p:txBody>
      </p:sp>
      <p:sp>
        <p:nvSpPr>
          <p:cNvPr id="4" name="Date Placeholder 3">
            <a:extLst>
              <a:ext uri="{FF2B5EF4-FFF2-40B4-BE49-F238E27FC236}">
                <a16:creationId xmlns:a16="http://schemas.microsoft.com/office/drawing/2014/main" id="{29683D4B-95A7-A27E-4D59-0DC84BF738AD}"/>
              </a:ext>
            </a:extLst>
          </p:cNvPr>
          <p:cNvSpPr>
            <a:spLocks noGrp="1"/>
          </p:cNvSpPr>
          <p:nvPr>
            <p:ph type="dt" sz="half" idx="10"/>
          </p:nvPr>
        </p:nvSpPr>
        <p:spPr/>
        <p:txBody>
          <a:bodyPr/>
          <a:lstStyle/>
          <a:p>
            <a:fld id="{C34716ED-7F7B-40AE-B8AA-6CDBFDB8C908}" type="datetime1">
              <a:t>1/18/2025</a:t>
            </a:fld>
            <a:endParaRPr lang="en-US"/>
          </a:p>
        </p:txBody>
      </p:sp>
      <p:sp>
        <p:nvSpPr>
          <p:cNvPr id="5" name="Footer Placeholder 4">
            <a:extLst>
              <a:ext uri="{FF2B5EF4-FFF2-40B4-BE49-F238E27FC236}">
                <a16:creationId xmlns:a16="http://schemas.microsoft.com/office/drawing/2014/main" id="{AC4AB56A-F0DD-7992-47E8-74D26A30186B}"/>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7301DFCE-BD84-90B2-187C-985F39E95085}"/>
              </a:ext>
            </a:extLst>
          </p:cNvPr>
          <p:cNvSpPr>
            <a:spLocks noGrp="1"/>
          </p:cNvSpPr>
          <p:nvPr>
            <p:ph type="sldNum" sz="quarter" idx="12"/>
          </p:nvPr>
        </p:nvSpPr>
        <p:spPr/>
        <p:txBody>
          <a:bodyPr/>
          <a:lstStyle/>
          <a:p>
            <a:fld id="{8DFDE724-0293-4953-AE9D-4D814FA589B0}" type="slidenum">
              <a:rPr lang="en-US" dirty="0"/>
              <a:t>14</a:t>
            </a:fld>
            <a:endParaRPr lang="en-US"/>
          </a:p>
        </p:txBody>
      </p:sp>
      <p:pic>
        <p:nvPicPr>
          <p:cNvPr id="8" name="Online Media 7" title="Flying Start NPT 2014">
            <a:hlinkClick r:id="" action="ppaction://media"/>
            <a:extLst>
              <a:ext uri="{FF2B5EF4-FFF2-40B4-BE49-F238E27FC236}">
                <a16:creationId xmlns:a16="http://schemas.microsoft.com/office/drawing/2014/main" id="{07EC4D93-DEC4-9A1B-8514-FBEFCF6153CA}"/>
              </a:ext>
            </a:extLst>
          </p:cNvPr>
          <p:cNvPicPr>
            <a:picLocks noRot="1" noChangeAspect="1"/>
          </p:cNvPicPr>
          <p:nvPr>
            <a:videoFile r:link="rId1"/>
          </p:nvPr>
        </p:nvPicPr>
        <p:blipFill>
          <a:blip r:embed="rId3"/>
          <a:stretch>
            <a:fillRect/>
          </a:stretch>
        </p:blipFill>
        <p:spPr>
          <a:xfrm>
            <a:off x="5305425" y="1447800"/>
            <a:ext cx="6120102" cy="3454400"/>
          </a:xfrm>
          <a:prstGeom prst="rect">
            <a:avLst/>
          </a:prstGeom>
        </p:spPr>
      </p:pic>
    </p:spTree>
    <p:extLst>
      <p:ext uri="{BB962C8B-B14F-4D97-AF65-F5344CB8AC3E}">
        <p14:creationId xmlns:p14="http://schemas.microsoft.com/office/powerpoint/2010/main" val="5016217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4DE830A-B531-4A3B-96F6-0ECE88B085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2813DF2C-461A-4A8F-9679-A172790D1F3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54CD3A85-C039-4249-86E4-1EB9318B549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887EA6D2-2883-42C2-993D-094CA6D65D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3B895046-636F-4D1B-ACA4-29AA0CB332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C6B0CDE3-E054-4EDD-A43B-F96843D8B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3B66B1A2-F145-4C9B-85CC-4BF30D58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5D4FC972-94B3-4035-8D31-E668C132B4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374B9941-AFBE-4A77-A50E-B6EA04A746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27A982C5-2C38-4CE9-BC18-94697AD657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0060D8D1-7BB1-498F-AFBB-ADAC130A9E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4A0FE771-3978-06DA-8E3D-E873A0CE3472}"/>
              </a:ext>
            </a:extLst>
          </p:cNvPr>
          <p:cNvSpPr>
            <a:spLocks noGrp="1"/>
          </p:cNvSpPr>
          <p:nvPr>
            <p:ph type="title"/>
          </p:nvPr>
        </p:nvSpPr>
        <p:spPr>
          <a:xfrm>
            <a:off x="5086763" y="490821"/>
            <a:ext cx="4299666" cy="888181"/>
          </a:xfrm>
        </p:spPr>
        <p:txBody>
          <a:bodyPr vert="horz" lIns="91440" tIns="45720" rIns="91440" bIns="45720" rtlCol="0" anchor="b">
            <a:normAutofit fontScale="90000"/>
          </a:bodyPr>
          <a:lstStyle/>
          <a:p>
            <a:r>
              <a:rPr lang="en-US" sz="5400" kern="1200">
                <a:solidFill>
                  <a:schemeClr val="accent1"/>
                </a:solidFill>
                <a:latin typeface="+mj-lt"/>
                <a:ea typeface="+mj-ea"/>
                <a:cs typeface="+mj-cs"/>
              </a:rPr>
              <a:t>Challenges</a:t>
            </a:r>
          </a:p>
        </p:txBody>
      </p:sp>
      <p:sp>
        <p:nvSpPr>
          <p:cNvPr id="21" name="Isosceles Triangle 20">
            <a:extLst>
              <a:ext uri="{FF2B5EF4-FFF2-40B4-BE49-F238E27FC236}">
                <a16:creationId xmlns:a16="http://schemas.microsoft.com/office/drawing/2014/main" id="{5A7802B6-FF37-40CF-A7E2-6F2A0D9A9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6" name="Graphic 5" descr="Warning">
            <a:extLst>
              <a:ext uri="{FF2B5EF4-FFF2-40B4-BE49-F238E27FC236}">
                <a16:creationId xmlns:a16="http://schemas.microsoft.com/office/drawing/2014/main" id="{50B02CE3-83E5-B17D-445C-A85F07676DE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8604" y="1550139"/>
            <a:ext cx="3765692" cy="3765692"/>
          </a:xfrm>
          <a:prstGeom prst="rect">
            <a:avLst/>
          </a:prstGeom>
        </p:spPr>
      </p:pic>
      <p:sp>
        <p:nvSpPr>
          <p:cNvPr id="3" name="TextBox 2">
            <a:extLst>
              <a:ext uri="{FF2B5EF4-FFF2-40B4-BE49-F238E27FC236}">
                <a16:creationId xmlns:a16="http://schemas.microsoft.com/office/drawing/2014/main" id="{D81D5CA8-5E48-80A8-2DDC-B9A832683562}"/>
              </a:ext>
            </a:extLst>
          </p:cNvPr>
          <p:cNvSpPr txBox="1"/>
          <p:nvPr/>
        </p:nvSpPr>
        <p:spPr>
          <a:xfrm>
            <a:off x="4667057" y="1883632"/>
            <a:ext cx="5066906"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solidFill>
                  <a:srgbClr val="404040"/>
                </a:solidFill>
                <a:latin typeface="Arial"/>
                <a:cs typeface="Arial"/>
              </a:rPr>
              <a:t>There are many reasons why a setting may not be providing exceptional care. </a:t>
            </a:r>
            <a:r>
              <a:rPr lang="en-US" sz="1200" err="1">
                <a:solidFill>
                  <a:srgbClr val="404040"/>
                </a:solidFill>
                <a:latin typeface="Arial"/>
                <a:cs typeface="Arial"/>
              </a:rPr>
              <a:t>Owsten</a:t>
            </a:r>
            <a:r>
              <a:rPr lang="en-US" sz="1200">
                <a:solidFill>
                  <a:srgbClr val="404040"/>
                </a:solidFill>
                <a:latin typeface="Arial"/>
                <a:cs typeface="Arial"/>
              </a:rPr>
              <a:t>, Jones and Stanley (2024) identify some key issues being low pay, lack of professional development, poor leadership and low well-being. It could be argued that one of the greatest challenges is lack of funding the settings have. Not having enough funding may affect equipment that is bought for the setting. With lack of funding, it can prove difficult for settings to afford new resources. Although this can be considered a challenge, it does not necessarily mean that the setting cannot provide high quality care. Settings can use charity shops to look for resources. Also parents could be asked to help with donations of toys, books, puzzles and other resources.</a:t>
            </a:r>
            <a:endParaRPr lang="en-US"/>
          </a:p>
        </p:txBody>
      </p:sp>
    </p:spTree>
    <p:extLst>
      <p:ext uri="{BB962C8B-B14F-4D97-AF65-F5344CB8AC3E}">
        <p14:creationId xmlns:p14="http://schemas.microsoft.com/office/powerpoint/2010/main" val="23156962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8DED4-F5C7-6076-81C4-2A6F692D98C8}"/>
              </a:ext>
            </a:extLst>
          </p:cNvPr>
          <p:cNvSpPr>
            <a:spLocks noGrp="1"/>
          </p:cNvSpPr>
          <p:nvPr>
            <p:ph type="title"/>
          </p:nvPr>
        </p:nvSpPr>
        <p:spPr/>
        <p:txBody>
          <a:bodyPr/>
          <a:lstStyle/>
          <a:p>
            <a:r>
              <a:rPr lang="en-GB"/>
              <a:t>Staffing Challenges</a:t>
            </a:r>
          </a:p>
        </p:txBody>
      </p:sp>
      <p:sp>
        <p:nvSpPr>
          <p:cNvPr id="3" name="Content Placeholder 2">
            <a:extLst>
              <a:ext uri="{FF2B5EF4-FFF2-40B4-BE49-F238E27FC236}">
                <a16:creationId xmlns:a16="http://schemas.microsoft.com/office/drawing/2014/main" id="{AA9C9650-4E00-2EE1-25F4-787B696DAC93}"/>
              </a:ext>
            </a:extLst>
          </p:cNvPr>
          <p:cNvSpPr>
            <a:spLocks noGrp="1"/>
          </p:cNvSpPr>
          <p:nvPr>
            <p:ph idx="1"/>
          </p:nvPr>
        </p:nvSpPr>
        <p:spPr/>
        <p:txBody>
          <a:bodyPr vert="horz" lIns="91440" tIns="45720" rIns="91440" bIns="45720" rtlCol="0" anchor="t">
            <a:normAutofit/>
          </a:bodyPr>
          <a:lstStyle/>
          <a:p>
            <a:r>
              <a:rPr lang="en-US" sz="1200">
                <a:latin typeface="Arial"/>
                <a:cs typeface="Arial"/>
              </a:rPr>
              <a:t>It can be argued that Early Years staff are underpaid and over-worked. The retention of staff is getting less as working in a supermarket is higher paid and could be considered less stressful with less responsibility. Nuffield Foundation (2020) findings show p</a:t>
            </a:r>
            <a:r>
              <a:rPr lang="en-US" sz="1200">
                <a:solidFill>
                  <a:srgbClr val="212E38"/>
                </a:solidFill>
                <a:latin typeface="Arial"/>
                <a:cs typeface="Arial"/>
              </a:rPr>
              <a:t>oor pay progression and low salaries, were felt to be inadequate for the increased workload and responsibilities.</a:t>
            </a:r>
            <a:r>
              <a:rPr lang="en-US" sz="1200">
                <a:latin typeface="Arial"/>
                <a:cs typeface="Arial"/>
              </a:rPr>
              <a:t> There are more targets to hit, more paperwork to complete and more legislations to follow. Although these are there to improve the care, if staff are already pushed for time with supporting the children, it is added pressure. This could result in staff finding the pressure too much and being off sick. To cover the sick member of staff, agency workers can be used if they are available. The issues that can come along with using agency is that they do not know the setting or the children which can sometimes cause problems. The level of care will not be as good as permanent staff. Early years alliance (2021) report that 60% of their respondents say that they are finding it very difficult to recruit staff. Some reasons being that they cannot meet the salary demands, there are not enough applicants and applicants not obtaining full and relevant early years qualifications.</a:t>
            </a:r>
          </a:p>
          <a:p>
            <a:endParaRPr lang="en-US" sz="1200">
              <a:latin typeface="Arial"/>
              <a:cs typeface="Arial"/>
            </a:endParaRPr>
          </a:p>
          <a:p>
            <a:pPr marL="0" indent="0">
              <a:buNone/>
            </a:pPr>
            <a:r>
              <a:rPr lang="en-US" sz="1200">
                <a:latin typeface="Trebuchet MS"/>
                <a:cs typeface="Arial"/>
              </a:rPr>
              <a:t>For a more in depth look at figures provided by the Early Years Alliance, here is a link for their </a:t>
            </a:r>
            <a:r>
              <a:rPr lang="en-US" sz="1200">
                <a:latin typeface="Trebuchet MS"/>
                <a:cs typeface="Arial"/>
                <a:hlinkClick r:id="rId2"/>
              </a:rPr>
              <a:t>Breaking Point</a:t>
            </a:r>
            <a:r>
              <a:rPr lang="en-US" sz="1200">
                <a:latin typeface="Trebuchet MS"/>
                <a:cs typeface="Arial"/>
              </a:rPr>
              <a:t>.</a:t>
            </a:r>
          </a:p>
        </p:txBody>
      </p:sp>
    </p:spTree>
    <p:extLst>
      <p:ext uri="{BB962C8B-B14F-4D97-AF65-F5344CB8AC3E}">
        <p14:creationId xmlns:p14="http://schemas.microsoft.com/office/powerpoint/2010/main" val="1966637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Freeform: Shape 26">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Online Media 3" title="Collaboration and the Early Years: Exploring the Benefits and Challenges of Integrated Working">
            <a:hlinkClick r:id="" action="ppaction://media"/>
            <a:extLst>
              <a:ext uri="{FF2B5EF4-FFF2-40B4-BE49-F238E27FC236}">
                <a16:creationId xmlns:a16="http://schemas.microsoft.com/office/drawing/2014/main" id="{62324DCB-71AD-A252-F268-C3CD6893161B}"/>
              </a:ext>
            </a:extLst>
          </p:cNvPr>
          <p:cNvPicPr>
            <a:picLocks noRot="1" noChangeAspect="1"/>
          </p:cNvPicPr>
          <p:nvPr>
            <a:videoFile r:link="rId1"/>
          </p:nvPr>
        </p:nvPicPr>
        <p:blipFill>
          <a:blip r:embed="rId3"/>
          <a:stretch>
            <a:fillRect/>
          </a:stretch>
        </p:blipFill>
        <p:spPr>
          <a:xfrm>
            <a:off x="757251" y="2383911"/>
            <a:ext cx="3856774" cy="2179077"/>
          </a:xfrm>
          <a:prstGeom prst="rect">
            <a:avLst/>
          </a:prstGeom>
        </p:spPr>
      </p:pic>
      <p:sp>
        <p:nvSpPr>
          <p:cNvPr id="3" name="Content Placeholder 2">
            <a:extLst>
              <a:ext uri="{FF2B5EF4-FFF2-40B4-BE49-F238E27FC236}">
                <a16:creationId xmlns:a16="http://schemas.microsoft.com/office/drawing/2014/main" id="{4DE930E6-58A1-4108-1B8B-DE3B577DA67D}"/>
              </a:ext>
            </a:extLst>
          </p:cNvPr>
          <p:cNvSpPr>
            <a:spLocks noGrp="1"/>
          </p:cNvSpPr>
          <p:nvPr>
            <p:ph idx="1"/>
          </p:nvPr>
        </p:nvSpPr>
        <p:spPr>
          <a:xfrm>
            <a:off x="6938308" y="1810746"/>
            <a:ext cx="4512988" cy="3317938"/>
          </a:xfrm>
        </p:spPr>
        <p:txBody>
          <a:bodyPr vert="horz" lIns="91440" tIns="45720" rIns="91440" bIns="45720" rtlCol="0" anchor="t">
            <a:normAutofit/>
          </a:bodyPr>
          <a:lstStyle/>
          <a:p>
            <a:pPr>
              <a:lnSpc>
                <a:spcPct val="90000"/>
              </a:lnSpc>
            </a:pPr>
            <a:r>
              <a:rPr lang="en-US" sz="1300">
                <a:solidFill>
                  <a:srgbClr val="FFFFFF"/>
                </a:solidFill>
                <a:latin typeface="Arial"/>
                <a:cs typeface="Arial"/>
              </a:rPr>
              <a:t>External factors within Bronfenbrenner’s </a:t>
            </a:r>
            <a:r>
              <a:rPr lang="en-US" sz="1300" err="1">
                <a:solidFill>
                  <a:srgbClr val="FFFFFF"/>
                </a:solidFill>
                <a:latin typeface="Arial"/>
                <a:cs typeface="Arial"/>
              </a:rPr>
              <a:t>exosystem</a:t>
            </a:r>
            <a:r>
              <a:rPr lang="en-US" sz="1300">
                <a:solidFill>
                  <a:srgbClr val="FFFFFF"/>
                </a:solidFill>
                <a:latin typeface="Arial"/>
                <a:cs typeface="Arial"/>
              </a:rPr>
              <a:t> and macrosystem present challenges for early year settings. Currently, there  is a cost of living crisis. Jio (2022) talks about how children are like sponges and absorb everything. If a parent is stressed and anxious about food or money, then the child will also feel stressed and anxious. The full webinar is available to watch to the left. The local government association (2023) discuss how over the past 12 years, council budgets have decreased, and a reduction in the percentage pass-through rate in the early years funding has forced local authorities to make hard decisions about reallocating or redirecting funds. As a result, the staffing numbers in early years teams has been reduced, limiting the council's ability to effectively manage and provide direct support settings.</a:t>
            </a:r>
          </a:p>
          <a:p>
            <a:pPr>
              <a:lnSpc>
                <a:spcPct val="90000"/>
              </a:lnSpc>
            </a:pPr>
            <a:endParaRPr lang="en-US" sz="1300">
              <a:solidFill>
                <a:srgbClr val="FFFFFF"/>
              </a:solidFill>
              <a:latin typeface="Arial"/>
              <a:cs typeface="Arial"/>
            </a:endParaRPr>
          </a:p>
        </p:txBody>
      </p:sp>
      <p:sp>
        <p:nvSpPr>
          <p:cNvPr id="5" name="TextBox 4">
            <a:extLst>
              <a:ext uri="{FF2B5EF4-FFF2-40B4-BE49-F238E27FC236}">
                <a16:creationId xmlns:a16="http://schemas.microsoft.com/office/drawing/2014/main" id="{CAEC8CB0-8F8B-EA0E-40E8-A3B8A093E507}"/>
              </a:ext>
            </a:extLst>
          </p:cNvPr>
          <p:cNvSpPr txBox="1"/>
          <p:nvPr/>
        </p:nvSpPr>
        <p:spPr>
          <a:xfrm>
            <a:off x="770298" y="4698392"/>
            <a:ext cx="19079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Freud, 2022</a:t>
            </a:r>
          </a:p>
        </p:txBody>
      </p:sp>
    </p:spTree>
    <p:extLst>
      <p:ext uri="{BB962C8B-B14F-4D97-AF65-F5344CB8AC3E}">
        <p14:creationId xmlns:p14="http://schemas.microsoft.com/office/powerpoint/2010/main" val="3457689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BE9D4C4-9FA3-4885-A769-301639CC7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3" name="Freeform: Shape 12">
            <a:extLst>
              <a:ext uri="{FF2B5EF4-FFF2-40B4-BE49-F238E27FC236}">
                <a16:creationId xmlns:a16="http://schemas.microsoft.com/office/drawing/2014/main" id="{4524F065-9F7C-400C-9A20-B343BFAA6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52627" y="-4"/>
            <a:ext cx="8139373" cy="6858000"/>
          </a:xfrm>
          <a:custGeom>
            <a:avLst/>
            <a:gdLst>
              <a:gd name="connsiteX0" fmla="*/ 5181344 w 8139373"/>
              <a:gd name="connsiteY0" fmla="*/ 0 h 6858000"/>
              <a:gd name="connsiteX1" fmla="*/ 8139373 w 8139373"/>
              <a:gd name="connsiteY1" fmla="*/ 0 h 6858000"/>
              <a:gd name="connsiteX2" fmla="*/ 8139373 w 8139373"/>
              <a:gd name="connsiteY2" fmla="*/ 6858000 h 6858000"/>
              <a:gd name="connsiteX3" fmla="*/ 0 w 813937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139373" h="6858000">
                <a:moveTo>
                  <a:pt x="5181344" y="0"/>
                </a:moveTo>
                <a:lnTo>
                  <a:pt x="8139373" y="0"/>
                </a:lnTo>
                <a:lnTo>
                  <a:pt x="8139373"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E1D769F-5900-E810-AB65-B46C26524CF7}"/>
              </a:ext>
            </a:extLst>
          </p:cNvPr>
          <p:cNvSpPr>
            <a:spLocks noGrp="1"/>
          </p:cNvSpPr>
          <p:nvPr>
            <p:ph type="title"/>
          </p:nvPr>
        </p:nvSpPr>
        <p:spPr>
          <a:xfrm>
            <a:off x="677334" y="1176489"/>
            <a:ext cx="3749061" cy="1508469"/>
          </a:xfrm>
        </p:spPr>
        <p:txBody>
          <a:bodyPr vert="horz" lIns="91440" tIns="45720" rIns="91440" bIns="45720" rtlCol="0" anchor="ctr">
            <a:normAutofit/>
          </a:bodyPr>
          <a:lstStyle/>
          <a:p>
            <a:r>
              <a:rPr lang="en-US" sz="3200"/>
              <a:t>Activities</a:t>
            </a:r>
          </a:p>
        </p:txBody>
      </p:sp>
      <p:sp>
        <p:nvSpPr>
          <p:cNvPr id="15" name="Isosceles Triangle 14">
            <a:extLst>
              <a:ext uri="{FF2B5EF4-FFF2-40B4-BE49-F238E27FC236}">
                <a16:creationId xmlns:a16="http://schemas.microsoft.com/office/drawing/2014/main" id="{7EB6695E-BED5-4DA3-8C9B-AD301AEF47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35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98EA75E7-819D-17F0-9F4F-D8F2C76FC9DE}"/>
              </a:ext>
            </a:extLst>
          </p:cNvPr>
          <p:cNvSpPr txBox="1"/>
          <p:nvPr/>
        </p:nvSpPr>
        <p:spPr>
          <a:xfrm>
            <a:off x="677334" y="2795618"/>
            <a:ext cx="3749061" cy="3005289"/>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defTabSz="457200">
              <a:lnSpc>
                <a:spcPct val="90000"/>
              </a:lnSpc>
              <a:spcBef>
                <a:spcPts val="1000"/>
              </a:spcBef>
              <a:buClr>
                <a:schemeClr val="accent1"/>
              </a:buClr>
              <a:buSzPct val="80000"/>
              <a:buFont typeface="Wingdings 3" charset="2"/>
              <a:buChar char=""/>
            </a:pPr>
            <a:r>
              <a:rPr lang="en-US" sz="1100">
                <a:solidFill>
                  <a:schemeClr val="tx1">
                    <a:lumMod val="75000"/>
                    <a:lumOff val="25000"/>
                  </a:schemeClr>
                </a:solidFill>
              </a:rPr>
              <a:t>As previously stated, within the early stages of life, each experience contributes to neural pathways being developed. Local Government Assocation (2018) also support that cognitive skills develop more in the early years than at any other point in our lives. They continue to state that there is evidence to show that if children fall behind in early cognitive development, they are more likely to fall further behind at later stages in education. This is why it is important in early years settings to provide activities and experiences for children that will encourage all aspects of development. Barrell and Darling-Hammond (2008) claim there is increasing body of research that indicates that children gain a deeper understanding and perform better on complex tasks when they have the chance to take part in more "authentic learning experiences, such as projects and activities.</a:t>
            </a:r>
          </a:p>
        </p:txBody>
      </p:sp>
      <p:sp>
        <p:nvSpPr>
          <p:cNvPr id="17" name="Freeform: Shape 16">
            <a:extLst>
              <a:ext uri="{FF2B5EF4-FFF2-40B4-BE49-F238E27FC236}">
                <a16:creationId xmlns:a16="http://schemas.microsoft.com/office/drawing/2014/main" id="{46DB9E65-E072-43AF-A8C9-9744BA0CC2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6867" y="6"/>
            <a:ext cx="4831627" cy="4520011"/>
          </a:xfrm>
          <a:custGeom>
            <a:avLst/>
            <a:gdLst>
              <a:gd name="connsiteX0" fmla="*/ 0 w 4831627"/>
              <a:gd name="connsiteY0" fmla="*/ 0 h 4520011"/>
              <a:gd name="connsiteX1" fmla="*/ 4831627 w 4831627"/>
              <a:gd name="connsiteY1" fmla="*/ 0 h 4520011"/>
              <a:gd name="connsiteX2" fmla="*/ 1416677 w 4831627"/>
              <a:gd name="connsiteY2" fmla="*/ 4520011 h 4520011"/>
            </a:gdLst>
            <a:ahLst/>
            <a:cxnLst>
              <a:cxn ang="0">
                <a:pos x="connsiteX0" y="connsiteY0"/>
              </a:cxn>
              <a:cxn ang="0">
                <a:pos x="connsiteX1" y="connsiteY1"/>
              </a:cxn>
              <a:cxn ang="0">
                <a:pos x="connsiteX2" y="connsiteY2"/>
              </a:cxn>
            </a:cxnLst>
            <a:rect l="l" t="t" r="r" b="b"/>
            <a:pathLst>
              <a:path w="4831627" h="4520011">
                <a:moveTo>
                  <a:pt x="0" y="0"/>
                </a:moveTo>
                <a:lnTo>
                  <a:pt x="4831627" y="0"/>
                </a:lnTo>
                <a:lnTo>
                  <a:pt x="1416677" y="452001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descr="A tablet with colorful plastic spoons&#10;&#10;Description automatically generated">
            <a:extLst>
              <a:ext uri="{FF2B5EF4-FFF2-40B4-BE49-F238E27FC236}">
                <a16:creationId xmlns:a16="http://schemas.microsoft.com/office/drawing/2014/main" id="{D3F94B4F-0EDE-F00E-E6F4-2C7C0DF4B65C}"/>
              </a:ext>
            </a:extLst>
          </p:cNvPr>
          <p:cNvPicPr>
            <a:picLocks noChangeAspect="1"/>
          </p:cNvPicPr>
          <p:nvPr/>
        </p:nvPicPr>
        <p:blipFill>
          <a:blip r:embed="rId2"/>
          <a:stretch>
            <a:fillRect/>
          </a:stretch>
        </p:blipFill>
        <p:spPr>
          <a:xfrm rot="5400000">
            <a:off x="7965866" y="2742764"/>
            <a:ext cx="3481680" cy="2618983"/>
          </a:xfrm>
          <a:prstGeom prst="rect">
            <a:avLst/>
          </a:prstGeom>
        </p:spPr>
      </p:pic>
      <p:pic>
        <p:nvPicPr>
          <p:cNvPr id="5" name="Picture 4" descr="A group of objects on a table&#10;&#10;Description automatically generated">
            <a:extLst>
              <a:ext uri="{FF2B5EF4-FFF2-40B4-BE49-F238E27FC236}">
                <a16:creationId xmlns:a16="http://schemas.microsoft.com/office/drawing/2014/main" id="{E8E273E0-ACFB-9727-1EDF-9CDD1821E1D7}"/>
              </a:ext>
            </a:extLst>
          </p:cNvPr>
          <p:cNvPicPr>
            <a:picLocks noChangeAspect="1"/>
          </p:cNvPicPr>
          <p:nvPr/>
        </p:nvPicPr>
        <p:blipFill>
          <a:blip r:embed="rId3"/>
          <a:stretch>
            <a:fillRect/>
          </a:stretch>
        </p:blipFill>
        <p:spPr>
          <a:xfrm>
            <a:off x="5442417" y="160759"/>
            <a:ext cx="1572823" cy="2107394"/>
          </a:xfrm>
          <a:prstGeom prst="rect">
            <a:avLst/>
          </a:prstGeom>
        </p:spPr>
      </p:pic>
      <p:sp>
        <p:nvSpPr>
          <p:cNvPr id="7" name="TextBox 6">
            <a:extLst>
              <a:ext uri="{FF2B5EF4-FFF2-40B4-BE49-F238E27FC236}">
                <a16:creationId xmlns:a16="http://schemas.microsoft.com/office/drawing/2014/main" id="{BCBF871F-5871-5A70-7E20-3036E378FE47}"/>
              </a:ext>
            </a:extLst>
          </p:cNvPr>
          <p:cNvSpPr txBox="1"/>
          <p:nvPr/>
        </p:nvSpPr>
        <p:spPr>
          <a:xfrm>
            <a:off x="9125404" y="5798114"/>
            <a:ext cx="174973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a:t>(Own image)</a:t>
            </a:r>
          </a:p>
        </p:txBody>
      </p:sp>
      <p:sp>
        <p:nvSpPr>
          <p:cNvPr id="8" name="TextBox 7">
            <a:extLst>
              <a:ext uri="{FF2B5EF4-FFF2-40B4-BE49-F238E27FC236}">
                <a16:creationId xmlns:a16="http://schemas.microsoft.com/office/drawing/2014/main" id="{39F7AAD5-4D09-6B95-C771-C6685CE12410}"/>
              </a:ext>
            </a:extLst>
          </p:cNvPr>
          <p:cNvSpPr txBox="1"/>
          <p:nvPr/>
        </p:nvSpPr>
        <p:spPr>
          <a:xfrm>
            <a:off x="5577276" y="2317474"/>
            <a:ext cx="1559788"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a:t>(Own image)</a:t>
            </a:r>
          </a:p>
        </p:txBody>
      </p:sp>
    </p:spTree>
    <p:extLst>
      <p:ext uri="{BB962C8B-B14F-4D97-AF65-F5344CB8AC3E}">
        <p14:creationId xmlns:p14="http://schemas.microsoft.com/office/powerpoint/2010/main" val="26016379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Freeform: Shape 26">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438E3A0-6E41-2D0E-1539-F541F796FC84}"/>
              </a:ext>
            </a:extLst>
          </p:cNvPr>
          <p:cNvSpPr>
            <a:spLocks noGrp="1"/>
          </p:cNvSpPr>
          <p:nvPr>
            <p:ph type="title"/>
          </p:nvPr>
        </p:nvSpPr>
        <p:spPr>
          <a:xfrm>
            <a:off x="7346479" y="-286265"/>
            <a:ext cx="4512989" cy="2227730"/>
          </a:xfrm>
        </p:spPr>
        <p:txBody>
          <a:bodyPr anchor="ctr">
            <a:normAutofit/>
          </a:bodyPr>
          <a:lstStyle/>
          <a:p>
            <a:r>
              <a:rPr lang="en-GB">
                <a:solidFill>
                  <a:srgbClr val="FFFFFF"/>
                </a:solidFill>
              </a:rPr>
              <a:t>Treasure Baskets</a:t>
            </a:r>
          </a:p>
        </p:txBody>
      </p:sp>
      <p:pic>
        <p:nvPicPr>
          <p:cNvPr id="4" name="Picture 3" descr="A group of baskets with toys&#10;&#10;Description automatically generated">
            <a:extLst>
              <a:ext uri="{FF2B5EF4-FFF2-40B4-BE49-F238E27FC236}">
                <a16:creationId xmlns:a16="http://schemas.microsoft.com/office/drawing/2014/main" id="{355E0181-026F-D639-FF06-FC1BD9DC0940}"/>
              </a:ext>
            </a:extLst>
          </p:cNvPr>
          <p:cNvPicPr>
            <a:picLocks noChangeAspect="1"/>
          </p:cNvPicPr>
          <p:nvPr/>
        </p:nvPicPr>
        <p:blipFill>
          <a:blip r:embed="rId2"/>
          <a:stretch>
            <a:fillRect/>
          </a:stretch>
        </p:blipFill>
        <p:spPr>
          <a:xfrm>
            <a:off x="956850" y="1168399"/>
            <a:ext cx="3457575" cy="4610101"/>
          </a:xfrm>
          <a:prstGeom prst="rect">
            <a:avLst/>
          </a:prstGeom>
        </p:spPr>
      </p:pic>
      <p:sp>
        <p:nvSpPr>
          <p:cNvPr id="3" name="Content Placeholder 2">
            <a:extLst>
              <a:ext uri="{FF2B5EF4-FFF2-40B4-BE49-F238E27FC236}">
                <a16:creationId xmlns:a16="http://schemas.microsoft.com/office/drawing/2014/main" id="{9B6F934E-0B4E-0676-0FA2-085540B7B462}"/>
              </a:ext>
            </a:extLst>
          </p:cNvPr>
          <p:cNvSpPr>
            <a:spLocks noGrp="1"/>
          </p:cNvSpPr>
          <p:nvPr>
            <p:ph idx="1"/>
          </p:nvPr>
        </p:nvSpPr>
        <p:spPr>
          <a:xfrm>
            <a:off x="6934590" y="1169167"/>
            <a:ext cx="4512988" cy="4862532"/>
          </a:xfrm>
        </p:spPr>
        <p:txBody>
          <a:bodyPr vert="horz" lIns="91440" tIns="45720" rIns="91440" bIns="45720" rtlCol="0" anchor="t">
            <a:noAutofit/>
          </a:bodyPr>
          <a:lstStyle/>
          <a:p>
            <a:pPr marL="0" indent="0">
              <a:lnSpc>
                <a:spcPct val="90000"/>
              </a:lnSpc>
              <a:buNone/>
            </a:pPr>
            <a:endParaRPr lang="en-US" sz="1200" b="1">
              <a:solidFill>
                <a:srgbClr val="FFFFFF"/>
              </a:solidFill>
              <a:latin typeface="Arial"/>
              <a:cs typeface="Arial"/>
            </a:endParaRPr>
          </a:p>
          <a:p>
            <a:pPr>
              <a:lnSpc>
                <a:spcPct val="90000"/>
              </a:lnSpc>
            </a:pPr>
            <a:r>
              <a:rPr lang="en-US" sz="1200">
                <a:solidFill>
                  <a:srgbClr val="FFFFFF"/>
                </a:solidFill>
                <a:latin typeface="Arial"/>
                <a:cs typeface="Arial"/>
              </a:rPr>
              <a:t>Treasure baskets contain objects you can find around your house that offer a choice of different textures. They are for infants who are not yet crawling but are sitting up. The idea was first considered by Elinor Goldschmied during her time working with young, single mothers in post-war Europe, </a:t>
            </a:r>
            <a:r>
              <a:rPr lang="en-US" sz="1200" err="1">
                <a:solidFill>
                  <a:srgbClr val="FFFFFF"/>
                </a:solidFill>
                <a:latin typeface="Arial"/>
                <a:cs typeface="Arial"/>
              </a:rPr>
              <a:t>Froebels</a:t>
            </a:r>
            <a:r>
              <a:rPr lang="en-US" sz="1200">
                <a:solidFill>
                  <a:srgbClr val="FFFFFF"/>
                </a:solidFill>
                <a:latin typeface="Arial"/>
                <a:cs typeface="Arial"/>
              </a:rPr>
              <a:t> trust (no date). She </a:t>
            </a:r>
            <a:r>
              <a:rPr lang="en-US" sz="1200" err="1">
                <a:solidFill>
                  <a:srgbClr val="FFFFFF"/>
                </a:solidFill>
                <a:latin typeface="Arial"/>
                <a:cs typeface="Arial"/>
              </a:rPr>
              <a:t>recognised</a:t>
            </a:r>
            <a:r>
              <a:rPr lang="en-US" sz="1200">
                <a:solidFill>
                  <a:srgbClr val="FFFFFF"/>
                </a:solidFill>
                <a:latin typeface="Arial"/>
                <a:cs typeface="Arial"/>
              </a:rPr>
              <a:t> that children in her care were very curious but as they could not crawl, got frustrated when they saw interesting objects. From the observation she produced the treasure basket, allowing children who could sit up right to explore objects and textures in a safe way. In Manning- Morton podcast (2024) she discusses how treasure baskets bring the world to the babies. How none of the toys are bought and ideally not made from plastic. Treasure baskets should consist of household items made from natural materials where possible. Manning- Morton also </a:t>
            </a:r>
            <a:r>
              <a:rPr lang="en-US" sz="1200" err="1">
                <a:solidFill>
                  <a:srgbClr val="FFFFFF"/>
                </a:solidFill>
                <a:latin typeface="Arial"/>
                <a:cs typeface="Arial"/>
              </a:rPr>
              <a:t>emphasises</a:t>
            </a:r>
            <a:r>
              <a:rPr lang="en-US" sz="1200">
                <a:solidFill>
                  <a:srgbClr val="FFFFFF"/>
                </a:solidFill>
                <a:latin typeface="Arial"/>
                <a:cs typeface="Arial"/>
              </a:rPr>
              <a:t> that the role of the adult is to be available but to not interfere, lead or suggest. McTavish (2023) writes how </a:t>
            </a:r>
            <a:r>
              <a:rPr lang="en-US" sz="1200">
                <a:solidFill>
                  <a:srgbClr val="FFFFFF"/>
                </a:solidFill>
                <a:latin typeface="Roboto"/>
                <a:ea typeface="Roboto"/>
                <a:cs typeface="Roboto"/>
              </a:rPr>
              <a:t>Goldschmied also suggested the ‘sixth sense’ of bodily movement, which involves the whole body in discovering and exploring. Infants will use touch, sight, sound, smell and taste to discover new objects.  On </a:t>
            </a:r>
            <a:r>
              <a:rPr lang="en-US" sz="1200" err="1">
                <a:solidFill>
                  <a:srgbClr val="FFFFFF"/>
                </a:solidFill>
                <a:latin typeface="Roboto"/>
                <a:ea typeface="Roboto"/>
                <a:cs typeface="Roboto"/>
              </a:rPr>
              <a:t>Froebels</a:t>
            </a:r>
            <a:r>
              <a:rPr lang="en-US" sz="1200">
                <a:solidFill>
                  <a:srgbClr val="FFFFFF"/>
                </a:solidFill>
                <a:latin typeface="Roboto"/>
                <a:ea typeface="Roboto"/>
                <a:cs typeface="Roboto"/>
              </a:rPr>
              <a:t> Trust website quote Elinore </a:t>
            </a:r>
            <a:r>
              <a:rPr lang="en-US" sz="1200" err="1">
                <a:solidFill>
                  <a:srgbClr val="FFFFFF"/>
                </a:solidFill>
                <a:latin typeface="Roboto"/>
                <a:ea typeface="Roboto"/>
                <a:cs typeface="Roboto"/>
              </a:rPr>
              <a:t>Goldshmeid</a:t>
            </a:r>
            <a:r>
              <a:rPr lang="en-US" sz="1200">
                <a:solidFill>
                  <a:srgbClr val="FFFFFF"/>
                </a:solidFill>
                <a:latin typeface="Roboto"/>
                <a:ea typeface="Roboto"/>
                <a:cs typeface="Roboto"/>
              </a:rPr>
              <a:t> (1989) "[Babies] suck, grasp, touch and feel objects, [rehearsing] </a:t>
            </a:r>
            <a:r>
              <a:rPr lang="en-US" sz="1200" err="1">
                <a:solidFill>
                  <a:srgbClr val="FFFFFF"/>
                </a:solidFill>
                <a:latin typeface="Roboto"/>
                <a:ea typeface="Roboto"/>
                <a:cs typeface="Roboto"/>
              </a:rPr>
              <a:t>behaviours</a:t>
            </a:r>
            <a:r>
              <a:rPr lang="en-US" sz="1200">
                <a:solidFill>
                  <a:srgbClr val="FFFFFF"/>
                </a:solidFill>
                <a:latin typeface="Roboto"/>
                <a:ea typeface="Roboto"/>
                <a:cs typeface="Roboto"/>
              </a:rPr>
              <a:t> which foster their earliest learning...". An infant will need an enabling adult to construct a treasure basket for them and ensure that it is safe and beneficial for them to develop. </a:t>
            </a:r>
            <a:endParaRPr lang="en-GB" sz="1200">
              <a:solidFill>
                <a:srgbClr val="FFFFFF"/>
              </a:solidFill>
              <a:latin typeface="Roboto"/>
              <a:ea typeface="Roboto"/>
              <a:cs typeface="Roboto"/>
            </a:endParaRPr>
          </a:p>
          <a:p>
            <a:pPr>
              <a:lnSpc>
                <a:spcPct val="90000"/>
              </a:lnSpc>
            </a:pPr>
            <a:endParaRPr lang="en-GB" sz="900">
              <a:solidFill>
                <a:srgbClr val="FFFFFF"/>
              </a:solidFill>
            </a:endParaRPr>
          </a:p>
        </p:txBody>
      </p:sp>
      <p:sp>
        <p:nvSpPr>
          <p:cNvPr id="5" name="TextBox 4">
            <a:extLst>
              <a:ext uri="{FF2B5EF4-FFF2-40B4-BE49-F238E27FC236}">
                <a16:creationId xmlns:a16="http://schemas.microsoft.com/office/drawing/2014/main" id="{3DB2F7E0-6650-F7D1-1246-8DC56F276D35}"/>
              </a:ext>
            </a:extLst>
          </p:cNvPr>
          <p:cNvSpPr txBox="1"/>
          <p:nvPr/>
        </p:nvSpPr>
        <p:spPr>
          <a:xfrm>
            <a:off x="955200" y="5786490"/>
            <a:ext cx="24359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(Own Image)</a:t>
            </a:r>
          </a:p>
        </p:txBody>
      </p:sp>
    </p:spTree>
    <p:extLst>
      <p:ext uri="{BB962C8B-B14F-4D97-AF65-F5344CB8AC3E}">
        <p14:creationId xmlns:p14="http://schemas.microsoft.com/office/powerpoint/2010/main" val="2527542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93AFF-F551-E414-807B-42C440B4C777}"/>
              </a:ext>
            </a:extLst>
          </p:cNvPr>
          <p:cNvSpPr>
            <a:spLocks noGrp="1"/>
          </p:cNvSpPr>
          <p:nvPr>
            <p:ph type="title"/>
          </p:nvPr>
        </p:nvSpPr>
        <p:spPr/>
        <p:txBody>
          <a:bodyPr/>
          <a:lstStyle/>
          <a:p>
            <a:r>
              <a:rPr lang="en-GB"/>
              <a:t>Loose Parts</a:t>
            </a:r>
          </a:p>
        </p:txBody>
      </p:sp>
      <p:sp>
        <p:nvSpPr>
          <p:cNvPr id="3" name="Content Placeholder 2">
            <a:extLst>
              <a:ext uri="{FF2B5EF4-FFF2-40B4-BE49-F238E27FC236}">
                <a16:creationId xmlns:a16="http://schemas.microsoft.com/office/drawing/2014/main" id="{7F6CAD1A-793A-9862-3320-4EE11ABD664B}"/>
              </a:ext>
            </a:extLst>
          </p:cNvPr>
          <p:cNvSpPr>
            <a:spLocks noGrp="1"/>
          </p:cNvSpPr>
          <p:nvPr>
            <p:ph idx="1"/>
          </p:nvPr>
        </p:nvSpPr>
        <p:spPr>
          <a:xfrm>
            <a:off x="577400" y="1710884"/>
            <a:ext cx="4949062" cy="3880773"/>
          </a:xfrm>
        </p:spPr>
        <p:txBody>
          <a:bodyPr vert="horz" lIns="91440" tIns="45720" rIns="91440" bIns="45720" rtlCol="0" anchor="t">
            <a:normAutofit/>
          </a:bodyPr>
          <a:lstStyle/>
          <a:p>
            <a:pPr marL="0" indent="0">
              <a:buNone/>
            </a:pPr>
            <a:endParaRPr lang="en-US" sz="1200" b="1">
              <a:latin typeface="Arial"/>
              <a:cs typeface="Arial"/>
            </a:endParaRPr>
          </a:p>
          <a:p>
            <a:r>
              <a:rPr lang="en-US" sz="1200">
                <a:latin typeface="Arial"/>
                <a:cs typeface="Arial"/>
              </a:rPr>
              <a:t>Loose parts are found objects and materials that can be used alone or collectively. They can be moved and manipulated, and as there are no instructions on how to use them, it creates endless opportunities for children to use their imagination. A stick can become a fishing rod and later a magic wand. Daly, </a:t>
            </a:r>
            <a:r>
              <a:rPr lang="en-US" sz="1200" err="1">
                <a:latin typeface="Arial"/>
                <a:cs typeface="Arial"/>
              </a:rPr>
              <a:t>Belogovsky</a:t>
            </a:r>
            <a:r>
              <a:rPr lang="en-US" sz="1200">
                <a:latin typeface="Arial"/>
                <a:cs typeface="Arial"/>
              </a:rPr>
              <a:t> and Daly (2014) hold the view that loose parts can contribute to developing highly valued skills in adult life, as they encourage social competence, supports creativity and innovation. Flannigan and Dietze (2017) are confident that children cannot help but be curious when presented with loose parts. They believe this sense of curiosity is how children become inspired to engage in new activities and discoveries. The loose parts can also provide opportunities for sustained thinking between the children encouraging conversation which in turn will support language and communication skills. </a:t>
            </a:r>
            <a:endParaRPr lang="en-GB" sz="1200">
              <a:latin typeface="Arial"/>
              <a:cs typeface="Arial"/>
            </a:endParaRPr>
          </a:p>
          <a:p>
            <a:endParaRPr lang="en-GB"/>
          </a:p>
        </p:txBody>
      </p:sp>
      <p:pic>
        <p:nvPicPr>
          <p:cNvPr id="4" name="Online Media 3" title="The Theory of Loose Parts: The What, Why and How of Loose Parts Play">
            <a:hlinkClick r:id="" action="ppaction://media"/>
            <a:extLst>
              <a:ext uri="{FF2B5EF4-FFF2-40B4-BE49-F238E27FC236}">
                <a16:creationId xmlns:a16="http://schemas.microsoft.com/office/drawing/2014/main" id="{63B88B39-E1F4-7F39-1359-642ACBF83244}"/>
              </a:ext>
            </a:extLst>
          </p:cNvPr>
          <p:cNvPicPr>
            <a:picLocks noRot="1" noChangeAspect="1"/>
          </p:cNvPicPr>
          <p:nvPr>
            <a:videoFile r:link="rId1"/>
          </p:nvPr>
        </p:nvPicPr>
        <p:blipFill>
          <a:blip r:embed="rId3"/>
          <a:stretch>
            <a:fillRect/>
          </a:stretch>
        </p:blipFill>
        <p:spPr>
          <a:xfrm>
            <a:off x="6338081" y="2184818"/>
            <a:ext cx="4689034" cy="2700728"/>
          </a:xfrm>
          <a:prstGeom prst="rect">
            <a:avLst/>
          </a:prstGeom>
        </p:spPr>
      </p:pic>
    </p:spTree>
    <p:extLst>
      <p:ext uri="{BB962C8B-B14F-4D97-AF65-F5344CB8AC3E}">
        <p14:creationId xmlns:p14="http://schemas.microsoft.com/office/powerpoint/2010/main" val="31304451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7"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Isosceles Triangle 20">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Freeform: Shape 26">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579C87B-60C7-2521-4919-2D7E28042667}"/>
              </a:ext>
            </a:extLst>
          </p:cNvPr>
          <p:cNvSpPr>
            <a:spLocks noGrp="1"/>
          </p:cNvSpPr>
          <p:nvPr>
            <p:ph type="title"/>
          </p:nvPr>
        </p:nvSpPr>
        <p:spPr>
          <a:xfrm>
            <a:off x="8335306" y="-99483"/>
            <a:ext cx="4512989" cy="2227730"/>
          </a:xfrm>
        </p:spPr>
        <p:txBody>
          <a:bodyPr anchor="ctr">
            <a:normAutofit/>
          </a:bodyPr>
          <a:lstStyle/>
          <a:p>
            <a:r>
              <a:rPr lang="en-US">
                <a:solidFill>
                  <a:srgbClr val="FFFFFF"/>
                </a:solidFill>
                <a:latin typeface="Trebuchet MS"/>
                <a:cs typeface="Arial"/>
              </a:rPr>
              <a:t>Te Whāriki</a:t>
            </a:r>
            <a:endParaRPr lang="en-US">
              <a:solidFill>
                <a:srgbClr val="FFFFFF"/>
              </a:solidFill>
              <a:latin typeface="Trebuchet MS"/>
            </a:endParaRPr>
          </a:p>
        </p:txBody>
      </p:sp>
      <p:pic>
        <p:nvPicPr>
          <p:cNvPr id="4" name="Online Media 3" title="Te Whaariki turns 20">
            <a:hlinkClick r:id="" action="ppaction://media"/>
            <a:extLst>
              <a:ext uri="{FF2B5EF4-FFF2-40B4-BE49-F238E27FC236}">
                <a16:creationId xmlns:a16="http://schemas.microsoft.com/office/drawing/2014/main" id="{441CB06A-E0C2-8363-3170-6EA3B13CEE92}"/>
              </a:ext>
            </a:extLst>
          </p:cNvPr>
          <p:cNvPicPr>
            <a:picLocks noRot="1" noChangeAspect="1"/>
          </p:cNvPicPr>
          <p:nvPr>
            <a:videoFile r:link="rId1"/>
          </p:nvPr>
        </p:nvPicPr>
        <p:blipFill>
          <a:blip r:embed="rId3"/>
          <a:stretch>
            <a:fillRect/>
          </a:stretch>
        </p:blipFill>
        <p:spPr>
          <a:xfrm>
            <a:off x="757251" y="2383911"/>
            <a:ext cx="3856774" cy="2179077"/>
          </a:xfrm>
          <a:prstGeom prst="rect">
            <a:avLst/>
          </a:prstGeom>
        </p:spPr>
      </p:pic>
      <p:sp>
        <p:nvSpPr>
          <p:cNvPr id="3" name="Content Placeholder 2">
            <a:extLst>
              <a:ext uri="{FF2B5EF4-FFF2-40B4-BE49-F238E27FC236}">
                <a16:creationId xmlns:a16="http://schemas.microsoft.com/office/drawing/2014/main" id="{7A4E247B-C4E3-5253-E0A7-A5907C3ED230}"/>
              </a:ext>
            </a:extLst>
          </p:cNvPr>
          <p:cNvSpPr>
            <a:spLocks noGrp="1"/>
          </p:cNvSpPr>
          <p:nvPr>
            <p:ph idx="1"/>
          </p:nvPr>
        </p:nvSpPr>
        <p:spPr>
          <a:xfrm>
            <a:off x="6917141" y="1482663"/>
            <a:ext cx="5274988" cy="3317938"/>
          </a:xfrm>
        </p:spPr>
        <p:txBody>
          <a:bodyPr vert="horz" lIns="91440" tIns="45720" rIns="91440" bIns="45720" rtlCol="0" anchor="t">
            <a:noAutofit/>
          </a:bodyPr>
          <a:lstStyle/>
          <a:p>
            <a:pPr>
              <a:lnSpc>
                <a:spcPct val="90000"/>
              </a:lnSpc>
            </a:pPr>
            <a:r>
              <a:rPr lang="en-US" sz="1200" err="1">
                <a:solidFill>
                  <a:srgbClr val="FFFFFF"/>
                </a:solidFill>
                <a:latin typeface="Arial"/>
                <a:cs typeface="Arial"/>
              </a:rPr>
              <a:t>Te</a:t>
            </a:r>
            <a:r>
              <a:rPr lang="en-US" sz="1200">
                <a:solidFill>
                  <a:srgbClr val="FFFFFF"/>
                </a:solidFill>
                <a:latin typeface="Arial"/>
                <a:cs typeface="Arial"/>
              </a:rPr>
              <a:t> </a:t>
            </a:r>
            <a:r>
              <a:rPr lang="en-US" sz="1200" err="1">
                <a:solidFill>
                  <a:srgbClr val="FFFFFF"/>
                </a:solidFill>
                <a:latin typeface="Arial"/>
                <a:cs typeface="Arial"/>
              </a:rPr>
              <a:t>Whāriki</a:t>
            </a:r>
            <a:r>
              <a:rPr lang="en-US" sz="1200">
                <a:solidFill>
                  <a:srgbClr val="FFFFFF"/>
                </a:solidFill>
                <a:latin typeface="Arial"/>
                <a:cs typeface="Arial"/>
              </a:rPr>
              <a:t> is what guides New </a:t>
            </a:r>
            <a:r>
              <a:rPr lang="en-US" sz="1200" err="1">
                <a:solidFill>
                  <a:srgbClr val="FFFFFF"/>
                </a:solidFill>
                <a:latin typeface="Arial"/>
                <a:cs typeface="Arial"/>
              </a:rPr>
              <a:t>Zelands</a:t>
            </a:r>
            <a:r>
              <a:rPr lang="en-US" sz="1200">
                <a:solidFill>
                  <a:srgbClr val="FFFFFF"/>
                </a:solidFill>
                <a:latin typeface="Arial"/>
                <a:cs typeface="Arial"/>
              </a:rPr>
              <a:t> early years curriculum. It is play based and aims to support children to grow and thrive according to Ministry of education (2023)  The </a:t>
            </a:r>
            <a:r>
              <a:rPr lang="en-US" sz="1200" err="1">
                <a:solidFill>
                  <a:srgbClr val="FFFFFF"/>
                </a:solidFill>
                <a:latin typeface="Arial"/>
                <a:cs typeface="Arial"/>
              </a:rPr>
              <a:t>whāriki</a:t>
            </a:r>
            <a:r>
              <a:rPr lang="en-US" sz="1200">
                <a:solidFill>
                  <a:srgbClr val="FFFFFF"/>
                </a:solidFill>
                <a:latin typeface="Arial"/>
                <a:cs typeface="Arial"/>
              </a:rPr>
              <a:t>, or woven mat, is used in the curriculum as a metaphor for where the four key principles are intricately connected with the five curriculum strands. Their principles are empowerment, holistic development, family and community, and relationships and their strands are well-being, belonging, contribution, communication and exploration. </a:t>
            </a:r>
            <a:endParaRPr lang="en-GB" sz="1200">
              <a:solidFill>
                <a:srgbClr val="FFFFFF"/>
              </a:solidFill>
              <a:latin typeface="Arial"/>
              <a:cs typeface="Arial"/>
            </a:endParaRPr>
          </a:p>
          <a:p>
            <a:pPr>
              <a:lnSpc>
                <a:spcPct val="90000"/>
              </a:lnSpc>
            </a:pPr>
            <a:r>
              <a:rPr lang="en-US" sz="1200">
                <a:solidFill>
                  <a:srgbClr val="FFFFFF"/>
                </a:solidFill>
                <a:latin typeface="Arial"/>
                <a:cs typeface="Arial"/>
              </a:rPr>
              <a:t>There are many comparisons we can draw upon between New </a:t>
            </a:r>
            <a:r>
              <a:rPr lang="en-US" sz="1200" err="1">
                <a:solidFill>
                  <a:srgbClr val="FFFFFF"/>
                </a:solidFill>
                <a:latin typeface="Arial"/>
                <a:cs typeface="Arial"/>
              </a:rPr>
              <a:t>Zealands</a:t>
            </a:r>
            <a:r>
              <a:rPr lang="en-US" sz="1200">
                <a:solidFill>
                  <a:srgbClr val="FFFFFF"/>
                </a:solidFill>
                <a:latin typeface="Arial"/>
                <a:cs typeface="Arial"/>
              </a:rPr>
              <a:t> curriculum and the Welsh curriculum. New Zealand view their children as active explorers, much like the Welsh. New Zealand </a:t>
            </a:r>
            <a:r>
              <a:rPr lang="en-US" sz="1200" err="1">
                <a:solidFill>
                  <a:srgbClr val="FFFFFF"/>
                </a:solidFill>
                <a:latin typeface="Arial"/>
                <a:cs typeface="Arial"/>
              </a:rPr>
              <a:t>recognise</a:t>
            </a:r>
            <a:r>
              <a:rPr lang="en-US" sz="1200">
                <a:solidFill>
                  <a:srgbClr val="FFFFFF"/>
                </a:solidFill>
                <a:latin typeface="Arial"/>
                <a:cs typeface="Arial"/>
              </a:rPr>
              <a:t> that a </a:t>
            </a:r>
            <a:r>
              <a:rPr lang="en-US" sz="1200" err="1">
                <a:solidFill>
                  <a:srgbClr val="FFFFFF"/>
                </a:solidFill>
                <a:latin typeface="Arial"/>
                <a:cs typeface="Arial"/>
              </a:rPr>
              <a:t>childs</a:t>
            </a:r>
            <a:r>
              <a:rPr lang="en-US" sz="1200">
                <a:solidFill>
                  <a:srgbClr val="FFFFFF"/>
                </a:solidFill>
                <a:latin typeface="Arial"/>
                <a:cs typeface="Arial"/>
              </a:rPr>
              <a:t> development is holistic and </a:t>
            </a:r>
            <a:r>
              <a:rPr lang="en-US" sz="1200" err="1">
                <a:solidFill>
                  <a:srgbClr val="FFFFFF"/>
                </a:solidFill>
                <a:latin typeface="Arial"/>
                <a:cs typeface="Arial"/>
              </a:rPr>
              <a:t>Te</a:t>
            </a:r>
            <a:r>
              <a:rPr lang="en-US" sz="1200">
                <a:solidFill>
                  <a:srgbClr val="FFFFFF"/>
                </a:solidFill>
                <a:latin typeface="Arial"/>
                <a:cs typeface="Arial"/>
              </a:rPr>
              <a:t> </a:t>
            </a:r>
            <a:r>
              <a:rPr lang="en-US" sz="1200" err="1">
                <a:solidFill>
                  <a:srgbClr val="FFFFFF"/>
                </a:solidFill>
                <a:latin typeface="Arial"/>
                <a:cs typeface="Arial"/>
              </a:rPr>
              <a:t>Whāriki</a:t>
            </a:r>
            <a:r>
              <a:rPr lang="en-US" sz="1200">
                <a:solidFill>
                  <a:srgbClr val="FFFFFF"/>
                </a:solidFill>
                <a:latin typeface="Arial"/>
                <a:cs typeface="Arial"/>
              </a:rPr>
              <a:t> advocate that each dimension of the human development is ‘interwoven and interdependent.’ Both the curriculums have a strong focus on relationships and understand the importance of them to build trust and security. </a:t>
            </a:r>
            <a:r>
              <a:rPr lang="en-US" sz="1200" err="1">
                <a:solidFill>
                  <a:srgbClr val="FFFFFF"/>
                </a:solidFill>
                <a:latin typeface="Arial"/>
                <a:cs typeface="Arial"/>
              </a:rPr>
              <a:t>Te</a:t>
            </a:r>
            <a:r>
              <a:rPr lang="en-US" sz="1200">
                <a:solidFill>
                  <a:srgbClr val="FFFFFF"/>
                </a:solidFill>
                <a:latin typeface="Arial"/>
                <a:cs typeface="Arial"/>
              </a:rPr>
              <a:t> </a:t>
            </a:r>
            <a:r>
              <a:rPr lang="en-US" sz="1200" err="1">
                <a:solidFill>
                  <a:srgbClr val="FFFFFF"/>
                </a:solidFill>
                <a:latin typeface="Arial"/>
                <a:cs typeface="Arial"/>
              </a:rPr>
              <a:t>Whāriki</a:t>
            </a:r>
            <a:r>
              <a:rPr lang="en-US" sz="1200">
                <a:solidFill>
                  <a:srgbClr val="FFFFFF"/>
                </a:solidFill>
                <a:latin typeface="Arial"/>
                <a:cs typeface="Arial"/>
              </a:rPr>
              <a:t> highlights the importance of strong relationships between children, educators, families, and communities in promoting learning with Education Wales (2024) stating effective, child-focused teaching, which is adaptable, responsive, and rooted in strong relationships, is crucial to achieving the goals of their curriculum.</a:t>
            </a:r>
            <a:endParaRPr lang="en-GB" sz="1200">
              <a:solidFill>
                <a:srgbClr val="FFFFFF"/>
              </a:solidFill>
              <a:latin typeface="Arial"/>
              <a:cs typeface="Arial"/>
            </a:endParaRPr>
          </a:p>
          <a:p>
            <a:pPr>
              <a:lnSpc>
                <a:spcPct val="90000"/>
              </a:lnSpc>
            </a:pPr>
            <a:r>
              <a:rPr lang="en-US" sz="1200">
                <a:solidFill>
                  <a:srgbClr val="FFFFFF"/>
                </a:solidFill>
                <a:latin typeface="Arial"/>
                <a:cs typeface="Arial"/>
              </a:rPr>
              <a:t>By comparing the two curriculums, one may notice many similarities. However, one difference that could be argued an important one, is that New </a:t>
            </a:r>
            <a:r>
              <a:rPr lang="en-US" sz="1200" err="1">
                <a:solidFill>
                  <a:srgbClr val="FFFFFF"/>
                </a:solidFill>
                <a:latin typeface="Arial"/>
                <a:cs typeface="Arial"/>
              </a:rPr>
              <a:t>Zealands</a:t>
            </a:r>
            <a:r>
              <a:rPr lang="en-US" sz="1200">
                <a:solidFill>
                  <a:srgbClr val="FFFFFF"/>
                </a:solidFill>
                <a:latin typeface="Arial"/>
                <a:cs typeface="Arial"/>
              </a:rPr>
              <a:t> curriculum starts from zero and the Welsh starts from the age of three. Given the vast amount of information that supports the importance of the first thousand days, it does pose the question to why the Welsh curriculum does not start from an earlier age.</a:t>
            </a:r>
            <a:endParaRPr lang="en-GB" sz="1200">
              <a:solidFill>
                <a:srgbClr val="FFFFFF"/>
              </a:solidFill>
              <a:latin typeface="Arial"/>
              <a:cs typeface="Arial"/>
            </a:endParaRPr>
          </a:p>
          <a:p>
            <a:pPr>
              <a:lnSpc>
                <a:spcPct val="90000"/>
              </a:lnSpc>
            </a:pPr>
            <a:endParaRPr lang="en-GB" sz="900">
              <a:solidFill>
                <a:srgbClr val="FFFFFF"/>
              </a:solidFill>
            </a:endParaRPr>
          </a:p>
        </p:txBody>
      </p:sp>
      <p:sp>
        <p:nvSpPr>
          <p:cNvPr id="5" name="TextBox 4">
            <a:extLst>
              <a:ext uri="{FF2B5EF4-FFF2-40B4-BE49-F238E27FC236}">
                <a16:creationId xmlns:a16="http://schemas.microsoft.com/office/drawing/2014/main" id="{C18B2798-FFA8-C2CE-C9AA-009B1FCC6739}"/>
              </a:ext>
            </a:extLst>
          </p:cNvPr>
          <p:cNvSpPr txBox="1"/>
          <p:nvPr/>
        </p:nvSpPr>
        <p:spPr>
          <a:xfrm>
            <a:off x="2840178" y="4402081"/>
            <a:ext cx="1889802"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br>
              <a:rPr lang="en-US"/>
            </a:br>
            <a:r>
              <a:rPr lang="en-GB" sz="1200">
                <a:solidFill>
                  <a:srgbClr val="0F0F0F"/>
                </a:solidFill>
                <a:latin typeface="Roboto"/>
                <a:ea typeface="Roboto"/>
                <a:cs typeface="Roboto"/>
              </a:rPr>
              <a:t>NZEI </a:t>
            </a:r>
            <a:r>
              <a:rPr lang="en-GB" sz="1200" err="1">
                <a:solidFill>
                  <a:srgbClr val="0F0F0F"/>
                </a:solidFill>
                <a:latin typeface="Roboto"/>
                <a:ea typeface="Roboto"/>
                <a:cs typeface="Roboto"/>
              </a:rPr>
              <a:t>Te</a:t>
            </a:r>
            <a:r>
              <a:rPr lang="en-GB" sz="1200">
                <a:solidFill>
                  <a:srgbClr val="0F0F0F"/>
                </a:solidFill>
                <a:latin typeface="Roboto"/>
                <a:ea typeface="Roboto"/>
                <a:cs typeface="Roboto"/>
              </a:rPr>
              <a:t> Riu Roa (2016)</a:t>
            </a:r>
            <a:endParaRPr lang="en-US"/>
          </a:p>
        </p:txBody>
      </p:sp>
    </p:spTree>
    <p:extLst>
      <p:ext uri="{BB962C8B-B14F-4D97-AF65-F5344CB8AC3E}">
        <p14:creationId xmlns:p14="http://schemas.microsoft.com/office/powerpoint/2010/main" val="35998538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16349-BBB0-944A-EAD8-C4479DDA8686}"/>
              </a:ext>
            </a:extLst>
          </p:cNvPr>
          <p:cNvSpPr>
            <a:spLocks noGrp="1"/>
          </p:cNvSpPr>
          <p:nvPr>
            <p:ph type="title"/>
          </p:nvPr>
        </p:nvSpPr>
        <p:spPr>
          <a:xfrm>
            <a:off x="674795" y="483729"/>
            <a:ext cx="9781018" cy="543703"/>
          </a:xfrm>
        </p:spPr>
        <p:txBody>
          <a:bodyPr>
            <a:normAutofit/>
          </a:bodyPr>
          <a:lstStyle/>
          <a:p>
            <a:r>
              <a:rPr lang="en-US" sz="1600"/>
              <a:t>References</a:t>
            </a:r>
          </a:p>
        </p:txBody>
      </p:sp>
      <p:sp>
        <p:nvSpPr>
          <p:cNvPr id="3" name="Content Placeholder 2">
            <a:extLst>
              <a:ext uri="{FF2B5EF4-FFF2-40B4-BE49-F238E27FC236}">
                <a16:creationId xmlns:a16="http://schemas.microsoft.com/office/drawing/2014/main" id="{F0A0E6E6-C89C-C0ED-7F4A-69BC9A447E8B}"/>
              </a:ext>
            </a:extLst>
          </p:cNvPr>
          <p:cNvSpPr>
            <a:spLocks noGrp="1"/>
          </p:cNvSpPr>
          <p:nvPr>
            <p:ph idx="1"/>
          </p:nvPr>
        </p:nvSpPr>
        <p:spPr>
          <a:xfrm>
            <a:off x="674797" y="1030884"/>
            <a:ext cx="10367963" cy="5587188"/>
          </a:xfrm>
        </p:spPr>
        <p:txBody>
          <a:bodyPr vert="horz" lIns="91440" tIns="45720" rIns="91440" bIns="45720" rtlCol="0" anchor="t">
            <a:normAutofit lnSpcReduction="10000"/>
          </a:bodyPr>
          <a:lstStyle/>
          <a:p>
            <a:pPr>
              <a:buNone/>
            </a:pPr>
            <a:r>
              <a:rPr lang="en-US" sz="1200" dirty="0">
                <a:latin typeface="Trebuchet MS"/>
                <a:cs typeface="Arial"/>
              </a:rPr>
              <a:t>Barrell, B, and Darling-Hammond, L. (2008). ‘Teaching for Meaningful Learning’. </a:t>
            </a:r>
            <a:r>
              <a:rPr lang="en-US" sz="1200" dirty="0">
                <a:solidFill>
                  <a:srgbClr val="000000"/>
                </a:solidFill>
                <a:latin typeface="Trebuchet MS"/>
                <a:cs typeface="Arial"/>
                <a:hlinkClick r:id="rId2"/>
              </a:rPr>
              <a:t>ED539399.pdf</a:t>
            </a:r>
            <a:r>
              <a:rPr lang="en-US" sz="1200" dirty="0">
                <a:latin typeface="Trebuchet MS"/>
                <a:cs typeface="Arial"/>
              </a:rPr>
              <a:t> (Accessed: 10/012025).</a:t>
            </a:r>
            <a:endParaRPr lang="en-US" sz="1200" dirty="0">
              <a:solidFill>
                <a:srgbClr val="000000"/>
              </a:solidFill>
              <a:latin typeface="Trebuchet MS"/>
              <a:cs typeface="Arial"/>
            </a:endParaRPr>
          </a:p>
          <a:p>
            <a:pPr>
              <a:buNone/>
            </a:pPr>
            <a:r>
              <a:rPr lang="en-US" sz="1200" dirty="0">
                <a:latin typeface="Trebuchet MS"/>
                <a:cs typeface="Arial"/>
              </a:rPr>
              <a:t>Bowlby, J. (1971) </a:t>
            </a:r>
            <a:r>
              <a:rPr lang="en-US" sz="1200" i="1" dirty="0">
                <a:latin typeface="Trebuchet MS"/>
                <a:cs typeface="Arial"/>
              </a:rPr>
              <a:t>Attachment and loss</a:t>
            </a:r>
            <a:r>
              <a:rPr lang="en-US" sz="1200" dirty="0">
                <a:latin typeface="Trebuchet MS"/>
                <a:cs typeface="Arial"/>
              </a:rPr>
              <a:t>. Harmondsworth: Penguin.</a:t>
            </a:r>
            <a:endParaRPr lang="en-US" sz="1200" dirty="0">
              <a:solidFill>
                <a:srgbClr val="000000"/>
              </a:solidFill>
              <a:latin typeface="Trebuchet MS"/>
              <a:cs typeface="Arial"/>
            </a:endParaRPr>
          </a:p>
          <a:p>
            <a:pPr>
              <a:buNone/>
            </a:pPr>
            <a:r>
              <a:rPr lang="en-US" sz="1200" dirty="0">
                <a:latin typeface="Trebuchet MS"/>
                <a:cs typeface="Arial"/>
              </a:rPr>
              <a:t>Brodie, K. (2018) </a:t>
            </a:r>
            <a:r>
              <a:rPr lang="en-US" sz="1200" i="1" dirty="0">
                <a:latin typeface="Trebuchet MS"/>
                <a:cs typeface="Arial"/>
              </a:rPr>
              <a:t>The holistic care and development of children from birth to three : an essential guide for students and practitioners</a:t>
            </a:r>
            <a:r>
              <a:rPr lang="en-US" sz="1200" dirty="0">
                <a:latin typeface="Trebuchet MS"/>
                <a:cs typeface="Arial"/>
              </a:rPr>
              <a:t>. Abingdon, Oxon ; Routledge, Taylor &amp; Francis Group.</a:t>
            </a:r>
            <a:endParaRPr lang="en-US" dirty="0"/>
          </a:p>
          <a:p>
            <a:pPr>
              <a:buNone/>
            </a:pPr>
            <a:r>
              <a:rPr lang="en-US" sz="1200" dirty="0">
                <a:latin typeface="Trebuchet MS"/>
                <a:cs typeface="Arial"/>
              </a:rPr>
              <a:t>Centre for community child health (2017) </a:t>
            </a:r>
            <a:r>
              <a:rPr lang="en-US" sz="1200" i="1" dirty="0">
                <a:latin typeface="Trebuchet MS"/>
                <a:cs typeface="Arial"/>
              </a:rPr>
              <a:t>The first thousand days. An evidence paper- summary. </a:t>
            </a:r>
            <a:r>
              <a:rPr lang="en-US" sz="1200" dirty="0">
                <a:latin typeface="Trebuchet MS"/>
                <a:cs typeface="Arial"/>
              </a:rPr>
              <a:t>Available at: </a:t>
            </a:r>
            <a:r>
              <a:rPr lang="en-US" sz="1200" dirty="0">
                <a:ea typeface="+mj-lt"/>
                <a:cs typeface="+mj-lt"/>
                <a:hlinkClick r:id="rId3"/>
              </a:rPr>
              <a:t>https://www.rch.org.au/uploadedFiles/Main/Content/ccchdev/CCCH-The-First-Thousand-Days-An-Evidence-Paper-Summary-September-2017.pdf</a:t>
            </a:r>
            <a:r>
              <a:rPr lang="en-US" sz="1200" dirty="0">
                <a:ea typeface="+mj-lt"/>
                <a:cs typeface="+mj-lt"/>
              </a:rPr>
              <a:t> (Accessed: 13 January 2025).</a:t>
            </a:r>
            <a:endParaRPr lang="en-US" sz="1200" dirty="0">
              <a:latin typeface="Trebuchet MS"/>
              <a:cs typeface="Arial"/>
            </a:endParaRPr>
          </a:p>
          <a:p>
            <a:pPr>
              <a:buNone/>
            </a:pPr>
            <a:r>
              <a:rPr lang="en-US" sz="1200" dirty="0">
                <a:latin typeface="Trebuchet MS"/>
                <a:cs typeface="Arial"/>
              </a:rPr>
              <a:t>Cusick, Sarah E. and </a:t>
            </a:r>
            <a:r>
              <a:rPr lang="en-US" sz="1200" err="1">
                <a:latin typeface="Trebuchet MS"/>
                <a:cs typeface="Arial"/>
              </a:rPr>
              <a:t>Georgeiff</a:t>
            </a:r>
            <a:r>
              <a:rPr lang="en-US" sz="1200" dirty="0">
                <a:latin typeface="Trebuchet MS"/>
                <a:cs typeface="Arial"/>
              </a:rPr>
              <a:t>, k. (2016) 'The Role of Nutrition in Brain Development: The Golden Opportunity of the “First 1000 Days”' </a:t>
            </a:r>
            <a:r>
              <a:rPr lang="en-US" sz="1200" i="1" dirty="0">
                <a:latin typeface="Trebuchet MS"/>
                <a:cs typeface="Arial"/>
              </a:rPr>
              <a:t>The Journal of Pediatrics</a:t>
            </a:r>
            <a:r>
              <a:rPr lang="en-US" sz="1200" dirty="0">
                <a:latin typeface="Trebuchet MS"/>
                <a:cs typeface="Arial"/>
              </a:rPr>
              <a:t>, Volume 175, 16 – 21 Available: </a:t>
            </a:r>
            <a:r>
              <a:rPr lang="en-US" sz="1200" dirty="0">
                <a:latin typeface="Trebuchet MS"/>
                <a:cs typeface="Arial"/>
                <a:hlinkClick r:id="rId4">
                  <a:extLst>
                    <a:ext uri="{A12FA001-AC4F-418D-AE19-62706E023703}">
                      <ahyp:hlinkClr xmlns:ahyp="http://schemas.microsoft.com/office/drawing/2018/hyperlinkcolor" val="tx"/>
                    </a:ext>
                  </a:extLst>
                </a:hlinkClick>
              </a:rPr>
              <a:t>https://www.jpeds.com//article/S0022-3476(16)30221-9/fulltext</a:t>
            </a:r>
            <a:r>
              <a:rPr lang="en-US" sz="1200" dirty="0">
                <a:latin typeface="Trebuchet MS"/>
                <a:cs typeface="Arial"/>
              </a:rPr>
              <a:t> (Accessed 9 December 2024)</a:t>
            </a:r>
            <a:endParaRPr lang="en-US" sz="1200" dirty="0">
              <a:latin typeface="Trebuchet MS"/>
            </a:endParaRPr>
          </a:p>
          <a:p>
            <a:pPr>
              <a:buNone/>
            </a:pPr>
            <a:r>
              <a:rPr lang="en-US" sz="1200" dirty="0">
                <a:ea typeface="+mj-lt"/>
                <a:cs typeface="+mj-lt"/>
              </a:rPr>
              <a:t>Daly, L., </a:t>
            </a:r>
            <a:r>
              <a:rPr lang="en-US" sz="1200" err="1">
                <a:ea typeface="+mj-lt"/>
                <a:cs typeface="+mj-lt"/>
              </a:rPr>
              <a:t>Beloglovsky</a:t>
            </a:r>
            <a:r>
              <a:rPr lang="en-US" sz="1200" dirty="0">
                <a:ea typeface="+mj-lt"/>
                <a:cs typeface="+mj-lt"/>
              </a:rPr>
              <a:t>, M. and Daly, J. (2014) </a:t>
            </a:r>
            <a:r>
              <a:rPr lang="en-US" sz="1200" i="1" dirty="0">
                <a:ea typeface="+mj-lt"/>
                <a:cs typeface="+mj-lt"/>
              </a:rPr>
              <a:t>Loose Parts : Inspiring Play in Young Children. </a:t>
            </a:r>
            <a:r>
              <a:rPr lang="en-US" sz="1200" dirty="0">
                <a:ea typeface="+mj-lt"/>
                <a:cs typeface="+mj-lt"/>
              </a:rPr>
              <a:t>Redleaf Press, St Paul, MN. Available from: ProQuest </a:t>
            </a:r>
            <a:r>
              <a:rPr lang="en-US" sz="1200" err="1">
                <a:ea typeface="+mj-lt"/>
                <a:cs typeface="+mj-lt"/>
              </a:rPr>
              <a:t>Ebook</a:t>
            </a:r>
            <a:r>
              <a:rPr lang="en-US" sz="1200">
                <a:ea typeface="+mj-lt"/>
                <a:cs typeface="+mj-lt"/>
              </a:rPr>
              <a:t> Central. (Accessed 8 January 2025).</a:t>
            </a:r>
          </a:p>
          <a:p>
            <a:pPr>
              <a:buNone/>
            </a:pPr>
            <a:r>
              <a:rPr lang="en-US" sz="1200">
                <a:ea typeface="+mj-lt"/>
                <a:cs typeface="+mj-lt"/>
              </a:rPr>
              <a:t>DC Fiscalal Polocy Institute (2017) DC Pursues Promising Approach: Shared Business Services for Home-Based Providers of Early Care and Education. Available at:</a:t>
            </a:r>
            <a:r>
              <a:rPr lang="en-US" sz="1200">
                <a:ea typeface="+mn-lt"/>
                <a:cs typeface="+mn-lt"/>
              </a:rPr>
              <a:t>https://www.dcfpi.org/all/dc-pursues-promising-approach-shared-business-services-home-based-providers-early-care-education/ (Accessed: 18 January 2025).</a:t>
            </a:r>
            <a:endParaRPr lang="en-US" sz="1200" dirty="0">
              <a:ea typeface="+mj-lt"/>
              <a:cs typeface="+mj-lt"/>
            </a:endParaRPr>
          </a:p>
          <a:p>
            <a:pPr>
              <a:buNone/>
            </a:pPr>
            <a:r>
              <a:rPr lang="en-US" sz="1200">
                <a:ea typeface="+mj-lt"/>
                <a:cs typeface="+mj-lt"/>
              </a:rPr>
              <a:t>Dolya, G. (2010) </a:t>
            </a:r>
            <a:r>
              <a:rPr lang="en-US" sz="1200" i="1" dirty="0">
                <a:ea typeface="+mj-lt"/>
                <a:cs typeface="+mj-lt"/>
              </a:rPr>
              <a:t>Vygotsky in action in the early years : the key to learning curriculum</a:t>
            </a:r>
            <a:r>
              <a:rPr lang="en-US" sz="1200" dirty="0">
                <a:ea typeface="+mj-lt"/>
                <a:cs typeface="+mj-lt"/>
              </a:rPr>
              <a:t>. London: Routledge.</a:t>
            </a:r>
            <a:endParaRPr lang="en-US" sz="1200"/>
          </a:p>
          <a:p>
            <a:pPr>
              <a:buNone/>
            </a:pPr>
            <a:r>
              <a:rPr lang="en-US" sz="1200" dirty="0">
                <a:latin typeface="Trebuchet MS"/>
                <a:ea typeface="Noto Sans"/>
                <a:cs typeface="Noto Sans"/>
              </a:rPr>
              <a:t>Early years alliance (2023) </a:t>
            </a:r>
            <a:r>
              <a:rPr lang="en-US" sz="1200" i="1" dirty="0">
                <a:ea typeface="+mj-lt"/>
                <a:cs typeface="+mj-lt"/>
              </a:rPr>
              <a:t>BREAKING POINT The impact of recruitment and retention challenges on the early years sector in England. </a:t>
            </a:r>
            <a:r>
              <a:rPr lang="en-US" sz="1200" dirty="0">
                <a:ea typeface="+mj-lt"/>
                <a:cs typeface="+mj-lt"/>
              </a:rPr>
              <a:t>Available at: https://www.eyalliance.org.uk/sites/default/files/breaking_point_report_early_years_alliance_2_december_2021.pdf</a:t>
            </a:r>
            <a:endParaRPr lang="en-US" sz="1200" dirty="0">
              <a:latin typeface="Trebuchet MS"/>
              <a:ea typeface="Noto Sans"/>
              <a:cs typeface="Noto Sans"/>
            </a:endParaRPr>
          </a:p>
          <a:p>
            <a:pPr>
              <a:buNone/>
            </a:pPr>
            <a:r>
              <a:rPr lang="en-US" sz="1200" dirty="0">
                <a:latin typeface="Trebuchet MS"/>
                <a:ea typeface="Noto Sans"/>
                <a:cs typeface="Noto Sans"/>
              </a:rPr>
              <a:t>Flannigan, C., &amp; Dietze, B. (2018). Children, Outdoor Play, and Loose Parts. </a:t>
            </a:r>
            <a:r>
              <a:rPr lang="en-US" sz="1200" i="1" dirty="0">
                <a:latin typeface="Trebuchet MS"/>
                <a:ea typeface="Noto Sans"/>
                <a:cs typeface="Noto Sans"/>
              </a:rPr>
              <a:t>Journal of Childhood Studies</a:t>
            </a:r>
            <a:r>
              <a:rPr lang="en-US" sz="1200" dirty="0">
                <a:latin typeface="Trebuchet MS"/>
                <a:ea typeface="Noto Sans"/>
                <a:cs typeface="Noto Sans"/>
              </a:rPr>
              <a:t>, </a:t>
            </a:r>
            <a:r>
              <a:rPr lang="en-US" sz="1200" i="1" dirty="0">
                <a:latin typeface="Trebuchet MS"/>
                <a:ea typeface="Noto Sans"/>
                <a:cs typeface="Noto Sans"/>
              </a:rPr>
              <a:t>42</a:t>
            </a:r>
            <a:r>
              <a:rPr lang="en-US" sz="1200" dirty="0">
                <a:latin typeface="Trebuchet MS"/>
                <a:ea typeface="Noto Sans"/>
                <a:cs typeface="Noto Sans"/>
              </a:rPr>
              <a:t>(4), 53-60. </a:t>
            </a:r>
            <a:r>
              <a:rPr lang="en-US" sz="1200" dirty="0">
                <a:latin typeface="Trebuchet MS"/>
                <a:ea typeface="Noto Sans"/>
                <a:cs typeface="Noto Sans"/>
                <a:hlinkClick r:id="rId5"/>
              </a:rPr>
              <a:t>https://doi.org/10.18357/jcs.v42i4.18103</a:t>
            </a:r>
            <a:r>
              <a:rPr lang="en-US" sz="1200" dirty="0">
                <a:latin typeface="Trebuchet MS"/>
                <a:ea typeface="Noto Sans"/>
                <a:cs typeface="Noto Sans"/>
              </a:rPr>
              <a:t> (accessed 8 January 2025).</a:t>
            </a:r>
            <a:endParaRPr lang="en-US" sz="1200" dirty="0">
              <a:latin typeface="Trebuchet MS"/>
            </a:endParaRPr>
          </a:p>
          <a:p>
            <a:pPr>
              <a:buNone/>
            </a:pPr>
            <a:r>
              <a:rPr lang="en-US" sz="1200" dirty="0">
                <a:ea typeface="Noto Sans"/>
                <a:cs typeface="Noto Sans"/>
              </a:rPr>
              <a:t>Flying Start NPT (2014) Available at: </a:t>
            </a:r>
            <a:r>
              <a:rPr lang="en-US" sz="1200" dirty="0">
                <a:ea typeface="+mn-lt"/>
                <a:cs typeface="+mn-lt"/>
                <a:hlinkClick r:id="rId6"/>
              </a:rPr>
              <a:t>https://www.youtube.com//watch?v=W2eOX32VXAg&amp;t=14s</a:t>
            </a:r>
            <a:r>
              <a:rPr lang="en-US" sz="1200" dirty="0">
                <a:ea typeface="+mn-lt"/>
                <a:cs typeface="+mn-lt"/>
              </a:rPr>
              <a:t> (Accessed:17 January 2025).</a:t>
            </a:r>
            <a:endParaRPr lang="en-US" sz="1200" dirty="0">
              <a:ea typeface="Noto Sans"/>
              <a:cs typeface="Noto Sans"/>
            </a:endParaRPr>
          </a:p>
          <a:p>
            <a:pPr>
              <a:buNone/>
            </a:pPr>
            <a:r>
              <a:rPr lang="en-US" sz="1200" dirty="0">
                <a:ea typeface="+mj-lt"/>
                <a:cs typeface="+mj-lt"/>
              </a:rPr>
              <a:t>Forrester, G., Pugh, J., Hudson, R., Rowley, J</a:t>
            </a:r>
            <a:r>
              <a:rPr lang="en-US" sz="1200" i="1" dirty="0">
                <a:ea typeface="+mj-lt"/>
                <a:cs typeface="+mj-lt"/>
              </a:rPr>
              <a:t>.</a:t>
            </a:r>
            <a:r>
              <a:rPr lang="en-US" sz="1200" dirty="0">
                <a:ea typeface="+mj-lt"/>
                <a:cs typeface="+mj-lt"/>
              </a:rPr>
              <a:t> (2022) ‘Understanding the World in the Early Years Foundation Stage: practitioners’ perspectives of best practice and effective provision’, </a:t>
            </a:r>
            <a:r>
              <a:rPr lang="en-US" sz="1200" i="1" dirty="0">
                <a:ea typeface="+mj-lt"/>
                <a:cs typeface="+mj-lt"/>
              </a:rPr>
              <a:t>Education 3-13</a:t>
            </a:r>
            <a:r>
              <a:rPr lang="en-US" sz="1200" dirty="0">
                <a:ea typeface="+mj-lt"/>
                <a:cs typeface="+mj-lt"/>
              </a:rPr>
              <a:t>, 50(8), pp. 1072–1084. Available at: </a:t>
            </a:r>
            <a:r>
              <a:rPr lang="en-US" sz="1200" dirty="0">
                <a:ea typeface="+mj-lt"/>
                <a:cs typeface="+mj-lt"/>
                <a:hlinkClick r:id="rId7"/>
              </a:rPr>
              <a:t>https://doi.org/10.1080/03004279.2021.1930095</a:t>
            </a:r>
            <a:r>
              <a:rPr lang="en-US" sz="1200" dirty="0">
                <a:ea typeface="+mj-lt"/>
                <a:cs typeface="+mj-lt"/>
              </a:rPr>
              <a:t> (Accessed 09 January 2025).</a:t>
            </a:r>
            <a:endParaRPr lang="en-US" sz="1200" dirty="0"/>
          </a:p>
          <a:p>
            <a:pPr>
              <a:buNone/>
            </a:pPr>
            <a:r>
              <a:rPr lang="en-US" sz="1200" dirty="0" err="1">
                <a:latin typeface="Trebuchet MS"/>
                <a:cs typeface="Arial"/>
              </a:rPr>
              <a:t>Froebels</a:t>
            </a:r>
            <a:r>
              <a:rPr lang="en-US" sz="1200" dirty="0">
                <a:latin typeface="Trebuchet MS"/>
                <a:cs typeface="Arial"/>
              </a:rPr>
              <a:t> Trust (no date) Available at: </a:t>
            </a:r>
            <a:r>
              <a:rPr lang="en-US" sz="1200" dirty="0">
                <a:ea typeface="+mj-lt"/>
                <a:cs typeface="+mj-lt"/>
                <a:hlinkClick r:id="rId8"/>
              </a:rPr>
              <a:t>https://www.froebel.org.uk/training-and-resources/elinor-goldschmied-treasure-baskets</a:t>
            </a:r>
            <a:endParaRPr lang="en-US" sz="1200" dirty="0">
              <a:latin typeface="Trebuchet MS"/>
              <a:ea typeface="Noto Sans"/>
              <a:cs typeface="Noto Sans"/>
            </a:endParaRPr>
          </a:p>
          <a:p>
            <a:pPr>
              <a:buNone/>
            </a:pPr>
            <a:endParaRPr lang="en-US" sz="1200">
              <a:latin typeface="Trebuchet MS"/>
              <a:cs typeface="Arial"/>
            </a:endParaRPr>
          </a:p>
        </p:txBody>
      </p:sp>
      <p:sp>
        <p:nvSpPr>
          <p:cNvPr id="4" name="Date Placeholder 3">
            <a:extLst>
              <a:ext uri="{FF2B5EF4-FFF2-40B4-BE49-F238E27FC236}">
                <a16:creationId xmlns:a16="http://schemas.microsoft.com/office/drawing/2014/main" id="{616364E2-A2DC-CA4C-9130-BF9D50E39B6F}"/>
              </a:ext>
            </a:extLst>
          </p:cNvPr>
          <p:cNvSpPr>
            <a:spLocks noGrp="1"/>
          </p:cNvSpPr>
          <p:nvPr>
            <p:ph type="dt" sz="half" idx="10"/>
          </p:nvPr>
        </p:nvSpPr>
        <p:spPr/>
        <p:txBody>
          <a:bodyPr/>
          <a:lstStyle/>
          <a:p>
            <a:fld id="{3C7EF5D8-D5CB-4721-AA14-55817FF201D7}" type="datetime1">
              <a:t>1/18/2025</a:t>
            </a:fld>
            <a:endParaRPr lang="en-US"/>
          </a:p>
        </p:txBody>
      </p:sp>
      <p:sp>
        <p:nvSpPr>
          <p:cNvPr id="5" name="Footer Placeholder 4">
            <a:extLst>
              <a:ext uri="{FF2B5EF4-FFF2-40B4-BE49-F238E27FC236}">
                <a16:creationId xmlns:a16="http://schemas.microsoft.com/office/drawing/2014/main" id="{7843C2DB-1D21-F6E8-4C5C-ED63C06E778C}"/>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D0BA2CBC-E06D-A203-FFED-D96C70DC493F}"/>
              </a:ext>
            </a:extLst>
          </p:cNvPr>
          <p:cNvSpPr>
            <a:spLocks noGrp="1"/>
          </p:cNvSpPr>
          <p:nvPr>
            <p:ph type="sldNum" sz="quarter" idx="12"/>
          </p:nvPr>
        </p:nvSpPr>
        <p:spPr/>
        <p:txBody>
          <a:bodyPr/>
          <a:lstStyle/>
          <a:p>
            <a:fld id="{8DFDE724-0293-4953-AE9D-4D814FA589B0}" type="slidenum">
              <a:rPr lang="en-US" dirty="0"/>
              <a:t>22</a:t>
            </a:fld>
            <a:endParaRPr lang="en-US"/>
          </a:p>
        </p:txBody>
      </p:sp>
    </p:spTree>
    <p:extLst>
      <p:ext uri="{BB962C8B-B14F-4D97-AF65-F5344CB8AC3E}">
        <p14:creationId xmlns:p14="http://schemas.microsoft.com/office/powerpoint/2010/main" val="32536230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E454F-690D-EE9D-1DC6-AEECBBA3A724}"/>
              </a:ext>
            </a:extLst>
          </p:cNvPr>
          <p:cNvSpPr>
            <a:spLocks noGrp="1"/>
          </p:cNvSpPr>
          <p:nvPr>
            <p:ph type="title"/>
          </p:nvPr>
        </p:nvSpPr>
        <p:spPr>
          <a:xfrm>
            <a:off x="677334" y="393357"/>
            <a:ext cx="8596668" cy="1320800"/>
          </a:xfrm>
        </p:spPr>
        <p:txBody>
          <a:bodyPr>
            <a:normAutofit/>
          </a:bodyPr>
          <a:lstStyle/>
          <a:p>
            <a:r>
              <a:rPr lang="en-GB" sz="1600"/>
              <a:t>References</a:t>
            </a:r>
          </a:p>
        </p:txBody>
      </p:sp>
      <p:sp>
        <p:nvSpPr>
          <p:cNvPr id="3" name="Content Placeholder 2">
            <a:extLst>
              <a:ext uri="{FF2B5EF4-FFF2-40B4-BE49-F238E27FC236}">
                <a16:creationId xmlns:a16="http://schemas.microsoft.com/office/drawing/2014/main" id="{A904FB94-0016-288D-4159-548B77B8D62C}"/>
              </a:ext>
            </a:extLst>
          </p:cNvPr>
          <p:cNvSpPr>
            <a:spLocks noGrp="1"/>
          </p:cNvSpPr>
          <p:nvPr>
            <p:ph idx="1"/>
          </p:nvPr>
        </p:nvSpPr>
        <p:spPr>
          <a:xfrm>
            <a:off x="677334" y="821941"/>
            <a:ext cx="8596668" cy="5448021"/>
          </a:xfrm>
        </p:spPr>
        <p:txBody>
          <a:bodyPr vert="horz" lIns="91440" tIns="45720" rIns="91440" bIns="45720" rtlCol="0" anchor="t">
            <a:normAutofit lnSpcReduction="10000"/>
          </a:bodyPr>
          <a:lstStyle/>
          <a:p>
            <a:pPr marL="0" indent="0">
              <a:buNone/>
            </a:pPr>
            <a:endParaRPr lang="en-US" sz="1200">
              <a:solidFill>
                <a:srgbClr val="404040"/>
              </a:solidFill>
              <a:latin typeface="Trebuchet MS"/>
            </a:endParaRPr>
          </a:p>
          <a:p>
            <a:pPr marL="0" indent="0">
              <a:buNone/>
            </a:pPr>
            <a:r>
              <a:rPr lang="en-US" sz="1200" err="1">
                <a:latin typeface="Trebuchet MS"/>
              </a:rPr>
              <a:t>Idsmed</a:t>
            </a:r>
            <a:r>
              <a:rPr lang="en-US" sz="1200">
                <a:latin typeface="Trebuchet MS"/>
              </a:rPr>
              <a:t> (2019) </a:t>
            </a:r>
            <a:r>
              <a:rPr lang="en-US" sz="1200" i="1">
                <a:latin typeface="Trebuchet MS"/>
              </a:rPr>
              <a:t>What is the first 1000 days of life? </a:t>
            </a:r>
            <a:r>
              <a:rPr lang="en-US" sz="1200">
                <a:latin typeface="Trebuchet MS"/>
              </a:rPr>
              <a:t>Available from: </a:t>
            </a:r>
            <a:r>
              <a:rPr lang="en-US" sz="1200">
                <a:solidFill>
                  <a:srgbClr val="000000"/>
                </a:solidFill>
                <a:latin typeface="Trebuchet MS"/>
                <a:hlinkClick r:id="rId2"/>
              </a:rPr>
              <a:t>https://www.idsmed.com/sg-th/news/what-is-the-first-1000-days-of-life/462.html</a:t>
            </a:r>
            <a:r>
              <a:rPr lang="en-US" sz="1200">
                <a:latin typeface="Trebuchet MS"/>
              </a:rPr>
              <a:t> (Accessed 16 January 2025).</a:t>
            </a:r>
            <a:endParaRPr lang="en-US" sz="1200">
              <a:solidFill>
                <a:srgbClr val="000000"/>
              </a:solidFill>
              <a:latin typeface="Trebuchet MS"/>
            </a:endParaRPr>
          </a:p>
          <a:p>
            <a:pPr marL="0" indent="0">
              <a:buNone/>
            </a:pPr>
            <a:r>
              <a:rPr lang="en-US" sz="1200" err="1">
                <a:latin typeface="Trebuchet MS"/>
                <a:cs typeface="Arial"/>
              </a:rPr>
              <a:t>Karakochuck</a:t>
            </a:r>
            <a:r>
              <a:rPr lang="en-US" sz="1200">
                <a:latin typeface="Trebuchet MS"/>
                <a:cs typeface="Arial"/>
              </a:rPr>
              <a:t>, C., Green, T. J., </a:t>
            </a:r>
            <a:r>
              <a:rPr lang="en-US" sz="1200" err="1">
                <a:latin typeface="Trebuchet MS"/>
                <a:cs typeface="Arial"/>
              </a:rPr>
              <a:t>Kraumer</a:t>
            </a:r>
            <a:r>
              <a:rPr lang="en-US" sz="1200">
                <a:latin typeface="Trebuchet MS"/>
                <a:cs typeface="Arial"/>
              </a:rPr>
              <a:t>, K., and Whitfield, K. </a:t>
            </a:r>
            <a:r>
              <a:rPr lang="en-US" sz="1200" i="1">
                <a:latin typeface="Trebuchet MS"/>
                <a:cs typeface="Arial"/>
              </a:rPr>
              <a:t> </a:t>
            </a:r>
            <a:r>
              <a:rPr lang="en-US" sz="1200">
                <a:latin typeface="Trebuchet MS"/>
                <a:cs typeface="Arial"/>
              </a:rPr>
              <a:t>(2018) </a:t>
            </a:r>
            <a:r>
              <a:rPr lang="en-US" sz="1200" i="1">
                <a:latin typeface="Trebuchet MS"/>
                <a:cs typeface="Arial"/>
              </a:rPr>
              <a:t>The biology of the first 1000 days</a:t>
            </a:r>
            <a:r>
              <a:rPr lang="en-US" sz="1200">
                <a:latin typeface="Trebuchet MS"/>
                <a:cs typeface="Arial"/>
              </a:rPr>
              <a:t>. Taylor &amp; Francis. Available at: </a:t>
            </a:r>
            <a:r>
              <a:rPr lang="en-US" sz="1200">
                <a:solidFill>
                  <a:srgbClr val="000000"/>
                </a:solidFill>
                <a:latin typeface="Trebuchet MS"/>
                <a:cs typeface="Arial"/>
                <a:hlinkClick r:id="rId3"/>
              </a:rPr>
              <a:t>https://doi.org/10.1201/crcoxistrdis</a:t>
            </a:r>
            <a:r>
              <a:rPr lang="en-US" sz="1200">
                <a:latin typeface="Trebuchet MS"/>
                <a:cs typeface="Arial"/>
              </a:rPr>
              <a:t> (Accessed: 12 December 2024).</a:t>
            </a:r>
            <a:endParaRPr lang="en-US" sz="1200">
              <a:solidFill>
                <a:srgbClr val="000000"/>
              </a:solidFill>
              <a:latin typeface="Trebuchet MS"/>
              <a:cs typeface="Arial"/>
            </a:endParaRPr>
          </a:p>
          <a:p>
            <a:pPr marL="0" indent="0">
              <a:buNone/>
            </a:pPr>
            <a:r>
              <a:rPr lang="en-GB" sz="1200">
                <a:latin typeface="Trebuchet MS"/>
              </a:rPr>
              <a:t>K</a:t>
            </a:r>
            <a:r>
              <a:rPr lang="en-US" sz="1200" err="1">
                <a:latin typeface="Trebuchet MS"/>
                <a:ea typeface="+mn-lt"/>
                <a:cs typeface="+mn-lt"/>
              </a:rPr>
              <a:t>ayir</a:t>
            </a:r>
            <a:r>
              <a:rPr lang="en-US" sz="1200">
                <a:latin typeface="Trebuchet MS"/>
                <a:ea typeface="+mn-lt"/>
                <a:cs typeface="+mn-lt"/>
              </a:rPr>
              <a:t>, G. 'Emmi </a:t>
            </a:r>
            <a:r>
              <a:rPr lang="en-US" sz="1200" err="1">
                <a:latin typeface="Trebuchet MS"/>
                <a:ea typeface="+mn-lt"/>
                <a:cs typeface="+mn-lt"/>
              </a:rPr>
              <a:t>Pilklers</a:t>
            </a:r>
            <a:r>
              <a:rPr lang="en-US" sz="1200">
                <a:latin typeface="Trebuchet MS"/>
                <a:ea typeface="+mn-lt"/>
                <a:cs typeface="+mn-lt"/>
              </a:rPr>
              <a:t> approach to early childhood education' in Ari, A. (eds) </a:t>
            </a:r>
            <a:r>
              <a:rPr lang="en-US" sz="1200" i="1">
                <a:latin typeface="Trebuchet MS"/>
                <a:ea typeface="+mn-lt"/>
                <a:cs typeface="+mn-lt"/>
              </a:rPr>
              <a:t>Student friendly teaching approaches. </a:t>
            </a:r>
            <a:r>
              <a:rPr lang="en-US" sz="1200">
                <a:latin typeface="Trebuchet MS"/>
                <a:ea typeface="+mn-lt"/>
                <a:cs typeface="+mn-lt"/>
              </a:rPr>
              <a:t>Newcastle Upon Tyne: Cambridge Scholar Publishing. Available from: </a:t>
            </a:r>
            <a:r>
              <a:rPr lang="en-US" sz="1200">
                <a:latin typeface="Trebuchet MS"/>
                <a:ea typeface="+mn-lt"/>
                <a:cs typeface="+mn-lt"/>
                <a:hlinkClick r:id="rId4"/>
              </a:rPr>
              <a:t>https://books.google.co.uk/books?hl=en&amp;lr=&amp;id=vnVjEAAAQBAJ&amp;oi=fnd&amp;pg=PA1&amp;dq=emmi+pikler+theory&amp;ots=jqJSfFxjJr&amp;sig=lP2599aZhTtz3OdHyC1tMgWHOog#v=onepage&amp;q=emmi%20pikler%20theory&amp;f=false</a:t>
            </a:r>
            <a:r>
              <a:rPr lang="en-US" sz="1200">
                <a:latin typeface="Trebuchet MS"/>
                <a:ea typeface="+mn-lt"/>
                <a:cs typeface="+mn-lt"/>
              </a:rPr>
              <a:t> (Accessed: 13 January 2025).</a:t>
            </a:r>
            <a:endParaRPr lang="en-US" sz="1200">
              <a:latin typeface="Trebuchet MS"/>
            </a:endParaRPr>
          </a:p>
          <a:p>
            <a:pPr marL="0" indent="0">
              <a:buNone/>
            </a:pPr>
            <a:r>
              <a:rPr lang="en-US" sz="1200">
                <a:latin typeface="Trebuchet MS"/>
                <a:ea typeface="+mn-lt"/>
                <a:cs typeface="+mn-lt"/>
              </a:rPr>
              <a:t>Lawler, K (2023) What are the first 1,000 days? And why are they so important? Available from: </a:t>
            </a:r>
            <a:r>
              <a:rPr lang="en-US" sz="1200">
                <a:latin typeface="Trebuchet MS"/>
                <a:ea typeface="+mn-lt"/>
                <a:cs typeface="+mn-lt"/>
                <a:hlinkClick r:id="rId5"/>
              </a:rPr>
              <a:t>https://concernusa.org/news/first-1000-days/(Accessed</a:t>
            </a:r>
            <a:r>
              <a:rPr lang="en-US" sz="1200">
                <a:latin typeface="Trebuchet MS"/>
                <a:ea typeface="+mn-lt"/>
                <a:cs typeface="+mn-lt"/>
              </a:rPr>
              <a:t> 9 December 2024).</a:t>
            </a:r>
          </a:p>
          <a:p>
            <a:pPr marL="0" indent="0">
              <a:buNone/>
            </a:pPr>
            <a:r>
              <a:rPr lang="en-US" sz="1200">
                <a:latin typeface="Trebuchet MS"/>
                <a:ea typeface="+mn-lt"/>
                <a:cs typeface="+mn-lt"/>
              </a:rPr>
              <a:t>Local Government Association (2018) </a:t>
            </a:r>
            <a:r>
              <a:rPr lang="en-US" sz="1200" i="1">
                <a:latin typeface="Trebuchet MS"/>
                <a:ea typeface="+mn-lt"/>
                <a:cs typeface="+mn-lt"/>
              </a:rPr>
              <a:t>A Better Start supporting child development in the early years. </a:t>
            </a:r>
            <a:r>
              <a:rPr lang="en-US" sz="1200">
                <a:latin typeface="Trebuchet MS"/>
                <a:ea typeface="+mn-lt"/>
                <a:cs typeface="+mn-lt"/>
              </a:rPr>
              <a:t>Available from: </a:t>
            </a:r>
            <a:r>
              <a:rPr lang="en-US" sz="1200">
                <a:latin typeface="Trebuchet MS"/>
                <a:ea typeface="+mn-lt"/>
                <a:cs typeface="+mn-lt"/>
                <a:hlinkClick r:id="rId6"/>
              </a:rPr>
              <a:t>https://www.local.gov.uk/sites/default/files/documents/15.51%20A%20Better%20Start_03.pdf</a:t>
            </a:r>
            <a:r>
              <a:rPr lang="en-US" sz="1200">
                <a:latin typeface="Trebuchet MS"/>
                <a:ea typeface="+mn-lt"/>
                <a:cs typeface="+mn-lt"/>
              </a:rPr>
              <a:t> (Accessed 6 January 2025).</a:t>
            </a:r>
          </a:p>
          <a:p>
            <a:pPr marL="0" indent="0">
              <a:buNone/>
            </a:pPr>
            <a:r>
              <a:rPr lang="en-US" sz="1200">
                <a:latin typeface="Trebuchet MS"/>
                <a:ea typeface="+mn-lt"/>
                <a:cs typeface="+mn-lt"/>
              </a:rPr>
              <a:t>Local Government association (2023) Early education and childcare: Changes and challenges for the future. Available from: </a:t>
            </a:r>
            <a:r>
              <a:rPr lang="en-US" sz="1200">
                <a:latin typeface="Trebuchet MS"/>
                <a:ea typeface="+mn-lt"/>
                <a:cs typeface="+mn-lt"/>
                <a:hlinkClick r:id="rId7"/>
              </a:rPr>
              <a:t>https://www.local.gov.uk/publications/early-education-and-childcare-changes-and-challenges-future#the-current-challenges-for-local-authorities-</a:t>
            </a:r>
            <a:r>
              <a:rPr lang="en-US" sz="1200">
                <a:latin typeface="Trebuchet MS"/>
                <a:ea typeface="+mn-lt"/>
                <a:cs typeface="+mn-lt"/>
              </a:rPr>
              <a:t> (accessed 10 January 2025).</a:t>
            </a:r>
          </a:p>
          <a:p>
            <a:pPr marL="0" indent="0">
              <a:buNone/>
            </a:pPr>
            <a:r>
              <a:rPr lang="en-US" sz="1200" err="1">
                <a:latin typeface="Trebuchet MS"/>
              </a:rPr>
              <a:t>Likhar</a:t>
            </a:r>
            <a:r>
              <a:rPr lang="en-US" sz="1200">
                <a:latin typeface="Trebuchet MS"/>
              </a:rPr>
              <a:t>, A. and Patil, M.S. (2022) ‘Importance of Maternal Nutrition in the First 1,000 Days of Life and Its Effects on Child Development: A Narrative Review’, </a:t>
            </a:r>
            <a:r>
              <a:rPr lang="en-US" sz="1200" i="1" err="1">
                <a:latin typeface="Trebuchet MS"/>
              </a:rPr>
              <a:t>Curēus</a:t>
            </a:r>
            <a:r>
              <a:rPr lang="en-US" sz="1200" i="1">
                <a:latin typeface="Trebuchet MS"/>
              </a:rPr>
              <a:t> (Palo Alto, CA)</a:t>
            </a:r>
            <a:r>
              <a:rPr lang="en-US" sz="1200">
                <a:latin typeface="Trebuchet MS"/>
              </a:rPr>
              <a:t>, 14(10), pp. e30083-. Available at: </a:t>
            </a:r>
            <a:r>
              <a:rPr lang="en-US" sz="1200">
                <a:latin typeface="Trebuchet MS"/>
                <a:hlinkClick r:id="rId8">
                  <a:extLst>
                    <a:ext uri="{A12FA001-AC4F-418D-AE19-62706E023703}">
                      <ahyp:hlinkClr xmlns:ahyp="http://schemas.microsoft.com/office/drawing/2018/hyperlinkcolor" val="tx"/>
                    </a:ext>
                  </a:extLst>
                </a:hlinkClick>
              </a:rPr>
              <a:t>https://doi.org/10.7759/cureus.30083</a:t>
            </a:r>
            <a:r>
              <a:rPr lang="en-US" sz="1200">
                <a:latin typeface="Trebuchet MS"/>
              </a:rPr>
              <a:t>. </a:t>
            </a:r>
          </a:p>
          <a:p>
            <a:pPr marL="0" indent="0">
              <a:buNone/>
            </a:pPr>
            <a:r>
              <a:rPr lang="en-US" sz="1200">
                <a:latin typeface="Trebuchet MS"/>
              </a:rPr>
              <a:t>Manning- Morton, J. (2024) </a:t>
            </a:r>
            <a:r>
              <a:rPr lang="en-US" sz="1200">
                <a:solidFill>
                  <a:srgbClr val="245E63"/>
                </a:solidFill>
                <a:latin typeface="Trebuchet MS"/>
              </a:rPr>
              <a:t>'Time to focus on babies in early years settings'  </a:t>
            </a:r>
            <a:r>
              <a:rPr lang="en-US" sz="1200" i="1">
                <a:solidFill>
                  <a:srgbClr val="245E63"/>
                </a:solidFill>
                <a:latin typeface="Trebuchet MS"/>
              </a:rPr>
              <a:t>The Froebel Trust podcast series Episode 11 </a:t>
            </a:r>
            <a:r>
              <a:rPr lang="en-US" sz="1200">
                <a:solidFill>
                  <a:srgbClr val="245E63"/>
                </a:solidFill>
                <a:latin typeface="Trebuchet MS"/>
              </a:rPr>
              <a:t>Available at: </a:t>
            </a:r>
            <a:r>
              <a:rPr lang="en-US" sz="1200">
                <a:latin typeface="Trebuchet MS"/>
                <a:hlinkClick r:id="rId9"/>
              </a:rPr>
              <a:t>https://www.froebel.org.uk/training-and-resources/elinor-goldschmied-treasure-baskets</a:t>
            </a:r>
            <a:r>
              <a:rPr lang="en-US">
                <a:latin typeface="Trebuchet MS"/>
              </a:rPr>
              <a:t> </a:t>
            </a:r>
            <a:r>
              <a:rPr lang="en-US" sz="1200">
                <a:latin typeface="Trebuchet MS"/>
              </a:rPr>
              <a:t>(Accessed:6 January 2025).</a:t>
            </a:r>
          </a:p>
          <a:p>
            <a:pPr marL="0" indent="0">
              <a:buNone/>
            </a:pPr>
            <a:r>
              <a:rPr lang="en-US" sz="1200"/>
              <a:t>McTavish, A. (2023) </a:t>
            </a:r>
            <a:r>
              <a:rPr lang="en-US" sz="1200" i="1"/>
              <a:t>Treasure baskets and heuristic play. </a:t>
            </a:r>
            <a:r>
              <a:rPr lang="en-US" sz="1200"/>
              <a:t>Available at: </a:t>
            </a:r>
            <a:r>
              <a:rPr lang="en-US" sz="1200">
                <a:hlinkClick r:id="rId10"/>
              </a:rPr>
              <a:t>https://early-education.org.uk/</a:t>
            </a:r>
            <a:r>
              <a:rPr lang="en-US" sz="1200"/>
              <a:t>treasure-baskets-and-heuristic-play/ (Accessed 6 January 2025).</a:t>
            </a:r>
            <a:endParaRPr lang="en-US"/>
          </a:p>
        </p:txBody>
      </p:sp>
    </p:spTree>
    <p:extLst>
      <p:ext uri="{BB962C8B-B14F-4D97-AF65-F5344CB8AC3E}">
        <p14:creationId xmlns:p14="http://schemas.microsoft.com/office/powerpoint/2010/main" val="36683821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A151A-656F-D557-C9B2-5010176533F5}"/>
              </a:ext>
            </a:extLst>
          </p:cNvPr>
          <p:cNvSpPr>
            <a:spLocks noGrp="1"/>
          </p:cNvSpPr>
          <p:nvPr>
            <p:ph type="title"/>
          </p:nvPr>
        </p:nvSpPr>
        <p:spPr>
          <a:xfrm>
            <a:off x="551228" y="334233"/>
            <a:ext cx="10367963" cy="666153"/>
          </a:xfrm>
        </p:spPr>
        <p:txBody>
          <a:bodyPr>
            <a:normAutofit/>
          </a:bodyPr>
          <a:lstStyle/>
          <a:p>
            <a:r>
              <a:rPr lang="en-US" sz="1600"/>
              <a:t>References</a:t>
            </a:r>
          </a:p>
        </p:txBody>
      </p:sp>
      <p:sp>
        <p:nvSpPr>
          <p:cNvPr id="3" name="Content Placeholder 2">
            <a:extLst>
              <a:ext uri="{FF2B5EF4-FFF2-40B4-BE49-F238E27FC236}">
                <a16:creationId xmlns:a16="http://schemas.microsoft.com/office/drawing/2014/main" id="{BE6730C1-352A-86D3-854E-1907F6520F10}"/>
              </a:ext>
            </a:extLst>
          </p:cNvPr>
          <p:cNvSpPr>
            <a:spLocks noGrp="1"/>
          </p:cNvSpPr>
          <p:nvPr>
            <p:ph idx="1"/>
          </p:nvPr>
        </p:nvSpPr>
        <p:spPr>
          <a:xfrm>
            <a:off x="559725" y="997293"/>
            <a:ext cx="10357666" cy="4619626"/>
          </a:xfrm>
        </p:spPr>
        <p:txBody>
          <a:bodyPr vert="horz" lIns="91440" tIns="45720" rIns="91440" bIns="45720" rtlCol="0" anchor="t">
            <a:noAutofit/>
          </a:bodyPr>
          <a:lstStyle/>
          <a:p>
            <a:pPr>
              <a:buNone/>
            </a:pPr>
            <a:r>
              <a:rPr lang="en-US" sz="1200"/>
              <a:t>Merck, A. (2018)  4</a:t>
            </a:r>
            <a:r>
              <a:rPr lang="en-US" sz="1200" i="1"/>
              <a:t> Ways Childhood Trauma Changes a Child’s Brain and Body. </a:t>
            </a:r>
            <a:r>
              <a:rPr lang="en-US" sz="1200"/>
              <a:t>Available from: </a:t>
            </a:r>
            <a:r>
              <a:rPr lang="en-US" sz="1200">
                <a:ea typeface="+mn-lt"/>
                <a:cs typeface="+mn-lt"/>
                <a:hlinkClick r:id="rId2"/>
              </a:rPr>
              <a:t>https://salud-america.org/4-ways-childhood-trauma-changes-childs-brain-body/</a:t>
            </a:r>
            <a:r>
              <a:rPr lang="en-US" sz="1200">
                <a:ea typeface="+mn-lt"/>
                <a:cs typeface="+mn-lt"/>
              </a:rPr>
              <a:t> (Accessed: 16 January 2025).</a:t>
            </a:r>
            <a:endParaRPr lang="en-US" sz="1200">
              <a:latin typeface="Arial"/>
              <a:ea typeface="+mn-lt"/>
              <a:cs typeface="Arial"/>
            </a:endParaRPr>
          </a:p>
          <a:p>
            <a:pPr marL="0" indent="0">
              <a:buNone/>
            </a:pPr>
            <a:r>
              <a:rPr lang="en-US" sz="1200"/>
              <a:t>Ministry of Education (2023) </a:t>
            </a:r>
            <a:r>
              <a:rPr lang="en-US" sz="1200" i="1"/>
              <a:t>What your child learns at early learning services. </a:t>
            </a:r>
            <a:r>
              <a:rPr lang="en-US" sz="1200"/>
              <a:t>Available </a:t>
            </a:r>
            <a:r>
              <a:rPr lang="en-US" sz="1200" err="1"/>
              <a:t>at:https</a:t>
            </a:r>
            <a:r>
              <a:rPr lang="en-US" sz="1200"/>
              <a:t>://www.education.govt.nz/early-childhood/teaching-and-learning/te-whariki (Accessed: 13 January 2025).</a:t>
            </a:r>
          </a:p>
          <a:p>
            <a:pPr marL="0" indent="0">
              <a:buNone/>
            </a:pPr>
            <a:r>
              <a:rPr lang="en-US" sz="1200">
                <a:latin typeface="Trebuchet MS" panose="020B0603020202020204"/>
                <a:cs typeface="Arial"/>
              </a:rPr>
              <a:t>Nuffield Foundation (2020) Early Years Workers: </a:t>
            </a:r>
            <a:r>
              <a:rPr lang="en-US" sz="1200" i="1">
                <a:latin typeface="Trebuchet MS" panose="020B0603020202020204"/>
                <a:cs typeface="Arial"/>
              </a:rPr>
              <a:t>Poor pay and increasing workload, and low status forcing staff out of the profession. </a:t>
            </a:r>
            <a:r>
              <a:rPr lang="en-US" sz="1200">
                <a:latin typeface="Trebuchet MS" panose="020B0603020202020204"/>
                <a:cs typeface="Arial"/>
              </a:rPr>
              <a:t>Available at: </a:t>
            </a:r>
            <a:r>
              <a:rPr lang="en-US" sz="1200">
                <a:ea typeface="+mn-lt"/>
                <a:cs typeface="+mn-lt"/>
                <a:hlinkClick r:id="rId3"/>
              </a:rPr>
              <a:t>https://www.nuffieldfoundation.org/news/early-years-workers-poor-pay-increasing-workload-and-low-status-forcing-staff-out-of-the-profession</a:t>
            </a:r>
            <a:r>
              <a:rPr lang="en-US" sz="1200">
                <a:ea typeface="+mn-lt"/>
                <a:cs typeface="+mn-lt"/>
              </a:rPr>
              <a:t> (Accessed: 9 January 2025).</a:t>
            </a:r>
          </a:p>
          <a:p>
            <a:pPr marL="0" indent="0">
              <a:buNone/>
            </a:pPr>
            <a:r>
              <a:rPr lang="en-US" sz="1200">
                <a:latin typeface="Trebuchet MS"/>
                <a:cs typeface="Arial"/>
              </a:rPr>
              <a:t>Nurturing care (2020) What is nurturing care? Available at: </a:t>
            </a:r>
            <a:r>
              <a:rPr lang="en-US" sz="1200">
                <a:hlinkClick r:id="rId4"/>
              </a:rPr>
              <a:t>https://nurturing-care.org/what-is-nurturing-care/</a:t>
            </a:r>
            <a:r>
              <a:rPr lang="en-US" sz="1200"/>
              <a:t> (Accessed 6 January 2025).</a:t>
            </a:r>
          </a:p>
          <a:p>
            <a:pPr marL="0" indent="0">
              <a:buNone/>
            </a:pPr>
            <a:r>
              <a:rPr lang="en-US" sz="1200"/>
              <a:t>NZEI </a:t>
            </a:r>
            <a:r>
              <a:rPr lang="en-US" sz="1200" err="1"/>
              <a:t>Te</a:t>
            </a:r>
            <a:r>
              <a:rPr lang="en-US" sz="1200"/>
              <a:t> Riu Roa (2016)</a:t>
            </a:r>
            <a:r>
              <a:rPr lang="en-US" sz="1200" i="1"/>
              <a:t> </a:t>
            </a:r>
            <a:r>
              <a:rPr lang="en-US" sz="1200" i="1" err="1"/>
              <a:t>Te</a:t>
            </a:r>
            <a:r>
              <a:rPr lang="en-US" sz="1200" i="1"/>
              <a:t> </a:t>
            </a:r>
            <a:r>
              <a:rPr lang="en-US" sz="1200" i="1" err="1"/>
              <a:t>Whaariki</a:t>
            </a:r>
            <a:r>
              <a:rPr lang="en-US" sz="1200" i="1"/>
              <a:t> turns 20.</a:t>
            </a:r>
            <a:r>
              <a:rPr lang="en-US" sz="1200"/>
              <a:t> Available </a:t>
            </a:r>
            <a:r>
              <a:rPr lang="en-US" sz="1200" err="1"/>
              <a:t>at:</a:t>
            </a:r>
            <a:r>
              <a:rPr lang="en-US" sz="1200" err="1">
                <a:ea typeface="+mn-lt"/>
                <a:cs typeface="+mn-lt"/>
              </a:rPr>
              <a:t>https</a:t>
            </a:r>
            <a:r>
              <a:rPr lang="en-US" sz="1200">
                <a:ea typeface="+mn-lt"/>
                <a:cs typeface="+mn-lt"/>
              </a:rPr>
              <a:t>://www.youtube.com//watch?v=tyAQdhP69XY&amp;t=72s (Accessed: 16 January 2025).</a:t>
            </a:r>
            <a:endParaRPr lang="en-US" sz="1200"/>
          </a:p>
          <a:p>
            <a:pPr marL="0" indent="0">
              <a:buNone/>
            </a:pPr>
            <a:r>
              <a:rPr lang="en-US" sz="1200" err="1"/>
              <a:t>Owsten</a:t>
            </a:r>
            <a:r>
              <a:rPr lang="en-US" sz="1200"/>
              <a:t>, L., Jones, A. and Stanley, Y. (2024) 'Maintaining quality early years provision in the face of workforce challenges' </a:t>
            </a:r>
            <a:r>
              <a:rPr lang="en-US" sz="1200" i="1"/>
              <a:t>Ofsted: Early years. </a:t>
            </a:r>
            <a:r>
              <a:rPr lang="en-US" sz="1200"/>
              <a:t>Available </a:t>
            </a:r>
            <a:r>
              <a:rPr lang="en-US" sz="1200" err="1"/>
              <a:t>at:https</a:t>
            </a:r>
            <a:r>
              <a:rPr lang="en-US" sz="1200"/>
              <a:t>://earlyyears.blog.gov.uk/2024/05/13/maintaining-quality-early-years-provision-in-the-face-of-workforce-challenges/ (Accessed: 6 January 2024).</a:t>
            </a:r>
          </a:p>
          <a:p>
            <a:pPr marL="0" indent="0">
              <a:buNone/>
            </a:pPr>
            <a:r>
              <a:rPr lang="en-US" sz="1200">
                <a:solidFill>
                  <a:srgbClr val="3A3A3A"/>
                </a:solidFill>
                <a:latin typeface="Trebuchet MS"/>
                <a:ea typeface="Calibri"/>
                <a:cs typeface="Calibri"/>
              </a:rPr>
              <a:t>Paige-Smith, A. and Craft, A. (2011) </a:t>
            </a:r>
            <a:r>
              <a:rPr lang="en-US" sz="1200" i="1">
                <a:solidFill>
                  <a:srgbClr val="3A3A3A"/>
                </a:solidFill>
                <a:latin typeface="Trebuchet MS"/>
                <a:ea typeface="Calibri"/>
                <a:cs typeface="Calibri"/>
              </a:rPr>
              <a:t>Developing reflective practice in the early years</a:t>
            </a:r>
            <a:r>
              <a:rPr lang="en-US" sz="1200">
                <a:solidFill>
                  <a:srgbClr val="3A3A3A"/>
                </a:solidFill>
                <a:latin typeface="Trebuchet MS"/>
                <a:ea typeface="Calibri"/>
                <a:cs typeface="Calibri"/>
              </a:rPr>
              <a:t>. 2nd ed. Maidenhead: Open University Press. </a:t>
            </a:r>
          </a:p>
          <a:p>
            <a:pPr marL="0" indent="0">
              <a:buNone/>
            </a:pPr>
            <a:r>
              <a:rPr lang="en-US" sz="1200">
                <a:solidFill>
                  <a:srgbClr val="3A3A3A"/>
                </a:solidFill>
                <a:latin typeface="Trebuchet MS"/>
                <a:ea typeface="Calibri"/>
                <a:cs typeface="Calibri"/>
              </a:rPr>
              <a:t>Pampers (2020) </a:t>
            </a:r>
            <a:r>
              <a:rPr lang="en-US" sz="1200" i="1">
                <a:solidFill>
                  <a:srgbClr val="3A3A3A"/>
                </a:solidFill>
                <a:latin typeface="Trebuchet MS"/>
                <a:ea typeface="Calibri"/>
                <a:cs typeface="Calibri"/>
              </a:rPr>
              <a:t>Materials and safety. </a:t>
            </a:r>
            <a:r>
              <a:rPr lang="en-US" sz="1200">
                <a:solidFill>
                  <a:srgbClr val="3A3A3A"/>
                </a:solidFill>
                <a:latin typeface="Trebuchet MS"/>
                <a:ea typeface="Calibri"/>
                <a:cs typeface="Calibri"/>
              </a:rPr>
              <a:t>Available </a:t>
            </a:r>
            <a:r>
              <a:rPr lang="en-US" sz="1200" err="1">
                <a:solidFill>
                  <a:srgbClr val="3A3A3A"/>
                </a:solidFill>
                <a:latin typeface="Trebuchet MS"/>
                <a:ea typeface="Calibri"/>
                <a:cs typeface="Calibri"/>
              </a:rPr>
              <a:t>at:</a:t>
            </a:r>
            <a:r>
              <a:rPr lang="en-US" sz="1200" err="1">
                <a:solidFill>
                  <a:srgbClr val="3A3A3A"/>
                </a:solidFill>
                <a:ea typeface="+mn-lt"/>
                <a:cs typeface="+mn-lt"/>
              </a:rPr>
              <a:t>https</a:t>
            </a:r>
            <a:r>
              <a:rPr lang="en-US" sz="1200">
                <a:solidFill>
                  <a:srgbClr val="3A3A3A"/>
                </a:solidFill>
                <a:ea typeface="+mn-lt"/>
                <a:cs typeface="+mn-lt"/>
              </a:rPr>
              <a:t>://www.pampers.com/en-us/baby/diapering/article/materials-and-safety</a:t>
            </a:r>
          </a:p>
          <a:p>
            <a:pPr marL="0" indent="0">
              <a:buNone/>
            </a:pPr>
            <a:r>
              <a:rPr lang="en-US" sz="1200">
                <a:latin typeface="Trebuchet MS"/>
                <a:cs typeface="Arial"/>
              </a:rPr>
              <a:t>UNICEF Early moments matter available at: </a:t>
            </a:r>
            <a:r>
              <a:rPr lang="en-US" sz="1200">
                <a:latin typeface="Trebuchet MS"/>
                <a:cs typeface="Arial"/>
                <a:hlinkClick r:id="rId5">
                  <a:extLst>
                    <a:ext uri="{A12FA001-AC4F-418D-AE19-62706E023703}">
                      <ahyp:hlinkClr xmlns:ahyp="http://schemas.microsoft.com/office/drawing/2018/hyperlinkcolor" val="tx"/>
                    </a:ext>
                  </a:extLst>
                </a:hlinkClick>
              </a:rPr>
              <a:t>https://www.unicef.org/early-moments</a:t>
            </a:r>
            <a:r>
              <a:rPr lang="en-US" sz="1200">
                <a:latin typeface="Trebuchet MS"/>
                <a:cs typeface="Arial"/>
              </a:rPr>
              <a:t> (Accessed: 12 December 2024).</a:t>
            </a:r>
          </a:p>
          <a:p>
            <a:pPr marL="0" indent="0">
              <a:buNone/>
            </a:pPr>
            <a:r>
              <a:rPr lang="en-US" sz="1200">
                <a:latin typeface="Trebuchet MS"/>
                <a:cs typeface="Arial"/>
              </a:rPr>
              <a:t>Robinson, M. (2008) </a:t>
            </a:r>
            <a:r>
              <a:rPr lang="en-US" sz="1200" i="1">
                <a:latin typeface="Trebuchet MS"/>
                <a:cs typeface="Arial"/>
              </a:rPr>
              <a:t>Child Development from birth to eight.</a:t>
            </a:r>
            <a:r>
              <a:rPr lang="en-US" sz="1200">
                <a:latin typeface="Trebuchet MS"/>
                <a:cs typeface="Arial"/>
              </a:rPr>
              <a:t> P 167. Berkshire: Open university press. </a:t>
            </a:r>
          </a:p>
          <a:p>
            <a:pPr marL="0" indent="0">
              <a:buNone/>
            </a:pPr>
            <a:r>
              <a:rPr lang="en-US" sz="1200">
                <a:latin typeface="Trebuchet MS"/>
                <a:cs typeface="Arial"/>
              </a:rPr>
              <a:t>Rose, J., Gilbert, L. and Richards, V. (2016) </a:t>
            </a:r>
            <a:r>
              <a:rPr lang="en-US" sz="1200" i="1">
                <a:latin typeface="Trebuchet MS"/>
                <a:cs typeface="Arial"/>
              </a:rPr>
              <a:t>Health and well-being in early childhood. </a:t>
            </a:r>
            <a:r>
              <a:rPr lang="en-US" sz="1200">
                <a:latin typeface="Trebuchet MS"/>
                <a:cs typeface="Arial"/>
              </a:rPr>
              <a:t>P 57. London: SAGE Publications. </a:t>
            </a:r>
            <a:endParaRPr lang="en-US" sz="1200">
              <a:ea typeface="+mn-lt"/>
              <a:cs typeface="Arial"/>
            </a:endParaRPr>
          </a:p>
          <a:p>
            <a:pPr marL="0" indent="0">
              <a:buNone/>
            </a:pPr>
            <a:r>
              <a:rPr lang="en-US" sz="1200" err="1">
                <a:solidFill>
                  <a:srgbClr val="404040"/>
                </a:solidFill>
                <a:latin typeface="Trebuchet MS"/>
                <a:cs typeface="Arial"/>
              </a:rPr>
              <a:t>Researchgate</a:t>
            </a:r>
            <a:r>
              <a:rPr lang="en-US" sz="1200">
                <a:solidFill>
                  <a:srgbClr val="404040"/>
                </a:solidFill>
                <a:latin typeface="Trebuchet MS"/>
                <a:cs typeface="Arial"/>
              </a:rPr>
              <a:t> (2020) Available </a:t>
            </a:r>
            <a:r>
              <a:rPr lang="en-US" sz="1200" err="1">
                <a:solidFill>
                  <a:srgbClr val="404040"/>
                </a:solidFill>
                <a:latin typeface="Trebuchet MS"/>
                <a:cs typeface="Arial"/>
              </a:rPr>
              <a:t>at:</a:t>
            </a:r>
            <a:r>
              <a:rPr lang="en-US" sz="1200" err="1">
                <a:solidFill>
                  <a:srgbClr val="404040"/>
                </a:solidFill>
                <a:ea typeface="+mn-lt"/>
                <a:cs typeface="+mn-lt"/>
              </a:rPr>
              <a:t>https</a:t>
            </a:r>
            <a:r>
              <a:rPr lang="en-US" sz="1200">
                <a:solidFill>
                  <a:srgbClr val="404040"/>
                </a:solidFill>
                <a:ea typeface="+mn-lt"/>
                <a:cs typeface="+mn-lt"/>
              </a:rPr>
              <a:t>://www.researchgate.net/figure/The-components-of-nurturing-care-3_fig1_346672325</a:t>
            </a:r>
          </a:p>
          <a:p>
            <a:pPr marL="0" indent="0">
              <a:buNone/>
            </a:pPr>
            <a:r>
              <a:rPr lang="en-US" sz="1200" err="1">
                <a:solidFill>
                  <a:srgbClr val="222222"/>
                </a:solidFill>
                <a:latin typeface="Trebuchet MS"/>
                <a:ea typeface="+mn-lt"/>
                <a:cs typeface="+mn-lt"/>
              </a:rPr>
              <a:t>Sadownik</a:t>
            </a:r>
            <a:r>
              <a:rPr lang="en-US" sz="1200">
                <a:solidFill>
                  <a:srgbClr val="222222"/>
                </a:solidFill>
                <a:latin typeface="Trebuchet MS"/>
                <a:ea typeface="+mn-lt"/>
                <a:cs typeface="+mn-lt"/>
              </a:rPr>
              <a:t>, A.R. (2023). Bronfenbrenner: Ecology of Human Development in Ecology of Collaboration. In: </a:t>
            </a:r>
            <a:r>
              <a:rPr lang="en-US" sz="1200" err="1">
                <a:solidFill>
                  <a:srgbClr val="222222"/>
                </a:solidFill>
                <a:latin typeface="Trebuchet MS"/>
                <a:ea typeface="+mn-lt"/>
                <a:cs typeface="+mn-lt"/>
              </a:rPr>
              <a:t>Sadownik</a:t>
            </a:r>
            <a:r>
              <a:rPr lang="en-US" sz="1200">
                <a:solidFill>
                  <a:srgbClr val="222222"/>
                </a:solidFill>
                <a:latin typeface="Trebuchet MS"/>
                <a:ea typeface="+mn-lt"/>
                <a:cs typeface="+mn-lt"/>
              </a:rPr>
              <a:t>, A.R., Višnjić Jevtić, A. (eds) (Re)</a:t>
            </a:r>
            <a:r>
              <a:rPr lang="en-US" sz="1200" err="1">
                <a:solidFill>
                  <a:srgbClr val="222222"/>
                </a:solidFill>
                <a:latin typeface="Trebuchet MS"/>
                <a:ea typeface="+mn-lt"/>
                <a:cs typeface="+mn-lt"/>
              </a:rPr>
              <a:t>theorising</a:t>
            </a:r>
            <a:r>
              <a:rPr lang="en-US" sz="1200">
                <a:solidFill>
                  <a:srgbClr val="222222"/>
                </a:solidFill>
                <a:latin typeface="Trebuchet MS"/>
                <a:ea typeface="+mn-lt"/>
                <a:cs typeface="+mn-lt"/>
              </a:rPr>
              <a:t> More-than-parental Involvement in Early Childhood Education and Care. International Perspectives on Early Childhood Education and Development, vol 40. Springer, Cham. </a:t>
            </a:r>
            <a:r>
              <a:rPr lang="en-US" sz="1200">
                <a:latin typeface="Trebuchet MS"/>
                <a:ea typeface="+mn-lt"/>
                <a:cs typeface="+mn-lt"/>
                <a:hlinkClick r:id="rId6"/>
              </a:rPr>
              <a:t>https://doi.org/10.1007/978-3-031-38762-3_4</a:t>
            </a:r>
            <a:r>
              <a:rPr lang="en-US" sz="1200">
                <a:solidFill>
                  <a:srgbClr val="000000"/>
                </a:solidFill>
                <a:latin typeface="Trebuchet MS"/>
                <a:ea typeface="+mn-lt"/>
                <a:cs typeface="+mn-lt"/>
              </a:rPr>
              <a:t> (Accessed 12 January 2025).</a:t>
            </a:r>
            <a:endParaRPr lang="en-US"/>
          </a:p>
        </p:txBody>
      </p:sp>
      <p:sp>
        <p:nvSpPr>
          <p:cNvPr id="4" name="Date Placeholder 3">
            <a:extLst>
              <a:ext uri="{FF2B5EF4-FFF2-40B4-BE49-F238E27FC236}">
                <a16:creationId xmlns:a16="http://schemas.microsoft.com/office/drawing/2014/main" id="{EFDB3FDB-9727-BFA4-2063-A921C53351A3}"/>
              </a:ext>
            </a:extLst>
          </p:cNvPr>
          <p:cNvSpPr>
            <a:spLocks noGrp="1"/>
          </p:cNvSpPr>
          <p:nvPr>
            <p:ph type="dt" sz="half" idx="10"/>
          </p:nvPr>
        </p:nvSpPr>
        <p:spPr/>
        <p:txBody>
          <a:bodyPr/>
          <a:lstStyle/>
          <a:p>
            <a:fld id="{099B0ADF-B5B1-4DE7-A9A5-A62D28902419}" type="datetime1">
              <a:t>1/18/2025</a:t>
            </a:fld>
            <a:endParaRPr lang="en-US"/>
          </a:p>
        </p:txBody>
      </p:sp>
      <p:sp>
        <p:nvSpPr>
          <p:cNvPr id="5" name="Footer Placeholder 4">
            <a:extLst>
              <a:ext uri="{FF2B5EF4-FFF2-40B4-BE49-F238E27FC236}">
                <a16:creationId xmlns:a16="http://schemas.microsoft.com/office/drawing/2014/main" id="{0045FF40-BBA4-0ADA-56F2-692E28DE1C3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D4B5EB0D-6A24-E792-ACCB-24C1F8D28A32}"/>
              </a:ext>
            </a:extLst>
          </p:cNvPr>
          <p:cNvSpPr>
            <a:spLocks noGrp="1"/>
          </p:cNvSpPr>
          <p:nvPr>
            <p:ph type="sldNum" sz="quarter" idx="12"/>
          </p:nvPr>
        </p:nvSpPr>
        <p:spPr/>
        <p:txBody>
          <a:bodyPr/>
          <a:lstStyle/>
          <a:p>
            <a:fld id="{8DFDE724-0293-4953-AE9D-4D814FA589B0}" type="slidenum">
              <a:rPr lang="en-US" dirty="0"/>
              <a:t>24</a:t>
            </a:fld>
            <a:endParaRPr lang="en-US"/>
          </a:p>
        </p:txBody>
      </p:sp>
    </p:spTree>
    <p:extLst>
      <p:ext uri="{BB962C8B-B14F-4D97-AF65-F5344CB8AC3E}">
        <p14:creationId xmlns:p14="http://schemas.microsoft.com/office/powerpoint/2010/main" val="7252620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F0261-27A2-9CB4-00D4-71EE8946357E}"/>
              </a:ext>
            </a:extLst>
          </p:cNvPr>
          <p:cNvSpPr>
            <a:spLocks noGrp="1"/>
          </p:cNvSpPr>
          <p:nvPr>
            <p:ph type="title"/>
          </p:nvPr>
        </p:nvSpPr>
        <p:spPr>
          <a:xfrm>
            <a:off x="677334" y="403654"/>
            <a:ext cx="8596668" cy="682368"/>
          </a:xfrm>
        </p:spPr>
        <p:txBody>
          <a:bodyPr>
            <a:normAutofit/>
          </a:bodyPr>
          <a:lstStyle/>
          <a:p>
            <a:r>
              <a:rPr lang="en-GB" sz="1600"/>
              <a:t>References</a:t>
            </a:r>
          </a:p>
        </p:txBody>
      </p:sp>
      <p:sp>
        <p:nvSpPr>
          <p:cNvPr id="3" name="Content Placeholder 2">
            <a:extLst>
              <a:ext uri="{FF2B5EF4-FFF2-40B4-BE49-F238E27FC236}">
                <a16:creationId xmlns:a16="http://schemas.microsoft.com/office/drawing/2014/main" id="{105954DC-5FAA-1A91-09F6-9A21ABB6D7C7}"/>
              </a:ext>
            </a:extLst>
          </p:cNvPr>
          <p:cNvSpPr>
            <a:spLocks noGrp="1"/>
          </p:cNvSpPr>
          <p:nvPr>
            <p:ph idx="1"/>
          </p:nvPr>
        </p:nvSpPr>
        <p:spPr>
          <a:xfrm>
            <a:off x="677334" y="187113"/>
            <a:ext cx="8596668" cy="5997124"/>
          </a:xfrm>
        </p:spPr>
        <p:txBody>
          <a:bodyPr vert="horz" lIns="91440" tIns="45720" rIns="91440" bIns="45720" rtlCol="0" anchor="t">
            <a:noAutofit/>
          </a:bodyPr>
          <a:lstStyle/>
          <a:p>
            <a:endParaRPr lang="en-US" sz="1000">
              <a:latin typeface="Trebuchet MS"/>
              <a:cs typeface="Arial"/>
            </a:endParaRPr>
          </a:p>
          <a:p>
            <a:pPr marL="0" indent="0">
              <a:buNone/>
            </a:pPr>
            <a:endParaRPr lang="en-US" sz="1000">
              <a:solidFill>
                <a:srgbClr val="3A3A3A"/>
              </a:solidFill>
              <a:latin typeface="Trebuchet MS"/>
              <a:ea typeface="Calibri"/>
              <a:cs typeface="Calibri"/>
            </a:endParaRPr>
          </a:p>
          <a:p>
            <a:pPr marL="0" indent="0">
              <a:buNone/>
            </a:pPr>
            <a:endParaRPr lang="en-US" sz="1200">
              <a:solidFill>
                <a:srgbClr val="404040"/>
              </a:solidFill>
              <a:latin typeface="Trebuchet MS"/>
              <a:cs typeface="Arial"/>
            </a:endParaRPr>
          </a:p>
          <a:p>
            <a:pPr marL="0" indent="0">
              <a:buNone/>
            </a:pPr>
            <a:r>
              <a:rPr lang="en-US" sz="1200">
                <a:latin typeface="Trebuchet MS"/>
                <a:cs typeface="Arial"/>
              </a:rPr>
              <a:t>South Dakota Department of Health. </a:t>
            </a:r>
            <a:r>
              <a:rPr lang="en-US" sz="1200" i="1">
                <a:latin typeface="Trebuchet MS"/>
                <a:cs typeface="Arial"/>
              </a:rPr>
              <a:t>First 1000 days. Available from: </a:t>
            </a:r>
            <a:r>
              <a:rPr lang="en-US" sz="1200">
                <a:solidFill>
                  <a:srgbClr val="000000"/>
                </a:solidFill>
                <a:hlinkClick r:id="rId2"/>
              </a:rPr>
              <a:t>https://doh.sd.gov/topics/mch/pregnancy-early-childhood/first-1000-days/</a:t>
            </a:r>
            <a:r>
              <a:rPr lang="en-US" sz="1200"/>
              <a:t> ( Accessed 16 January 2025).</a:t>
            </a:r>
            <a:endParaRPr lang="en-US" sz="1200">
              <a:solidFill>
                <a:srgbClr val="000000"/>
              </a:solidFill>
            </a:endParaRPr>
          </a:p>
          <a:p>
            <a:pPr marL="0" indent="0">
              <a:buNone/>
            </a:pPr>
            <a:r>
              <a:rPr lang="en-US" sz="1200">
                <a:latin typeface="Trebuchet MS"/>
                <a:cs typeface="Arial"/>
              </a:rPr>
              <a:t>Stead, C. (2024) 'Unlocking potential- Investigating in the first 1000 days for brain development and school readiness' in </a:t>
            </a:r>
            <a:r>
              <a:rPr lang="en-US" sz="1200" i="1">
                <a:latin typeface="Trebuchet MS"/>
                <a:cs typeface="Arial"/>
              </a:rPr>
              <a:t>nursery management show, </a:t>
            </a:r>
            <a:r>
              <a:rPr lang="en-US" sz="1200">
                <a:latin typeface="Trebuchet MS"/>
                <a:cs typeface="Arial"/>
              </a:rPr>
              <a:t>11 June 2024. Available at: </a:t>
            </a:r>
            <a:r>
              <a:rPr lang="en-US" sz="1200">
                <a:ea typeface="+mn-lt"/>
                <a:cs typeface="+mn-lt"/>
                <a:hlinkClick r:id="rId3"/>
              </a:rPr>
              <a:t>https://nurserymanagementshow.co.uk/blog-2/guest-blog-unlocking-potential-investing-first-1000-days-brain-development-school-readiness</a:t>
            </a:r>
            <a:r>
              <a:rPr lang="en-US" sz="1200">
                <a:ea typeface="+mn-lt"/>
                <a:cs typeface="+mn-lt"/>
              </a:rPr>
              <a:t> (Accessed: 16 December 2024).</a:t>
            </a:r>
            <a:endParaRPr lang="en-US" sz="1200">
              <a:solidFill>
                <a:srgbClr val="000000"/>
              </a:solidFill>
              <a:latin typeface="Trebuchet MS"/>
              <a:cs typeface="Arial"/>
            </a:endParaRPr>
          </a:p>
          <a:p>
            <a:pPr marL="0" indent="0">
              <a:buNone/>
            </a:pPr>
            <a:r>
              <a:rPr lang="en-US" sz="1200">
                <a:latin typeface="Trebuchet MS"/>
                <a:cs typeface="Arial"/>
              </a:rPr>
              <a:t>The education hub (no date) </a:t>
            </a:r>
            <a:r>
              <a:rPr lang="en-US" sz="1200" i="1"/>
              <a:t>Eight tips for providing quality caregiving for infants and toddlers. Available at: </a:t>
            </a:r>
            <a:r>
              <a:rPr lang="en-US" sz="1200">
                <a:solidFill>
                  <a:srgbClr val="000000"/>
                </a:solidFill>
                <a:hlinkClick r:id="rId4"/>
              </a:rPr>
              <a:t>Eight-tips-for-providing-quality-caregiving-for-infants-and-toddlers.pdf</a:t>
            </a:r>
            <a:r>
              <a:rPr lang="en-US" sz="1200"/>
              <a:t> Accessed: 13 January 2025).</a:t>
            </a:r>
            <a:endParaRPr lang="en-US" sz="1200">
              <a:solidFill>
                <a:srgbClr val="000000"/>
              </a:solidFill>
            </a:endParaRPr>
          </a:p>
          <a:p>
            <a:pPr marL="0" indent="0">
              <a:buNone/>
            </a:pPr>
            <a:r>
              <a:rPr lang="en-US" sz="1200">
                <a:latin typeface="Trebuchet MS"/>
                <a:cs typeface="Arial"/>
              </a:rPr>
              <a:t>Vygotsky, L.S. (1978) </a:t>
            </a:r>
            <a:r>
              <a:rPr lang="en-US" sz="1200" i="1">
                <a:latin typeface="Trebuchet MS"/>
                <a:cs typeface="Arial"/>
              </a:rPr>
              <a:t>Mind is Society: The Development of Higher Mental Processes. </a:t>
            </a:r>
            <a:r>
              <a:rPr lang="en-US" sz="1200">
                <a:latin typeface="Trebuchet MS"/>
                <a:cs typeface="Arial"/>
              </a:rPr>
              <a:t>Cambridge, MA: Havard </a:t>
            </a:r>
            <a:r>
              <a:rPr lang="en-US" sz="1200" err="1">
                <a:latin typeface="Trebuchet MS"/>
                <a:cs typeface="Arial"/>
              </a:rPr>
              <a:t>Universtity</a:t>
            </a:r>
            <a:r>
              <a:rPr lang="en-US" sz="1200">
                <a:latin typeface="Trebuchet MS"/>
                <a:cs typeface="Arial"/>
              </a:rPr>
              <a:t> Press. </a:t>
            </a:r>
            <a:endParaRPr lang="en-US" sz="1200">
              <a:solidFill>
                <a:srgbClr val="000000"/>
              </a:solidFill>
              <a:latin typeface="Trebuchet MS"/>
              <a:cs typeface="Arial"/>
            </a:endParaRPr>
          </a:p>
          <a:p>
            <a:pPr marL="0" indent="0">
              <a:buNone/>
            </a:pPr>
            <a:r>
              <a:rPr lang="en-US" sz="1200">
                <a:latin typeface="Trebuchet MS"/>
                <a:cs typeface="Arial"/>
              </a:rPr>
              <a:t>Welsh Government (2013) </a:t>
            </a:r>
            <a:r>
              <a:rPr lang="en-US" sz="1200">
                <a:solidFill>
                  <a:srgbClr val="1F1F1F"/>
                </a:solidFill>
                <a:latin typeface="Trebuchet MS"/>
                <a:cs typeface="Arial"/>
              </a:rPr>
              <a:t>Written Statement - Publication of the Early Years and Childcare Plan Available at: </a:t>
            </a:r>
            <a:r>
              <a:rPr lang="en-US" sz="1200">
                <a:solidFill>
                  <a:srgbClr val="000000"/>
                </a:solidFill>
                <a:hlinkClick r:id="rId5"/>
              </a:rPr>
              <a:t>https://www.gov.wales/written-statement-publication-early-years-and-childcare-plan#:~:text=We%20bring%20programmes%20and%20policies%20together%20in%20a,medium-term%20as%20we%20progress%20towards%20a%20fairer%20society</a:t>
            </a:r>
            <a:r>
              <a:rPr lang="en-US" sz="1200">
                <a:solidFill>
                  <a:srgbClr val="1F1F1F"/>
                </a:solidFill>
              </a:rPr>
              <a:t>. (Accessed: 10 January 2025).</a:t>
            </a:r>
            <a:endParaRPr lang="en-US" sz="1200">
              <a:solidFill>
                <a:srgbClr val="000000"/>
              </a:solidFill>
            </a:endParaRPr>
          </a:p>
          <a:p>
            <a:pPr marL="0" indent="0">
              <a:buNone/>
            </a:pPr>
            <a:r>
              <a:rPr lang="en-US" sz="1200">
                <a:solidFill>
                  <a:srgbClr val="1F1F1F"/>
                </a:solidFill>
                <a:latin typeface="Trebuchet MS"/>
              </a:rPr>
              <a:t>Welsh Government (2017) </a:t>
            </a:r>
            <a:r>
              <a:rPr lang="en-US" sz="1200" i="1">
                <a:solidFill>
                  <a:srgbClr val="1F1F1F"/>
                </a:solidFill>
                <a:latin typeface="Trebuchet MS"/>
              </a:rPr>
              <a:t>Flying start – Annex . Parenting support guidance. </a:t>
            </a:r>
            <a:r>
              <a:rPr lang="en-US" sz="1200">
                <a:solidFill>
                  <a:srgbClr val="1F1F1F"/>
                </a:solidFill>
                <a:latin typeface="Trebuchet MS"/>
              </a:rPr>
              <a:t>Available </a:t>
            </a:r>
            <a:r>
              <a:rPr lang="en-US" sz="1200" err="1">
                <a:solidFill>
                  <a:srgbClr val="1F1F1F"/>
                </a:solidFill>
                <a:latin typeface="Trebuchet MS"/>
              </a:rPr>
              <a:t>at:</a:t>
            </a:r>
            <a:r>
              <a:rPr lang="en-US" sz="1200" err="1">
                <a:solidFill>
                  <a:srgbClr val="1F1F1F"/>
                </a:solidFill>
              </a:rPr>
              <a:t>https</a:t>
            </a:r>
            <a:r>
              <a:rPr lang="en-US" sz="1200">
                <a:solidFill>
                  <a:srgbClr val="1F1F1F"/>
                </a:solidFill>
              </a:rPr>
              <a:t>://www.gov.wales/sites/default/files/publications/2019-07/flying-start-speech-language-and-communication-guidance.pdf</a:t>
            </a:r>
            <a:r>
              <a:rPr lang="en-US" sz="1200" i="1">
                <a:solidFill>
                  <a:srgbClr val="1F1F1F"/>
                </a:solidFill>
                <a:latin typeface="Trebuchet MS"/>
              </a:rPr>
              <a:t> </a:t>
            </a:r>
            <a:r>
              <a:rPr lang="en-US" sz="1200">
                <a:solidFill>
                  <a:srgbClr val="1F1F1F"/>
                </a:solidFill>
                <a:latin typeface="Trebuchet MS"/>
              </a:rPr>
              <a:t>(Accessed: 12 January 2025).</a:t>
            </a:r>
            <a:endParaRPr lang="en-US" sz="1200">
              <a:solidFill>
                <a:srgbClr val="000000"/>
              </a:solidFill>
              <a:latin typeface="Trebuchet MS"/>
            </a:endParaRPr>
          </a:p>
          <a:p>
            <a:pPr marL="0" indent="0">
              <a:buNone/>
            </a:pPr>
            <a:r>
              <a:rPr lang="en-US" sz="1200">
                <a:latin typeface="Trebuchet MS"/>
                <a:cs typeface="Arial"/>
              </a:rPr>
              <a:t>Welsh </a:t>
            </a:r>
            <a:r>
              <a:rPr lang="en-US" sz="1200" i="1">
                <a:latin typeface="Trebuchet MS"/>
                <a:cs typeface="Arial"/>
              </a:rPr>
              <a:t>Government</a:t>
            </a:r>
            <a:r>
              <a:rPr lang="en-US" sz="1200">
                <a:latin typeface="Trebuchet MS"/>
                <a:cs typeface="Arial"/>
              </a:rPr>
              <a:t> (2023) </a:t>
            </a:r>
            <a:r>
              <a:rPr lang="en-US" sz="1200" i="1">
                <a:latin typeface="Trebuchet MS"/>
                <a:cs typeface="Arial"/>
              </a:rPr>
              <a:t>Education Wales '</a:t>
            </a:r>
            <a:r>
              <a:rPr lang="en-US" sz="1200">
                <a:latin typeface="Trebuchet MS"/>
                <a:cs typeface="Arial"/>
              </a:rPr>
              <a:t>Enabling learning. Available at: </a:t>
            </a:r>
            <a:r>
              <a:rPr lang="en-US" sz="1200">
                <a:hlinkClick r:id="rId6"/>
              </a:rPr>
              <a:t>https://hwb.gov.wales/curriculum-for-wales/designing-your-curriculum/enabling-learning/</a:t>
            </a:r>
            <a:r>
              <a:rPr lang="en-US" sz="1200"/>
              <a:t> (Accessed: 04 January 2025).</a:t>
            </a:r>
            <a:endParaRPr lang="en-US" sz="1200">
              <a:solidFill>
                <a:srgbClr val="000000"/>
              </a:solidFill>
            </a:endParaRPr>
          </a:p>
          <a:p>
            <a:pPr marL="0" indent="0">
              <a:buNone/>
            </a:pPr>
            <a:r>
              <a:rPr lang="en-US" sz="1200"/>
              <a:t>Welsh government (2024) A curriculum for funded non-maintained nursery settings. Available at: </a:t>
            </a:r>
            <a:r>
              <a:rPr lang="en-US" sz="1200">
                <a:solidFill>
                  <a:srgbClr val="000000"/>
                </a:solidFill>
                <a:hlinkClick r:id="rId7"/>
              </a:rPr>
              <a:t>https://hwb.gov.wales/api/storage/1f581142-6b91-41e4-845d-3d6c7765df20/a-curriculum-for-funded-non-maintained-nursery-settings.pdf</a:t>
            </a:r>
            <a:r>
              <a:rPr lang="en-US" sz="1200"/>
              <a:t> (Accessed: 10 January 2025).</a:t>
            </a:r>
            <a:endParaRPr lang="en-US" sz="1200">
              <a:solidFill>
                <a:srgbClr val="000000"/>
              </a:solidFill>
            </a:endParaRPr>
          </a:p>
          <a:p>
            <a:pPr marL="0" indent="0">
              <a:buNone/>
            </a:pPr>
            <a:r>
              <a:rPr lang="en-US" sz="1200"/>
              <a:t>Yates, D. (2015) </a:t>
            </a:r>
            <a:r>
              <a:rPr lang="en-US" sz="1200" i="1"/>
              <a:t>Do the first 1000 days determine the rest of your life. </a:t>
            </a:r>
            <a:r>
              <a:rPr lang="en-US" sz="1200"/>
              <a:t>Available </a:t>
            </a:r>
            <a:r>
              <a:rPr lang="en-US" sz="1200" err="1"/>
              <a:t>at:https</a:t>
            </a:r>
            <a:r>
              <a:rPr lang="en-US" sz="1200"/>
              <a:t>://www.youtube.com/watch?v=XCscN4zuvd4&amp;t=603s (Accessed: 12 </a:t>
            </a:r>
            <a:r>
              <a:rPr lang="en-US" sz="1200" err="1"/>
              <a:t>Deceber</a:t>
            </a:r>
            <a:r>
              <a:rPr lang="en-US" sz="1200"/>
              <a:t> 2024).</a:t>
            </a:r>
            <a:endParaRPr lang="en-US" sz="1200">
              <a:solidFill>
                <a:srgbClr val="000000"/>
              </a:solidFill>
            </a:endParaRPr>
          </a:p>
          <a:p>
            <a:endParaRPr lang="en-GB" sz="1000"/>
          </a:p>
        </p:txBody>
      </p:sp>
    </p:spTree>
    <p:extLst>
      <p:ext uri="{BB962C8B-B14F-4D97-AF65-F5344CB8AC3E}">
        <p14:creationId xmlns:p14="http://schemas.microsoft.com/office/powerpoint/2010/main" val="78878456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25</Slides>
  <Notes>0</Notes>
  <HiddenSlides>0</HiddenSlide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Facet</vt:lpstr>
      <vt:lpstr>The First Thousand Days</vt:lpstr>
      <vt:lpstr>What are the first thousand days?</vt:lpstr>
      <vt:lpstr>PowerPoint Presentation</vt:lpstr>
      <vt:lpstr>PowerPoint Presentation</vt:lpstr>
      <vt:lpstr>What is exceptional caregiving?</vt:lpstr>
      <vt:lpstr>Relationships and Caregiving</vt:lpstr>
      <vt:lpstr>Enabling adults</vt:lpstr>
      <vt:lpstr>An example...</vt:lpstr>
      <vt:lpstr>Professional Practice</vt:lpstr>
      <vt:lpstr>Role of the Early Years practitioner</vt:lpstr>
      <vt:lpstr>Meaningful Experiences</vt:lpstr>
      <vt:lpstr>Role of Supporting families</vt:lpstr>
      <vt:lpstr>PowerPoint Presentation</vt:lpstr>
      <vt:lpstr>PowerPoint Presentation</vt:lpstr>
      <vt:lpstr>Challenges</vt:lpstr>
      <vt:lpstr>Staffing Challenges</vt:lpstr>
      <vt:lpstr>PowerPoint Presentation</vt:lpstr>
      <vt:lpstr>Activities</vt:lpstr>
      <vt:lpstr>Treasure Baskets</vt:lpstr>
      <vt:lpstr>Loose Parts</vt:lpstr>
      <vt:lpstr>Te Whāriki</vt:lpstr>
      <vt:lpstr>References</vt:lpstr>
      <vt:lpstr>References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28</cp:revision>
  <dcterms:created xsi:type="dcterms:W3CDTF">2024-12-09T09:02:08Z</dcterms:created>
  <dcterms:modified xsi:type="dcterms:W3CDTF">2025-01-18T08:16:21Z</dcterms:modified>
</cp:coreProperties>
</file>