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D43EC8-1390-4BDA-B952-1C9F564BC991}" v="2" dt="2026-07-14T16:18:01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2E10D-1BE2-D70B-A497-96E4A0E1EA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68EAE7-4329-02B4-4E4F-D09B493EA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91A18F-D9EF-C1D3-44BA-ACFFDB217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DFC8F-CF5C-1802-55E7-DB49EBF9B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5163E-D07D-D2DB-A422-995257F12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405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6D6C5-797B-8F22-AEB9-A77CBC4B6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40994-5235-3311-3060-2A824F036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8C524-92A5-EADB-5968-DB34FA8F5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6C50DB-4DA0-E382-4258-8C2DEFAB9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6776A-31D3-4AD4-0637-C164EBC03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59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726EF-2F80-62B0-6260-BB3BB3767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C0D66-4964-E0EE-9374-884ED3F87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870F2-AABC-CCD2-F7B0-A3C0A9CFE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C86B6-E746-06F1-5726-82F4FB176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A0D1D-83BB-0159-0E77-D4DDE29EB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657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5C995-6605-03A4-B080-4D544BE60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23B39-08D8-981C-760E-84D7DA8EDF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57AC2-3E18-8AE0-E499-C3F09220F6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A9DBAF-0BE8-1CEF-CF37-5527A495F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2ED835-37F4-5FF1-4997-378F05867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07734A-9E73-8527-8042-E882C7ECE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666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BD5E0-87B9-5E9E-29DA-18B5F3A1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683293-3B67-8C90-5150-9593AB15A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A08FE-D584-8554-A8B2-9BB941819D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E5F75F-FFDF-7383-AED1-98AECDBC81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9F2C6D-C43E-BFAA-3D1C-2E2D217602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D1C165-D83D-A717-3897-B03372006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D2A3DC-B3EC-0BCE-79E7-FD15296A2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DFA009-8B74-A226-B1B9-BB278E825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371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834DC-A3B8-4DB7-1AFB-7721B9913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F89C22-374B-F8D9-0E3F-726C04DC3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D6A3B0-AF3A-B690-F846-67780E08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965A74-0B60-0853-CC73-464380C6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399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E08544-2879-C737-6CD7-7103BB0D7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A71F5B-DFA7-A7C5-ABE9-D42A50D4A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379F99-2820-274E-9077-9D3578DE8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977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1600E-954C-18A4-9BCE-0A0DEA698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48C0B-DDFF-DA35-C814-576EA925F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09155E-52BB-28C3-1FCF-56E3220CF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6BCAB9-C15F-2B7E-83DA-99530CEC5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1F5A5-7695-76DF-0BF2-12F59DE78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4380F-B7F3-75BD-ABF8-62E09F47A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38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2F1C5-6F59-F452-73E2-252EF7719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B12CC-694D-3940-8E36-A574D12BA2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964120-3C86-87C8-F004-756CCB840F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1BFFA2-0A3D-67B1-4BA3-E91E7BC67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E1835B-F31B-00CD-3136-99BCA9FF7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5ACDB6-9856-ECE7-2C82-5B85C963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051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B621F-0C7B-13CE-0ABE-282A5D316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A384D-499F-0C04-FB8D-9342F3BC79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B940E-9CFA-4DEA-2238-90D66F5A7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AE546-3912-0B11-1E31-13BA53686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320E4-68A3-BDA2-0EB9-0D4A34847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103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6469C2-D5D1-309B-5FA4-D3EBBCD218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CEA3C5-D139-BD28-099F-4E36970F93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85391-7455-A0BA-4C69-663C0AC75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77B6E-375A-8E2A-7941-AC6E332B0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02CEF-196C-CBC1-950C-29C4FD223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269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76465E-8C8B-EFB5-1107-C36581D9A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2BEC82-4B30-E24C-F253-C1F22A4784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B24A4-2D92-957B-EDCA-8393EFF703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C33E0A-7222-4D38-9A19-7EF5E0B3895E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EB8FDF-B04D-334E-FE63-BB92EB59B2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06F4F-42A2-4D77-A57A-0816FFC6F8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1AC179-9DD1-4E1E-8897-7E3689ED5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894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AECA8-39C8-C5A4-0579-1954EC7E32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08429"/>
            <a:ext cx="9144000" cy="1290637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Riverdale Nursing Home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file storage and sharing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03375A-C860-6674-D794-866CBB67E1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99066"/>
            <a:ext cx="9144000" cy="2744333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endParaRPr lang="en-GB" sz="8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7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 day we store and share important information online such as</a:t>
            </a:r>
          </a:p>
          <a:p>
            <a:r>
              <a:rPr lang="en-GB" sz="7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details health records and work documents. It is important to keep this information safe from the hackers an unauthorized people.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977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3440C-AC94-93DD-810D-968A74C52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Microsoft365 one drive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129A3-2109-6375-0DDF-5AD1C46AD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files storage and sharing using one drive</a:t>
            </a: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means keep digital files safe from unauthorized access protecting personal information weather personal data ,financial or business document.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*one drive it allows content to be stored in Microsoft 365. One drive will also allow you to store up to one terabyte. [R Mercurio, B  Merril _365 collaboration app springer _working in 2021]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99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B2ADD-0B2F-5289-C3CD-04E186FF0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store and secure files securely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B8377-270F-75F1-E90E-3DBE8B342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strong unique passwords.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using encryption.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secure cloud storage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keeping software updated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9826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CE2D2-4975-1898-AB0D-7C89394BE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Benefits 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using Microsoft one drive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085D3-6DA8-5572-80AF-792AA19D7C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6543" y="1825625"/>
            <a:ext cx="940525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protect privacy and confidential information.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Reduces the risks of data breaches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safe and effective patient care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 trusted between patients and health care professionals.</a:t>
            </a:r>
          </a:p>
          <a:p>
            <a:pPr marL="0" indent="0">
              <a:buNone/>
            </a:pP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Disadvatages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free storage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an internet connection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 and security concerns</a:t>
            </a:r>
          </a:p>
        </p:txBody>
      </p:sp>
    </p:spTree>
    <p:extLst>
      <p:ext uri="{BB962C8B-B14F-4D97-AF65-F5344CB8AC3E}">
        <p14:creationId xmlns:p14="http://schemas.microsoft.com/office/powerpoint/2010/main" val="1674640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931BD-9F56-B135-C59B-B199CE99A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47D3A-B752-5C3F-A3F9-FF2E236FC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 file storage and sharing it reduces the security risks s and enable safe collaboration in both personal and professional environments. </a:t>
            </a:r>
          </a:p>
        </p:txBody>
      </p:sp>
    </p:spTree>
    <p:extLst>
      <p:ext uri="{BB962C8B-B14F-4D97-AF65-F5344CB8AC3E}">
        <p14:creationId xmlns:p14="http://schemas.microsoft.com/office/powerpoint/2010/main" val="2551390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68550-D20C-6595-E4A2-A3A02877A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5FE48-DEC5-A5BA-84F1-9E466E596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[R Mercurio, B  Merril _365 collaboration app springer _working in 2021]</a:t>
            </a:r>
          </a:p>
          <a:p>
            <a:pPr marL="0" indent="0">
              <a:buNone/>
            </a:pPr>
            <a:r>
              <a:rPr lang="en-GB" dirty="0"/>
              <a:t>[Microsoft 365 One drive 2026]</a:t>
            </a:r>
          </a:p>
          <a:p>
            <a:pPr marL="0" indent="0">
              <a:buNone/>
            </a:pPr>
            <a:r>
              <a:rPr lang="en-GB" dirty="0"/>
              <a:t>Google scholar [accessed 14</a:t>
            </a:r>
            <a:r>
              <a:rPr lang="en-GB" baseline="30000" dirty="0"/>
              <a:t>th</a:t>
            </a:r>
            <a:r>
              <a:rPr lang="en-GB" dirty="0"/>
              <a:t>.07.26]</a:t>
            </a:r>
          </a:p>
        </p:txBody>
      </p:sp>
    </p:spTree>
    <p:extLst>
      <p:ext uri="{BB962C8B-B14F-4D97-AF65-F5344CB8AC3E}">
        <p14:creationId xmlns:p14="http://schemas.microsoft.com/office/powerpoint/2010/main" val="1026511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F6E6C86B2D00F49AB3631A391BDADB7" ma:contentTypeVersion="4" ma:contentTypeDescription="Create a new document." ma:contentTypeScope="" ma:versionID="2cf0b525e2a55ca41c98ee1e08dd20ef">
  <xsd:schema xmlns:xsd="http://www.w3.org/2001/XMLSchema" xmlns:xs="http://www.w3.org/2001/XMLSchema" xmlns:p="http://schemas.microsoft.com/office/2006/metadata/properties" xmlns:ns3="aafb7553-958b-441d-83f7-8e872890c6f5" targetNamespace="http://schemas.microsoft.com/office/2006/metadata/properties" ma:root="true" ma:fieldsID="ef5341230f433f11460839451d66404a" ns3:_="">
    <xsd:import namespace="aafb7553-958b-441d-83f7-8e872890c6f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fb7553-958b-441d-83f7-8e872890c6f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96FE40A-EFCE-4D85-9D37-0434009A36A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655B77-4A6A-4794-BAE2-D991DF6511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fb7553-958b-441d-83f7-8e872890c6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01458A8-DB92-475E-884F-482072635552}">
  <ds:schemaRefs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aafb7553-958b-441d-83f7-8e872890c6f5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250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Times New Roman</vt:lpstr>
      <vt:lpstr>Office Theme</vt:lpstr>
      <vt:lpstr>Riverdale Nursing Home  Secure file storage and sharing</vt:lpstr>
      <vt:lpstr>Microsoft365 one drive</vt:lpstr>
      <vt:lpstr>How to store and secure files securely</vt:lpstr>
      <vt:lpstr>Advantages and Benefits  of using Microsoft one drive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Yassir Abakar Abdelrhman (2532176)</dc:creator>
  <cp:lastModifiedBy>Yassir Abakar Abdelrhman (2532176)</cp:lastModifiedBy>
  <cp:revision>2</cp:revision>
  <dcterms:created xsi:type="dcterms:W3CDTF">2026-07-14T14:45:13Z</dcterms:created>
  <dcterms:modified xsi:type="dcterms:W3CDTF">2026-07-14T16:45:20Z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0x0101009F6E6C86B2D00F49AB3631A391BDADB7</vt:lpwstr>
  </property>
</Properties>
</file>