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4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49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331" r:id="rId11"/>
    <p:sldId id="332" r:id="rId12"/>
    <p:sldId id="268" r:id="rId13"/>
    <p:sldId id="269" r:id="rId14"/>
    <p:sldId id="346" r:id="rId15"/>
    <p:sldId id="345" r:id="rId16"/>
    <p:sldId id="302" r:id="rId17"/>
    <p:sldId id="270" r:id="rId18"/>
    <p:sldId id="334" r:id="rId19"/>
    <p:sldId id="335" r:id="rId20"/>
    <p:sldId id="336" r:id="rId21"/>
    <p:sldId id="337" r:id="rId22"/>
    <p:sldId id="338" r:id="rId23"/>
    <p:sldId id="339" r:id="rId24"/>
    <p:sldId id="343" r:id="rId25"/>
    <p:sldId id="344" r:id="rId26"/>
    <p:sldId id="300" r:id="rId27"/>
    <p:sldId id="273" r:id="rId28"/>
    <p:sldId id="278" r:id="rId29"/>
    <p:sldId id="341" r:id="rId30"/>
    <p:sldId id="274" r:id="rId31"/>
    <p:sldId id="275" r:id="rId32"/>
    <p:sldId id="342" r:id="rId33"/>
    <p:sldId id="261" r:id="rId34"/>
    <p:sldId id="262" r:id="rId35"/>
    <p:sldId id="276" r:id="rId36"/>
    <p:sldId id="277" r:id="rId37"/>
    <p:sldId id="301" r:id="rId38"/>
    <p:sldId id="279" r:id="rId39"/>
    <p:sldId id="280" r:id="rId40"/>
    <p:sldId id="281" r:id="rId41"/>
    <p:sldId id="283" r:id="rId42"/>
    <p:sldId id="289" r:id="rId43"/>
    <p:sldId id="290" r:id="rId44"/>
    <p:sldId id="291" r:id="rId45"/>
    <p:sldId id="340" r:id="rId46"/>
    <p:sldId id="314" r:id="rId47"/>
    <p:sldId id="299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CAB0CA-74A1-4EC9-AA1E-0607243AC655}" v="165" dt="2025-02-24T08:16:00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5481" autoAdjust="0"/>
  </p:normalViewPr>
  <p:slideViewPr>
    <p:cSldViewPr snapToGrid="0">
      <p:cViewPr>
        <p:scale>
          <a:sx n="50" d="100"/>
          <a:sy n="50" d="100"/>
        </p:scale>
        <p:origin x="1098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85CAB0CA-74A1-4EC9-AA1E-0607243AC655}"/>
    <pc:docChg chg="undo redo custSel addSld delSld modSld">
      <pc:chgData name="Zita Draper" userId="b063123c-f51f-481b-b99c-f574606c9ace" providerId="ADAL" clId="{85CAB0CA-74A1-4EC9-AA1E-0607243AC655}" dt="2025-02-24T08:18:30.952" v="1599" actId="122"/>
      <pc:docMkLst>
        <pc:docMk/>
      </pc:docMkLst>
      <pc:sldChg chg="delSp delDesignElem">
        <pc:chgData name="Zita Draper" userId="b063123c-f51f-481b-b99c-f574606c9ace" providerId="ADAL" clId="{85CAB0CA-74A1-4EC9-AA1E-0607243AC655}" dt="2025-02-24T08:15:56.470" v="1550"/>
        <pc:sldMkLst>
          <pc:docMk/>
          <pc:sldMk cId="109857222" sldId="256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09857222" sldId="256"/>
            <ac:spMk id="10" creationId="{87CC2527-562A-4F69-B487-4371E5B243E7}"/>
          </ac:spMkLst>
        </pc:spChg>
        <pc:cxnChg chg="del">
          <ac:chgData name="Zita Draper" userId="b063123c-f51f-481b-b99c-f574606c9ace" providerId="ADAL" clId="{85CAB0CA-74A1-4EC9-AA1E-0607243AC655}" dt="2025-02-24T08:15:56.470" v="1550"/>
          <ac:cxnSpMkLst>
            <pc:docMk/>
            <pc:sldMk cId="109857222" sldId="256"/>
            <ac:cxnSpMk id="12" creationId="{BCDAEC91-5BCE-4B55-9CC0-43EF94CB734B}"/>
          </ac:cxnSpMkLst>
        </pc:cxnChg>
      </pc:sldChg>
      <pc:sldChg chg="addSp delSp modSp mod delDesignElem">
        <pc:chgData name="Zita Draper" userId="b063123c-f51f-481b-b99c-f574606c9ace" providerId="ADAL" clId="{85CAB0CA-74A1-4EC9-AA1E-0607243AC655}" dt="2025-02-24T08:16:10.913" v="1565" actId="26606"/>
        <pc:sldMkLst>
          <pc:docMk/>
          <pc:sldMk cId="2268125921" sldId="257"/>
        </pc:sldMkLst>
        <pc:spChg chg="mod">
          <ac:chgData name="Zita Draper" userId="b063123c-f51f-481b-b99c-f574606c9ace" providerId="ADAL" clId="{85CAB0CA-74A1-4EC9-AA1E-0607243AC655}" dt="2025-02-24T08:16:10.913" v="1565" actId="26606"/>
          <ac:spMkLst>
            <pc:docMk/>
            <pc:sldMk cId="2268125921" sldId="257"/>
            <ac:spMk id="2" creationId="{E8D7ED10-7709-98BF-0970-CA7A57CDFEA0}"/>
          </ac:spMkLst>
        </pc:spChg>
        <pc:spChg chg="del mod">
          <ac:chgData name="Zita Draper" userId="b063123c-f51f-481b-b99c-f574606c9ace" providerId="ADAL" clId="{85CAB0CA-74A1-4EC9-AA1E-0607243AC655}" dt="2025-02-24T08:16:10.913" v="1565" actId="26606"/>
          <ac:spMkLst>
            <pc:docMk/>
            <pc:sldMk cId="2268125921" sldId="257"/>
            <ac:spMk id="3" creationId="{B54687A1-4493-497C-336C-55381ABCDCFC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268125921" sldId="257"/>
            <ac:spMk id="8" creationId="{C2554CA6-288E-4202-BC52-2E5A8F0C0AED}"/>
          </ac:spMkLst>
        </pc:spChg>
        <pc:spChg chg="add">
          <ac:chgData name="Zita Draper" userId="b063123c-f51f-481b-b99c-f574606c9ace" providerId="ADAL" clId="{85CAB0CA-74A1-4EC9-AA1E-0607243AC655}" dt="2025-02-24T08:16:10.913" v="1565" actId="26606"/>
          <ac:spMkLst>
            <pc:docMk/>
            <pc:sldMk cId="2268125921" sldId="257"/>
            <ac:spMk id="9" creationId="{4D7B8F8F-4528-4480-AFA3-A006195F5AAC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268125921" sldId="257"/>
            <ac:spMk id="10" creationId="{B10BB131-AC8E-4A8E-A5D1-36260F720C3B}"/>
          </ac:spMkLst>
        </pc:spChg>
        <pc:spChg chg="add">
          <ac:chgData name="Zita Draper" userId="b063123c-f51f-481b-b99c-f574606c9ace" providerId="ADAL" clId="{85CAB0CA-74A1-4EC9-AA1E-0607243AC655}" dt="2025-02-24T08:16:10.913" v="1565" actId="26606"/>
          <ac:spMkLst>
            <pc:docMk/>
            <pc:sldMk cId="2268125921" sldId="257"/>
            <ac:spMk id="11" creationId="{4F8B2185-AE38-43EA-9FA9-E5378AD730D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268125921" sldId="257"/>
            <ac:spMk id="12" creationId="{5B7778FC-632E-4DCA-A7CB-0D7731CCF970}"/>
          </ac:spMkLst>
        </pc:spChg>
        <pc:spChg chg="add">
          <ac:chgData name="Zita Draper" userId="b063123c-f51f-481b-b99c-f574606c9ace" providerId="ADAL" clId="{85CAB0CA-74A1-4EC9-AA1E-0607243AC655}" dt="2025-02-24T08:16:10.913" v="1565" actId="26606"/>
          <ac:spMkLst>
            <pc:docMk/>
            <pc:sldMk cId="2268125921" sldId="257"/>
            <ac:spMk id="13" creationId="{0D36BD5A-BF22-48CD-8A55-28B19177CE4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268125921" sldId="257"/>
            <ac:spMk id="14" creationId="{FA23A907-97FB-4A8F-880A-DD77401C4296}"/>
          </ac:spMkLst>
        </pc:spChg>
        <pc:graphicFrameChg chg="add">
          <ac:chgData name="Zita Draper" userId="b063123c-f51f-481b-b99c-f574606c9ace" providerId="ADAL" clId="{85CAB0CA-74A1-4EC9-AA1E-0607243AC655}" dt="2025-02-24T08:16:10.913" v="1565" actId="26606"/>
          <ac:graphicFrameMkLst>
            <pc:docMk/>
            <pc:sldMk cId="2268125921" sldId="257"/>
            <ac:graphicFrameMk id="5" creationId="{D611E10F-63AF-02B1-73E0-1A307CF4504C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15.762" v="1566" actId="26606"/>
        <pc:sldMkLst>
          <pc:docMk/>
          <pc:sldMk cId="689282547" sldId="258"/>
        </pc:sldMkLst>
        <pc:spChg chg="mod">
          <ac:chgData name="Zita Draper" userId="b063123c-f51f-481b-b99c-f574606c9ace" providerId="ADAL" clId="{85CAB0CA-74A1-4EC9-AA1E-0607243AC655}" dt="2025-02-24T08:16:15.762" v="1566" actId="26606"/>
          <ac:spMkLst>
            <pc:docMk/>
            <pc:sldMk cId="689282547" sldId="258"/>
            <ac:spMk id="2" creationId="{023E0963-0939-6A6C-8A6B-DB4BCA4FFA6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89282547" sldId="258"/>
            <ac:spMk id="9" creationId="{2E442304-DDBD-4F7B-8017-36BCC863FB40}"/>
          </ac:spMkLst>
        </pc:spChg>
        <pc:spChg chg="add">
          <ac:chgData name="Zita Draper" userId="b063123c-f51f-481b-b99c-f574606c9ace" providerId="ADAL" clId="{85CAB0CA-74A1-4EC9-AA1E-0607243AC655}" dt="2025-02-24T08:16:15.762" v="1566" actId="26606"/>
          <ac:spMkLst>
            <pc:docMk/>
            <pc:sldMk cId="689282547" sldId="258"/>
            <ac:spMk id="10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89282547" sldId="258"/>
            <ac:spMk id="11" creationId="{5E107275-3853-46FD-A241-DE4355A42675}"/>
          </ac:spMkLst>
        </pc:spChg>
        <pc:spChg chg="add">
          <ac:chgData name="Zita Draper" userId="b063123c-f51f-481b-b99c-f574606c9ace" providerId="ADAL" clId="{85CAB0CA-74A1-4EC9-AA1E-0607243AC655}" dt="2025-02-24T08:16:15.762" v="1566" actId="26606"/>
          <ac:spMkLst>
            <pc:docMk/>
            <pc:sldMk cId="689282547" sldId="258"/>
            <ac:spMk id="23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15.762" v="1566" actId="26606"/>
          <ac:grpSpMkLst>
            <pc:docMk/>
            <pc:sldMk cId="689282547" sldId="258"/>
            <ac:grpSpMk id="12" creationId="{A11B064D-F4EB-4312-AEEA-6AFDB257E7C6}"/>
          </ac:grpSpMkLst>
        </pc:grpChg>
        <pc:graphicFrameChg chg="mod modGraphic">
          <ac:chgData name="Zita Draper" userId="b063123c-f51f-481b-b99c-f574606c9ace" providerId="ADAL" clId="{85CAB0CA-74A1-4EC9-AA1E-0607243AC655}" dt="2025-02-24T08:16:15.762" v="1566" actId="26606"/>
          <ac:graphicFrameMkLst>
            <pc:docMk/>
            <pc:sldMk cId="689282547" sldId="258"/>
            <ac:graphicFrameMk id="5" creationId="{642261A6-6F94-B615-F17A-3B437B8AD5B5}"/>
          </ac:graphicFrameMkLst>
        </pc:graphicFrameChg>
      </pc:sldChg>
      <pc:sldChg chg="modSp mod">
        <pc:chgData name="Zita Draper" userId="b063123c-f51f-481b-b99c-f574606c9ace" providerId="ADAL" clId="{85CAB0CA-74A1-4EC9-AA1E-0607243AC655}" dt="2025-02-24T08:16:23.046" v="1567" actId="1076"/>
        <pc:sldMkLst>
          <pc:docMk/>
          <pc:sldMk cId="577536712" sldId="259"/>
        </pc:sldMkLst>
        <pc:spChg chg="mod">
          <ac:chgData name="Zita Draper" userId="b063123c-f51f-481b-b99c-f574606c9ace" providerId="ADAL" clId="{85CAB0CA-74A1-4EC9-AA1E-0607243AC655}" dt="2025-02-24T08:16:00.820" v="1562"/>
          <ac:spMkLst>
            <pc:docMk/>
            <pc:sldMk cId="577536712" sldId="259"/>
            <ac:spMk id="2" creationId="{4E10A768-2F7A-53CA-7E9D-65447BC3F758}"/>
          </ac:spMkLst>
        </pc:spChg>
        <pc:picChg chg="mod">
          <ac:chgData name="Zita Draper" userId="b063123c-f51f-481b-b99c-f574606c9ace" providerId="ADAL" clId="{85CAB0CA-74A1-4EC9-AA1E-0607243AC655}" dt="2025-02-24T08:16:23.046" v="1567" actId="1076"/>
          <ac:picMkLst>
            <pc:docMk/>
            <pc:sldMk cId="577536712" sldId="259"/>
            <ac:picMk id="4" creationId="{C1DB4489-D5CC-DDAC-2E10-0480775E57F2}"/>
          </ac:picMkLst>
        </pc:picChg>
      </pc:sldChg>
      <pc:sldChg chg="addSp delSp modSp mod delDesignElem">
        <pc:chgData name="Zita Draper" userId="b063123c-f51f-481b-b99c-f574606c9ace" providerId="ADAL" clId="{85CAB0CA-74A1-4EC9-AA1E-0607243AC655}" dt="2025-02-24T08:16:28.301" v="1568" actId="26606"/>
        <pc:sldMkLst>
          <pc:docMk/>
          <pc:sldMk cId="539922764" sldId="260"/>
        </pc:sldMkLst>
        <pc:spChg chg="mod">
          <ac:chgData name="Zita Draper" userId="b063123c-f51f-481b-b99c-f574606c9ace" providerId="ADAL" clId="{85CAB0CA-74A1-4EC9-AA1E-0607243AC655}" dt="2025-02-24T08:16:28.301" v="1568" actId="26606"/>
          <ac:spMkLst>
            <pc:docMk/>
            <pc:sldMk cId="539922764" sldId="260"/>
            <ac:spMk id="2" creationId="{83E0D264-8FA7-1285-4A9B-F8CFE161521B}"/>
          </ac:spMkLst>
        </pc:spChg>
        <pc:spChg chg="del">
          <ac:chgData name="Zita Draper" userId="b063123c-f51f-481b-b99c-f574606c9ace" providerId="ADAL" clId="{85CAB0CA-74A1-4EC9-AA1E-0607243AC655}" dt="2025-02-24T08:16:28.301" v="1568" actId="26606"/>
          <ac:spMkLst>
            <pc:docMk/>
            <pc:sldMk cId="539922764" sldId="260"/>
            <ac:spMk id="3" creationId="{AEB1179A-5DC6-3104-2312-C703F2614BA6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539922764" sldId="260"/>
            <ac:spMk id="8" creationId="{C2554CA6-288E-4202-BC52-2E5A8F0C0AED}"/>
          </ac:spMkLst>
        </pc:spChg>
        <pc:spChg chg="add">
          <ac:chgData name="Zita Draper" userId="b063123c-f51f-481b-b99c-f574606c9ace" providerId="ADAL" clId="{85CAB0CA-74A1-4EC9-AA1E-0607243AC655}" dt="2025-02-24T08:16:28.301" v="1568" actId="26606"/>
          <ac:spMkLst>
            <pc:docMk/>
            <pc:sldMk cId="539922764" sldId="260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539922764" sldId="260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539922764" sldId="260"/>
            <ac:spMk id="12" creationId="{5B7778FC-632E-4DCA-A7CB-0D7731CCF97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539922764" sldId="260"/>
            <ac:spMk id="14" creationId="{FA23A907-97FB-4A8F-880A-DD77401C4296}"/>
          </ac:spMkLst>
        </pc:spChg>
        <pc:spChg chg="add">
          <ac:chgData name="Zita Draper" userId="b063123c-f51f-481b-b99c-f574606c9ace" providerId="ADAL" clId="{85CAB0CA-74A1-4EC9-AA1E-0607243AC655}" dt="2025-02-24T08:16:28.301" v="1568" actId="26606"/>
          <ac:spMkLst>
            <pc:docMk/>
            <pc:sldMk cId="539922764" sldId="260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28.301" v="1568" actId="26606"/>
          <ac:grpSpMkLst>
            <pc:docMk/>
            <pc:sldMk cId="539922764" sldId="260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28.301" v="1568" actId="26606"/>
          <ac:graphicFrameMkLst>
            <pc:docMk/>
            <pc:sldMk cId="539922764" sldId="260"/>
            <ac:graphicFrameMk id="5" creationId="{E96693CF-4F57-1A21-D28C-22C4C4B49F0E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7:43.487" v="1586" actId="26606"/>
        <pc:sldMkLst>
          <pc:docMk/>
          <pc:sldMk cId="2980670115" sldId="261"/>
        </pc:sldMkLst>
        <pc:spChg chg="mod">
          <ac:chgData name="Zita Draper" userId="b063123c-f51f-481b-b99c-f574606c9ace" providerId="ADAL" clId="{85CAB0CA-74A1-4EC9-AA1E-0607243AC655}" dt="2025-02-24T08:17:43.487" v="1586" actId="26606"/>
          <ac:spMkLst>
            <pc:docMk/>
            <pc:sldMk cId="2980670115" sldId="261"/>
            <ac:spMk id="2" creationId="{7ADCAC69-FE40-8A76-8CDA-D1089C072197}"/>
          </ac:spMkLst>
        </pc:spChg>
        <pc:spChg chg="del">
          <ac:chgData name="Zita Draper" userId="b063123c-f51f-481b-b99c-f574606c9ace" providerId="ADAL" clId="{85CAB0CA-74A1-4EC9-AA1E-0607243AC655}" dt="2025-02-24T08:17:43.487" v="1586" actId="26606"/>
          <ac:spMkLst>
            <pc:docMk/>
            <pc:sldMk cId="2980670115" sldId="261"/>
            <ac:spMk id="3" creationId="{CF65348F-EBCF-B4FC-D9D4-4E747148F65F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80670115" sldId="261"/>
            <ac:spMk id="8" creationId="{907EF6B7-1338-4443-8C46-6A318D952DFD}"/>
          </ac:spMkLst>
        </pc:spChg>
        <pc:spChg chg="add">
          <ac:chgData name="Zita Draper" userId="b063123c-f51f-481b-b99c-f574606c9ace" providerId="ADAL" clId="{85CAB0CA-74A1-4EC9-AA1E-0607243AC655}" dt="2025-02-24T08:17:43.487" v="1586" actId="26606"/>
          <ac:spMkLst>
            <pc:docMk/>
            <pc:sldMk cId="2980670115" sldId="261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80670115" sldId="261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80670115" sldId="261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7:43.487" v="1586" actId="26606"/>
          <ac:spMkLst>
            <pc:docMk/>
            <pc:sldMk cId="2980670115" sldId="261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7:43.487" v="1586" actId="26606"/>
          <ac:grpSpMkLst>
            <pc:docMk/>
            <pc:sldMk cId="2980670115" sldId="261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7:43.487" v="1586" actId="26606"/>
          <ac:graphicFrameMkLst>
            <pc:docMk/>
            <pc:sldMk cId="2980670115" sldId="261"/>
            <ac:graphicFrameMk id="5" creationId="{025FD7AD-9520-1362-F609-4FD963EB1829}"/>
          </ac:graphicFrameMkLst>
        </pc:graphicFrameChg>
      </pc:sldChg>
      <pc:sldChg chg="modSp">
        <pc:chgData name="Zita Draper" userId="b063123c-f51f-481b-b99c-f574606c9ace" providerId="ADAL" clId="{85CAB0CA-74A1-4EC9-AA1E-0607243AC655}" dt="2025-02-24T08:15:56.470" v="1550"/>
        <pc:sldMkLst>
          <pc:docMk/>
          <pc:sldMk cId="1134993146" sldId="262"/>
        </pc:sldMkLst>
        <pc:picChg chg="mod">
          <ac:chgData name="Zita Draper" userId="b063123c-f51f-481b-b99c-f574606c9ace" providerId="ADAL" clId="{85CAB0CA-74A1-4EC9-AA1E-0607243AC655}" dt="2025-02-24T08:15:56.470" v="1550"/>
          <ac:picMkLst>
            <pc:docMk/>
            <pc:sldMk cId="1134993146" sldId="262"/>
            <ac:picMk id="4" creationId="{4CF7007E-DF7C-7BC8-A712-2563EBDE83DB}"/>
          </ac:picMkLst>
        </pc:picChg>
      </pc:sldChg>
      <pc:sldChg chg="addSp delSp modSp mod delDesignElem">
        <pc:chgData name="Zita Draper" userId="b063123c-f51f-481b-b99c-f574606c9ace" providerId="ADAL" clId="{85CAB0CA-74A1-4EC9-AA1E-0607243AC655}" dt="2025-02-24T08:16:07.701" v="1564" actId="26606"/>
        <pc:sldMkLst>
          <pc:docMk/>
          <pc:sldMk cId="1429140632" sldId="263"/>
        </pc:sldMkLst>
        <pc:spChg chg="mod">
          <ac:chgData name="Zita Draper" userId="b063123c-f51f-481b-b99c-f574606c9ace" providerId="ADAL" clId="{85CAB0CA-74A1-4EC9-AA1E-0607243AC655}" dt="2025-02-24T08:16:07.701" v="1564" actId="26606"/>
          <ac:spMkLst>
            <pc:docMk/>
            <pc:sldMk cId="1429140632" sldId="263"/>
            <ac:spMk id="2" creationId="{C3807563-1978-C4EE-6637-53A94BABA745}"/>
          </ac:spMkLst>
        </pc:spChg>
        <pc:spChg chg="del">
          <ac:chgData name="Zita Draper" userId="b063123c-f51f-481b-b99c-f574606c9ace" providerId="ADAL" clId="{85CAB0CA-74A1-4EC9-AA1E-0607243AC655}" dt="2025-02-24T07:48:00.967" v="196" actId="26606"/>
          <ac:spMkLst>
            <pc:docMk/>
            <pc:sldMk cId="1429140632" sldId="263"/>
            <ac:spMk id="9" creationId="{2E442304-DDBD-4F7B-8017-36BCC863FB40}"/>
          </ac:spMkLst>
        </pc:spChg>
        <pc:spChg chg="add">
          <ac:chgData name="Zita Draper" userId="b063123c-f51f-481b-b99c-f574606c9ace" providerId="ADAL" clId="{85CAB0CA-74A1-4EC9-AA1E-0607243AC655}" dt="2025-02-24T08:16:07.701" v="1564" actId="26606"/>
          <ac:spMkLst>
            <pc:docMk/>
            <pc:sldMk cId="1429140632" sldId="263"/>
            <ac:spMk id="10" creationId="{4D7B8F8F-4528-4480-AFA3-A006195F5AAC}"/>
          </ac:spMkLst>
        </pc:spChg>
        <pc:spChg chg="del">
          <ac:chgData name="Zita Draper" userId="b063123c-f51f-481b-b99c-f574606c9ace" providerId="ADAL" clId="{85CAB0CA-74A1-4EC9-AA1E-0607243AC655}" dt="2025-02-24T07:48:00.967" v="196" actId="26606"/>
          <ac:spMkLst>
            <pc:docMk/>
            <pc:sldMk cId="1429140632" sldId="263"/>
            <ac:spMk id="11" creationId="{5E107275-3853-46FD-A241-DE4355A42675}"/>
          </ac:spMkLst>
        </pc:spChg>
        <pc:spChg chg="add">
          <ac:chgData name="Zita Draper" userId="b063123c-f51f-481b-b99c-f574606c9ace" providerId="ADAL" clId="{85CAB0CA-74A1-4EC9-AA1E-0607243AC655}" dt="2025-02-24T08:16:07.701" v="1564" actId="26606"/>
          <ac:spMkLst>
            <pc:docMk/>
            <pc:sldMk cId="1429140632" sldId="263"/>
            <ac:spMk id="12" creationId="{4F8B2185-AE38-43EA-9FA9-E5378AD730D2}"/>
          </ac:spMkLst>
        </pc:spChg>
        <pc:spChg chg="add">
          <ac:chgData name="Zita Draper" userId="b063123c-f51f-481b-b99c-f574606c9ace" providerId="ADAL" clId="{85CAB0CA-74A1-4EC9-AA1E-0607243AC655}" dt="2025-02-24T08:16:07.701" v="1564" actId="26606"/>
          <ac:spMkLst>
            <pc:docMk/>
            <pc:sldMk cId="1429140632" sldId="263"/>
            <ac:spMk id="14" creationId="{0D36BD5A-BF22-48CD-8A55-28B19177CE42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1429140632" sldId="263"/>
            <ac:spMk id="16" creationId="{44AD29B6-BF3B-4407-9E75-52DF8E3B29F1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1429140632" sldId="263"/>
            <ac:spMk id="18" creationId="{55F8BA08-3E38-4B70-B93A-74F08E092206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1429140632" sldId="263"/>
            <ac:spMk id="20" creationId="{357F1B33-79AB-4A71-8CEC-4546D709B8C8}"/>
          </ac:spMkLst>
        </pc:spChg>
        <pc:graphicFrameChg chg="mod modGraphic">
          <ac:chgData name="Zita Draper" userId="b063123c-f51f-481b-b99c-f574606c9ace" providerId="ADAL" clId="{85CAB0CA-74A1-4EC9-AA1E-0607243AC655}" dt="2025-02-24T08:16:07.701" v="1564" actId="26606"/>
          <ac:graphicFrameMkLst>
            <pc:docMk/>
            <pc:sldMk cId="1429140632" sldId="263"/>
            <ac:graphicFrameMk id="5" creationId="{4FF8099A-AD37-26BC-D7CF-C87FFE2D9238}"/>
          </ac:graphicFrameMkLst>
        </pc:graphicFrameChg>
      </pc:sldChg>
      <pc:sldChg chg="addSp delSp modSp del mod delDesignElem">
        <pc:chgData name="Zita Draper" userId="b063123c-f51f-481b-b99c-f574606c9ace" providerId="ADAL" clId="{85CAB0CA-74A1-4EC9-AA1E-0607243AC655}" dt="2025-02-24T08:17:52.332" v="1588" actId="2696"/>
        <pc:sldMkLst>
          <pc:docMk/>
          <pc:sldMk cId="2517732261" sldId="264"/>
        </pc:sldMkLst>
        <pc:spChg chg="mo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2" creationId="{C9FAE8E3-C4BE-CA6F-87D6-287D218E5324}"/>
          </ac:spMkLst>
        </pc:spChg>
        <pc:spChg chg="mo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3" creationId="{31E61BB5-A909-9FC1-CCDF-DB2CFEB80DA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517732261" sldId="264"/>
            <ac:spMk id="8" creationId="{C2554CA6-288E-4202-BC52-2E5A8F0C0AE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517732261" sldId="264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517732261" sldId="264"/>
            <ac:spMk id="12" creationId="{5B7778FC-632E-4DCA-A7CB-0D7731CCF970}"/>
          </ac:spMkLst>
        </pc:spChg>
        <pc:spChg chg="ad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13" creationId="{3F088236-D655-4F88-B238-E1676235802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517732261" sldId="264"/>
            <ac:spMk id="14" creationId="{FA23A907-97FB-4A8F-880A-DD77401C4296}"/>
          </ac:spMkLst>
        </pc:spChg>
        <pc:spChg chg="ad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15" creationId="{3DAC0C92-199E-475C-9390-119A9B027276}"/>
          </ac:spMkLst>
        </pc:spChg>
        <pc:spChg chg="ad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17" creationId="{C4CFB339-0ED8-4FE2-9EF1-6D1375B8499B}"/>
          </ac:spMkLst>
        </pc:spChg>
        <pc:spChg chg="ad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19" creationId="{31896C80-2069-4431-9C19-83B913734490}"/>
          </ac:spMkLst>
        </pc:spChg>
        <pc:spChg chg="ad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21" creationId="{BF120A21-0841-4823-B0C4-28AEBCEF9B78}"/>
          </ac:spMkLst>
        </pc:spChg>
        <pc:spChg chg="ad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23" creationId="{DBB05BAE-BBD3-4289-899F-A6851503C6B0}"/>
          </ac:spMkLst>
        </pc:spChg>
        <pc:spChg chg="add">
          <ac:chgData name="Zita Draper" userId="b063123c-f51f-481b-b99c-f574606c9ace" providerId="ADAL" clId="{85CAB0CA-74A1-4EC9-AA1E-0607243AC655}" dt="2025-02-24T08:17:47.306" v="1587" actId="26606"/>
          <ac:spMkLst>
            <pc:docMk/>
            <pc:sldMk cId="2517732261" sldId="264"/>
            <ac:spMk id="25" creationId="{9874D11C-36F5-4BBE-A490-019A54E953B0}"/>
          </ac:spMkLst>
        </pc:spChg>
        <pc:picChg chg="add">
          <ac:chgData name="Zita Draper" userId="b063123c-f51f-481b-b99c-f574606c9ace" providerId="ADAL" clId="{85CAB0CA-74A1-4EC9-AA1E-0607243AC655}" dt="2025-02-24T08:17:47.306" v="1587" actId="26606"/>
          <ac:picMkLst>
            <pc:docMk/>
            <pc:sldMk cId="2517732261" sldId="264"/>
            <ac:picMk id="5" creationId="{7D3FBBBA-04D7-D6BC-15FC-91B1EA8F80BD}"/>
          </ac:picMkLst>
        </pc:picChg>
      </pc:sldChg>
      <pc:sldChg chg="addSp delSp modSp mod delDesignElem">
        <pc:chgData name="Zita Draper" userId="b063123c-f51f-481b-b99c-f574606c9ace" providerId="ADAL" clId="{85CAB0CA-74A1-4EC9-AA1E-0607243AC655}" dt="2025-02-24T08:16:30.811" v="1569" actId="26606"/>
        <pc:sldMkLst>
          <pc:docMk/>
          <pc:sldMk cId="1598238701" sldId="265"/>
        </pc:sldMkLst>
        <pc:spChg chg="mod">
          <ac:chgData name="Zita Draper" userId="b063123c-f51f-481b-b99c-f574606c9ace" providerId="ADAL" clId="{85CAB0CA-74A1-4EC9-AA1E-0607243AC655}" dt="2025-02-24T08:16:30.811" v="1569" actId="26606"/>
          <ac:spMkLst>
            <pc:docMk/>
            <pc:sldMk cId="1598238701" sldId="265"/>
            <ac:spMk id="2" creationId="{17038989-B31B-5582-5E0A-14211DD93173}"/>
          </ac:spMkLst>
        </pc:spChg>
        <pc:spChg chg="del">
          <ac:chgData name="Zita Draper" userId="b063123c-f51f-481b-b99c-f574606c9ace" providerId="ADAL" clId="{85CAB0CA-74A1-4EC9-AA1E-0607243AC655}" dt="2025-02-24T08:16:30.811" v="1569" actId="26606"/>
          <ac:spMkLst>
            <pc:docMk/>
            <pc:sldMk cId="1598238701" sldId="265"/>
            <ac:spMk id="3" creationId="{42853EF7-89FB-42E8-C2FE-692700E948A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598238701" sldId="265"/>
            <ac:spMk id="8" creationId="{907EF6B7-1338-4443-8C46-6A318D952DFD}"/>
          </ac:spMkLst>
        </pc:spChg>
        <pc:spChg chg="add">
          <ac:chgData name="Zita Draper" userId="b063123c-f51f-481b-b99c-f574606c9ace" providerId="ADAL" clId="{85CAB0CA-74A1-4EC9-AA1E-0607243AC655}" dt="2025-02-24T08:16:30.811" v="1569" actId="26606"/>
          <ac:spMkLst>
            <pc:docMk/>
            <pc:sldMk cId="1598238701" sldId="265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598238701" sldId="265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598238701" sldId="265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6:30.811" v="1569" actId="26606"/>
          <ac:spMkLst>
            <pc:docMk/>
            <pc:sldMk cId="1598238701" sldId="265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30.811" v="1569" actId="26606"/>
          <ac:grpSpMkLst>
            <pc:docMk/>
            <pc:sldMk cId="1598238701" sldId="265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30.811" v="1569" actId="26606"/>
          <ac:graphicFrameMkLst>
            <pc:docMk/>
            <pc:sldMk cId="1598238701" sldId="265"/>
            <ac:graphicFrameMk id="5" creationId="{FF419EC3-1432-E642-09E9-BD6C4C2243CD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33.210" v="1570" actId="26606"/>
        <pc:sldMkLst>
          <pc:docMk/>
          <pc:sldMk cId="4173825324" sldId="266"/>
        </pc:sldMkLst>
        <pc:spChg chg="mod">
          <ac:chgData name="Zita Draper" userId="b063123c-f51f-481b-b99c-f574606c9ace" providerId="ADAL" clId="{85CAB0CA-74A1-4EC9-AA1E-0607243AC655}" dt="2025-02-24T08:16:33.210" v="1570" actId="26606"/>
          <ac:spMkLst>
            <pc:docMk/>
            <pc:sldMk cId="4173825324" sldId="266"/>
            <ac:spMk id="2" creationId="{4E88AF28-3474-F43F-20BE-7C163196CE7A}"/>
          </ac:spMkLst>
        </pc:spChg>
        <pc:spChg chg="del">
          <ac:chgData name="Zita Draper" userId="b063123c-f51f-481b-b99c-f574606c9ace" providerId="ADAL" clId="{85CAB0CA-74A1-4EC9-AA1E-0607243AC655}" dt="2025-02-24T08:16:33.210" v="1570" actId="26606"/>
          <ac:spMkLst>
            <pc:docMk/>
            <pc:sldMk cId="4173825324" sldId="266"/>
            <ac:spMk id="3" creationId="{E4B1FAE0-F542-B302-AA24-47E8D7FC4E7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173825324" sldId="266"/>
            <ac:spMk id="8" creationId="{907EF6B7-1338-4443-8C46-6A318D952DFD}"/>
          </ac:spMkLst>
        </pc:spChg>
        <pc:spChg chg="add">
          <ac:chgData name="Zita Draper" userId="b063123c-f51f-481b-b99c-f574606c9ace" providerId="ADAL" clId="{85CAB0CA-74A1-4EC9-AA1E-0607243AC655}" dt="2025-02-24T08:16:33.210" v="1570" actId="26606"/>
          <ac:spMkLst>
            <pc:docMk/>
            <pc:sldMk cId="4173825324" sldId="266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173825324" sldId="266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173825324" sldId="266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6:33.210" v="1570" actId="26606"/>
          <ac:spMkLst>
            <pc:docMk/>
            <pc:sldMk cId="4173825324" sldId="266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33.210" v="1570" actId="26606"/>
          <ac:grpSpMkLst>
            <pc:docMk/>
            <pc:sldMk cId="4173825324" sldId="266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33.210" v="1570" actId="26606"/>
          <ac:graphicFrameMkLst>
            <pc:docMk/>
            <pc:sldMk cId="4173825324" sldId="266"/>
            <ac:graphicFrameMk id="5" creationId="{539480E2-8125-9F94-EFB6-CE6977B68A23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35.596" v="1571" actId="26606"/>
        <pc:sldMkLst>
          <pc:docMk/>
          <pc:sldMk cId="919114438" sldId="267"/>
        </pc:sldMkLst>
        <pc:spChg chg="mod">
          <ac:chgData name="Zita Draper" userId="b063123c-f51f-481b-b99c-f574606c9ace" providerId="ADAL" clId="{85CAB0CA-74A1-4EC9-AA1E-0607243AC655}" dt="2025-02-24T08:16:35.596" v="1571" actId="26606"/>
          <ac:spMkLst>
            <pc:docMk/>
            <pc:sldMk cId="919114438" sldId="267"/>
            <ac:spMk id="2" creationId="{640A8E56-9A88-7DE3-4749-E95DB9A4CF87}"/>
          </ac:spMkLst>
        </pc:spChg>
        <pc:spChg chg="del mod">
          <ac:chgData name="Zita Draper" userId="b063123c-f51f-481b-b99c-f574606c9ace" providerId="ADAL" clId="{85CAB0CA-74A1-4EC9-AA1E-0607243AC655}" dt="2025-02-24T08:16:35.596" v="1571" actId="26606"/>
          <ac:spMkLst>
            <pc:docMk/>
            <pc:sldMk cId="919114438" sldId="267"/>
            <ac:spMk id="3" creationId="{84B4ED5A-7795-D65A-8385-EB63336CD35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919114438" sldId="267"/>
            <ac:spMk id="8" creationId="{907EF6B7-1338-4443-8C46-6A318D952DFD}"/>
          </ac:spMkLst>
        </pc:spChg>
        <pc:spChg chg="add">
          <ac:chgData name="Zita Draper" userId="b063123c-f51f-481b-b99c-f574606c9ace" providerId="ADAL" clId="{85CAB0CA-74A1-4EC9-AA1E-0607243AC655}" dt="2025-02-24T08:16:35.596" v="1571" actId="26606"/>
          <ac:spMkLst>
            <pc:docMk/>
            <pc:sldMk cId="919114438" sldId="267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919114438" sldId="267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919114438" sldId="267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6:35.596" v="1571" actId="26606"/>
          <ac:spMkLst>
            <pc:docMk/>
            <pc:sldMk cId="919114438" sldId="267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35.596" v="1571" actId="26606"/>
          <ac:grpSpMkLst>
            <pc:docMk/>
            <pc:sldMk cId="919114438" sldId="267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35.596" v="1571" actId="26606"/>
          <ac:graphicFrameMkLst>
            <pc:docMk/>
            <pc:sldMk cId="919114438" sldId="267"/>
            <ac:graphicFrameMk id="5" creationId="{CD366D9A-C33A-5140-F499-04BB0C8DD929}"/>
          </ac:graphicFrameMkLst>
        </pc:graphicFrameChg>
      </pc:sldChg>
      <pc:sldChg chg="delSp delDesignElem">
        <pc:chgData name="Zita Draper" userId="b063123c-f51f-481b-b99c-f574606c9ace" providerId="ADAL" clId="{85CAB0CA-74A1-4EC9-AA1E-0607243AC655}" dt="2025-02-24T08:15:56.470" v="1550"/>
        <pc:sldMkLst>
          <pc:docMk/>
          <pc:sldMk cId="2542229996" sldId="268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542229996" sldId="268"/>
            <ac:spMk id="9" creationId="{71B2258F-86CA-4D4D-8270-BC05FCDEBFB3}"/>
          </ac:spMkLst>
        </pc:spChg>
      </pc:sldChg>
      <pc:sldChg chg="delSp modSp delDesignElem">
        <pc:chgData name="Zita Draper" userId="b063123c-f51f-481b-b99c-f574606c9ace" providerId="ADAL" clId="{85CAB0CA-74A1-4EC9-AA1E-0607243AC655}" dt="2025-02-24T08:15:56.470" v="1550"/>
        <pc:sldMkLst>
          <pc:docMk/>
          <pc:sldMk cId="2364816903" sldId="269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64816903" sldId="269"/>
            <ac:spMk id="9" creationId="{2B566528-1B12-4246-9431-5C2D7D08116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64816903" sldId="269"/>
            <ac:spMk id="11" creationId="{2E80C965-DB6D-4F81-9E9E-B027384D0BD6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64816903" sldId="269"/>
            <ac:spMk id="13" creationId="{A580F890-B085-4E95-96AA-55AEBEC5CE6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64816903" sldId="269"/>
            <ac:spMk id="15" creationId="{D3F51FEB-38FB-4F6C-9F7B-2F2AFAB65463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64816903" sldId="269"/>
            <ac:spMk id="17" creationId="{1E547BA6-BAE0-43BB-A7CA-60F69CE252F0}"/>
          </ac:spMkLst>
        </pc:spChg>
        <pc:graphicFrameChg chg="mod">
          <ac:chgData name="Zita Draper" userId="b063123c-f51f-481b-b99c-f574606c9ace" providerId="ADAL" clId="{85CAB0CA-74A1-4EC9-AA1E-0607243AC655}" dt="2025-02-24T08:15:56.470" v="1550"/>
          <ac:graphicFrameMkLst>
            <pc:docMk/>
            <pc:sldMk cId="2364816903" sldId="269"/>
            <ac:graphicFrameMk id="5" creationId="{D80D2326-B0C8-D677-7516-C40D6BA34639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52.121" v="1574" actId="26606"/>
        <pc:sldMkLst>
          <pc:docMk/>
          <pc:sldMk cId="1837860879" sldId="270"/>
        </pc:sldMkLst>
        <pc:spChg chg="mod">
          <ac:chgData name="Zita Draper" userId="b063123c-f51f-481b-b99c-f574606c9ace" providerId="ADAL" clId="{85CAB0CA-74A1-4EC9-AA1E-0607243AC655}" dt="2025-02-24T08:16:52.121" v="1574" actId="26606"/>
          <ac:spMkLst>
            <pc:docMk/>
            <pc:sldMk cId="1837860879" sldId="270"/>
            <ac:spMk id="2" creationId="{C8E7EEFD-A920-A48B-3D2D-BE9805118B26}"/>
          </ac:spMkLst>
        </pc:spChg>
        <pc:spChg chg="del mod">
          <ac:chgData name="Zita Draper" userId="b063123c-f51f-481b-b99c-f574606c9ace" providerId="ADAL" clId="{85CAB0CA-74A1-4EC9-AA1E-0607243AC655}" dt="2025-02-24T08:16:52.121" v="1574" actId="26606"/>
          <ac:spMkLst>
            <pc:docMk/>
            <pc:sldMk cId="1837860879" sldId="270"/>
            <ac:spMk id="3" creationId="{6714C27C-46D3-7DCC-B6D7-CA69B93E83FC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837860879" sldId="270"/>
            <ac:spMk id="8" creationId="{907EF6B7-1338-4443-8C46-6A318D952DFD}"/>
          </ac:spMkLst>
        </pc:spChg>
        <pc:spChg chg="add">
          <ac:chgData name="Zita Draper" userId="b063123c-f51f-481b-b99c-f574606c9ace" providerId="ADAL" clId="{85CAB0CA-74A1-4EC9-AA1E-0607243AC655}" dt="2025-02-24T08:16:52.121" v="1574" actId="26606"/>
          <ac:spMkLst>
            <pc:docMk/>
            <pc:sldMk cId="1837860879" sldId="270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837860879" sldId="270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837860879" sldId="270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6:52.121" v="1574" actId="26606"/>
          <ac:spMkLst>
            <pc:docMk/>
            <pc:sldMk cId="1837860879" sldId="270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52.121" v="1574" actId="26606"/>
          <ac:grpSpMkLst>
            <pc:docMk/>
            <pc:sldMk cId="1837860879" sldId="270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52.121" v="1574" actId="26606"/>
          <ac:graphicFrameMkLst>
            <pc:docMk/>
            <pc:sldMk cId="1837860879" sldId="270"/>
            <ac:graphicFrameMk id="5" creationId="{E8403714-F375-4A5A-3333-8CADF6C3DD61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7:26.568" v="1583" actId="26606"/>
        <pc:sldMkLst>
          <pc:docMk/>
          <pc:sldMk cId="603549600" sldId="274"/>
        </pc:sldMkLst>
        <pc:spChg chg="mo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2" creationId="{2A63A638-FE83-FD5D-35F3-7E21CB6E32C6}"/>
          </ac:spMkLst>
        </pc:spChg>
        <pc:spChg chg="mo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3" creationId="{3CDB0871-E670-1513-40AE-1FDCEDC3BB36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8" creationId="{E92FEB64-6EEA-4759-B4A4-BD2C1E660BA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12" creationId="{14847E93-7DC1-4D4B-8829-B19AA7137C50}"/>
          </ac:spMkLst>
        </pc:spChg>
        <pc:spChg chg="ad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13" creationId="{3F088236-D655-4F88-B238-E1676235802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14" creationId="{5566D6E1-03A1-4D73-A4E0-35D74D568A04}"/>
          </ac:spMkLst>
        </pc:spChg>
        <pc:spChg chg="ad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15" creationId="{3DAC0C92-199E-475C-9390-119A9B027276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16" creationId="{9F835A99-04AC-494A-A572-AFE8413CC938}"/>
          </ac:spMkLst>
        </pc:spChg>
        <pc:spChg chg="ad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17" creationId="{C4CFB339-0ED8-4FE2-9EF1-6D1375B8499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18" creationId="{7B786209-1B0B-4CA9-9BDD-F7327066A84D}"/>
          </ac:spMkLst>
        </pc:spChg>
        <pc:spChg chg="ad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19" creationId="{31896C80-2069-4431-9C19-83B91373449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20" creationId="{2D2964BB-484D-45AE-AD66-D407D0629652}"/>
          </ac:spMkLst>
        </pc:spChg>
        <pc:spChg chg="ad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21" creationId="{BF120A21-0841-4823-B0C4-28AEBCEF9B7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03549600" sldId="274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23" creationId="{DBB05BAE-BBD3-4289-899F-A6851503C6B0}"/>
          </ac:spMkLst>
        </pc:spChg>
        <pc:spChg chg="add">
          <ac:chgData name="Zita Draper" userId="b063123c-f51f-481b-b99c-f574606c9ace" providerId="ADAL" clId="{85CAB0CA-74A1-4EC9-AA1E-0607243AC655}" dt="2025-02-24T08:17:26.568" v="1583" actId="26606"/>
          <ac:spMkLst>
            <pc:docMk/>
            <pc:sldMk cId="603549600" sldId="274"/>
            <ac:spMk id="25" creationId="{9874D11C-36F5-4BBE-A490-019A54E953B0}"/>
          </ac:spMkLst>
        </pc:spChg>
        <pc:picChg chg="add">
          <ac:chgData name="Zita Draper" userId="b063123c-f51f-481b-b99c-f574606c9ace" providerId="ADAL" clId="{85CAB0CA-74A1-4EC9-AA1E-0607243AC655}" dt="2025-02-24T08:17:26.568" v="1583" actId="26606"/>
          <ac:picMkLst>
            <pc:docMk/>
            <pc:sldMk cId="603549600" sldId="274"/>
            <ac:picMk id="5" creationId="{97E12526-A65E-A367-23EB-515E5DF5A5B9}"/>
          </ac:picMkLst>
        </pc:picChg>
      </pc:sldChg>
      <pc:sldChg chg="addSp delSp modSp mod delDesignElem">
        <pc:chgData name="Zita Draper" userId="b063123c-f51f-481b-b99c-f574606c9ace" providerId="ADAL" clId="{85CAB0CA-74A1-4EC9-AA1E-0607243AC655}" dt="2025-02-24T08:17:31.011" v="1584" actId="26606"/>
        <pc:sldMkLst>
          <pc:docMk/>
          <pc:sldMk cId="3523830797" sldId="275"/>
        </pc:sldMkLst>
        <pc:spChg chg="mo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2" creationId="{484984E9-48C6-B6BF-7A7D-82600901E9DC}"/>
          </ac:spMkLst>
        </pc:spChg>
        <pc:spChg chg="mo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3" creationId="{6BA4A0AC-DBFC-A8AF-38FA-FFE4AFC63557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8" creationId="{E92FEB64-6EEA-4759-B4A4-BD2C1E660BA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12" creationId="{14847E93-7DC1-4D4B-8829-B19AA7137C50}"/>
          </ac:spMkLst>
        </pc:spChg>
        <pc:spChg chg="ad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13" creationId="{3F088236-D655-4F88-B238-E1676235802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14" creationId="{5566D6E1-03A1-4D73-A4E0-35D74D568A04}"/>
          </ac:spMkLst>
        </pc:spChg>
        <pc:spChg chg="ad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15" creationId="{3DAC0C92-199E-475C-9390-119A9B027276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16" creationId="{9F835A99-04AC-494A-A572-AFE8413CC938}"/>
          </ac:spMkLst>
        </pc:spChg>
        <pc:spChg chg="ad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17" creationId="{C4CFB339-0ED8-4FE2-9EF1-6D1375B8499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18" creationId="{7B786209-1B0B-4CA9-9BDD-F7327066A84D}"/>
          </ac:spMkLst>
        </pc:spChg>
        <pc:spChg chg="ad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19" creationId="{31896C80-2069-4431-9C19-83B91373449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20" creationId="{2D2964BB-484D-45AE-AD66-D407D0629652}"/>
          </ac:spMkLst>
        </pc:spChg>
        <pc:spChg chg="ad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21" creationId="{BF120A21-0841-4823-B0C4-28AEBCEF9B7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523830797" sldId="275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23" creationId="{DBB05BAE-BBD3-4289-899F-A6851503C6B0}"/>
          </ac:spMkLst>
        </pc:spChg>
        <pc:spChg chg="add">
          <ac:chgData name="Zita Draper" userId="b063123c-f51f-481b-b99c-f574606c9ace" providerId="ADAL" clId="{85CAB0CA-74A1-4EC9-AA1E-0607243AC655}" dt="2025-02-24T08:17:31.011" v="1584" actId="26606"/>
          <ac:spMkLst>
            <pc:docMk/>
            <pc:sldMk cId="3523830797" sldId="275"/>
            <ac:spMk id="25" creationId="{9874D11C-36F5-4BBE-A490-019A54E953B0}"/>
          </ac:spMkLst>
        </pc:spChg>
        <pc:picChg chg="add">
          <ac:chgData name="Zita Draper" userId="b063123c-f51f-481b-b99c-f574606c9ace" providerId="ADAL" clId="{85CAB0CA-74A1-4EC9-AA1E-0607243AC655}" dt="2025-02-24T08:17:31.011" v="1584" actId="26606"/>
          <ac:picMkLst>
            <pc:docMk/>
            <pc:sldMk cId="3523830797" sldId="275"/>
            <ac:picMk id="5" creationId="{492F1AB2-12B1-4801-B7F8-33069420F150}"/>
          </ac:picMkLst>
        </pc:picChg>
      </pc:sldChg>
      <pc:sldChg chg="addSp delSp modSp mod delDesignElem">
        <pc:chgData name="Zita Draper" userId="b063123c-f51f-481b-b99c-f574606c9ace" providerId="ADAL" clId="{85CAB0CA-74A1-4EC9-AA1E-0607243AC655}" dt="2025-02-24T08:17:56.767" v="1589" actId="26606"/>
        <pc:sldMkLst>
          <pc:docMk/>
          <pc:sldMk cId="909259923" sldId="276"/>
        </pc:sldMkLst>
        <pc:spChg chg="mod or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2" creationId="{98539183-E889-18F0-E724-D394171BA88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909259923" sldId="276"/>
            <ac:spMk id="9" creationId="{37C89E4B-3C9F-44B9-8B86-D9E3D112D8EC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21" creationId="{24E7EB66-9C56-417E-AD36-90F0A4FA4E3D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23" creationId="{D36D0E28-B9D3-4DBB-A778-AB3034CB0641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29" creationId="{7110044A-0F35-417C-AFC9-3D5229E09E59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31" creationId="{405F07E0-624E-4DB9-99BE-45657D56BF0F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33" creationId="{D9110236-130A-485F-AF93-06A31013AD18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35" creationId="{2CCB6C74-5C11-4DD9-9924-739CF4C61F3C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37" creationId="{62788DFB-41B7-4B65-9C76-4520BDC76149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39" creationId="{DDACA242-546B-4141-9D7A-FF2A376FF40E}"/>
          </ac:spMkLst>
        </pc:spChg>
        <pc:spChg chg="add">
          <ac:chgData name="Zita Draper" userId="b063123c-f51f-481b-b99c-f574606c9ace" providerId="ADAL" clId="{85CAB0CA-74A1-4EC9-AA1E-0607243AC655}" dt="2025-02-24T08:17:56.767" v="1589" actId="26606"/>
          <ac:spMkLst>
            <pc:docMk/>
            <pc:sldMk cId="909259923" sldId="276"/>
            <ac:spMk id="41" creationId="{3C6E4C41-542E-4509-9FFC-83947D305820}"/>
          </ac:spMkLst>
        </pc:spChg>
        <pc:cxnChg chg="del">
          <ac:chgData name="Zita Draper" userId="b063123c-f51f-481b-b99c-f574606c9ace" providerId="ADAL" clId="{85CAB0CA-74A1-4EC9-AA1E-0607243AC655}" dt="2025-02-24T08:15:56.470" v="1550"/>
          <ac:cxnSpMkLst>
            <pc:docMk/>
            <pc:sldMk cId="909259923" sldId="276"/>
            <ac:cxnSpMk id="11" creationId="{AA2EAA10-076F-46BD-8F0F-B9A2FB77A85C}"/>
          </ac:cxnSpMkLst>
        </pc:cxnChg>
        <pc:cxnChg chg="del">
          <ac:chgData name="Zita Draper" userId="b063123c-f51f-481b-b99c-f574606c9ace" providerId="ADAL" clId="{85CAB0CA-74A1-4EC9-AA1E-0607243AC655}" dt="2025-02-24T08:15:56.470" v="1550"/>
          <ac:cxnSpMkLst>
            <pc:docMk/>
            <pc:sldMk cId="909259923" sldId="276"/>
            <ac:cxnSpMk id="13" creationId="{D891E407-403B-4764-86C9-33A56D3BCAA3}"/>
          </ac:cxnSpMkLst>
        </pc:cxnChg>
      </pc:sldChg>
      <pc:sldChg chg="addSp delSp modSp mod delDesignElem">
        <pc:chgData name="Zita Draper" userId="b063123c-f51f-481b-b99c-f574606c9ace" providerId="ADAL" clId="{85CAB0CA-74A1-4EC9-AA1E-0607243AC655}" dt="2025-02-24T08:18:06.933" v="1594" actId="26606"/>
        <pc:sldMkLst>
          <pc:docMk/>
          <pc:sldMk cId="469302780" sldId="277"/>
        </pc:sldMkLst>
        <pc:spChg chg="mod">
          <ac:chgData name="Zita Draper" userId="b063123c-f51f-481b-b99c-f574606c9ace" providerId="ADAL" clId="{85CAB0CA-74A1-4EC9-AA1E-0607243AC655}" dt="2025-02-24T08:18:06.933" v="1594" actId="26606"/>
          <ac:spMkLst>
            <pc:docMk/>
            <pc:sldMk cId="469302780" sldId="277"/>
            <ac:spMk id="2" creationId="{047D2E5F-B916-2584-A507-F2A6350012EB}"/>
          </ac:spMkLst>
        </pc:spChg>
        <pc:spChg chg="mod">
          <ac:chgData name="Zita Draper" userId="b063123c-f51f-481b-b99c-f574606c9ace" providerId="ADAL" clId="{85CAB0CA-74A1-4EC9-AA1E-0607243AC655}" dt="2025-02-24T08:18:06.933" v="1594" actId="26606"/>
          <ac:spMkLst>
            <pc:docMk/>
            <pc:sldMk cId="469302780" sldId="277"/>
            <ac:spMk id="3" creationId="{43EB72DC-D7CE-A116-A2E0-046E1F3969C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69302780" sldId="277"/>
            <ac:spMk id="8" creationId="{C2554CA6-288E-4202-BC52-2E5A8F0C0AE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69302780" sldId="277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69302780" sldId="277"/>
            <ac:spMk id="12" creationId="{5B7778FC-632E-4DCA-A7CB-0D7731CCF970}"/>
          </ac:spMkLst>
        </pc:spChg>
        <pc:spChg chg="add del">
          <ac:chgData name="Zita Draper" userId="b063123c-f51f-481b-b99c-f574606c9ace" providerId="ADAL" clId="{85CAB0CA-74A1-4EC9-AA1E-0607243AC655}" dt="2025-02-24T08:18:06.490" v="1591" actId="26606"/>
          <ac:spMkLst>
            <pc:docMk/>
            <pc:sldMk cId="469302780" sldId="277"/>
            <ac:spMk id="13" creationId="{3F088236-D655-4F88-B238-E1676235802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69302780" sldId="277"/>
            <ac:spMk id="14" creationId="{FA23A907-97FB-4A8F-880A-DD77401C4296}"/>
          </ac:spMkLst>
        </pc:spChg>
        <pc:spChg chg="add del">
          <ac:chgData name="Zita Draper" userId="b063123c-f51f-481b-b99c-f574606c9ace" providerId="ADAL" clId="{85CAB0CA-74A1-4EC9-AA1E-0607243AC655}" dt="2025-02-24T08:18:06.490" v="1591" actId="26606"/>
          <ac:spMkLst>
            <pc:docMk/>
            <pc:sldMk cId="469302780" sldId="277"/>
            <ac:spMk id="15" creationId="{3DAC0C92-199E-475C-9390-119A9B027276}"/>
          </ac:spMkLst>
        </pc:spChg>
        <pc:spChg chg="add del">
          <ac:chgData name="Zita Draper" userId="b063123c-f51f-481b-b99c-f574606c9ace" providerId="ADAL" clId="{85CAB0CA-74A1-4EC9-AA1E-0607243AC655}" dt="2025-02-24T08:18:06.490" v="1591" actId="26606"/>
          <ac:spMkLst>
            <pc:docMk/>
            <pc:sldMk cId="469302780" sldId="277"/>
            <ac:spMk id="17" creationId="{C4CFB339-0ED8-4FE2-9EF1-6D1375B8499B}"/>
          </ac:spMkLst>
        </pc:spChg>
        <pc:spChg chg="add del">
          <ac:chgData name="Zita Draper" userId="b063123c-f51f-481b-b99c-f574606c9ace" providerId="ADAL" clId="{85CAB0CA-74A1-4EC9-AA1E-0607243AC655}" dt="2025-02-24T08:18:06.490" v="1591" actId="26606"/>
          <ac:spMkLst>
            <pc:docMk/>
            <pc:sldMk cId="469302780" sldId="277"/>
            <ac:spMk id="19" creationId="{31896C80-2069-4431-9C19-83B913734490}"/>
          </ac:spMkLst>
        </pc:spChg>
        <pc:spChg chg="add del">
          <ac:chgData name="Zita Draper" userId="b063123c-f51f-481b-b99c-f574606c9ace" providerId="ADAL" clId="{85CAB0CA-74A1-4EC9-AA1E-0607243AC655}" dt="2025-02-24T08:18:06.490" v="1591" actId="26606"/>
          <ac:spMkLst>
            <pc:docMk/>
            <pc:sldMk cId="469302780" sldId="277"/>
            <ac:spMk id="21" creationId="{BF120A21-0841-4823-B0C4-28AEBCEF9B78}"/>
          </ac:spMkLst>
        </pc:spChg>
        <pc:spChg chg="add del">
          <ac:chgData name="Zita Draper" userId="b063123c-f51f-481b-b99c-f574606c9ace" providerId="ADAL" clId="{85CAB0CA-74A1-4EC9-AA1E-0607243AC655}" dt="2025-02-24T08:18:06.490" v="1591" actId="26606"/>
          <ac:spMkLst>
            <pc:docMk/>
            <pc:sldMk cId="469302780" sldId="277"/>
            <ac:spMk id="23" creationId="{DBB05BAE-BBD3-4289-899F-A6851503C6B0}"/>
          </ac:spMkLst>
        </pc:spChg>
        <pc:spChg chg="add del">
          <ac:chgData name="Zita Draper" userId="b063123c-f51f-481b-b99c-f574606c9ace" providerId="ADAL" clId="{85CAB0CA-74A1-4EC9-AA1E-0607243AC655}" dt="2025-02-24T08:18:06.490" v="1591" actId="26606"/>
          <ac:spMkLst>
            <pc:docMk/>
            <pc:sldMk cId="469302780" sldId="277"/>
            <ac:spMk id="25" creationId="{9874D11C-36F5-4BBE-A490-019A54E953B0}"/>
          </ac:spMkLst>
        </pc:spChg>
        <pc:spChg chg="add del">
          <ac:chgData name="Zita Draper" userId="b063123c-f51f-481b-b99c-f574606c9ace" providerId="ADAL" clId="{85CAB0CA-74A1-4EC9-AA1E-0607243AC655}" dt="2025-02-24T08:18:06.928" v="1593" actId="26606"/>
          <ac:spMkLst>
            <pc:docMk/>
            <pc:sldMk cId="469302780" sldId="277"/>
            <ac:spMk id="27" creationId="{603AE127-802C-459A-A612-DB85B67F0DC0}"/>
          </ac:spMkLst>
        </pc:spChg>
        <pc:spChg chg="add del">
          <ac:chgData name="Zita Draper" userId="b063123c-f51f-481b-b99c-f574606c9ace" providerId="ADAL" clId="{85CAB0CA-74A1-4EC9-AA1E-0607243AC655}" dt="2025-02-24T08:18:06.928" v="1593" actId="26606"/>
          <ac:spMkLst>
            <pc:docMk/>
            <pc:sldMk cId="469302780" sldId="277"/>
            <ac:spMk id="28" creationId="{9323D83D-50D6-4040-A58B-FCEA340F886A}"/>
          </ac:spMkLst>
        </pc:spChg>
        <pc:spChg chg="add del">
          <ac:chgData name="Zita Draper" userId="b063123c-f51f-481b-b99c-f574606c9ace" providerId="ADAL" clId="{85CAB0CA-74A1-4EC9-AA1E-0607243AC655}" dt="2025-02-24T08:18:06.928" v="1593" actId="26606"/>
          <ac:spMkLst>
            <pc:docMk/>
            <pc:sldMk cId="469302780" sldId="277"/>
            <ac:spMk id="30" creationId="{F10FD715-4DCE-4779-B634-EC78315EA213}"/>
          </ac:spMkLst>
        </pc:spChg>
        <pc:picChg chg="add del">
          <ac:chgData name="Zita Draper" userId="b063123c-f51f-481b-b99c-f574606c9ace" providerId="ADAL" clId="{85CAB0CA-74A1-4EC9-AA1E-0607243AC655}" dt="2025-02-24T08:18:06.490" v="1591" actId="26606"/>
          <ac:picMkLst>
            <pc:docMk/>
            <pc:sldMk cId="469302780" sldId="277"/>
            <ac:picMk id="5" creationId="{F0030474-AEAD-48BC-43F0-1BD7522ADF8C}"/>
          </ac:picMkLst>
        </pc:picChg>
        <pc:cxnChg chg="add del">
          <ac:chgData name="Zita Draper" userId="b063123c-f51f-481b-b99c-f574606c9ace" providerId="ADAL" clId="{85CAB0CA-74A1-4EC9-AA1E-0607243AC655}" dt="2025-02-24T08:18:06.928" v="1593" actId="26606"/>
          <ac:cxnSpMkLst>
            <pc:docMk/>
            <pc:sldMk cId="469302780" sldId="277"/>
            <ac:cxnSpMk id="29" creationId="{1A1FE6BB-DFB2-4080-9B5E-076EF5DDE67B}"/>
          </ac:cxnSpMkLst>
        </pc:cxnChg>
        <pc:cxnChg chg="add">
          <ac:chgData name="Zita Draper" userId="b063123c-f51f-481b-b99c-f574606c9ace" providerId="ADAL" clId="{85CAB0CA-74A1-4EC9-AA1E-0607243AC655}" dt="2025-02-24T08:18:06.933" v="1594" actId="26606"/>
          <ac:cxnSpMkLst>
            <pc:docMk/>
            <pc:sldMk cId="469302780" sldId="277"/>
            <ac:cxnSpMk id="32" creationId="{0B5F7E3B-C5F1-40E0-A491-558BAFBC1127}"/>
          </ac:cxnSpMkLst>
        </pc:cxnChg>
      </pc:sldChg>
      <pc:sldChg chg="addSp delSp modSp mod delDesignElem">
        <pc:chgData name="Zita Draper" userId="b063123c-f51f-481b-b99c-f574606c9ace" providerId="ADAL" clId="{85CAB0CA-74A1-4EC9-AA1E-0607243AC655}" dt="2025-02-24T08:17:19.644" v="1581" actId="26606"/>
        <pc:sldMkLst>
          <pc:docMk/>
          <pc:sldMk cId="1381754296" sldId="278"/>
        </pc:sldMkLst>
        <pc:spChg chg="mod">
          <ac:chgData name="Zita Draper" userId="b063123c-f51f-481b-b99c-f574606c9ace" providerId="ADAL" clId="{85CAB0CA-74A1-4EC9-AA1E-0607243AC655}" dt="2025-02-24T08:17:19.644" v="1581" actId="26606"/>
          <ac:spMkLst>
            <pc:docMk/>
            <pc:sldMk cId="1381754296" sldId="278"/>
            <ac:spMk id="2" creationId="{309EC770-FD72-B734-C0E4-417BFEBF27C8}"/>
          </ac:spMkLst>
        </pc:spChg>
        <pc:spChg chg="del mod">
          <ac:chgData name="Zita Draper" userId="b063123c-f51f-481b-b99c-f574606c9ace" providerId="ADAL" clId="{85CAB0CA-74A1-4EC9-AA1E-0607243AC655}" dt="2025-02-24T08:17:19.644" v="1581" actId="26606"/>
          <ac:spMkLst>
            <pc:docMk/>
            <pc:sldMk cId="1381754296" sldId="278"/>
            <ac:spMk id="3" creationId="{77B92AEE-0C79-11C4-01CF-433C711A10EA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8" creationId="{E92FEB64-6EEA-4759-B4A4-BD2C1E660BA8}"/>
          </ac:spMkLst>
        </pc:spChg>
        <pc:spChg chg="add">
          <ac:chgData name="Zita Draper" userId="b063123c-f51f-481b-b99c-f574606c9ace" providerId="ADAL" clId="{85CAB0CA-74A1-4EC9-AA1E-0607243AC655}" dt="2025-02-24T08:17:19.644" v="1581" actId="26606"/>
          <ac:spMkLst>
            <pc:docMk/>
            <pc:sldMk cId="1381754296" sldId="278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12" creationId="{14847E93-7DC1-4D4B-8829-B19AA7137C5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14" creationId="{5566D6E1-03A1-4D73-A4E0-35D74D568A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16" creationId="{9F835A99-04AC-494A-A572-AFE8413CC93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18" creationId="{7B786209-1B0B-4CA9-9BDD-F7327066A84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20" creationId="{2D2964BB-484D-45AE-AD66-D407D062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381754296" sldId="278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7:19.644" v="1581" actId="26606"/>
          <ac:spMkLst>
            <pc:docMk/>
            <pc:sldMk cId="1381754296" sldId="278"/>
            <ac:spMk id="25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7:19.644" v="1581" actId="26606"/>
          <ac:grpSpMkLst>
            <pc:docMk/>
            <pc:sldMk cId="1381754296" sldId="278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7:19.644" v="1581" actId="26606"/>
          <ac:graphicFrameMkLst>
            <pc:docMk/>
            <pc:sldMk cId="1381754296" sldId="278"/>
            <ac:graphicFrameMk id="5" creationId="{ACE7988A-49E8-65C3-3F1A-D97BFD195375}"/>
          </ac:graphicFrameMkLst>
        </pc:graphicFrameChg>
      </pc:sldChg>
      <pc:sldChg chg="delSp delDesignElem">
        <pc:chgData name="Zita Draper" userId="b063123c-f51f-481b-b99c-f574606c9ace" providerId="ADAL" clId="{85CAB0CA-74A1-4EC9-AA1E-0607243AC655}" dt="2025-02-24T08:15:56.470" v="1550"/>
        <pc:sldMkLst>
          <pc:docMk/>
          <pc:sldMk cId="3799120920" sldId="279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799120920" sldId="279"/>
            <ac:spMk id="9" creationId="{C1DD1A8A-57D5-4A81-AD04-532B043C5611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799120920" sldId="279"/>
            <ac:spMk id="11" creationId="{007891EC-4501-44ED-A8C8-B11B6DB767AB}"/>
          </ac:spMkLst>
        </pc:spChg>
      </pc:sldChg>
      <pc:sldChg chg="addSp delSp modSp mod">
        <pc:chgData name="Zita Draper" userId="b063123c-f51f-481b-b99c-f574606c9ace" providerId="ADAL" clId="{85CAB0CA-74A1-4EC9-AA1E-0607243AC655}" dt="2025-02-24T08:16:00.820" v="1562"/>
        <pc:sldMkLst>
          <pc:docMk/>
          <pc:sldMk cId="437619669" sldId="280"/>
        </pc:sldMkLst>
        <pc:spChg chg="mod">
          <ac:chgData name="Zita Draper" userId="b063123c-f51f-481b-b99c-f574606c9ace" providerId="ADAL" clId="{85CAB0CA-74A1-4EC9-AA1E-0607243AC655}" dt="2025-02-24T08:16:00.820" v="1562"/>
          <ac:spMkLst>
            <pc:docMk/>
            <pc:sldMk cId="437619669" sldId="280"/>
            <ac:spMk id="2" creationId="{98BAD53D-4AA1-0F22-A602-E89396EACF2F}"/>
          </ac:spMkLst>
        </pc:spChg>
        <pc:spChg chg="add del mod">
          <ac:chgData name="Zita Draper" userId="b063123c-f51f-481b-b99c-f574606c9ace" providerId="ADAL" clId="{85CAB0CA-74A1-4EC9-AA1E-0607243AC655}" dt="2025-02-24T08:06:26.548" v="1197" actId="478"/>
          <ac:spMkLst>
            <pc:docMk/>
            <pc:sldMk cId="437619669" sldId="280"/>
            <ac:spMk id="4" creationId="{E623597F-CBD3-D57F-7632-FD8D51BFC7A3}"/>
          </ac:spMkLst>
        </pc:spChg>
        <pc:graphicFrameChg chg="add del mod">
          <ac:chgData name="Zita Draper" userId="b063123c-f51f-481b-b99c-f574606c9ace" providerId="ADAL" clId="{85CAB0CA-74A1-4EC9-AA1E-0607243AC655}" dt="2025-02-24T08:15:56.470" v="1550"/>
          <ac:graphicFrameMkLst>
            <pc:docMk/>
            <pc:sldMk cId="437619669" sldId="280"/>
            <ac:graphicFrameMk id="5" creationId="{B87F452D-CF31-86E3-F5F9-CC62916D0BA1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02.616" v="1563" actId="26606"/>
        <pc:sldMkLst>
          <pc:docMk/>
          <pc:sldMk cId="914275617" sldId="281"/>
        </pc:sldMkLst>
        <pc:spChg chg="mod">
          <ac:chgData name="Zita Draper" userId="b063123c-f51f-481b-b99c-f574606c9ace" providerId="ADAL" clId="{85CAB0CA-74A1-4EC9-AA1E-0607243AC655}" dt="2025-02-24T08:16:02.616" v="1563" actId="26606"/>
          <ac:spMkLst>
            <pc:docMk/>
            <pc:sldMk cId="914275617" sldId="281"/>
            <ac:spMk id="2" creationId="{D154F28B-15F5-C5BF-D8C6-A990F234A857}"/>
          </ac:spMkLst>
        </pc:spChg>
        <pc:spChg chg="del mod">
          <ac:chgData name="Zita Draper" userId="b063123c-f51f-481b-b99c-f574606c9ace" providerId="ADAL" clId="{85CAB0CA-74A1-4EC9-AA1E-0607243AC655}" dt="2025-02-24T08:15:47.571" v="1508" actId="26606"/>
          <ac:spMkLst>
            <pc:docMk/>
            <pc:sldMk cId="914275617" sldId="281"/>
            <ac:spMk id="3" creationId="{171ECF17-F7F6-1813-C7D9-BD8EF51EDFE6}"/>
          </ac:spMkLst>
        </pc:spChg>
        <pc:spChg chg="del">
          <ac:chgData name="Zita Draper" userId="b063123c-f51f-481b-b99c-f574606c9ace" providerId="ADAL" clId="{85CAB0CA-74A1-4EC9-AA1E-0607243AC655}" dt="2025-02-24T08:15:47.571" v="1508" actId="26606"/>
          <ac:spMkLst>
            <pc:docMk/>
            <pc:sldMk cId="914275617" sldId="281"/>
            <ac:spMk id="8" creationId="{389575E1-3389-451A-A5F7-27854C25C599}"/>
          </ac:spMkLst>
        </pc:spChg>
        <pc:spChg chg="del">
          <ac:chgData name="Zita Draper" userId="b063123c-f51f-481b-b99c-f574606c9ace" providerId="ADAL" clId="{85CAB0CA-74A1-4EC9-AA1E-0607243AC655}" dt="2025-02-24T08:15:47.571" v="1508" actId="26606"/>
          <ac:spMkLst>
            <pc:docMk/>
            <pc:sldMk cId="914275617" sldId="281"/>
            <ac:spMk id="10" creationId="{A53CCC5C-D88E-40FB-B30B-23DCDBD01D37}"/>
          </ac:spMkLst>
        </pc:spChg>
        <pc:spChg chg="del">
          <ac:chgData name="Zita Draper" userId="b063123c-f51f-481b-b99c-f574606c9ace" providerId="ADAL" clId="{85CAB0CA-74A1-4EC9-AA1E-0607243AC655}" dt="2025-02-24T08:15:47.571" v="1508" actId="26606"/>
          <ac:spMkLst>
            <pc:docMk/>
            <pc:sldMk cId="914275617" sldId="281"/>
            <ac:spMk id="12" creationId="{081E4A58-353D-44AE-B2FC-2A74E2E400F7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914275617" sldId="281"/>
            <ac:spMk id="18" creationId="{35DB3719-6FDC-4E5D-891D-FF40B7300F64}"/>
          </ac:spMkLst>
        </pc:spChg>
        <pc:spChg chg="add">
          <ac:chgData name="Zita Draper" userId="b063123c-f51f-481b-b99c-f574606c9ace" providerId="ADAL" clId="{85CAB0CA-74A1-4EC9-AA1E-0607243AC655}" dt="2025-02-24T08:16:02.616" v="1563" actId="26606"/>
          <ac:spMkLst>
            <pc:docMk/>
            <pc:sldMk cId="914275617" sldId="281"/>
            <ac:spMk id="19" creationId="{4D7B8F8F-4528-4480-AFA3-A006195F5AAC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914275617" sldId="281"/>
            <ac:spMk id="20" creationId="{E0CBAC23-2E3F-4A90-BA59-F8299F6A5439}"/>
          </ac:spMkLst>
        </pc:spChg>
        <pc:spChg chg="add">
          <ac:chgData name="Zita Draper" userId="b063123c-f51f-481b-b99c-f574606c9ace" providerId="ADAL" clId="{85CAB0CA-74A1-4EC9-AA1E-0607243AC655}" dt="2025-02-24T08:16:02.616" v="1563" actId="26606"/>
          <ac:spMkLst>
            <pc:docMk/>
            <pc:sldMk cId="914275617" sldId="281"/>
            <ac:spMk id="21" creationId="{4F8B2185-AE38-43EA-9FA9-E5378AD730D2}"/>
          </ac:spMkLst>
        </pc:spChg>
        <pc:spChg chg="add">
          <ac:chgData name="Zita Draper" userId="b063123c-f51f-481b-b99c-f574606c9ace" providerId="ADAL" clId="{85CAB0CA-74A1-4EC9-AA1E-0607243AC655}" dt="2025-02-24T08:16:02.616" v="1563" actId="26606"/>
          <ac:spMkLst>
            <pc:docMk/>
            <pc:sldMk cId="914275617" sldId="281"/>
            <ac:spMk id="23" creationId="{0D36BD5A-BF22-48CD-8A55-28B19177CE42}"/>
          </ac:spMkLst>
        </pc:spChg>
        <pc:graphicFrameChg chg="add mod modGraphic">
          <ac:chgData name="Zita Draper" userId="b063123c-f51f-481b-b99c-f574606c9ace" providerId="ADAL" clId="{85CAB0CA-74A1-4EC9-AA1E-0607243AC655}" dt="2025-02-24T08:16:02.616" v="1563" actId="26606"/>
          <ac:graphicFrameMkLst>
            <pc:docMk/>
            <pc:sldMk cId="914275617" sldId="281"/>
            <ac:graphicFrameMk id="14" creationId="{FD86B6C5-DAD0-5720-58BC-BD7292E345E8}"/>
          </ac:graphicFrameMkLst>
        </pc:graphicFrameChg>
      </pc:sldChg>
      <pc:sldChg chg="del">
        <pc:chgData name="Zita Draper" userId="b063123c-f51f-481b-b99c-f574606c9ace" providerId="ADAL" clId="{85CAB0CA-74A1-4EC9-AA1E-0607243AC655}" dt="2025-02-24T08:15:24.271" v="1505" actId="2696"/>
        <pc:sldMkLst>
          <pc:docMk/>
          <pc:sldMk cId="1237848921" sldId="282"/>
        </pc:sldMkLst>
      </pc:sldChg>
      <pc:sldChg chg="addSp delSp modSp mod delDesignElem">
        <pc:chgData name="Zita Draper" userId="b063123c-f51f-481b-b99c-f574606c9ace" providerId="ADAL" clId="{85CAB0CA-74A1-4EC9-AA1E-0607243AC655}" dt="2025-02-24T08:18:13.018" v="1595" actId="26606"/>
        <pc:sldMkLst>
          <pc:docMk/>
          <pc:sldMk cId="2179338070" sldId="283"/>
        </pc:sldMkLst>
        <pc:spChg chg="mod">
          <ac:chgData name="Zita Draper" userId="b063123c-f51f-481b-b99c-f574606c9ace" providerId="ADAL" clId="{85CAB0CA-74A1-4EC9-AA1E-0607243AC655}" dt="2025-02-24T08:18:13.018" v="1595" actId="26606"/>
          <ac:spMkLst>
            <pc:docMk/>
            <pc:sldMk cId="2179338070" sldId="283"/>
            <ac:spMk id="2" creationId="{AC57E5E2-B07B-6F79-37BC-06DBACBB1F49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179338070" sldId="283"/>
            <ac:spMk id="9" creationId="{545D489D-16E1-484D-867B-144368D74B83}"/>
          </ac:spMkLst>
        </pc:spChg>
        <pc:spChg chg="add">
          <ac:chgData name="Zita Draper" userId="b063123c-f51f-481b-b99c-f574606c9ace" providerId="ADAL" clId="{85CAB0CA-74A1-4EC9-AA1E-0607243AC655}" dt="2025-02-24T08:18:13.018" v="1595" actId="26606"/>
          <ac:spMkLst>
            <pc:docMk/>
            <pc:sldMk cId="2179338070" sldId="283"/>
            <ac:spMk id="10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179338070" sldId="283"/>
            <ac:spMk id="11" creationId="{49A496F5-B01E-4BF8-9D1E-C4E53B6F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179338070" sldId="283"/>
            <ac:spMk id="13" creationId="{6E895C8D-1379-40B8-8B1B-B6F5AEAF0A6C}"/>
          </ac:spMkLst>
        </pc:spChg>
        <pc:spChg chg="add">
          <ac:chgData name="Zita Draper" userId="b063123c-f51f-481b-b99c-f574606c9ace" providerId="ADAL" clId="{85CAB0CA-74A1-4EC9-AA1E-0607243AC655}" dt="2025-02-24T08:18:13.018" v="1595" actId="26606"/>
          <ac:spMkLst>
            <pc:docMk/>
            <pc:sldMk cId="2179338070" sldId="283"/>
            <ac:spMk id="23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8:13.018" v="1595" actId="26606"/>
          <ac:grpSpMkLst>
            <pc:docMk/>
            <pc:sldMk cId="2179338070" sldId="283"/>
            <ac:grpSpMk id="12" creationId="{A11B064D-F4EB-4312-AEEA-6AFDB257E7C6}"/>
          </ac:grpSpMkLst>
        </pc:grpChg>
        <pc:graphicFrameChg chg="mod modGraphic">
          <ac:chgData name="Zita Draper" userId="b063123c-f51f-481b-b99c-f574606c9ace" providerId="ADAL" clId="{85CAB0CA-74A1-4EC9-AA1E-0607243AC655}" dt="2025-02-24T08:18:13.018" v="1595" actId="26606"/>
          <ac:graphicFrameMkLst>
            <pc:docMk/>
            <pc:sldMk cId="2179338070" sldId="283"/>
            <ac:graphicFrameMk id="5" creationId="{1332E687-40CC-C731-F21F-5622DF5AFBE4}"/>
          </ac:graphicFrameMkLst>
        </pc:graphicFrameChg>
      </pc:sldChg>
      <pc:sldChg chg="delSp delDesignElem">
        <pc:chgData name="Zita Draper" userId="b063123c-f51f-481b-b99c-f574606c9ace" providerId="ADAL" clId="{85CAB0CA-74A1-4EC9-AA1E-0607243AC655}" dt="2025-02-24T08:15:56.470" v="1550"/>
        <pc:sldMkLst>
          <pc:docMk/>
          <pc:sldMk cId="2270328005" sldId="289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270328005" sldId="289"/>
            <ac:spMk id="1031" creationId="{657F69E0-C4B0-4BEC-A689-4F8D877F05D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270328005" sldId="289"/>
            <ac:spMk id="1033" creationId="{9F6380B4-6A1C-481E-8408-B4E6C75B9B81}"/>
          </ac:spMkLst>
        </pc:spChg>
      </pc:sldChg>
      <pc:sldChg chg="addSp delSp modSp mod delDesignElem">
        <pc:chgData name="Zita Draper" userId="b063123c-f51f-481b-b99c-f574606c9ace" providerId="ADAL" clId="{85CAB0CA-74A1-4EC9-AA1E-0607243AC655}" dt="2025-02-24T08:18:16.743" v="1596" actId="26606"/>
        <pc:sldMkLst>
          <pc:docMk/>
          <pc:sldMk cId="3881683079" sldId="290"/>
        </pc:sldMkLst>
        <pc:spChg chg="mod">
          <ac:chgData name="Zita Draper" userId="b063123c-f51f-481b-b99c-f574606c9ace" providerId="ADAL" clId="{85CAB0CA-74A1-4EC9-AA1E-0607243AC655}" dt="2025-02-24T08:18:16.743" v="1596" actId="26606"/>
          <ac:spMkLst>
            <pc:docMk/>
            <pc:sldMk cId="3881683079" sldId="290"/>
            <ac:spMk id="2" creationId="{EF621A08-BB9F-B874-4861-BD2A1F99725F}"/>
          </ac:spMkLst>
        </pc:spChg>
        <pc:spChg chg="mod">
          <ac:chgData name="Zita Draper" userId="b063123c-f51f-481b-b99c-f574606c9ace" providerId="ADAL" clId="{85CAB0CA-74A1-4EC9-AA1E-0607243AC655}" dt="2025-02-24T08:18:16.743" v="1596" actId="26606"/>
          <ac:spMkLst>
            <pc:docMk/>
            <pc:sldMk cId="3881683079" sldId="290"/>
            <ac:spMk id="3" creationId="{038EF31D-CDA1-EA7F-9D15-F2CEC226B4C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881683079" sldId="290"/>
            <ac:spMk id="8" creationId="{C2554CA6-288E-4202-BC52-2E5A8F0C0AE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881683079" sldId="290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881683079" sldId="290"/>
            <ac:spMk id="12" creationId="{5B7778FC-632E-4DCA-A7CB-0D7731CCF97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881683079" sldId="290"/>
            <ac:spMk id="14" creationId="{FA23A907-97FB-4A8F-880A-DD77401C4296}"/>
          </ac:spMkLst>
        </pc:spChg>
        <pc:cxnChg chg="add">
          <ac:chgData name="Zita Draper" userId="b063123c-f51f-481b-b99c-f574606c9ace" providerId="ADAL" clId="{85CAB0CA-74A1-4EC9-AA1E-0607243AC655}" dt="2025-02-24T08:18:16.743" v="1596" actId="26606"/>
          <ac:cxnSpMkLst>
            <pc:docMk/>
            <pc:sldMk cId="3881683079" sldId="290"/>
            <ac:cxnSpMk id="5" creationId="{0B5F7E3B-C5F1-40E0-A491-558BAFBC1127}"/>
          </ac:cxnSpMkLst>
        </pc:cxnChg>
      </pc:sldChg>
      <pc:sldChg chg="addSp delSp modSp mod delDesignElem">
        <pc:chgData name="Zita Draper" userId="b063123c-f51f-481b-b99c-f574606c9ace" providerId="ADAL" clId="{85CAB0CA-74A1-4EC9-AA1E-0607243AC655}" dt="2025-02-24T08:18:20.413" v="1597" actId="26606"/>
        <pc:sldMkLst>
          <pc:docMk/>
          <pc:sldMk cId="2667524068" sldId="291"/>
        </pc:sldMkLst>
        <pc:spChg chg="mod">
          <ac:chgData name="Zita Draper" userId="b063123c-f51f-481b-b99c-f574606c9ace" providerId="ADAL" clId="{85CAB0CA-74A1-4EC9-AA1E-0607243AC655}" dt="2025-02-24T08:18:20.413" v="1597" actId="26606"/>
          <ac:spMkLst>
            <pc:docMk/>
            <pc:sldMk cId="2667524068" sldId="291"/>
            <ac:spMk id="2" creationId="{49BFF5CA-931E-17BB-6383-C2C197B8CCF1}"/>
          </ac:spMkLst>
        </pc:spChg>
        <pc:spChg chg="del">
          <ac:chgData name="Zita Draper" userId="b063123c-f51f-481b-b99c-f574606c9ace" providerId="ADAL" clId="{85CAB0CA-74A1-4EC9-AA1E-0607243AC655}" dt="2025-02-24T08:18:20.413" v="1597" actId="26606"/>
          <ac:spMkLst>
            <pc:docMk/>
            <pc:sldMk cId="2667524068" sldId="291"/>
            <ac:spMk id="3" creationId="{3E8FC2BA-ED82-B2F0-3110-2F3F3D893FC9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667524068" sldId="291"/>
            <ac:spMk id="8" creationId="{C2554CA6-288E-4202-BC52-2E5A8F0C0AED}"/>
          </ac:spMkLst>
        </pc:spChg>
        <pc:spChg chg="add">
          <ac:chgData name="Zita Draper" userId="b063123c-f51f-481b-b99c-f574606c9ace" providerId="ADAL" clId="{85CAB0CA-74A1-4EC9-AA1E-0607243AC655}" dt="2025-02-24T08:18:20.413" v="1597" actId="26606"/>
          <ac:spMkLst>
            <pc:docMk/>
            <pc:sldMk cId="2667524068" sldId="291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667524068" sldId="291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667524068" sldId="291"/>
            <ac:spMk id="12" creationId="{5B7778FC-632E-4DCA-A7CB-0D7731CCF97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667524068" sldId="291"/>
            <ac:spMk id="14" creationId="{FA23A907-97FB-4A8F-880A-DD77401C4296}"/>
          </ac:spMkLst>
        </pc:spChg>
        <pc:spChg chg="add">
          <ac:chgData name="Zita Draper" userId="b063123c-f51f-481b-b99c-f574606c9ace" providerId="ADAL" clId="{85CAB0CA-74A1-4EC9-AA1E-0607243AC655}" dt="2025-02-24T08:18:20.413" v="1597" actId="26606"/>
          <ac:spMkLst>
            <pc:docMk/>
            <pc:sldMk cId="2667524068" sldId="291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8:20.413" v="1597" actId="26606"/>
          <ac:grpSpMkLst>
            <pc:docMk/>
            <pc:sldMk cId="2667524068" sldId="291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8:20.413" v="1597" actId="26606"/>
          <ac:graphicFrameMkLst>
            <pc:docMk/>
            <pc:sldMk cId="2667524068" sldId="291"/>
            <ac:graphicFrameMk id="5" creationId="{83229A13-5E42-AC8C-3B05-2AC58DAAD095}"/>
          </ac:graphicFrameMkLst>
        </pc:graphicFrameChg>
      </pc:sldChg>
      <pc:sldChg chg="delSp delDesignElem">
        <pc:chgData name="Zita Draper" userId="b063123c-f51f-481b-b99c-f574606c9ace" providerId="ADAL" clId="{85CAB0CA-74A1-4EC9-AA1E-0607243AC655}" dt="2025-02-24T08:15:56.470" v="1550"/>
        <pc:sldMkLst>
          <pc:docMk/>
          <pc:sldMk cId="3013017488" sldId="299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8" creationId="{46F1F2C8-798B-4CCE-A851-94AFAF350BE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10" creationId="{755E9CD0-04B0-4A3C-B291-AD913379C713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12" creationId="{1DD8BF3B-6066-418C-8D1A-75C5E396FC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14" creationId="{80BC66F9-7A74-4286-AD22-1174052CC22C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16" creationId="{D8142CC3-2B5C-48E6-9DF0-6C8ACBAF23EF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20" creationId="{46A89C79-8EF3-4AF9-B3D9-59A883F41C83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22" creationId="{EFE5CE34-4543-42E5-B82C-1F3D12422CD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013017488" sldId="299"/>
            <ac:spMk id="24" creationId="{72AF41FE-63D7-4695-81D2-66D2510E4486}"/>
          </ac:spMkLst>
        </pc:spChg>
        <pc:cxnChg chg="del">
          <ac:chgData name="Zita Draper" userId="b063123c-f51f-481b-b99c-f574606c9ace" providerId="ADAL" clId="{85CAB0CA-74A1-4EC9-AA1E-0607243AC655}" dt="2025-02-24T08:15:56.470" v="1550"/>
          <ac:cxnSpMkLst>
            <pc:docMk/>
            <pc:sldMk cId="3013017488" sldId="299"/>
            <ac:cxnSpMk id="18" creationId="{7B2D303B-3DD0-4319-9EAD-361847FEC71D}"/>
          </ac:cxnSpMkLst>
        </pc:cxnChg>
      </pc:sldChg>
      <pc:sldChg chg="modSp">
        <pc:chgData name="Zita Draper" userId="b063123c-f51f-481b-b99c-f574606c9ace" providerId="ADAL" clId="{85CAB0CA-74A1-4EC9-AA1E-0607243AC655}" dt="2025-02-24T08:16:00.820" v="1562"/>
        <pc:sldMkLst>
          <pc:docMk/>
          <pc:sldMk cId="2071771863" sldId="300"/>
        </pc:sldMkLst>
        <pc:spChg chg="mod">
          <ac:chgData name="Zita Draper" userId="b063123c-f51f-481b-b99c-f574606c9ace" providerId="ADAL" clId="{85CAB0CA-74A1-4EC9-AA1E-0607243AC655}" dt="2025-02-24T08:16:00.820" v="1562"/>
          <ac:spMkLst>
            <pc:docMk/>
            <pc:sldMk cId="2071771863" sldId="300"/>
            <ac:spMk id="2" creationId="{748836C3-6ACF-BC4C-5AC0-A00272F68159}"/>
          </ac:spMkLst>
        </pc:spChg>
      </pc:sldChg>
      <pc:sldChg chg="addSp delSp modSp mod delDesignElem">
        <pc:chgData name="Zita Draper" userId="b063123c-f51f-481b-b99c-f574606c9ace" providerId="ADAL" clId="{85CAB0CA-74A1-4EC9-AA1E-0607243AC655}" dt="2025-02-24T08:18:30.952" v="1599" actId="122"/>
        <pc:sldMkLst>
          <pc:docMk/>
          <pc:sldMk cId="3090217693" sldId="314"/>
        </pc:sldMkLst>
        <pc:spChg chg="mod">
          <ac:chgData name="Zita Draper" userId="b063123c-f51f-481b-b99c-f574606c9ace" providerId="ADAL" clId="{85CAB0CA-74A1-4EC9-AA1E-0607243AC655}" dt="2025-02-24T08:18:30.952" v="1599" actId="122"/>
          <ac:spMkLst>
            <pc:docMk/>
            <pc:sldMk cId="3090217693" sldId="314"/>
            <ac:spMk id="2" creationId="{DD229769-3F03-7B51-C7EF-E899FBF50C1B}"/>
          </ac:spMkLst>
        </pc:spChg>
        <pc:spChg chg="del">
          <ac:chgData name="Zita Draper" userId="b063123c-f51f-481b-b99c-f574606c9ace" providerId="ADAL" clId="{85CAB0CA-74A1-4EC9-AA1E-0607243AC655}" dt="2025-02-24T07:46:26.425" v="118" actId="26606"/>
          <ac:spMkLst>
            <pc:docMk/>
            <pc:sldMk cId="3090217693" sldId="314"/>
            <ac:spMk id="9" creationId="{2E442304-DDBD-4F7B-8017-36BCC863FB40}"/>
          </ac:spMkLst>
        </pc:spChg>
        <pc:spChg chg="del">
          <ac:chgData name="Zita Draper" userId="b063123c-f51f-481b-b99c-f574606c9ace" providerId="ADAL" clId="{85CAB0CA-74A1-4EC9-AA1E-0607243AC655}" dt="2025-02-24T07:46:26.425" v="118" actId="26606"/>
          <ac:spMkLst>
            <pc:docMk/>
            <pc:sldMk cId="3090217693" sldId="314"/>
            <ac:spMk id="11" creationId="{5E107275-3853-46FD-A241-DE4355A42675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3090217693" sldId="314"/>
            <ac:spMk id="16" creationId="{56E9B3E6-E277-4D68-BA48-9CB43FFBD6E2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3090217693" sldId="314"/>
            <ac:spMk id="23" creationId="{D5B0017B-2ECA-49AF-B397-DC140825DF8D}"/>
          </ac:spMkLst>
        </pc:spChg>
        <pc:grpChg chg="add del">
          <ac:chgData name="Zita Draper" userId="b063123c-f51f-481b-b99c-f574606c9ace" providerId="ADAL" clId="{85CAB0CA-74A1-4EC9-AA1E-0607243AC655}" dt="2025-02-24T08:15:56.470" v="1550"/>
          <ac:grpSpMkLst>
            <pc:docMk/>
            <pc:sldMk cId="3090217693" sldId="314"/>
            <ac:grpSpMk id="18" creationId="{AE1C45F0-260A-458C-96ED-C1F6D2151219}"/>
          </ac:grpSpMkLst>
        </pc:grpChg>
        <pc:graphicFrameChg chg="mod modGraphic">
          <ac:chgData name="Zita Draper" userId="b063123c-f51f-481b-b99c-f574606c9ace" providerId="ADAL" clId="{85CAB0CA-74A1-4EC9-AA1E-0607243AC655}" dt="2025-02-24T07:46:26.425" v="118" actId="26606"/>
          <ac:graphicFrameMkLst>
            <pc:docMk/>
            <pc:sldMk cId="3090217693" sldId="314"/>
            <ac:graphicFrameMk id="5" creationId="{89EAF982-22D3-FE03-E32C-35C82770175F}"/>
          </ac:graphicFrameMkLst>
        </pc:graphicFrameChg>
        <pc:cxnChg chg="add del">
          <ac:chgData name="Zita Draper" userId="b063123c-f51f-481b-b99c-f574606c9ace" providerId="ADAL" clId="{85CAB0CA-74A1-4EC9-AA1E-0607243AC655}" dt="2025-02-24T08:15:56.470" v="1550"/>
          <ac:cxnSpMkLst>
            <pc:docMk/>
            <pc:sldMk cId="3090217693" sldId="314"/>
            <ac:cxnSpMk id="25" creationId="{6CF1BAF6-AD41-4082-B212-8A1F9A2E8779}"/>
          </ac:cxnSpMkLst>
        </pc:cxnChg>
      </pc:sldChg>
      <pc:sldChg chg="addSp delSp modSp mod delDesignElem">
        <pc:chgData name="Zita Draper" userId="b063123c-f51f-481b-b99c-f574606c9ace" providerId="ADAL" clId="{85CAB0CA-74A1-4EC9-AA1E-0607243AC655}" dt="2025-02-24T08:16:39.089" v="1572" actId="26606"/>
        <pc:sldMkLst>
          <pc:docMk/>
          <pc:sldMk cId="1630289175" sldId="331"/>
        </pc:sldMkLst>
        <pc:spChg chg="mod">
          <ac:chgData name="Zita Draper" userId="b063123c-f51f-481b-b99c-f574606c9ace" providerId="ADAL" clId="{85CAB0CA-74A1-4EC9-AA1E-0607243AC655}" dt="2025-02-24T08:16:39.089" v="1572" actId="26606"/>
          <ac:spMkLst>
            <pc:docMk/>
            <pc:sldMk cId="1630289175" sldId="331"/>
            <ac:spMk id="2" creationId="{F76C777A-D6F0-CD70-DE25-835B31351433}"/>
          </ac:spMkLst>
        </pc:spChg>
        <pc:spChg chg="del">
          <ac:chgData name="Zita Draper" userId="b063123c-f51f-481b-b99c-f574606c9ace" providerId="ADAL" clId="{85CAB0CA-74A1-4EC9-AA1E-0607243AC655}" dt="2025-02-24T08:16:39.089" v="1572" actId="26606"/>
          <ac:spMkLst>
            <pc:docMk/>
            <pc:sldMk cId="1630289175" sldId="331"/>
            <ac:spMk id="3" creationId="{4DEE9274-9051-6746-AD00-4D58E026605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630289175" sldId="331"/>
            <ac:spMk id="8" creationId="{907EF6B7-1338-4443-8C46-6A318D952DFD}"/>
          </ac:spMkLst>
        </pc:spChg>
        <pc:spChg chg="add">
          <ac:chgData name="Zita Draper" userId="b063123c-f51f-481b-b99c-f574606c9ace" providerId="ADAL" clId="{85CAB0CA-74A1-4EC9-AA1E-0607243AC655}" dt="2025-02-24T08:16:39.089" v="1572" actId="26606"/>
          <ac:spMkLst>
            <pc:docMk/>
            <pc:sldMk cId="1630289175" sldId="331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630289175" sldId="331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630289175" sldId="331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6:39.089" v="1572" actId="26606"/>
          <ac:spMkLst>
            <pc:docMk/>
            <pc:sldMk cId="1630289175" sldId="331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39.089" v="1572" actId="26606"/>
          <ac:grpSpMkLst>
            <pc:docMk/>
            <pc:sldMk cId="1630289175" sldId="331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39.089" v="1572" actId="26606"/>
          <ac:graphicFrameMkLst>
            <pc:docMk/>
            <pc:sldMk cId="1630289175" sldId="331"/>
            <ac:graphicFrameMk id="5" creationId="{4C1CF435-29A3-4634-FCD4-EBD504D48C99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43.185" v="1573" actId="26606"/>
        <pc:sldMkLst>
          <pc:docMk/>
          <pc:sldMk cId="2014226939" sldId="332"/>
        </pc:sldMkLst>
        <pc:spChg chg="mo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2" creationId="{4ADECFE8-EE28-BE1B-E17D-A6ADDF16ACD0}"/>
          </ac:spMkLst>
        </pc:spChg>
        <pc:spChg chg="mo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3" creationId="{BE54FED9-089B-3B03-4873-9B529E73D1CE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5" creationId="{A65AC7D1-EAA9-48F5-B509-60A7F50BF703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6" creationId="{D6320AF9-619A-4175-865B-5663E1AEF4C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014226939" sldId="332"/>
            <ac:spMk id="8" creationId="{907EF6B7-1338-4443-8C46-6A318D952DF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014226939" sldId="332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014226939" sldId="332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18" creationId="{7E018740-5C2B-4A41-AC1A-7E68D1EC1954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20" creationId="{166F75A4-C475-4941-8EE2-B80A06A2C1BB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22" creationId="{A032553A-72E8-4B0D-8405-FF9771C9AF05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24" creationId="{765800AC-C3B9-498E-87BC-29FAE4C76B21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26" creationId="{1F9D6ACB-2FF4-49F9-978A-E0D5327FC635}"/>
          </ac:spMkLst>
        </pc:spChg>
        <pc:spChg chg="add">
          <ac:chgData name="Zita Draper" userId="b063123c-f51f-481b-b99c-f574606c9ace" providerId="ADAL" clId="{85CAB0CA-74A1-4EC9-AA1E-0607243AC655}" dt="2025-02-24T08:16:43.185" v="1573" actId="26606"/>
          <ac:spMkLst>
            <pc:docMk/>
            <pc:sldMk cId="2014226939" sldId="332"/>
            <ac:spMk id="28" creationId="{A5EC319D-0FEA-4B95-A3EA-01E35672C95B}"/>
          </ac:spMkLst>
        </pc:spChg>
      </pc:sldChg>
      <pc:sldChg chg="del">
        <pc:chgData name="Zita Draper" userId="b063123c-f51f-481b-b99c-f574606c9ace" providerId="ADAL" clId="{85CAB0CA-74A1-4EC9-AA1E-0607243AC655}" dt="2025-02-24T07:50:01.544" v="442" actId="2696"/>
        <pc:sldMkLst>
          <pc:docMk/>
          <pc:sldMk cId="1333161330" sldId="333"/>
        </pc:sldMkLst>
      </pc:sldChg>
      <pc:sldChg chg="addSp delSp modSp mod delDesignElem">
        <pc:chgData name="Zita Draper" userId="b063123c-f51f-481b-b99c-f574606c9ace" providerId="ADAL" clId="{85CAB0CA-74A1-4EC9-AA1E-0607243AC655}" dt="2025-02-24T08:16:54.668" v="1575" actId="26606"/>
        <pc:sldMkLst>
          <pc:docMk/>
          <pc:sldMk cId="1749841686" sldId="334"/>
        </pc:sldMkLst>
        <pc:spChg chg="mod">
          <ac:chgData name="Zita Draper" userId="b063123c-f51f-481b-b99c-f574606c9ace" providerId="ADAL" clId="{85CAB0CA-74A1-4EC9-AA1E-0607243AC655}" dt="2025-02-24T08:16:54.668" v="1575" actId="26606"/>
          <ac:spMkLst>
            <pc:docMk/>
            <pc:sldMk cId="1749841686" sldId="334"/>
            <ac:spMk id="2" creationId="{780AE2F6-3FCD-34ED-96DC-217663D3D9AF}"/>
          </ac:spMkLst>
        </pc:spChg>
        <pc:spChg chg="del mod">
          <ac:chgData name="Zita Draper" userId="b063123c-f51f-481b-b99c-f574606c9ace" providerId="ADAL" clId="{85CAB0CA-74A1-4EC9-AA1E-0607243AC655}" dt="2025-02-24T08:16:54.668" v="1575" actId="26606"/>
          <ac:spMkLst>
            <pc:docMk/>
            <pc:sldMk cId="1749841686" sldId="334"/>
            <ac:spMk id="3" creationId="{073A2054-3F9A-92CC-C73B-9DC91E6E6C59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8" creationId="{1709F1D5-B0F1-4714-A239-E5B61C161915}"/>
          </ac:spMkLst>
        </pc:spChg>
        <pc:spChg chg="add">
          <ac:chgData name="Zita Draper" userId="b063123c-f51f-481b-b99c-f574606c9ace" providerId="ADAL" clId="{85CAB0CA-74A1-4EC9-AA1E-0607243AC655}" dt="2025-02-24T08:16:54.668" v="1575" actId="26606"/>
          <ac:spMkLst>
            <pc:docMk/>
            <pc:sldMk cId="1749841686" sldId="334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10" creationId="{228FB460-D3FF-4440-A020-05982A09E517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12" creationId="{14847E93-7DC1-4D4B-8829-B19AA7137C5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14" creationId="{5566D6E1-03A1-4D73-A4E0-35D74D568A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16" creationId="{9F835A99-04AC-494A-A572-AFE8413CC93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18" creationId="{7B786209-1B0B-4CA9-9BDD-F7327066A84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20" creationId="{2D2964BB-484D-45AE-AD66-D407D062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749841686" sldId="334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6:54.668" v="1575" actId="26606"/>
          <ac:spMkLst>
            <pc:docMk/>
            <pc:sldMk cId="1749841686" sldId="334"/>
            <ac:spMk id="25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54.668" v="1575" actId="26606"/>
          <ac:grpSpMkLst>
            <pc:docMk/>
            <pc:sldMk cId="1749841686" sldId="334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54.668" v="1575" actId="26606"/>
          <ac:graphicFrameMkLst>
            <pc:docMk/>
            <pc:sldMk cId="1749841686" sldId="334"/>
            <ac:graphicFrameMk id="5" creationId="{7B1DA7EC-52B3-0D03-9A6B-AB3C1EC21789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56.810" v="1576" actId="26606"/>
        <pc:sldMkLst>
          <pc:docMk/>
          <pc:sldMk cId="2880565338" sldId="335"/>
        </pc:sldMkLst>
        <pc:spChg chg="mod">
          <ac:chgData name="Zita Draper" userId="b063123c-f51f-481b-b99c-f574606c9ace" providerId="ADAL" clId="{85CAB0CA-74A1-4EC9-AA1E-0607243AC655}" dt="2025-02-24T08:16:56.810" v="1576" actId="26606"/>
          <ac:spMkLst>
            <pc:docMk/>
            <pc:sldMk cId="2880565338" sldId="335"/>
            <ac:spMk id="2" creationId="{9AD4809F-E83B-693F-9C39-6CF4D41C6354}"/>
          </ac:spMkLst>
        </pc:spChg>
        <pc:spChg chg="del">
          <ac:chgData name="Zita Draper" userId="b063123c-f51f-481b-b99c-f574606c9ace" providerId="ADAL" clId="{85CAB0CA-74A1-4EC9-AA1E-0607243AC655}" dt="2025-02-24T08:16:56.810" v="1576" actId="26606"/>
          <ac:spMkLst>
            <pc:docMk/>
            <pc:sldMk cId="2880565338" sldId="335"/>
            <ac:spMk id="3" creationId="{AAAA47BE-E53F-C3E9-C2FD-97A2F7DA1AA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8" creationId="{1709F1D5-B0F1-4714-A239-E5B61C161915}"/>
          </ac:spMkLst>
        </pc:spChg>
        <pc:spChg chg="add">
          <ac:chgData name="Zita Draper" userId="b063123c-f51f-481b-b99c-f574606c9ace" providerId="ADAL" clId="{85CAB0CA-74A1-4EC9-AA1E-0607243AC655}" dt="2025-02-24T08:16:56.810" v="1576" actId="26606"/>
          <ac:spMkLst>
            <pc:docMk/>
            <pc:sldMk cId="2880565338" sldId="335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10" creationId="{228FB460-D3FF-4440-A020-05982A09E517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12" creationId="{14847E93-7DC1-4D4B-8829-B19AA7137C5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14" creationId="{5566D6E1-03A1-4D73-A4E0-35D74D568A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16" creationId="{9F835A99-04AC-494A-A572-AFE8413CC93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18" creationId="{7B786209-1B0B-4CA9-9BDD-F7327066A84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20" creationId="{2D2964BB-484D-45AE-AD66-D407D062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880565338" sldId="335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6:56.810" v="1576" actId="26606"/>
          <ac:spMkLst>
            <pc:docMk/>
            <pc:sldMk cId="2880565338" sldId="335"/>
            <ac:spMk id="25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56.810" v="1576" actId="26606"/>
          <ac:grpSpMkLst>
            <pc:docMk/>
            <pc:sldMk cId="2880565338" sldId="335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56.810" v="1576" actId="26606"/>
          <ac:graphicFrameMkLst>
            <pc:docMk/>
            <pc:sldMk cId="2880565338" sldId="335"/>
            <ac:graphicFrameMk id="5" creationId="{61BE0C16-6BA7-6DBA-1346-CE14E44E446D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6:59.009" v="1577" actId="26606"/>
        <pc:sldMkLst>
          <pc:docMk/>
          <pc:sldMk cId="2990608040" sldId="336"/>
        </pc:sldMkLst>
        <pc:spChg chg="mod">
          <ac:chgData name="Zita Draper" userId="b063123c-f51f-481b-b99c-f574606c9ace" providerId="ADAL" clId="{85CAB0CA-74A1-4EC9-AA1E-0607243AC655}" dt="2025-02-24T08:16:59.009" v="1577" actId="26606"/>
          <ac:spMkLst>
            <pc:docMk/>
            <pc:sldMk cId="2990608040" sldId="336"/>
            <ac:spMk id="2" creationId="{566665B3-31C2-FC9D-7115-B3CA2F816D0B}"/>
          </ac:spMkLst>
        </pc:spChg>
        <pc:spChg chg="del">
          <ac:chgData name="Zita Draper" userId="b063123c-f51f-481b-b99c-f574606c9ace" providerId="ADAL" clId="{85CAB0CA-74A1-4EC9-AA1E-0607243AC655}" dt="2025-02-24T08:16:59.009" v="1577" actId="26606"/>
          <ac:spMkLst>
            <pc:docMk/>
            <pc:sldMk cId="2990608040" sldId="336"/>
            <ac:spMk id="3" creationId="{13447B98-D9A7-459A-0E43-7F5485A4283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8" creationId="{1709F1D5-B0F1-4714-A239-E5B61C161915}"/>
          </ac:spMkLst>
        </pc:spChg>
        <pc:spChg chg="add">
          <ac:chgData name="Zita Draper" userId="b063123c-f51f-481b-b99c-f574606c9ace" providerId="ADAL" clId="{85CAB0CA-74A1-4EC9-AA1E-0607243AC655}" dt="2025-02-24T08:16:59.009" v="1577" actId="26606"/>
          <ac:spMkLst>
            <pc:docMk/>
            <pc:sldMk cId="2990608040" sldId="336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10" creationId="{228FB460-D3FF-4440-A020-05982A09E517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12" creationId="{14847E93-7DC1-4D4B-8829-B19AA7137C5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14" creationId="{5566D6E1-03A1-4D73-A4E0-35D74D568A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16" creationId="{9F835A99-04AC-494A-A572-AFE8413CC93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18" creationId="{7B786209-1B0B-4CA9-9BDD-F7327066A84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20" creationId="{2D2964BB-484D-45AE-AD66-D407D062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990608040" sldId="336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6:59.009" v="1577" actId="26606"/>
          <ac:spMkLst>
            <pc:docMk/>
            <pc:sldMk cId="2990608040" sldId="336"/>
            <ac:spMk id="25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6:59.009" v="1577" actId="26606"/>
          <ac:grpSpMkLst>
            <pc:docMk/>
            <pc:sldMk cId="2990608040" sldId="336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6:59.009" v="1577" actId="26606"/>
          <ac:graphicFrameMkLst>
            <pc:docMk/>
            <pc:sldMk cId="2990608040" sldId="336"/>
            <ac:graphicFrameMk id="5" creationId="{17888843-E8EF-3EAB-5902-3D2BA00C646F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7:04.291" v="1578" actId="26606"/>
        <pc:sldMkLst>
          <pc:docMk/>
          <pc:sldMk cId="31306437" sldId="337"/>
        </pc:sldMkLst>
        <pc:spChg chg="mod">
          <ac:chgData name="Zita Draper" userId="b063123c-f51f-481b-b99c-f574606c9ace" providerId="ADAL" clId="{85CAB0CA-74A1-4EC9-AA1E-0607243AC655}" dt="2025-02-24T08:17:04.291" v="1578" actId="26606"/>
          <ac:spMkLst>
            <pc:docMk/>
            <pc:sldMk cId="31306437" sldId="337"/>
            <ac:spMk id="2" creationId="{EFD3B29D-E3D9-991E-CBA1-AE33BA2A37BF}"/>
          </ac:spMkLst>
        </pc:spChg>
        <pc:spChg chg="del mod">
          <ac:chgData name="Zita Draper" userId="b063123c-f51f-481b-b99c-f574606c9ace" providerId="ADAL" clId="{85CAB0CA-74A1-4EC9-AA1E-0607243AC655}" dt="2025-02-24T08:17:04.291" v="1578" actId="26606"/>
          <ac:spMkLst>
            <pc:docMk/>
            <pc:sldMk cId="31306437" sldId="337"/>
            <ac:spMk id="3" creationId="{BA327EAE-5F26-D37A-75AF-DDCE52D6A21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8" creationId="{E92FEB64-6EEA-4759-B4A4-BD2C1E660BA8}"/>
          </ac:spMkLst>
        </pc:spChg>
        <pc:spChg chg="add">
          <ac:chgData name="Zita Draper" userId="b063123c-f51f-481b-b99c-f574606c9ace" providerId="ADAL" clId="{85CAB0CA-74A1-4EC9-AA1E-0607243AC655}" dt="2025-02-24T08:17:04.291" v="1578" actId="26606"/>
          <ac:spMkLst>
            <pc:docMk/>
            <pc:sldMk cId="31306437" sldId="337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12" creationId="{14847E93-7DC1-4D4B-8829-B19AA7137C5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14" creationId="{5566D6E1-03A1-4D73-A4E0-35D74D568A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16" creationId="{9F835A99-04AC-494A-A572-AFE8413CC93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18" creationId="{7B786209-1B0B-4CA9-9BDD-F7327066A84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20" creationId="{2D2964BB-484D-45AE-AD66-D407D062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1306437" sldId="337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7:04.291" v="1578" actId="26606"/>
          <ac:spMkLst>
            <pc:docMk/>
            <pc:sldMk cId="31306437" sldId="337"/>
            <ac:spMk id="25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7:04.291" v="1578" actId="26606"/>
          <ac:grpSpMkLst>
            <pc:docMk/>
            <pc:sldMk cId="31306437" sldId="337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7:04.291" v="1578" actId="26606"/>
          <ac:graphicFrameMkLst>
            <pc:docMk/>
            <pc:sldMk cId="31306437" sldId="337"/>
            <ac:graphicFrameMk id="5" creationId="{7780AD4A-0AC3-B082-4EF0-48FAB9D967FB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7:06.699" v="1579" actId="26606"/>
        <pc:sldMkLst>
          <pc:docMk/>
          <pc:sldMk cId="2184173513" sldId="338"/>
        </pc:sldMkLst>
        <pc:spChg chg="mod">
          <ac:chgData name="Zita Draper" userId="b063123c-f51f-481b-b99c-f574606c9ace" providerId="ADAL" clId="{85CAB0CA-74A1-4EC9-AA1E-0607243AC655}" dt="2025-02-24T08:17:06.699" v="1579" actId="26606"/>
          <ac:spMkLst>
            <pc:docMk/>
            <pc:sldMk cId="2184173513" sldId="338"/>
            <ac:spMk id="2" creationId="{4F02DFC1-15CE-29A8-9ED4-0279FCA1A691}"/>
          </ac:spMkLst>
        </pc:spChg>
        <pc:spChg chg="del">
          <ac:chgData name="Zita Draper" userId="b063123c-f51f-481b-b99c-f574606c9ace" providerId="ADAL" clId="{85CAB0CA-74A1-4EC9-AA1E-0607243AC655}" dt="2025-02-24T08:17:06.699" v="1579" actId="26606"/>
          <ac:spMkLst>
            <pc:docMk/>
            <pc:sldMk cId="2184173513" sldId="338"/>
            <ac:spMk id="3" creationId="{08DE9832-419E-35F0-4BB1-8E3921FF522F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184173513" sldId="338"/>
            <ac:spMk id="8" creationId="{907EF6B7-1338-4443-8C46-6A318D952DFD}"/>
          </ac:spMkLst>
        </pc:spChg>
        <pc:spChg chg="add">
          <ac:chgData name="Zita Draper" userId="b063123c-f51f-481b-b99c-f574606c9ace" providerId="ADAL" clId="{85CAB0CA-74A1-4EC9-AA1E-0607243AC655}" dt="2025-02-24T08:17:06.699" v="1579" actId="26606"/>
          <ac:spMkLst>
            <pc:docMk/>
            <pc:sldMk cId="2184173513" sldId="338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184173513" sldId="338"/>
            <ac:spMk id="10" creationId="{DAAE4CDD-124C-4DCF-9584-B6033B545DD5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184173513" sldId="338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7:06.699" v="1579" actId="26606"/>
          <ac:spMkLst>
            <pc:docMk/>
            <pc:sldMk cId="2184173513" sldId="338"/>
            <ac:spMk id="22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7:06.699" v="1579" actId="26606"/>
          <ac:grpSpMkLst>
            <pc:docMk/>
            <pc:sldMk cId="2184173513" sldId="338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7:06.699" v="1579" actId="26606"/>
          <ac:graphicFrameMkLst>
            <pc:docMk/>
            <pc:sldMk cId="2184173513" sldId="338"/>
            <ac:graphicFrameMk id="5" creationId="{64867AC6-BEA6-FD7E-EF7D-76CDBED3F85A}"/>
          </ac:graphicFrameMkLst>
        </pc:graphicFrameChg>
      </pc:sldChg>
      <pc:sldChg chg="addSp delSp modSp mod delDesignElem">
        <pc:chgData name="Zita Draper" userId="b063123c-f51f-481b-b99c-f574606c9ace" providerId="ADAL" clId="{85CAB0CA-74A1-4EC9-AA1E-0607243AC655}" dt="2025-02-24T08:17:12.058" v="1580" actId="26606"/>
        <pc:sldMkLst>
          <pc:docMk/>
          <pc:sldMk cId="4068846498" sldId="339"/>
        </pc:sldMkLst>
        <pc:spChg chg="mo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2" creationId="{636187AE-D4F4-CDF2-0BA8-BA0A316ED2B8}"/>
          </ac:spMkLst>
        </pc:spChg>
        <pc:spChg chg="mo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3" creationId="{1632663C-1DAB-2402-C5AC-95F1AE9E7647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068846498" sldId="339"/>
            <ac:spMk id="8" creationId="{389575E1-3389-451A-A5F7-27854C25C599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068846498" sldId="339"/>
            <ac:spMk id="10" creationId="{A53CCC5C-D88E-40FB-B30B-23DCDBD01D37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4068846498" sldId="339"/>
            <ac:spMk id="12" creationId="{081E4A58-353D-44AE-B2FC-2A74E2E400F7}"/>
          </ac:spMkLst>
        </pc:spChg>
        <pc:spChg chg="ad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13" creationId="{3F088236-D655-4F88-B238-E16762358025}"/>
          </ac:spMkLst>
        </pc:spChg>
        <pc:spChg chg="ad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15" creationId="{3DAC0C92-199E-475C-9390-119A9B027276}"/>
          </ac:spMkLst>
        </pc:spChg>
        <pc:spChg chg="ad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17" creationId="{C4CFB339-0ED8-4FE2-9EF1-6D1375B8499B}"/>
          </ac:spMkLst>
        </pc:spChg>
        <pc:spChg chg="ad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19" creationId="{31896C80-2069-4431-9C19-83B913734490}"/>
          </ac:spMkLst>
        </pc:spChg>
        <pc:spChg chg="ad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21" creationId="{BF120A21-0841-4823-B0C4-28AEBCEF9B78}"/>
          </ac:spMkLst>
        </pc:spChg>
        <pc:spChg chg="ad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23" creationId="{DBB05BAE-BBD3-4289-899F-A6851503C6B0}"/>
          </ac:spMkLst>
        </pc:spChg>
        <pc:spChg chg="add">
          <ac:chgData name="Zita Draper" userId="b063123c-f51f-481b-b99c-f574606c9ace" providerId="ADAL" clId="{85CAB0CA-74A1-4EC9-AA1E-0607243AC655}" dt="2025-02-24T08:17:12.058" v="1580" actId="26606"/>
          <ac:spMkLst>
            <pc:docMk/>
            <pc:sldMk cId="4068846498" sldId="339"/>
            <ac:spMk id="25" creationId="{9874D11C-36F5-4BBE-A490-019A54E953B0}"/>
          </ac:spMkLst>
        </pc:spChg>
        <pc:picChg chg="add">
          <ac:chgData name="Zita Draper" userId="b063123c-f51f-481b-b99c-f574606c9ace" providerId="ADAL" clId="{85CAB0CA-74A1-4EC9-AA1E-0607243AC655}" dt="2025-02-24T08:17:12.058" v="1580" actId="26606"/>
          <ac:picMkLst>
            <pc:docMk/>
            <pc:sldMk cId="4068846498" sldId="339"/>
            <ac:picMk id="5" creationId="{B5338FD7-C55D-F8F3-507A-6435CB2CB5E7}"/>
          </ac:picMkLst>
        </pc:picChg>
      </pc:sldChg>
      <pc:sldChg chg="addSp delSp modSp mod delDesignElem">
        <pc:chgData name="Zita Draper" userId="b063123c-f51f-481b-b99c-f574606c9ace" providerId="ADAL" clId="{85CAB0CA-74A1-4EC9-AA1E-0607243AC655}" dt="2025-02-24T08:18:24.543" v="1598" actId="26606"/>
        <pc:sldMkLst>
          <pc:docMk/>
          <pc:sldMk cId="2807604945" sldId="340"/>
        </pc:sldMkLst>
        <pc:spChg chg="mo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2" creationId="{6DCA923F-9247-0AC0-0324-65FFD94E9798}"/>
          </ac:spMkLst>
        </pc:spChg>
        <pc:spChg chg="mo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3" creationId="{CE3A61F7-1F77-1929-B312-ABE738661173}"/>
          </ac:spMkLst>
        </pc:spChg>
        <pc:spChg chg="del">
          <ac:chgData name="Zita Draper" userId="b063123c-f51f-481b-b99c-f574606c9ace" providerId="ADAL" clId="{85CAB0CA-74A1-4EC9-AA1E-0607243AC655}" dt="2025-02-24T07:46:11.753" v="117" actId="26606"/>
          <ac:spMkLst>
            <pc:docMk/>
            <pc:sldMk cId="2807604945" sldId="340"/>
            <ac:spMk id="8" creationId="{C2554CA6-288E-4202-BC52-2E5A8F0C0AED}"/>
          </ac:spMkLst>
        </pc:spChg>
        <pc:spChg chg="del">
          <ac:chgData name="Zita Draper" userId="b063123c-f51f-481b-b99c-f574606c9ace" providerId="ADAL" clId="{85CAB0CA-74A1-4EC9-AA1E-0607243AC655}" dt="2025-02-24T07:46:11.753" v="117" actId="26606"/>
          <ac:spMkLst>
            <pc:docMk/>
            <pc:sldMk cId="2807604945" sldId="340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7:46:11.753" v="117" actId="26606"/>
          <ac:spMkLst>
            <pc:docMk/>
            <pc:sldMk cId="2807604945" sldId="340"/>
            <ac:spMk id="12" creationId="{5B7778FC-632E-4DCA-A7CB-0D7731CCF970}"/>
          </ac:spMkLst>
        </pc:spChg>
        <pc:spChg chg="del">
          <ac:chgData name="Zita Draper" userId="b063123c-f51f-481b-b99c-f574606c9ace" providerId="ADAL" clId="{85CAB0CA-74A1-4EC9-AA1E-0607243AC655}" dt="2025-02-24T07:46:11.753" v="117" actId="26606"/>
          <ac:spMkLst>
            <pc:docMk/>
            <pc:sldMk cId="2807604945" sldId="340"/>
            <ac:spMk id="14" creationId="{FA23A907-97FB-4A8F-880A-DD77401C4296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2807604945" sldId="340"/>
            <ac:spMk id="20" creationId="{C0763A76-9F1C-4FC5-82B7-DD475DA461B2}"/>
          </ac:spMkLst>
        </pc:spChg>
        <pc:spChg chg="add del">
          <ac:chgData name="Zita Draper" userId="b063123c-f51f-481b-b99c-f574606c9ace" providerId="ADAL" clId="{85CAB0CA-74A1-4EC9-AA1E-0607243AC655}" dt="2025-02-24T08:15:56.470" v="1550"/>
          <ac:spMkLst>
            <pc:docMk/>
            <pc:sldMk cId="2807604945" sldId="340"/>
            <ac:spMk id="22" creationId="{E81BF4F6-F2CF-4984-9D14-D6966D92F99F}"/>
          </ac:spMkLst>
        </pc:spChg>
        <pc:spChg chg="ad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25" creationId="{3F088236-D655-4F88-B238-E16762358025}"/>
          </ac:spMkLst>
        </pc:spChg>
        <pc:spChg chg="ad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27" creationId="{3DAC0C92-199E-475C-9390-119A9B027276}"/>
          </ac:spMkLst>
        </pc:spChg>
        <pc:spChg chg="ad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29" creationId="{C4CFB339-0ED8-4FE2-9EF1-6D1375B8499B}"/>
          </ac:spMkLst>
        </pc:spChg>
        <pc:spChg chg="ad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31" creationId="{31896C80-2069-4431-9C19-83B913734490}"/>
          </ac:spMkLst>
        </pc:spChg>
        <pc:spChg chg="ad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33" creationId="{BF120A21-0841-4823-B0C4-28AEBCEF9B78}"/>
          </ac:spMkLst>
        </pc:spChg>
        <pc:spChg chg="ad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35" creationId="{DBB05BAE-BBD3-4289-899F-A6851503C6B0}"/>
          </ac:spMkLst>
        </pc:spChg>
        <pc:spChg chg="add">
          <ac:chgData name="Zita Draper" userId="b063123c-f51f-481b-b99c-f574606c9ace" providerId="ADAL" clId="{85CAB0CA-74A1-4EC9-AA1E-0607243AC655}" dt="2025-02-24T08:18:24.543" v="1598" actId="26606"/>
          <ac:spMkLst>
            <pc:docMk/>
            <pc:sldMk cId="2807604945" sldId="340"/>
            <ac:spMk id="37" creationId="{9874D11C-36F5-4BBE-A490-019A54E953B0}"/>
          </ac:spMkLst>
        </pc:spChg>
        <pc:picChg chg="add mod ord">
          <ac:chgData name="Zita Draper" userId="b063123c-f51f-481b-b99c-f574606c9ace" providerId="ADAL" clId="{85CAB0CA-74A1-4EC9-AA1E-0607243AC655}" dt="2025-02-24T08:18:24.543" v="1598" actId="26606"/>
          <ac:picMkLst>
            <pc:docMk/>
            <pc:sldMk cId="2807604945" sldId="340"/>
            <ac:picMk id="16" creationId="{2BB2B8B5-FDCE-B8F3-06DE-33DD8201F615}"/>
          </ac:picMkLst>
        </pc:picChg>
      </pc:sldChg>
      <pc:sldChg chg="addSp delSp modSp mod delDesignElem">
        <pc:chgData name="Zita Draper" userId="b063123c-f51f-481b-b99c-f574606c9ace" providerId="ADAL" clId="{85CAB0CA-74A1-4EC9-AA1E-0607243AC655}" dt="2025-02-24T08:17:23.556" v="1582" actId="26606"/>
        <pc:sldMkLst>
          <pc:docMk/>
          <pc:sldMk cId="67312103" sldId="341"/>
        </pc:sldMkLst>
        <pc:spChg chg="mod">
          <ac:chgData name="Zita Draper" userId="b063123c-f51f-481b-b99c-f574606c9ace" providerId="ADAL" clId="{85CAB0CA-74A1-4EC9-AA1E-0607243AC655}" dt="2025-02-24T08:17:23.556" v="1582" actId="26606"/>
          <ac:spMkLst>
            <pc:docMk/>
            <pc:sldMk cId="67312103" sldId="341"/>
            <ac:spMk id="2" creationId="{FAF1D332-5565-76A4-F75C-F642E8BFA50A}"/>
          </ac:spMkLst>
        </pc:spChg>
        <pc:spChg chg="mod">
          <ac:chgData name="Zita Draper" userId="b063123c-f51f-481b-b99c-f574606c9ace" providerId="ADAL" clId="{85CAB0CA-74A1-4EC9-AA1E-0607243AC655}" dt="2025-02-24T08:17:23.556" v="1582" actId="26606"/>
          <ac:spMkLst>
            <pc:docMk/>
            <pc:sldMk cId="67312103" sldId="341"/>
            <ac:spMk id="3" creationId="{1DB98EA3-0407-C811-8E9C-D117941AEAC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8" creationId="{E92FEB64-6EEA-4759-B4A4-BD2C1E660BA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12" creationId="{14847E93-7DC1-4D4B-8829-B19AA7137C5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14" creationId="{5566D6E1-03A1-4D73-A4E0-35D74D568A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16" creationId="{9F835A99-04AC-494A-A572-AFE8413CC93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18" creationId="{7B786209-1B0B-4CA9-9BDD-F7327066A84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20" creationId="{2D2964BB-484D-45AE-AD66-D407D062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67312103" sldId="341"/>
            <ac:spMk id="22" creationId="{6691AC69-A76E-4DAB-B565-468B6B87ACF3}"/>
          </ac:spMkLst>
        </pc:spChg>
        <pc:cxnChg chg="add">
          <ac:chgData name="Zita Draper" userId="b063123c-f51f-481b-b99c-f574606c9ace" providerId="ADAL" clId="{85CAB0CA-74A1-4EC9-AA1E-0607243AC655}" dt="2025-02-24T08:17:23.556" v="1582" actId="26606"/>
          <ac:cxnSpMkLst>
            <pc:docMk/>
            <pc:sldMk cId="67312103" sldId="341"/>
            <ac:cxnSpMk id="5" creationId="{0B5F7E3B-C5F1-40E0-A491-558BAFBC1127}"/>
          </ac:cxnSpMkLst>
        </pc:cxnChg>
      </pc:sldChg>
      <pc:sldChg chg="addSp delSp modSp mod delDesignElem">
        <pc:chgData name="Zita Draper" userId="b063123c-f51f-481b-b99c-f574606c9ace" providerId="ADAL" clId="{85CAB0CA-74A1-4EC9-AA1E-0607243AC655}" dt="2025-02-24T08:17:38.075" v="1585" actId="26606"/>
        <pc:sldMkLst>
          <pc:docMk/>
          <pc:sldMk cId="2359300358" sldId="342"/>
        </pc:sldMkLst>
        <pc:spChg chg="mod">
          <ac:chgData name="Zita Draper" userId="b063123c-f51f-481b-b99c-f574606c9ace" providerId="ADAL" clId="{85CAB0CA-74A1-4EC9-AA1E-0607243AC655}" dt="2025-02-24T08:17:38.075" v="1585" actId="26606"/>
          <ac:spMkLst>
            <pc:docMk/>
            <pc:sldMk cId="2359300358" sldId="342"/>
            <ac:spMk id="2" creationId="{514D090F-6E83-9032-57FE-00E26FA69C0E}"/>
          </ac:spMkLst>
        </pc:spChg>
        <pc:spChg chg="del">
          <ac:chgData name="Zita Draper" userId="b063123c-f51f-481b-b99c-f574606c9ace" providerId="ADAL" clId="{85CAB0CA-74A1-4EC9-AA1E-0607243AC655}" dt="2025-02-24T08:17:38.075" v="1585" actId="26606"/>
          <ac:spMkLst>
            <pc:docMk/>
            <pc:sldMk cId="2359300358" sldId="342"/>
            <ac:spMk id="3" creationId="{5B8D4084-DE1A-7E7D-F19B-F52D3002B83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8" creationId="{E92FEB64-6EEA-4759-B4A4-BD2C1E660BA8}"/>
          </ac:spMkLst>
        </pc:spChg>
        <pc:spChg chg="add">
          <ac:chgData name="Zita Draper" userId="b063123c-f51f-481b-b99c-f574606c9ace" providerId="ADAL" clId="{85CAB0CA-74A1-4EC9-AA1E-0607243AC655}" dt="2025-02-24T08:17:38.075" v="1585" actId="26606"/>
          <ac:spMkLst>
            <pc:docMk/>
            <pc:sldMk cId="2359300358" sldId="342"/>
            <ac:spMk id="9" creationId="{80265050-FD84-47EF-A163-6A481836C14E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10" creationId="{B10BB131-AC8E-4A8E-A5D1-36260F720C3B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12" creationId="{14847E93-7DC1-4D4B-8829-B19AA7137C5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14" creationId="{5566D6E1-03A1-4D73-A4E0-35D74D568A04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16" creationId="{9F835A99-04AC-494A-A572-AFE8413CC938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18" creationId="{7B786209-1B0B-4CA9-9BDD-F7327066A84D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20" creationId="{2D2964BB-484D-45AE-AD66-D407D0629652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359300358" sldId="342"/>
            <ac:spMk id="22" creationId="{6691AC69-A76E-4DAB-B565-468B6B87ACF3}"/>
          </ac:spMkLst>
        </pc:spChg>
        <pc:spChg chg="add">
          <ac:chgData name="Zita Draper" userId="b063123c-f51f-481b-b99c-f574606c9ace" providerId="ADAL" clId="{85CAB0CA-74A1-4EC9-AA1E-0607243AC655}" dt="2025-02-24T08:17:38.075" v="1585" actId="26606"/>
          <ac:spMkLst>
            <pc:docMk/>
            <pc:sldMk cId="2359300358" sldId="342"/>
            <ac:spMk id="25" creationId="{DE77CD7A-FE9E-475D-BF9C-78183B0B1BAC}"/>
          </ac:spMkLst>
        </pc:spChg>
        <pc:grpChg chg="add">
          <ac:chgData name="Zita Draper" userId="b063123c-f51f-481b-b99c-f574606c9ace" providerId="ADAL" clId="{85CAB0CA-74A1-4EC9-AA1E-0607243AC655}" dt="2025-02-24T08:17:38.075" v="1585" actId="26606"/>
          <ac:grpSpMkLst>
            <pc:docMk/>
            <pc:sldMk cId="2359300358" sldId="342"/>
            <ac:grpSpMk id="11" creationId="{A11B064D-F4EB-4312-AEEA-6AFDB257E7C6}"/>
          </ac:grpSpMkLst>
        </pc:grpChg>
        <pc:graphicFrameChg chg="add">
          <ac:chgData name="Zita Draper" userId="b063123c-f51f-481b-b99c-f574606c9ace" providerId="ADAL" clId="{85CAB0CA-74A1-4EC9-AA1E-0607243AC655}" dt="2025-02-24T08:17:38.075" v="1585" actId="26606"/>
          <ac:graphicFrameMkLst>
            <pc:docMk/>
            <pc:sldMk cId="2359300358" sldId="342"/>
            <ac:graphicFrameMk id="5" creationId="{0CCA1C01-B202-1FE9-8A02-E654F1CB9FE1}"/>
          </ac:graphicFrameMkLst>
        </pc:graphicFrameChg>
      </pc:sldChg>
      <pc:sldChg chg="delSp modSp delDesignElem">
        <pc:chgData name="Zita Draper" userId="b063123c-f51f-481b-b99c-f574606c9ace" providerId="ADAL" clId="{85CAB0CA-74A1-4EC9-AA1E-0607243AC655}" dt="2025-02-24T08:15:56.470" v="1550"/>
        <pc:sldMkLst>
          <pc:docMk/>
          <pc:sldMk cId="3789747022" sldId="343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789747022" sldId="343"/>
            <ac:spMk id="9" creationId="{32BC26D8-82FB-445E-AA49-62A77D7C1EE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789747022" sldId="343"/>
            <ac:spMk id="11" creationId="{CB44330D-EA18-4254-AA95-EB49948539B8}"/>
          </ac:spMkLst>
        </pc:spChg>
        <pc:picChg chg="mod">
          <ac:chgData name="Zita Draper" userId="b063123c-f51f-481b-b99c-f574606c9ace" providerId="ADAL" clId="{85CAB0CA-74A1-4EC9-AA1E-0607243AC655}" dt="2025-02-24T08:15:56.470" v="1550"/>
          <ac:picMkLst>
            <pc:docMk/>
            <pc:sldMk cId="3789747022" sldId="343"/>
            <ac:picMk id="4" creationId="{1D3156DE-1544-F798-C3FC-0629D71AAD62}"/>
          </ac:picMkLst>
        </pc:picChg>
      </pc:sldChg>
      <pc:sldChg chg="delSp modSp delDesignElem">
        <pc:chgData name="Zita Draper" userId="b063123c-f51f-481b-b99c-f574606c9ace" providerId="ADAL" clId="{85CAB0CA-74A1-4EC9-AA1E-0607243AC655}" dt="2025-02-24T08:15:56.470" v="1550"/>
        <pc:sldMkLst>
          <pc:docMk/>
          <pc:sldMk cId="2016263440" sldId="344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016263440" sldId="344"/>
            <ac:spMk id="9" creationId="{32BC26D8-82FB-445E-AA49-62A77D7C1EE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2016263440" sldId="344"/>
            <ac:spMk id="11" creationId="{CB44330D-EA18-4254-AA95-EB49948539B8}"/>
          </ac:spMkLst>
        </pc:spChg>
        <pc:picChg chg="mod">
          <ac:chgData name="Zita Draper" userId="b063123c-f51f-481b-b99c-f574606c9ace" providerId="ADAL" clId="{85CAB0CA-74A1-4EC9-AA1E-0607243AC655}" dt="2025-02-24T08:15:56.470" v="1550"/>
          <ac:picMkLst>
            <pc:docMk/>
            <pc:sldMk cId="2016263440" sldId="344"/>
            <ac:picMk id="4" creationId="{6EF45F06-0424-D8FF-DBE6-5BAEC95A842B}"/>
          </ac:picMkLst>
        </pc:picChg>
      </pc:sldChg>
      <pc:sldChg chg="delSp modSp delDesignElem">
        <pc:chgData name="Zita Draper" userId="b063123c-f51f-481b-b99c-f574606c9ace" providerId="ADAL" clId="{85CAB0CA-74A1-4EC9-AA1E-0607243AC655}" dt="2025-02-24T08:15:56.470" v="1550"/>
        <pc:sldMkLst>
          <pc:docMk/>
          <pc:sldMk cId="3357165137" sldId="345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357165137" sldId="345"/>
            <ac:spMk id="9" creationId="{32BC26D8-82FB-445E-AA49-62A77D7C1EE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3357165137" sldId="345"/>
            <ac:spMk id="11" creationId="{CB44330D-EA18-4254-AA95-EB49948539B8}"/>
          </ac:spMkLst>
        </pc:spChg>
        <pc:picChg chg="mod">
          <ac:chgData name="Zita Draper" userId="b063123c-f51f-481b-b99c-f574606c9ace" providerId="ADAL" clId="{85CAB0CA-74A1-4EC9-AA1E-0607243AC655}" dt="2025-02-24T08:15:56.470" v="1550"/>
          <ac:picMkLst>
            <pc:docMk/>
            <pc:sldMk cId="3357165137" sldId="345"/>
            <ac:picMk id="4" creationId="{96F5A13C-3B68-ABFE-CDF7-A5C539E65348}"/>
          </ac:picMkLst>
        </pc:picChg>
      </pc:sldChg>
      <pc:sldChg chg="delSp modSp delDesignElem">
        <pc:chgData name="Zita Draper" userId="b063123c-f51f-481b-b99c-f574606c9ace" providerId="ADAL" clId="{85CAB0CA-74A1-4EC9-AA1E-0607243AC655}" dt="2025-02-24T08:15:56.470" v="1550"/>
        <pc:sldMkLst>
          <pc:docMk/>
          <pc:sldMk cId="1590095628" sldId="346"/>
        </pc:sldMkLst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590095628" sldId="346"/>
            <ac:spMk id="17" creationId="{32BC26D8-82FB-445E-AA49-62A77D7C1EE0}"/>
          </ac:spMkLst>
        </pc:spChg>
        <pc:spChg chg="del">
          <ac:chgData name="Zita Draper" userId="b063123c-f51f-481b-b99c-f574606c9ace" providerId="ADAL" clId="{85CAB0CA-74A1-4EC9-AA1E-0607243AC655}" dt="2025-02-24T08:15:56.470" v="1550"/>
          <ac:spMkLst>
            <pc:docMk/>
            <pc:sldMk cId="1590095628" sldId="346"/>
            <ac:spMk id="18" creationId="{CB44330D-EA18-4254-AA95-EB49948539B8}"/>
          </ac:spMkLst>
        </pc:spChg>
        <pc:picChg chg="mod">
          <ac:chgData name="Zita Draper" userId="b063123c-f51f-481b-b99c-f574606c9ace" providerId="ADAL" clId="{85CAB0CA-74A1-4EC9-AA1E-0607243AC655}" dt="2025-02-24T08:15:56.470" v="1550"/>
          <ac:picMkLst>
            <pc:docMk/>
            <pc:sldMk cId="1590095628" sldId="346"/>
            <ac:picMk id="4" creationId="{FBED0C34-FE13-1B92-8F87-35E84BFBA897}"/>
          </ac:picMkLst>
        </pc:picChg>
      </pc:sldChg>
      <pc:sldChg chg="modSp new add del mod">
        <pc:chgData name="Zita Draper" userId="b063123c-f51f-481b-b99c-f574606c9ace" providerId="ADAL" clId="{85CAB0CA-74A1-4EC9-AA1E-0607243AC655}" dt="2025-02-24T08:06:28.617" v="1199" actId="2696"/>
        <pc:sldMkLst>
          <pc:docMk/>
          <pc:sldMk cId="1542542694" sldId="347"/>
        </pc:sldMkLst>
        <pc:spChg chg="mod">
          <ac:chgData name="Zita Draper" userId="b063123c-f51f-481b-b99c-f574606c9ace" providerId="ADAL" clId="{85CAB0CA-74A1-4EC9-AA1E-0607243AC655}" dt="2025-02-24T07:54:52.705" v="889" actId="122"/>
          <ac:spMkLst>
            <pc:docMk/>
            <pc:sldMk cId="1542542694" sldId="347"/>
            <ac:spMk id="2" creationId="{151CB2F4-6800-2552-ADBD-1D6F927D3F7D}"/>
          </ac:spMkLst>
        </pc:spChg>
        <pc:spChg chg="mod">
          <ac:chgData name="Zita Draper" userId="b063123c-f51f-481b-b99c-f574606c9ace" providerId="ADAL" clId="{85CAB0CA-74A1-4EC9-AA1E-0607243AC655}" dt="2025-02-24T07:57:13.809" v="1080" actId="20577"/>
          <ac:spMkLst>
            <pc:docMk/>
            <pc:sldMk cId="1542542694" sldId="347"/>
            <ac:spMk id="3" creationId="{AC35AC78-29CF-984A-DBC7-133EEC8F8C3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7.png"/><Relationship Id="rId7" Type="http://schemas.openxmlformats.org/officeDocument/2006/relationships/image" Target="../media/image8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4" Type="http://schemas.openxmlformats.org/officeDocument/2006/relationships/image" Target="../media/image64.svg"/></Relationships>
</file>

<file path=ppt/diagrams/_rels/data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8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7.png"/><Relationship Id="rId7" Type="http://schemas.openxmlformats.org/officeDocument/2006/relationships/image" Target="../media/image8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4" Type="http://schemas.openxmlformats.org/officeDocument/2006/relationships/image" Target="../media/image64.svg"/></Relationships>
</file>

<file path=ppt/diagrams/_rels/drawing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8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E9AA921-C94F-43CA-9FCE-85CB348BE4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devolution? </a:t>
          </a:r>
          <a:endParaRPr lang="en-US" dirty="0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EDA711-7BA5-4D31-AD26-BF7331D6EE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Wales, Scotland and Northern Ireland</a:t>
          </a:r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C8835D-31C4-47F9-8834-068A11F1B0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E3E63D3-5EED-48CE-B625-5410563F3C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A4E2C98-2296-466B-8754-6FD98D07CA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8A21F2-8837-4A8E-AF5F-2593F5A40B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651913A-1600-4A62-A79F-6C2C28DE7D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8463E582-1411-4E05-9137-3204CF3123ED}" type="pres">
      <dgm:prSet presAssocID="{A101BC57-AC26-4189-ACC2-F0AE239CBACB}" presName="root" presStyleCnt="0">
        <dgm:presLayoutVars>
          <dgm:dir/>
          <dgm:resizeHandles val="exact"/>
        </dgm:presLayoutVars>
      </dgm:prSet>
      <dgm:spPr/>
    </dgm:pt>
    <dgm:pt modelId="{3FB1CD19-C2B0-4AB2-9112-E79CCB6F2A03}" type="pres">
      <dgm:prSet presAssocID="{A101BC57-AC26-4189-ACC2-F0AE239CBACB}" presName="container" presStyleCnt="0">
        <dgm:presLayoutVars>
          <dgm:dir/>
          <dgm:resizeHandles val="exact"/>
        </dgm:presLayoutVars>
      </dgm:prSet>
      <dgm:spPr/>
    </dgm:pt>
    <dgm:pt modelId="{65D8E8E7-9B59-428E-9A55-C44AF86A1C70}" type="pres">
      <dgm:prSet presAssocID="{270ED359-83AD-472A-88C0-A0D380CB8AAC}" presName="compNode" presStyleCnt="0"/>
      <dgm:spPr/>
    </dgm:pt>
    <dgm:pt modelId="{5D1B13B2-65B4-4EC6-9C09-0BA010D47B1B}" type="pres">
      <dgm:prSet presAssocID="{270ED359-83AD-472A-88C0-A0D380CB8AAC}" presName="iconBgRect" presStyleLbl="bgShp" presStyleIdx="0" presStyleCnt="8"/>
      <dgm:spPr/>
    </dgm:pt>
    <dgm:pt modelId="{98A025BE-D406-4045-B7CB-AE12D4553410}" type="pres">
      <dgm:prSet presAssocID="{270ED359-83AD-472A-88C0-A0D380CB8AA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24608FA-5352-4865-8E8B-26CB85128E10}" type="pres">
      <dgm:prSet presAssocID="{270ED359-83AD-472A-88C0-A0D380CB8AAC}" presName="spaceRect" presStyleCnt="0"/>
      <dgm:spPr/>
    </dgm:pt>
    <dgm:pt modelId="{784FCBAB-B3CE-4F00-8DCA-2FEB49A91F67}" type="pres">
      <dgm:prSet presAssocID="{270ED359-83AD-472A-88C0-A0D380CB8AAC}" presName="textRect" presStyleLbl="revTx" presStyleIdx="0" presStyleCnt="8">
        <dgm:presLayoutVars>
          <dgm:chMax val="1"/>
          <dgm:chPref val="1"/>
        </dgm:presLayoutVars>
      </dgm:prSet>
      <dgm:spPr/>
    </dgm:pt>
    <dgm:pt modelId="{831AC20E-0164-49C7-87F2-DB081A75B8DD}" type="pres">
      <dgm:prSet presAssocID="{A85E539D-326F-4139-A9BE-2A70417EC26C}" presName="sibTrans" presStyleLbl="sibTrans2D1" presStyleIdx="0" presStyleCnt="0"/>
      <dgm:spPr/>
    </dgm:pt>
    <dgm:pt modelId="{9E00EB53-BC27-493D-ACAC-FFE1E4355643}" type="pres">
      <dgm:prSet presAssocID="{0E9AA921-C94F-43CA-9FCE-85CB348BE408}" presName="compNode" presStyleCnt="0"/>
      <dgm:spPr/>
    </dgm:pt>
    <dgm:pt modelId="{6B24512E-2E82-460B-AB17-4C1345FE35D7}" type="pres">
      <dgm:prSet presAssocID="{0E9AA921-C94F-43CA-9FCE-85CB348BE408}" presName="iconBgRect" presStyleLbl="bgShp" presStyleIdx="1" presStyleCnt="8"/>
      <dgm:spPr/>
    </dgm:pt>
    <dgm:pt modelId="{B83DA4F5-BAA1-4A58-98EF-2AED49DB7CB9}" type="pres">
      <dgm:prSet presAssocID="{0E9AA921-C94F-43CA-9FCE-85CB348BE408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A46A07A-311B-4879-9D48-F9D29C0AE83F}" type="pres">
      <dgm:prSet presAssocID="{0E9AA921-C94F-43CA-9FCE-85CB348BE408}" presName="spaceRect" presStyleCnt="0"/>
      <dgm:spPr/>
    </dgm:pt>
    <dgm:pt modelId="{5D6F1EBE-446A-4C9A-8382-0D9C9EFC9E5B}" type="pres">
      <dgm:prSet presAssocID="{0E9AA921-C94F-43CA-9FCE-85CB348BE408}" presName="textRect" presStyleLbl="revTx" presStyleIdx="1" presStyleCnt="8">
        <dgm:presLayoutVars>
          <dgm:chMax val="1"/>
          <dgm:chPref val="1"/>
        </dgm:presLayoutVars>
      </dgm:prSet>
      <dgm:spPr/>
    </dgm:pt>
    <dgm:pt modelId="{175C1C90-5926-4254-B19D-AD790EA1C19A}" type="pres">
      <dgm:prSet presAssocID="{7D3DBB00-51A3-4746-BEF7-D1BDDE16738B}" presName="sibTrans" presStyleLbl="sibTrans2D1" presStyleIdx="0" presStyleCnt="0"/>
      <dgm:spPr/>
    </dgm:pt>
    <dgm:pt modelId="{89F82186-23FA-4DA3-B482-6E13C466D360}" type="pres">
      <dgm:prSet presAssocID="{59EDA711-7BA5-4D31-AD26-BF7331D6EEE2}" presName="compNode" presStyleCnt="0"/>
      <dgm:spPr/>
    </dgm:pt>
    <dgm:pt modelId="{2E5F3F19-F820-4969-A30E-7E30B8A4E21C}" type="pres">
      <dgm:prSet presAssocID="{59EDA711-7BA5-4D31-AD26-BF7331D6EEE2}" presName="iconBgRect" presStyleLbl="bgShp" presStyleIdx="2" presStyleCnt="8"/>
      <dgm:spPr/>
    </dgm:pt>
    <dgm:pt modelId="{61125493-27F4-4BAB-86FA-270759DFEA66}" type="pres">
      <dgm:prSet presAssocID="{59EDA711-7BA5-4D31-AD26-BF7331D6EEE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A2298321-7D96-49C4-8934-973F8D59F67A}" type="pres">
      <dgm:prSet presAssocID="{59EDA711-7BA5-4D31-AD26-BF7331D6EEE2}" presName="spaceRect" presStyleCnt="0"/>
      <dgm:spPr/>
    </dgm:pt>
    <dgm:pt modelId="{F60E7A40-7670-4EE4-B65E-F3DC31D3C99D}" type="pres">
      <dgm:prSet presAssocID="{59EDA711-7BA5-4D31-AD26-BF7331D6EEE2}" presName="textRect" presStyleLbl="revTx" presStyleIdx="2" presStyleCnt="8">
        <dgm:presLayoutVars>
          <dgm:chMax val="1"/>
          <dgm:chPref val="1"/>
        </dgm:presLayoutVars>
      </dgm:prSet>
      <dgm:spPr/>
    </dgm:pt>
    <dgm:pt modelId="{F0DAA849-012F-4A26-8372-FA49F3B08C40}" type="pres">
      <dgm:prSet presAssocID="{BF8FF682-0CD4-4901-AFC6-587A4754667A}" presName="sibTrans" presStyleLbl="sibTrans2D1" presStyleIdx="0" presStyleCnt="0"/>
      <dgm:spPr/>
    </dgm:pt>
    <dgm:pt modelId="{A1F98E8B-335A-4534-B7D0-3BEEBE21EFF0}" type="pres">
      <dgm:prSet presAssocID="{95C8835D-31C4-47F9-8834-068A11F1B009}" presName="compNode" presStyleCnt="0"/>
      <dgm:spPr/>
    </dgm:pt>
    <dgm:pt modelId="{62801A00-D992-4007-AB71-4D56CD9074B2}" type="pres">
      <dgm:prSet presAssocID="{95C8835D-31C4-47F9-8834-068A11F1B009}" presName="iconBgRect" presStyleLbl="bgShp" presStyleIdx="3" presStyleCnt="8"/>
      <dgm:spPr/>
    </dgm:pt>
    <dgm:pt modelId="{735F29F8-61E1-4612-B14E-A6CA0440200A}" type="pres">
      <dgm:prSet presAssocID="{95C8835D-31C4-47F9-8834-068A11F1B009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CCE1473-C36D-4C37-8051-213AF89FCE1E}" type="pres">
      <dgm:prSet presAssocID="{95C8835D-31C4-47F9-8834-068A11F1B009}" presName="spaceRect" presStyleCnt="0"/>
      <dgm:spPr/>
    </dgm:pt>
    <dgm:pt modelId="{4684804F-2EED-47D9-B790-B938ABA74EA8}" type="pres">
      <dgm:prSet presAssocID="{95C8835D-31C4-47F9-8834-068A11F1B009}" presName="textRect" presStyleLbl="revTx" presStyleIdx="3" presStyleCnt="8">
        <dgm:presLayoutVars>
          <dgm:chMax val="1"/>
          <dgm:chPref val="1"/>
        </dgm:presLayoutVars>
      </dgm:prSet>
      <dgm:spPr/>
    </dgm:pt>
    <dgm:pt modelId="{DF9A0C55-CFA1-4718-8105-450977B1C88D}" type="pres">
      <dgm:prSet presAssocID="{8479E1ED-0306-4E8F-9AE1-17F271F41639}" presName="sibTrans" presStyleLbl="sibTrans2D1" presStyleIdx="0" presStyleCnt="0"/>
      <dgm:spPr/>
    </dgm:pt>
    <dgm:pt modelId="{F318967A-833D-4B9D-A18A-8C4956C47425}" type="pres">
      <dgm:prSet presAssocID="{2E3E63D3-5EED-48CE-B625-5410563F3CD1}" presName="compNode" presStyleCnt="0"/>
      <dgm:spPr/>
    </dgm:pt>
    <dgm:pt modelId="{23F8531A-6B98-4AE5-BF13-4177CE094EDA}" type="pres">
      <dgm:prSet presAssocID="{2E3E63D3-5EED-48CE-B625-5410563F3CD1}" presName="iconBgRect" presStyleLbl="bgShp" presStyleIdx="4" presStyleCnt="8"/>
      <dgm:spPr/>
    </dgm:pt>
    <dgm:pt modelId="{60DB68FD-6F1A-48C3-AB24-DB942F31A546}" type="pres">
      <dgm:prSet presAssocID="{2E3E63D3-5EED-48CE-B625-5410563F3CD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22E4CE9-134A-49D2-BC8E-065D93420DDF}" type="pres">
      <dgm:prSet presAssocID="{2E3E63D3-5EED-48CE-B625-5410563F3CD1}" presName="spaceRect" presStyleCnt="0"/>
      <dgm:spPr/>
    </dgm:pt>
    <dgm:pt modelId="{6790F800-0330-42D4-A2B0-A1B781EEB908}" type="pres">
      <dgm:prSet presAssocID="{2E3E63D3-5EED-48CE-B625-5410563F3CD1}" presName="textRect" presStyleLbl="revTx" presStyleIdx="4" presStyleCnt="8">
        <dgm:presLayoutVars>
          <dgm:chMax val="1"/>
          <dgm:chPref val="1"/>
        </dgm:presLayoutVars>
      </dgm:prSet>
      <dgm:spPr/>
    </dgm:pt>
    <dgm:pt modelId="{C3B2170D-3012-4AAB-9522-33A9E0C9571E}" type="pres">
      <dgm:prSet presAssocID="{836DC7BB-CF92-4C2F-A026-C9C1304D0153}" presName="sibTrans" presStyleLbl="sibTrans2D1" presStyleIdx="0" presStyleCnt="0"/>
      <dgm:spPr/>
    </dgm:pt>
    <dgm:pt modelId="{D0DC1609-52B3-4A2F-8FDE-456FA6025552}" type="pres">
      <dgm:prSet presAssocID="{5A4E2C98-2296-466B-8754-6FD98D07CA6C}" presName="compNode" presStyleCnt="0"/>
      <dgm:spPr/>
    </dgm:pt>
    <dgm:pt modelId="{16599C21-8973-4BCC-9D99-55B3E4D5AE82}" type="pres">
      <dgm:prSet presAssocID="{5A4E2C98-2296-466B-8754-6FD98D07CA6C}" presName="iconBgRect" presStyleLbl="bgShp" presStyleIdx="5" presStyleCnt="8"/>
      <dgm:spPr/>
    </dgm:pt>
    <dgm:pt modelId="{B476BD69-612E-48D6-A83E-ED8310DD6170}" type="pres">
      <dgm:prSet presAssocID="{5A4E2C98-2296-466B-8754-6FD98D07CA6C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7BCA4F1C-4902-4DBC-9DD8-5C423FB951BA}" type="pres">
      <dgm:prSet presAssocID="{5A4E2C98-2296-466B-8754-6FD98D07CA6C}" presName="spaceRect" presStyleCnt="0"/>
      <dgm:spPr/>
    </dgm:pt>
    <dgm:pt modelId="{FF679546-C48C-4B7C-B249-C0F39E5F8D24}" type="pres">
      <dgm:prSet presAssocID="{5A4E2C98-2296-466B-8754-6FD98D07CA6C}" presName="textRect" presStyleLbl="revTx" presStyleIdx="5" presStyleCnt="8">
        <dgm:presLayoutVars>
          <dgm:chMax val="1"/>
          <dgm:chPref val="1"/>
        </dgm:presLayoutVars>
      </dgm:prSet>
      <dgm:spPr/>
    </dgm:pt>
    <dgm:pt modelId="{B5058656-1131-4B93-9CD2-547F6262EE81}" type="pres">
      <dgm:prSet presAssocID="{5EBF6A59-91F9-46FB-8699-05E832DE5ED6}" presName="sibTrans" presStyleLbl="sibTrans2D1" presStyleIdx="0" presStyleCnt="0"/>
      <dgm:spPr/>
    </dgm:pt>
    <dgm:pt modelId="{E795CB70-8D57-428D-8020-30B7394CA3B8}" type="pres">
      <dgm:prSet presAssocID="{4F8A21F2-8837-4A8E-AF5F-2593F5A40BFE}" presName="compNode" presStyleCnt="0"/>
      <dgm:spPr/>
    </dgm:pt>
    <dgm:pt modelId="{B294B632-0D24-4946-B3FD-FFFB752049C8}" type="pres">
      <dgm:prSet presAssocID="{4F8A21F2-8837-4A8E-AF5F-2593F5A40BFE}" presName="iconBgRect" presStyleLbl="bgShp" presStyleIdx="6" presStyleCnt="8"/>
      <dgm:spPr/>
    </dgm:pt>
    <dgm:pt modelId="{CAFEEE85-5306-45B1-A9D1-6848EEEA14A4}" type="pres">
      <dgm:prSet presAssocID="{4F8A21F2-8837-4A8E-AF5F-2593F5A40BF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97E11EE-DDC5-40B6-8461-C9046B17517C}" type="pres">
      <dgm:prSet presAssocID="{4F8A21F2-8837-4A8E-AF5F-2593F5A40BFE}" presName="spaceRect" presStyleCnt="0"/>
      <dgm:spPr/>
    </dgm:pt>
    <dgm:pt modelId="{85A0CBEC-02BE-41E1-9B18-A151CE11A7BC}" type="pres">
      <dgm:prSet presAssocID="{4F8A21F2-8837-4A8E-AF5F-2593F5A40BFE}" presName="textRect" presStyleLbl="revTx" presStyleIdx="6" presStyleCnt="8">
        <dgm:presLayoutVars>
          <dgm:chMax val="1"/>
          <dgm:chPref val="1"/>
        </dgm:presLayoutVars>
      </dgm:prSet>
      <dgm:spPr/>
    </dgm:pt>
    <dgm:pt modelId="{1ABCC042-52C6-452B-8C6D-4D79A5E340C5}" type="pres">
      <dgm:prSet presAssocID="{93EC69D9-2A95-4A12-844E-B10C1632BD52}" presName="sibTrans" presStyleLbl="sibTrans2D1" presStyleIdx="0" presStyleCnt="0"/>
      <dgm:spPr/>
    </dgm:pt>
    <dgm:pt modelId="{F5532B5C-D840-4FF8-812E-923394AC9DB3}" type="pres">
      <dgm:prSet presAssocID="{3651913A-1600-4A62-A79F-6C2C28DE7DB1}" presName="compNode" presStyleCnt="0"/>
      <dgm:spPr/>
    </dgm:pt>
    <dgm:pt modelId="{37A5D020-50F7-4D85-B51E-916C8CDC8D3C}" type="pres">
      <dgm:prSet presAssocID="{3651913A-1600-4A62-A79F-6C2C28DE7DB1}" presName="iconBgRect" presStyleLbl="bgShp" presStyleIdx="7" presStyleCnt="8"/>
      <dgm:spPr/>
    </dgm:pt>
    <dgm:pt modelId="{AB0DF70A-EEF7-446F-BE83-39826D64B336}" type="pres">
      <dgm:prSet presAssocID="{3651913A-1600-4A62-A79F-6C2C28DE7DB1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6CD39F1-B38E-4283-A846-7CCAB4BC3DED}" type="pres">
      <dgm:prSet presAssocID="{3651913A-1600-4A62-A79F-6C2C28DE7DB1}" presName="spaceRect" presStyleCnt="0"/>
      <dgm:spPr/>
    </dgm:pt>
    <dgm:pt modelId="{79ED1124-B962-48D5-A6C9-AE8A6DDD661A}" type="pres">
      <dgm:prSet presAssocID="{3651913A-1600-4A62-A79F-6C2C28DE7DB1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F3FC020B-1457-49DF-962C-010A794C6F06}" type="presOf" srcId="{270ED359-83AD-472A-88C0-A0D380CB8AAC}" destId="{784FCBAB-B3CE-4F00-8DCA-2FEB49A91F67}" srcOrd="0" destOrd="0" presId="urn:microsoft.com/office/officeart/2018/2/layout/IconCircleList"/>
    <dgm:cxn modelId="{4474620E-E0E3-4B0B-9AB9-C7B78E331E13}" type="presOf" srcId="{59EDA711-7BA5-4D31-AD26-BF7331D6EEE2}" destId="{F60E7A40-7670-4EE4-B65E-F3DC31D3C99D}" srcOrd="0" destOrd="0" presId="urn:microsoft.com/office/officeart/2018/2/layout/IconCircle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6FF6E2C-D00A-41B4-9913-231B8D384D41}" type="presOf" srcId="{3651913A-1600-4A62-A79F-6C2C28DE7DB1}" destId="{79ED1124-B962-48D5-A6C9-AE8A6DDD661A}" srcOrd="0" destOrd="0" presId="urn:microsoft.com/office/officeart/2018/2/layout/IconCircle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A608BC5C-C0A7-4309-8DC4-DB0B0F2EBC3C}" type="presOf" srcId="{BF8FF682-0CD4-4901-AFC6-587A4754667A}" destId="{F0DAA849-012F-4A26-8372-FA49F3B08C40}" srcOrd="0" destOrd="0" presId="urn:microsoft.com/office/officeart/2018/2/layout/IconCircleList"/>
    <dgm:cxn modelId="{3DA66941-F146-4CAE-8BAC-4F16780FF143}" type="presOf" srcId="{93EC69D9-2A95-4A12-844E-B10C1632BD52}" destId="{1ABCC042-52C6-452B-8C6D-4D79A5E340C5}" srcOrd="0" destOrd="0" presId="urn:microsoft.com/office/officeart/2018/2/layout/IconCircleList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C166E747-CFCE-414C-B528-D09D9D62194E}" type="presOf" srcId="{A101BC57-AC26-4189-ACC2-F0AE239CBACB}" destId="{8463E582-1411-4E05-9137-3204CF3123ED}" srcOrd="0" destOrd="0" presId="urn:microsoft.com/office/officeart/2018/2/layout/IconCircle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5D48667A-0E80-497D-AB1D-2311C4C338AE}" type="presOf" srcId="{8479E1ED-0306-4E8F-9AE1-17F271F41639}" destId="{DF9A0C55-CFA1-4718-8105-450977B1C88D}" srcOrd="0" destOrd="0" presId="urn:microsoft.com/office/officeart/2018/2/layout/IconCircleList"/>
    <dgm:cxn modelId="{C1BDD18C-800B-4C74-A701-308BFC424192}" type="presOf" srcId="{836DC7BB-CF92-4C2F-A026-C9C1304D0153}" destId="{C3B2170D-3012-4AAB-9522-33A9E0C9571E}" srcOrd="0" destOrd="0" presId="urn:microsoft.com/office/officeart/2018/2/layout/IconCircleList"/>
    <dgm:cxn modelId="{2CAA7A94-B91C-4F94-A5A8-3A58B5EB3796}" type="presOf" srcId="{A85E539D-326F-4139-A9BE-2A70417EC26C}" destId="{831AC20E-0164-49C7-87F2-DB081A75B8DD}" srcOrd="0" destOrd="0" presId="urn:microsoft.com/office/officeart/2018/2/layout/IconCircleList"/>
    <dgm:cxn modelId="{A86FAE9C-94EC-46F9-A294-307E9DC7D04B}" type="presOf" srcId="{5A4E2C98-2296-466B-8754-6FD98D07CA6C}" destId="{FF679546-C48C-4B7C-B249-C0F39E5F8D24}" srcOrd="0" destOrd="0" presId="urn:microsoft.com/office/officeart/2018/2/layout/IconCircleList"/>
    <dgm:cxn modelId="{2C33F5AA-7CF4-468B-B81B-9D82120D568B}" type="presOf" srcId="{4F8A21F2-8837-4A8E-AF5F-2593F5A40BFE}" destId="{85A0CBEC-02BE-41E1-9B18-A151CE11A7BC}" srcOrd="0" destOrd="0" presId="urn:microsoft.com/office/officeart/2018/2/layout/IconCircleList"/>
    <dgm:cxn modelId="{ACFAD9B5-C2B1-4983-97BF-C175D7238D26}" type="presOf" srcId="{7D3DBB00-51A3-4746-BEF7-D1BDDE16738B}" destId="{175C1C90-5926-4254-B19D-AD790EA1C19A}" srcOrd="0" destOrd="0" presId="urn:microsoft.com/office/officeart/2018/2/layout/IconCircle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8EC76BD1-D815-4245-A05F-90D4E57D7409}" type="presOf" srcId="{2E3E63D3-5EED-48CE-B625-5410563F3CD1}" destId="{6790F800-0330-42D4-A2B0-A1B781EEB908}" srcOrd="0" destOrd="0" presId="urn:microsoft.com/office/officeart/2018/2/layout/IconCircleList"/>
    <dgm:cxn modelId="{DF2E8ED3-4430-4463-8189-A42D5C46B0E2}" type="presOf" srcId="{5EBF6A59-91F9-46FB-8699-05E832DE5ED6}" destId="{B5058656-1131-4B93-9CD2-547F6262EE81}" srcOrd="0" destOrd="0" presId="urn:microsoft.com/office/officeart/2018/2/layout/IconCircleList"/>
    <dgm:cxn modelId="{B88B76DB-7D1C-469F-A7CB-F83139B8BD70}" type="presOf" srcId="{0E9AA921-C94F-43CA-9FCE-85CB348BE408}" destId="{5D6F1EBE-446A-4C9A-8382-0D9C9EFC9E5B}" srcOrd="0" destOrd="0" presId="urn:microsoft.com/office/officeart/2018/2/layout/IconCircleList"/>
    <dgm:cxn modelId="{3F7F6ADD-F4C3-4879-B24F-34AF2842573C}" type="presOf" srcId="{95C8835D-31C4-47F9-8834-068A11F1B009}" destId="{4684804F-2EED-47D9-B790-B938ABA74EA8}" srcOrd="0" destOrd="0" presId="urn:microsoft.com/office/officeart/2018/2/layout/IconCircleList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D2E9FB63-64B9-4926-AFBE-FB794F7A9131}" type="presParOf" srcId="{8463E582-1411-4E05-9137-3204CF3123ED}" destId="{3FB1CD19-C2B0-4AB2-9112-E79CCB6F2A03}" srcOrd="0" destOrd="0" presId="urn:microsoft.com/office/officeart/2018/2/layout/IconCircleList"/>
    <dgm:cxn modelId="{420E8A01-E7BE-4B2C-BEAC-CF139597B14E}" type="presParOf" srcId="{3FB1CD19-C2B0-4AB2-9112-E79CCB6F2A03}" destId="{65D8E8E7-9B59-428E-9A55-C44AF86A1C70}" srcOrd="0" destOrd="0" presId="urn:microsoft.com/office/officeart/2018/2/layout/IconCircleList"/>
    <dgm:cxn modelId="{0382C1F8-A4CC-4195-9EEF-1379D30E76DB}" type="presParOf" srcId="{65D8E8E7-9B59-428E-9A55-C44AF86A1C70}" destId="{5D1B13B2-65B4-4EC6-9C09-0BA010D47B1B}" srcOrd="0" destOrd="0" presId="urn:microsoft.com/office/officeart/2018/2/layout/IconCircleList"/>
    <dgm:cxn modelId="{66FC87EC-D150-4DFB-9548-35ABF4FDBC27}" type="presParOf" srcId="{65D8E8E7-9B59-428E-9A55-C44AF86A1C70}" destId="{98A025BE-D406-4045-B7CB-AE12D4553410}" srcOrd="1" destOrd="0" presId="urn:microsoft.com/office/officeart/2018/2/layout/IconCircleList"/>
    <dgm:cxn modelId="{AC113F95-809C-4F0C-A4D6-1EAE01230B23}" type="presParOf" srcId="{65D8E8E7-9B59-428E-9A55-C44AF86A1C70}" destId="{D24608FA-5352-4865-8E8B-26CB85128E10}" srcOrd="2" destOrd="0" presId="urn:microsoft.com/office/officeart/2018/2/layout/IconCircleList"/>
    <dgm:cxn modelId="{C4F8567A-EED2-4955-9FF3-530614C9149B}" type="presParOf" srcId="{65D8E8E7-9B59-428E-9A55-C44AF86A1C70}" destId="{784FCBAB-B3CE-4F00-8DCA-2FEB49A91F67}" srcOrd="3" destOrd="0" presId="urn:microsoft.com/office/officeart/2018/2/layout/IconCircleList"/>
    <dgm:cxn modelId="{AC75B454-9355-43D7-B156-20654167C967}" type="presParOf" srcId="{3FB1CD19-C2B0-4AB2-9112-E79CCB6F2A03}" destId="{831AC20E-0164-49C7-87F2-DB081A75B8DD}" srcOrd="1" destOrd="0" presId="urn:microsoft.com/office/officeart/2018/2/layout/IconCircleList"/>
    <dgm:cxn modelId="{D331316E-97EE-4118-9556-9A4236FEEE05}" type="presParOf" srcId="{3FB1CD19-C2B0-4AB2-9112-E79CCB6F2A03}" destId="{9E00EB53-BC27-493D-ACAC-FFE1E4355643}" srcOrd="2" destOrd="0" presId="urn:microsoft.com/office/officeart/2018/2/layout/IconCircleList"/>
    <dgm:cxn modelId="{D4C65240-DC9B-4814-8C35-18F66D99A71C}" type="presParOf" srcId="{9E00EB53-BC27-493D-ACAC-FFE1E4355643}" destId="{6B24512E-2E82-460B-AB17-4C1345FE35D7}" srcOrd="0" destOrd="0" presId="urn:microsoft.com/office/officeart/2018/2/layout/IconCircleList"/>
    <dgm:cxn modelId="{CF0085AE-35F7-4A57-BBBB-FC6864A7D0F3}" type="presParOf" srcId="{9E00EB53-BC27-493D-ACAC-FFE1E4355643}" destId="{B83DA4F5-BAA1-4A58-98EF-2AED49DB7CB9}" srcOrd="1" destOrd="0" presId="urn:microsoft.com/office/officeart/2018/2/layout/IconCircleList"/>
    <dgm:cxn modelId="{839D8C77-1103-487A-B8BA-37B9DD297292}" type="presParOf" srcId="{9E00EB53-BC27-493D-ACAC-FFE1E4355643}" destId="{7A46A07A-311B-4879-9D48-F9D29C0AE83F}" srcOrd="2" destOrd="0" presId="urn:microsoft.com/office/officeart/2018/2/layout/IconCircleList"/>
    <dgm:cxn modelId="{6F538580-C0BA-49BB-AE53-524693A14A34}" type="presParOf" srcId="{9E00EB53-BC27-493D-ACAC-FFE1E4355643}" destId="{5D6F1EBE-446A-4C9A-8382-0D9C9EFC9E5B}" srcOrd="3" destOrd="0" presId="urn:microsoft.com/office/officeart/2018/2/layout/IconCircleList"/>
    <dgm:cxn modelId="{8264AC52-A80A-41EA-AD97-5ACC73843E2C}" type="presParOf" srcId="{3FB1CD19-C2B0-4AB2-9112-E79CCB6F2A03}" destId="{175C1C90-5926-4254-B19D-AD790EA1C19A}" srcOrd="3" destOrd="0" presId="urn:microsoft.com/office/officeart/2018/2/layout/IconCircleList"/>
    <dgm:cxn modelId="{0BA29646-C328-41EF-9DF7-BE220AD72C3C}" type="presParOf" srcId="{3FB1CD19-C2B0-4AB2-9112-E79CCB6F2A03}" destId="{89F82186-23FA-4DA3-B482-6E13C466D360}" srcOrd="4" destOrd="0" presId="urn:microsoft.com/office/officeart/2018/2/layout/IconCircleList"/>
    <dgm:cxn modelId="{1C17B1C5-3D6C-46C8-8C7B-931247506A1F}" type="presParOf" srcId="{89F82186-23FA-4DA3-B482-6E13C466D360}" destId="{2E5F3F19-F820-4969-A30E-7E30B8A4E21C}" srcOrd="0" destOrd="0" presId="urn:microsoft.com/office/officeart/2018/2/layout/IconCircleList"/>
    <dgm:cxn modelId="{A4261EC5-3AF2-4FB8-89C4-B5853D5C4111}" type="presParOf" srcId="{89F82186-23FA-4DA3-B482-6E13C466D360}" destId="{61125493-27F4-4BAB-86FA-270759DFEA66}" srcOrd="1" destOrd="0" presId="urn:microsoft.com/office/officeart/2018/2/layout/IconCircleList"/>
    <dgm:cxn modelId="{9059C6B9-A88C-43A1-8A44-DE6157908287}" type="presParOf" srcId="{89F82186-23FA-4DA3-B482-6E13C466D360}" destId="{A2298321-7D96-49C4-8934-973F8D59F67A}" srcOrd="2" destOrd="0" presId="urn:microsoft.com/office/officeart/2018/2/layout/IconCircleList"/>
    <dgm:cxn modelId="{2FA37F4C-F81A-4940-B11B-C57402CF67FB}" type="presParOf" srcId="{89F82186-23FA-4DA3-B482-6E13C466D360}" destId="{F60E7A40-7670-4EE4-B65E-F3DC31D3C99D}" srcOrd="3" destOrd="0" presId="urn:microsoft.com/office/officeart/2018/2/layout/IconCircleList"/>
    <dgm:cxn modelId="{83133723-FF0D-47B6-9D1B-85DB51A93A6A}" type="presParOf" srcId="{3FB1CD19-C2B0-4AB2-9112-E79CCB6F2A03}" destId="{F0DAA849-012F-4A26-8372-FA49F3B08C40}" srcOrd="5" destOrd="0" presId="urn:microsoft.com/office/officeart/2018/2/layout/IconCircleList"/>
    <dgm:cxn modelId="{FDF7BC66-87A6-43A3-AC20-0AF97BB1BFAA}" type="presParOf" srcId="{3FB1CD19-C2B0-4AB2-9112-E79CCB6F2A03}" destId="{A1F98E8B-335A-4534-B7D0-3BEEBE21EFF0}" srcOrd="6" destOrd="0" presId="urn:microsoft.com/office/officeart/2018/2/layout/IconCircleList"/>
    <dgm:cxn modelId="{85444CEA-B1C0-4669-AE8F-51EE9BF0F5A7}" type="presParOf" srcId="{A1F98E8B-335A-4534-B7D0-3BEEBE21EFF0}" destId="{62801A00-D992-4007-AB71-4D56CD9074B2}" srcOrd="0" destOrd="0" presId="urn:microsoft.com/office/officeart/2018/2/layout/IconCircleList"/>
    <dgm:cxn modelId="{2311A759-E5BC-42DE-A36C-C08A4960F325}" type="presParOf" srcId="{A1F98E8B-335A-4534-B7D0-3BEEBE21EFF0}" destId="{735F29F8-61E1-4612-B14E-A6CA0440200A}" srcOrd="1" destOrd="0" presId="urn:microsoft.com/office/officeart/2018/2/layout/IconCircleList"/>
    <dgm:cxn modelId="{59770E9E-DFFE-4EB4-BA0D-DC005F1F7D6B}" type="presParOf" srcId="{A1F98E8B-335A-4534-B7D0-3BEEBE21EFF0}" destId="{FCCE1473-C36D-4C37-8051-213AF89FCE1E}" srcOrd="2" destOrd="0" presId="urn:microsoft.com/office/officeart/2018/2/layout/IconCircleList"/>
    <dgm:cxn modelId="{7DCC6CD9-E731-49E1-8605-81714CF267D5}" type="presParOf" srcId="{A1F98E8B-335A-4534-B7D0-3BEEBE21EFF0}" destId="{4684804F-2EED-47D9-B790-B938ABA74EA8}" srcOrd="3" destOrd="0" presId="urn:microsoft.com/office/officeart/2018/2/layout/IconCircleList"/>
    <dgm:cxn modelId="{D86D89F2-25ED-4904-B3EF-F603334F44CF}" type="presParOf" srcId="{3FB1CD19-C2B0-4AB2-9112-E79CCB6F2A03}" destId="{DF9A0C55-CFA1-4718-8105-450977B1C88D}" srcOrd="7" destOrd="0" presId="urn:microsoft.com/office/officeart/2018/2/layout/IconCircleList"/>
    <dgm:cxn modelId="{7DDA8815-D024-4394-8D65-2B6FA0541520}" type="presParOf" srcId="{3FB1CD19-C2B0-4AB2-9112-E79CCB6F2A03}" destId="{F318967A-833D-4B9D-A18A-8C4956C47425}" srcOrd="8" destOrd="0" presId="urn:microsoft.com/office/officeart/2018/2/layout/IconCircleList"/>
    <dgm:cxn modelId="{B0456747-DF04-4D91-A97A-9B370163F3FE}" type="presParOf" srcId="{F318967A-833D-4B9D-A18A-8C4956C47425}" destId="{23F8531A-6B98-4AE5-BF13-4177CE094EDA}" srcOrd="0" destOrd="0" presId="urn:microsoft.com/office/officeart/2018/2/layout/IconCircleList"/>
    <dgm:cxn modelId="{5FADE2B5-75E7-4A37-8D8C-D04DD4A38C78}" type="presParOf" srcId="{F318967A-833D-4B9D-A18A-8C4956C47425}" destId="{60DB68FD-6F1A-48C3-AB24-DB942F31A546}" srcOrd="1" destOrd="0" presId="urn:microsoft.com/office/officeart/2018/2/layout/IconCircleList"/>
    <dgm:cxn modelId="{A1FF232B-88F2-4422-82BB-95B54BFCBE43}" type="presParOf" srcId="{F318967A-833D-4B9D-A18A-8C4956C47425}" destId="{322E4CE9-134A-49D2-BC8E-065D93420DDF}" srcOrd="2" destOrd="0" presId="urn:microsoft.com/office/officeart/2018/2/layout/IconCircleList"/>
    <dgm:cxn modelId="{5B18A86D-C69D-48AD-A83E-0E2198C6808D}" type="presParOf" srcId="{F318967A-833D-4B9D-A18A-8C4956C47425}" destId="{6790F800-0330-42D4-A2B0-A1B781EEB908}" srcOrd="3" destOrd="0" presId="urn:microsoft.com/office/officeart/2018/2/layout/IconCircleList"/>
    <dgm:cxn modelId="{416D4C0E-4A70-4298-A118-70CB18DB04EF}" type="presParOf" srcId="{3FB1CD19-C2B0-4AB2-9112-E79CCB6F2A03}" destId="{C3B2170D-3012-4AAB-9522-33A9E0C9571E}" srcOrd="9" destOrd="0" presId="urn:microsoft.com/office/officeart/2018/2/layout/IconCircleList"/>
    <dgm:cxn modelId="{2C8904B5-25F5-4D15-AD61-925AAFD527DF}" type="presParOf" srcId="{3FB1CD19-C2B0-4AB2-9112-E79CCB6F2A03}" destId="{D0DC1609-52B3-4A2F-8FDE-456FA6025552}" srcOrd="10" destOrd="0" presId="urn:microsoft.com/office/officeart/2018/2/layout/IconCircleList"/>
    <dgm:cxn modelId="{07D394A9-EB82-4C27-B309-409D1C1547BA}" type="presParOf" srcId="{D0DC1609-52B3-4A2F-8FDE-456FA6025552}" destId="{16599C21-8973-4BCC-9D99-55B3E4D5AE82}" srcOrd="0" destOrd="0" presId="urn:microsoft.com/office/officeart/2018/2/layout/IconCircleList"/>
    <dgm:cxn modelId="{44DBCB79-BC7B-4BB2-83C4-CCE10519F6DC}" type="presParOf" srcId="{D0DC1609-52B3-4A2F-8FDE-456FA6025552}" destId="{B476BD69-612E-48D6-A83E-ED8310DD6170}" srcOrd="1" destOrd="0" presId="urn:microsoft.com/office/officeart/2018/2/layout/IconCircleList"/>
    <dgm:cxn modelId="{D99F5E69-76D8-436B-BABB-4A7E93E53A03}" type="presParOf" srcId="{D0DC1609-52B3-4A2F-8FDE-456FA6025552}" destId="{7BCA4F1C-4902-4DBC-9DD8-5C423FB951BA}" srcOrd="2" destOrd="0" presId="urn:microsoft.com/office/officeart/2018/2/layout/IconCircleList"/>
    <dgm:cxn modelId="{2D806A0B-1B27-41B1-AA10-BD87B3BD5316}" type="presParOf" srcId="{D0DC1609-52B3-4A2F-8FDE-456FA6025552}" destId="{FF679546-C48C-4B7C-B249-C0F39E5F8D24}" srcOrd="3" destOrd="0" presId="urn:microsoft.com/office/officeart/2018/2/layout/IconCircleList"/>
    <dgm:cxn modelId="{7923DDB9-F85E-4D52-8606-001EEE235BF2}" type="presParOf" srcId="{3FB1CD19-C2B0-4AB2-9112-E79CCB6F2A03}" destId="{B5058656-1131-4B93-9CD2-547F6262EE81}" srcOrd="11" destOrd="0" presId="urn:microsoft.com/office/officeart/2018/2/layout/IconCircleList"/>
    <dgm:cxn modelId="{0CCE8F31-8CE8-4BD6-A969-83821B3AB93F}" type="presParOf" srcId="{3FB1CD19-C2B0-4AB2-9112-E79CCB6F2A03}" destId="{E795CB70-8D57-428D-8020-30B7394CA3B8}" srcOrd="12" destOrd="0" presId="urn:microsoft.com/office/officeart/2018/2/layout/IconCircleList"/>
    <dgm:cxn modelId="{6D13957B-5D82-42D2-80EE-E5449800E36E}" type="presParOf" srcId="{E795CB70-8D57-428D-8020-30B7394CA3B8}" destId="{B294B632-0D24-4946-B3FD-FFFB752049C8}" srcOrd="0" destOrd="0" presId="urn:microsoft.com/office/officeart/2018/2/layout/IconCircleList"/>
    <dgm:cxn modelId="{1614F1D9-315C-426F-A6B9-88F8350E15C2}" type="presParOf" srcId="{E795CB70-8D57-428D-8020-30B7394CA3B8}" destId="{CAFEEE85-5306-45B1-A9D1-6848EEEA14A4}" srcOrd="1" destOrd="0" presId="urn:microsoft.com/office/officeart/2018/2/layout/IconCircleList"/>
    <dgm:cxn modelId="{2BF9BB59-F380-4704-AB3C-8F3D73126AB1}" type="presParOf" srcId="{E795CB70-8D57-428D-8020-30B7394CA3B8}" destId="{897E11EE-DDC5-40B6-8461-C9046B17517C}" srcOrd="2" destOrd="0" presId="urn:microsoft.com/office/officeart/2018/2/layout/IconCircleList"/>
    <dgm:cxn modelId="{ABF62022-14C6-45E7-9424-ACEC0E9D153B}" type="presParOf" srcId="{E795CB70-8D57-428D-8020-30B7394CA3B8}" destId="{85A0CBEC-02BE-41E1-9B18-A151CE11A7BC}" srcOrd="3" destOrd="0" presId="urn:microsoft.com/office/officeart/2018/2/layout/IconCircleList"/>
    <dgm:cxn modelId="{4ADB806E-0AAE-4A73-9C8E-8898C58B0207}" type="presParOf" srcId="{3FB1CD19-C2B0-4AB2-9112-E79CCB6F2A03}" destId="{1ABCC042-52C6-452B-8C6D-4D79A5E340C5}" srcOrd="13" destOrd="0" presId="urn:microsoft.com/office/officeart/2018/2/layout/IconCircleList"/>
    <dgm:cxn modelId="{B735AF90-2729-4FE6-88A2-D7885014B862}" type="presParOf" srcId="{3FB1CD19-C2B0-4AB2-9112-E79CCB6F2A03}" destId="{F5532B5C-D840-4FF8-812E-923394AC9DB3}" srcOrd="14" destOrd="0" presId="urn:microsoft.com/office/officeart/2018/2/layout/IconCircleList"/>
    <dgm:cxn modelId="{0BE7F194-B21A-49E6-BA07-36765EB43774}" type="presParOf" srcId="{F5532B5C-D840-4FF8-812E-923394AC9DB3}" destId="{37A5D020-50F7-4D85-B51E-916C8CDC8D3C}" srcOrd="0" destOrd="0" presId="urn:microsoft.com/office/officeart/2018/2/layout/IconCircleList"/>
    <dgm:cxn modelId="{3593ECB5-133A-4AC1-8B2A-30F62EED7F85}" type="presParOf" srcId="{F5532B5C-D840-4FF8-812E-923394AC9DB3}" destId="{AB0DF70A-EEF7-446F-BE83-39826D64B336}" srcOrd="1" destOrd="0" presId="urn:microsoft.com/office/officeart/2018/2/layout/IconCircleList"/>
    <dgm:cxn modelId="{F7A0EFDD-64EE-482C-9AF6-9927704B37A8}" type="presParOf" srcId="{F5532B5C-D840-4FF8-812E-923394AC9DB3}" destId="{76CD39F1-B38E-4283-A846-7CCAB4BC3DED}" srcOrd="2" destOrd="0" presId="urn:microsoft.com/office/officeart/2018/2/layout/IconCircleList"/>
    <dgm:cxn modelId="{A77F3158-0131-4C89-9BA1-CDCD502E69FA}" type="presParOf" srcId="{F5532B5C-D840-4FF8-812E-923394AC9DB3}" destId="{79ED1124-B962-48D5-A6C9-AE8A6DDD661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2ABA07-E3E1-4E9F-B52E-E5824F3EC5C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74BD48-6768-41D9-A99C-1BBDF3187E9A}">
      <dgm:prSet/>
      <dgm:spPr/>
      <dgm:t>
        <a:bodyPr/>
        <a:lstStyle/>
        <a:p>
          <a:r>
            <a:rPr lang="en-GB"/>
            <a:t>The aim of these sessions is to introduce students to devolution and its importance. </a:t>
          </a:r>
          <a:endParaRPr lang="en-US"/>
        </a:p>
      </dgm:t>
    </dgm:pt>
    <dgm:pt modelId="{E68F3B76-4B47-45C8-B02F-C3160FA121F8}" type="parTrans" cxnId="{AE8EFFC7-8A46-4C0F-80BB-ADD8617A110D}">
      <dgm:prSet/>
      <dgm:spPr/>
      <dgm:t>
        <a:bodyPr/>
        <a:lstStyle/>
        <a:p>
          <a:endParaRPr lang="en-US"/>
        </a:p>
      </dgm:t>
    </dgm:pt>
    <dgm:pt modelId="{83237D8F-9E0E-442E-B9C2-2D104F76373B}" type="sibTrans" cxnId="{AE8EFFC7-8A46-4C0F-80BB-ADD8617A110D}">
      <dgm:prSet/>
      <dgm:spPr/>
      <dgm:t>
        <a:bodyPr/>
        <a:lstStyle/>
        <a:p>
          <a:endParaRPr lang="en-US"/>
        </a:p>
      </dgm:t>
    </dgm:pt>
    <dgm:pt modelId="{6C4844A0-88AB-4C90-8BE1-8DE8F7093C80}">
      <dgm:prSet/>
      <dgm:spPr/>
      <dgm:t>
        <a:bodyPr/>
        <a:lstStyle/>
        <a:p>
          <a:r>
            <a:rPr lang="en-GB"/>
            <a:t>By the end of today's session students should be able to demonstrate that they  understand devolution.</a:t>
          </a:r>
          <a:endParaRPr lang="en-US"/>
        </a:p>
      </dgm:t>
    </dgm:pt>
    <dgm:pt modelId="{F31F29FB-B40C-4C16-8D08-738053771152}" type="parTrans" cxnId="{C9FE927D-5300-43B3-849E-41CD8462A5A6}">
      <dgm:prSet/>
      <dgm:spPr/>
      <dgm:t>
        <a:bodyPr/>
        <a:lstStyle/>
        <a:p>
          <a:endParaRPr lang="en-US"/>
        </a:p>
      </dgm:t>
    </dgm:pt>
    <dgm:pt modelId="{BF516886-85CD-4DDA-81C7-73E497EB2DA9}" type="sibTrans" cxnId="{C9FE927D-5300-43B3-849E-41CD8462A5A6}">
      <dgm:prSet/>
      <dgm:spPr/>
      <dgm:t>
        <a:bodyPr/>
        <a:lstStyle/>
        <a:p>
          <a:endParaRPr lang="en-US"/>
        </a:p>
      </dgm:t>
    </dgm:pt>
    <dgm:pt modelId="{BEA0F784-7BC9-4A26-BE0B-579E7BEEC124}" type="pres">
      <dgm:prSet presAssocID="{872ABA07-E3E1-4E9F-B52E-E5824F3EC5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CBD0CB-92FC-48FD-80A7-FA5B9557DDA7}" type="pres">
      <dgm:prSet presAssocID="{4374BD48-6768-41D9-A99C-1BBDF3187E9A}" presName="hierRoot1" presStyleCnt="0"/>
      <dgm:spPr/>
    </dgm:pt>
    <dgm:pt modelId="{17DE69E1-56ED-478A-82EB-CDE4EC65B38B}" type="pres">
      <dgm:prSet presAssocID="{4374BD48-6768-41D9-A99C-1BBDF3187E9A}" presName="composite" presStyleCnt="0"/>
      <dgm:spPr/>
    </dgm:pt>
    <dgm:pt modelId="{7B520251-DBDE-45FF-ADAA-52B74CFEDD52}" type="pres">
      <dgm:prSet presAssocID="{4374BD48-6768-41D9-A99C-1BBDF3187E9A}" presName="background" presStyleLbl="node0" presStyleIdx="0" presStyleCnt="2"/>
      <dgm:spPr/>
    </dgm:pt>
    <dgm:pt modelId="{D709E415-602C-4E18-B14E-C73ED582C3C2}" type="pres">
      <dgm:prSet presAssocID="{4374BD48-6768-41D9-A99C-1BBDF3187E9A}" presName="text" presStyleLbl="fgAcc0" presStyleIdx="0" presStyleCnt="2">
        <dgm:presLayoutVars>
          <dgm:chPref val="3"/>
        </dgm:presLayoutVars>
      </dgm:prSet>
      <dgm:spPr/>
    </dgm:pt>
    <dgm:pt modelId="{14486B9F-6905-4FF2-8195-321089949FB4}" type="pres">
      <dgm:prSet presAssocID="{4374BD48-6768-41D9-A99C-1BBDF3187E9A}" presName="hierChild2" presStyleCnt="0"/>
      <dgm:spPr/>
    </dgm:pt>
    <dgm:pt modelId="{44853AD8-95DD-4EA9-8D72-ADCED5168ED6}" type="pres">
      <dgm:prSet presAssocID="{6C4844A0-88AB-4C90-8BE1-8DE8F7093C80}" presName="hierRoot1" presStyleCnt="0"/>
      <dgm:spPr/>
    </dgm:pt>
    <dgm:pt modelId="{885724C0-7C93-4802-9E3B-830CE8EBE199}" type="pres">
      <dgm:prSet presAssocID="{6C4844A0-88AB-4C90-8BE1-8DE8F7093C80}" presName="composite" presStyleCnt="0"/>
      <dgm:spPr/>
    </dgm:pt>
    <dgm:pt modelId="{C7309739-FAC2-4413-92AA-BA935E923F40}" type="pres">
      <dgm:prSet presAssocID="{6C4844A0-88AB-4C90-8BE1-8DE8F7093C80}" presName="background" presStyleLbl="node0" presStyleIdx="1" presStyleCnt="2"/>
      <dgm:spPr/>
    </dgm:pt>
    <dgm:pt modelId="{FB02DA12-37A9-43E2-8CEC-B49E14FE4914}" type="pres">
      <dgm:prSet presAssocID="{6C4844A0-88AB-4C90-8BE1-8DE8F7093C80}" presName="text" presStyleLbl="fgAcc0" presStyleIdx="1" presStyleCnt="2">
        <dgm:presLayoutVars>
          <dgm:chPref val="3"/>
        </dgm:presLayoutVars>
      </dgm:prSet>
      <dgm:spPr/>
    </dgm:pt>
    <dgm:pt modelId="{C2897CE7-438B-485D-9584-7AC4D058A863}" type="pres">
      <dgm:prSet presAssocID="{6C4844A0-88AB-4C90-8BE1-8DE8F7093C80}" presName="hierChild2" presStyleCnt="0"/>
      <dgm:spPr/>
    </dgm:pt>
  </dgm:ptLst>
  <dgm:cxnLst>
    <dgm:cxn modelId="{1E3D1A1D-03E5-4013-A9D6-3B25F5487410}" type="presOf" srcId="{6C4844A0-88AB-4C90-8BE1-8DE8F7093C80}" destId="{FB02DA12-37A9-43E2-8CEC-B49E14FE4914}" srcOrd="0" destOrd="0" presId="urn:microsoft.com/office/officeart/2005/8/layout/hierarchy1"/>
    <dgm:cxn modelId="{C9FE927D-5300-43B3-849E-41CD8462A5A6}" srcId="{872ABA07-E3E1-4E9F-B52E-E5824F3EC5C5}" destId="{6C4844A0-88AB-4C90-8BE1-8DE8F7093C80}" srcOrd="1" destOrd="0" parTransId="{F31F29FB-B40C-4C16-8D08-738053771152}" sibTransId="{BF516886-85CD-4DDA-81C7-73E497EB2DA9}"/>
    <dgm:cxn modelId="{99AF22B3-670F-4183-BCCE-6DAFC4806BD5}" type="presOf" srcId="{4374BD48-6768-41D9-A99C-1BBDF3187E9A}" destId="{D709E415-602C-4E18-B14E-C73ED582C3C2}" srcOrd="0" destOrd="0" presId="urn:microsoft.com/office/officeart/2005/8/layout/hierarchy1"/>
    <dgm:cxn modelId="{AE8EFFC7-8A46-4C0F-80BB-ADD8617A110D}" srcId="{872ABA07-E3E1-4E9F-B52E-E5824F3EC5C5}" destId="{4374BD48-6768-41D9-A99C-1BBDF3187E9A}" srcOrd="0" destOrd="0" parTransId="{E68F3B76-4B47-45C8-B02F-C3160FA121F8}" sibTransId="{83237D8F-9E0E-442E-B9C2-2D104F76373B}"/>
    <dgm:cxn modelId="{096CBFE9-59F6-4510-938E-D845E9D6C020}" type="presOf" srcId="{872ABA07-E3E1-4E9F-B52E-E5824F3EC5C5}" destId="{BEA0F784-7BC9-4A26-BE0B-579E7BEEC124}" srcOrd="0" destOrd="0" presId="urn:microsoft.com/office/officeart/2005/8/layout/hierarchy1"/>
    <dgm:cxn modelId="{DD9EEAB0-E68B-4014-808D-6E3AD6E95CAC}" type="presParOf" srcId="{BEA0F784-7BC9-4A26-BE0B-579E7BEEC124}" destId="{93CBD0CB-92FC-48FD-80A7-FA5B9557DDA7}" srcOrd="0" destOrd="0" presId="urn:microsoft.com/office/officeart/2005/8/layout/hierarchy1"/>
    <dgm:cxn modelId="{700CDA9B-3E4C-4DF6-8356-78D62BD329E5}" type="presParOf" srcId="{93CBD0CB-92FC-48FD-80A7-FA5B9557DDA7}" destId="{17DE69E1-56ED-478A-82EB-CDE4EC65B38B}" srcOrd="0" destOrd="0" presId="urn:microsoft.com/office/officeart/2005/8/layout/hierarchy1"/>
    <dgm:cxn modelId="{20D32ED3-7C0B-48BF-BC99-118F50247B6E}" type="presParOf" srcId="{17DE69E1-56ED-478A-82EB-CDE4EC65B38B}" destId="{7B520251-DBDE-45FF-ADAA-52B74CFEDD52}" srcOrd="0" destOrd="0" presId="urn:microsoft.com/office/officeart/2005/8/layout/hierarchy1"/>
    <dgm:cxn modelId="{BA9543CD-45A2-459A-A7C7-6F74BEB41CC4}" type="presParOf" srcId="{17DE69E1-56ED-478A-82EB-CDE4EC65B38B}" destId="{D709E415-602C-4E18-B14E-C73ED582C3C2}" srcOrd="1" destOrd="0" presId="urn:microsoft.com/office/officeart/2005/8/layout/hierarchy1"/>
    <dgm:cxn modelId="{0216265D-3C65-4CE4-8FD7-2532C7B7BA6F}" type="presParOf" srcId="{93CBD0CB-92FC-48FD-80A7-FA5B9557DDA7}" destId="{14486B9F-6905-4FF2-8195-321089949FB4}" srcOrd="1" destOrd="0" presId="urn:microsoft.com/office/officeart/2005/8/layout/hierarchy1"/>
    <dgm:cxn modelId="{909E0EC8-14F8-4443-BDC8-79328B8E4275}" type="presParOf" srcId="{BEA0F784-7BC9-4A26-BE0B-579E7BEEC124}" destId="{44853AD8-95DD-4EA9-8D72-ADCED5168ED6}" srcOrd="1" destOrd="0" presId="urn:microsoft.com/office/officeart/2005/8/layout/hierarchy1"/>
    <dgm:cxn modelId="{45554A2D-F611-4424-88E0-72646D5730E0}" type="presParOf" srcId="{44853AD8-95DD-4EA9-8D72-ADCED5168ED6}" destId="{885724C0-7C93-4802-9E3B-830CE8EBE199}" srcOrd="0" destOrd="0" presId="urn:microsoft.com/office/officeart/2005/8/layout/hierarchy1"/>
    <dgm:cxn modelId="{CD6D6049-89D9-41CE-9804-6F9E5042D861}" type="presParOf" srcId="{885724C0-7C93-4802-9E3B-830CE8EBE199}" destId="{C7309739-FAC2-4413-92AA-BA935E923F40}" srcOrd="0" destOrd="0" presId="urn:microsoft.com/office/officeart/2005/8/layout/hierarchy1"/>
    <dgm:cxn modelId="{1E442B93-B18A-439E-82CA-B9E436E676E3}" type="presParOf" srcId="{885724C0-7C93-4802-9E3B-830CE8EBE199}" destId="{FB02DA12-37A9-43E2-8CEC-B49E14FE4914}" srcOrd="1" destOrd="0" presId="urn:microsoft.com/office/officeart/2005/8/layout/hierarchy1"/>
    <dgm:cxn modelId="{80BFB569-6947-4709-804D-DDAA283F6407}" type="presParOf" srcId="{44853AD8-95DD-4EA9-8D72-ADCED5168ED6}" destId="{C2897CE7-438B-485D-9584-7AC4D058A86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Wales,</a:t>
          </a:r>
          <a:r>
            <a:rPr lang="en-US" baseline="0" dirty="0"/>
            <a:t> Scotland and Northern Ireland</a:t>
          </a:r>
          <a:endParaRPr lang="en-US" dirty="0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Devolution settlements. </a:t>
          </a:r>
          <a:endParaRPr lang="en-US" dirty="0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They</a:t>
          </a:r>
          <a:r>
            <a:rPr lang="en-US" baseline="0" dirty="0"/>
            <a:t> look like this…..</a:t>
          </a:r>
          <a:endParaRPr lang="en-US" dirty="0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50989A1A-5D53-4364-973D-0CA3956EEFDA}" type="pres">
      <dgm:prSet presAssocID="{0198BF8E-824A-4179-8F3B-E5D52420C59C}" presName="root" presStyleCnt="0">
        <dgm:presLayoutVars>
          <dgm:dir/>
          <dgm:resizeHandles val="exact"/>
        </dgm:presLayoutVars>
      </dgm:prSet>
      <dgm:spPr/>
    </dgm:pt>
    <dgm:pt modelId="{D8B1F427-248F-46C3-AC98-9999E37BA277}" type="pres">
      <dgm:prSet presAssocID="{BBE5C64C-D016-4915-A97B-D60934AF2B46}" presName="compNode" presStyleCnt="0"/>
      <dgm:spPr/>
    </dgm:pt>
    <dgm:pt modelId="{FD628476-5016-46D3-97BB-38D700AE87C3}" type="pres">
      <dgm:prSet presAssocID="{BBE5C64C-D016-4915-A97B-D60934AF2B46}" presName="bgRect" presStyleLbl="bgShp" presStyleIdx="0" presStyleCnt="3"/>
      <dgm:spPr/>
    </dgm:pt>
    <dgm:pt modelId="{A352BEC8-92D9-499A-91EF-9525BF99BDB7}" type="pres">
      <dgm:prSet presAssocID="{BBE5C64C-D016-4915-A97B-D60934AF2B4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F03F8373-F9A9-4CAD-A43D-0C066214B1E4}" type="pres">
      <dgm:prSet presAssocID="{BBE5C64C-D016-4915-A97B-D60934AF2B46}" presName="spaceRect" presStyleCnt="0"/>
      <dgm:spPr/>
    </dgm:pt>
    <dgm:pt modelId="{3C03DFF3-AEEE-45B9-8CAA-314FB1205F55}" type="pres">
      <dgm:prSet presAssocID="{BBE5C64C-D016-4915-A97B-D60934AF2B46}" presName="parTx" presStyleLbl="revTx" presStyleIdx="0" presStyleCnt="3">
        <dgm:presLayoutVars>
          <dgm:chMax val="0"/>
          <dgm:chPref val="0"/>
        </dgm:presLayoutVars>
      </dgm:prSet>
      <dgm:spPr/>
    </dgm:pt>
    <dgm:pt modelId="{D863DCEE-43FD-4775-B244-81A83263ED74}" type="pres">
      <dgm:prSet presAssocID="{D344C4C1-26EC-4ED7-AE34-5C901A284EB2}" presName="sibTrans" presStyleCnt="0"/>
      <dgm:spPr/>
    </dgm:pt>
    <dgm:pt modelId="{47506263-E0AD-401B-BFC3-6B498D6872D8}" type="pres">
      <dgm:prSet presAssocID="{A52CA755-EB58-4750-99F6-32E26D5042D5}" presName="compNode" presStyleCnt="0"/>
      <dgm:spPr/>
    </dgm:pt>
    <dgm:pt modelId="{1244537E-8B94-4E21-BDB5-C3A58D5E5804}" type="pres">
      <dgm:prSet presAssocID="{A52CA755-EB58-4750-99F6-32E26D5042D5}" presName="bgRect" presStyleLbl="bgShp" presStyleIdx="1" presStyleCnt="3"/>
      <dgm:spPr/>
    </dgm:pt>
    <dgm:pt modelId="{0E7407E2-5C19-44CF-84BE-078BD238DBCD}" type="pres">
      <dgm:prSet presAssocID="{A52CA755-EB58-4750-99F6-32E26D5042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37D63A1B-B019-4146-A388-F6D8667DC584}" type="pres">
      <dgm:prSet presAssocID="{A52CA755-EB58-4750-99F6-32E26D5042D5}" presName="spaceRect" presStyleCnt="0"/>
      <dgm:spPr/>
    </dgm:pt>
    <dgm:pt modelId="{42026933-9AC5-4D8A-9822-35298E5EBA27}" type="pres">
      <dgm:prSet presAssocID="{A52CA755-EB58-4750-99F6-32E26D5042D5}" presName="parTx" presStyleLbl="revTx" presStyleIdx="1" presStyleCnt="3">
        <dgm:presLayoutVars>
          <dgm:chMax val="0"/>
          <dgm:chPref val="0"/>
        </dgm:presLayoutVars>
      </dgm:prSet>
      <dgm:spPr/>
    </dgm:pt>
    <dgm:pt modelId="{34A2FE63-BA58-4F2C-8CAA-BDE8ACE438B6}" type="pres">
      <dgm:prSet presAssocID="{92997491-1D16-47E3-A7C1-1A8C8F6B0A92}" presName="sibTrans" presStyleCnt="0"/>
      <dgm:spPr/>
    </dgm:pt>
    <dgm:pt modelId="{EC46456C-CF87-4402-B6C1-A2666486C743}" type="pres">
      <dgm:prSet presAssocID="{A02DCDFD-F0B6-4599-996D-5DA02FAA3A50}" presName="compNode" presStyleCnt="0"/>
      <dgm:spPr/>
    </dgm:pt>
    <dgm:pt modelId="{1FBBC6B8-0E03-479A-B3DC-5326C0836F0C}" type="pres">
      <dgm:prSet presAssocID="{A02DCDFD-F0B6-4599-996D-5DA02FAA3A50}" presName="bgRect" presStyleLbl="bgShp" presStyleIdx="2" presStyleCnt="3"/>
      <dgm:spPr/>
    </dgm:pt>
    <dgm:pt modelId="{E6857921-4373-44BF-8EAD-BE408BE8715D}" type="pres">
      <dgm:prSet presAssocID="{A02DCDFD-F0B6-4599-996D-5DA02FAA3A5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E23F7286-4A05-41BB-A861-1FC9C18D6E9B}" type="pres">
      <dgm:prSet presAssocID="{A02DCDFD-F0B6-4599-996D-5DA02FAA3A50}" presName="spaceRect" presStyleCnt="0"/>
      <dgm:spPr/>
    </dgm:pt>
    <dgm:pt modelId="{BEA91472-6882-49BB-A93B-5550F665A96E}" type="pres">
      <dgm:prSet presAssocID="{A02DCDFD-F0B6-4599-996D-5DA02FAA3A5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DDCA20-673C-4272-9EDF-AD61C59C727D}" type="presOf" srcId="{0198BF8E-824A-4179-8F3B-E5D52420C59C}" destId="{50989A1A-5D53-4364-973D-0CA3956EEFDA}" srcOrd="0" destOrd="0" presId="urn:microsoft.com/office/officeart/2018/2/layout/IconVerticalSoli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402F1686-76A9-4013-8900-8DD2E6FCA23C}" type="presOf" srcId="{BBE5C64C-D016-4915-A97B-D60934AF2B46}" destId="{3C03DFF3-AEEE-45B9-8CAA-314FB1205F55}" srcOrd="0" destOrd="0" presId="urn:microsoft.com/office/officeart/2018/2/layout/IconVerticalSoli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FB17E3D5-E396-4872-8FD9-8FC45ED24730}" type="presOf" srcId="{A02DCDFD-F0B6-4599-996D-5DA02FAA3A50}" destId="{BEA91472-6882-49BB-A93B-5550F665A96E}" srcOrd="0" destOrd="0" presId="urn:microsoft.com/office/officeart/2018/2/layout/IconVerticalSolidList"/>
    <dgm:cxn modelId="{404300F5-B060-4100-95BD-2AE4BC7C4C6E}" type="presOf" srcId="{A52CA755-EB58-4750-99F6-32E26D5042D5}" destId="{42026933-9AC5-4D8A-9822-35298E5EBA27}" srcOrd="0" destOrd="0" presId="urn:microsoft.com/office/officeart/2018/2/layout/IconVerticalSolidList"/>
    <dgm:cxn modelId="{B759D7B8-4494-4B58-9BCB-C1B823C3CDA9}" type="presParOf" srcId="{50989A1A-5D53-4364-973D-0CA3956EEFDA}" destId="{D8B1F427-248F-46C3-AC98-9999E37BA277}" srcOrd="0" destOrd="0" presId="urn:microsoft.com/office/officeart/2018/2/layout/IconVerticalSolidList"/>
    <dgm:cxn modelId="{76CCA21D-CA01-4F15-A9F2-8BA8E2F92FAF}" type="presParOf" srcId="{D8B1F427-248F-46C3-AC98-9999E37BA277}" destId="{FD628476-5016-46D3-97BB-38D700AE87C3}" srcOrd="0" destOrd="0" presId="urn:microsoft.com/office/officeart/2018/2/layout/IconVerticalSolidList"/>
    <dgm:cxn modelId="{5C773410-2217-47A5-8164-C2F4BC62A5D0}" type="presParOf" srcId="{D8B1F427-248F-46C3-AC98-9999E37BA277}" destId="{A352BEC8-92D9-499A-91EF-9525BF99BDB7}" srcOrd="1" destOrd="0" presId="urn:microsoft.com/office/officeart/2018/2/layout/IconVerticalSolidList"/>
    <dgm:cxn modelId="{B237D290-42D1-4F98-824E-AF67BBFAA15E}" type="presParOf" srcId="{D8B1F427-248F-46C3-AC98-9999E37BA277}" destId="{F03F8373-F9A9-4CAD-A43D-0C066214B1E4}" srcOrd="2" destOrd="0" presId="urn:microsoft.com/office/officeart/2018/2/layout/IconVerticalSolidList"/>
    <dgm:cxn modelId="{C142767A-8667-4783-91DD-728C0D3C6CA9}" type="presParOf" srcId="{D8B1F427-248F-46C3-AC98-9999E37BA277}" destId="{3C03DFF3-AEEE-45B9-8CAA-314FB1205F55}" srcOrd="3" destOrd="0" presId="urn:microsoft.com/office/officeart/2018/2/layout/IconVerticalSolidList"/>
    <dgm:cxn modelId="{4B2561D8-EA85-45C7-962B-7D210841EB15}" type="presParOf" srcId="{50989A1A-5D53-4364-973D-0CA3956EEFDA}" destId="{D863DCEE-43FD-4775-B244-81A83263ED74}" srcOrd="1" destOrd="0" presId="urn:microsoft.com/office/officeart/2018/2/layout/IconVerticalSolidList"/>
    <dgm:cxn modelId="{680B4124-C770-4F3F-A073-DC10882DD631}" type="presParOf" srcId="{50989A1A-5D53-4364-973D-0CA3956EEFDA}" destId="{47506263-E0AD-401B-BFC3-6B498D6872D8}" srcOrd="2" destOrd="0" presId="urn:microsoft.com/office/officeart/2018/2/layout/IconVerticalSolidList"/>
    <dgm:cxn modelId="{0A1F459C-87CB-4904-BB4C-D120A2888D1D}" type="presParOf" srcId="{47506263-E0AD-401B-BFC3-6B498D6872D8}" destId="{1244537E-8B94-4E21-BDB5-C3A58D5E5804}" srcOrd="0" destOrd="0" presId="urn:microsoft.com/office/officeart/2018/2/layout/IconVerticalSolidList"/>
    <dgm:cxn modelId="{C8F3C3FC-67E8-45AA-A5B9-DC3353D246A4}" type="presParOf" srcId="{47506263-E0AD-401B-BFC3-6B498D6872D8}" destId="{0E7407E2-5C19-44CF-84BE-078BD238DBCD}" srcOrd="1" destOrd="0" presId="urn:microsoft.com/office/officeart/2018/2/layout/IconVerticalSolidList"/>
    <dgm:cxn modelId="{DBF8582E-9A18-4ED4-9356-80B63E4D780D}" type="presParOf" srcId="{47506263-E0AD-401B-BFC3-6B498D6872D8}" destId="{37D63A1B-B019-4146-A388-F6D8667DC584}" srcOrd="2" destOrd="0" presId="urn:microsoft.com/office/officeart/2018/2/layout/IconVerticalSolidList"/>
    <dgm:cxn modelId="{D7BE5045-CF19-4DA2-A6F8-B9F67E8C9DB9}" type="presParOf" srcId="{47506263-E0AD-401B-BFC3-6B498D6872D8}" destId="{42026933-9AC5-4D8A-9822-35298E5EBA27}" srcOrd="3" destOrd="0" presId="urn:microsoft.com/office/officeart/2018/2/layout/IconVerticalSolidList"/>
    <dgm:cxn modelId="{0B9E467A-95D7-4D91-8726-31F5C43E1416}" type="presParOf" srcId="{50989A1A-5D53-4364-973D-0CA3956EEFDA}" destId="{34A2FE63-BA58-4F2C-8CAA-BDE8ACE438B6}" srcOrd="3" destOrd="0" presId="urn:microsoft.com/office/officeart/2018/2/layout/IconVerticalSolidList"/>
    <dgm:cxn modelId="{CB313B08-BAFD-475A-9DDB-3496FAA966AD}" type="presParOf" srcId="{50989A1A-5D53-4364-973D-0CA3956EEFDA}" destId="{EC46456C-CF87-4402-B6C1-A2666486C743}" srcOrd="4" destOrd="0" presId="urn:microsoft.com/office/officeart/2018/2/layout/IconVerticalSolidList"/>
    <dgm:cxn modelId="{2D079CCE-AB63-4ABB-AD91-6669C783DF9E}" type="presParOf" srcId="{EC46456C-CF87-4402-B6C1-A2666486C743}" destId="{1FBBC6B8-0E03-479A-B3DC-5326C0836F0C}" srcOrd="0" destOrd="0" presId="urn:microsoft.com/office/officeart/2018/2/layout/IconVerticalSolidList"/>
    <dgm:cxn modelId="{71A47272-1B0D-4084-94ED-D5164059AD32}" type="presParOf" srcId="{EC46456C-CF87-4402-B6C1-A2666486C743}" destId="{E6857921-4373-44BF-8EAD-BE408BE8715D}" srcOrd="1" destOrd="0" presId="urn:microsoft.com/office/officeart/2018/2/layout/IconVerticalSolidList"/>
    <dgm:cxn modelId="{B1170C33-5471-4B88-A816-C609E309D49E}" type="presParOf" srcId="{EC46456C-CF87-4402-B6C1-A2666486C743}" destId="{E23F7286-4A05-41BB-A861-1FC9C18D6E9B}" srcOrd="2" destOrd="0" presId="urn:microsoft.com/office/officeart/2018/2/layout/IconVerticalSolidList"/>
    <dgm:cxn modelId="{A173F2C7-06FC-4144-97AE-B7654869B047}" type="presParOf" srcId="{EC46456C-CF87-4402-B6C1-A2666486C743}" destId="{BEA91472-6882-49BB-A93B-5550F665A9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1291A7-50CB-4FF3-808C-5A9E5E787E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DC37CE-3A4D-4962-BB95-D31227465BA6}">
      <dgm:prSet/>
      <dgm:spPr/>
      <dgm:t>
        <a:bodyPr/>
        <a:lstStyle/>
        <a:p>
          <a:r>
            <a:rPr lang="en-GB"/>
            <a:t>Referendum in 1997. </a:t>
          </a:r>
          <a:endParaRPr lang="en-US"/>
        </a:p>
      </dgm:t>
    </dgm:pt>
    <dgm:pt modelId="{AA8BF3EB-C0C3-4BA0-88BB-D346820E1E05}" type="parTrans" cxnId="{B8F95058-C795-4F23-92FF-30D861CABB1C}">
      <dgm:prSet/>
      <dgm:spPr/>
      <dgm:t>
        <a:bodyPr/>
        <a:lstStyle/>
        <a:p>
          <a:endParaRPr lang="en-US"/>
        </a:p>
      </dgm:t>
    </dgm:pt>
    <dgm:pt modelId="{ECB622E1-925F-4448-BC12-D2347080CD29}" type="sibTrans" cxnId="{B8F95058-C795-4F23-92FF-30D861CABB1C}">
      <dgm:prSet/>
      <dgm:spPr/>
      <dgm:t>
        <a:bodyPr/>
        <a:lstStyle/>
        <a:p>
          <a:endParaRPr lang="en-US"/>
        </a:p>
      </dgm:t>
    </dgm:pt>
    <dgm:pt modelId="{CFCC47BB-9C68-4F0B-943A-427217699883}">
      <dgm:prSet/>
      <dgm:spPr/>
      <dgm:t>
        <a:bodyPr/>
        <a:lstStyle/>
        <a:p>
          <a:r>
            <a:rPr lang="en-GB"/>
            <a:t>To decide whether Wales, Scotland and Northern Ireland should have devolved powers. </a:t>
          </a:r>
          <a:endParaRPr lang="en-US"/>
        </a:p>
      </dgm:t>
    </dgm:pt>
    <dgm:pt modelId="{7208D155-8050-4D82-9397-7C97B43FAB1D}" type="parTrans" cxnId="{F788DFAE-05AF-4272-B9E7-0F860440E2C6}">
      <dgm:prSet/>
      <dgm:spPr/>
      <dgm:t>
        <a:bodyPr/>
        <a:lstStyle/>
        <a:p>
          <a:endParaRPr lang="en-US"/>
        </a:p>
      </dgm:t>
    </dgm:pt>
    <dgm:pt modelId="{5E9E7538-07D5-4CC9-84CE-1AF010AF6B68}" type="sibTrans" cxnId="{F788DFAE-05AF-4272-B9E7-0F860440E2C6}">
      <dgm:prSet/>
      <dgm:spPr/>
      <dgm:t>
        <a:bodyPr/>
        <a:lstStyle/>
        <a:p>
          <a:endParaRPr lang="en-US"/>
        </a:p>
      </dgm:t>
    </dgm:pt>
    <dgm:pt modelId="{F877CDA8-3A57-4179-8AC2-B034AEA95514}" type="pres">
      <dgm:prSet presAssocID="{E71291A7-50CB-4FF3-808C-5A9E5E787E14}" presName="root" presStyleCnt="0">
        <dgm:presLayoutVars>
          <dgm:dir/>
          <dgm:resizeHandles val="exact"/>
        </dgm:presLayoutVars>
      </dgm:prSet>
      <dgm:spPr/>
    </dgm:pt>
    <dgm:pt modelId="{AEB88168-D03A-4FFD-BF40-A2AC6AFE2628}" type="pres">
      <dgm:prSet presAssocID="{79DC37CE-3A4D-4962-BB95-D31227465BA6}" presName="compNode" presStyleCnt="0"/>
      <dgm:spPr/>
    </dgm:pt>
    <dgm:pt modelId="{4AB1725F-B689-4402-B5A9-09B9C4A13A3A}" type="pres">
      <dgm:prSet presAssocID="{79DC37CE-3A4D-4962-BB95-D31227465BA6}" presName="bgRect" presStyleLbl="bgShp" presStyleIdx="0" presStyleCnt="2"/>
      <dgm:spPr/>
    </dgm:pt>
    <dgm:pt modelId="{EB0A5210-6BC6-40A0-935C-CE47CEE9A5DD}" type="pres">
      <dgm:prSet presAssocID="{79DC37CE-3A4D-4962-BB95-D31227465BA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958AC68-F3C5-45DE-9D8F-A3F28EB4E4FA}" type="pres">
      <dgm:prSet presAssocID="{79DC37CE-3A4D-4962-BB95-D31227465BA6}" presName="spaceRect" presStyleCnt="0"/>
      <dgm:spPr/>
    </dgm:pt>
    <dgm:pt modelId="{6A1289F4-DF2D-4592-9006-59E92AF4AA89}" type="pres">
      <dgm:prSet presAssocID="{79DC37CE-3A4D-4962-BB95-D31227465BA6}" presName="parTx" presStyleLbl="revTx" presStyleIdx="0" presStyleCnt="2">
        <dgm:presLayoutVars>
          <dgm:chMax val="0"/>
          <dgm:chPref val="0"/>
        </dgm:presLayoutVars>
      </dgm:prSet>
      <dgm:spPr/>
    </dgm:pt>
    <dgm:pt modelId="{54FA9C53-E793-4C7B-AE19-C61571A4136B}" type="pres">
      <dgm:prSet presAssocID="{ECB622E1-925F-4448-BC12-D2347080CD29}" presName="sibTrans" presStyleCnt="0"/>
      <dgm:spPr/>
    </dgm:pt>
    <dgm:pt modelId="{E9556A5D-07F2-45BB-A096-AC12698BFC22}" type="pres">
      <dgm:prSet presAssocID="{CFCC47BB-9C68-4F0B-943A-427217699883}" presName="compNode" presStyleCnt="0"/>
      <dgm:spPr/>
    </dgm:pt>
    <dgm:pt modelId="{8FC318B1-EBB4-4DF6-86B3-199EA7D6DB89}" type="pres">
      <dgm:prSet presAssocID="{CFCC47BB-9C68-4F0B-943A-427217699883}" presName="bgRect" presStyleLbl="bgShp" presStyleIdx="1" presStyleCnt="2"/>
      <dgm:spPr/>
    </dgm:pt>
    <dgm:pt modelId="{12CE8BF4-D73D-4B17-A24D-D9716298D178}" type="pres">
      <dgm:prSet presAssocID="{CFCC47BB-9C68-4F0B-943A-42721769988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D732FD1-2DD4-414C-AD3A-DD72B07ED5E9}" type="pres">
      <dgm:prSet presAssocID="{CFCC47BB-9C68-4F0B-943A-427217699883}" presName="spaceRect" presStyleCnt="0"/>
      <dgm:spPr/>
    </dgm:pt>
    <dgm:pt modelId="{C5635F54-8545-4714-BF52-DD16F95B332A}" type="pres">
      <dgm:prSet presAssocID="{CFCC47BB-9C68-4F0B-943A-42721769988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450985C-53CD-4D5A-BD8F-4424EC0D1FC2}" type="presOf" srcId="{CFCC47BB-9C68-4F0B-943A-427217699883}" destId="{C5635F54-8545-4714-BF52-DD16F95B332A}" srcOrd="0" destOrd="0" presId="urn:microsoft.com/office/officeart/2018/2/layout/IconVerticalSolidList"/>
    <dgm:cxn modelId="{B8F95058-C795-4F23-92FF-30D861CABB1C}" srcId="{E71291A7-50CB-4FF3-808C-5A9E5E787E14}" destId="{79DC37CE-3A4D-4962-BB95-D31227465BA6}" srcOrd="0" destOrd="0" parTransId="{AA8BF3EB-C0C3-4BA0-88BB-D346820E1E05}" sibTransId="{ECB622E1-925F-4448-BC12-D2347080CD29}"/>
    <dgm:cxn modelId="{F788DFAE-05AF-4272-B9E7-0F860440E2C6}" srcId="{E71291A7-50CB-4FF3-808C-5A9E5E787E14}" destId="{CFCC47BB-9C68-4F0B-943A-427217699883}" srcOrd="1" destOrd="0" parTransId="{7208D155-8050-4D82-9397-7C97B43FAB1D}" sibTransId="{5E9E7538-07D5-4CC9-84CE-1AF010AF6B68}"/>
    <dgm:cxn modelId="{A9D056B0-E57E-4508-85DB-FEC5E608F2E5}" type="presOf" srcId="{E71291A7-50CB-4FF3-808C-5A9E5E787E14}" destId="{F877CDA8-3A57-4179-8AC2-B034AEA95514}" srcOrd="0" destOrd="0" presId="urn:microsoft.com/office/officeart/2018/2/layout/IconVerticalSolidList"/>
    <dgm:cxn modelId="{579A4FFE-7FD9-4A1C-9DB0-77C788FA1DEE}" type="presOf" srcId="{79DC37CE-3A4D-4962-BB95-D31227465BA6}" destId="{6A1289F4-DF2D-4592-9006-59E92AF4AA89}" srcOrd="0" destOrd="0" presId="urn:microsoft.com/office/officeart/2018/2/layout/IconVerticalSolidList"/>
    <dgm:cxn modelId="{ED10870D-1CAA-45BB-842B-922F0AECD4D0}" type="presParOf" srcId="{F877CDA8-3A57-4179-8AC2-B034AEA95514}" destId="{AEB88168-D03A-4FFD-BF40-A2AC6AFE2628}" srcOrd="0" destOrd="0" presId="urn:microsoft.com/office/officeart/2018/2/layout/IconVerticalSolidList"/>
    <dgm:cxn modelId="{E1CEF1A5-0C95-425F-94D8-465583F934CB}" type="presParOf" srcId="{AEB88168-D03A-4FFD-BF40-A2AC6AFE2628}" destId="{4AB1725F-B689-4402-B5A9-09B9C4A13A3A}" srcOrd="0" destOrd="0" presId="urn:microsoft.com/office/officeart/2018/2/layout/IconVerticalSolidList"/>
    <dgm:cxn modelId="{063088CE-4A94-4E95-836E-28B0D99BD05C}" type="presParOf" srcId="{AEB88168-D03A-4FFD-BF40-A2AC6AFE2628}" destId="{EB0A5210-6BC6-40A0-935C-CE47CEE9A5DD}" srcOrd="1" destOrd="0" presId="urn:microsoft.com/office/officeart/2018/2/layout/IconVerticalSolidList"/>
    <dgm:cxn modelId="{06190C69-B20B-49CF-B0F5-0513FE2EB143}" type="presParOf" srcId="{AEB88168-D03A-4FFD-BF40-A2AC6AFE2628}" destId="{A958AC68-F3C5-45DE-9D8F-A3F28EB4E4FA}" srcOrd="2" destOrd="0" presId="urn:microsoft.com/office/officeart/2018/2/layout/IconVerticalSolidList"/>
    <dgm:cxn modelId="{92FA6619-2C15-4F3D-AF0D-3CF0B409278E}" type="presParOf" srcId="{AEB88168-D03A-4FFD-BF40-A2AC6AFE2628}" destId="{6A1289F4-DF2D-4592-9006-59E92AF4AA89}" srcOrd="3" destOrd="0" presId="urn:microsoft.com/office/officeart/2018/2/layout/IconVerticalSolidList"/>
    <dgm:cxn modelId="{62E39A24-EF1B-4353-B728-0BAADC6EE32E}" type="presParOf" srcId="{F877CDA8-3A57-4179-8AC2-B034AEA95514}" destId="{54FA9C53-E793-4C7B-AE19-C61571A4136B}" srcOrd="1" destOrd="0" presId="urn:microsoft.com/office/officeart/2018/2/layout/IconVerticalSolidList"/>
    <dgm:cxn modelId="{E85B4C27-A717-474C-90E6-B3820C2EA0F6}" type="presParOf" srcId="{F877CDA8-3A57-4179-8AC2-B034AEA95514}" destId="{E9556A5D-07F2-45BB-A096-AC12698BFC22}" srcOrd="2" destOrd="0" presId="urn:microsoft.com/office/officeart/2018/2/layout/IconVerticalSolidList"/>
    <dgm:cxn modelId="{95EB8DC8-37B4-40AF-9787-D556A6D07D1C}" type="presParOf" srcId="{E9556A5D-07F2-45BB-A096-AC12698BFC22}" destId="{8FC318B1-EBB4-4DF6-86B3-199EA7D6DB89}" srcOrd="0" destOrd="0" presId="urn:microsoft.com/office/officeart/2018/2/layout/IconVerticalSolidList"/>
    <dgm:cxn modelId="{A76DEEAE-7A16-43EC-9DBF-2BECD0B7FE56}" type="presParOf" srcId="{E9556A5D-07F2-45BB-A096-AC12698BFC22}" destId="{12CE8BF4-D73D-4B17-A24D-D9716298D178}" srcOrd="1" destOrd="0" presId="urn:microsoft.com/office/officeart/2018/2/layout/IconVerticalSolidList"/>
    <dgm:cxn modelId="{ADFA439E-E890-42E5-8FC8-DFEE9007911B}" type="presParOf" srcId="{E9556A5D-07F2-45BB-A096-AC12698BFC22}" destId="{FD732FD1-2DD4-414C-AD3A-DD72B07ED5E9}" srcOrd="2" destOrd="0" presId="urn:microsoft.com/office/officeart/2018/2/layout/IconVerticalSolidList"/>
    <dgm:cxn modelId="{8C69CCBA-CA0F-465E-B0C4-964E7899FD6D}" type="presParOf" srcId="{E9556A5D-07F2-45BB-A096-AC12698BFC22}" destId="{C5635F54-8545-4714-BF52-DD16F95B33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DFCB63-16D1-4D91-8F8B-8EE53A2696F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05FDB9-BDF1-4DCB-9270-33EE8A8AE396}">
      <dgm:prSet/>
      <dgm:spPr/>
      <dgm:t>
        <a:bodyPr/>
        <a:lstStyle/>
        <a:p>
          <a:r>
            <a:rPr lang="en-GB"/>
            <a:t>Devolve a number of powers including possibly, government, parliament and judiciary to each country. </a:t>
          </a:r>
          <a:endParaRPr lang="en-US"/>
        </a:p>
      </dgm:t>
    </dgm:pt>
    <dgm:pt modelId="{7A91ACCA-1838-4024-9E46-02E32F21C06A}" type="parTrans" cxnId="{61C36622-27A6-4F7B-B21D-ED4314CB7648}">
      <dgm:prSet/>
      <dgm:spPr/>
      <dgm:t>
        <a:bodyPr/>
        <a:lstStyle/>
        <a:p>
          <a:endParaRPr lang="en-US"/>
        </a:p>
      </dgm:t>
    </dgm:pt>
    <dgm:pt modelId="{67400497-0D00-41C4-8B01-51F59D25DECA}" type="sibTrans" cxnId="{61C36622-27A6-4F7B-B21D-ED4314CB7648}">
      <dgm:prSet/>
      <dgm:spPr/>
      <dgm:t>
        <a:bodyPr/>
        <a:lstStyle/>
        <a:p>
          <a:endParaRPr lang="en-US"/>
        </a:p>
      </dgm:t>
    </dgm:pt>
    <dgm:pt modelId="{32B9F64F-BB7C-424A-8A01-498FC2C956FE}">
      <dgm:prSet/>
      <dgm:spPr/>
      <dgm:t>
        <a:bodyPr/>
        <a:lstStyle/>
        <a:p>
          <a:r>
            <a:rPr lang="en-GB"/>
            <a:t>However, parliament can take this power back or the power can be given back to parliament. </a:t>
          </a:r>
          <a:endParaRPr lang="en-US"/>
        </a:p>
      </dgm:t>
    </dgm:pt>
    <dgm:pt modelId="{D626017F-DCB8-405F-A2C1-CCBAFB07D912}" type="parTrans" cxnId="{EC21C270-7C0E-4934-A784-2ADD53FC4D6C}">
      <dgm:prSet/>
      <dgm:spPr/>
      <dgm:t>
        <a:bodyPr/>
        <a:lstStyle/>
        <a:p>
          <a:endParaRPr lang="en-US"/>
        </a:p>
      </dgm:t>
    </dgm:pt>
    <dgm:pt modelId="{050AAC95-884F-45D6-A492-79B24B29D5E6}" type="sibTrans" cxnId="{EC21C270-7C0E-4934-A784-2ADD53FC4D6C}">
      <dgm:prSet/>
      <dgm:spPr/>
      <dgm:t>
        <a:bodyPr/>
        <a:lstStyle/>
        <a:p>
          <a:endParaRPr lang="en-US"/>
        </a:p>
      </dgm:t>
    </dgm:pt>
    <dgm:pt modelId="{2BC2AA1E-9A76-49A2-83F8-1EBC3DCAEDCB}">
      <dgm:prSet/>
      <dgm:spPr/>
      <dgm:t>
        <a:bodyPr/>
        <a:lstStyle/>
        <a:p>
          <a:r>
            <a:rPr lang="en-GB"/>
            <a:t>After the referendum- devolved powers to Scotland, Wales, and reinforced in Norther Ireland. </a:t>
          </a:r>
          <a:endParaRPr lang="en-US"/>
        </a:p>
      </dgm:t>
    </dgm:pt>
    <dgm:pt modelId="{3A850ED4-6B32-46C1-8FAA-90464FB00741}" type="parTrans" cxnId="{F4617A26-D179-4291-A7A6-2F2F39E491C6}">
      <dgm:prSet/>
      <dgm:spPr/>
      <dgm:t>
        <a:bodyPr/>
        <a:lstStyle/>
        <a:p>
          <a:endParaRPr lang="en-US"/>
        </a:p>
      </dgm:t>
    </dgm:pt>
    <dgm:pt modelId="{2861511E-690B-4BE2-8DDB-39DF81A6C45B}" type="sibTrans" cxnId="{F4617A26-D179-4291-A7A6-2F2F39E491C6}">
      <dgm:prSet/>
      <dgm:spPr/>
      <dgm:t>
        <a:bodyPr/>
        <a:lstStyle/>
        <a:p>
          <a:endParaRPr lang="en-US"/>
        </a:p>
      </dgm:t>
    </dgm:pt>
    <dgm:pt modelId="{E242F3A2-777A-4D8C-90F6-08CED7F339B9}" type="pres">
      <dgm:prSet presAssocID="{45DFCB63-16D1-4D91-8F8B-8EE53A2696F1}" presName="linear" presStyleCnt="0">
        <dgm:presLayoutVars>
          <dgm:animLvl val="lvl"/>
          <dgm:resizeHandles val="exact"/>
        </dgm:presLayoutVars>
      </dgm:prSet>
      <dgm:spPr/>
    </dgm:pt>
    <dgm:pt modelId="{FA97DE03-5D9B-476E-8A48-8059F895D50C}" type="pres">
      <dgm:prSet presAssocID="{2005FDB9-BDF1-4DCB-9270-33EE8A8AE39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00D377-9BF7-4BFB-B657-1135119074E7}" type="pres">
      <dgm:prSet presAssocID="{67400497-0D00-41C4-8B01-51F59D25DECA}" presName="spacer" presStyleCnt="0"/>
      <dgm:spPr/>
    </dgm:pt>
    <dgm:pt modelId="{50124B50-59AC-4301-90B3-225A98E5D2A2}" type="pres">
      <dgm:prSet presAssocID="{32B9F64F-BB7C-424A-8A01-498FC2C956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A1BCAB7-0D67-4276-BF3C-D9C96DB52AAC}" type="pres">
      <dgm:prSet presAssocID="{050AAC95-884F-45D6-A492-79B24B29D5E6}" presName="spacer" presStyleCnt="0"/>
      <dgm:spPr/>
    </dgm:pt>
    <dgm:pt modelId="{65A7F761-9E80-4491-9F29-966F436810A4}" type="pres">
      <dgm:prSet presAssocID="{2BC2AA1E-9A76-49A2-83F8-1EBC3DCAEDC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1C36622-27A6-4F7B-B21D-ED4314CB7648}" srcId="{45DFCB63-16D1-4D91-8F8B-8EE53A2696F1}" destId="{2005FDB9-BDF1-4DCB-9270-33EE8A8AE396}" srcOrd="0" destOrd="0" parTransId="{7A91ACCA-1838-4024-9E46-02E32F21C06A}" sibTransId="{67400497-0D00-41C4-8B01-51F59D25DECA}"/>
    <dgm:cxn modelId="{F4617A26-D179-4291-A7A6-2F2F39E491C6}" srcId="{45DFCB63-16D1-4D91-8F8B-8EE53A2696F1}" destId="{2BC2AA1E-9A76-49A2-83F8-1EBC3DCAEDCB}" srcOrd="2" destOrd="0" parTransId="{3A850ED4-6B32-46C1-8FAA-90464FB00741}" sibTransId="{2861511E-690B-4BE2-8DDB-39DF81A6C45B}"/>
    <dgm:cxn modelId="{0A633A31-C664-4621-9C20-0D76A184F421}" type="presOf" srcId="{32B9F64F-BB7C-424A-8A01-498FC2C956FE}" destId="{50124B50-59AC-4301-90B3-225A98E5D2A2}" srcOrd="0" destOrd="0" presId="urn:microsoft.com/office/officeart/2005/8/layout/vList2"/>
    <dgm:cxn modelId="{EC21C270-7C0E-4934-A784-2ADD53FC4D6C}" srcId="{45DFCB63-16D1-4D91-8F8B-8EE53A2696F1}" destId="{32B9F64F-BB7C-424A-8A01-498FC2C956FE}" srcOrd="1" destOrd="0" parTransId="{D626017F-DCB8-405F-A2C1-CCBAFB07D912}" sibTransId="{050AAC95-884F-45D6-A492-79B24B29D5E6}"/>
    <dgm:cxn modelId="{0106018A-64AF-4D67-9285-C2EB57854A27}" type="presOf" srcId="{2BC2AA1E-9A76-49A2-83F8-1EBC3DCAEDCB}" destId="{65A7F761-9E80-4491-9F29-966F436810A4}" srcOrd="0" destOrd="0" presId="urn:microsoft.com/office/officeart/2005/8/layout/vList2"/>
    <dgm:cxn modelId="{4DAAD290-2D70-4EBD-9C3B-22EFD3A8DAE3}" type="presOf" srcId="{2005FDB9-BDF1-4DCB-9270-33EE8A8AE396}" destId="{FA97DE03-5D9B-476E-8A48-8059F895D50C}" srcOrd="0" destOrd="0" presId="urn:microsoft.com/office/officeart/2005/8/layout/vList2"/>
    <dgm:cxn modelId="{B715ECB9-4046-42AA-9D62-164DECFA54BA}" type="presOf" srcId="{45DFCB63-16D1-4D91-8F8B-8EE53A2696F1}" destId="{E242F3A2-777A-4D8C-90F6-08CED7F339B9}" srcOrd="0" destOrd="0" presId="urn:microsoft.com/office/officeart/2005/8/layout/vList2"/>
    <dgm:cxn modelId="{85277800-6A69-474A-8515-31D3BE07167A}" type="presParOf" srcId="{E242F3A2-777A-4D8C-90F6-08CED7F339B9}" destId="{FA97DE03-5D9B-476E-8A48-8059F895D50C}" srcOrd="0" destOrd="0" presId="urn:microsoft.com/office/officeart/2005/8/layout/vList2"/>
    <dgm:cxn modelId="{768FD4E0-1DCE-47FE-BC0B-C2DE727DE5ED}" type="presParOf" srcId="{E242F3A2-777A-4D8C-90F6-08CED7F339B9}" destId="{C500D377-9BF7-4BFB-B657-1135119074E7}" srcOrd="1" destOrd="0" presId="urn:microsoft.com/office/officeart/2005/8/layout/vList2"/>
    <dgm:cxn modelId="{EA7BD596-BD0B-4938-A2B8-7D394CAC0577}" type="presParOf" srcId="{E242F3A2-777A-4D8C-90F6-08CED7F339B9}" destId="{50124B50-59AC-4301-90B3-225A98E5D2A2}" srcOrd="2" destOrd="0" presId="urn:microsoft.com/office/officeart/2005/8/layout/vList2"/>
    <dgm:cxn modelId="{04B1812B-4F6F-4F19-B93D-3A2B2379FD4B}" type="presParOf" srcId="{E242F3A2-777A-4D8C-90F6-08CED7F339B9}" destId="{FA1BCAB7-0D67-4276-BF3C-D9C96DB52AAC}" srcOrd="3" destOrd="0" presId="urn:microsoft.com/office/officeart/2005/8/layout/vList2"/>
    <dgm:cxn modelId="{AE796291-E6C0-40DE-BEF0-34EDB6AF10BE}" type="presParOf" srcId="{E242F3A2-777A-4D8C-90F6-08CED7F339B9}" destId="{65A7F761-9E80-4491-9F29-966F436810A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FB7250-8691-4186-9EE8-E2831CCE7E8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BE8AC41-AC22-4A1D-81E8-F1FD164F60C5}">
      <dgm:prSet/>
      <dgm:spPr/>
      <dgm:t>
        <a:bodyPr/>
        <a:lstStyle/>
        <a:p>
          <a:r>
            <a:rPr lang="en-GB"/>
            <a:t>Parliament can still make law in those countries despite devolution. </a:t>
          </a:r>
          <a:endParaRPr lang="en-US"/>
        </a:p>
      </dgm:t>
    </dgm:pt>
    <dgm:pt modelId="{390D29AC-E4AA-4C8B-A45C-96933F9235CF}" type="parTrans" cxnId="{4624FBE5-9580-4ED8-8E2F-0AA72FCC6194}">
      <dgm:prSet/>
      <dgm:spPr/>
      <dgm:t>
        <a:bodyPr/>
        <a:lstStyle/>
        <a:p>
          <a:endParaRPr lang="en-US"/>
        </a:p>
      </dgm:t>
    </dgm:pt>
    <dgm:pt modelId="{67B5A80A-7257-42D3-A975-0D76BFAB0824}" type="sibTrans" cxnId="{4624FBE5-9580-4ED8-8E2F-0AA72FCC6194}">
      <dgm:prSet/>
      <dgm:spPr/>
      <dgm:t>
        <a:bodyPr/>
        <a:lstStyle/>
        <a:p>
          <a:endParaRPr lang="en-US"/>
        </a:p>
      </dgm:t>
    </dgm:pt>
    <dgm:pt modelId="{A0E7C514-DA96-4534-94CB-65FBC0463027}">
      <dgm:prSet/>
      <dgm:spPr/>
      <dgm:t>
        <a:bodyPr/>
        <a:lstStyle/>
        <a:p>
          <a:r>
            <a:rPr lang="en-GB"/>
            <a:t>Parliament can take back the devolved powers by passing laws that repeal the Scottish and Welsh Acts that created devolution. </a:t>
          </a:r>
          <a:endParaRPr lang="en-US"/>
        </a:p>
      </dgm:t>
    </dgm:pt>
    <dgm:pt modelId="{46B9C0B5-B0BA-435F-B974-62297F6C0D11}" type="parTrans" cxnId="{5A3588A6-514F-4E05-BBD8-D5F652711CCB}">
      <dgm:prSet/>
      <dgm:spPr/>
      <dgm:t>
        <a:bodyPr/>
        <a:lstStyle/>
        <a:p>
          <a:endParaRPr lang="en-US"/>
        </a:p>
      </dgm:t>
    </dgm:pt>
    <dgm:pt modelId="{2CEF3B28-37DE-4F5F-BC06-68CC9A4DC59C}" type="sibTrans" cxnId="{5A3588A6-514F-4E05-BBD8-D5F652711CCB}">
      <dgm:prSet/>
      <dgm:spPr/>
      <dgm:t>
        <a:bodyPr/>
        <a:lstStyle/>
        <a:p>
          <a:endParaRPr lang="en-US"/>
        </a:p>
      </dgm:t>
    </dgm:pt>
    <dgm:pt modelId="{13CB04B5-004D-4A5C-AAB0-4E3337C33228}" type="pres">
      <dgm:prSet presAssocID="{2DFB7250-8691-4186-9EE8-E2831CCE7E80}" presName="linear" presStyleCnt="0">
        <dgm:presLayoutVars>
          <dgm:animLvl val="lvl"/>
          <dgm:resizeHandles val="exact"/>
        </dgm:presLayoutVars>
      </dgm:prSet>
      <dgm:spPr/>
    </dgm:pt>
    <dgm:pt modelId="{B9DD6450-65E7-4335-8C08-FE2993D2F209}" type="pres">
      <dgm:prSet presAssocID="{9BE8AC41-AC22-4A1D-81E8-F1FD164F60C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C0D2D66-2A09-4B9E-8B75-4C0B85F71B16}" type="pres">
      <dgm:prSet presAssocID="{67B5A80A-7257-42D3-A975-0D76BFAB0824}" presName="spacer" presStyleCnt="0"/>
      <dgm:spPr/>
    </dgm:pt>
    <dgm:pt modelId="{6BAD5FB5-C34F-4736-A9C6-5A7DAB3F1E93}" type="pres">
      <dgm:prSet presAssocID="{A0E7C514-DA96-4534-94CB-65FBC046302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C5BBB58-76FF-4683-B07B-62BEBB34F27B}" type="presOf" srcId="{2DFB7250-8691-4186-9EE8-E2831CCE7E80}" destId="{13CB04B5-004D-4A5C-AAB0-4E3337C33228}" srcOrd="0" destOrd="0" presId="urn:microsoft.com/office/officeart/2005/8/layout/vList2"/>
    <dgm:cxn modelId="{120A437C-5D4D-4D76-A135-4970D5E7E51B}" type="presOf" srcId="{A0E7C514-DA96-4534-94CB-65FBC0463027}" destId="{6BAD5FB5-C34F-4736-A9C6-5A7DAB3F1E93}" srcOrd="0" destOrd="0" presId="urn:microsoft.com/office/officeart/2005/8/layout/vList2"/>
    <dgm:cxn modelId="{5A3588A6-514F-4E05-BBD8-D5F652711CCB}" srcId="{2DFB7250-8691-4186-9EE8-E2831CCE7E80}" destId="{A0E7C514-DA96-4534-94CB-65FBC0463027}" srcOrd="1" destOrd="0" parTransId="{46B9C0B5-B0BA-435F-B974-62297F6C0D11}" sibTransId="{2CEF3B28-37DE-4F5F-BC06-68CC9A4DC59C}"/>
    <dgm:cxn modelId="{C30080D3-2691-4ECC-AE73-D3075FEAC173}" type="presOf" srcId="{9BE8AC41-AC22-4A1D-81E8-F1FD164F60C5}" destId="{B9DD6450-65E7-4335-8C08-FE2993D2F209}" srcOrd="0" destOrd="0" presId="urn:microsoft.com/office/officeart/2005/8/layout/vList2"/>
    <dgm:cxn modelId="{4624FBE5-9580-4ED8-8E2F-0AA72FCC6194}" srcId="{2DFB7250-8691-4186-9EE8-E2831CCE7E80}" destId="{9BE8AC41-AC22-4A1D-81E8-F1FD164F60C5}" srcOrd="0" destOrd="0" parTransId="{390D29AC-E4AA-4C8B-A45C-96933F9235CF}" sibTransId="{67B5A80A-7257-42D3-A975-0D76BFAB0824}"/>
    <dgm:cxn modelId="{2B2F7486-F922-4F2E-863C-333412D5C32B}" type="presParOf" srcId="{13CB04B5-004D-4A5C-AAB0-4E3337C33228}" destId="{B9DD6450-65E7-4335-8C08-FE2993D2F209}" srcOrd="0" destOrd="0" presId="urn:microsoft.com/office/officeart/2005/8/layout/vList2"/>
    <dgm:cxn modelId="{0901E542-2E42-45AB-ADAC-3A491EE1F67A}" type="presParOf" srcId="{13CB04B5-004D-4A5C-AAB0-4E3337C33228}" destId="{1C0D2D66-2A09-4B9E-8B75-4C0B85F71B16}" srcOrd="1" destOrd="0" presId="urn:microsoft.com/office/officeart/2005/8/layout/vList2"/>
    <dgm:cxn modelId="{4483478F-3646-4F16-994C-313C072EAF6F}" type="presParOf" srcId="{13CB04B5-004D-4A5C-AAB0-4E3337C33228}" destId="{6BAD5FB5-C34F-4736-A9C6-5A7DAB3F1E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C53687-B6CB-4D49-8413-0C994A29849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7CA79DB-B217-4290-91FE-DC603956B78E}">
      <dgm:prSet/>
      <dgm:spPr/>
      <dgm:t>
        <a:bodyPr/>
        <a:lstStyle/>
        <a:p>
          <a:r>
            <a:rPr lang="en-GB"/>
            <a:t>Legislative devolution – give countries the powers to create primary legislation within their countries. </a:t>
          </a:r>
          <a:endParaRPr lang="en-US"/>
        </a:p>
      </dgm:t>
    </dgm:pt>
    <dgm:pt modelId="{FB78218D-3534-4C82-A3C3-2366416B60D6}" type="parTrans" cxnId="{DE30E668-C76A-4B98-B49F-B841D26A19E4}">
      <dgm:prSet/>
      <dgm:spPr/>
      <dgm:t>
        <a:bodyPr/>
        <a:lstStyle/>
        <a:p>
          <a:endParaRPr lang="en-US"/>
        </a:p>
      </dgm:t>
    </dgm:pt>
    <dgm:pt modelId="{31560C98-716F-4690-AB82-30641707BF13}" type="sibTrans" cxnId="{DE30E668-C76A-4B98-B49F-B841D26A19E4}">
      <dgm:prSet/>
      <dgm:spPr/>
      <dgm:t>
        <a:bodyPr/>
        <a:lstStyle/>
        <a:p>
          <a:endParaRPr lang="en-US"/>
        </a:p>
      </dgm:t>
    </dgm:pt>
    <dgm:pt modelId="{B54A7E9B-EB9D-4128-9905-F41D1676B747}">
      <dgm:prSet/>
      <dgm:spPr/>
      <dgm:t>
        <a:bodyPr/>
        <a:lstStyle/>
        <a:p>
          <a:r>
            <a:rPr lang="en-GB"/>
            <a:t>Parliament could still legislation in those countries. </a:t>
          </a:r>
          <a:endParaRPr lang="en-US"/>
        </a:p>
      </dgm:t>
    </dgm:pt>
    <dgm:pt modelId="{37C815AE-A9DA-4B03-AB03-BC804B84C6F3}" type="parTrans" cxnId="{58DF809E-06F4-47CE-8888-A1199CB62BEC}">
      <dgm:prSet/>
      <dgm:spPr/>
      <dgm:t>
        <a:bodyPr/>
        <a:lstStyle/>
        <a:p>
          <a:endParaRPr lang="en-US"/>
        </a:p>
      </dgm:t>
    </dgm:pt>
    <dgm:pt modelId="{A14538E4-B70D-4E58-839B-7FBE203E071A}" type="sibTrans" cxnId="{58DF809E-06F4-47CE-8888-A1199CB62BEC}">
      <dgm:prSet/>
      <dgm:spPr/>
      <dgm:t>
        <a:bodyPr/>
        <a:lstStyle/>
        <a:p>
          <a:endParaRPr lang="en-US"/>
        </a:p>
      </dgm:t>
    </dgm:pt>
    <dgm:pt modelId="{4C28E553-60F8-4F9F-965C-64A879C1E279}">
      <dgm:prSet/>
      <dgm:spPr/>
      <dgm:t>
        <a:bodyPr/>
        <a:lstStyle/>
        <a:p>
          <a:r>
            <a:rPr lang="en-GB"/>
            <a:t>Executive devolution – same powers as those of the government in relation to their country. </a:t>
          </a:r>
          <a:endParaRPr lang="en-US"/>
        </a:p>
      </dgm:t>
    </dgm:pt>
    <dgm:pt modelId="{FEC4DFEE-5B82-4D06-B68A-31646B327CA9}" type="parTrans" cxnId="{F931F523-BE04-4A3C-A9F4-58DC8424E3FA}">
      <dgm:prSet/>
      <dgm:spPr/>
      <dgm:t>
        <a:bodyPr/>
        <a:lstStyle/>
        <a:p>
          <a:endParaRPr lang="en-US"/>
        </a:p>
      </dgm:t>
    </dgm:pt>
    <dgm:pt modelId="{BF1AAA67-5652-43B7-8122-4567DAAB0721}" type="sibTrans" cxnId="{F931F523-BE04-4A3C-A9F4-58DC8424E3FA}">
      <dgm:prSet/>
      <dgm:spPr/>
      <dgm:t>
        <a:bodyPr/>
        <a:lstStyle/>
        <a:p>
          <a:endParaRPr lang="en-US"/>
        </a:p>
      </dgm:t>
    </dgm:pt>
    <dgm:pt modelId="{21F282ED-B7E3-40D8-8323-D5DB7AAA5A9A}">
      <dgm:prSet/>
      <dgm:spPr/>
      <dgm:t>
        <a:bodyPr/>
        <a:lstStyle/>
        <a:p>
          <a:r>
            <a:rPr lang="en-GB"/>
            <a:t>However, parliament could still create policies and primary legislation. </a:t>
          </a:r>
          <a:endParaRPr lang="en-US"/>
        </a:p>
      </dgm:t>
    </dgm:pt>
    <dgm:pt modelId="{34B4B201-4BFC-4D45-A7A3-342506247238}" type="parTrans" cxnId="{738913E0-1D4E-4B58-84EE-25BB2CC92D79}">
      <dgm:prSet/>
      <dgm:spPr/>
      <dgm:t>
        <a:bodyPr/>
        <a:lstStyle/>
        <a:p>
          <a:endParaRPr lang="en-US"/>
        </a:p>
      </dgm:t>
    </dgm:pt>
    <dgm:pt modelId="{9A4667A5-1EBC-49B2-AFE5-F7BAF17CE560}" type="sibTrans" cxnId="{738913E0-1D4E-4B58-84EE-25BB2CC92D79}">
      <dgm:prSet/>
      <dgm:spPr/>
      <dgm:t>
        <a:bodyPr/>
        <a:lstStyle/>
        <a:p>
          <a:endParaRPr lang="en-US"/>
        </a:p>
      </dgm:t>
    </dgm:pt>
    <dgm:pt modelId="{2D625972-BB5F-4984-A9A9-28FBC2CA1185}" type="pres">
      <dgm:prSet presAssocID="{C7C53687-B6CB-4D49-8413-0C994A298498}" presName="linear" presStyleCnt="0">
        <dgm:presLayoutVars>
          <dgm:animLvl val="lvl"/>
          <dgm:resizeHandles val="exact"/>
        </dgm:presLayoutVars>
      </dgm:prSet>
      <dgm:spPr/>
    </dgm:pt>
    <dgm:pt modelId="{B3F0AB95-6D6C-449D-8396-3A01A5034332}" type="pres">
      <dgm:prSet presAssocID="{67CA79DB-B217-4290-91FE-DC603956B7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EC8EB1C-B1BA-4004-85CF-77B2669B80B2}" type="pres">
      <dgm:prSet presAssocID="{31560C98-716F-4690-AB82-30641707BF13}" presName="spacer" presStyleCnt="0"/>
      <dgm:spPr/>
    </dgm:pt>
    <dgm:pt modelId="{FFC3145A-1B1D-4A78-B88D-219F9374BECE}" type="pres">
      <dgm:prSet presAssocID="{B54A7E9B-EB9D-4128-9905-F41D1676B74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80288E1-24DA-47D6-8CA9-A712928DC121}" type="pres">
      <dgm:prSet presAssocID="{A14538E4-B70D-4E58-839B-7FBE203E071A}" presName="spacer" presStyleCnt="0"/>
      <dgm:spPr/>
    </dgm:pt>
    <dgm:pt modelId="{B76650FA-CE02-4718-A525-30FDC65B0473}" type="pres">
      <dgm:prSet presAssocID="{4C28E553-60F8-4F9F-965C-64A879C1E27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9B150E0-CD93-498C-AF42-3FE5403754D7}" type="pres">
      <dgm:prSet presAssocID="{BF1AAA67-5652-43B7-8122-4567DAAB0721}" presName="spacer" presStyleCnt="0"/>
      <dgm:spPr/>
    </dgm:pt>
    <dgm:pt modelId="{9AF10641-013C-4293-AC54-482496223C93}" type="pres">
      <dgm:prSet presAssocID="{21F282ED-B7E3-40D8-8323-D5DB7AAA5A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931F523-BE04-4A3C-A9F4-58DC8424E3FA}" srcId="{C7C53687-B6CB-4D49-8413-0C994A298498}" destId="{4C28E553-60F8-4F9F-965C-64A879C1E279}" srcOrd="2" destOrd="0" parTransId="{FEC4DFEE-5B82-4D06-B68A-31646B327CA9}" sibTransId="{BF1AAA67-5652-43B7-8122-4567DAAB0721}"/>
    <dgm:cxn modelId="{DE30E668-C76A-4B98-B49F-B841D26A19E4}" srcId="{C7C53687-B6CB-4D49-8413-0C994A298498}" destId="{67CA79DB-B217-4290-91FE-DC603956B78E}" srcOrd="0" destOrd="0" parTransId="{FB78218D-3534-4C82-A3C3-2366416B60D6}" sibTransId="{31560C98-716F-4690-AB82-30641707BF13}"/>
    <dgm:cxn modelId="{4906CA84-1A82-46BA-B6C7-F8A9198FA30A}" type="presOf" srcId="{C7C53687-B6CB-4D49-8413-0C994A298498}" destId="{2D625972-BB5F-4984-A9A9-28FBC2CA1185}" srcOrd="0" destOrd="0" presId="urn:microsoft.com/office/officeart/2005/8/layout/vList2"/>
    <dgm:cxn modelId="{7ACA1689-3790-40A4-8B0A-7FC155B82C08}" type="presOf" srcId="{B54A7E9B-EB9D-4128-9905-F41D1676B747}" destId="{FFC3145A-1B1D-4A78-B88D-219F9374BECE}" srcOrd="0" destOrd="0" presId="urn:microsoft.com/office/officeart/2005/8/layout/vList2"/>
    <dgm:cxn modelId="{58DF809E-06F4-47CE-8888-A1199CB62BEC}" srcId="{C7C53687-B6CB-4D49-8413-0C994A298498}" destId="{B54A7E9B-EB9D-4128-9905-F41D1676B747}" srcOrd="1" destOrd="0" parTransId="{37C815AE-A9DA-4B03-AB03-BC804B84C6F3}" sibTransId="{A14538E4-B70D-4E58-839B-7FBE203E071A}"/>
    <dgm:cxn modelId="{4787D5A6-2DE2-436B-8C42-64F9549FF465}" type="presOf" srcId="{21F282ED-B7E3-40D8-8323-D5DB7AAA5A9A}" destId="{9AF10641-013C-4293-AC54-482496223C93}" srcOrd="0" destOrd="0" presId="urn:microsoft.com/office/officeart/2005/8/layout/vList2"/>
    <dgm:cxn modelId="{D8DC76C2-907B-44EC-87E3-4CEB69703D87}" type="presOf" srcId="{4C28E553-60F8-4F9F-965C-64A879C1E279}" destId="{B76650FA-CE02-4718-A525-30FDC65B0473}" srcOrd="0" destOrd="0" presId="urn:microsoft.com/office/officeart/2005/8/layout/vList2"/>
    <dgm:cxn modelId="{412700C8-CB50-437B-8F9F-721F488BF239}" type="presOf" srcId="{67CA79DB-B217-4290-91FE-DC603956B78E}" destId="{B3F0AB95-6D6C-449D-8396-3A01A5034332}" srcOrd="0" destOrd="0" presId="urn:microsoft.com/office/officeart/2005/8/layout/vList2"/>
    <dgm:cxn modelId="{738913E0-1D4E-4B58-84EE-25BB2CC92D79}" srcId="{C7C53687-B6CB-4D49-8413-0C994A298498}" destId="{21F282ED-B7E3-40D8-8323-D5DB7AAA5A9A}" srcOrd="3" destOrd="0" parTransId="{34B4B201-4BFC-4D45-A7A3-342506247238}" sibTransId="{9A4667A5-1EBC-49B2-AFE5-F7BAF17CE560}"/>
    <dgm:cxn modelId="{0EDAC56E-A728-489C-A5EB-88852A2B631E}" type="presParOf" srcId="{2D625972-BB5F-4984-A9A9-28FBC2CA1185}" destId="{B3F0AB95-6D6C-449D-8396-3A01A5034332}" srcOrd="0" destOrd="0" presId="urn:microsoft.com/office/officeart/2005/8/layout/vList2"/>
    <dgm:cxn modelId="{9979FA95-EDF8-4AD8-B265-9CAD66D03009}" type="presParOf" srcId="{2D625972-BB5F-4984-A9A9-28FBC2CA1185}" destId="{4EC8EB1C-B1BA-4004-85CF-77B2669B80B2}" srcOrd="1" destOrd="0" presId="urn:microsoft.com/office/officeart/2005/8/layout/vList2"/>
    <dgm:cxn modelId="{D03E1832-F304-44AB-B251-6892FAFD6BE1}" type="presParOf" srcId="{2D625972-BB5F-4984-A9A9-28FBC2CA1185}" destId="{FFC3145A-1B1D-4A78-B88D-219F9374BECE}" srcOrd="2" destOrd="0" presId="urn:microsoft.com/office/officeart/2005/8/layout/vList2"/>
    <dgm:cxn modelId="{D2FFC0FC-49C1-466B-9A81-4F5050ACEB33}" type="presParOf" srcId="{2D625972-BB5F-4984-A9A9-28FBC2CA1185}" destId="{380288E1-24DA-47D6-8CA9-A712928DC121}" srcOrd="3" destOrd="0" presId="urn:microsoft.com/office/officeart/2005/8/layout/vList2"/>
    <dgm:cxn modelId="{23F760F1-7A4F-4AB2-AA54-589A76E863D1}" type="presParOf" srcId="{2D625972-BB5F-4984-A9A9-28FBC2CA1185}" destId="{B76650FA-CE02-4718-A525-30FDC65B0473}" srcOrd="4" destOrd="0" presId="urn:microsoft.com/office/officeart/2005/8/layout/vList2"/>
    <dgm:cxn modelId="{492DEB36-23B9-4050-8FED-D7939506B2B8}" type="presParOf" srcId="{2D625972-BB5F-4984-A9A9-28FBC2CA1185}" destId="{D9B150E0-CD93-498C-AF42-3FE5403754D7}" srcOrd="5" destOrd="0" presId="urn:microsoft.com/office/officeart/2005/8/layout/vList2"/>
    <dgm:cxn modelId="{CA55FBD1-E2F6-48C4-A4C0-630494961526}" type="presParOf" srcId="{2D625972-BB5F-4984-A9A9-28FBC2CA1185}" destId="{9AF10641-013C-4293-AC54-482496223C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FC2E9EA-31EE-4FB6-A4AE-F94B172770C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C77010-3072-404F-9312-AE3856CA6BDA}">
      <dgm:prSet/>
      <dgm:spPr/>
      <dgm:t>
        <a:bodyPr/>
        <a:lstStyle/>
        <a:p>
          <a:r>
            <a:rPr lang="en-GB"/>
            <a:t>There are issues with executive devolution because there is uncertainty between who will create policy and who will enforce the policy. </a:t>
          </a:r>
          <a:endParaRPr lang="en-US"/>
        </a:p>
      </dgm:t>
    </dgm:pt>
    <dgm:pt modelId="{0B441930-1398-466E-8B6D-236262AB29A4}" type="parTrans" cxnId="{50D1695E-BBC4-46FE-B6B5-5D6A99143329}">
      <dgm:prSet/>
      <dgm:spPr/>
      <dgm:t>
        <a:bodyPr/>
        <a:lstStyle/>
        <a:p>
          <a:endParaRPr lang="en-US"/>
        </a:p>
      </dgm:t>
    </dgm:pt>
    <dgm:pt modelId="{2E41A309-7418-4C03-B272-671F1F12CEAB}" type="sibTrans" cxnId="{50D1695E-BBC4-46FE-B6B5-5D6A99143329}">
      <dgm:prSet/>
      <dgm:spPr/>
      <dgm:t>
        <a:bodyPr/>
        <a:lstStyle/>
        <a:p>
          <a:endParaRPr lang="en-US"/>
        </a:p>
      </dgm:t>
    </dgm:pt>
    <dgm:pt modelId="{6987BB2B-96ED-4050-BED2-5C63CBFC234B}">
      <dgm:prSet/>
      <dgm:spPr/>
      <dgm:t>
        <a:bodyPr/>
        <a:lstStyle/>
        <a:p>
          <a:r>
            <a:rPr lang="en-GB"/>
            <a:t>Lastly administrative devolution. </a:t>
          </a:r>
          <a:endParaRPr lang="en-US"/>
        </a:p>
      </dgm:t>
    </dgm:pt>
    <dgm:pt modelId="{3C1B1AC6-2956-41F2-BAF0-52535D0A48A5}" type="parTrans" cxnId="{9E7CA80F-091D-403E-9210-E99137FB0501}">
      <dgm:prSet/>
      <dgm:spPr/>
      <dgm:t>
        <a:bodyPr/>
        <a:lstStyle/>
        <a:p>
          <a:endParaRPr lang="en-US"/>
        </a:p>
      </dgm:t>
    </dgm:pt>
    <dgm:pt modelId="{73DBF2DE-6F71-48DA-A70F-7161D76F440E}" type="sibTrans" cxnId="{9E7CA80F-091D-403E-9210-E99137FB0501}">
      <dgm:prSet/>
      <dgm:spPr/>
      <dgm:t>
        <a:bodyPr/>
        <a:lstStyle/>
        <a:p>
          <a:endParaRPr lang="en-US"/>
        </a:p>
      </dgm:t>
    </dgm:pt>
    <dgm:pt modelId="{6B2653D6-1C09-4DE7-BB53-8593414F6886}">
      <dgm:prSet/>
      <dgm:spPr/>
      <dgm:t>
        <a:bodyPr/>
        <a:lstStyle/>
        <a:p>
          <a:r>
            <a:rPr lang="en-GB"/>
            <a:t>‘’ The establishment of representative offices of central government in regions or nations within its territory to administer government policy’’. </a:t>
          </a:r>
          <a:endParaRPr lang="en-US"/>
        </a:p>
      </dgm:t>
    </dgm:pt>
    <dgm:pt modelId="{F79ADF16-E806-4317-9914-98EDCC7E4845}" type="parTrans" cxnId="{B8958A1E-90EB-420A-B2AA-1D91347D6F28}">
      <dgm:prSet/>
      <dgm:spPr/>
      <dgm:t>
        <a:bodyPr/>
        <a:lstStyle/>
        <a:p>
          <a:endParaRPr lang="en-US"/>
        </a:p>
      </dgm:t>
    </dgm:pt>
    <dgm:pt modelId="{03D1AB91-4178-4AD9-A6A0-5CD9C5AAAE48}" type="sibTrans" cxnId="{B8958A1E-90EB-420A-B2AA-1D91347D6F28}">
      <dgm:prSet/>
      <dgm:spPr/>
      <dgm:t>
        <a:bodyPr/>
        <a:lstStyle/>
        <a:p>
          <a:endParaRPr lang="en-US"/>
        </a:p>
      </dgm:t>
    </dgm:pt>
    <dgm:pt modelId="{56B90E66-1FBE-4F79-883F-1223A1734F08}" type="pres">
      <dgm:prSet presAssocID="{FFC2E9EA-31EE-4FB6-A4AE-F94B172770CC}" presName="root" presStyleCnt="0">
        <dgm:presLayoutVars>
          <dgm:dir/>
          <dgm:resizeHandles val="exact"/>
        </dgm:presLayoutVars>
      </dgm:prSet>
      <dgm:spPr/>
    </dgm:pt>
    <dgm:pt modelId="{A7BCD037-410C-4C55-90AC-E52BCEBA5CB2}" type="pres">
      <dgm:prSet presAssocID="{8AC77010-3072-404F-9312-AE3856CA6BDA}" presName="compNode" presStyleCnt="0"/>
      <dgm:spPr/>
    </dgm:pt>
    <dgm:pt modelId="{58F4246C-CEFD-4DFE-AFC0-69AAEE72D152}" type="pres">
      <dgm:prSet presAssocID="{8AC77010-3072-404F-9312-AE3856CA6BDA}" presName="bgRect" presStyleLbl="bgShp" presStyleIdx="0" presStyleCnt="3"/>
      <dgm:spPr/>
    </dgm:pt>
    <dgm:pt modelId="{4AF52552-B737-4881-9F0E-FAD239F35372}" type="pres">
      <dgm:prSet presAssocID="{8AC77010-3072-404F-9312-AE3856CA6BD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4BEA7D4F-219B-4A2A-B224-4DF73B7E27EB}" type="pres">
      <dgm:prSet presAssocID="{8AC77010-3072-404F-9312-AE3856CA6BDA}" presName="spaceRect" presStyleCnt="0"/>
      <dgm:spPr/>
    </dgm:pt>
    <dgm:pt modelId="{E2E7D1C8-FC6E-4D92-855B-64C8E346DD88}" type="pres">
      <dgm:prSet presAssocID="{8AC77010-3072-404F-9312-AE3856CA6BDA}" presName="parTx" presStyleLbl="revTx" presStyleIdx="0" presStyleCnt="3">
        <dgm:presLayoutVars>
          <dgm:chMax val="0"/>
          <dgm:chPref val="0"/>
        </dgm:presLayoutVars>
      </dgm:prSet>
      <dgm:spPr/>
    </dgm:pt>
    <dgm:pt modelId="{FA675485-7EAA-48EA-A170-FD0E751F3B45}" type="pres">
      <dgm:prSet presAssocID="{2E41A309-7418-4C03-B272-671F1F12CEAB}" presName="sibTrans" presStyleCnt="0"/>
      <dgm:spPr/>
    </dgm:pt>
    <dgm:pt modelId="{229EB6FE-144E-43D8-AA06-E975D8D1ABA4}" type="pres">
      <dgm:prSet presAssocID="{6987BB2B-96ED-4050-BED2-5C63CBFC234B}" presName="compNode" presStyleCnt="0"/>
      <dgm:spPr/>
    </dgm:pt>
    <dgm:pt modelId="{5D0B3668-1BFA-46FD-A3BB-7A920BE3B16D}" type="pres">
      <dgm:prSet presAssocID="{6987BB2B-96ED-4050-BED2-5C63CBFC234B}" presName="bgRect" presStyleLbl="bgShp" presStyleIdx="1" presStyleCnt="3"/>
      <dgm:spPr/>
    </dgm:pt>
    <dgm:pt modelId="{797728A8-33C8-4822-82CC-BCD5714D439A}" type="pres">
      <dgm:prSet presAssocID="{6987BB2B-96ED-4050-BED2-5C63CBFC234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C3EB4AA5-D10E-410C-B97F-E34356A19F78}" type="pres">
      <dgm:prSet presAssocID="{6987BB2B-96ED-4050-BED2-5C63CBFC234B}" presName="spaceRect" presStyleCnt="0"/>
      <dgm:spPr/>
    </dgm:pt>
    <dgm:pt modelId="{721368CF-B522-43F2-AC75-2CB28E219F63}" type="pres">
      <dgm:prSet presAssocID="{6987BB2B-96ED-4050-BED2-5C63CBFC234B}" presName="parTx" presStyleLbl="revTx" presStyleIdx="1" presStyleCnt="3">
        <dgm:presLayoutVars>
          <dgm:chMax val="0"/>
          <dgm:chPref val="0"/>
        </dgm:presLayoutVars>
      </dgm:prSet>
      <dgm:spPr/>
    </dgm:pt>
    <dgm:pt modelId="{34038E9C-4775-49B9-990E-BD2C71244529}" type="pres">
      <dgm:prSet presAssocID="{73DBF2DE-6F71-48DA-A70F-7161D76F440E}" presName="sibTrans" presStyleCnt="0"/>
      <dgm:spPr/>
    </dgm:pt>
    <dgm:pt modelId="{837FCDE6-0552-492A-8E7C-02773F34B050}" type="pres">
      <dgm:prSet presAssocID="{6B2653D6-1C09-4DE7-BB53-8593414F6886}" presName="compNode" presStyleCnt="0"/>
      <dgm:spPr/>
    </dgm:pt>
    <dgm:pt modelId="{A42C1B40-032B-4EA6-B2E4-22F4554BBB85}" type="pres">
      <dgm:prSet presAssocID="{6B2653D6-1C09-4DE7-BB53-8593414F6886}" presName="bgRect" presStyleLbl="bgShp" presStyleIdx="2" presStyleCnt="3"/>
      <dgm:spPr/>
    </dgm:pt>
    <dgm:pt modelId="{7D086ADA-133A-48DB-A15D-49F6570ABBB1}" type="pres">
      <dgm:prSet presAssocID="{6B2653D6-1C09-4DE7-BB53-8593414F68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84FA2E81-2BB6-4D61-A64B-291D8B3A0AD8}" type="pres">
      <dgm:prSet presAssocID="{6B2653D6-1C09-4DE7-BB53-8593414F6886}" presName="spaceRect" presStyleCnt="0"/>
      <dgm:spPr/>
    </dgm:pt>
    <dgm:pt modelId="{28F986C5-C6D4-4ABB-BDA4-62CAF1582760}" type="pres">
      <dgm:prSet presAssocID="{6B2653D6-1C09-4DE7-BB53-8593414F688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7CA80F-091D-403E-9210-E99137FB0501}" srcId="{FFC2E9EA-31EE-4FB6-A4AE-F94B172770CC}" destId="{6987BB2B-96ED-4050-BED2-5C63CBFC234B}" srcOrd="1" destOrd="0" parTransId="{3C1B1AC6-2956-41F2-BAF0-52535D0A48A5}" sibTransId="{73DBF2DE-6F71-48DA-A70F-7161D76F440E}"/>
    <dgm:cxn modelId="{B8958A1E-90EB-420A-B2AA-1D91347D6F28}" srcId="{FFC2E9EA-31EE-4FB6-A4AE-F94B172770CC}" destId="{6B2653D6-1C09-4DE7-BB53-8593414F6886}" srcOrd="2" destOrd="0" parTransId="{F79ADF16-E806-4317-9914-98EDCC7E4845}" sibTransId="{03D1AB91-4178-4AD9-A6A0-5CD9C5AAAE48}"/>
    <dgm:cxn modelId="{50D1695E-BBC4-46FE-B6B5-5D6A99143329}" srcId="{FFC2E9EA-31EE-4FB6-A4AE-F94B172770CC}" destId="{8AC77010-3072-404F-9312-AE3856CA6BDA}" srcOrd="0" destOrd="0" parTransId="{0B441930-1398-466E-8B6D-236262AB29A4}" sibTransId="{2E41A309-7418-4C03-B272-671F1F12CEAB}"/>
    <dgm:cxn modelId="{DFE87A44-3487-4D27-84E5-6075945385E5}" type="presOf" srcId="{8AC77010-3072-404F-9312-AE3856CA6BDA}" destId="{E2E7D1C8-FC6E-4D92-855B-64C8E346DD88}" srcOrd="0" destOrd="0" presId="urn:microsoft.com/office/officeart/2018/2/layout/IconVerticalSolidList"/>
    <dgm:cxn modelId="{EAACA38A-C594-46D1-B1AB-973B4C725E13}" type="presOf" srcId="{FFC2E9EA-31EE-4FB6-A4AE-F94B172770CC}" destId="{56B90E66-1FBE-4F79-883F-1223A1734F08}" srcOrd="0" destOrd="0" presId="urn:microsoft.com/office/officeart/2018/2/layout/IconVerticalSolidList"/>
    <dgm:cxn modelId="{E3BD348F-AC03-4A05-9C81-2755E7499CC5}" type="presOf" srcId="{6987BB2B-96ED-4050-BED2-5C63CBFC234B}" destId="{721368CF-B522-43F2-AC75-2CB28E219F63}" srcOrd="0" destOrd="0" presId="urn:microsoft.com/office/officeart/2018/2/layout/IconVerticalSolidList"/>
    <dgm:cxn modelId="{7022A9E4-A9AF-4D21-8D50-90790E75F4D7}" type="presOf" srcId="{6B2653D6-1C09-4DE7-BB53-8593414F6886}" destId="{28F986C5-C6D4-4ABB-BDA4-62CAF1582760}" srcOrd="0" destOrd="0" presId="urn:microsoft.com/office/officeart/2018/2/layout/IconVerticalSolidList"/>
    <dgm:cxn modelId="{3BC2C7FA-D657-4DC4-B28A-335013B32C12}" type="presParOf" srcId="{56B90E66-1FBE-4F79-883F-1223A1734F08}" destId="{A7BCD037-410C-4C55-90AC-E52BCEBA5CB2}" srcOrd="0" destOrd="0" presId="urn:microsoft.com/office/officeart/2018/2/layout/IconVerticalSolidList"/>
    <dgm:cxn modelId="{30C2FFCF-3049-4F33-9DB1-FD95609513E6}" type="presParOf" srcId="{A7BCD037-410C-4C55-90AC-E52BCEBA5CB2}" destId="{58F4246C-CEFD-4DFE-AFC0-69AAEE72D152}" srcOrd="0" destOrd="0" presId="urn:microsoft.com/office/officeart/2018/2/layout/IconVerticalSolidList"/>
    <dgm:cxn modelId="{8B6D3C3C-1DF5-4B33-BBEB-FF67E6C50AAD}" type="presParOf" srcId="{A7BCD037-410C-4C55-90AC-E52BCEBA5CB2}" destId="{4AF52552-B737-4881-9F0E-FAD239F35372}" srcOrd="1" destOrd="0" presId="urn:microsoft.com/office/officeart/2018/2/layout/IconVerticalSolidList"/>
    <dgm:cxn modelId="{5C7B1473-60F9-4E01-A486-3959AA48A519}" type="presParOf" srcId="{A7BCD037-410C-4C55-90AC-E52BCEBA5CB2}" destId="{4BEA7D4F-219B-4A2A-B224-4DF73B7E27EB}" srcOrd="2" destOrd="0" presId="urn:microsoft.com/office/officeart/2018/2/layout/IconVerticalSolidList"/>
    <dgm:cxn modelId="{DC2C63EA-A3CF-4601-909B-BBD737F8F7A8}" type="presParOf" srcId="{A7BCD037-410C-4C55-90AC-E52BCEBA5CB2}" destId="{E2E7D1C8-FC6E-4D92-855B-64C8E346DD88}" srcOrd="3" destOrd="0" presId="urn:microsoft.com/office/officeart/2018/2/layout/IconVerticalSolidList"/>
    <dgm:cxn modelId="{88CA237C-FB6E-48E3-A962-491291646EE5}" type="presParOf" srcId="{56B90E66-1FBE-4F79-883F-1223A1734F08}" destId="{FA675485-7EAA-48EA-A170-FD0E751F3B45}" srcOrd="1" destOrd="0" presId="urn:microsoft.com/office/officeart/2018/2/layout/IconVerticalSolidList"/>
    <dgm:cxn modelId="{862FA6F8-F064-4A2F-B672-1760A92DECCC}" type="presParOf" srcId="{56B90E66-1FBE-4F79-883F-1223A1734F08}" destId="{229EB6FE-144E-43D8-AA06-E975D8D1ABA4}" srcOrd="2" destOrd="0" presId="urn:microsoft.com/office/officeart/2018/2/layout/IconVerticalSolidList"/>
    <dgm:cxn modelId="{A6DF92D2-EB83-45E8-965B-A67B504B9D83}" type="presParOf" srcId="{229EB6FE-144E-43D8-AA06-E975D8D1ABA4}" destId="{5D0B3668-1BFA-46FD-A3BB-7A920BE3B16D}" srcOrd="0" destOrd="0" presId="urn:microsoft.com/office/officeart/2018/2/layout/IconVerticalSolidList"/>
    <dgm:cxn modelId="{333D7873-1601-44DD-AAB2-EDB707E685F9}" type="presParOf" srcId="{229EB6FE-144E-43D8-AA06-E975D8D1ABA4}" destId="{797728A8-33C8-4822-82CC-BCD5714D439A}" srcOrd="1" destOrd="0" presId="urn:microsoft.com/office/officeart/2018/2/layout/IconVerticalSolidList"/>
    <dgm:cxn modelId="{6B041159-CBA5-4D95-9F8B-16BAA27DD09E}" type="presParOf" srcId="{229EB6FE-144E-43D8-AA06-E975D8D1ABA4}" destId="{C3EB4AA5-D10E-410C-B97F-E34356A19F78}" srcOrd="2" destOrd="0" presId="urn:microsoft.com/office/officeart/2018/2/layout/IconVerticalSolidList"/>
    <dgm:cxn modelId="{B8E3D2BC-7054-4EFD-9A41-11BA8F399CAC}" type="presParOf" srcId="{229EB6FE-144E-43D8-AA06-E975D8D1ABA4}" destId="{721368CF-B522-43F2-AC75-2CB28E219F63}" srcOrd="3" destOrd="0" presId="urn:microsoft.com/office/officeart/2018/2/layout/IconVerticalSolidList"/>
    <dgm:cxn modelId="{225E9AD0-4605-418E-B22D-7E858B00B6D0}" type="presParOf" srcId="{56B90E66-1FBE-4F79-883F-1223A1734F08}" destId="{34038E9C-4775-49B9-990E-BD2C71244529}" srcOrd="3" destOrd="0" presId="urn:microsoft.com/office/officeart/2018/2/layout/IconVerticalSolidList"/>
    <dgm:cxn modelId="{76981F82-4316-4091-BB41-131CD339EAE0}" type="presParOf" srcId="{56B90E66-1FBE-4F79-883F-1223A1734F08}" destId="{837FCDE6-0552-492A-8E7C-02773F34B050}" srcOrd="4" destOrd="0" presId="urn:microsoft.com/office/officeart/2018/2/layout/IconVerticalSolidList"/>
    <dgm:cxn modelId="{2F2627F1-1C60-4B06-BB4A-90C1ADF37E2B}" type="presParOf" srcId="{837FCDE6-0552-492A-8E7C-02773F34B050}" destId="{A42C1B40-032B-4EA6-B2E4-22F4554BBB85}" srcOrd="0" destOrd="0" presId="urn:microsoft.com/office/officeart/2018/2/layout/IconVerticalSolidList"/>
    <dgm:cxn modelId="{3EB1EBD6-5532-4F40-85EA-C66FAE7CFFE2}" type="presParOf" srcId="{837FCDE6-0552-492A-8E7C-02773F34B050}" destId="{7D086ADA-133A-48DB-A15D-49F6570ABBB1}" srcOrd="1" destOrd="0" presId="urn:microsoft.com/office/officeart/2018/2/layout/IconVerticalSolidList"/>
    <dgm:cxn modelId="{451589EB-F3A0-4DF8-8B5A-BA1E73969B4C}" type="presParOf" srcId="{837FCDE6-0552-492A-8E7C-02773F34B050}" destId="{84FA2E81-2BB6-4D61-A64B-291D8B3A0AD8}" srcOrd="2" destOrd="0" presId="urn:microsoft.com/office/officeart/2018/2/layout/IconVerticalSolidList"/>
    <dgm:cxn modelId="{DFB9678A-46FA-48DD-B734-3B724DB9178A}" type="presParOf" srcId="{837FCDE6-0552-492A-8E7C-02773F34B050}" destId="{28F986C5-C6D4-4ABB-BDA4-62CAF15827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4"/>
      <dgm:spPr/>
    </dgm:pt>
    <dgm:pt modelId="{E6FF7722-A82D-4018-AA1A-2A19CCD26E1B}" type="pres">
      <dgm:prSet presAssocID="{0BDE3395-957C-4435-8F1F-6995D2BB21F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8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4"/>
      <dgm:spPr/>
    </dgm:pt>
    <dgm:pt modelId="{73395A70-3B0D-451F-BE51-E393A3CEFD0F}" type="pres">
      <dgm:prSet presAssocID="{555B7277-3E62-4BF0-AF8C-7911D35B43B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8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4"/>
      <dgm:spPr/>
    </dgm:pt>
    <dgm:pt modelId="{BE73117A-79E5-45D0-A820-72452D56FBCA}" type="pres">
      <dgm:prSet presAssocID="{0E63285F-1880-44B2-A8F5-A3B9B0B3A5D9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8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4"/>
      <dgm:spPr/>
    </dgm:pt>
    <dgm:pt modelId="{9458D239-145B-4D12-BDEE-DF153FB7D83E}" type="pres">
      <dgm:prSet presAssocID="{406BB9D7-4DAD-4A8B-AAB1-E1DD05742B2E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8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</dgm:ptLst>
  <dgm:cxnLst>
    <dgm:cxn modelId="{C85BC20A-D3A8-45AE-BC3F-949480D3E472}" type="presOf" srcId="{E886F15B-3451-4136-8D7E-3C16546543CB}" destId="{9E57C344-5789-4F54-B374-89FFB44ECC3B}" srcOrd="0" destOrd="0" presId="urn:microsoft.com/office/officeart/2017/3/layout/DropPinTimeline"/>
    <dgm:cxn modelId="{5650363B-FC9D-4169-8DE5-1E734AE82A2B}" type="presOf" srcId="{1C69DEC1-9B3B-4EFD-9B97-BC1E89FB733A}" destId="{874CCA1B-E8F9-4C15-83B2-FEE6A43CFD32}" srcOrd="0" destOrd="0" presId="urn:microsoft.com/office/officeart/2017/3/layout/DropPinTimeline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F89B747-5D93-46C6-89B1-703EE4FC2408}" type="presOf" srcId="{0BDE3395-957C-4435-8F1F-6995D2BB21F3}" destId="{26095336-8581-434C-8288-D100FC3A36EC}" srcOrd="0" destOrd="0" presId="urn:microsoft.com/office/officeart/2017/3/layout/DropPinTimeline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E22B4C50-F05B-4EAC-8A04-53F0E2A6015C}" type="presOf" srcId="{406BB9D7-4DAD-4A8B-AAB1-E1DD05742B2E}" destId="{5C9D4E0D-3E7C-4D23-BC89-69E137CD37D0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F08EEC96-FFD3-4F13-A8E4-9DF3BF0A7B12}" type="presOf" srcId="{555B7277-3E62-4BF0-AF8C-7911D35B43BD}" destId="{1941540F-6B48-40DC-A23C-DF06157B8BD4}" srcOrd="0" destOrd="0" presId="urn:microsoft.com/office/officeart/2017/3/layout/DropPinTimeline"/>
    <dgm:cxn modelId="{7A8B679C-92F5-4245-AC3D-6FC772716203}" type="presOf" srcId="{26F0E977-1B86-4F91-999F-D7D96FDE408B}" destId="{FA1D9284-F64F-4A0A-89DC-914B98C1CFAD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CC52D5D0-C743-4FBA-8F55-B51C34833F1B}" type="presOf" srcId="{0E63285F-1880-44B2-A8F5-A3B9B0B3A5D9}" destId="{138F8B89-FD62-4FDC-894B-0C433EC99A6B}" srcOrd="0" destOrd="0" presId="urn:microsoft.com/office/officeart/2017/3/layout/DropPinTimeline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F1BF2E0-81A6-4BB4-93BF-09F5602948FE}" type="presOf" srcId="{39650EA0-88F1-4FDE-AC24-6B8F10124A18}" destId="{FBBF380A-5E63-46AA-827B-DE54C5DBDD7B}" srcOrd="0" destOrd="0" presId="urn:microsoft.com/office/officeart/2017/3/layout/DropPinTimeline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FBE8403B-A5A6-429B-8A9B-62AC6DC9C6CB}" type="presParOf" srcId="{4BCCF004-0923-4F4C-9738-5A4DED718E70}" destId="{81399056-3E01-4A5D-8591-31DF4B8A16C3}" srcOrd="0" destOrd="0" presId="urn:microsoft.com/office/officeart/2017/3/layout/DropPinTimeline"/>
    <dgm:cxn modelId="{A3A638D6-1C66-49B3-9E81-D3B4BF263E7C}" type="presParOf" srcId="{4BCCF004-0923-4F4C-9738-5A4DED718E70}" destId="{07547DF3-89B1-480D-A30F-E96B4D647667}" srcOrd="1" destOrd="0" presId="urn:microsoft.com/office/officeart/2017/3/layout/DropPinTimeline"/>
    <dgm:cxn modelId="{09E67E58-75DE-4E85-9EAD-783076AAB028}" type="presParOf" srcId="{07547DF3-89B1-480D-A30F-E96B4D647667}" destId="{B86E30E0-7BAE-466C-BD8F-B74F5A35EF72}" srcOrd="0" destOrd="0" presId="urn:microsoft.com/office/officeart/2017/3/layout/DropPinTimeline"/>
    <dgm:cxn modelId="{F8C64855-B80A-4EE2-BF4D-2B8E1BA40841}" type="presParOf" srcId="{B86E30E0-7BAE-466C-BD8F-B74F5A35EF72}" destId="{299F7EDB-10A9-4A6E-A87E-F7CAE9CCB4DA}" srcOrd="0" destOrd="0" presId="urn:microsoft.com/office/officeart/2017/3/layout/DropPinTimeline"/>
    <dgm:cxn modelId="{466C715D-88A7-4569-A59C-9B03BCBDA205}" type="presParOf" srcId="{B86E30E0-7BAE-466C-BD8F-B74F5A35EF72}" destId="{792D75E3-4E0F-4157-BA59-C148D433C4BC}" srcOrd="1" destOrd="0" presId="urn:microsoft.com/office/officeart/2017/3/layout/DropPinTimeline"/>
    <dgm:cxn modelId="{2480BDB0-CE53-49A9-960C-D68A492AAF53}" type="presParOf" srcId="{792D75E3-4E0F-4157-BA59-C148D433C4BC}" destId="{0597968A-77F3-473A-B3C0-7288F22762B5}" srcOrd="0" destOrd="0" presId="urn:microsoft.com/office/officeart/2017/3/layout/DropPinTimeline"/>
    <dgm:cxn modelId="{E8D866C3-E795-46DE-B31A-3F32ED3163A8}" type="presParOf" srcId="{792D75E3-4E0F-4157-BA59-C148D433C4BC}" destId="{E6FF7722-A82D-4018-AA1A-2A19CCD26E1B}" srcOrd="1" destOrd="0" presId="urn:microsoft.com/office/officeart/2017/3/layout/DropPinTimeline"/>
    <dgm:cxn modelId="{25EC2D72-D96C-4F5C-9B95-5B8810AB9043}" type="presParOf" srcId="{B86E30E0-7BAE-466C-BD8F-B74F5A35EF72}" destId="{FBBF380A-5E63-46AA-827B-DE54C5DBDD7B}" srcOrd="2" destOrd="0" presId="urn:microsoft.com/office/officeart/2017/3/layout/DropPinTimeline"/>
    <dgm:cxn modelId="{C9AF5A5C-C80C-4CD6-BF59-171872706C4C}" type="presParOf" srcId="{B86E30E0-7BAE-466C-BD8F-B74F5A35EF72}" destId="{26095336-8581-434C-8288-D100FC3A36EC}" srcOrd="3" destOrd="0" presId="urn:microsoft.com/office/officeart/2017/3/layout/DropPinTimeline"/>
    <dgm:cxn modelId="{498C4BC7-7F67-478C-9DE9-79B5895A1B8A}" type="presParOf" srcId="{B86E30E0-7BAE-466C-BD8F-B74F5A35EF72}" destId="{6F755EB5-D063-41F8-80D6-488467C39545}" srcOrd="4" destOrd="0" presId="urn:microsoft.com/office/officeart/2017/3/layout/DropPinTimeline"/>
    <dgm:cxn modelId="{BA356E99-3498-48E4-999C-7BF309B1CD37}" type="presParOf" srcId="{B86E30E0-7BAE-466C-BD8F-B74F5A35EF72}" destId="{F9F90AF0-ECD1-4C4A-8F58-11BE1EE0377F}" srcOrd="5" destOrd="0" presId="urn:microsoft.com/office/officeart/2017/3/layout/DropPinTimeline"/>
    <dgm:cxn modelId="{AEE33D92-1C20-4069-8A8E-C94861FCD5A6}" type="presParOf" srcId="{07547DF3-89B1-480D-A30F-E96B4D647667}" destId="{779114A6-09DF-4E6C-B2CA-0DFDCB314E09}" srcOrd="1" destOrd="0" presId="urn:microsoft.com/office/officeart/2017/3/layout/DropPinTimeline"/>
    <dgm:cxn modelId="{ECD4CBA9-4697-423C-B8AA-12DFF4928631}" type="presParOf" srcId="{07547DF3-89B1-480D-A30F-E96B4D647667}" destId="{F68ECC71-08D9-43BB-AC38-83670AFAB134}" srcOrd="2" destOrd="0" presId="urn:microsoft.com/office/officeart/2017/3/layout/DropPinTimeline"/>
    <dgm:cxn modelId="{6AA96523-7D22-437B-B090-931ED02E2693}" type="presParOf" srcId="{F68ECC71-08D9-43BB-AC38-83670AFAB134}" destId="{3FBD98D3-F430-4005-9EB5-62B760C4633A}" srcOrd="0" destOrd="0" presId="urn:microsoft.com/office/officeart/2017/3/layout/DropPinTimeline"/>
    <dgm:cxn modelId="{76E66F1F-E469-40E6-B199-E5DD4D066A0B}" type="presParOf" srcId="{F68ECC71-08D9-43BB-AC38-83670AFAB134}" destId="{AF6513FF-6C33-4D42-93AB-6675297F8A76}" srcOrd="1" destOrd="0" presId="urn:microsoft.com/office/officeart/2017/3/layout/DropPinTimeline"/>
    <dgm:cxn modelId="{B24901B1-365B-4342-9CFA-9233D022D2EF}" type="presParOf" srcId="{AF6513FF-6C33-4D42-93AB-6675297F8A76}" destId="{4DF41B70-8731-4B62-96DD-B7FC73F6A862}" srcOrd="0" destOrd="0" presId="urn:microsoft.com/office/officeart/2017/3/layout/DropPinTimeline"/>
    <dgm:cxn modelId="{1CF3E93F-D16C-4320-8022-020940065653}" type="presParOf" srcId="{AF6513FF-6C33-4D42-93AB-6675297F8A76}" destId="{73395A70-3B0D-451F-BE51-E393A3CEFD0F}" srcOrd="1" destOrd="0" presId="urn:microsoft.com/office/officeart/2017/3/layout/DropPinTimeline"/>
    <dgm:cxn modelId="{7B4C37D7-5F1F-4263-8EDE-033421BD5063}" type="presParOf" srcId="{F68ECC71-08D9-43BB-AC38-83670AFAB134}" destId="{9E57C344-5789-4F54-B374-89FFB44ECC3B}" srcOrd="2" destOrd="0" presId="urn:microsoft.com/office/officeart/2017/3/layout/DropPinTimeline"/>
    <dgm:cxn modelId="{3553BD74-9DF7-4954-94C9-FDC1D88EABC2}" type="presParOf" srcId="{F68ECC71-08D9-43BB-AC38-83670AFAB134}" destId="{1941540F-6B48-40DC-A23C-DF06157B8BD4}" srcOrd="3" destOrd="0" presId="urn:microsoft.com/office/officeart/2017/3/layout/DropPinTimeline"/>
    <dgm:cxn modelId="{40264F2E-3721-47B6-ABC3-D9FF4BAA9D65}" type="presParOf" srcId="{F68ECC71-08D9-43BB-AC38-83670AFAB134}" destId="{C044453E-DEA0-456B-B123-FF34E2F28220}" srcOrd="4" destOrd="0" presId="urn:microsoft.com/office/officeart/2017/3/layout/DropPinTimeline"/>
    <dgm:cxn modelId="{C2DED421-0DF6-4B02-BA63-57A50363A3F4}" type="presParOf" srcId="{F68ECC71-08D9-43BB-AC38-83670AFAB134}" destId="{97BD0D55-DAD1-4947-BB62-8CFDE532FF7F}" srcOrd="5" destOrd="0" presId="urn:microsoft.com/office/officeart/2017/3/layout/DropPinTimeline"/>
    <dgm:cxn modelId="{250C606E-1BAE-4910-8763-77D8C4E8847F}" type="presParOf" srcId="{07547DF3-89B1-480D-A30F-E96B4D647667}" destId="{E639494E-D09D-4D9C-9575-F776A1C262AC}" srcOrd="3" destOrd="0" presId="urn:microsoft.com/office/officeart/2017/3/layout/DropPinTimeline"/>
    <dgm:cxn modelId="{E69837D2-6666-49CD-9704-55D1117EB22C}" type="presParOf" srcId="{07547DF3-89B1-480D-A30F-E96B4D647667}" destId="{F694827F-6557-4CE3-A8FD-210C8CF14992}" srcOrd="4" destOrd="0" presId="urn:microsoft.com/office/officeart/2017/3/layout/DropPinTimeline"/>
    <dgm:cxn modelId="{7D3842E8-C2B5-417D-99E6-50FF5F753C26}" type="presParOf" srcId="{F694827F-6557-4CE3-A8FD-210C8CF14992}" destId="{0C414418-46DF-440D-B845-E47EAF95BEA2}" srcOrd="0" destOrd="0" presId="urn:microsoft.com/office/officeart/2017/3/layout/DropPinTimeline"/>
    <dgm:cxn modelId="{520CCA8C-7903-4FC2-A6A1-6A80D63C62C8}" type="presParOf" srcId="{F694827F-6557-4CE3-A8FD-210C8CF14992}" destId="{16472545-2F7D-4591-92CE-B2EA6C9CA3AA}" srcOrd="1" destOrd="0" presId="urn:microsoft.com/office/officeart/2017/3/layout/DropPinTimeline"/>
    <dgm:cxn modelId="{A209CE9A-D486-4E07-BD5F-989502434061}" type="presParOf" srcId="{16472545-2F7D-4591-92CE-B2EA6C9CA3AA}" destId="{FF20359A-D12D-40CE-971F-0820BEA2246D}" srcOrd="0" destOrd="0" presId="urn:microsoft.com/office/officeart/2017/3/layout/DropPinTimeline"/>
    <dgm:cxn modelId="{E07889B3-3E61-48E2-8933-6BB621809DB5}" type="presParOf" srcId="{16472545-2F7D-4591-92CE-B2EA6C9CA3AA}" destId="{BE73117A-79E5-45D0-A820-72452D56FBCA}" srcOrd="1" destOrd="0" presId="urn:microsoft.com/office/officeart/2017/3/layout/DropPinTimeline"/>
    <dgm:cxn modelId="{CFCCC72A-4E95-434B-A3A4-324ED2785756}" type="presParOf" srcId="{F694827F-6557-4CE3-A8FD-210C8CF14992}" destId="{FA1D9284-F64F-4A0A-89DC-914B98C1CFAD}" srcOrd="2" destOrd="0" presId="urn:microsoft.com/office/officeart/2017/3/layout/DropPinTimeline"/>
    <dgm:cxn modelId="{07556CAE-8AEF-44A4-8DB2-ECE6C7F3A3E4}" type="presParOf" srcId="{F694827F-6557-4CE3-A8FD-210C8CF14992}" destId="{138F8B89-FD62-4FDC-894B-0C433EC99A6B}" srcOrd="3" destOrd="0" presId="urn:microsoft.com/office/officeart/2017/3/layout/DropPinTimeline"/>
    <dgm:cxn modelId="{12C0845D-3793-4269-8F01-D9963782214B}" type="presParOf" srcId="{F694827F-6557-4CE3-A8FD-210C8CF14992}" destId="{97282B6D-59AC-4CF8-B68B-7DF911230B30}" srcOrd="4" destOrd="0" presId="urn:microsoft.com/office/officeart/2017/3/layout/DropPinTimeline"/>
    <dgm:cxn modelId="{2BFCC119-BC81-4265-BD68-594297502CD6}" type="presParOf" srcId="{F694827F-6557-4CE3-A8FD-210C8CF14992}" destId="{63F7747E-B434-4D84-8A91-9EBA2E0D0E7A}" srcOrd="5" destOrd="0" presId="urn:microsoft.com/office/officeart/2017/3/layout/DropPinTimeline"/>
    <dgm:cxn modelId="{CEAED8B4-E7F2-4185-97D7-E631CD39ED22}" type="presParOf" srcId="{07547DF3-89B1-480D-A30F-E96B4D647667}" destId="{609F79B6-5146-4924-A330-F9BEB0A582B0}" srcOrd="5" destOrd="0" presId="urn:microsoft.com/office/officeart/2017/3/layout/DropPinTimeline"/>
    <dgm:cxn modelId="{C85F53DF-9D50-49FA-BFD5-652EAC4FEA29}" type="presParOf" srcId="{07547DF3-89B1-480D-A30F-E96B4D647667}" destId="{101C32B0-CA4F-44E1-910E-CC71E8CA8781}" srcOrd="6" destOrd="0" presId="urn:microsoft.com/office/officeart/2017/3/layout/DropPinTimeline"/>
    <dgm:cxn modelId="{AEE4F91D-A93A-46BA-9A04-1E27A2DC3B3F}" type="presParOf" srcId="{101C32B0-CA4F-44E1-910E-CC71E8CA8781}" destId="{7FBF3DDC-068F-48E5-BFC6-6B6C0EDCD126}" srcOrd="0" destOrd="0" presId="urn:microsoft.com/office/officeart/2017/3/layout/DropPinTimeline"/>
    <dgm:cxn modelId="{26DA35E1-4ABA-4C69-A42A-0A49D95E84DD}" type="presParOf" srcId="{101C32B0-CA4F-44E1-910E-CC71E8CA8781}" destId="{A9482EEF-36E6-4359-A6FA-22CFD1D5E7D8}" srcOrd="1" destOrd="0" presId="urn:microsoft.com/office/officeart/2017/3/layout/DropPinTimeline"/>
    <dgm:cxn modelId="{B8844F4F-B042-4748-9F77-C081544136E7}" type="presParOf" srcId="{A9482EEF-36E6-4359-A6FA-22CFD1D5E7D8}" destId="{80DA27E8-4267-4AE5-9277-3F8543E2561F}" srcOrd="0" destOrd="0" presId="urn:microsoft.com/office/officeart/2017/3/layout/DropPinTimeline"/>
    <dgm:cxn modelId="{C655DC53-A58B-4ED3-904C-B2E1F821D899}" type="presParOf" srcId="{A9482EEF-36E6-4359-A6FA-22CFD1D5E7D8}" destId="{9458D239-145B-4D12-BDEE-DF153FB7D83E}" srcOrd="1" destOrd="0" presId="urn:microsoft.com/office/officeart/2017/3/layout/DropPinTimeline"/>
    <dgm:cxn modelId="{E4B8AC36-0C74-4DC7-88DE-622857303259}" type="presParOf" srcId="{101C32B0-CA4F-44E1-910E-CC71E8CA8781}" destId="{874CCA1B-E8F9-4C15-83B2-FEE6A43CFD32}" srcOrd="2" destOrd="0" presId="urn:microsoft.com/office/officeart/2017/3/layout/DropPinTimeline"/>
    <dgm:cxn modelId="{6E993145-DD7B-4987-A408-AE3439C43AD1}" type="presParOf" srcId="{101C32B0-CA4F-44E1-910E-CC71E8CA8781}" destId="{5C9D4E0D-3E7C-4D23-BC89-69E137CD37D0}" srcOrd="3" destOrd="0" presId="urn:microsoft.com/office/officeart/2017/3/layout/DropPinTimeline"/>
    <dgm:cxn modelId="{37B84ACC-6553-4BE6-B257-6AEA408E8184}" type="presParOf" srcId="{101C32B0-CA4F-44E1-910E-CC71E8CA8781}" destId="{A839FAD5-E809-4A13-9E74-09D3B9CBD2A6}" srcOrd="4" destOrd="0" presId="urn:microsoft.com/office/officeart/2017/3/layout/DropPinTimeline"/>
    <dgm:cxn modelId="{A69EEFFF-668F-42B6-B6C8-474D12F24076}" type="presParOf" srcId="{101C32B0-CA4F-44E1-910E-CC71E8CA8781}" destId="{75FA6B28-2990-49A5-8BDD-1889788C985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3D2260D-F8C5-4DA7-88A9-185E3F5DCAC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27F5E6C-0BAE-404B-A4B7-2B8D8E3B7E69}">
      <dgm:prSet/>
      <dgm:spPr/>
      <dgm:t>
        <a:bodyPr/>
        <a:lstStyle/>
        <a:p>
          <a:r>
            <a:rPr lang="en-GB"/>
            <a:t>End of the 19</a:t>
          </a:r>
          <a:r>
            <a:rPr lang="en-GB" baseline="30000"/>
            <a:t>th</a:t>
          </a:r>
          <a:r>
            <a:rPr lang="en-GB"/>
            <a:t> Century – with the first welsh act passed in parliament. </a:t>
          </a:r>
          <a:endParaRPr lang="en-US"/>
        </a:p>
      </dgm:t>
    </dgm:pt>
    <dgm:pt modelId="{DCFD6199-A028-45EF-B016-F0E11CF544AA}" type="parTrans" cxnId="{2EDDC0C8-AB04-4521-9F70-5809D764B5B3}">
      <dgm:prSet/>
      <dgm:spPr/>
      <dgm:t>
        <a:bodyPr/>
        <a:lstStyle/>
        <a:p>
          <a:endParaRPr lang="en-US"/>
        </a:p>
      </dgm:t>
    </dgm:pt>
    <dgm:pt modelId="{F1D1B48E-4091-440E-B727-D141B2F059C4}" type="sibTrans" cxnId="{2EDDC0C8-AB04-4521-9F70-5809D764B5B3}">
      <dgm:prSet/>
      <dgm:spPr/>
      <dgm:t>
        <a:bodyPr/>
        <a:lstStyle/>
        <a:p>
          <a:endParaRPr lang="en-US"/>
        </a:p>
      </dgm:t>
    </dgm:pt>
    <dgm:pt modelId="{FDE3B27C-029B-448A-9227-9715BAAD9B13}">
      <dgm:prSet/>
      <dgm:spPr/>
      <dgm:t>
        <a:bodyPr/>
        <a:lstStyle/>
        <a:p>
          <a:r>
            <a:rPr lang="en-GB"/>
            <a:t>1907 – Welsh Board for Education was created. </a:t>
          </a:r>
          <a:endParaRPr lang="en-US"/>
        </a:p>
      </dgm:t>
    </dgm:pt>
    <dgm:pt modelId="{9480F099-80CC-45E9-8FD2-E37EA47BF97F}" type="parTrans" cxnId="{376C70E0-9AB5-463D-9851-18B332903280}">
      <dgm:prSet/>
      <dgm:spPr/>
      <dgm:t>
        <a:bodyPr/>
        <a:lstStyle/>
        <a:p>
          <a:endParaRPr lang="en-US"/>
        </a:p>
      </dgm:t>
    </dgm:pt>
    <dgm:pt modelId="{56FC87A9-419A-45E4-966D-ACA0F0739F8B}" type="sibTrans" cxnId="{376C70E0-9AB5-463D-9851-18B332903280}">
      <dgm:prSet/>
      <dgm:spPr/>
      <dgm:t>
        <a:bodyPr/>
        <a:lstStyle/>
        <a:p>
          <a:endParaRPr lang="en-US"/>
        </a:p>
      </dgm:t>
    </dgm:pt>
    <dgm:pt modelId="{BBA63827-9E98-46EF-B695-59775BC2366F}">
      <dgm:prSet/>
      <dgm:spPr/>
      <dgm:t>
        <a:bodyPr/>
        <a:lstStyle/>
        <a:p>
          <a:r>
            <a:rPr lang="en-GB"/>
            <a:t>1948 – Council for Wales and Monmouthshire. </a:t>
          </a:r>
          <a:endParaRPr lang="en-US"/>
        </a:p>
      </dgm:t>
    </dgm:pt>
    <dgm:pt modelId="{4836761D-E44B-4F61-ACDE-FDDB3E9668CA}" type="parTrans" cxnId="{B22B3C5A-3D30-46BA-A36A-1EE17C9069FF}">
      <dgm:prSet/>
      <dgm:spPr/>
      <dgm:t>
        <a:bodyPr/>
        <a:lstStyle/>
        <a:p>
          <a:endParaRPr lang="en-US"/>
        </a:p>
      </dgm:t>
    </dgm:pt>
    <dgm:pt modelId="{FDE21EDA-3E78-425B-8E7A-CBCEB66FDD45}" type="sibTrans" cxnId="{B22B3C5A-3D30-46BA-A36A-1EE17C9069FF}">
      <dgm:prSet/>
      <dgm:spPr/>
      <dgm:t>
        <a:bodyPr/>
        <a:lstStyle/>
        <a:p>
          <a:endParaRPr lang="en-US"/>
        </a:p>
      </dgm:t>
    </dgm:pt>
    <dgm:pt modelId="{0413D2EB-9816-4116-AAAF-E8D2BE1DFFED}">
      <dgm:prSet/>
      <dgm:spPr/>
      <dgm:t>
        <a:bodyPr/>
        <a:lstStyle/>
        <a:p>
          <a:r>
            <a:rPr lang="en-GB"/>
            <a:t>1951 – Junior Home office minister of Welsh affairs. </a:t>
          </a:r>
          <a:endParaRPr lang="en-US"/>
        </a:p>
      </dgm:t>
    </dgm:pt>
    <dgm:pt modelId="{280074CB-4BC4-4482-872A-0B639AB39998}" type="parTrans" cxnId="{36755EEE-9F37-422F-86A9-F0254F41DDBF}">
      <dgm:prSet/>
      <dgm:spPr/>
      <dgm:t>
        <a:bodyPr/>
        <a:lstStyle/>
        <a:p>
          <a:endParaRPr lang="en-US"/>
        </a:p>
      </dgm:t>
    </dgm:pt>
    <dgm:pt modelId="{88BE043F-8860-4FF5-9577-72753CB43A17}" type="sibTrans" cxnId="{36755EEE-9F37-422F-86A9-F0254F41DDBF}">
      <dgm:prSet/>
      <dgm:spPr/>
      <dgm:t>
        <a:bodyPr/>
        <a:lstStyle/>
        <a:p>
          <a:endParaRPr lang="en-US"/>
        </a:p>
      </dgm:t>
    </dgm:pt>
    <dgm:pt modelId="{80E277F7-5FB6-4670-B287-AE32E0272D35}">
      <dgm:prSet/>
      <dgm:spPr/>
      <dgm:t>
        <a:bodyPr/>
        <a:lstStyle/>
        <a:p>
          <a:r>
            <a:rPr lang="en-GB"/>
            <a:t>1964 – Office of Secretary of State for Wales – who went on to head the Welsh office – executive. </a:t>
          </a:r>
          <a:endParaRPr lang="en-US"/>
        </a:p>
      </dgm:t>
    </dgm:pt>
    <dgm:pt modelId="{9EA370F5-FF0D-4E6D-8BA1-E7FAF5A3DF05}" type="parTrans" cxnId="{5621E1C2-5736-498B-A088-7D00DE06EA90}">
      <dgm:prSet/>
      <dgm:spPr/>
      <dgm:t>
        <a:bodyPr/>
        <a:lstStyle/>
        <a:p>
          <a:endParaRPr lang="en-US"/>
        </a:p>
      </dgm:t>
    </dgm:pt>
    <dgm:pt modelId="{C276F699-BF89-4F7A-868C-33E84C7FA2DC}" type="sibTrans" cxnId="{5621E1C2-5736-498B-A088-7D00DE06EA90}">
      <dgm:prSet/>
      <dgm:spPr/>
      <dgm:t>
        <a:bodyPr/>
        <a:lstStyle/>
        <a:p>
          <a:endParaRPr lang="en-US"/>
        </a:p>
      </dgm:t>
    </dgm:pt>
    <dgm:pt modelId="{BF6DC07D-3877-4A85-9F9B-4F9704C8FADD}">
      <dgm:prSet/>
      <dgm:spPr/>
      <dgm:t>
        <a:bodyPr/>
        <a:lstStyle/>
        <a:p>
          <a:r>
            <a:rPr lang="en-GB"/>
            <a:t>This saw many powers given to the secretary of state in areas such as education. </a:t>
          </a:r>
          <a:endParaRPr lang="en-US"/>
        </a:p>
      </dgm:t>
    </dgm:pt>
    <dgm:pt modelId="{3C6AAD73-B4AC-45E7-84EE-64E0781B39C5}" type="parTrans" cxnId="{D18A6C7E-4FC2-4A00-8DC4-0C32F56BABE1}">
      <dgm:prSet/>
      <dgm:spPr/>
      <dgm:t>
        <a:bodyPr/>
        <a:lstStyle/>
        <a:p>
          <a:endParaRPr lang="en-US"/>
        </a:p>
      </dgm:t>
    </dgm:pt>
    <dgm:pt modelId="{84106BD2-A48A-459B-9EF1-C7C4E283596F}" type="sibTrans" cxnId="{D18A6C7E-4FC2-4A00-8DC4-0C32F56BABE1}">
      <dgm:prSet/>
      <dgm:spPr/>
      <dgm:t>
        <a:bodyPr/>
        <a:lstStyle/>
        <a:p>
          <a:endParaRPr lang="en-US"/>
        </a:p>
      </dgm:t>
    </dgm:pt>
    <dgm:pt modelId="{F39C1938-769E-418A-B124-3BACF46063D7}">
      <dgm:prSet/>
      <dgm:spPr/>
      <dgm:t>
        <a:bodyPr/>
        <a:lstStyle/>
        <a:p>
          <a:r>
            <a:rPr lang="en-GB"/>
            <a:t>This progressed to the position to which we find ourselves in today. </a:t>
          </a:r>
          <a:endParaRPr lang="en-US"/>
        </a:p>
      </dgm:t>
    </dgm:pt>
    <dgm:pt modelId="{2B1B588A-38CE-405B-9B3D-7A3CB6B1109A}" type="parTrans" cxnId="{92E4D5CF-8865-4601-9A60-A09CC494C680}">
      <dgm:prSet/>
      <dgm:spPr/>
      <dgm:t>
        <a:bodyPr/>
        <a:lstStyle/>
        <a:p>
          <a:endParaRPr lang="en-US"/>
        </a:p>
      </dgm:t>
    </dgm:pt>
    <dgm:pt modelId="{F7EDE8CF-7AF6-4DCE-B136-EC36C789730C}" type="sibTrans" cxnId="{92E4D5CF-8865-4601-9A60-A09CC494C680}">
      <dgm:prSet/>
      <dgm:spPr/>
      <dgm:t>
        <a:bodyPr/>
        <a:lstStyle/>
        <a:p>
          <a:endParaRPr lang="en-US"/>
        </a:p>
      </dgm:t>
    </dgm:pt>
    <dgm:pt modelId="{86462505-786E-4D7B-8CE3-6AAC2A5900F3}" type="pres">
      <dgm:prSet presAssocID="{83D2260D-F8C5-4DA7-88A9-185E3F5DCAC5}" presName="linear" presStyleCnt="0">
        <dgm:presLayoutVars>
          <dgm:animLvl val="lvl"/>
          <dgm:resizeHandles val="exact"/>
        </dgm:presLayoutVars>
      </dgm:prSet>
      <dgm:spPr/>
    </dgm:pt>
    <dgm:pt modelId="{931FC107-6443-42E2-AA9F-9BDA3F26323F}" type="pres">
      <dgm:prSet presAssocID="{C27F5E6C-0BAE-404B-A4B7-2B8D8E3B7E6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C3ECA25-F942-4E9F-9060-44E1B069C18D}" type="pres">
      <dgm:prSet presAssocID="{F1D1B48E-4091-440E-B727-D141B2F059C4}" presName="spacer" presStyleCnt="0"/>
      <dgm:spPr/>
    </dgm:pt>
    <dgm:pt modelId="{614A452D-074C-4D02-B5B9-5F6D73B866B9}" type="pres">
      <dgm:prSet presAssocID="{FDE3B27C-029B-448A-9227-9715BAAD9B1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2B668B7-C795-4598-B0A4-B46429065E55}" type="pres">
      <dgm:prSet presAssocID="{56FC87A9-419A-45E4-966D-ACA0F0739F8B}" presName="spacer" presStyleCnt="0"/>
      <dgm:spPr/>
    </dgm:pt>
    <dgm:pt modelId="{8FE81B8C-8A9A-47FD-979B-2785CF007A47}" type="pres">
      <dgm:prSet presAssocID="{BBA63827-9E98-46EF-B695-59775BC2366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5B9F04E-C4CC-499A-9CFE-A2F814CAE07F}" type="pres">
      <dgm:prSet presAssocID="{FDE21EDA-3E78-425B-8E7A-CBCEB66FDD45}" presName="spacer" presStyleCnt="0"/>
      <dgm:spPr/>
    </dgm:pt>
    <dgm:pt modelId="{48E718D0-146C-458A-AE09-60E18250F743}" type="pres">
      <dgm:prSet presAssocID="{0413D2EB-9816-4116-AAAF-E8D2BE1DFFE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F4CDCB7-CC4B-436F-8B08-CD8947BE82AA}" type="pres">
      <dgm:prSet presAssocID="{88BE043F-8860-4FF5-9577-72753CB43A17}" presName="spacer" presStyleCnt="0"/>
      <dgm:spPr/>
    </dgm:pt>
    <dgm:pt modelId="{8C6F78A3-961C-49F1-BAEC-83C0A69F12F3}" type="pres">
      <dgm:prSet presAssocID="{80E277F7-5FB6-4670-B287-AE32E0272D3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F37FE96-F7DE-4673-886C-FC5BC95B70C9}" type="pres">
      <dgm:prSet presAssocID="{C276F699-BF89-4F7A-868C-33E84C7FA2DC}" presName="spacer" presStyleCnt="0"/>
      <dgm:spPr/>
    </dgm:pt>
    <dgm:pt modelId="{DAA50F9D-0953-4668-BFF5-637684516F89}" type="pres">
      <dgm:prSet presAssocID="{BF6DC07D-3877-4A85-9F9B-4F9704C8FAD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088BD8F-B0ED-422E-BF36-5B9AA07FB6FF}" type="pres">
      <dgm:prSet presAssocID="{84106BD2-A48A-459B-9EF1-C7C4E283596F}" presName="spacer" presStyleCnt="0"/>
      <dgm:spPr/>
    </dgm:pt>
    <dgm:pt modelId="{36DCF956-4053-4161-ADF2-F1334F96114B}" type="pres">
      <dgm:prSet presAssocID="{F39C1938-769E-418A-B124-3BACF46063D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CA20C06-66A2-4EC8-9783-29BBCB31F007}" type="presOf" srcId="{BBA63827-9E98-46EF-B695-59775BC2366F}" destId="{8FE81B8C-8A9A-47FD-979B-2785CF007A47}" srcOrd="0" destOrd="0" presId="urn:microsoft.com/office/officeart/2005/8/layout/vList2"/>
    <dgm:cxn modelId="{3CEAA21E-82BC-4D04-AA32-079CA7389B6C}" type="presOf" srcId="{C27F5E6C-0BAE-404B-A4B7-2B8D8E3B7E69}" destId="{931FC107-6443-42E2-AA9F-9BDA3F26323F}" srcOrd="0" destOrd="0" presId="urn:microsoft.com/office/officeart/2005/8/layout/vList2"/>
    <dgm:cxn modelId="{C04F2528-AD67-479E-BA7A-6E0E2BFA7ECE}" type="presOf" srcId="{F39C1938-769E-418A-B124-3BACF46063D7}" destId="{36DCF956-4053-4161-ADF2-F1334F96114B}" srcOrd="0" destOrd="0" presId="urn:microsoft.com/office/officeart/2005/8/layout/vList2"/>
    <dgm:cxn modelId="{B094F432-AEB4-48F5-999E-B3F02449F0FD}" type="presOf" srcId="{80E277F7-5FB6-4670-B287-AE32E0272D35}" destId="{8C6F78A3-961C-49F1-BAEC-83C0A69F12F3}" srcOrd="0" destOrd="0" presId="urn:microsoft.com/office/officeart/2005/8/layout/vList2"/>
    <dgm:cxn modelId="{B22B3C5A-3D30-46BA-A36A-1EE17C9069FF}" srcId="{83D2260D-F8C5-4DA7-88A9-185E3F5DCAC5}" destId="{BBA63827-9E98-46EF-B695-59775BC2366F}" srcOrd="2" destOrd="0" parTransId="{4836761D-E44B-4F61-ACDE-FDDB3E9668CA}" sibTransId="{FDE21EDA-3E78-425B-8E7A-CBCEB66FDD45}"/>
    <dgm:cxn modelId="{D18A6C7E-4FC2-4A00-8DC4-0C32F56BABE1}" srcId="{83D2260D-F8C5-4DA7-88A9-185E3F5DCAC5}" destId="{BF6DC07D-3877-4A85-9F9B-4F9704C8FADD}" srcOrd="5" destOrd="0" parTransId="{3C6AAD73-B4AC-45E7-84EE-64E0781B39C5}" sibTransId="{84106BD2-A48A-459B-9EF1-C7C4E283596F}"/>
    <dgm:cxn modelId="{A9222C7F-8AD4-4005-9F01-308FB7F6004D}" type="presOf" srcId="{BF6DC07D-3877-4A85-9F9B-4F9704C8FADD}" destId="{DAA50F9D-0953-4668-BFF5-637684516F89}" srcOrd="0" destOrd="0" presId="urn:microsoft.com/office/officeart/2005/8/layout/vList2"/>
    <dgm:cxn modelId="{7F812296-8A6E-4896-B7E4-E576D71ABD9F}" type="presOf" srcId="{0413D2EB-9816-4116-AAAF-E8D2BE1DFFED}" destId="{48E718D0-146C-458A-AE09-60E18250F743}" srcOrd="0" destOrd="0" presId="urn:microsoft.com/office/officeart/2005/8/layout/vList2"/>
    <dgm:cxn modelId="{5621E1C2-5736-498B-A088-7D00DE06EA90}" srcId="{83D2260D-F8C5-4DA7-88A9-185E3F5DCAC5}" destId="{80E277F7-5FB6-4670-B287-AE32E0272D35}" srcOrd="4" destOrd="0" parTransId="{9EA370F5-FF0D-4E6D-8BA1-E7FAF5A3DF05}" sibTransId="{C276F699-BF89-4F7A-868C-33E84C7FA2DC}"/>
    <dgm:cxn modelId="{2EDDC0C8-AB04-4521-9F70-5809D764B5B3}" srcId="{83D2260D-F8C5-4DA7-88A9-185E3F5DCAC5}" destId="{C27F5E6C-0BAE-404B-A4B7-2B8D8E3B7E69}" srcOrd="0" destOrd="0" parTransId="{DCFD6199-A028-45EF-B016-F0E11CF544AA}" sibTransId="{F1D1B48E-4091-440E-B727-D141B2F059C4}"/>
    <dgm:cxn modelId="{92E4D5CF-8865-4601-9A60-A09CC494C680}" srcId="{83D2260D-F8C5-4DA7-88A9-185E3F5DCAC5}" destId="{F39C1938-769E-418A-B124-3BACF46063D7}" srcOrd="6" destOrd="0" parTransId="{2B1B588A-38CE-405B-9B3D-7A3CB6B1109A}" sibTransId="{F7EDE8CF-7AF6-4DCE-B136-EC36C789730C}"/>
    <dgm:cxn modelId="{376C70E0-9AB5-463D-9851-18B332903280}" srcId="{83D2260D-F8C5-4DA7-88A9-185E3F5DCAC5}" destId="{FDE3B27C-029B-448A-9227-9715BAAD9B13}" srcOrd="1" destOrd="0" parTransId="{9480F099-80CC-45E9-8FD2-E37EA47BF97F}" sibTransId="{56FC87A9-419A-45E4-966D-ACA0F0739F8B}"/>
    <dgm:cxn modelId="{7160C7E5-FD3B-44B1-B8FD-61FE92F46AEE}" type="presOf" srcId="{FDE3B27C-029B-448A-9227-9715BAAD9B13}" destId="{614A452D-074C-4D02-B5B9-5F6D73B866B9}" srcOrd="0" destOrd="0" presId="urn:microsoft.com/office/officeart/2005/8/layout/vList2"/>
    <dgm:cxn modelId="{877478E7-5532-4512-959E-B46D4899BB05}" type="presOf" srcId="{83D2260D-F8C5-4DA7-88A9-185E3F5DCAC5}" destId="{86462505-786E-4D7B-8CE3-6AAC2A5900F3}" srcOrd="0" destOrd="0" presId="urn:microsoft.com/office/officeart/2005/8/layout/vList2"/>
    <dgm:cxn modelId="{36755EEE-9F37-422F-86A9-F0254F41DDBF}" srcId="{83D2260D-F8C5-4DA7-88A9-185E3F5DCAC5}" destId="{0413D2EB-9816-4116-AAAF-E8D2BE1DFFED}" srcOrd="3" destOrd="0" parTransId="{280074CB-4BC4-4482-872A-0B639AB39998}" sibTransId="{88BE043F-8860-4FF5-9577-72753CB43A17}"/>
    <dgm:cxn modelId="{E2F5F4D8-55DB-453F-AFE6-0526DC9F6117}" type="presParOf" srcId="{86462505-786E-4D7B-8CE3-6AAC2A5900F3}" destId="{931FC107-6443-42E2-AA9F-9BDA3F26323F}" srcOrd="0" destOrd="0" presId="urn:microsoft.com/office/officeart/2005/8/layout/vList2"/>
    <dgm:cxn modelId="{A642FB3F-B38C-4B4F-96A4-F8DAF99A8699}" type="presParOf" srcId="{86462505-786E-4D7B-8CE3-6AAC2A5900F3}" destId="{0C3ECA25-F942-4E9F-9060-44E1B069C18D}" srcOrd="1" destOrd="0" presId="urn:microsoft.com/office/officeart/2005/8/layout/vList2"/>
    <dgm:cxn modelId="{A9A365E4-63E7-430B-A3C6-CE5A9859C03C}" type="presParOf" srcId="{86462505-786E-4D7B-8CE3-6AAC2A5900F3}" destId="{614A452D-074C-4D02-B5B9-5F6D73B866B9}" srcOrd="2" destOrd="0" presId="urn:microsoft.com/office/officeart/2005/8/layout/vList2"/>
    <dgm:cxn modelId="{1E5B25B7-6C57-4B6B-AAD9-E5A72F60585D}" type="presParOf" srcId="{86462505-786E-4D7B-8CE3-6AAC2A5900F3}" destId="{52B668B7-C795-4598-B0A4-B46429065E55}" srcOrd="3" destOrd="0" presId="urn:microsoft.com/office/officeart/2005/8/layout/vList2"/>
    <dgm:cxn modelId="{C543CB32-D3EB-4387-B66C-C2BA1E17BF54}" type="presParOf" srcId="{86462505-786E-4D7B-8CE3-6AAC2A5900F3}" destId="{8FE81B8C-8A9A-47FD-979B-2785CF007A47}" srcOrd="4" destOrd="0" presId="urn:microsoft.com/office/officeart/2005/8/layout/vList2"/>
    <dgm:cxn modelId="{978E3445-9D60-44B2-9D6F-69CE228B1D03}" type="presParOf" srcId="{86462505-786E-4D7B-8CE3-6AAC2A5900F3}" destId="{A5B9F04E-C4CC-499A-9CFE-A2F814CAE07F}" srcOrd="5" destOrd="0" presId="urn:microsoft.com/office/officeart/2005/8/layout/vList2"/>
    <dgm:cxn modelId="{B7B06E25-90C0-43E0-86E4-B07E03C30E9C}" type="presParOf" srcId="{86462505-786E-4D7B-8CE3-6AAC2A5900F3}" destId="{48E718D0-146C-458A-AE09-60E18250F743}" srcOrd="6" destOrd="0" presId="urn:microsoft.com/office/officeart/2005/8/layout/vList2"/>
    <dgm:cxn modelId="{1D576766-2D40-45E5-A7A9-85D93672C123}" type="presParOf" srcId="{86462505-786E-4D7B-8CE3-6AAC2A5900F3}" destId="{9F4CDCB7-CC4B-436F-8B08-CD8947BE82AA}" srcOrd="7" destOrd="0" presId="urn:microsoft.com/office/officeart/2005/8/layout/vList2"/>
    <dgm:cxn modelId="{09543A37-BAA1-40D3-8FF2-39D600C0EEFB}" type="presParOf" srcId="{86462505-786E-4D7B-8CE3-6AAC2A5900F3}" destId="{8C6F78A3-961C-49F1-BAEC-83C0A69F12F3}" srcOrd="8" destOrd="0" presId="urn:microsoft.com/office/officeart/2005/8/layout/vList2"/>
    <dgm:cxn modelId="{C52ED31A-EB2A-48A0-94BD-BB888ED87F39}" type="presParOf" srcId="{86462505-786E-4D7B-8CE3-6AAC2A5900F3}" destId="{7F37FE96-F7DE-4673-886C-FC5BC95B70C9}" srcOrd="9" destOrd="0" presId="urn:microsoft.com/office/officeart/2005/8/layout/vList2"/>
    <dgm:cxn modelId="{06F890CF-FC58-4390-A927-4DF228C858B0}" type="presParOf" srcId="{86462505-786E-4D7B-8CE3-6AAC2A5900F3}" destId="{DAA50F9D-0953-4668-BFF5-637684516F89}" srcOrd="10" destOrd="0" presId="urn:microsoft.com/office/officeart/2005/8/layout/vList2"/>
    <dgm:cxn modelId="{20F4E9AE-7EFF-4B90-8A9A-D12EE5F1E03B}" type="presParOf" srcId="{86462505-786E-4D7B-8CE3-6AAC2A5900F3}" destId="{A088BD8F-B0ED-422E-BF36-5B9AA07FB6FF}" srcOrd="11" destOrd="0" presId="urn:microsoft.com/office/officeart/2005/8/layout/vList2"/>
    <dgm:cxn modelId="{AAD8E4AE-A55E-46E0-A9B9-821563BF5809}" type="presParOf" srcId="{86462505-786E-4D7B-8CE3-6AAC2A5900F3}" destId="{36DCF956-4053-4161-ADF2-F1334F96114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66ACA1F-2674-4091-983C-CCCCC65F09E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D267AF-50C5-4F67-903B-8133655171E0}">
      <dgm:prSet/>
      <dgm:spPr/>
      <dgm:t>
        <a:bodyPr/>
        <a:lstStyle/>
        <a:p>
          <a:r>
            <a:rPr lang="en-GB"/>
            <a:t>Referendum because of the White paper ; A voice for Wales and 50.1% of people voted for devolution in Wales. </a:t>
          </a:r>
          <a:endParaRPr lang="en-US"/>
        </a:p>
      </dgm:t>
    </dgm:pt>
    <dgm:pt modelId="{EB01C3F3-22FA-45F1-9527-81E43EC97E7C}" type="parTrans" cxnId="{4A002365-410B-4FD7-9B3D-A281EA4B94C2}">
      <dgm:prSet/>
      <dgm:spPr/>
      <dgm:t>
        <a:bodyPr/>
        <a:lstStyle/>
        <a:p>
          <a:endParaRPr lang="en-US"/>
        </a:p>
      </dgm:t>
    </dgm:pt>
    <dgm:pt modelId="{83B40B8D-FBAB-4878-8822-515523E7AA4B}" type="sibTrans" cxnId="{4A002365-410B-4FD7-9B3D-A281EA4B94C2}">
      <dgm:prSet/>
      <dgm:spPr/>
      <dgm:t>
        <a:bodyPr/>
        <a:lstStyle/>
        <a:p>
          <a:endParaRPr lang="en-US"/>
        </a:p>
      </dgm:t>
    </dgm:pt>
    <dgm:pt modelId="{4E4AD587-AA2B-4ECB-85C5-8D890F9CBAC4}">
      <dgm:prSet/>
      <dgm:spPr/>
      <dgm:t>
        <a:bodyPr/>
        <a:lstStyle/>
        <a:p>
          <a:r>
            <a:rPr lang="en-GB"/>
            <a:t>Government of Wales Act 1998 – created the national assembly for Wales. </a:t>
          </a:r>
          <a:endParaRPr lang="en-US"/>
        </a:p>
      </dgm:t>
    </dgm:pt>
    <dgm:pt modelId="{D9B18EAA-035E-4D1E-A83A-5F33127FE16F}" type="parTrans" cxnId="{5FD7C585-0DAF-415F-B0E7-4AEF474D776A}">
      <dgm:prSet/>
      <dgm:spPr/>
      <dgm:t>
        <a:bodyPr/>
        <a:lstStyle/>
        <a:p>
          <a:endParaRPr lang="en-US"/>
        </a:p>
      </dgm:t>
    </dgm:pt>
    <dgm:pt modelId="{E6C9EB29-DD71-4B97-8640-42DA3D86026B}" type="sibTrans" cxnId="{5FD7C585-0DAF-415F-B0E7-4AEF474D776A}">
      <dgm:prSet/>
      <dgm:spPr/>
      <dgm:t>
        <a:bodyPr/>
        <a:lstStyle/>
        <a:p>
          <a:endParaRPr lang="en-US"/>
        </a:p>
      </dgm:t>
    </dgm:pt>
    <dgm:pt modelId="{FBCDA719-15F8-4D7A-88BC-8087BB85A9D8}">
      <dgm:prSet/>
      <dgm:spPr/>
      <dgm:t>
        <a:bodyPr/>
        <a:lstStyle/>
        <a:p>
          <a:r>
            <a:rPr lang="en-GB"/>
            <a:t>Issues with the Government of Wales Act 1998 – unclear to all what the powers of Wales were. </a:t>
          </a:r>
          <a:endParaRPr lang="en-US"/>
        </a:p>
      </dgm:t>
    </dgm:pt>
    <dgm:pt modelId="{E803DD36-14A4-4E0E-B356-0BA8D4559F78}" type="parTrans" cxnId="{16169C7B-AB36-482C-BCDB-DE7D3CDB63F8}">
      <dgm:prSet/>
      <dgm:spPr/>
      <dgm:t>
        <a:bodyPr/>
        <a:lstStyle/>
        <a:p>
          <a:endParaRPr lang="en-US"/>
        </a:p>
      </dgm:t>
    </dgm:pt>
    <dgm:pt modelId="{FBF5D42B-E133-497D-A756-750EE8063718}" type="sibTrans" cxnId="{16169C7B-AB36-482C-BCDB-DE7D3CDB63F8}">
      <dgm:prSet/>
      <dgm:spPr/>
      <dgm:t>
        <a:bodyPr/>
        <a:lstStyle/>
        <a:p>
          <a:endParaRPr lang="en-US"/>
        </a:p>
      </dgm:t>
    </dgm:pt>
    <dgm:pt modelId="{DF0CC0E1-CD5A-4160-BA86-C445DFD0133E}">
      <dgm:prSet/>
      <dgm:spPr/>
      <dgm:t>
        <a:bodyPr/>
        <a:lstStyle/>
        <a:p>
          <a:r>
            <a:rPr lang="en-GB"/>
            <a:t>The were some issues devolved and some not and this caused issues and problems. </a:t>
          </a:r>
          <a:endParaRPr lang="en-US"/>
        </a:p>
      </dgm:t>
    </dgm:pt>
    <dgm:pt modelId="{8D81D3D0-5A70-49DE-AB43-1EB1D203578F}" type="parTrans" cxnId="{E6593B5C-8E78-4B1A-8E98-D61A0D230A44}">
      <dgm:prSet/>
      <dgm:spPr/>
      <dgm:t>
        <a:bodyPr/>
        <a:lstStyle/>
        <a:p>
          <a:endParaRPr lang="en-US"/>
        </a:p>
      </dgm:t>
    </dgm:pt>
    <dgm:pt modelId="{174CB9F8-A12C-4EE8-BC76-5FFDBE507111}" type="sibTrans" cxnId="{E6593B5C-8E78-4B1A-8E98-D61A0D230A44}">
      <dgm:prSet/>
      <dgm:spPr/>
      <dgm:t>
        <a:bodyPr/>
        <a:lstStyle/>
        <a:p>
          <a:endParaRPr lang="en-US"/>
        </a:p>
      </dgm:t>
    </dgm:pt>
    <dgm:pt modelId="{F38C7ABF-77C2-4BAE-B6D3-18C24801A0B4}" type="pres">
      <dgm:prSet presAssocID="{466ACA1F-2674-4091-983C-CCCCC65F09EC}" presName="linear" presStyleCnt="0">
        <dgm:presLayoutVars>
          <dgm:animLvl val="lvl"/>
          <dgm:resizeHandles val="exact"/>
        </dgm:presLayoutVars>
      </dgm:prSet>
      <dgm:spPr/>
    </dgm:pt>
    <dgm:pt modelId="{E80461E1-0514-4B98-A749-4A9D427A5773}" type="pres">
      <dgm:prSet presAssocID="{05D267AF-50C5-4F67-903B-8133655171E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578F08-4870-4CF9-BCEB-162208D46F3C}" type="pres">
      <dgm:prSet presAssocID="{83B40B8D-FBAB-4878-8822-515523E7AA4B}" presName="spacer" presStyleCnt="0"/>
      <dgm:spPr/>
    </dgm:pt>
    <dgm:pt modelId="{21737EE9-A4DB-4A73-BA27-384E361A5B33}" type="pres">
      <dgm:prSet presAssocID="{4E4AD587-AA2B-4ECB-85C5-8D890F9CBA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511F9C-0564-44D5-9C07-70AD9E24C233}" type="pres">
      <dgm:prSet presAssocID="{E6C9EB29-DD71-4B97-8640-42DA3D86026B}" presName="spacer" presStyleCnt="0"/>
      <dgm:spPr/>
    </dgm:pt>
    <dgm:pt modelId="{B553BE0C-4478-473B-A875-BBE2AC7B8E65}" type="pres">
      <dgm:prSet presAssocID="{FBCDA719-15F8-4D7A-88BC-8087BB85A9D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92EA886-2DCA-4BB2-9700-9B07C88DC290}" type="pres">
      <dgm:prSet presAssocID="{FBF5D42B-E133-497D-A756-750EE8063718}" presName="spacer" presStyleCnt="0"/>
      <dgm:spPr/>
    </dgm:pt>
    <dgm:pt modelId="{771FCB86-99D5-47E5-9EDC-B44FF27B66BD}" type="pres">
      <dgm:prSet presAssocID="{DF0CC0E1-CD5A-4160-BA86-C445DFD0133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BD8602-85CB-4CD9-AB18-2755D656C4C0}" type="presOf" srcId="{FBCDA719-15F8-4D7A-88BC-8087BB85A9D8}" destId="{B553BE0C-4478-473B-A875-BBE2AC7B8E65}" srcOrd="0" destOrd="0" presId="urn:microsoft.com/office/officeart/2005/8/layout/vList2"/>
    <dgm:cxn modelId="{E6593B5C-8E78-4B1A-8E98-D61A0D230A44}" srcId="{466ACA1F-2674-4091-983C-CCCCC65F09EC}" destId="{DF0CC0E1-CD5A-4160-BA86-C445DFD0133E}" srcOrd="3" destOrd="0" parTransId="{8D81D3D0-5A70-49DE-AB43-1EB1D203578F}" sibTransId="{174CB9F8-A12C-4EE8-BC76-5FFDBE507111}"/>
    <dgm:cxn modelId="{4A002365-410B-4FD7-9B3D-A281EA4B94C2}" srcId="{466ACA1F-2674-4091-983C-CCCCC65F09EC}" destId="{05D267AF-50C5-4F67-903B-8133655171E0}" srcOrd="0" destOrd="0" parTransId="{EB01C3F3-22FA-45F1-9527-81E43EC97E7C}" sibTransId="{83B40B8D-FBAB-4878-8822-515523E7AA4B}"/>
    <dgm:cxn modelId="{76602B58-380E-4B40-B761-B686AB2D9EAD}" type="presOf" srcId="{4E4AD587-AA2B-4ECB-85C5-8D890F9CBAC4}" destId="{21737EE9-A4DB-4A73-BA27-384E361A5B33}" srcOrd="0" destOrd="0" presId="urn:microsoft.com/office/officeart/2005/8/layout/vList2"/>
    <dgm:cxn modelId="{16169C7B-AB36-482C-BCDB-DE7D3CDB63F8}" srcId="{466ACA1F-2674-4091-983C-CCCCC65F09EC}" destId="{FBCDA719-15F8-4D7A-88BC-8087BB85A9D8}" srcOrd="2" destOrd="0" parTransId="{E803DD36-14A4-4E0E-B356-0BA8D4559F78}" sibTransId="{FBF5D42B-E133-497D-A756-750EE8063718}"/>
    <dgm:cxn modelId="{5FD7C585-0DAF-415F-B0E7-4AEF474D776A}" srcId="{466ACA1F-2674-4091-983C-CCCCC65F09EC}" destId="{4E4AD587-AA2B-4ECB-85C5-8D890F9CBAC4}" srcOrd="1" destOrd="0" parTransId="{D9B18EAA-035E-4D1E-A83A-5F33127FE16F}" sibTransId="{E6C9EB29-DD71-4B97-8640-42DA3D86026B}"/>
    <dgm:cxn modelId="{165CE1AC-9F64-439E-A14F-AE1F9C81B13C}" type="presOf" srcId="{DF0CC0E1-CD5A-4160-BA86-C445DFD0133E}" destId="{771FCB86-99D5-47E5-9EDC-B44FF27B66BD}" srcOrd="0" destOrd="0" presId="urn:microsoft.com/office/officeart/2005/8/layout/vList2"/>
    <dgm:cxn modelId="{E43108B4-5EE4-4D25-99BC-A840C896EBCE}" type="presOf" srcId="{05D267AF-50C5-4F67-903B-8133655171E0}" destId="{E80461E1-0514-4B98-A749-4A9D427A5773}" srcOrd="0" destOrd="0" presId="urn:microsoft.com/office/officeart/2005/8/layout/vList2"/>
    <dgm:cxn modelId="{C50A7EE7-C5D9-4003-ABA5-400FBCA598C8}" type="presOf" srcId="{466ACA1F-2674-4091-983C-CCCCC65F09EC}" destId="{F38C7ABF-77C2-4BAE-B6D3-18C24801A0B4}" srcOrd="0" destOrd="0" presId="urn:microsoft.com/office/officeart/2005/8/layout/vList2"/>
    <dgm:cxn modelId="{02B65277-E067-4438-91E7-095598D0BFC4}" type="presParOf" srcId="{F38C7ABF-77C2-4BAE-B6D3-18C24801A0B4}" destId="{E80461E1-0514-4B98-A749-4A9D427A5773}" srcOrd="0" destOrd="0" presId="urn:microsoft.com/office/officeart/2005/8/layout/vList2"/>
    <dgm:cxn modelId="{F93920BD-D6AE-413B-988F-D08E935DFC6E}" type="presParOf" srcId="{F38C7ABF-77C2-4BAE-B6D3-18C24801A0B4}" destId="{3E578F08-4870-4CF9-BCEB-162208D46F3C}" srcOrd="1" destOrd="0" presId="urn:microsoft.com/office/officeart/2005/8/layout/vList2"/>
    <dgm:cxn modelId="{5CED7727-BC14-4395-B021-004B67643C91}" type="presParOf" srcId="{F38C7ABF-77C2-4BAE-B6D3-18C24801A0B4}" destId="{21737EE9-A4DB-4A73-BA27-384E361A5B33}" srcOrd="2" destOrd="0" presId="urn:microsoft.com/office/officeart/2005/8/layout/vList2"/>
    <dgm:cxn modelId="{F9D24F9C-DFA5-4D64-BDB7-C2C94C4A5773}" type="presParOf" srcId="{F38C7ABF-77C2-4BAE-B6D3-18C24801A0B4}" destId="{91511F9C-0564-44D5-9C07-70AD9E24C233}" srcOrd="3" destOrd="0" presId="urn:microsoft.com/office/officeart/2005/8/layout/vList2"/>
    <dgm:cxn modelId="{56ADAB16-F56F-44BA-A98A-7797F40878BA}" type="presParOf" srcId="{F38C7ABF-77C2-4BAE-B6D3-18C24801A0B4}" destId="{B553BE0C-4478-473B-A875-BBE2AC7B8E65}" srcOrd="4" destOrd="0" presId="urn:microsoft.com/office/officeart/2005/8/layout/vList2"/>
    <dgm:cxn modelId="{61E7FBFB-F1C4-4C22-B777-38DF4164694B}" type="presParOf" srcId="{F38C7ABF-77C2-4BAE-B6D3-18C24801A0B4}" destId="{992EA886-2DCA-4BB2-9700-9B07C88DC290}" srcOrd="5" destOrd="0" presId="urn:microsoft.com/office/officeart/2005/8/layout/vList2"/>
    <dgm:cxn modelId="{8850EBA3-380E-457F-B69B-BA7A7E45595F}" type="presParOf" srcId="{F38C7ABF-77C2-4BAE-B6D3-18C24801A0B4}" destId="{771FCB86-99D5-47E5-9EDC-B44FF27B66B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4ACC93F-1045-4606-8A3D-E817ECFE19C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1DCC3F3-1F21-47F6-8254-2D69199F73F0}">
      <dgm:prSet/>
      <dgm:spPr/>
      <dgm:t>
        <a:bodyPr/>
        <a:lstStyle/>
        <a:p>
          <a:r>
            <a:rPr lang="en-GB"/>
            <a:t>Not clear the role between parliament or government. </a:t>
          </a:r>
          <a:endParaRPr lang="en-US"/>
        </a:p>
      </dgm:t>
    </dgm:pt>
    <dgm:pt modelId="{A7F1F06F-BE73-4B86-894E-7F391923D6C8}" type="parTrans" cxnId="{7AD50ADF-83F4-4E6F-A592-87469C0B2744}">
      <dgm:prSet/>
      <dgm:spPr/>
      <dgm:t>
        <a:bodyPr/>
        <a:lstStyle/>
        <a:p>
          <a:endParaRPr lang="en-US"/>
        </a:p>
      </dgm:t>
    </dgm:pt>
    <dgm:pt modelId="{010B1A8D-01E6-4230-B290-B846EF2EA3D1}" type="sibTrans" cxnId="{7AD50ADF-83F4-4E6F-A592-87469C0B2744}">
      <dgm:prSet/>
      <dgm:spPr/>
      <dgm:t>
        <a:bodyPr/>
        <a:lstStyle/>
        <a:p>
          <a:endParaRPr lang="en-US"/>
        </a:p>
      </dgm:t>
    </dgm:pt>
    <dgm:pt modelId="{776DF804-8FA6-4124-9948-0BA4C7420464}">
      <dgm:prSet/>
      <dgm:spPr/>
      <dgm:t>
        <a:bodyPr/>
        <a:lstStyle/>
        <a:p>
          <a:r>
            <a:rPr lang="en-GB"/>
            <a:t>Fixed this in 2002 with a Welsh government. </a:t>
          </a:r>
          <a:endParaRPr lang="en-US"/>
        </a:p>
      </dgm:t>
    </dgm:pt>
    <dgm:pt modelId="{8551F2F1-E9AE-4D8C-9D9D-59E6CA60C7C2}" type="parTrans" cxnId="{4EC19DD8-9691-4F51-AF0C-6FAE8E792861}">
      <dgm:prSet/>
      <dgm:spPr/>
      <dgm:t>
        <a:bodyPr/>
        <a:lstStyle/>
        <a:p>
          <a:endParaRPr lang="en-US"/>
        </a:p>
      </dgm:t>
    </dgm:pt>
    <dgm:pt modelId="{4357C0AB-F13E-4647-ABD6-D432471CBD59}" type="sibTrans" cxnId="{4EC19DD8-9691-4F51-AF0C-6FAE8E792861}">
      <dgm:prSet/>
      <dgm:spPr/>
      <dgm:t>
        <a:bodyPr/>
        <a:lstStyle/>
        <a:p>
          <a:endParaRPr lang="en-US"/>
        </a:p>
      </dgm:t>
    </dgm:pt>
    <dgm:pt modelId="{43C9B170-2A52-4C2D-ABBA-D262F155C38D}">
      <dgm:prSet/>
      <dgm:spPr/>
      <dgm:t>
        <a:bodyPr/>
        <a:lstStyle/>
        <a:p>
          <a:r>
            <a:rPr lang="en-GB"/>
            <a:t>No legal basis (government). </a:t>
          </a:r>
          <a:endParaRPr lang="en-US"/>
        </a:p>
      </dgm:t>
    </dgm:pt>
    <dgm:pt modelId="{EE038B7D-23F1-42E6-950A-367E80068D31}" type="parTrans" cxnId="{B8CD8A5D-AB07-4AD5-BAB9-77397696A7DA}">
      <dgm:prSet/>
      <dgm:spPr/>
      <dgm:t>
        <a:bodyPr/>
        <a:lstStyle/>
        <a:p>
          <a:endParaRPr lang="en-US"/>
        </a:p>
      </dgm:t>
    </dgm:pt>
    <dgm:pt modelId="{35BD513C-78AC-4FBC-982E-B63AB77E8A89}" type="sibTrans" cxnId="{B8CD8A5D-AB07-4AD5-BAB9-77397696A7DA}">
      <dgm:prSet/>
      <dgm:spPr/>
      <dgm:t>
        <a:bodyPr/>
        <a:lstStyle/>
        <a:p>
          <a:endParaRPr lang="en-US"/>
        </a:p>
      </dgm:t>
    </dgm:pt>
    <dgm:pt modelId="{EE6A7E02-FA1C-4800-98B3-334DD2A07BE3}">
      <dgm:prSet/>
      <dgm:spPr/>
      <dgm:t>
        <a:bodyPr/>
        <a:lstStyle/>
        <a:p>
          <a:r>
            <a:rPr lang="en-GB"/>
            <a:t>So further change was needed. </a:t>
          </a:r>
          <a:endParaRPr lang="en-US"/>
        </a:p>
      </dgm:t>
    </dgm:pt>
    <dgm:pt modelId="{95F52C83-0ADB-4615-A48E-2B70BEFDDD7B}" type="parTrans" cxnId="{674CFD57-6B44-4239-97BB-3ADA5F0D30E6}">
      <dgm:prSet/>
      <dgm:spPr/>
      <dgm:t>
        <a:bodyPr/>
        <a:lstStyle/>
        <a:p>
          <a:endParaRPr lang="en-US"/>
        </a:p>
      </dgm:t>
    </dgm:pt>
    <dgm:pt modelId="{F2463BE1-4902-49DF-8BAD-57588B5F76D8}" type="sibTrans" cxnId="{674CFD57-6B44-4239-97BB-3ADA5F0D30E6}">
      <dgm:prSet/>
      <dgm:spPr/>
      <dgm:t>
        <a:bodyPr/>
        <a:lstStyle/>
        <a:p>
          <a:endParaRPr lang="en-US"/>
        </a:p>
      </dgm:t>
    </dgm:pt>
    <dgm:pt modelId="{BF5C2F9A-15F7-4808-A6E4-E79A98568006}" type="pres">
      <dgm:prSet presAssocID="{04ACC93F-1045-4606-8A3D-E817ECFE19CF}" presName="linear" presStyleCnt="0">
        <dgm:presLayoutVars>
          <dgm:animLvl val="lvl"/>
          <dgm:resizeHandles val="exact"/>
        </dgm:presLayoutVars>
      </dgm:prSet>
      <dgm:spPr/>
    </dgm:pt>
    <dgm:pt modelId="{483B961A-6187-4AAE-A89E-C165A76C5631}" type="pres">
      <dgm:prSet presAssocID="{71DCC3F3-1F21-47F6-8254-2D69199F73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D19BE4B-2293-40EA-ACD1-9C0CA48DCF9A}" type="pres">
      <dgm:prSet presAssocID="{010B1A8D-01E6-4230-B290-B846EF2EA3D1}" presName="spacer" presStyleCnt="0"/>
      <dgm:spPr/>
    </dgm:pt>
    <dgm:pt modelId="{2AC35A5F-131B-407B-9F80-70DF45B01976}" type="pres">
      <dgm:prSet presAssocID="{776DF804-8FA6-4124-9948-0BA4C74204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F74B23E-DD48-4C04-8941-9AC8AF1CC313}" type="pres">
      <dgm:prSet presAssocID="{4357C0AB-F13E-4647-ABD6-D432471CBD59}" presName="spacer" presStyleCnt="0"/>
      <dgm:spPr/>
    </dgm:pt>
    <dgm:pt modelId="{0A61F085-54B6-49BA-8544-0BA000AF9E1C}" type="pres">
      <dgm:prSet presAssocID="{43C9B170-2A52-4C2D-ABBA-D262F155C38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C06EF0-6E0A-4A45-A120-E00002F78276}" type="pres">
      <dgm:prSet presAssocID="{35BD513C-78AC-4FBC-982E-B63AB77E8A89}" presName="spacer" presStyleCnt="0"/>
      <dgm:spPr/>
    </dgm:pt>
    <dgm:pt modelId="{E445FE5D-C6C6-43FA-9D3A-68D08FC95EF5}" type="pres">
      <dgm:prSet presAssocID="{EE6A7E02-FA1C-4800-98B3-334DD2A07BE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3BE6C05-E48E-4F77-B142-BF105A2228B2}" type="presOf" srcId="{71DCC3F3-1F21-47F6-8254-2D69199F73F0}" destId="{483B961A-6187-4AAE-A89E-C165A76C5631}" srcOrd="0" destOrd="0" presId="urn:microsoft.com/office/officeart/2005/8/layout/vList2"/>
    <dgm:cxn modelId="{07BC6B23-F7F7-43F9-9D3D-69DC422D3C00}" type="presOf" srcId="{776DF804-8FA6-4124-9948-0BA4C7420464}" destId="{2AC35A5F-131B-407B-9F80-70DF45B01976}" srcOrd="0" destOrd="0" presId="urn:microsoft.com/office/officeart/2005/8/layout/vList2"/>
    <dgm:cxn modelId="{B8CD8A5D-AB07-4AD5-BAB9-77397696A7DA}" srcId="{04ACC93F-1045-4606-8A3D-E817ECFE19CF}" destId="{43C9B170-2A52-4C2D-ABBA-D262F155C38D}" srcOrd="2" destOrd="0" parTransId="{EE038B7D-23F1-42E6-950A-367E80068D31}" sibTransId="{35BD513C-78AC-4FBC-982E-B63AB77E8A89}"/>
    <dgm:cxn modelId="{07A17C75-A904-461E-9D99-506DED4CCC16}" type="presOf" srcId="{43C9B170-2A52-4C2D-ABBA-D262F155C38D}" destId="{0A61F085-54B6-49BA-8544-0BA000AF9E1C}" srcOrd="0" destOrd="0" presId="urn:microsoft.com/office/officeart/2005/8/layout/vList2"/>
    <dgm:cxn modelId="{674CFD57-6B44-4239-97BB-3ADA5F0D30E6}" srcId="{04ACC93F-1045-4606-8A3D-E817ECFE19CF}" destId="{EE6A7E02-FA1C-4800-98B3-334DD2A07BE3}" srcOrd="3" destOrd="0" parTransId="{95F52C83-0ADB-4615-A48E-2B70BEFDDD7B}" sibTransId="{F2463BE1-4902-49DF-8BAD-57588B5F76D8}"/>
    <dgm:cxn modelId="{6A8D2498-B801-477C-9629-2F8090636D9B}" type="presOf" srcId="{EE6A7E02-FA1C-4800-98B3-334DD2A07BE3}" destId="{E445FE5D-C6C6-43FA-9D3A-68D08FC95EF5}" srcOrd="0" destOrd="0" presId="urn:microsoft.com/office/officeart/2005/8/layout/vList2"/>
    <dgm:cxn modelId="{D0C9A1C8-E62E-4FBB-B126-BB85042C82E4}" type="presOf" srcId="{04ACC93F-1045-4606-8A3D-E817ECFE19CF}" destId="{BF5C2F9A-15F7-4808-A6E4-E79A98568006}" srcOrd="0" destOrd="0" presId="urn:microsoft.com/office/officeart/2005/8/layout/vList2"/>
    <dgm:cxn modelId="{4EC19DD8-9691-4F51-AF0C-6FAE8E792861}" srcId="{04ACC93F-1045-4606-8A3D-E817ECFE19CF}" destId="{776DF804-8FA6-4124-9948-0BA4C7420464}" srcOrd="1" destOrd="0" parTransId="{8551F2F1-E9AE-4D8C-9D9D-59E6CA60C7C2}" sibTransId="{4357C0AB-F13E-4647-ABD6-D432471CBD59}"/>
    <dgm:cxn modelId="{7AD50ADF-83F4-4E6F-A592-87469C0B2744}" srcId="{04ACC93F-1045-4606-8A3D-E817ECFE19CF}" destId="{71DCC3F3-1F21-47F6-8254-2D69199F73F0}" srcOrd="0" destOrd="0" parTransId="{A7F1F06F-BE73-4B86-894E-7F391923D6C8}" sibTransId="{010B1A8D-01E6-4230-B290-B846EF2EA3D1}"/>
    <dgm:cxn modelId="{6DCFF31C-DF2C-4C05-AA33-737EA3C9ED28}" type="presParOf" srcId="{BF5C2F9A-15F7-4808-A6E4-E79A98568006}" destId="{483B961A-6187-4AAE-A89E-C165A76C5631}" srcOrd="0" destOrd="0" presId="urn:microsoft.com/office/officeart/2005/8/layout/vList2"/>
    <dgm:cxn modelId="{9FBF8A05-8DE3-4641-86FA-1A876C67D3F6}" type="presParOf" srcId="{BF5C2F9A-15F7-4808-A6E4-E79A98568006}" destId="{5D19BE4B-2293-40EA-ACD1-9C0CA48DCF9A}" srcOrd="1" destOrd="0" presId="urn:microsoft.com/office/officeart/2005/8/layout/vList2"/>
    <dgm:cxn modelId="{3BB77670-4F28-44DF-9CC7-32FBFAA649E0}" type="presParOf" srcId="{BF5C2F9A-15F7-4808-A6E4-E79A98568006}" destId="{2AC35A5F-131B-407B-9F80-70DF45B01976}" srcOrd="2" destOrd="0" presId="urn:microsoft.com/office/officeart/2005/8/layout/vList2"/>
    <dgm:cxn modelId="{0D95C1BE-7062-4E06-A9B6-888824153269}" type="presParOf" srcId="{BF5C2F9A-15F7-4808-A6E4-E79A98568006}" destId="{FF74B23E-DD48-4C04-8941-9AC8AF1CC313}" srcOrd="3" destOrd="0" presId="urn:microsoft.com/office/officeart/2005/8/layout/vList2"/>
    <dgm:cxn modelId="{D1B75574-9006-4DBB-9B79-6801BAF04FEA}" type="presParOf" srcId="{BF5C2F9A-15F7-4808-A6E4-E79A98568006}" destId="{0A61F085-54B6-49BA-8544-0BA000AF9E1C}" srcOrd="4" destOrd="0" presId="urn:microsoft.com/office/officeart/2005/8/layout/vList2"/>
    <dgm:cxn modelId="{4B772D72-FF65-4F69-8F4B-DBD8C8790163}" type="presParOf" srcId="{BF5C2F9A-15F7-4808-A6E4-E79A98568006}" destId="{01C06EF0-6E0A-4A45-A120-E00002F78276}" srcOrd="5" destOrd="0" presId="urn:microsoft.com/office/officeart/2005/8/layout/vList2"/>
    <dgm:cxn modelId="{87121235-4642-4FAA-B638-9BE6894E077A}" type="presParOf" srcId="{BF5C2F9A-15F7-4808-A6E4-E79A98568006}" destId="{E445FE5D-C6C6-43FA-9D3A-68D08FC95EF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D2A7BB2-FC8B-4246-A495-DA5D313B130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742790-4FCD-416D-8A15-51A6806ED1E6}">
      <dgm:prSet/>
      <dgm:spPr/>
      <dgm:t>
        <a:bodyPr/>
        <a:lstStyle/>
        <a:p>
          <a:r>
            <a:rPr lang="en-GB"/>
            <a:t>Government of Wales Act 1998 not good enough for a number of reasons. </a:t>
          </a:r>
          <a:endParaRPr lang="en-US"/>
        </a:p>
      </dgm:t>
    </dgm:pt>
    <dgm:pt modelId="{11E0FF75-4353-4AB6-A124-5C0907B3C519}" type="parTrans" cxnId="{45D1532C-67BA-408D-8A04-0CE4874174EB}">
      <dgm:prSet/>
      <dgm:spPr/>
      <dgm:t>
        <a:bodyPr/>
        <a:lstStyle/>
        <a:p>
          <a:endParaRPr lang="en-US"/>
        </a:p>
      </dgm:t>
    </dgm:pt>
    <dgm:pt modelId="{A6468C07-07C4-4A44-9C58-3E7902406D84}" type="sibTrans" cxnId="{45D1532C-67BA-408D-8A04-0CE4874174EB}">
      <dgm:prSet/>
      <dgm:spPr/>
      <dgm:t>
        <a:bodyPr/>
        <a:lstStyle/>
        <a:p>
          <a:endParaRPr lang="en-US"/>
        </a:p>
      </dgm:t>
    </dgm:pt>
    <dgm:pt modelId="{2EB75CB1-D895-4DBA-B685-91CB44DD8328}">
      <dgm:prSet/>
      <dgm:spPr/>
      <dgm:t>
        <a:bodyPr/>
        <a:lstStyle/>
        <a:p>
          <a:r>
            <a:rPr lang="en-GB"/>
            <a:t>No accountable government. </a:t>
          </a:r>
          <a:endParaRPr lang="en-US"/>
        </a:p>
      </dgm:t>
    </dgm:pt>
    <dgm:pt modelId="{52AE7318-8AFB-4742-8498-A55B9786A9D4}" type="parTrans" cxnId="{4069A22B-722D-4F80-A253-7D7E54741AB5}">
      <dgm:prSet/>
      <dgm:spPr/>
      <dgm:t>
        <a:bodyPr/>
        <a:lstStyle/>
        <a:p>
          <a:endParaRPr lang="en-US"/>
        </a:p>
      </dgm:t>
    </dgm:pt>
    <dgm:pt modelId="{FBB206AA-BDDF-4938-9A00-206D1AAF3ABF}" type="sibTrans" cxnId="{4069A22B-722D-4F80-A253-7D7E54741AB5}">
      <dgm:prSet/>
      <dgm:spPr/>
      <dgm:t>
        <a:bodyPr/>
        <a:lstStyle/>
        <a:p>
          <a:endParaRPr lang="en-US"/>
        </a:p>
      </dgm:t>
    </dgm:pt>
    <dgm:pt modelId="{B9DFD48C-0755-4076-AC72-0B8FE8F54942}">
      <dgm:prSet/>
      <dgm:spPr/>
      <dgm:t>
        <a:bodyPr/>
        <a:lstStyle/>
        <a:p>
          <a:r>
            <a:rPr lang="en-GB"/>
            <a:t>So reform was needed. </a:t>
          </a:r>
          <a:endParaRPr lang="en-US"/>
        </a:p>
      </dgm:t>
    </dgm:pt>
    <dgm:pt modelId="{F905AE6D-18B9-4981-A8F9-0F7BA663FE8A}" type="parTrans" cxnId="{C76C11D1-4609-45AF-AF88-8FC79351F03B}">
      <dgm:prSet/>
      <dgm:spPr/>
      <dgm:t>
        <a:bodyPr/>
        <a:lstStyle/>
        <a:p>
          <a:endParaRPr lang="en-US"/>
        </a:p>
      </dgm:t>
    </dgm:pt>
    <dgm:pt modelId="{AB12105D-D1A7-4378-BEED-2BAF2CCDADA1}" type="sibTrans" cxnId="{C76C11D1-4609-45AF-AF88-8FC79351F03B}">
      <dgm:prSet/>
      <dgm:spPr/>
      <dgm:t>
        <a:bodyPr/>
        <a:lstStyle/>
        <a:p>
          <a:endParaRPr lang="en-US"/>
        </a:p>
      </dgm:t>
    </dgm:pt>
    <dgm:pt modelId="{5DB98D8B-FA68-49C8-A5F8-D894579558CC}">
      <dgm:prSet/>
      <dgm:spPr/>
      <dgm:t>
        <a:bodyPr/>
        <a:lstStyle/>
        <a:p>
          <a:r>
            <a:rPr lang="en-GB"/>
            <a:t>White paper; better governence for Wales. </a:t>
          </a:r>
          <a:endParaRPr lang="en-US"/>
        </a:p>
      </dgm:t>
    </dgm:pt>
    <dgm:pt modelId="{4F627F0B-2210-4FF9-9CA7-6D6972EDCD23}" type="parTrans" cxnId="{03E00423-9CED-44D8-AE55-23AF2301781D}">
      <dgm:prSet/>
      <dgm:spPr/>
      <dgm:t>
        <a:bodyPr/>
        <a:lstStyle/>
        <a:p>
          <a:endParaRPr lang="en-US"/>
        </a:p>
      </dgm:t>
    </dgm:pt>
    <dgm:pt modelId="{BDB036BB-6FED-4B54-B907-A952EC5C1668}" type="sibTrans" cxnId="{03E00423-9CED-44D8-AE55-23AF2301781D}">
      <dgm:prSet/>
      <dgm:spPr/>
      <dgm:t>
        <a:bodyPr/>
        <a:lstStyle/>
        <a:p>
          <a:endParaRPr lang="en-US"/>
        </a:p>
      </dgm:t>
    </dgm:pt>
    <dgm:pt modelId="{62DFEA38-90D9-442F-A8F3-04BF493CB904}" type="pres">
      <dgm:prSet presAssocID="{3D2A7BB2-FC8B-4246-A495-DA5D313B1302}" presName="linear" presStyleCnt="0">
        <dgm:presLayoutVars>
          <dgm:animLvl val="lvl"/>
          <dgm:resizeHandles val="exact"/>
        </dgm:presLayoutVars>
      </dgm:prSet>
      <dgm:spPr/>
    </dgm:pt>
    <dgm:pt modelId="{ED253A90-D0BD-4761-B834-99E38831AAF9}" type="pres">
      <dgm:prSet presAssocID="{20742790-4FCD-416D-8A15-51A6806ED1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048772B-9B52-4206-9732-AA884D35C162}" type="pres">
      <dgm:prSet presAssocID="{A6468C07-07C4-4A44-9C58-3E7902406D84}" presName="spacer" presStyleCnt="0"/>
      <dgm:spPr/>
    </dgm:pt>
    <dgm:pt modelId="{08FB9EC1-B08C-4642-9DCA-15D7CFE0B424}" type="pres">
      <dgm:prSet presAssocID="{2EB75CB1-D895-4DBA-B685-91CB44DD832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6EDCDD-26F1-444A-99BA-316B61BF383B}" type="pres">
      <dgm:prSet presAssocID="{FBB206AA-BDDF-4938-9A00-206D1AAF3ABF}" presName="spacer" presStyleCnt="0"/>
      <dgm:spPr/>
    </dgm:pt>
    <dgm:pt modelId="{4AB8B57B-06AA-4908-ADDF-746E43BA5648}" type="pres">
      <dgm:prSet presAssocID="{B9DFD48C-0755-4076-AC72-0B8FE8F5494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37CEB6-F00A-4E7E-961C-FE5A2E463007}" type="pres">
      <dgm:prSet presAssocID="{AB12105D-D1A7-4378-BEED-2BAF2CCDADA1}" presName="spacer" presStyleCnt="0"/>
      <dgm:spPr/>
    </dgm:pt>
    <dgm:pt modelId="{32B975A2-9E5E-493E-B949-0411550BC6A1}" type="pres">
      <dgm:prSet presAssocID="{5DB98D8B-FA68-49C8-A5F8-D894579558C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3E00423-9CED-44D8-AE55-23AF2301781D}" srcId="{3D2A7BB2-FC8B-4246-A495-DA5D313B1302}" destId="{5DB98D8B-FA68-49C8-A5F8-D894579558CC}" srcOrd="3" destOrd="0" parTransId="{4F627F0B-2210-4FF9-9CA7-6D6972EDCD23}" sibTransId="{BDB036BB-6FED-4B54-B907-A952EC5C1668}"/>
    <dgm:cxn modelId="{ECC27024-5081-412D-A46D-1C70217D174E}" type="presOf" srcId="{3D2A7BB2-FC8B-4246-A495-DA5D313B1302}" destId="{62DFEA38-90D9-442F-A8F3-04BF493CB904}" srcOrd="0" destOrd="0" presId="urn:microsoft.com/office/officeart/2005/8/layout/vList2"/>
    <dgm:cxn modelId="{4069A22B-722D-4F80-A253-7D7E54741AB5}" srcId="{3D2A7BB2-FC8B-4246-A495-DA5D313B1302}" destId="{2EB75CB1-D895-4DBA-B685-91CB44DD8328}" srcOrd="1" destOrd="0" parTransId="{52AE7318-8AFB-4742-8498-A55B9786A9D4}" sibTransId="{FBB206AA-BDDF-4938-9A00-206D1AAF3ABF}"/>
    <dgm:cxn modelId="{45D1532C-67BA-408D-8A04-0CE4874174EB}" srcId="{3D2A7BB2-FC8B-4246-A495-DA5D313B1302}" destId="{20742790-4FCD-416D-8A15-51A6806ED1E6}" srcOrd="0" destOrd="0" parTransId="{11E0FF75-4353-4AB6-A124-5C0907B3C519}" sibTransId="{A6468C07-07C4-4A44-9C58-3E7902406D84}"/>
    <dgm:cxn modelId="{237B3B6D-3C0A-4880-BDDB-76309A661BD8}" type="presOf" srcId="{B9DFD48C-0755-4076-AC72-0B8FE8F54942}" destId="{4AB8B57B-06AA-4908-ADDF-746E43BA5648}" srcOrd="0" destOrd="0" presId="urn:microsoft.com/office/officeart/2005/8/layout/vList2"/>
    <dgm:cxn modelId="{AA02359B-BAF4-47E0-ABA7-F7703CE730EA}" type="presOf" srcId="{2EB75CB1-D895-4DBA-B685-91CB44DD8328}" destId="{08FB9EC1-B08C-4642-9DCA-15D7CFE0B424}" srcOrd="0" destOrd="0" presId="urn:microsoft.com/office/officeart/2005/8/layout/vList2"/>
    <dgm:cxn modelId="{273EDDAA-E0E7-4E70-836B-C58513C89EA4}" type="presOf" srcId="{20742790-4FCD-416D-8A15-51A6806ED1E6}" destId="{ED253A90-D0BD-4761-B834-99E38831AAF9}" srcOrd="0" destOrd="0" presId="urn:microsoft.com/office/officeart/2005/8/layout/vList2"/>
    <dgm:cxn modelId="{C90508BC-D353-47B2-B73D-661B3839D23F}" type="presOf" srcId="{5DB98D8B-FA68-49C8-A5F8-D894579558CC}" destId="{32B975A2-9E5E-493E-B949-0411550BC6A1}" srcOrd="0" destOrd="0" presId="urn:microsoft.com/office/officeart/2005/8/layout/vList2"/>
    <dgm:cxn modelId="{C76C11D1-4609-45AF-AF88-8FC79351F03B}" srcId="{3D2A7BB2-FC8B-4246-A495-DA5D313B1302}" destId="{B9DFD48C-0755-4076-AC72-0B8FE8F54942}" srcOrd="2" destOrd="0" parTransId="{F905AE6D-18B9-4981-A8F9-0F7BA663FE8A}" sibTransId="{AB12105D-D1A7-4378-BEED-2BAF2CCDADA1}"/>
    <dgm:cxn modelId="{1630B37E-45A4-41DB-B6EE-64429CF1191A}" type="presParOf" srcId="{62DFEA38-90D9-442F-A8F3-04BF493CB904}" destId="{ED253A90-D0BD-4761-B834-99E38831AAF9}" srcOrd="0" destOrd="0" presId="urn:microsoft.com/office/officeart/2005/8/layout/vList2"/>
    <dgm:cxn modelId="{3C57EFA8-7D15-4D62-9593-B49F6CD160FD}" type="presParOf" srcId="{62DFEA38-90D9-442F-A8F3-04BF493CB904}" destId="{2048772B-9B52-4206-9732-AA884D35C162}" srcOrd="1" destOrd="0" presId="urn:microsoft.com/office/officeart/2005/8/layout/vList2"/>
    <dgm:cxn modelId="{4BC50B79-1358-46E5-970D-13620647A273}" type="presParOf" srcId="{62DFEA38-90D9-442F-A8F3-04BF493CB904}" destId="{08FB9EC1-B08C-4642-9DCA-15D7CFE0B424}" srcOrd="2" destOrd="0" presId="urn:microsoft.com/office/officeart/2005/8/layout/vList2"/>
    <dgm:cxn modelId="{3A9CF44F-0BE5-486C-8C18-0F31841BA2AF}" type="presParOf" srcId="{62DFEA38-90D9-442F-A8F3-04BF493CB904}" destId="{066EDCDD-26F1-444A-99BA-316B61BF383B}" srcOrd="3" destOrd="0" presId="urn:microsoft.com/office/officeart/2005/8/layout/vList2"/>
    <dgm:cxn modelId="{93FDD281-E698-435B-83B9-5A00E5FC7583}" type="presParOf" srcId="{62DFEA38-90D9-442F-A8F3-04BF493CB904}" destId="{4AB8B57B-06AA-4908-ADDF-746E43BA5648}" srcOrd="4" destOrd="0" presId="urn:microsoft.com/office/officeart/2005/8/layout/vList2"/>
    <dgm:cxn modelId="{141E3CD6-4663-44F3-991B-4F8755277FA0}" type="presParOf" srcId="{62DFEA38-90D9-442F-A8F3-04BF493CB904}" destId="{8837CEB6-F00A-4E7E-961C-FE5A2E463007}" srcOrd="5" destOrd="0" presId="urn:microsoft.com/office/officeart/2005/8/layout/vList2"/>
    <dgm:cxn modelId="{F8CA3139-4720-4C1E-ABA6-D61842AB24B6}" type="presParOf" srcId="{62DFEA38-90D9-442F-A8F3-04BF493CB904}" destId="{32B975A2-9E5E-493E-B949-0411550BC6A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57C108D-4661-479E-996F-6B87E5C7622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16B5FE4-6421-4A90-96A3-4BBD647D9F88}">
      <dgm:prSet/>
      <dgm:spPr/>
      <dgm:t>
        <a:bodyPr/>
        <a:lstStyle/>
        <a:p>
          <a:r>
            <a:rPr lang="en-GB"/>
            <a:t>Lead to the creation of the Government of Wales Act 2006. </a:t>
          </a:r>
          <a:endParaRPr lang="en-US"/>
        </a:p>
      </dgm:t>
    </dgm:pt>
    <dgm:pt modelId="{BCC7FC16-79B5-487B-9710-A3A2F8350E02}" type="parTrans" cxnId="{4B7582A7-6A13-4822-9FCA-C8B3A4205E33}">
      <dgm:prSet/>
      <dgm:spPr/>
      <dgm:t>
        <a:bodyPr/>
        <a:lstStyle/>
        <a:p>
          <a:endParaRPr lang="en-US"/>
        </a:p>
      </dgm:t>
    </dgm:pt>
    <dgm:pt modelId="{60DC6124-A4C3-4328-B004-DC4715CD777A}" type="sibTrans" cxnId="{4B7582A7-6A13-4822-9FCA-C8B3A4205E33}">
      <dgm:prSet/>
      <dgm:spPr/>
      <dgm:t>
        <a:bodyPr/>
        <a:lstStyle/>
        <a:p>
          <a:endParaRPr lang="en-US"/>
        </a:p>
      </dgm:t>
    </dgm:pt>
    <dgm:pt modelId="{724015BD-80B0-4B87-B908-74557A3BBF9C}">
      <dgm:prSet/>
      <dgm:spPr/>
      <dgm:t>
        <a:bodyPr/>
        <a:lstStyle/>
        <a:p>
          <a:r>
            <a:rPr lang="en-GB"/>
            <a:t>So, the Assembly became parliament. </a:t>
          </a:r>
          <a:endParaRPr lang="en-US"/>
        </a:p>
      </dgm:t>
    </dgm:pt>
    <dgm:pt modelId="{97F62D87-845C-4F91-B02D-F24CF44F7632}" type="parTrans" cxnId="{3D84C67C-449F-4318-9AE2-25BC96DB6948}">
      <dgm:prSet/>
      <dgm:spPr/>
      <dgm:t>
        <a:bodyPr/>
        <a:lstStyle/>
        <a:p>
          <a:endParaRPr lang="en-US"/>
        </a:p>
      </dgm:t>
    </dgm:pt>
    <dgm:pt modelId="{9A33B921-95D5-48EC-9E46-C8F455E0D995}" type="sibTrans" cxnId="{3D84C67C-449F-4318-9AE2-25BC96DB6948}">
      <dgm:prSet/>
      <dgm:spPr/>
      <dgm:t>
        <a:bodyPr/>
        <a:lstStyle/>
        <a:p>
          <a:endParaRPr lang="en-US"/>
        </a:p>
      </dgm:t>
    </dgm:pt>
    <dgm:pt modelId="{B84ACEB8-F02A-4C47-BF60-25572D6DD51A}">
      <dgm:prSet/>
      <dgm:spPr/>
      <dgm:t>
        <a:bodyPr/>
        <a:lstStyle/>
        <a:p>
          <a:r>
            <a:rPr lang="en-GB"/>
            <a:t>Welsh Assembly Government was established. </a:t>
          </a:r>
          <a:endParaRPr lang="en-US"/>
        </a:p>
      </dgm:t>
    </dgm:pt>
    <dgm:pt modelId="{4B075017-BCE9-4A03-9964-A1D3ED4E101C}" type="parTrans" cxnId="{E1FD0DE5-707B-4CF8-8CF7-F4AC0171D7F9}">
      <dgm:prSet/>
      <dgm:spPr/>
      <dgm:t>
        <a:bodyPr/>
        <a:lstStyle/>
        <a:p>
          <a:endParaRPr lang="en-US"/>
        </a:p>
      </dgm:t>
    </dgm:pt>
    <dgm:pt modelId="{830F668A-6C41-48B1-9ECB-DBC9F3977F96}" type="sibTrans" cxnId="{E1FD0DE5-707B-4CF8-8CF7-F4AC0171D7F9}">
      <dgm:prSet/>
      <dgm:spPr/>
      <dgm:t>
        <a:bodyPr/>
        <a:lstStyle/>
        <a:p>
          <a:endParaRPr lang="en-US"/>
        </a:p>
      </dgm:t>
    </dgm:pt>
    <dgm:pt modelId="{04195924-1ABA-42C3-9334-5043740E5D1D}">
      <dgm:prSet/>
      <dgm:spPr/>
      <dgm:t>
        <a:bodyPr/>
        <a:lstStyle/>
        <a:p>
          <a:r>
            <a:rPr lang="en-GB"/>
            <a:t>Research Assembly measures?  </a:t>
          </a:r>
          <a:endParaRPr lang="en-US"/>
        </a:p>
      </dgm:t>
    </dgm:pt>
    <dgm:pt modelId="{95C1B377-EF31-491E-8DD3-19CCB2137A72}" type="parTrans" cxnId="{8A030542-E02A-4D3E-B99E-005D255FB4A3}">
      <dgm:prSet/>
      <dgm:spPr/>
      <dgm:t>
        <a:bodyPr/>
        <a:lstStyle/>
        <a:p>
          <a:endParaRPr lang="en-US"/>
        </a:p>
      </dgm:t>
    </dgm:pt>
    <dgm:pt modelId="{C64ECFAC-7FF2-4691-A4E5-5DC40F578434}" type="sibTrans" cxnId="{8A030542-E02A-4D3E-B99E-005D255FB4A3}">
      <dgm:prSet/>
      <dgm:spPr/>
      <dgm:t>
        <a:bodyPr/>
        <a:lstStyle/>
        <a:p>
          <a:endParaRPr lang="en-US"/>
        </a:p>
      </dgm:t>
    </dgm:pt>
    <dgm:pt modelId="{D637E93E-CF3C-4979-A576-CD6B61B39E10}">
      <dgm:prSet/>
      <dgm:spPr/>
      <dgm:t>
        <a:bodyPr/>
        <a:lstStyle/>
        <a:p>
          <a:r>
            <a:rPr lang="en-GB"/>
            <a:t>No longer an issue with separation of powers. </a:t>
          </a:r>
          <a:endParaRPr lang="en-US"/>
        </a:p>
      </dgm:t>
    </dgm:pt>
    <dgm:pt modelId="{61854C3C-3FB1-453D-83BD-0D10558A924E}" type="parTrans" cxnId="{56EDC15F-C4A9-4D9B-8DED-CA3941F15E22}">
      <dgm:prSet/>
      <dgm:spPr/>
      <dgm:t>
        <a:bodyPr/>
        <a:lstStyle/>
        <a:p>
          <a:endParaRPr lang="en-US"/>
        </a:p>
      </dgm:t>
    </dgm:pt>
    <dgm:pt modelId="{2C0AEBCF-3BD5-47D1-8703-89A0BF4E6075}" type="sibTrans" cxnId="{56EDC15F-C4A9-4D9B-8DED-CA3941F15E22}">
      <dgm:prSet/>
      <dgm:spPr/>
      <dgm:t>
        <a:bodyPr/>
        <a:lstStyle/>
        <a:p>
          <a:endParaRPr lang="en-US"/>
        </a:p>
      </dgm:t>
    </dgm:pt>
    <dgm:pt modelId="{49112ED9-F1AD-448A-A1FD-E88CF56621F2}" type="pres">
      <dgm:prSet presAssocID="{657C108D-4661-479E-996F-6B87E5C76222}" presName="root" presStyleCnt="0">
        <dgm:presLayoutVars>
          <dgm:dir/>
          <dgm:resizeHandles val="exact"/>
        </dgm:presLayoutVars>
      </dgm:prSet>
      <dgm:spPr/>
    </dgm:pt>
    <dgm:pt modelId="{FA425AA5-9592-499F-8CEE-9B24310D8300}" type="pres">
      <dgm:prSet presAssocID="{F16B5FE4-6421-4A90-96A3-4BBD647D9F88}" presName="compNode" presStyleCnt="0"/>
      <dgm:spPr/>
    </dgm:pt>
    <dgm:pt modelId="{E2DFB346-1F99-47DC-9471-6013A030533E}" type="pres">
      <dgm:prSet presAssocID="{F16B5FE4-6421-4A90-96A3-4BBD647D9F88}" presName="bgRect" presStyleLbl="bgShp" presStyleIdx="0" presStyleCnt="5"/>
      <dgm:spPr/>
    </dgm:pt>
    <dgm:pt modelId="{0F98ACF4-E58B-4549-97C1-B574E7E003C8}" type="pres">
      <dgm:prSet presAssocID="{F16B5FE4-6421-4A90-96A3-4BBD647D9F8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BE088E1-138E-4BB2-9B34-3BF6F1F8DC5A}" type="pres">
      <dgm:prSet presAssocID="{F16B5FE4-6421-4A90-96A3-4BBD647D9F88}" presName="spaceRect" presStyleCnt="0"/>
      <dgm:spPr/>
    </dgm:pt>
    <dgm:pt modelId="{17986E11-13CB-48F5-A370-73966BB1251B}" type="pres">
      <dgm:prSet presAssocID="{F16B5FE4-6421-4A90-96A3-4BBD647D9F88}" presName="parTx" presStyleLbl="revTx" presStyleIdx="0" presStyleCnt="5">
        <dgm:presLayoutVars>
          <dgm:chMax val="0"/>
          <dgm:chPref val="0"/>
        </dgm:presLayoutVars>
      </dgm:prSet>
      <dgm:spPr/>
    </dgm:pt>
    <dgm:pt modelId="{A9F14BC6-B653-4C76-AD60-A8B8E1A7A6A4}" type="pres">
      <dgm:prSet presAssocID="{60DC6124-A4C3-4328-B004-DC4715CD777A}" presName="sibTrans" presStyleCnt="0"/>
      <dgm:spPr/>
    </dgm:pt>
    <dgm:pt modelId="{90EBCF00-FB02-4557-91C1-154DE06A27D5}" type="pres">
      <dgm:prSet presAssocID="{724015BD-80B0-4B87-B908-74557A3BBF9C}" presName="compNode" presStyleCnt="0"/>
      <dgm:spPr/>
    </dgm:pt>
    <dgm:pt modelId="{AA557653-CCBC-4FA2-BB12-668E9CAC0A09}" type="pres">
      <dgm:prSet presAssocID="{724015BD-80B0-4B87-B908-74557A3BBF9C}" presName="bgRect" presStyleLbl="bgShp" presStyleIdx="1" presStyleCnt="5"/>
      <dgm:spPr/>
    </dgm:pt>
    <dgm:pt modelId="{57045D30-2315-4FAB-B3A6-6E6FAE78740A}" type="pres">
      <dgm:prSet presAssocID="{724015BD-80B0-4B87-B908-74557A3BBF9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9927555-360C-46E6-918F-02F7176F6A44}" type="pres">
      <dgm:prSet presAssocID="{724015BD-80B0-4B87-B908-74557A3BBF9C}" presName="spaceRect" presStyleCnt="0"/>
      <dgm:spPr/>
    </dgm:pt>
    <dgm:pt modelId="{5D9D4E17-4877-4819-8160-28CBCD4FFBB8}" type="pres">
      <dgm:prSet presAssocID="{724015BD-80B0-4B87-B908-74557A3BBF9C}" presName="parTx" presStyleLbl="revTx" presStyleIdx="1" presStyleCnt="5">
        <dgm:presLayoutVars>
          <dgm:chMax val="0"/>
          <dgm:chPref val="0"/>
        </dgm:presLayoutVars>
      </dgm:prSet>
      <dgm:spPr/>
    </dgm:pt>
    <dgm:pt modelId="{C4478569-A370-4DEB-8195-86780711E433}" type="pres">
      <dgm:prSet presAssocID="{9A33B921-95D5-48EC-9E46-C8F455E0D995}" presName="sibTrans" presStyleCnt="0"/>
      <dgm:spPr/>
    </dgm:pt>
    <dgm:pt modelId="{3B9851AC-A00B-4FF8-9709-4CCF4F2B4258}" type="pres">
      <dgm:prSet presAssocID="{B84ACEB8-F02A-4C47-BF60-25572D6DD51A}" presName="compNode" presStyleCnt="0"/>
      <dgm:spPr/>
    </dgm:pt>
    <dgm:pt modelId="{AC762447-7E5F-470F-8553-A8B3A35A55DC}" type="pres">
      <dgm:prSet presAssocID="{B84ACEB8-F02A-4C47-BF60-25572D6DD51A}" presName="bgRect" presStyleLbl="bgShp" presStyleIdx="2" presStyleCnt="5"/>
      <dgm:spPr/>
    </dgm:pt>
    <dgm:pt modelId="{4ED408F8-F7FC-48AA-9FFD-5A8FF43790DE}" type="pres">
      <dgm:prSet presAssocID="{B84ACEB8-F02A-4C47-BF60-25572D6DD5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508834F6-1FB4-4C80-AC1E-423FF8E0BB00}" type="pres">
      <dgm:prSet presAssocID="{B84ACEB8-F02A-4C47-BF60-25572D6DD51A}" presName="spaceRect" presStyleCnt="0"/>
      <dgm:spPr/>
    </dgm:pt>
    <dgm:pt modelId="{93ACED25-FC1C-44F2-919E-1BC7BA4CDDE1}" type="pres">
      <dgm:prSet presAssocID="{B84ACEB8-F02A-4C47-BF60-25572D6DD51A}" presName="parTx" presStyleLbl="revTx" presStyleIdx="2" presStyleCnt="5">
        <dgm:presLayoutVars>
          <dgm:chMax val="0"/>
          <dgm:chPref val="0"/>
        </dgm:presLayoutVars>
      </dgm:prSet>
      <dgm:spPr/>
    </dgm:pt>
    <dgm:pt modelId="{4D311E09-0F9B-4C27-BA89-0ED5B84F5A16}" type="pres">
      <dgm:prSet presAssocID="{830F668A-6C41-48B1-9ECB-DBC9F3977F96}" presName="sibTrans" presStyleCnt="0"/>
      <dgm:spPr/>
    </dgm:pt>
    <dgm:pt modelId="{4C8DD7F4-8D1C-4AE6-B3F9-7EE39E09B5EB}" type="pres">
      <dgm:prSet presAssocID="{04195924-1ABA-42C3-9334-5043740E5D1D}" presName="compNode" presStyleCnt="0"/>
      <dgm:spPr/>
    </dgm:pt>
    <dgm:pt modelId="{4969A2E0-D0BF-425A-9FE9-ACC4FC3E7BED}" type="pres">
      <dgm:prSet presAssocID="{04195924-1ABA-42C3-9334-5043740E5D1D}" presName="bgRect" presStyleLbl="bgShp" presStyleIdx="3" presStyleCnt="5"/>
      <dgm:spPr/>
    </dgm:pt>
    <dgm:pt modelId="{DA7139EF-6FA7-47F8-880D-94DDEC07F89F}" type="pres">
      <dgm:prSet presAssocID="{04195924-1ABA-42C3-9334-5043740E5D1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DC6C229F-42EB-48B3-BADB-E73CAE69DC86}" type="pres">
      <dgm:prSet presAssocID="{04195924-1ABA-42C3-9334-5043740E5D1D}" presName="spaceRect" presStyleCnt="0"/>
      <dgm:spPr/>
    </dgm:pt>
    <dgm:pt modelId="{3A8EAF5B-717D-4723-B27D-FBC7A6296307}" type="pres">
      <dgm:prSet presAssocID="{04195924-1ABA-42C3-9334-5043740E5D1D}" presName="parTx" presStyleLbl="revTx" presStyleIdx="3" presStyleCnt="5">
        <dgm:presLayoutVars>
          <dgm:chMax val="0"/>
          <dgm:chPref val="0"/>
        </dgm:presLayoutVars>
      </dgm:prSet>
      <dgm:spPr/>
    </dgm:pt>
    <dgm:pt modelId="{C3D4DBB7-AC76-47F0-A9E3-E7D56055BB77}" type="pres">
      <dgm:prSet presAssocID="{C64ECFAC-7FF2-4691-A4E5-5DC40F578434}" presName="sibTrans" presStyleCnt="0"/>
      <dgm:spPr/>
    </dgm:pt>
    <dgm:pt modelId="{DCF5D813-2678-4329-9BAD-6E7613502C89}" type="pres">
      <dgm:prSet presAssocID="{D637E93E-CF3C-4979-A576-CD6B61B39E10}" presName="compNode" presStyleCnt="0"/>
      <dgm:spPr/>
    </dgm:pt>
    <dgm:pt modelId="{14296484-0FFB-4D22-9CDC-440E2F81A331}" type="pres">
      <dgm:prSet presAssocID="{D637E93E-CF3C-4979-A576-CD6B61B39E10}" presName="bgRect" presStyleLbl="bgShp" presStyleIdx="4" presStyleCnt="5"/>
      <dgm:spPr/>
    </dgm:pt>
    <dgm:pt modelId="{2A49D0CA-09A1-447D-ABFC-70604DDB3D86}" type="pres">
      <dgm:prSet presAssocID="{D637E93E-CF3C-4979-A576-CD6B61B39E1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7D12F9B6-FE83-4BE1-8F89-9E0006A97966}" type="pres">
      <dgm:prSet presAssocID="{D637E93E-CF3C-4979-A576-CD6B61B39E10}" presName="spaceRect" presStyleCnt="0"/>
      <dgm:spPr/>
    </dgm:pt>
    <dgm:pt modelId="{C7E9C5FE-A40D-487F-841C-982F9DAA7094}" type="pres">
      <dgm:prSet presAssocID="{D637E93E-CF3C-4979-A576-CD6B61B39E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420705F-D3AB-4093-8EC7-D36683905B45}" type="presOf" srcId="{04195924-1ABA-42C3-9334-5043740E5D1D}" destId="{3A8EAF5B-717D-4723-B27D-FBC7A6296307}" srcOrd="0" destOrd="0" presId="urn:microsoft.com/office/officeart/2018/2/layout/IconVerticalSolidList"/>
    <dgm:cxn modelId="{56EDC15F-C4A9-4D9B-8DED-CA3941F15E22}" srcId="{657C108D-4661-479E-996F-6B87E5C76222}" destId="{D637E93E-CF3C-4979-A576-CD6B61B39E10}" srcOrd="4" destOrd="0" parTransId="{61854C3C-3FB1-453D-83BD-0D10558A924E}" sibTransId="{2C0AEBCF-3BD5-47D1-8703-89A0BF4E6075}"/>
    <dgm:cxn modelId="{8A030542-E02A-4D3E-B99E-005D255FB4A3}" srcId="{657C108D-4661-479E-996F-6B87E5C76222}" destId="{04195924-1ABA-42C3-9334-5043740E5D1D}" srcOrd="3" destOrd="0" parTransId="{95C1B377-EF31-491E-8DD3-19CCB2137A72}" sibTransId="{C64ECFAC-7FF2-4691-A4E5-5DC40F578434}"/>
    <dgm:cxn modelId="{3D84C67C-449F-4318-9AE2-25BC96DB6948}" srcId="{657C108D-4661-479E-996F-6B87E5C76222}" destId="{724015BD-80B0-4B87-B908-74557A3BBF9C}" srcOrd="1" destOrd="0" parTransId="{97F62D87-845C-4F91-B02D-F24CF44F7632}" sibTransId="{9A33B921-95D5-48EC-9E46-C8F455E0D995}"/>
    <dgm:cxn modelId="{85F6367F-95D5-4E5D-A905-29BF971F020B}" type="presOf" srcId="{724015BD-80B0-4B87-B908-74557A3BBF9C}" destId="{5D9D4E17-4877-4819-8160-28CBCD4FFBB8}" srcOrd="0" destOrd="0" presId="urn:microsoft.com/office/officeart/2018/2/layout/IconVerticalSolidList"/>
    <dgm:cxn modelId="{4B7582A7-6A13-4822-9FCA-C8B3A4205E33}" srcId="{657C108D-4661-479E-996F-6B87E5C76222}" destId="{F16B5FE4-6421-4A90-96A3-4BBD647D9F88}" srcOrd="0" destOrd="0" parTransId="{BCC7FC16-79B5-487B-9710-A3A2F8350E02}" sibTransId="{60DC6124-A4C3-4328-B004-DC4715CD777A}"/>
    <dgm:cxn modelId="{D2CC51B4-6B12-4F01-8DD0-E9E643C69820}" type="presOf" srcId="{D637E93E-CF3C-4979-A576-CD6B61B39E10}" destId="{C7E9C5FE-A40D-487F-841C-982F9DAA7094}" srcOrd="0" destOrd="0" presId="urn:microsoft.com/office/officeart/2018/2/layout/IconVerticalSolidList"/>
    <dgm:cxn modelId="{DEC9F3B8-F5C3-4C25-9885-B4892E72C215}" type="presOf" srcId="{F16B5FE4-6421-4A90-96A3-4BBD647D9F88}" destId="{17986E11-13CB-48F5-A370-73966BB1251B}" srcOrd="0" destOrd="0" presId="urn:microsoft.com/office/officeart/2018/2/layout/IconVerticalSolidList"/>
    <dgm:cxn modelId="{A460B6D8-1A48-4FB7-ACB1-04C6123FFEC6}" type="presOf" srcId="{657C108D-4661-479E-996F-6B87E5C76222}" destId="{49112ED9-F1AD-448A-A1FD-E88CF56621F2}" srcOrd="0" destOrd="0" presId="urn:microsoft.com/office/officeart/2018/2/layout/IconVerticalSolidList"/>
    <dgm:cxn modelId="{E1FD0DE5-707B-4CF8-8CF7-F4AC0171D7F9}" srcId="{657C108D-4661-479E-996F-6B87E5C76222}" destId="{B84ACEB8-F02A-4C47-BF60-25572D6DD51A}" srcOrd="2" destOrd="0" parTransId="{4B075017-BCE9-4A03-9964-A1D3ED4E101C}" sibTransId="{830F668A-6C41-48B1-9ECB-DBC9F3977F96}"/>
    <dgm:cxn modelId="{5432BCE7-FF30-4E0A-8D81-44980A4AD1D4}" type="presOf" srcId="{B84ACEB8-F02A-4C47-BF60-25572D6DD51A}" destId="{93ACED25-FC1C-44F2-919E-1BC7BA4CDDE1}" srcOrd="0" destOrd="0" presId="urn:microsoft.com/office/officeart/2018/2/layout/IconVerticalSolidList"/>
    <dgm:cxn modelId="{3C0D6487-7F05-4484-9C2D-ED57DB0CEAF1}" type="presParOf" srcId="{49112ED9-F1AD-448A-A1FD-E88CF56621F2}" destId="{FA425AA5-9592-499F-8CEE-9B24310D8300}" srcOrd="0" destOrd="0" presId="urn:microsoft.com/office/officeart/2018/2/layout/IconVerticalSolidList"/>
    <dgm:cxn modelId="{69083E75-AD8C-47E9-8466-EE8EDF08D33A}" type="presParOf" srcId="{FA425AA5-9592-499F-8CEE-9B24310D8300}" destId="{E2DFB346-1F99-47DC-9471-6013A030533E}" srcOrd="0" destOrd="0" presId="urn:microsoft.com/office/officeart/2018/2/layout/IconVerticalSolidList"/>
    <dgm:cxn modelId="{6D5B764A-53B5-4000-B91F-20DA59C86A08}" type="presParOf" srcId="{FA425AA5-9592-499F-8CEE-9B24310D8300}" destId="{0F98ACF4-E58B-4549-97C1-B574E7E003C8}" srcOrd="1" destOrd="0" presId="urn:microsoft.com/office/officeart/2018/2/layout/IconVerticalSolidList"/>
    <dgm:cxn modelId="{8F0CBA6D-2D24-467D-B4C1-6391C8C42682}" type="presParOf" srcId="{FA425AA5-9592-499F-8CEE-9B24310D8300}" destId="{0BE088E1-138E-4BB2-9B34-3BF6F1F8DC5A}" srcOrd="2" destOrd="0" presId="urn:microsoft.com/office/officeart/2018/2/layout/IconVerticalSolidList"/>
    <dgm:cxn modelId="{473C578D-5999-4542-9AB3-0232D9F3D0EE}" type="presParOf" srcId="{FA425AA5-9592-499F-8CEE-9B24310D8300}" destId="{17986E11-13CB-48F5-A370-73966BB1251B}" srcOrd="3" destOrd="0" presId="urn:microsoft.com/office/officeart/2018/2/layout/IconVerticalSolidList"/>
    <dgm:cxn modelId="{5B314D3C-E3A5-4E4E-95FF-94554D6C89ED}" type="presParOf" srcId="{49112ED9-F1AD-448A-A1FD-E88CF56621F2}" destId="{A9F14BC6-B653-4C76-AD60-A8B8E1A7A6A4}" srcOrd="1" destOrd="0" presId="urn:microsoft.com/office/officeart/2018/2/layout/IconVerticalSolidList"/>
    <dgm:cxn modelId="{FDC59B5C-8181-4FF3-B95B-85769BB3DF6C}" type="presParOf" srcId="{49112ED9-F1AD-448A-A1FD-E88CF56621F2}" destId="{90EBCF00-FB02-4557-91C1-154DE06A27D5}" srcOrd="2" destOrd="0" presId="urn:microsoft.com/office/officeart/2018/2/layout/IconVerticalSolidList"/>
    <dgm:cxn modelId="{06A2E1D6-0F56-41F4-BEB3-143AEAED2AD2}" type="presParOf" srcId="{90EBCF00-FB02-4557-91C1-154DE06A27D5}" destId="{AA557653-CCBC-4FA2-BB12-668E9CAC0A09}" srcOrd="0" destOrd="0" presId="urn:microsoft.com/office/officeart/2018/2/layout/IconVerticalSolidList"/>
    <dgm:cxn modelId="{09386AB6-2D80-4194-B828-5B9FB2139C35}" type="presParOf" srcId="{90EBCF00-FB02-4557-91C1-154DE06A27D5}" destId="{57045D30-2315-4FAB-B3A6-6E6FAE78740A}" srcOrd="1" destOrd="0" presId="urn:microsoft.com/office/officeart/2018/2/layout/IconVerticalSolidList"/>
    <dgm:cxn modelId="{7F1D0AB3-466D-479F-A5B3-E177BD86FFE3}" type="presParOf" srcId="{90EBCF00-FB02-4557-91C1-154DE06A27D5}" destId="{A9927555-360C-46E6-918F-02F7176F6A44}" srcOrd="2" destOrd="0" presId="urn:microsoft.com/office/officeart/2018/2/layout/IconVerticalSolidList"/>
    <dgm:cxn modelId="{CE9AA3D2-6629-405E-9DDB-273BB4CBDB47}" type="presParOf" srcId="{90EBCF00-FB02-4557-91C1-154DE06A27D5}" destId="{5D9D4E17-4877-4819-8160-28CBCD4FFBB8}" srcOrd="3" destOrd="0" presId="urn:microsoft.com/office/officeart/2018/2/layout/IconVerticalSolidList"/>
    <dgm:cxn modelId="{BEA1FF92-7760-445D-96BA-530D96DEC59D}" type="presParOf" srcId="{49112ED9-F1AD-448A-A1FD-E88CF56621F2}" destId="{C4478569-A370-4DEB-8195-86780711E433}" srcOrd="3" destOrd="0" presId="urn:microsoft.com/office/officeart/2018/2/layout/IconVerticalSolidList"/>
    <dgm:cxn modelId="{21174C0B-FABE-49D2-854C-27F64EF0C97F}" type="presParOf" srcId="{49112ED9-F1AD-448A-A1FD-E88CF56621F2}" destId="{3B9851AC-A00B-4FF8-9709-4CCF4F2B4258}" srcOrd="4" destOrd="0" presId="urn:microsoft.com/office/officeart/2018/2/layout/IconVerticalSolidList"/>
    <dgm:cxn modelId="{8282251C-43E2-49CC-8204-4841B0664F8D}" type="presParOf" srcId="{3B9851AC-A00B-4FF8-9709-4CCF4F2B4258}" destId="{AC762447-7E5F-470F-8553-A8B3A35A55DC}" srcOrd="0" destOrd="0" presId="urn:microsoft.com/office/officeart/2018/2/layout/IconVerticalSolidList"/>
    <dgm:cxn modelId="{D6A51BD2-7313-466B-9C9E-F2B61F62CEA1}" type="presParOf" srcId="{3B9851AC-A00B-4FF8-9709-4CCF4F2B4258}" destId="{4ED408F8-F7FC-48AA-9FFD-5A8FF43790DE}" srcOrd="1" destOrd="0" presId="urn:microsoft.com/office/officeart/2018/2/layout/IconVerticalSolidList"/>
    <dgm:cxn modelId="{530D86A9-D37D-42FB-8F37-226FDCE922B4}" type="presParOf" srcId="{3B9851AC-A00B-4FF8-9709-4CCF4F2B4258}" destId="{508834F6-1FB4-4C80-AC1E-423FF8E0BB00}" srcOrd="2" destOrd="0" presId="urn:microsoft.com/office/officeart/2018/2/layout/IconVerticalSolidList"/>
    <dgm:cxn modelId="{9C9D5621-8F41-4D1C-B71C-00260587926A}" type="presParOf" srcId="{3B9851AC-A00B-4FF8-9709-4CCF4F2B4258}" destId="{93ACED25-FC1C-44F2-919E-1BC7BA4CDDE1}" srcOrd="3" destOrd="0" presId="urn:microsoft.com/office/officeart/2018/2/layout/IconVerticalSolidList"/>
    <dgm:cxn modelId="{791466A7-549F-4103-9442-EE0CB2DB1C60}" type="presParOf" srcId="{49112ED9-F1AD-448A-A1FD-E88CF56621F2}" destId="{4D311E09-0F9B-4C27-BA89-0ED5B84F5A16}" srcOrd="5" destOrd="0" presId="urn:microsoft.com/office/officeart/2018/2/layout/IconVerticalSolidList"/>
    <dgm:cxn modelId="{CD570A89-B6EA-4E7F-B8B8-F4484927BE01}" type="presParOf" srcId="{49112ED9-F1AD-448A-A1FD-E88CF56621F2}" destId="{4C8DD7F4-8D1C-4AE6-B3F9-7EE39E09B5EB}" srcOrd="6" destOrd="0" presId="urn:microsoft.com/office/officeart/2018/2/layout/IconVerticalSolidList"/>
    <dgm:cxn modelId="{B1734083-273D-4B99-9B34-0DE47C20E7FA}" type="presParOf" srcId="{4C8DD7F4-8D1C-4AE6-B3F9-7EE39E09B5EB}" destId="{4969A2E0-D0BF-425A-9FE9-ACC4FC3E7BED}" srcOrd="0" destOrd="0" presId="urn:microsoft.com/office/officeart/2018/2/layout/IconVerticalSolidList"/>
    <dgm:cxn modelId="{3F604B5E-1229-47A0-8C88-DCCB9AF010E9}" type="presParOf" srcId="{4C8DD7F4-8D1C-4AE6-B3F9-7EE39E09B5EB}" destId="{DA7139EF-6FA7-47F8-880D-94DDEC07F89F}" srcOrd="1" destOrd="0" presId="urn:microsoft.com/office/officeart/2018/2/layout/IconVerticalSolidList"/>
    <dgm:cxn modelId="{BA629DE9-E311-4F2B-B614-7EFF1EF66E35}" type="presParOf" srcId="{4C8DD7F4-8D1C-4AE6-B3F9-7EE39E09B5EB}" destId="{DC6C229F-42EB-48B3-BADB-E73CAE69DC86}" srcOrd="2" destOrd="0" presId="urn:microsoft.com/office/officeart/2018/2/layout/IconVerticalSolidList"/>
    <dgm:cxn modelId="{F37D0754-C213-40BD-9356-15B76A5E0562}" type="presParOf" srcId="{4C8DD7F4-8D1C-4AE6-B3F9-7EE39E09B5EB}" destId="{3A8EAF5B-717D-4723-B27D-FBC7A6296307}" srcOrd="3" destOrd="0" presId="urn:microsoft.com/office/officeart/2018/2/layout/IconVerticalSolidList"/>
    <dgm:cxn modelId="{DBC50B52-25DB-4A3D-B310-E78F6D69CF72}" type="presParOf" srcId="{49112ED9-F1AD-448A-A1FD-E88CF56621F2}" destId="{C3D4DBB7-AC76-47F0-A9E3-E7D56055BB77}" srcOrd="7" destOrd="0" presId="urn:microsoft.com/office/officeart/2018/2/layout/IconVerticalSolidList"/>
    <dgm:cxn modelId="{C859A825-0443-44E9-9CE2-B65514A1D93F}" type="presParOf" srcId="{49112ED9-F1AD-448A-A1FD-E88CF56621F2}" destId="{DCF5D813-2678-4329-9BAD-6E7613502C89}" srcOrd="8" destOrd="0" presId="urn:microsoft.com/office/officeart/2018/2/layout/IconVerticalSolidList"/>
    <dgm:cxn modelId="{AF12951D-21B3-4219-B82C-556B79855858}" type="presParOf" srcId="{DCF5D813-2678-4329-9BAD-6E7613502C89}" destId="{14296484-0FFB-4D22-9CDC-440E2F81A331}" srcOrd="0" destOrd="0" presId="urn:microsoft.com/office/officeart/2018/2/layout/IconVerticalSolidList"/>
    <dgm:cxn modelId="{D0BA0E59-ECA4-4CB6-9DDB-94FA543DE89A}" type="presParOf" srcId="{DCF5D813-2678-4329-9BAD-6E7613502C89}" destId="{2A49D0CA-09A1-447D-ABFC-70604DDB3D86}" srcOrd="1" destOrd="0" presId="urn:microsoft.com/office/officeart/2018/2/layout/IconVerticalSolidList"/>
    <dgm:cxn modelId="{9CBE4890-E6AB-469B-8BF2-7016835AF684}" type="presParOf" srcId="{DCF5D813-2678-4329-9BAD-6E7613502C89}" destId="{7D12F9B6-FE83-4BE1-8F89-9E0006A97966}" srcOrd="2" destOrd="0" presId="urn:microsoft.com/office/officeart/2018/2/layout/IconVerticalSolidList"/>
    <dgm:cxn modelId="{4C073C4F-A65E-4A55-B287-53548B6C2F9B}" type="presParOf" srcId="{DCF5D813-2678-4329-9BAD-6E7613502C89}" destId="{C7E9C5FE-A40D-487F-841C-982F9DAA70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B5401B2-7B3D-4A93-8E0E-DCB1B94048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5C0B084-D485-41F0-8FA1-E5BAD564B8F3}">
      <dgm:prSet/>
      <dgm:spPr/>
      <dgm:t>
        <a:bodyPr/>
        <a:lstStyle/>
        <a:p>
          <a:r>
            <a:rPr lang="en-GB"/>
            <a:t>In 2011 referendum to ask if we wish for Wales to be able to make laws on matters in the area’s devolved to us. </a:t>
          </a:r>
          <a:endParaRPr lang="en-US"/>
        </a:p>
      </dgm:t>
    </dgm:pt>
    <dgm:pt modelId="{DED41E67-9B4D-4F35-B5C9-3C98D7A4E17C}" type="parTrans" cxnId="{CEB4149E-9596-4CDC-B9C7-885B3579E4F8}">
      <dgm:prSet/>
      <dgm:spPr/>
      <dgm:t>
        <a:bodyPr/>
        <a:lstStyle/>
        <a:p>
          <a:endParaRPr lang="en-US"/>
        </a:p>
      </dgm:t>
    </dgm:pt>
    <dgm:pt modelId="{42B3D4B0-39BE-45AC-8BEA-5DAE82DC1E82}" type="sibTrans" cxnId="{CEB4149E-9596-4CDC-B9C7-885B3579E4F8}">
      <dgm:prSet/>
      <dgm:spPr/>
      <dgm:t>
        <a:bodyPr/>
        <a:lstStyle/>
        <a:p>
          <a:endParaRPr lang="en-US"/>
        </a:p>
      </dgm:t>
    </dgm:pt>
    <dgm:pt modelId="{3D06484B-C2E7-4722-9C20-895AE19D6626}">
      <dgm:prSet/>
      <dgm:spPr/>
      <dgm:t>
        <a:bodyPr/>
        <a:lstStyle/>
        <a:p>
          <a:r>
            <a:rPr lang="en-GB"/>
            <a:t>63.5% said yes and the power was devolved. </a:t>
          </a:r>
          <a:endParaRPr lang="en-US"/>
        </a:p>
      </dgm:t>
    </dgm:pt>
    <dgm:pt modelId="{D4AE77DA-32E5-48EF-A2F6-25480CF71009}" type="parTrans" cxnId="{C9B3A133-FF58-4B00-BD6F-0AE2BD917849}">
      <dgm:prSet/>
      <dgm:spPr/>
      <dgm:t>
        <a:bodyPr/>
        <a:lstStyle/>
        <a:p>
          <a:endParaRPr lang="en-US"/>
        </a:p>
      </dgm:t>
    </dgm:pt>
    <dgm:pt modelId="{E04600A0-F005-48CF-97EB-76226EC67599}" type="sibTrans" cxnId="{C9B3A133-FF58-4B00-BD6F-0AE2BD917849}">
      <dgm:prSet/>
      <dgm:spPr/>
      <dgm:t>
        <a:bodyPr/>
        <a:lstStyle/>
        <a:p>
          <a:endParaRPr lang="en-US"/>
        </a:p>
      </dgm:t>
    </dgm:pt>
    <dgm:pt modelId="{678E47B0-AA45-4175-8073-1BA435500E1E}">
      <dgm:prSet/>
      <dgm:spPr/>
      <dgm:t>
        <a:bodyPr/>
        <a:lstStyle/>
        <a:p>
          <a:r>
            <a:rPr lang="en-GB"/>
            <a:t>These are now known as assembly acts. </a:t>
          </a:r>
          <a:endParaRPr lang="en-US"/>
        </a:p>
      </dgm:t>
    </dgm:pt>
    <dgm:pt modelId="{EBD6C70F-D215-4430-AA04-0D7B3F76E22D}" type="parTrans" cxnId="{F0E4D2F9-2D2F-437C-9E34-CCEF46F23BCB}">
      <dgm:prSet/>
      <dgm:spPr/>
      <dgm:t>
        <a:bodyPr/>
        <a:lstStyle/>
        <a:p>
          <a:endParaRPr lang="en-US"/>
        </a:p>
      </dgm:t>
    </dgm:pt>
    <dgm:pt modelId="{DDA62E41-6FB2-4011-8775-71D3982BF43B}" type="sibTrans" cxnId="{F0E4D2F9-2D2F-437C-9E34-CCEF46F23BCB}">
      <dgm:prSet/>
      <dgm:spPr/>
      <dgm:t>
        <a:bodyPr/>
        <a:lstStyle/>
        <a:p>
          <a:endParaRPr lang="en-US"/>
        </a:p>
      </dgm:t>
    </dgm:pt>
    <dgm:pt modelId="{801F5F9E-2BD1-403A-874B-E2DF0724144B}">
      <dgm:prSet/>
      <dgm:spPr/>
      <dgm:t>
        <a:bodyPr/>
        <a:lstStyle/>
        <a:p>
          <a:r>
            <a:rPr lang="en-GB"/>
            <a:t>Schedule 7 of the Government of Wales Act 2006 – lays out the limits on the powers devolved to Wales. </a:t>
          </a:r>
          <a:endParaRPr lang="en-US"/>
        </a:p>
      </dgm:t>
    </dgm:pt>
    <dgm:pt modelId="{CED16279-FBC2-43C7-BAE1-55DEA0196563}" type="parTrans" cxnId="{88A1BF8E-F5BD-4C79-82EB-FF7CC1353DA2}">
      <dgm:prSet/>
      <dgm:spPr/>
      <dgm:t>
        <a:bodyPr/>
        <a:lstStyle/>
        <a:p>
          <a:endParaRPr lang="en-US"/>
        </a:p>
      </dgm:t>
    </dgm:pt>
    <dgm:pt modelId="{7859522E-BD0D-479F-B4AB-D60017DC04C3}" type="sibTrans" cxnId="{88A1BF8E-F5BD-4C79-82EB-FF7CC1353DA2}">
      <dgm:prSet/>
      <dgm:spPr/>
      <dgm:t>
        <a:bodyPr/>
        <a:lstStyle/>
        <a:p>
          <a:endParaRPr lang="en-US"/>
        </a:p>
      </dgm:t>
    </dgm:pt>
    <dgm:pt modelId="{D83A04A1-7FF4-49B1-B201-688F2F3945E5}" type="pres">
      <dgm:prSet presAssocID="{6B5401B2-7B3D-4A93-8E0E-DCB1B94048E9}" presName="root" presStyleCnt="0">
        <dgm:presLayoutVars>
          <dgm:dir/>
          <dgm:resizeHandles val="exact"/>
        </dgm:presLayoutVars>
      </dgm:prSet>
      <dgm:spPr/>
    </dgm:pt>
    <dgm:pt modelId="{72F8FF01-BDCB-409E-823A-569562F77878}" type="pres">
      <dgm:prSet presAssocID="{85C0B084-D485-41F0-8FA1-E5BAD564B8F3}" presName="compNode" presStyleCnt="0"/>
      <dgm:spPr/>
    </dgm:pt>
    <dgm:pt modelId="{45736C6C-C3BB-48BE-9EA5-692983B08F2A}" type="pres">
      <dgm:prSet presAssocID="{85C0B084-D485-41F0-8FA1-E5BAD564B8F3}" presName="bgRect" presStyleLbl="bgShp" presStyleIdx="0" presStyleCnt="4"/>
      <dgm:spPr/>
    </dgm:pt>
    <dgm:pt modelId="{07AAC96F-8879-43D2-B3B6-B6661CB384F4}" type="pres">
      <dgm:prSet presAssocID="{85C0B084-D485-41F0-8FA1-E5BAD564B8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1716063-B7B9-4905-86CC-F30E6C183F06}" type="pres">
      <dgm:prSet presAssocID="{85C0B084-D485-41F0-8FA1-E5BAD564B8F3}" presName="spaceRect" presStyleCnt="0"/>
      <dgm:spPr/>
    </dgm:pt>
    <dgm:pt modelId="{3F97F1D6-E7F1-45D6-9A55-484614C6AD69}" type="pres">
      <dgm:prSet presAssocID="{85C0B084-D485-41F0-8FA1-E5BAD564B8F3}" presName="parTx" presStyleLbl="revTx" presStyleIdx="0" presStyleCnt="4">
        <dgm:presLayoutVars>
          <dgm:chMax val="0"/>
          <dgm:chPref val="0"/>
        </dgm:presLayoutVars>
      </dgm:prSet>
      <dgm:spPr/>
    </dgm:pt>
    <dgm:pt modelId="{D07FE45D-D484-4240-A8A5-C3F60977FEF9}" type="pres">
      <dgm:prSet presAssocID="{42B3D4B0-39BE-45AC-8BEA-5DAE82DC1E82}" presName="sibTrans" presStyleCnt="0"/>
      <dgm:spPr/>
    </dgm:pt>
    <dgm:pt modelId="{4F8B52CF-8E77-4619-A665-4B9F465F0310}" type="pres">
      <dgm:prSet presAssocID="{3D06484B-C2E7-4722-9C20-895AE19D6626}" presName="compNode" presStyleCnt="0"/>
      <dgm:spPr/>
    </dgm:pt>
    <dgm:pt modelId="{BF66EB6D-0677-4722-A5B9-1E66DD20CAC7}" type="pres">
      <dgm:prSet presAssocID="{3D06484B-C2E7-4722-9C20-895AE19D6626}" presName="bgRect" presStyleLbl="bgShp" presStyleIdx="1" presStyleCnt="4"/>
      <dgm:spPr/>
    </dgm:pt>
    <dgm:pt modelId="{AB3D563E-324F-4059-8938-B19F1C348544}" type="pres">
      <dgm:prSet presAssocID="{3D06484B-C2E7-4722-9C20-895AE19D662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88CB4CED-1AEC-485E-ADE9-16A58620AB55}" type="pres">
      <dgm:prSet presAssocID="{3D06484B-C2E7-4722-9C20-895AE19D6626}" presName="spaceRect" presStyleCnt="0"/>
      <dgm:spPr/>
    </dgm:pt>
    <dgm:pt modelId="{5702218D-6D90-4520-B6E7-A58F51CD9448}" type="pres">
      <dgm:prSet presAssocID="{3D06484B-C2E7-4722-9C20-895AE19D6626}" presName="parTx" presStyleLbl="revTx" presStyleIdx="1" presStyleCnt="4">
        <dgm:presLayoutVars>
          <dgm:chMax val="0"/>
          <dgm:chPref val="0"/>
        </dgm:presLayoutVars>
      </dgm:prSet>
      <dgm:spPr/>
    </dgm:pt>
    <dgm:pt modelId="{63206614-97C1-4C66-AEA7-98A995163855}" type="pres">
      <dgm:prSet presAssocID="{E04600A0-F005-48CF-97EB-76226EC67599}" presName="sibTrans" presStyleCnt="0"/>
      <dgm:spPr/>
    </dgm:pt>
    <dgm:pt modelId="{AAE7F52F-BF88-48B0-B968-7E728CD4A285}" type="pres">
      <dgm:prSet presAssocID="{678E47B0-AA45-4175-8073-1BA435500E1E}" presName="compNode" presStyleCnt="0"/>
      <dgm:spPr/>
    </dgm:pt>
    <dgm:pt modelId="{91CBE68A-52E2-4BF2-B182-534D67509B16}" type="pres">
      <dgm:prSet presAssocID="{678E47B0-AA45-4175-8073-1BA435500E1E}" presName="bgRect" presStyleLbl="bgShp" presStyleIdx="2" presStyleCnt="4"/>
      <dgm:spPr/>
    </dgm:pt>
    <dgm:pt modelId="{24F6A39D-557A-4A29-875F-4E3FBD3E17BE}" type="pres">
      <dgm:prSet presAssocID="{678E47B0-AA45-4175-8073-1BA435500E1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C5BB337-282D-4B2F-88E9-F80CAF8D97D7}" type="pres">
      <dgm:prSet presAssocID="{678E47B0-AA45-4175-8073-1BA435500E1E}" presName="spaceRect" presStyleCnt="0"/>
      <dgm:spPr/>
    </dgm:pt>
    <dgm:pt modelId="{6CCC3E11-BE8E-4338-9F5F-D006B7AB4F66}" type="pres">
      <dgm:prSet presAssocID="{678E47B0-AA45-4175-8073-1BA435500E1E}" presName="parTx" presStyleLbl="revTx" presStyleIdx="2" presStyleCnt="4">
        <dgm:presLayoutVars>
          <dgm:chMax val="0"/>
          <dgm:chPref val="0"/>
        </dgm:presLayoutVars>
      </dgm:prSet>
      <dgm:spPr/>
    </dgm:pt>
    <dgm:pt modelId="{A4C709FF-C546-4A96-A359-087A727E24CD}" type="pres">
      <dgm:prSet presAssocID="{DDA62E41-6FB2-4011-8775-71D3982BF43B}" presName="sibTrans" presStyleCnt="0"/>
      <dgm:spPr/>
    </dgm:pt>
    <dgm:pt modelId="{D492D60B-4165-4168-A959-BBBE0EF94996}" type="pres">
      <dgm:prSet presAssocID="{801F5F9E-2BD1-403A-874B-E2DF0724144B}" presName="compNode" presStyleCnt="0"/>
      <dgm:spPr/>
    </dgm:pt>
    <dgm:pt modelId="{80225C8E-56F8-4DA6-B51E-562AFC013F57}" type="pres">
      <dgm:prSet presAssocID="{801F5F9E-2BD1-403A-874B-E2DF0724144B}" presName="bgRect" presStyleLbl="bgShp" presStyleIdx="3" presStyleCnt="4"/>
      <dgm:spPr/>
    </dgm:pt>
    <dgm:pt modelId="{BD83E0BE-D034-43E5-A342-A949A8C2888A}" type="pres">
      <dgm:prSet presAssocID="{801F5F9E-2BD1-403A-874B-E2DF072414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603F7FB-C174-4536-A631-5A6FC0AB6418}" type="pres">
      <dgm:prSet presAssocID="{801F5F9E-2BD1-403A-874B-E2DF0724144B}" presName="spaceRect" presStyleCnt="0"/>
      <dgm:spPr/>
    </dgm:pt>
    <dgm:pt modelId="{969BE8F5-C14C-4DBC-944B-B122BC361E2A}" type="pres">
      <dgm:prSet presAssocID="{801F5F9E-2BD1-403A-874B-E2DF0724144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9B3A133-FF58-4B00-BD6F-0AE2BD917849}" srcId="{6B5401B2-7B3D-4A93-8E0E-DCB1B94048E9}" destId="{3D06484B-C2E7-4722-9C20-895AE19D6626}" srcOrd="1" destOrd="0" parTransId="{D4AE77DA-32E5-48EF-A2F6-25480CF71009}" sibTransId="{E04600A0-F005-48CF-97EB-76226EC67599}"/>
    <dgm:cxn modelId="{E4ACFD42-1281-4382-877C-CA8E4F658D8D}" type="presOf" srcId="{6B5401B2-7B3D-4A93-8E0E-DCB1B94048E9}" destId="{D83A04A1-7FF4-49B1-B201-688F2F3945E5}" srcOrd="0" destOrd="0" presId="urn:microsoft.com/office/officeart/2018/2/layout/IconVerticalSolidList"/>
    <dgm:cxn modelId="{88A1BF8E-F5BD-4C79-82EB-FF7CC1353DA2}" srcId="{6B5401B2-7B3D-4A93-8E0E-DCB1B94048E9}" destId="{801F5F9E-2BD1-403A-874B-E2DF0724144B}" srcOrd="3" destOrd="0" parTransId="{CED16279-FBC2-43C7-BAE1-55DEA0196563}" sibTransId="{7859522E-BD0D-479F-B4AB-D60017DC04C3}"/>
    <dgm:cxn modelId="{3D254E8F-F2D5-4159-8018-599C86670767}" type="presOf" srcId="{3D06484B-C2E7-4722-9C20-895AE19D6626}" destId="{5702218D-6D90-4520-B6E7-A58F51CD9448}" srcOrd="0" destOrd="0" presId="urn:microsoft.com/office/officeart/2018/2/layout/IconVerticalSolidList"/>
    <dgm:cxn modelId="{CEB4149E-9596-4CDC-B9C7-885B3579E4F8}" srcId="{6B5401B2-7B3D-4A93-8E0E-DCB1B94048E9}" destId="{85C0B084-D485-41F0-8FA1-E5BAD564B8F3}" srcOrd="0" destOrd="0" parTransId="{DED41E67-9B4D-4F35-B5C9-3C98D7A4E17C}" sibTransId="{42B3D4B0-39BE-45AC-8BEA-5DAE82DC1E82}"/>
    <dgm:cxn modelId="{455F83B0-F210-44D8-955B-E4BDE4EE5DB7}" type="presOf" srcId="{801F5F9E-2BD1-403A-874B-E2DF0724144B}" destId="{969BE8F5-C14C-4DBC-944B-B122BC361E2A}" srcOrd="0" destOrd="0" presId="urn:microsoft.com/office/officeart/2018/2/layout/IconVerticalSolidList"/>
    <dgm:cxn modelId="{980948F7-A88A-4B15-92F4-FF1E3E12CABA}" type="presOf" srcId="{678E47B0-AA45-4175-8073-1BA435500E1E}" destId="{6CCC3E11-BE8E-4338-9F5F-D006B7AB4F66}" srcOrd="0" destOrd="0" presId="urn:microsoft.com/office/officeart/2018/2/layout/IconVerticalSolidList"/>
    <dgm:cxn modelId="{F0E4D2F9-2D2F-437C-9E34-CCEF46F23BCB}" srcId="{6B5401B2-7B3D-4A93-8E0E-DCB1B94048E9}" destId="{678E47B0-AA45-4175-8073-1BA435500E1E}" srcOrd="2" destOrd="0" parTransId="{EBD6C70F-D215-4430-AA04-0D7B3F76E22D}" sibTransId="{DDA62E41-6FB2-4011-8775-71D3982BF43B}"/>
    <dgm:cxn modelId="{77B084FC-1220-47ED-A865-540E060445F9}" type="presOf" srcId="{85C0B084-D485-41F0-8FA1-E5BAD564B8F3}" destId="{3F97F1D6-E7F1-45D6-9A55-484614C6AD69}" srcOrd="0" destOrd="0" presId="urn:microsoft.com/office/officeart/2018/2/layout/IconVerticalSolidList"/>
    <dgm:cxn modelId="{213215DE-B791-4475-91C2-497FE0E59297}" type="presParOf" srcId="{D83A04A1-7FF4-49B1-B201-688F2F3945E5}" destId="{72F8FF01-BDCB-409E-823A-569562F77878}" srcOrd="0" destOrd="0" presId="urn:microsoft.com/office/officeart/2018/2/layout/IconVerticalSolidList"/>
    <dgm:cxn modelId="{6BCA3419-5ECE-4A5D-AF28-9B2014D15EB7}" type="presParOf" srcId="{72F8FF01-BDCB-409E-823A-569562F77878}" destId="{45736C6C-C3BB-48BE-9EA5-692983B08F2A}" srcOrd="0" destOrd="0" presId="urn:microsoft.com/office/officeart/2018/2/layout/IconVerticalSolidList"/>
    <dgm:cxn modelId="{357D8A7F-FD58-4C91-A81E-08EFE4FEF295}" type="presParOf" srcId="{72F8FF01-BDCB-409E-823A-569562F77878}" destId="{07AAC96F-8879-43D2-B3B6-B6661CB384F4}" srcOrd="1" destOrd="0" presId="urn:microsoft.com/office/officeart/2018/2/layout/IconVerticalSolidList"/>
    <dgm:cxn modelId="{F1BB9107-18EB-4D88-A9A2-599942325932}" type="presParOf" srcId="{72F8FF01-BDCB-409E-823A-569562F77878}" destId="{D1716063-B7B9-4905-86CC-F30E6C183F06}" srcOrd="2" destOrd="0" presId="urn:microsoft.com/office/officeart/2018/2/layout/IconVerticalSolidList"/>
    <dgm:cxn modelId="{03B77EF5-A107-4DB9-BD77-B72977606F4E}" type="presParOf" srcId="{72F8FF01-BDCB-409E-823A-569562F77878}" destId="{3F97F1D6-E7F1-45D6-9A55-484614C6AD69}" srcOrd="3" destOrd="0" presId="urn:microsoft.com/office/officeart/2018/2/layout/IconVerticalSolidList"/>
    <dgm:cxn modelId="{E5535A94-9247-40B9-A569-13D13BFA24D0}" type="presParOf" srcId="{D83A04A1-7FF4-49B1-B201-688F2F3945E5}" destId="{D07FE45D-D484-4240-A8A5-C3F60977FEF9}" srcOrd="1" destOrd="0" presId="urn:microsoft.com/office/officeart/2018/2/layout/IconVerticalSolidList"/>
    <dgm:cxn modelId="{C03F6B72-94B1-4CC0-892A-07B1E8BB1BCC}" type="presParOf" srcId="{D83A04A1-7FF4-49B1-B201-688F2F3945E5}" destId="{4F8B52CF-8E77-4619-A665-4B9F465F0310}" srcOrd="2" destOrd="0" presId="urn:microsoft.com/office/officeart/2018/2/layout/IconVerticalSolidList"/>
    <dgm:cxn modelId="{E224A2D5-3282-4867-9DCF-16FD48027C73}" type="presParOf" srcId="{4F8B52CF-8E77-4619-A665-4B9F465F0310}" destId="{BF66EB6D-0677-4722-A5B9-1E66DD20CAC7}" srcOrd="0" destOrd="0" presId="urn:microsoft.com/office/officeart/2018/2/layout/IconVerticalSolidList"/>
    <dgm:cxn modelId="{0664330E-5AAC-4E4A-8938-751F4E94AA82}" type="presParOf" srcId="{4F8B52CF-8E77-4619-A665-4B9F465F0310}" destId="{AB3D563E-324F-4059-8938-B19F1C348544}" srcOrd="1" destOrd="0" presId="urn:microsoft.com/office/officeart/2018/2/layout/IconVerticalSolidList"/>
    <dgm:cxn modelId="{DD85AF27-D3BF-4B8F-9CED-42080C1DF2D5}" type="presParOf" srcId="{4F8B52CF-8E77-4619-A665-4B9F465F0310}" destId="{88CB4CED-1AEC-485E-ADE9-16A58620AB55}" srcOrd="2" destOrd="0" presId="urn:microsoft.com/office/officeart/2018/2/layout/IconVerticalSolidList"/>
    <dgm:cxn modelId="{73DCF8D7-C3DE-4CF7-B444-1E392146DEB3}" type="presParOf" srcId="{4F8B52CF-8E77-4619-A665-4B9F465F0310}" destId="{5702218D-6D90-4520-B6E7-A58F51CD9448}" srcOrd="3" destOrd="0" presId="urn:microsoft.com/office/officeart/2018/2/layout/IconVerticalSolidList"/>
    <dgm:cxn modelId="{EAFF7EB3-2C29-44B2-8D93-D36F3B8DC287}" type="presParOf" srcId="{D83A04A1-7FF4-49B1-B201-688F2F3945E5}" destId="{63206614-97C1-4C66-AEA7-98A995163855}" srcOrd="3" destOrd="0" presId="urn:microsoft.com/office/officeart/2018/2/layout/IconVerticalSolidList"/>
    <dgm:cxn modelId="{87D12EBF-BDF1-4BC9-B8E7-2D744D501560}" type="presParOf" srcId="{D83A04A1-7FF4-49B1-B201-688F2F3945E5}" destId="{AAE7F52F-BF88-48B0-B968-7E728CD4A285}" srcOrd="4" destOrd="0" presId="urn:microsoft.com/office/officeart/2018/2/layout/IconVerticalSolidList"/>
    <dgm:cxn modelId="{FBFC7A18-DA08-46FB-800F-D978944179D8}" type="presParOf" srcId="{AAE7F52F-BF88-48B0-B968-7E728CD4A285}" destId="{91CBE68A-52E2-4BF2-B182-534D67509B16}" srcOrd="0" destOrd="0" presId="urn:microsoft.com/office/officeart/2018/2/layout/IconVerticalSolidList"/>
    <dgm:cxn modelId="{8C011CF4-4795-4E6C-97F5-87002A78C0E6}" type="presParOf" srcId="{AAE7F52F-BF88-48B0-B968-7E728CD4A285}" destId="{24F6A39D-557A-4A29-875F-4E3FBD3E17BE}" srcOrd="1" destOrd="0" presId="urn:microsoft.com/office/officeart/2018/2/layout/IconVerticalSolidList"/>
    <dgm:cxn modelId="{78E2D023-8DB5-4181-BA72-CE7B832C777D}" type="presParOf" srcId="{AAE7F52F-BF88-48B0-B968-7E728CD4A285}" destId="{AC5BB337-282D-4B2F-88E9-F80CAF8D97D7}" srcOrd="2" destOrd="0" presId="urn:microsoft.com/office/officeart/2018/2/layout/IconVerticalSolidList"/>
    <dgm:cxn modelId="{2D325EB7-AC1A-4E00-84EC-CE58B81FCC45}" type="presParOf" srcId="{AAE7F52F-BF88-48B0-B968-7E728CD4A285}" destId="{6CCC3E11-BE8E-4338-9F5F-D006B7AB4F66}" srcOrd="3" destOrd="0" presId="urn:microsoft.com/office/officeart/2018/2/layout/IconVerticalSolidList"/>
    <dgm:cxn modelId="{8E5FE274-438F-43D8-93D8-12FA521F0F32}" type="presParOf" srcId="{D83A04A1-7FF4-49B1-B201-688F2F3945E5}" destId="{A4C709FF-C546-4A96-A359-087A727E24CD}" srcOrd="5" destOrd="0" presId="urn:microsoft.com/office/officeart/2018/2/layout/IconVerticalSolidList"/>
    <dgm:cxn modelId="{77DAF507-C74E-4F1A-826F-A79475716797}" type="presParOf" srcId="{D83A04A1-7FF4-49B1-B201-688F2F3945E5}" destId="{D492D60B-4165-4168-A959-BBBE0EF94996}" srcOrd="6" destOrd="0" presId="urn:microsoft.com/office/officeart/2018/2/layout/IconVerticalSolidList"/>
    <dgm:cxn modelId="{8369E7F1-5073-406D-979D-C1AA9CBB4FAF}" type="presParOf" srcId="{D492D60B-4165-4168-A959-BBBE0EF94996}" destId="{80225C8E-56F8-4DA6-B51E-562AFC013F57}" srcOrd="0" destOrd="0" presId="urn:microsoft.com/office/officeart/2018/2/layout/IconVerticalSolidList"/>
    <dgm:cxn modelId="{FD8D72DA-D1ED-4DE9-810F-4661AD02F172}" type="presParOf" srcId="{D492D60B-4165-4168-A959-BBBE0EF94996}" destId="{BD83E0BE-D034-43E5-A342-A949A8C2888A}" srcOrd="1" destOrd="0" presId="urn:microsoft.com/office/officeart/2018/2/layout/IconVerticalSolidList"/>
    <dgm:cxn modelId="{4A27ECA1-20FA-4F4C-8DEC-9115B21876EC}" type="presParOf" srcId="{D492D60B-4165-4168-A959-BBBE0EF94996}" destId="{0603F7FB-C174-4536-A631-5A6FC0AB6418}" srcOrd="2" destOrd="0" presId="urn:microsoft.com/office/officeart/2018/2/layout/IconVerticalSolidList"/>
    <dgm:cxn modelId="{C724BFDA-D731-452A-9E0C-B4CB42B8902A}" type="presParOf" srcId="{D492D60B-4165-4168-A959-BBBE0EF94996}" destId="{969BE8F5-C14C-4DBC-944B-B122BC361E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311886E6-E15C-40ED-9520-D51BD536D0A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BD8150-9E74-47A6-85B5-211A40966485}">
      <dgm:prSet/>
      <dgm:spPr/>
      <dgm:t>
        <a:bodyPr/>
        <a:lstStyle/>
        <a:p>
          <a:r>
            <a:rPr lang="en-GB"/>
            <a:t>Shared a monarch with Wales since 1603 but began to share parliament in 1706 and 1707. </a:t>
          </a:r>
          <a:endParaRPr lang="en-US"/>
        </a:p>
      </dgm:t>
    </dgm:pt>
    <dgm:pt modelId="{2322722A-7FAB-46D0-BA0F-A51AB96C9CB7}" type="parTrans" cxnId="{3F075F3F-BE8C-46C2-BC39-156FC4C09CDC}">
      <dgm:prSet/>
      <dgm:spPr/>
      <dgm:t>
        <a:bodyPr/>
        <a:lstStyle/>
        <a:p>
          <a:endParaRPr lang="en-US"/>
        </a:p>
      </dgm:t>
    </dgm:pt>
    <dgm:pt modelId="{09FDA7DA-00CA-4CE4-83C7-710F3A719A64}" type="sibTrans" cxnId="{3F075F3F-BE8C-46C2-BC39-156FC4C09CDC}">
      <dgm:prSet/>
      <dgm:spPr/>
      <dgm:t>
        <a:bodyPr/>
        <a:lstStyle/>
        <a:p>
          <a:endParaRPr lang="en-US"/>
        </a:p>
      </dgm:t>
    </dgm:pt>
    <dgm:pt modelId="{93BFB932-50C8-427A-AEF8-81966F4A6663}">
      <dgm:prSet/>
      <dgm:spPr/>
      <dgm:t>
        <a:bodyPr/>
        <a:lstStyle/>
        <a:p>
          <a:r>
            <a:rPr lang="en-GB"/>
            <a:t>Treaty of Union.</a:t>
          </a:r>
          <a:endParaRPr lang="en-US"/>
        </a:p>
      </dgm:t>
    </dgm:pt>
    <dgm:pt modelId="{56824A3F-CBB2-47C6-AC81-43BF924B3CB2}" type="parTrans" cxnId="{FCE2B140-7CA8-41F8-B706-6951AD6EFD36}">
      <dgm:prSet/>
      <dgm:spPr/>
      <dgm:t>
        <a:bodyPr/>
        <a:lstStyle/>
        <a:p>
          <a:endParaRPr lang="en-US"/>
        </a:p>
      </dgm:t>
    </dgm:pt>
    <dgm:pt modelId="{12FF636E-6D69-45D5-ADD5-BE1D6EADDF9D}" type="sibTrans" cxnId="{FCE2B140-7CA8-41F8-B706-6951AD6EFD36}">
      <dgm:prSet/>
      <dgm:spPr/>
      <dgm:t>
        <a:bodyPr/>
        <a:lstStyle/>
        <a:p>
          <a:endParaRPr lang="en-US"/>
        </a:p>
      </dgm:t>
    </dgm:pt>
    <dgm:pt modelId="{4DFE74F3-4654-4997-A4C6-54B08BF1AFF5}">
      <dgm:prSet/>
      <dgm:spPr/>
      <dgm:t>
        <a:bodyPr/>
        <a:lstStyle/>
        <a:p>
          <a:r>
            <a:rPr lang="en-GB"/>
            <a:t>Representation of Scotland in Parliament has been high. </a:t>
          </a:r>
          <a:endParaRPr lang="en-US"/>
        </a:p>
      </dgm:t>
    </dgm:pt>
    <dgm:pt modelId="{8FE748BA-40D8-4B34-A6A8-F4A4E4CA1C12}" type="parTrans" cxnId="{9BB01C73-F0E7-4995-951E-025AC7F1DF32}">
      <dgm:prSet/>
      <dgm:spPr/>
      <dgm:t>
        <a:bodyPr/>
        <a:lstStyle/>
        <a:p>
          <a:endParaRPr lang="en-US"/>
        </a:p>
      </dgm:t>
    </dgm:pt>
    <dgm:pt modelId="{5EFA7420-4CFE-4592-B71E-16D9C6751118}" type="sibTrans" cxnId="{9BB01C73-F0E7-4995-951E-025AC7F1DF32}">
      <dgm:prSet/>
      <dgm:spPr/>
      <dgm:t>
        <a:bodyPr/>
        <a:lstStyle/>
        <a:p>
          <a:endParaRPr lang="en-US"/>
        </a:p>
      </dgm:t>
    </dgm:pt>
    <dgm:pt modelId="{BC5D9010-8940-43AE-AEFB-D6D52EF3C543}">
      <dgm:prSet/>
      <dgm:spPr/>
      <dgm:t>
        <a:bodyPr/>
        <a:lstStyle/>
        <a:p>
          <a:r>
            <a:rPr lang="en-GB"/>
            <a:t>A lot of Scottish MPS and a Secretary of State for Scotland. </a:t>
          </a:r>
          <a:endParaRPr lang="en-US"/>
        </a:p>
      </dgm:t>
    </dgm:pt>
    <dgm:pt modelId="{F5149E89-D351-4A7E-A064-01A1033F950D}" type="parTrans" cxnId="{E0C27797-410C-4C66-AD26-77227CE7036C}">
      <dgm:prSet/>
      <dgm:spPr/>
      <dgm:t>
        <a:bodyPr/>
        <a:lstStyle/>
        <a:p>
          <a:endParaRPr lang="en-US"/>
        </a:p>
      </dgm:t>
    </dgm:pt>
    <dgm:pt modelId="{9A528732-F46E-48EB-BBF6-B2094EB875CE}" type="sibTrans" cxnId="{E0C27797-410C-4C66-AD26-77227CE7036C}">
      <dgm:prSet/>
      <dgm:spPr/>
      <dgm:t>
        <a:bodyPr/>
        <a:lstStyle/>
        <a:p>
          <a:endParaRPr lang="en-US"/>
        </a:p>
      </dgm:t>
    </dgm:pt>
    <dgm:pt modelId="{8F1FFB92-237E-46C0-9A72-96103D5311B1}">
      <dgm:prSet/>
      <dgm:spPr/>
      <dgm:t>
        <a:bodyPr/>
        <a:lstStyle/>
        <a:p>
          <a:r>
            <a:rPr lang="en-GB"/>
            <a:t>Scottish Secretary of State for Scotland- put forward bills for Scotland only and Scottish only acts would be passed. </a:t>
          </a:r>
          <a:endParaRPr lang="en-US"/>
        </a:p>
      </dgm:t>
    </dgm:pt>
    <dgm:pt modelId="{0F1CF80D-D1AA-4CAA-9F1F-34975C6A5D29}" type="parTrans" cxnId="{351718AA-7BB7-4072-B59C-C9207BAD468A}">
      <dgm:prSet/>
      <dgm:spPr/>
      <dgm:t>
        <a:bodyPr/>
        <a:lstStyle/>
        <a:p>
          <a:endParaRPr lang="en-US"/>
        </a:p>
      </dgm:t>
    </dgm:pt>
    <dgm:pt modelId="{8CFE98ED-3E26-45B2-B923-02280607E71F}" type="sibTrans" cxnId="{351718AA-7BB7-4072-B59C-C9207BAD468A}">
      <dgm:prSet/>
      <dgm:spPr/>
      <dgm:t>
        <a:bodyPr/>
        <a:lstStyle/>
        <a:p>
          <a:endParaRPr lang="en-US"/>
        </a:p>
      </dgm:t>
    </dgm:pt>
    <dgm:pt modelId="{FA7B69EE-6B9F-4E88-A163-DBDFF8324291}" type="pres">
      <dgm:prSet presAssocID="{311886E6-E15C-40ED-9520-D51BD536D0A6}" presName="linear" presStyleCnt="0">
        <dgm:presLayoutVars>
          <dgm:animLvl val="lvl"/>
          <dgm:resizeHandles val="exact"/>
        </dgm:presLayoutVars>
      </dgm:prSet>
      <dgm:spPr/>
    </dgm:pt>
    <dgm:pt modelId="{E27FCBC9-95FD-4AC8-8472-B626FD391EA7}" type="pres">
      <dgm:prSet presAssocID="{82BD8150-9E74-47A6-85B5-211A409664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5C2CF4-D622-445E-9381-F02445D63F08}" type="pres">
      <dgm:prSet presAssocID="{09FDA7DA-00CA-4CE4-83C7-710F3A719A64}" presName="spacer" presStyleCnt="0"/>
      <dgm:spPr/>
    </dgm:pt>
    <dgm:pt modelId="{19F5F82A-888C-4F87-B73E-B8F7E202394F}" type="pres">
      <dgm:prSet presAssocID="{93BFB932-50C8-427A-AEF8-81966F4A666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DE81D87-7E39-4CEA-B1F6-F2AA63284E11}" type="pres">
      <dgm:prSet presAssocID="{12FF636E-6D69-45D5-ADD5-BE1D6EADDF9D}" presName="spacer" presStyleCnt="0"/>
      <dgm:spPr/>
    </dgm:pt>
    <dgm:pt modelId="{391606F8-C574-4085-AF0A-E0DB15AAE1B5}" type="pres">
      <dgm:prSet presAssocID="{4DFE74F3-4654-4997-A4C6-54B08BF1AFF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C768820-0625-4E94-8294-8454BC2C9721}" type="pres">
      <dgm:prSet presAssocID="{5EFA7420-4CFE-4592-B71E-16D9C6751118}" presName="spacer" presStyleCnt="0"/>
      <dgm:spPr/>
    </dgm:pt>
    <dgm:pt modelId="{0A84F3AB-7AF0-4125-A08B-0F4850B86129}" type="pres">
      <dgm:prSet presAssocID="{BC5D9010-8940-43AE-AEFB-D6D52EF3C54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4E27691-CA24-423E-9C79-753CA710549E}" type="pres">
      <dgm:prSet presAssocID="{9A528732-F46E-48EB-BBF6-B2094EB875CE}" presName="spacer" presStyleCnt="0"/>
      <dgm:spPr/>
    </dgm:pt>
    <dgm:pt modelId="{3FACA5C4-7D92-49F3-A859-1B5CEAC5C4EE}" type="pres">
      <dgm:prSet presAssocID="{8F1FFB92-237E-46C0-9A72-96103D5311B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00DDA28-2FB8-4A86-880B-A24E0BB60A35}" type="presOf" srcId="{8F1FFB92-237E-46C0-9A72-96103D5311B1}" destId="{3FACA5C4-7D92-49F3-A859-1B5CEAC5C4EE}" srcOrd="0" destOrd="0" presId="urn:microsoft.com/office/officeart/2005/8/layout/vList2"/>
    <dgm:cxn modelId="{3F075F3F-BE8C-46C2-BC39-156FC4C09CDC}" srcId="{311886E6-E15C-40ED-9520-D51BD536D0A6}" destId="{82BD8150-9E74-47A6-85B5-211A40966485}" srcOrd="0" destOrd="0" parTransId="{2322722A-7FAB-46D0-BA0F-A51AB96C9CB7}" sibTransId="{09FDA7DA-00CA-4CE4-83C7-710F3A719A64}"/>
    <dgm:cxn modelId="{FCE2B140-7CA8-41F8-B706-6951AD6EFD36}" srcId="{311886E6-E15C-40ED-9520-D51BD536D0A6}" destId="{93BFB932-50C8-427A-AEF8-81966F4A6663}" srcOrd="1" destOrd="0" parTransId="{56824A3F-CBB2-47C6-AC81-43BF924B3CB2}" sibTransId="{12FF636E-6D69-45D5-ADD5-BE1D6EADDF9D}"/>
    <dgm:cxn modelId="{DF859D5C-77BA-4BD1-9DE3-1D3EDABB3F8B}" type="presOf" srcId="{82BD8150-9E74-47A6-85B5-211A40966485}" destId="{E27FCBC9-95FD-4AC8-8472-B626FD391EA7}" srcOrd="0" destOrd="0" presId="urn:microsoft.com/office/officeart/2005/8/layout/vList2"/>
    <dgm:cxn modelId="{9BB01C73-F0E7-4995-951E-025AC7F1DF32}" srcId="{311886E6-E15C-40ED-9520-D51BD536D0A6}" destId="{4DFE74F3-4654-4997-A4C6-54B08BF1AFF5}" srcOrd="2" destOrd="0" parTransId="{8FE748BA-40D8-4B34-A6A8-F4A4E4CA1C12}" sibTransId="{5EFA7420-4CFE-4592-B71E-16D9C6751118}"/>
    <dgm:cxn modelId="{8E93A055-18AC-43DE-BE3D-C9224E5180D5}" type="presOf" srcId="{BC5D9010-8940-43AE-AEFB-D6D52EF3C543}" destId="{0A84F3AB-7AF0-4125-A08B-0F4850B86129}" srcOrd="0" destOrd="0" presId="urn:microsoft.com/office/officeart/2005/8/layout/vList2"/>
    <dgm:cxn modelId="{5DD38992-BCDF-44A5-BC68-0D2267CB2B17}" type="presOf" srcId="{311886E6-E15C-40ED-9520-D51BD536D0A6}" destId="{FA7B69EE-6B9F-4E88-A163-DBDFF8324291}" srcOrd="0" destOrd="0" presId="urn:microsoft.com/office/officeart/2005/8/layout/vList2"/>
    <dgm:cxn modelId="{E0C27797-410C-4C66-AD26-77227CE7036C}" srcId="{311886E6-E15C-40ED-9520-D51BD536D0A6}" destId="{BC5D9010-8940-43AE-AEFB-D6D52EF3C543}" srcOrd="3" destOrd="0" parTransId="{F5149E89-D351-4A7E-A064-01A1033F950D}" sibTransId="{9A528732-F46E-48EB-BBF6-B2094EB875CE}"/>
    <dgm:cxn modelId="{351718AA-7BB7-4072-B59C-C9207BAD468A}" srcId="{311886E6-E15C-40ED-9520-D51BD536D0A6}" destId="{8F1FFB92-237E-46C0-9A72-96103D5311B1}" srcOrd="4" destOrd="0" parTransId="{0F1CF80D-D1AA-4CAA-9F1F-34975C6A5D29}" sibTransId="{8CFE98ED-3E26-45B2-B923-02280607E71F}"/>
    <dgm:cxn modelId="{2B8EA2CA-D0C6-46B5-86C3-FF2519249939}" type="presOf" srcId="{93BFB932-50C8-427A-AEF8-81966F4A6663}" destId="{19F5F82A-888C-4F87-B73E-B8F7E202394F}" srcOrd="0" destOrd="0" presId="urn:microsoft.com/office/officeart/2005/8/layout/vList2"/>
    <dgm:cxn modelId="{5389A7FB-0C60-4783-A381-F116858A5C55}" type="presOf" srcId="{4DFE74F3-4654-4997-A4C6-54B08BF1AFF5}" destId="{391606F8-C574-4085-AF0A-E0DB15AAE1B5}" srcOrd="0" destOrd="0" presId="urn:microsoft.com/office/officeart/2005/8/layout/vList2"/>
    <dgm:cxn modelId="{D9A4ADE9-D700-4249-9347-39CBFCBED3EF}" type="presParOf" srcId="{FA7B69EE-6B9F-4E88-A163-DBDFF8324291}" destId="{E27FCBC9-95FD-4AC8-8472-B626FD391EA7}" srcOrd="0" destOrd="0" presId="urn:microsoft.com/office/officeart/2005/8/layout/vList2"/>
    <dgm:cxn modelId="{D734F35C-D3D2-4B1C-A06D-3399E12D1684}" type="presParOf" srcId="{FA7B69EE-6B9F-4E88-A163-DBDFF8324291}" destId="{005C2CF4-D622-445E-9381-F02445D63F08}" srcOrd="1" destOrd="0" presId="urn:microsoft.com/office/officeart/2005/8/layout/vList2"/>
    <dgm:cxn modelId="{518A52B9-2070-4CEC-8B59-B1729B5E4D91}" type="presParOf" srcId="{FA7B69EE-6B9F-4E88-A163-DBDFF8324291}" destId="{19F5F82A-888C-4F87-B73E-B8F7E202394F}" srcOrd="2" destOrd="0" presId="urn:microsoft.com/office/officeart/2005/8/layout/vList2"/>
    <dgm:cxn modelId="{599A0F52-E85B-4C15-84E6-EC022D7F898D}" type="presParOf" srcId="{FA7B69EE-6B9F-4E88-A163-DBDFF8324291}" destId="{6DE81D87-7E39-4CEA-B1F6-F2AA63284E11}" srcOrd="3" destOrd="0" presId="urn:microsoft.com/office/officeart/2005/8/layout/vList2"/>
    <dgm:cxn modelId="{CC9FD606-9213-4F6D-80FA-BD694101CA99}" type="presParOf" srcId="{FA7B69EE-6B9F-4E88-A163-DBDFF8324291}" destId="{391606F8-C574-4085-AF0A-E0DB15AAE1B5}" srcOrd="4" destOrd="0" presId="urn:microsoft.com/office/officeart/2005/8/layout/vList2"/>
    <dgm:cxn modelId="{78B8CBBE-3201-48CD-8476-D96DA01E03DE}" type="presParOf" srcId="{FA7B69EE-6B9F-4E88-A163-DBDFF8324291}" destId="{9C768820-0625-4E94-8294-8454BC2C9721}" srcOrd="5" destOrd="0" presId="urn:microsoft.com/office/officeart/2005/8/layout/vList2"/>
    <dgm:cxn modelId="{198A19CB-3A59-464B-9616-671048625560}" type="presParOf" srcId="{FA7B69EE-6B9F-4E88-A163-DBDFF8324291}" destId="{0A84F3AB-7AF0-4125-A08B-0F4850B86129}" srcOrd="6" destOrd="0" presId="urn:microsoft.com/office/officeart/2005/8/layout/vList2"/>
    <dgm:cxn modelId="{0666FC10-A0EC-4C38-BCC6-9685FE6CA4EA}" type="presParOf" srcId="{FA7B69EE-6B9F-4E88-A163-DBDFF8324291}" destId="{54E27691-CA24-423E-9C79-753CA710549E}" srcOrd="7" destOrd="0" presId="urn:microsoft.com/office/officeart/2005/8/layout/vList2"/>
    <dgm:cxn modelId="{062896D5-E188-458F-ADB1-AB5026E8B317}" type="presParOf" srcId="{FA7B69EE-6B9F-4E88-A163-DBDFF8324291}" destId="{3FACA5C4-7D92-49F3-A859-1B5CEAC5C4E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1BF0A97-614F-41D7-8062-DF6EE93B79A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99D3DE-ABA8-4645-9BF8-499C96CF7C0F}">
      <dgm:prSet/>
      <dgm:spPr/>
      <dgm:t>
        <a:bodyPr/>
        <a:lstStyle/>
        <a:p>
          <a:r>
            <a:rPr lang="en-GB"/>
            <a:t>Barnett formula – financial block grant – policy initiatives. </a:t>
          </a:r>
          <a:endParaRPr lang="en-US"/>
        </a:p>
      </dgm:t>
    </dgm:pt>
    <dgm:pt modelId="{A4EEDCEB-EA56-4B29-850D-8CB9A48F1A5C}" type="parTrans" cxnId="{71B30C0A-B068-407A-92F5-D6A0C273BDCF}">
      <dgm:prSet/>
      <dgm:spPr/>
      <dgm:t>
        <a:bodyPr/>
        <a:lstStyle/>
        <a:p>
          <a:endParaRPr lang="en-US"/>
        </a:p>
      </dgm:t>
    </dgm:pt>
    <dgm:pt modelId="{BCD2F455-0BB0-4830-A999-B8DAC0B07E20}" type="sibTrans" cxnId="{71B30C0A-B068-407A-92F5-D6A0C273BDCF}">
      <dgm:prSet/>
      <dgm:spPr/>
      <dgm:t>
        <a:bodyPr/>
        <a:lstStyle/>
        <a:p>
          <a:endParaRPr lang="en-US"/>
        </a:p>
      </dgm:t>
    </dgm:pt>
    <dgm:pt modelId="{4D160188-0D1F-423B-94E7-0A99D6D3E2A9}">
      <dgm:prSet/>
      <dgm:spPr/>
      <dgm:t>
        <a:bodyPr/>
        <a:lstStyle/>
        <a:p>
          <a:r>
            <a:rPr lang="en-GB"/>
            <a:t>Parliament in Scotland do have a number of powers but they are moving towards further reform. </a:t>
          </a:r>
          <a:endParaRPr lang="en-US"/>
        </a:p>
      </dgm:t>
    </dgm:pt>
    <dgm:pt modelId="{B70501A5-0320-4129-AF1E-7387B1B2B053}" type="parTrans" cxnId="{7ABFD57D-B807-47B3-B695-2C85725D2135}">
      <dgm:prSet/>
      <dgm:spPr/>
      <dgm:t>
        <a:bodyPr/>
        <a:lstStyle/>
        <a:p>
          <a:endParaRPr lang="en-US"/>
        </a:p>
      </dgm:t>
    </dgm:pt>
    <dgm:pt modelId="{E88321AA-4A53-4403-9519-13844EBBFF48}" type="sibTrans" cxnId="{7ABFD57D-B807-47B3-B695-2C85725D2135}">
      <dgm:prSet/>
      <dgm:spPr/>
      <dgm:t>
        <a:bodyPr/>
        <a:lstStyle/>
        <a:p>
          <a:endParaRPr lang="en-US"/>
        </a:p>
      </dgm:t>
    </dgm:pt>
    <dgm:pt modelId="{44CEA6ED-2644-45D4-B2F7-1EB30F0F14CE}" type="pres">
      <dgm:prSet presAssocID="{91BF0A97-614F-41D7-8062-DF6EE93B79AA}" presName="linear" presStyleCnt="0">
        <dgm:presLayoutVars>
          <dgm:animLvl val="lvl"/>
          <dgm:resizeHandles val="exact"/>
        </dgm:presLayoutVars>
      </dgm:prSet>
      <dgm:spPr/>
    </dgm:pt>
    <dgm:pt modelId="{1423561D-BE75-4E4E-87F2-47B5CC34E51A}" type="pres">
      <dgm:prSet presAssocID="{E799D3DE-ABA8-4645-9BF8-499C96CF7C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756BE53-6268-4849-9103-2D8825ACF72F}" type="pres">
      <dgm:prSet presAssocID="{BCD2F455-0BB0-4830-A999-B8DAC0B07E20}" presName="spacer" presStyleCnt="0"/>
      <dgm:spPr/>
    </dgm:pt>
    <dgm:pt modelId="{9ABAF66C-4FB1-4805-8C9F-7D4E29676264}" type="pres">
      <dgm:prSet presAssocID="{4D160188-0D1F-423B-94E7-0A99D6D3E2A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1B30C0A-B068-407A-92F5-D6A0C273BDCF}" srcId="{91BF0A97-614F-41D7-8062-DF6EE93B79AA}" destId="{E799D3DE-ABA8-4645-9BF8-499C96CF7C0F}" srcOrd="0" destOrd="0" parTransId="{A4EEDCEB-EA56-4B29-850D-8CB9A48F1A5C}" sibTransId="{BCD2F455-0BB0-4830-A999-B8DAC0B07E20}"/>
    <dgm:cxn modelId="{17411A15-EF61-4C2D-9A92-F342FB5C2954}" type="presOf" srcId="{4D160188-0D1F-423B-94E7-0A99D6D3E2A9}" destId="{9ABAF66C-4FB1-4805-8C9F-7D4E29676264}" srcOrd="0" destOrd="0" presId="urn:microsoft.com/office/officeart/2005/8/layout/vList2"/>
    <dgm:cxn modelId="{7ABFD57D-B807-47B3-B695-2C85725D2135}" srcId="{91BF0A97-614F-41D7-8062-DF6EE93B79AA}" destId="{4D160188-0D1F-423B-94E7-0A99D6D3E2A9}" srcOrd="1" destOrd="0" parTransId="{B70501A5-0320-4129-AF1E-7387B1B2B053}" sibTransId="{E88321AA-4A53-4403-9519-13844EBBFF48}"/>
    <dgm:cxn modelId="{B9CA6584-1FBD-458C-8896-50675B9262D0}" type="presOf" srcId="{91BF0A97-614F-41D7-8062-DF6EE93B79AA}" destId="{44CEA6ED-2644-45D4-B2F7-1EB30F0F14CE}" srcOrd="0" destOrd="0" presId="urn:microsoft.com/office/officeart/2005/8/layout/vList2"/>
    <dgm:cxn modelId="{E8832391-C921-4FB3-890D-1221FE15E427}" type="presOf" srcId="{E799D3DE-ABA8-4645-9BF8-499C96CF7C0F}" destId="{1423561D-BE75-4E4E-87F2-47B5CC34E51A}" srcOrd="0" destOrd="0" presId="urn:microsoft.com/office/officeart/2005/8/layout/vList2"/>
    <dgm:cxn modelId="{C7C2D582-B04D-4BBD-AEEB-497167099813}" type="presParOf" srcId="{44CEA6ED-2644-45D4-B2F7-1EB30F0F14CE}" destId="{1423561D-BE75-4E4E-87F2-47B5CC34E51A}" srcOrd="0" destOrd="0" presId="urn:microsoft.com/office/officeart/2005/8/layout/vList2"/>
    <dgm:cxn modelId="{FC420057-416F-4704-9F4D-E5ECF42B479B}" type="presParOf" srcId="{44CEA6ED-2644-45D4-B2F7-1EB30F0F14CE}" destId="{2756BE53-6268-4849-9103-2D8825ACF72F}" srcOrd="1" destOrd="0" presId="urn:microsoft.com/office/officeart/2005/8/layout/vList2"/>
    <dgm:cxn modelId="{B5AF37BC-4628-46A1-B236-720E22F47756}" type="presParOf" srcId="{44CEA6ED-2644-45D4-B2F7-1EB30F0F14CE}" destId="{9ABAF66C-4FB1-4805-8C9F-7D4E2967626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A1D2062-B45C-46AB-87C0-5E3771E3B9C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2FB019-CF05-4189-BDE9-56E2F8F01F5F}">
      <dgm:prSet/>
      <dgm:spPr/>
      <dgm:t>
        <a:bodyPr/>
        <a:lstStyle/>
        <a:p>
          <a:r>
            <a:rPr lang="en-GB"/>
            <a:t>Scotland want to change the law on gender reassignment and decrease the requirement of time spent living as your preferred sex from 2 year to 3 month. </a:t>
          </a:r>
          <a:endParaRPr lang="en-US"/>
        </a:p>
      </dgm:t>
    </dgm:pt>
    <dgm:pt modelId="{B60802B1-FD6A-490B-A6F0-3D55242D71DD}" type="parTrans" cxnId="{0DA74FF2-1AC1-4E20-96A5-B2B9683E2DD2}">
      <dgm:prSet/>
      <dgm:spPr/>
      <dgm:t>
        <a:bodyPr/>
        <a:lstStyle/>
        <a:p>
          <a:endParaRPr lang="en-US"/>
        </a:p>
      </dgm:t>
    </dgm:pt>
    <dgm:pt modelId="{84AB9FC7-ACC6-47BF-9CD7-5C6C5D530FE5}" type="sibTrans" cxnId="{0DA74FF2-1AC1-4E20-96A5-B2B9683E2DD2}">
      <dgm:prSet/>
      <dgm:spPr/>
      <dgm:t>
        <a:bodyPr/>
        <a:lstStyle/>
        <a:p>
          <a:endParaRPr lang="en-US"/>
        </a:p>
      </dgm:t>
    </dgm:pt>
    <dgm:pt modelId="{A9859C6F-C2F2-4636-B4B8-3A8EF282991F}">
      <dgm:prSet/>
      <dgm:spPr/>
      <dgm:t>
        <a:bodyPr/>
        <a:lstStyle/>
        <a:p>
          <a:r>
            <a:rPr lang="en-GB"/>
            <a:t>The Uk government have blocked this.  </a:t>
          </a:r>
          <a:endParaRPr lang="en-US"/>
        </a:p>
      </dgm:t>
    </dgm:pt>
    <dgm:pt modelId="{F31D4D85-B060-4C30-BE61-9C7749E87D2F}" type="parTrans" cxnId="{8AAAD98A-858E-4762-95B5-BB1E0AA8CD24}">
      <dgm:prSet/>
      <dgm:spPr/>
      <dgm:t>
        <a:bodyPr/>
        <a:lstStyle/>
        <a:p>
          <a:endParaRPr lang="en-US"/>
        </a:p>
      </dgm:t>
    </dgm:pt>
    <dgm:pt modelId="{5C28B9BF-765B-401E-B457-66909D93A609}" type="sibTrans" cxnId="{8AAAD98A-858E-4762-95B5-BB1E0AA8CD24}">
      <dgm:prSet/>
      <dgm:spPr/>
      <dgm:t>
        <a:bodyPr/>
        <a:lstStyle/>
        <a:p>
          <a:endParaRPr lang="en-US"/>
        </a:p>
      </dgm:t>
    </dgm:pt>
    <dgm:pt modelId="{CE7D4F32-4BFF-48D1-A476-54E8099C1A11}" type="pres">
      <dgm:prSet presAssocID="{4A1D2062-B45C-46AB-87C0-5E3771E3B9CE}" presName="linear" presStyleCnt="0">
        <dgm:presLayoutVars>
          <dgm:animLvl val="lvl"/>
          <dgm:resizeHandles val="exact"/>
        </dgm:presLayoutVars>
      </dgm:prSet>
      <dgm:spPr/>
    </dgm:pt>
    <dgm:pt modelId="{48894BA1-991A-45DB-9698-968DE7DED349}" type="pres">
      <dgm:prSet presAssocID="{B22FB019-CF05-4189-BDE9-56E2F8F01F5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DA99EFC-C425-4C42-96A4-4840ECE652E6}" type="pres">
      <dgm:prSet presAssocID="{84AB9FC7-ACC6-47BF-9CD7-5C6C5D530FE5}" presName="spacer" presStyleCnt="0"/>
      <dgm:spPr/>
    </dgm:pt>
    <dgm:pt modelId="{1B0BB1CE-C701-4868-B6AD-11ED126CF853}" type="pres">
      <dgm:prSet presAssocID="{A9859C6F-C2F2-4636-B4B8-3A8EF282991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EDDD83F-5AF5-4374-9364-F8B5E91BEE16}" type="presOf" srcId="{A9859C6F-C2F2-4636-B4B8-3A8EF282991F}" destId="{1B0BB1CE-C701-4868-B6AD-11ED126CF853}" srcOrd="0" destOrd="0" presId="urn:microsoft.com/office/officeart/2005/8/layout/vList2"/>
    <dgm:cxn modelId="{CA86675F-7214-4992-B671-388A0585E3AA}" type="presOf" srcId="{B22FB019-CF05-4189-BDE9-56E2F8F01F5F}" destId="{48894BA1-991A-45DB-9698-968DE7DED349}" srcOrd="0" destOrd="0" presId="urn:microsoft.com/office/officeart/2005/8/layout/vList2"/>
    <dgm:cxn modelId="{8AAAD98A-858E-4762-95B5-BB1E0AA8CD24}" srcId="{4A1D2062-B45C-46AB-87C0-5E3771E3B9CE}" destId="{A9859C6F-C2F2-4636-B4B8-3A8EF282991F}" srcOrd="1" destOrd="0" parTransId="{F31D4D85-B060-4C30-BE61-9C7749E87D2F}" sibTransId="{5C28B9BF-765B-401E-B457-66909D93A609}"/>
    <dgm:cxn modelId="{1997BDD0-1B7F-49B9-9EEB-F887F86DEA11}" type="presOf" srcId="{4A1D2062-B45C-46AB-87C0-5E3771E3B9CE}" destId="{CE7D4F32-4BFF-48D1-A476-54E8099C1A11}" srcOrd="0" destOrd="0" presId="urn:microsoft.com/office/officeart/2005/8/layout/vList2"/>
    <dgm:cxn modelId="{0DA74FF2-1AC1-4E20-96A5-B2B9683E2DD2}" srcId="{4A1D2062-B45C-46AB-87C0-5E3771E3B9CE}" destId="{B22FB019-CF05-4189-BDE9-56E2F8F01F5F}" srcOrd="0" destOrd="0" parTransId="{B60802B1-FD6A-490B-A6F0-3D55242D71DD}" sibTransId="{84AB9FC7-ACC6-47BF-9CD7-5C6C5D530FE5}"/>
    <dgm:cxn modelId="{CCD22F9E-E202-41B8-AFAF-E07FCF5AA383}" type="presParOf" srcId="{CE7D4F32-4BFF-48D1-A476-54E8099C1A11}" destId="{48894BA1-991A-45DB-9698-968DE7DED349}" srcOrd="0" destOrd="0" presId="urn:microsoft.com/office/officeart/2005/8/layout/vList2"/>
    <dgm:cxn modelId="{69F0E97F-8628-4278-9EDC-74A38EBFF139}" type="presParOf" srcId="{CE7D4F32-4BFF-48D1-A476-54E8099C1A11}" destId="{5DA99EFC-C425-4C42-96A4-4840ECE652E6}" srcOrd="1" destOrd="0" presId="urn:microsoft.com/office/officeart/2005/8/layout/vList2"/>
    <dgm:cxn modelId="{25881573-EBE1-484D-80B5-A084F25C4BBF}" type="presParOf" srcId="{CE7D4F32-4BFF-48D1-A476-54E8099C1A11}" destId="{1B0BB1CE-C701-4868-B6AD-11ED126CF85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1EFF37C-9D6F-4EDB-9944-D2E0C54BDF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E6C009-68AC-4D72-A062-AA8AA6787AC4}">
      <dgm:prSet/>
      <dgm:spPr/>
      <dgm:t>
        <a:bodyPr/>
        <a:lstStyle/>
        <a:p>
          <a:r>
            <a:rPr lang="en-GB" dirty="0"/>
            <a:t>Irish home rule campaign- Parliament in Northern Ireland established in 1921 and then concluded in 1972. </a:t>
          </a:r>
          <a:endParaRPr lang="en-US" dirty="0"/>
        </a:p>
      </dgm:t>
    </dgm:pt>
    <dgm:pt modelId="{747DB7E9-3A9C-4D48-BB7A-FDE383577A40}" type="parTrans" cxnId="{AD893C32-AAC4-4A50-9799-66F8DC1C5F06}">
      <dgm:prSet/>
      <dgm:spPr/>
      <dgm:t>
        <a:bodyPr/>
        <a:lstStyle/>
        <a:p>
          <a:endParaRPr lang="en-US"/>
        </a:p>
      </dgm:t>
    </dgm:pt>
    <dgm:pt modelId="{5AA6803A-0781-4924-AEC2-BD11A50E60FE}" type="sibTrans" cxnId="{AD893C32-AAC4-4A50-9799-66F8DC1C5F06}">
      <dgm:prSet/>
      <dgm:spPr/>
      <dgm:t>
        <a:bodyPr/>
        <a:lstStyle/>
        <a:p>
          <a:endParaRPr lang="en-US"/>
        </a:p>
      </dgm:t>
    </dgm:pt>
    <dgm:pt modelId="{3ADE1496-C6EF-4442-BDAB-CCB63F4F982F}" type="pres">
      <dgm:prSet presAssocID="{11EFF37C-9D6F-4EDB-9944-D2E0C54BDFE8}" presName="cycle" presStyleCnt="0">
        <dgm:presLayoutVars>
          <dgm:dir/>
          <dgm:resizeHandles val="exact"/>
        </dgm:presLayoutVars>
      </dgm:prSet>
      <dgm:spPr/>
    </dgm:pt>
    <dgm:pt modelId="{A9C2B17A-2A4F-40EA-8D18-E1DEA2DA2279}" type="pres">
      <dgm:prSet presAssocID="{EFE6C009-68AC-4D72-A062-AA8AA6787AC4}" presName="node" presStyleLbl="node1" presStyleIdx="0" presStyleCnt="1">
        <dgm:presLayoutVars>
          <dgm:bulletEnabled val="1"/>
        </dgm:presLayoutVars>
      </dgm:prSet>
      <dgm:spPr/>
    </dgm:pt>
  </dgm:ptLst>
  <dgm:cxnLst>
    <dgm:cxn modelId="{E493FB07-7FA5-4B5A-8695-348451EC2361}" type="presOf" srcId="{EFE6C009-68AC-4D72-A062-AA8AA6787AC4}" destId="{A9C2B17A-2A4F-40EA-8D18-E1DEA2DA2279}" srcOrd="0" destOrd="0" presId="urn:microsoft.com/office/officeart/2005/8/layout/cycle5"/>
    <dgm:cxn modelId="{AD893C32-AAC4-4A50-9799-66F8DC1C5F06}" srcId="{11EFF37C-9D6F-4EDB-9944-D2E0C54BDFE8}" destId="{EFE6C009-68AC-4D72-A062-AA8AA6787AC4}" srcOrd="0" destOrd="0" parTransId="{747DB7E9-3A9C-4D48-BB7A-FDE383577A40}" sibTransId="{5AA6803A-0781-4924-AEC2-BD11A50E60FE}"/>
    <dgm:cxn modelId="{4BA083EE-9666-4525-8563-DED964642F54}" type="presOf" srcId="{11EFF37C-9D6F-4EDB-9944-D2E0C54BDFE8}" destId="{3ADE1496-C6EF-4442-BDAB-CCB63F4F982F}" srcOrd="0" destOrd="0" presId="urn:microsoft.com/office/officeart/2005/8/layout/cycle5"/>
    <dgm:cxn modelId="{54BCA813-8DCC-4678-9D4A-851B4FE3FD53}" type="presParOf" srcId="{3ADE1496-C6EF-4442-BDAB-CCB63F4F982F}" destId="{A9C2B17A-2A4F-40EA-8D18-E1DEA2DA2279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32D4775-73F6-4D3A-B3E1-CA813463376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AD6DCD-F860-4AA1-B82B-DC580838E6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Went through a process where the Parliament in Northern Ireland would be open and the closed. </a:t>
          </a:r>
          <a:endParaRPr lang="en-US"/>
        </a:p>
      </dgm:t>
    </dgm:pt>
    <dgm:pt modelId="{F49C4FD9-0C1C-4D49-9DF8-66E59A612F2E}" type="parTrans" cxnId="{47148442-0659-44BA-8C0B-612127D1E6A1}">
      <dgm:prSet/>
      <dgm:spPr/>
      <dgm:t>
        <a:bodyPr/>
        <a:lstStyle/>
        <a:p>
          <a:endParaRPr lang="en-US"/>
        </a:p>
      </dgm:t>
    </dgm:pt>
    <dgm:pt modelId="{5F19FEC0-EA6B-40F0-8BD6-0581CDE706FD}" type="sibTrans" cxnId="{47148442-0659-44BA-8C0B-612127D1E6A1}">
      <dgm:prSet/>
      <dgm:spPr/>
      <dgm:t>
        <a:bodyPr/>
        <a:lstStyle/>
        <a:p>
          <a:endParaRPr lang="en-US"/>
        </a:p>
      </dgm:t>
    </dgm:pt>
    <dgm:pt modelId="{C51C1C54-6A31-4094-A2D1-FCF25EC1A3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Good Friday Agreement 1998 – devolution. Northern Ireland Act 1998. </a:t>
          </a:r>
          <a:endParaRPr lang="en-US"/>
        </a:p>
      </dgm:t>
    </dgm:pt>
    <dgm:pt modelId="{035FFE0E-112C-43AF-B8EA-3C398D31B722}" type="parTrans" cxnId="{2AC08557-3CBA-448D-B9D9-897C7D5D26FA}">
      <dgm:prSet/>
      <dgm:spPr/>
      <dgm:t>
        <a:bodyPr/>
        <a:lstStyle/>
        <a:p>
          <a:endParaRPr lang="en-US"/>
        </a:p>
      </dgm:t>
    </dgm:pt>
    <dgm:pt modelId="{44EC267F-A50D-4637-A56C-220E64B1B87A}" type="sibTrans" cxnId="{2AC08557-3CBA-448D-B9D9-897C7D5D26FA}">
      <dgm:prSet/>
      <dgm:spPr/>
      <dgm:t>
        <a:bodyPr/>
        <a:lstStyle/>
        <a:p>
          <a:endParaRPr lang="en-US"/>
        </a:p>
      </dgm:t>
    </dgm:pt>
    <dgm:pt modelId="{68C1C39C-3A41-4C0E-AB4C-2E35C4EC6335}" type="pres">
      <dgm:prSet presAssocID="{832D4775-73F6-4D3A-B3E1-CA8134633768}" presName="root" presStyleCnt="0">
        <dgm:presLayoutVars>
          <dgm:dir/>
          <dgm:resizeHandles val="exact"/>
        </dgm:presLayoutVars>
      </dgm:prSet>
      <dgm:spPr/>
    </dgm:pt>
    <dgm:pt modelId="{F02AA9F6-FAEC-4267-95F0-E56036CE264D}" type="pres">
      <dgm:prSet presAssocID="{C6AD6DCD-F860-4AA1-B82B-DC580838E6AE}" presName="compNode" presStyleCnt="0"/>
      <dgm:spPr/>
    </dgm:pt>
    <dgm:pt modelId="{904D5CEE-F323-435E-AD78-92665868E614}" type="pres">
      <dgm:prSet presAssocID="{C6AD6DCD-F860-4AA1-B82B-DC580838E6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8DC5644E-D7D0-451D-9ABC-230BFC285265}" type="pres">
      <dgm:prSet presAssocID="{C6AD6DCD-F860-4AA1-B82B-DC580838E6AE}" presName="spaceRect" presStyleCnt="0"/>
      <dgm:spPr/>
    </dgm:pt>
    <dgm:pt modelId="{39FAD1E6-85AE-4631-87F6-AFA889E161D7}" type="pres">
      <dgm:prSet presAssocID="{C6AD6DCD-F860-4AA1-B82B-DC580838E6AE}" presName="textRect" presStyleLbl="revTx" presStyleIdx="0" presStyleCnt="2">
        <dgm:presLayoutVars>
          <dgm:chMax val="1"/>
          <dgm:chPref val="1"/>
        </dgm:presLayoutVars>
      </dgm:prSet>
      <dgm:spPr/>
    </dgm:pt>
    <dgm:pt modelId="{BB908F37-0E90-404C-9DDC-DC74481373DD}" type="pres">
      <dgm:prSet presAssocID="{5F19FEC0-EA6B-40F0-8BD6-0581CDE706FD}" presName="sibTrans" presStyleCnt="0"/>
      <dgm:spPr/>
    </dgm:pt>
    <dgm:pt modelId="{1A6D8289-7E95-4E35-87C8-D8F6A45834D4}" type="pres">
      <dgm:prSet presAssocID="{C51C1C54-6A31-4094-A2D1-FCF25EC1A3B1}" presName="compNode" presStyleCnt="0"/>
      <dgm:spPr/>
    </dgm:pt>
    <dgm:pt modelId="{22DA5B73-3406-4FA8-B73E-390CE107B1AB}" type="pres">
      <dgm:prSet presAssocID="{C51C1C54-6A31-4094-A2D1-FCF25EC1A3B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E3C4CB0-E4A7-46CA-AA31-C5ABD8D691A3}" type="pres">
      <dgm:prSet presAssocID="{C51C1C54-6A31-4094-A2D1-FCF25EC1A3B1}" presName="spaceRect" presStyleCnt="0"/>
      <dgm:spPr/>
    </dgm:pt>
    <dgm:pt modelId="{7E53709B-B73B-4FB2-957F-F97FFFF0C749}" type="pres">
      <dgm:prSet presAssocID="{C51C1C54-6A31-4094-A2D1-FCF25EC1A3B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7148442-0659-44BA-8C0B-612127D1E6A1}" srcId="{832D4775-73F6-4D3A-B3E1-CA8134633768}" destId="{C6AD6DCD-F860-4AA1-B82B-DC580838E6AE}" srcOrd="0" destOrd="0" parTransId="{F49C4FD9-0C1C-4D49-9DF8-66E59A612F2E}" sibTransId="{5F19FEC0-EA6B-40F0-8BD6-0581CDE706FD}"/>
    <dgm:cxn modelId="{9D49B965-DE66-48F8-8B75-43DCC3AECBB7}" type="presOf" srcId="{832D4775-73F6-4D3A-B3E1-CA8134633768}" destId="{68C1C39C-3A41-4C0E-AB4C-2E35C4EC6335}" srcOrd="0" destOrd="0" presId="urn:microsoft.com/office/officeart/2018/2/layout/IconLabelList"/>
    <dgm:cxn modelId="{2AC08557-3CBA-448D-B9D9-897C7D5D26FA}" srcId="{832D4775-73F6-4D3A-B3E1-CA8134633768}" destId="{C51C1C54-6A31-4094-A2D1-FCF25EC1A3B1}" srcOrd="1" destOrd="0" parTransId="{035FFE0E-112C-43AF-B8EA-3C398D31B722}" sibTransId="{44EC267F-A50D-4637-A56C-220E64B1B87A}"/>
    <dgm:cxn modelId="{F2698885-7E7A-4798-978C-61F84EB2B784}" type="presOf" srcId="{C51C1C54-6A31-4094-A2D1-FCF25EC1A3B1}" destId="{7E53709B-B73B-4FB2-957F-F97FFFF0C749}" srcOrd="0" destOrd="0" presId="urn:microsoft.com/office/officeart/2018/2/layout/IconLabelList"/>
    <dgm:cxn modelId="{BE0BEE92-00C0-4718-ADE1-59B05D64AD84}" type="presOf" srcId="{C6AD6DCD-F860-4AA1-B82B-DC580838E6AE}" destId="{39FAD1E6-85AE-4631-87F6-AFA889E161D7}" srcOrd="0" destOrd="0" presId="urn:microsoft.com/office/officeart/2018/2/layout/IconLabelList"/>
    <dgm:cxn modelId="{EE095C73-6E5C-4885-9719-392C796CA774}" type="presParOf" srcId="{68C1C39C-3A41-4C0E-AB4C-2E35C4EC6335}" destId="{F02AA9F6-FAEC-4267-95F0-E56036CE264D}" srcOrd="0" destOrd="0" presId="urn:microsoft.com/office/officeart/2018/2/layout/IconLabelList"/>
    <dgm:cxn modelId="{2D50FB99-C47D-4FD1-AD28-84C2E04E008F}" type="presParOf" srcId="{F02AA9F6-FAEC-4267-95F0-E56036CE264D}" destId="{904D5CEE-F323-435E-AD78-92665868E614}" srcOrd="0" destOrd="0" presId="urn:microsoft.com/office/officeart/2018/2/layout/IconLabelList"/>
    <dgm:cxn modelId="{506C9D94-9483-4AEF-A04D-7E6C563855C0}" type="presParOf" srcId="{F02AA9F6-FAEC-4267-95F0-E56036CE264D}" destId="{8DC5644E-D7D0-451D-9ABC-230BFC285265}" srcOrd="1" destOrd="0" presId="urn:microsoft.com/office/officeart/2018/2/layout/IconLabelList"/>
    <dgm:cxn modelId="{4BFA6142-C955-4DAA-AC3A-7DA7A76F0199}" type="presParOf" srcId="{F02AA9F6-FAEC-4267-95F0-E56036CE264D}" destId="{39FAD1E6-85AE-4631-87F6-AFA889E161D7}" srcOrd="2" destOrd="0" presId="urn:microsoft.com/office/officeart/2018/2/layout/IconLabelList"/>
    <dgm:cxn modelId="{9A683D7B-196B-46DC-B788-457CF65119B3}" type="presParOf" srcId="{68C1C39C-3A41-4C0E-AB4C-2E35C4EC6335}" destId="{BB908F37-0E90-404C-9DDC-DC74481373DD}" srcOrd="1" destOrd="0" presId="urn:microsoft.com/office/officeart/2018/2/layout/IconLabelList"/>
    <dgm:cxn modelId="{3888A491-BAFD-4FF6-92A8-780A3A0270A5}" type="presParOf" srcId="{68C1C39C-3A41-4C0E-AB4C-2E35C4EC6335}" destId="{1A6D8289-7E95-4E35-87C8-D8F6A45834D4}" srcOrd="2" destOrd="0" presId="urn:microsoft.com/office/officeart/2018/2/layout/IconLabelList"/>
    <dgm:cxn modelId="{6CFC645B-A2E5-4571-8436-08696499DA5B}" type="presParOf" srcId="{1A6D8289-7E95-4E35-87C8-D8F6A45834D4}" destId="{22DA5B73-3406-4FA8-B73E-390CE107B1AB}" srcOrd="0" destOrd="0" presId="urn:microsoft.com/office/officeart/2018/2/layout/IconLabelList"/>
    <dgm:cxn modelId="{95C2A4E8-0756-4757-B8DB-84D27CFFC072}" type="presParOf" srcId="{1A6D8289-7E95-4E35-87C8-D8F6A45834D4}" destId="{9E3C4CB0-E4A7-46CA-AA31-C5ABD8D691A3}" srcOrd="1" destOrd="0" presId="urn:microsoft.com/office/officeart/2018/2/layout/IconLabelList"/>
    <dgm:cxn modelId="{A4725CF2-78FC-4BD1-BAB9-BA258EA54A45}" type="presParOf" srcId="{1A6D8289-7E95-4E35-87C8-D8F6A45834D4}" destId="{7E53709B-B73B-4FB2-957F-F97FFFF0C7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C3AF7617-0BD6-4288-832C-8313997D68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09D4714-7F38-4E19-8F18-CE25E29028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Belfast agreement due to the Northern Ireland Act 1998. </a:t>
          </a:r>
          <a:endParaRPr lang="en-US"/>
        </a:p>
      </dgm:t>
    </dgm:pt>
    <dgm:pt modelId="{9495E210-4E02-47A1-9583-7D31576839F7}" type="parTrans" cxnId="{31AF5742-A550-4989-9712-F8E5F2354980}">
      <dgm:prSet/>
      <dgm:spPr/>
      <dgm:t>
        <a:bodyPr/>
        <a:lstStyle/>
        <a:p>
          <a:endParaRPr lang="en-US"/>
        </a:p>
      </dgm:t>
    </dgm:pt>
    <dgm:pt modelId="{4A373339-7B46-4669-B03A-FEC29AD69FE9}" type="sibTrans" cxnId="{31AF5742-A550-4989-9712-F8E5F2354980}">
      <dgm:prSet/>
      <dgm:spPr/>
      <dgm:t>
        <a:bodyPr/>
        <a:lstStyle/>
        <a:p>
          <a:endParaRPr lang="en-US"/>
        </a:p>
      </dgm:t>
    </dgm:pt>
    <dgm:pt modelId="{D7FD470D-BD8A-43C7-98F1-BD2679834D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Legislative institutions. </a:t>
          </a:r>
          <a:endParaRPr lang="en-US"/>
        </a:p>
      </dgm:t>
    </dgm:pt>
    <dgm:pt modelId="{D3CFAB53-BA2F-4253-8E1B-4B02843178DB}" type="parTrans" cxnId="{30044C6A-A599-4582-932C-64FDA59F69E8}">
      <dgm:prSet/>
      <dgm:spPr/>
      <dgm:t>
        <a:bodyPr/>
        <a:lstStyle/>
        <a:p>
          <a:endParaRPr lang="en-US"/>
        </a:p>
      </dgm:t>
    </dgm:pt>
    <dgm:pt modelId="{A62EEE7B-0455-497C-946F-38CC4BD6F134}" type="sibTrans" cxnId="{30044C6A-A599-4582-932C-64FDA59F69E8}">
      <dgm:prSet/>
      <dgm:spPr/>
      <dgm:t>
        <a:bodyPr/>
        <a:lstStyle/>
        <a:p>
          <a:endParaRPr lang="en-US"/>
        </a:p>
      </dgm:t>
    </dgm:pt>
    <dgm:pt modelId="{20F2D78E-E8CF-4F9F-A2FD-0508D08713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Had spent most of its time suspended. </a:t>
          </a:r>
          <a:endParaRPr lang="en-US" dirty="0"/>
        </a:p>
      </dgm:t>
    </dgm:pt>
    <dgm:pt modelId="{8396C602-2871-417C-A142-C94BB1C0ED4A}" type="parTrans" cxnId="{604D044E-5FB2-4626-BD6F-AC3C37A0DE10}">
      <dgm:prSet/>
      <dgm:spPr/>
      <dgm:t>
        <a:bodyPr/>
        <a:lstStyle/>
        <a:p>
          <a:endParaRPr lang="en-US"/>
        </a:p>
      </dgm:t>
    </dgm:pt>
    <dgm:pt modelId="{C2B401F3-9DBC-4C82-98BA-B07077BDA898}" type="sibTrans" cxnId="{604D044E-5FB2-4626-BD6F-AC3C37A0DE10}">
      <dgm:prSet/>
      <dgm:spPr/>
      <dgm:t>
        <a:bodyPr/>
        <a:lstStyle/>
        <a:p>
          <a:endParaRPr lang="en-US"/>
        </a:p>
      </dgm:t>
    </dgm:pt>
    <dgm:pt modelId="{708A84EB-73E2-44FB-8EC5-8F726AEF9F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But is now in operation. </a:t>
          </a:r>
          <a:endParaRPr lang="en-US"/>
        </a:p>
      </dgm:t>
    </dgm:pt>
    <dgm:pt modelId="{116E90E2-E20E-4B9B-A1FC-CFC31EC8BECB}" type="parTrans" cxnId="{A64225C9-D9EE-4704-9242-636F235CDDD7}">
      <dgm:prSet/>
      <dgm:spPr/>
      <dgm:t>
        <a:bodyPr/>
        <a:lstStyle/>
        <a:p>
          <a:endParaRPr lang="en-US"/>
        </a:p>
      </dgm:t>
    </dgm:pt>
    <dgm:pt modelId="{6796A171-A9EE-4644-82E5-FABCD6E76D79}" type="sibTrans" cxnId="{A64225C9-D9EE-4704-9242-636F235CDDD7}">
      <dgm:prSet/>
      <dgm:spPr/>
      <dgm:t>
        <a:bodyPr/>
        <a:lstStyle/>
        <a:p>
          <a:endParaRPr lang="en-US"/>
        </a:p>
      </dgm:t>
    </dgm:pt>
    <dgm:pt modelId="{B84B08EE-9C06-46A7-8B8D-887CA7787A98}" type="pres">
      <dgm:prSet presAssocID="{C3AF7617-0BD6-4288-832C-8313997D68AC}" presName="root" presStyleCnt="0">
        <dgm:presLayoutVars>
          <dgm:dir/>
          <dgm:resizeHandles val="exact"/>
        </dgm:presLayoutVars>
      </dgm:prSet>
      <dgm:spPr/>
    </dgm:pt>
    <dgm:pt modelId="{7EB11AB2-C44A-4CD7-9F95-78254615DE1A}" type="pres">
      <dgm:prSet presAssocID="{009D4714-7F38-4E19-8F18-CE25E29028D6}" presName="compNode" presStyleCnt="0"/>
      <dgm:spPr/>
    </dgm:pt>
    <dgm:pt modelId="{4FBC2702-822C-4D49-A405-82A554BB7686}" type="pres">
      <dgm:prSet presAssocID="{009D4714-7F38-4E19-8F18-CE25E29028D6}" presName="bgRect" presStyleLbl="bgShp" presStyleIdx="0" presStyleCnt="4"/>
      <dgm:spPr/>
    </dgm:pt>
    <dgm:pt modelId="{70D8F718-5DC2-458C-A4B8-AAFD73A38D06}" type="pres">
      <dgm:prSet presAssocID="{009D4714-7F38-4E19-8F18-CE25E29028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010C8F8-3907-4BC3-8287-8C0B3A008316}" type="pres">
      <dgm:prSet presAssocID="{009D4714-7F38-4E19-8F18-CE25E29028D6}" presName="spaceRect" presStyleCnt="0"/>
      <dgm:spPr/>
    </dgm:pt>
    <dgm:pt modelId="{DF1CDA1E-1A6E-45E3-A767-53F8EE0F8622}" type="pres">
      <dgm:prSet presAssocID="{009D4714-7F38-4E19-8F18-CE25E29028D6}" presName="parTx" presStyleLbl="revTx" presStyleIdx="0" presStyleCnt="4">
        <dgm:presLayoutVars>
          <dgm:chMax val="0"/>
          <dgm:chPref val="0"/>
        </dgm:presLayoutVars>
      </dgm:prSet>
      <dgm:spPr/>
    </dgm:pt>
    <dgm:pt modelId="{099BCE44-0962-433D-97F9-BF5874C9EAB0}" type="pres">
      <dgm:prSet presAssocID="{4A373339-7B46-4669-B03A-FEC29AD69FE9}" presName="sibTrans" presStyleCnt="0"/>
      <dgm:spPr/>
    </dgm:pt>
    <dgm:pt modelId="{F1AC6C3F-BBA7-466F-B1FD-932F4FC459F5}" type="pres">
      <dgm:prSet presAssocID="{D7FD470D-BD8A-43C7-98F1-BD2679834D7E}" presName="compNode" presStyleCnt="0"/>
      <dgm:spPr/>
    </dgm:pt>
    <dgm:pt modelId="{9D7F191F-CBA8-46CA-9CA6-0AE759BC6A9F}" type="pres">
      <dgm:prSet presAssocID="{D7FD470D-BD8A-43C7-98F1-BD2679834D7E}" presName="bgRect" presStyleLbl="bgShp" presStyleIdx="1" presStyleCnt="4"/>
      <dgm:spPr/>
    </dgm:pt>
    <dgm:pt modelId="{72772522-8F02-470D-9E67-1426B034BEE7}" type="pres">
      <dgm:prSet presAssocID="{D7FD470D-BD8A-43C7-98F1-BD2679834D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A1A3179-CCAB-4647-B583-92BF96083022}" type="pres">
      <dgm:prSet presAssocID="{D7FD470D-BD8A-43C7-98F1-BD2679834D7E}" presName="spaceRect" presStyleCnt="0"/>
      <dgm:spPr/>
    </dgm:pt>
    <dgm:pt modelId="{D90356A6-7B4B-4AF8-A458-79D30A67E574}" type="pres">
      <dgm:prSet presAssocID="{D7FD470D-BD8A-43C7-98F1-BD2679834D7E}" presName="parTx" presStyleLbl="revTx" presStyleIdx="1" presStyleCnt="4">
        <dgm:presLayoutVars>
          <dgm:chMax val="0"/>
          <dgm:chPref val="0"/>
        </dgm:presLayoutVars>
      </dgm:prSet>
      <dgm:spPr/>
    </dgm:pt>
    <dgm:pt modelId="{0BC3E928-78E6-42E7-928C-D1F77048CA42}" type="pres">
      <dgm:prSet presAssocID="{A62EEE7B-0455-497C-946F-38CC4BD6F134}" presName="sibTrans" presStyleCnt="0"/>
      <dgm:spPr/>
    </dgm:pt>
    <dgm:pt modelId="{917D31DF-666D-4AC1-8FCA-159B6B3CB304}" type="pres">
      <dgm:prSet presAssocID="{20F2D78E-E8CF-4F9F-A2FD-0508D087139E}" presName="compNode" presStyleCnt="0"/>
      <dgm:spPr/>
    </dgm:pt>
    <dgm:pt modelId="{C8EC69F9-ECD7-43C2-8DBD-0DE0D0D9B419}" type="pres">
      <dgm:prSet presAssocID="{20F2D78E-E8CF-4F9F-A2FD-0508D087139E}" presName="bgRect" presStyleLbl="bgShp" presStyleIdx="2" presStyleCnt="4"/>
      <dgm:spPr/>
    </dgm:pt>
    <dgm:pt modelId="{7361FCCF-B244-4B8E-8C60-DAE7EA648E3E}" type="pres">
      <dgm:prSet presAssocID="{20F2D78E-E8CF-4F9F-A2FD-0508D08713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1262F0CC-A98E-47D6-B8F3-210E1F19075A}" type="pres">
      <dgm:prSet presAssocID="{20F2D78E-E8CF-4F9F-A2FD-0508D087139E}" presName="spaceRect" presStyleCnt="0"/>
      <dgm:spPr/>
    </dgm:pt>
    <dgm:pt modelId="{22B28376-D2C4-419E-B8D0-3B8CA5DFA72E}" type="pres">
      <dgm:prSet presAssocID="{20F2D78E-E8CF-4F9F-A2FD-0508D087139E}" presName="parTx" presStyleLbl="revTx" presStyleIdx="2" presStyleCnt="4">
        <dgm:presLayoutVars>
          <dgm:chMax val="0"/>
          <dgm:chPref val="0"/>
        </dgm:presLayoutVars>
      </dgm:prSet>
      <dgm:spPr/>
    </dgm:pt>
    <dgm:pt modelId="{AA0353CD-81C4-4FF9-9910-F09DA751F7D0}" type="pres">
      <dgm:prSet presAssocID="{C2B401F3-9DBC-4C82-98BA-B07077BDA898}" presName="sibTrans" presStyleCnt="0"/>
      <dgm:spPr/>
    </dgm:pt>
    <dgm:pt modelId="{7BA6F50D-C981-4A7F-B638-A7AB033D2C8F}" type="pres">
      <dgm:prSet presAssocID="{708A84EB-73E2-44FB-8EC5-8F726AEF9FF9}" presName="compNode" presStyleCnt="0"/>
      <dgm:spPr/>
    </dgm:pt>
    <dgm:pt modelId="{914809D5-7270-4452-8D70-CA9A658B143F}" type="pres">
      <dgm:prSet presAssocID="{708A84EB-73E2-44FB-8EC5-8F726AEF9FF9}" presName="bgRect" presStyleLbl="bgShp" presStyleIdx="3" presStyleCnt="4"/>
      <dgm:spPr/>
    </dgm:pt>
    <dgm:pt modelId="{C6735F1C-F078-4A1F-98D5-CFD88E2CF769}" type="pres">
      <dgm:prSet presAssocID="{708A84EB-73E2-44FB-8EC5-8F726AEF9F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02808642-8B1C-44DA-870F-D66D3B1921C7}" type="pres">
      <dgm:prSet presAssocID="{708A84EB-73E2-44FB-8EC5-8F726AEF9FF9}" presName="spaceRect" presStyleCnt="0"/>
      <dgm:spPr/>
    </dgm:pt>
    <dgm:pt modelId="{09B274DC-F4A7-4245-BF32-469EEB3BDF83}" type="pres">
      <dgm:prSet presAssocID="{708A84EB-73E2-44FB-8EC5-8F726AEF9FF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1AF5742-A550-4989-9712-F8E5F2354980}" srcId="{C3AF7617-0BD6-4288-832C-8313997D68AC}" destId="{009D4714-7F38-4E19-8F18-CE25E29028D6}" srcOrd="0" destOrd="0" parTransId="{9495E210-4E02-47A1-9583-7D31576839F7}" sibTransId="{4A373339-7B46-4669-B03A-FEC29AD69FE9}"/>
    <dgm:cxn modelId="{30044C6A-A599-4582-932C-64FDA59F69E8}" srcId="{C3AF7617-0BD6-4288-832C-8313997D68AC}" destId="{D7FD470D-BD8A-43C7-98F1-BD2679834D7E}" srcOrd="1" destOrd="0" parTransId="{D3CFAB53-BA2F-4253-8E1B-4B02843178DB}" sibTransId="{A62EEE7B-0455-497C-946F-38CC4BD6F134}"/>
    <dgm:cxn modelId="{604D044E-5FB2-4626-BD6F-AC3C37A0DE10}" srcId="{C3AF7617-0BD6-4288-832C-8313997D68AC}" destId="{20F2D78E-E8CF-4F9F-A2FD-0508D087139E}" srcOrd="2" destOrd="0" parTransId="{8396C602-2871-417C-A142-C94BB1C0ED4A}" sibTransId="{C2B401F3-9DBC-4C82-98BA-B07077BDA898}"/>
    <dgm:cxn modelId="{6A4F6452-18B3-4813-9DF5-557B594A1023}" type="presOf" srcId="{D7FD470D-BD8A-43C7-98F1-BD2679834D7E}" destId="{D90356A6-7B4B-4AF8-A458-79D30A67E574}" srcOrd="0" destOrd="0" presId="urn:microsoft.com/office/officeart/2018/2/layout/IconVerticalSolidList"/>
    <dgm:cxn modelId="{BD580B57-9182-4525-BF29-607F298809D6}" type="presOf" srcId="{20F2D78E-E8CF-4F9F-A2FD-0508D087139E}" destId="{22B28376-D2C4-419E-B8D0-3B8CA5DFA72E}" srcOrd="0" destOrd="0" presId="urn:microsoft.com/office/officeart/2018/2/layout/IconVerticalSolidList"/>
    <dgm:cxn modelId="{F0B9FA59-F3DD-4DE1-8064-D317AF372B19}" type="presOf" srcId="{009D4714-7F38-4E19-8F18-CE25E29028D6}" destId="{DF1CDA1E-1A6E-45E3-A767-53F8EE0F8622}" srcOrd="0" destOrd="0" presId="urn:microsoft.com/office/officeart/2018/2/layout/IconVerticalSolidList"/>
    <dgm:cxn modelId="{00CBF0B6-3E22-4127-A6F0-4914AB012C02}" type="presOf" srcId="{C3AF7617-0BD6-4288-832C-8313997D68AC}" destId="{B84B08EE-9C06-46A7-8B8D-887CA7787A98}" srcOrd="0" destOrd="0" presId="urn:microsoft.com/office/officeart/2018/2/layout/IconVerticalSolidList"/>
    <dgm:cxn modelId="{A64225C9-D9EE-4704-9242-636F235CDDD7}" srcId="{C3AF7617-0BD6-4288-832C-8313997D68AC}" destId="{708A84EB-73E2-44FB-8EC5-8F726AEF9FF9}" srcOrd="3" destOrd="0" parTransId="{116E90E2-E20E-4B9B-A1FC-CFC31EC8BECB}" sibTransId="{6796A171-A9EE-4644-82E5-FABCD6E76D79}"/>
    <dgm:cxn modelId="{EBF355D1-701D-4DB7-A4A2-1EEDD1C4F0EA}" type="presOf" srcId="{708A84EB-73E2-44FB-8EC5-8F726AEF9FF9}" destId="{09B274DC-F4A7-4245-BF32-469EEB3BDF83}" srcOrd="0" destOrd="0" presId="urn:microsoft.com/office/officeart/2018/2/layout/IconVerticalSolidList"/>
    <dgm:cxn modelId="{CF11F2B0-6B9A-4B21-9644-DEBEF7A2E115}" type="presParOf" srcId="{B84B08EE-9C06-46A7-8B8D-887CA7787A98}" destId="{7EB11AB2-C44A-4CD7-9F95-78254615DE1A}" srcOrd="0" destOrd="0" presId="urn:microsoft.com/office/officeart/2018/2/layout/IconVerticalSolidList"/>
    <dgm:cxn modelId="{B3CA3E8F-D1B1-4362-BB3E-CA30B46E5151}" type="presParOf" srcId="{7EB11AB2-C44A-4CD7-9F95-78254615DE1A}" destId="{4FBC2702-822C-4D49-A405-82A554BB7686}" srcOrd="0" destOrd="0" presId="urn:microsoft.com/office/officeart/2018/2/layout/IconVerticalSolidList"/>
    <dgm:cxn modelId="{81D813A1-F4D4-40BE-92EE-AF9ACF79DCA0}" type="presParOf" srcId="{7EB11AB2-C44A-4CD7-9F95-78254615DE1A}" destId="{70D8F718-5DC2-458C-A4B8-AAFD73A38D06}" srcOrd="1" destOrd="0" presId="urn:microsoft.com/office/officeart/2018/2/layout/IconVerticalSolidList"/>
    <dgm:cxn modelId="{6A5052B7-8338-415A-9C51-0E085980AA75}" type="presParOf" srcId="{7EB11AB2-C44A-4CD7-9F95-78254615DE1A}" destId="{9010C8F8-3907-4BC3-8287-8C0B3A008316}" srcOrd="2" destOrd="0" presId="urn:microsoft.com/office/officeart/2018/2/layout/IconVerticalSolidList"/>
    <dgm:cxn modelId="{1658EF04-97EA-4005-AA81-E905DC9B74EC}" type="presParOf" srcId="{7EB11AB2-C44A-4CD7-9F95-78254615DE1A}" destId="{DF1CDA1E-1A6E-45E3-A767-53F8EE0F8622}" srcOrd="3" destOrd="0" presId="urn:microsoft.com/office/officeart/2018/2/layout/IconVerticalSolidList"/>
    <dgm:cxn modelId="{53355D8C-B90D-4FA6-BFB7-7F154767008F}" type="presParOf" srcId="{B84B08EE-9C06-46A7-8B8D-887CA7787A98}" destId="{099BCE44-0962-433D-97F9-BF5874C9EAB0}" srcOrd="1" destOrd="0" presId="urn:microsoft.com/office/officeart/2018/2/layout/IconVerticalSolidList"/>
    <dgm:cxn modelId="{7217E3A9-E664-48A1-B18C-000A8E0E37B9}" type="presParOf" srcId="{B84B08EE-9C06-46A7-8B8D-887CA7787A98}" destId="{F1AC6C3F-BBA7-466F-B1FD-932F4FC459F5}" srcOrd="2" destOrd="0" presId="urn:microsoft.com/office/officeart/2018/2/layout/IconVerticalSolidList"/>
    <dgm:cxn modelId="{0417410F-ECC1-4F53-AF9B-402A2BCDBF6C}" type="presParOf" srcId="{F1AC6C3F-BBA7-466F-B1FD-932F4FC459F5}" destId="{9D7F191F-CBA8-46CA-9CA6-0AE759BC6A9F}" srcOrd="0" destOrd="0" presId="urn:microsoft.com/office/officeart/2018/2/layout/IconVerticalSolidList"/>
    <dgm:cxn modelId="{397ED9D5-0E6E-453D-AF26-61D1A4573E89}" type="presParOf" srcId="{F1AC6C3F-BBA7-466F-B1FD-932F4FC459F5}" destId="{72772522-8F02-470D-9E67-1426B034BEE7}" srcOrd="1" destOrd="0" presId="urn:microsoft.com/office/officeart/2018/2/layout/IconVerticalSolidList"/>
    <dgm:cxn modelId="{2098BBDF-08DA-40E0-A054-E16FCC52FD30}" type="presParOf" srcId="{F1AC6C3F-BBA7-466F-B1FD-932F4FC459F5}" destId="{8A1A3179-CCAB-4647-B583-92BF96083022}" srcOrd="2" destOrd="0" presId="urn:microsoft.com/office/officeart/2018/2/layout/IconVerticalSolidList"/>
    <dgm:cxn modelId="{D2DB555D-7158-4657-AD09-05A569C69AE9}" type="presParOf" srcId="{F1AC6C3F-BBA7-466F-B1FD-932F4FC459F5}" destId="{D90356A6-7B4B-4AF8-A458-79D30A67E574}" srcOrd="3" destOrd="0" presId="urn:microsoft.com/office/officeart/2018/2/layout/IconVerticalSolidList"/>
    <dgm:cxn modelId="{6589B6F3-7234-4941-A6D8-3CCA9C6EDB8A}" type="presParOf" srcId="{B84B08EE-9C06-46A7-8B8D-887CA7787A98}" destId="{0BC3E928-78E6-42E7-928C-D1F77048CA42}" srcOrd="3" destOrd="0" presId="urn:microsoft.com/office/officeart/2018/2/layout/IconVerticalSolidList"/>
    <dgm:cxn modelId="{2D85015B-C9B4-4FDF-98F6-2E9F53AB7DA6}" type="presParOf" srcId="{B84B08EE-9C06-46A7-8B8D-887CA7787A98}" destId="{917D31DF-666D-4AC1-8FCA-159B6B3CB304}" srcOrd="4" destOrd="0" presId="urn:microsoft.com/office/officeart/2018/2/layout/IconVerticalSolidList"/>
    <dgm:cxn modelId="{EAF8ACD8-9DE5-480E-A05E-B2EEB5A82FA1}" type="presParOf" srcId="{917D31DF-666D-4AC1-8FCA-159B6B3CB304}" destId="{C8EC69F9-ECD7-43C2-8DBD-0DE0D0D9B419}" srcOrd="0" destOrd="0" presId="urn:microsoft.com/office/officeart/2018/2/layout/IconVerticalSolidList"/>
    <dgm:cxn modelId="{F96DE22D-ABD6-48D9-93E7-1D7171AD72D7}" type="presParOf" srcId="{917D31DF-666D-4AC1-8FCA-159B6B3CB304}" destId="{7361FCCF-B244-4B8E-8C60-DAE7EA648E3E}" srcOrd="1" destOrd="0" presId="urn:microsoft.com/office/officeart/2018/2/layout/IconVerticalSolidList"/>
    <dgm:cxn modelId="{583E176C-F8AD-40A2-AFFA-38986C58A9AB}" type="presParOf" srcId="{917D31DF-666D-4AC1-8FCA-159B6B3CB304}" destId="{1262F0CC-A98E-47D6-B8F3-210E1F19075A}" srcOrd="2" destOrd="0" presId="urn:microsoft.com/office/officeart/2018/2/layout/IconVerticalSolidList"/>
    <dgm:cxn modelId="{4E3E9597-F63A-45B2-8037-2E41E58EB3CB}" type="presParOf" srcId="{917D31DF-666D-4AC1-8FCA-159B6B3CB304}" destId="{22B28376-D2C4-419E-B8D0-3B8CA5DFA72E}" srcOrd="3" destOrd="0" presId="urn:microsoft.com/office/officeart/2018/2/layout/IconVerticalSolidList"/>
    <dgm:cxn modelId="{B131990B-B8A9-4017-BC1A-18A55BD6D02E}" type="presParOf" srcId="{B84B08EE-9C06-46A7-8B8D-887CA7787A98}" destId="{AA0353CD-81C4-4FF9-9910-F09DA751F7D0}" srcOrd="5" destOrd="0" presId="urn:microsoft.com/office/officeart/2018/2/layout/IconVerticalSolidList"/>
    <dgm:cxn modelId="{DC321B80-5B40-4CF2-AA64-B4600D5CA1F2}" type="presParOf" srcId="{B84B08EE-9C06-46A7-8B8D-887CA7787A98}" destId="{7BA6F50D-C981-4A7F-B638-A7AB033D2C8F}" srcOrd="6" destOrd="0" presId="urn:microsoft.com/office/officeart/2018/2/layout/IconVerticalSolidList"/>
    <dgm:cxn modelId="{AF556AD7-FCF7-4062-BD9A-693F25C98779}" type="presParOf" srcId="{7BA6F50D-C981-4A7F-B638-A7AB033D2C8F}" destId="{914809D5-7270-4452-8D70-CA9A658B143F}" srcOrd="0" destOrd="0" presId="urn:microsoft.com/office/officeart/2018/2/layout/IconVerticalSolidList"/>
    <dgm:cxn modelId="{CE1E4578-F605-40CA-8EF7-1CEC654BC372}" type="presParOf" srcId="{7BA6F50D-C981-4A7F-B638-A7AB033D2C8F}" destId="{C6735F1C-F078-4A1F-98D5-CFD88E2CF769}" srcOrd="1" destOrd="0" presId="urn:microsoft.com/office/officeart/2018/2/layout/IconVerticalSolidList"/>
    <dgm:cxn modelId="{6D6D8697-1C96-4851-8F26-40B2C5C72830}" type="presParOf" srcId="{7BA6F50D-C981-4A7F-B638-A7AB033D2C8F}" destId="{02808642-8B1C-44DA-870F-D66D3B1921C7}" srcOrd="2" destOrd="0" presId="urn:microsoft.com/office/officeart/2018/2/layout/IconVerticalSolidList"/>
    <dgm:cxn modelId="{3279E2FC-91EF-4631-92E6-2087D7BF42F2}" type="presParOf" srcId="{7BA6F50D-C981-4A7F-B638-A7AB033D2C8F}" destId="{09B274DC-F4A7-4245-BF32-469EEB3BDF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F2AC1A1-7615-4F97-959A-1D646C1A99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6F1459-C555-4728-9FD0-F9487D953D9F}">
      <dgm:prSet/>
      <dgm:spPr/>
      <dgm:t>
        <a:bodyPr/>
        <a:lstStyle/>
        <a:p>
          <a:r>
            <a:rPr lang="en-GB"/>
            <a:t>Is it better to have a parliament that legislates for the whole of the Uk. </a:t>
          </a:r>
          <a:endParaRPr lang="en-US"/>
        </a:p>
      </dgm:t>
    </dgm:pt>
    <dgm:pt modelId="{0C0CD154-1508-499C-8E26-7BFA6CC15334}" type="parTrans" cxnId="{652CDB5E-FD09-4131-AEB6-B609BF45B6B7}">
      <dgm:prSet/>
      <dgm:spPr/>
      <dgm:t>
        <a:bodyPr/>
        <a:lstStyle/>
        <a:p>
          <a:endParaRPr lang="en-US"/>
        </a:p>
      </dgm:t>
    </dgm:pt>
    <dgm:pt modelId="{A7998D3A-BB42-4F4A-A42B-5A4F3EF39406}" type="sibTrans" cxnId="{652CDB5E-FD09-4131-AEB6-B609BF45B6B7}">
      <dgm:prSet/>
      <dgm:spPr/>
      <dgm:t>
        <a:bodyPr/>
        <a:lstStyle/>
        <a:p>
          <a:endParaRPr lang="en-US"/>
        </a:p>
      </dgm:t>
    </dgm:pt>
    <dgm:pt modelId="{35B19356-6737-4078-A772-FF15D619246C}">
      <dgm:prSet/>
      <dgm:spPr/>
      <dgm:t>
        <a:bodyPr/>
        <a:lstStyle/>
        <a:p>
          <a:r>
            <a:rPr lang="en-GB"/>
            <a:t>Then a separate one for England only legislation. </a:t>
          </a:r>
          <a:endParaRPr lang="en-US"/>
        </a:p>
      </dgm:t>
    </dgm:pt>
    <dgm:pt modelId="{AEEF8704-32FD-497B-8849-728AC9015742}" type="parTrans" cxnId="{F48933C6-E3D4-4083-8AEF-FBA7E54DEE3A}">
      <dgm:prSet/>
      <dgm:spPr/>
      <dgm:t>
        <a:bodyPr/>
        <a:lstStyle/>
        <a:p>
          <a:endParaRPr lang="en-US"/>
        </a:p>
      </dgm:t>
    </dgm:pt>
    <dgm:pt modelId="{90E5595A-C4E9-4656-935B-15D0B24E6B52}" type="sibTrans" cxnId="{F48933C6-E3D4-4083-8AEF-FBA7E54DEE3A}">
      <dgm:prSet/>
      <dgm:spPr/>
      <dgm:t>
        <a:bodyPr/>
        <a:lstStyle/>
        <a:p>
          <a:endParaRPr lang="en-US"/>
        </a:p>
      </dgm:t>
    </dgm:pt>
    <dgm:pt modelId="{90EDB51C-9C21-426D-A93B-AD4E4DC320E9}" type="pres">
      <dgm:prSet presAssocID="{CF2AC1A1-7615-4F97-959A-1D646C1A99CB}" presName="root" presStyleCnt="0">
        <dgm:presLayoutVars>
          <dgm:dir/>
          <dgm:resizeHandles val="exact"/>
        </dgm:presLayoutVars>
      </dgm:prSet>
      <dgm:spPr/>
    </dgm:pt>
    <dgm:pt modelId="{068D4B9E-61D4-4C78-8817-940429DEED4D}" type="pres">
      <dgm:prSet presAssocID="{EB6F1459-C555-4728-9FD0-F9487D953D9F}" presName="compNode" presStyleCnt="0"/>
      <dgm:spPr/>
    </dgm:pt>
    <dgm:pt modelId="{0451E85F-18FC-4AFA-A4BF-C0592F689816}" type="pres">
      <dgm:prSet presAssocID="{EB6F1459-C555-4728-9FD0-F9487D953D9F}" presName="bgRect" presStyleLbl="bgShp" presStyleIdx="0" presStyleCnt="2"/>
      <dgm:spPr/>
    </dgm:pt>
    <dgm:pt modelId="{F3D6968F-88ED-4A16-90C1-C22BC53A87F8}" type="pres">
      <dgm:prSet presAssocID="{EB6F1459-C555-4728-9FD0-F9487D953D9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F2B080CE-4DDA-4735-AF50-69A8C1BD805B}" type="pres">
      <dgm:prSet presAssocID="{EB6F1459-C555-4728-9FD0-F9487D953D9F}" presName="spaceRect" presStyleCnt="0"/>
      <dgm:spPr/>
    </dgm:pt>
    <dgm:pt modelId="{70F898A2-D75D-43DA-A5D2-1A540C21E9A5}" type="pres">
      <dgm:prSet presAssocID="{EB6F1459-C555-4728-9FD0-F9487D953D9F}" presName="parTx" presStyleLbl="revTx" presStyleIdx="0" presStyleCnt="2">
        <dgm:presLayoutVars>
          <dgm:chMax val="0"/>
          <dgm:chPref val="0"/>
        </dgm:presLayoutVars>
      </dgm:prSet>
      <dgm:spPr/>
    </dgm:pt>
    <dgm:pt modelId="{E0E4F001-C66D-4528-868D-AEB84268F65F}" type="pres">
      <dgm:prSet presAssocID="{A7998D3A-BB42-4F4A-A42B-5A4F3EF39406}" presName="sibTrans" presStyleCnt="0"/>
      <dgm:spPr/>
    </dgm:pt>
    <dgm:pt modelId="{BEDC5970-0D1A-4CC8-9E83-D7FB13BE6F02}" type="pres">
      <dgm:prSet presAssocID="{35B19356-6737-4078-A772-FF15D619246C}" presName="compNode" presStyleCnt="0"/>
      <dgm:spPr/>
    </dgm:pt>
    <dgm:pt modelId="{AB30D1F5-4C39-4B45-AB8A-FB1991C1665F}" type="pres">
      <dgm:prSet presAssocID="{35B19356-6737-4078-A772-FF15D619246C}" presName="bgRect" presStyleLbl="bgShp" presStyleIdx="1" presStyleCnt="2"/>
      <dgm:spPr/>
    </dgm:pt>
    <dgm:pt modelId="{4887B622-AD2D-4519-AF80-4585C59D1100}" type="pres">
      <dgm:prSet presAssocID="{35B19356-6737-4078-A772-FF15D619246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C2F27C0-60C3-4422-A25D-06DA49901B7B}" type="pres">
      <dgm:prSet presAssocID="{35B19356-6737-4078-A772-FF15D619246C}" presName="spaceRect" presStyleCnt="0"/>
      <dgm:spPr/>
    </dgm:pt>
    <dgm:pt modelId="{A7AFFA6B-2340-4126-8AE2-788564CDD073}" type="pres">
      <dgm:prSet presAssocID="{35B19356-6737-4078-A772-FF15D619246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FCCE018-D981-4C97-A3C9-549C3F35CE72}" type="presOf" srcId="{EB6F1459-C555-4728-9FD0-F9487D953D9F}" destId="{70F898A2-D75D-43DA-A5D2-1A540C21E9A5}" srcOrd="0" destOrd="0" presId="urn:microsoft.com/office/officeart/2018/2/layout/IconVerticalSolidList"/>
    <dgm:cxn modelId="{7C48AF1D-F698-4E98-9396-A5C37DCC8C20}" type="presOf" srcId="{35B19356-6737-4078-A772-FF15D619246C}" destId="{A7AFFA6B-2340-4126-8AE2-788564CDD073}" srcOrd="0" destOrd="0" presId="urn:microsoft.com/office/officeart/2018/2/layout/IconVerticalSolidList"/>
    <dgm:cxn modelId="{652CDB5E-FD09-4131-AEB6-B609BF45B6B7}" srcId="{CF2AC1A1-7615-4F97-959A-1D646C1A99CB}" destId="{EB6F1459-C555-4728-9FD0-F9487D953D9F}" srcOrd="0" destOrd="0" parTransId="{0C0CD154-1508-499C-8E26-7BFA6CC15334}" sibTransId="{A7998D3A-BB42-4F4A-A42B-5A4F3EF39406}"/>
    <dgm:cxn modelId="{F48933C6-E3D4-4083-8AEF-FBA7E54DEE3A}" srcId="{CF2AC1A1-7615-4F97-959A-1D646C1A99CB}" destId="{35B19356-6737-4078-A772-FF15D619246C}" srcOrd="1" destOrd="0" parTransId="{AEEF8704-32FD-497B-8849-728AC9015742}" sibTransId="{90E5595A-C4E9-4656-935B-15D0B24E6B52}"/>
    <dgm:cxn modelId="{07D13BCA-34EF-4209-A425-6A8634510387}" type="presOf" srcId="{CF2AC1A1-7615-4F97-959A-1D646C1A99CB}" destId="{90EDB51C-9C21-426D-A93B-AD4E4DC320E9}" srcOrd="0" destOrd="0" presId="urn:microsoft.com/office/officeart/2018/2/layout/IconVerticalSolidList"/>
    <dgm:cxn modelId="{2FAD6E2A-89CA-48EC-A0C4-40804C0760D0}" type="presParOf" srcId="{90EDB51C-9C21-426D-A93B-AD4E4DC320E9}" destId="{068D4B9E-61D4-4C78-8817-940429DEED4D}" srcOrd="0" destOrd="0" presId="urn:microsoft.com/office/officeart/2018/2/layout/IconVerticalSolidList"/>
    <dgm:cxn modelId="{B1073ECC-9982-4155-A3E4-A338165EFB9E}" type="presParOf" srcId="{068D4B9E-61D4-4C78-8817-940429DEED4D}" destId="{0451E85F-18FC-4AFA-A4BF-C0592F689816}" srcOrd="0" destOrd="0" presId="urn:microsoft.com/office/officeart/2018/2/layout/IconVerticalSolidList"/>
    <dgm:cxn modelId="{CD5F45FD-CB46-4AE3-9213-A30EE7729331}" type="presParOf" srcId="{068D4B9E-61D4-4C78-8817-940429DEED4D}" destId="{F3D6968F-88ED-4A16-90C1-C22BC53A87F8}" srcOrd="1" destOrd="0" presId="urn:microsoft.com/office/officeart/2018/2/layout/IconVerticalSolidList"/>
    <dgm:cxn modelId="{5D44E55D-0E0E-4094-9BFE-11CF85123AD1}" type="presParOf" srcId="{068D4B9E-61D4-4C78-8817-940429DEED4D}" destId="{F2B080CE-4DDA-4735-AF50-69A8C1BD805B}" srcOrd="2" destOrd="0" presId="urn:microsoft.com/office/officeart/2018/2/layout/IconVerticalSolidList"/>
    <dgm:cxn modelId="{91C43197-54A7-4ECE-8838-BAD6F1323BE8}" type="presParOf" srcId="{068D4B9E-61D4-4C78-8817-940429DEED4D}" destId="{70F898A2-D75D-43DA-A5D2-1A540C21E9A5}" srcOrd="3" destOrd="0" presId="urn:microsoft.com/office/officeart/2018/2/layout/IconVerticalSolidList"/>
    <dgm:cxn modelId="{5AA1B2AE-71DB-49F7-BED4-071F9D54CC08}" type="presParOf" srcId="{90EDB51C-9C21-426D-A93B-AD4E4DC320E9}" destId="{E0E4F001-C66D-4528-868D-AEB84268F65F}" srcOrd="1" destOrd="0" presId="urn:microsoft.com/office/officeart/2018/2/layout/IconVerticalSolidList"/>
    <dgm:cxn modelId="{98F5CB64-5DCF-4EF5-9EB0-5D66EB2A90D6}" type="presParOf" srcId="{90EDB51C-9C21-426D-A93B-AD4E4DC320E9}" destId="{BEDC5970-0D1A-4CC8-9E83-D7FB13BE6F02}" srcOrd="2" destOrd="0" presId="urn:microsoft.com/office/officeart/2018/2/layout/IconVerticalSolidList"/>
    <dgm:cxn modelId="{A0813303-872F-4DC2-9311-0E4608F4320F}" type="presParOf" srcId="{BEDC5970-0D1A-4CC8-9E83-D7FB13BE6F02}" destId="{AB30D1F5-4C39-4B45-AB8A-FB1991C1665F}" srcOrd="0" destOrd="0" presId="urn:microsoft.com/office/officeart/2018/2/layout/IconVerticalSolidList"/>
    <dgm:cxn modelId="{5EB92A71-5F5A-4E1C-972A-3F0448C19159}" type="presParOf" srcId="{BEDC5970-0D1A-4CC8-9E83-D7FB13BE6F02}" destId="{4887B622-AD2D-4519-AF80-4585C59D1100}" srcOrd="1" destOrd="0" presId="urn:microsoft.com/office/officeart/2018/2/layout/IconVerticalSolidList"/>
    <dgm:cxn modelId="{B8BE7545-6E5A-41FF-90E6-C875B79A2929}" type="presParOf" srcId="{BEDC5970-0D1A-4CC8-9E83-D7FB13BE6F02}" destId="{5C2F27C0-60C3-4422-A25D-06DA49901B7B}" srcOrd="2" destOrd="0" presId="urn:microsoft.com/office/officeart/2018/2/layout/IconVerticalSolidList"/>
    <dgm:cxn modelId="{E91BB7CA-7877-41E7-8E3B-4786D8CAAFE2}" type="presParOf" srcId="{BEDC5970-0D1A-4CC8-9E83-D7FB13BE6F02}" destId="{A7AFFA6B-2340-4126-8AE2-788564CDD0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A65816-AA84-4AA1-A97A-5392E04A87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new concept in Wales and Scotland. </a:t>
          </a:r>
          <a:endParaRPr lang="en-US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AFA0E1-8CAE-49E2-B048-91497C249A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 introduced in Norther Ireland. </a:t>
          </a:r>
          <a:endParaRPr lang="en-US"/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63445CF-869E-4320-A108-3B2CCCC97198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A8BACB2A-5C9A-4A98-BD9C-AF2A494A6BF3}" type="pres">
      <dgm:prSet presAssocID="{F3E63ED4-B86A-434E-A847-01DB17C788D7}" presName="root" presStyleCnt="0">
        <dgm:presLayoutVars>
          <dgm:dir/>
          <dgm:resizeHandles val="exact"/>
        </dgm:presLayoutVars>
      </dgm:prSet>
      <dgm:spPr/>
    </dgm:pt>
    <dgm:pt modelId="{F2CED6A7-EB55-4861-9565-5D580A1B84D1}" type="pres">
      <dgm:prSet presAssocID="{F3E63ED4-B86A-434E-A847-01DB17C788D7}" presName="container" presStyleCnt="0">
        <dgm:presLayoutVars>
          <dgm:dir/>
          <dgm:resizeHandles val="exact"/>
        </dgm:presLayoutVars>
      </dgm:prSet>
      <dgm:spPr/>
    </dgm:pt>
    <dgm:pt modelId="{8C007100-0900-4FFB-BFE6-D9EBA545E859}" type="pres">
      <dgm:prSet presAssocID="{9DE65D8E-F511-4961-B20A-435AB97E2E9B}" presName="compNode" presStyleCnt="0"/>
      <dgm:spPr/>
    </dgm:pt>
    <dgm:pt modelId="{4FA8D1DD-DA4C-43B4-AAD8-F13A5EAAA390}" type="pres">
      <dgm:prSet presAssocID="{9DE65D8E-F511-4961-B20A-435AB97E2E9B}" presName="iconBgRect" presStyleLbl="bgShp" presStyleIdx="0" presStyleCnt="4"/>
      <dgm:spPr/>
    </dgm:pt>
    <dgm:pt modelId="{3D6B75ED-E1BA-4EDB-BA7B-CC79B2CDC860}" type="pres">
      <dgm:prSet presAssocID="{9DE65D8E-F511-4961-B20A-435AB97E2E9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3F6E4FF4-46F0-4379-8849-2F3510ACD0A4}" type="pres">
      <dgm:prSet presAssocID="{9DE65D8E-F511-4961-B20A-435AB97E2E9B}" presName="spaceRect" presStyleCnt="0"/>
      <dgm:spPr/>
    </dgm:pt>
    <dgm:pt modelId="{F1E7E1BB-DDF4-441C-B91A-2F79A0B4879D}" type="pres">
      <dgm:prSet presAssocID="{9DE65D8E-F511-4961-B20A-435AB97E2E9B}" presName="textRect" presStyleLbl="revTx" presStyleIdx="0" presStyleCnt="4">
        <dgm:presLayoutVars>
          <dgm:chMax val="1"/>
          <dgm:chPref val="1"/>
        </dgm:presLayoutVars>
      </dgm:prSet>
      <dgm:spPr/>
    </dgm:pt>
    <dgm:pt modelId="{5ED0A90F-877F-481B-8FC4-FEFCE0FBE53E}" type="pres">
      <dgm:prSet presAssocID="{F92B1C6E-A1CA-4B40-975F-E098E2DB901B}" presName="sibTrans" presStyleLbl="sibTrans2D1" presStyleIdx="0" presStyleCnt="0"/>
      <dgm:spPr/>
    </dgm:pt>
    <dgm:pt modelId="{A6CDD705-45EF-4ECE-85A7-8D53F218327F}" type="pres">
      <dgm:prSet presAssocID="{E1A65816-AA84-4AA1-A97A-5392E04A8753}" presName="compNode" presStyleCnt="0"/>
      <dgm:spPr/>
    </dgm:pt>
    <dgm:pt modelId="{30DB0021-AA3D-48A3-B9B4-6C3757C693B0}" type="pres">
      <dgm:prSet presAssocID="{E1A65816-AA84-4AA1-A97A-5392E04A8753}" presName="iconBgRect" presStyleLbl="bgShp" presStyleIdx="1" presStyleCnt="4"/>
      <dgm:spPr/>
    </dgm:pt>
    <dgm:pt modelId="{B4A5CA79-1F8F-4776-AB3D-5C111BA8B338}" type="pres">
      <dgm:prSet presAssocID="{E1A65816-AA84-4AA1-A97A-5392E04A87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prechaun Hat"/>
        </a:ext>
      </dgm:extLst>
    </dgm:pt>
    <dgm:pt modelId="{A304A530-18B7-4D6D-B56E-C2075583534F}" type="pres">
      <dgm:prSet presAssocID="{E1A65816-AA84-4AA1-A97A-5392E04A8753}" presName="spaceRect" presStyleCnt="0"/>
      <dgm:spPr/>
    </dgm:pt>
    <dgm:pt modelId="{94026306-C521-4434-8899-B082EEF9391A}" type="pres">
      <dgm:prSet presAssocID="{E1A65816-AA84-4AA1-A97A-5392E04A8753}" presName="textRect" presStyleLbl="revTx" presStyleIdx="1" presStyleCnt="4">
        <dgm:presLayoutVars>
          <dgm:chMax val="1"/>
          <dgm:chPref val="1"/>
        </dgm:presLayoutVars>
      </dgm:prSet>
      <dgm:spPr/>
    </dgm:pt>
    <dgm:pt modelId="{68C22DF5-9E11-4F5F-BC25-00C7EA193427}" type="pres">
      <dgm:prSet presAssocID="{9EAA5B8A-40EA-429E-910A-93CA38C67957}" presName="sibTrans" presStyleLbl="sibTrans2D1" presStyleIdx="0" presStyleCnt="0"/>
      <dgm:spPr/>
    </dgm:pt>
    <dgm:pt modelId="{FA7D490C-2C85-4882-BA15-FA46EB0B0A5C}" type="pres">
      <dgm:prSet presAssocID="{DBAFA0E1-8CAE-49E2-B048-91497C249A79}" presName="compNode" presStyleCnt="0"/>
      <dgm:spPr/>
    </dgm:pt>
    <dgm:pt modelId="{00B42212-BBEC-439E-8D20-6F0703EC3954}" type="pres">
      <dgm:prSet presAssocID="{DBAFA0E1-8CAE-49E2-B048-91497C249A79}" presName="iconBgRect" presStyleLbl="bgShp" presStyleIdx="2" presStyleCnt="4"/>
      <dgm:spPr/>
    </dgm:pt>
    <dgm:pt modelId="{DB677680-897F-4352-B7D2-6A4B928D6D83}" type="pres">
      <dgm:prSet presAssocID="{DBAFA0E1-8CAE-49E2-B048-91497C249A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FBC87B23-DA0D-47B6-8496-271D9E390787}" type="pres">
      <dgm:prSet presAssocID="{DBAFA0E1-8CAE-49E2-B048-91497C249A79}" presName="spaceRect" presStyleCnt="0"/>
      <dgm:spPr/>
    </dgm:pt>
    <dgm:pt modelId="{CE14A54C-3406-4C36-99F1-9EAC9611C70B}" type="pres">
      <dgm:prSet presAssocID="{DBAFA0E1-8CAE-49E2-B048-91497C249A79}" presName="textRect" presStyleLbl="revTx" presStyleIdx="2" presStyleCnt="4">
        <dgm:presLayoutVars>
          <dgm:chMax val="1"/>
          <dgm:chPref val="1"/>
        </dgm:presLayoutVars>
      </dgm:prSet>
      <dgm:spPr/>
    </dgm:pt>
    <dgm:pt modelId="{0E82FDF3-76DD-4FBD-8CAE-BA203648574C}" type="pres">
      <dgm:prSet presAssocID="{B2542B10-C37F-4466-8714-0B3C9F299128}" presName="sibTrans" presStyleLbl="sibTrans2D1" presStyleIdx="0" presStyleCnt="0"/>
      <dgm:spPr/>
    </dgm:pt>
    <dgm:pt modelId="{F57571C8-45F4-4393-A4C4-E865E9DDE6B4}" type="pres">
      <dgm:prSet presAssocID="{A63445CF-869E-4320-A108-3B2CCCC97198}" presName="compNode" presStyleCnt="0"/>
      <dgm:spPr/>
    </dgm:pt>
    <dgm:pt modelId="{197B280D-AA34-4EB8-8538-68E1135BDDD5}" type="pres">
      <dgm:prSet presAssocID="{A63445CF-869E-4320-A108-3B2CCCC97198}" presName="iconBgRect" presStyleLbl="bgShp" presStyleIdx="3" presStyleCnt="4"/>
      <dgm:spPr/>
    </dgm:pt>
    <dgm:pt modelId="{32A43C10-7E95-4C04-9AB8-1FF6FDD7CCF3}" type="pres">
      <dgm:prSet presAssocID="{A63445CF-869E-4320-A108-3B2CCCC97198}" presName="iconRect" presStyleLbl="node1" presStyleIdx="3" presStyleCnt="4"/>
      <dgm:spPr>
        <a:ln>
          <a:noFill/>
        </a:ln>
      </dgm:spPr>
    </dgm:pt>
    <dgm:pt modelId="{635EBDB0-9C1F-4E27-87EE-0D0ACB35CEAD}" type="pres">
      <dgm:prSet presAssocID="{A63445CF-869E-4320-A108-3B2CCCC97198}" presName="spaceRect" presStyleCnt="0"/>
      <dgm:spPr/>
    </dgm:pt>
    <dgm:pt modelId="{A24BD4B4-2D4B-452E-A8A3-979BF0F182D3}" type="pres">
      <dgm:prSet presAssocID="{A63445CF-869E-4320-A108-3B2CCCC9719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2DBB414-3B12-4BDB-8E1F-E6BCD48B28E7}" type="presOf" srcId="{E1A65816-AA84-4AA1-A97A-5392E04A8753}" destId="{94026306-C521-4434-8899-B082EEF9391A}" srcOrd="0" destOrd="0" presId="urn:microsoft.com/office/officeart/2018/2/layout/IconCircleList"/>
    <dgm:cxn modelId="{FBB2581B-FC53-4D56-8CA5-069E7493E03E}" type="presOf" srcId="{9EAA5B8A-40EA-429E-910A-93CA38C67957}" destId="{68C22DF5-9E11-4F5F-BC25-00C7EA193427}" srcOrd="0" destOrd="0" presId="urn:microsoft.com/office/officeart/2018/2/layout/IconCircleList"/>
    <dgm:cxn modelId="{70F9851F-4F86-4A30-AC87-C33B7C3E5A26}" type="presOf" srcId="{B2542B10-C37F-4466-8714-0B3C9F299128}" destId="{0E82FDF3-76DD-4FBD-8CAE-BA203648574C}" srcOrd="0" destOrd="0" presId="urn:microsoft.com/office/officeart/2018/2/layout/IconCircle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BD5C2C6B-164D-4922-BBE1-98820F5EA456}" type="presOf" srcId="{9DE65D8E-F511-4961-B20A-435AB97E2E9B}" destId="{F1E7E1BB-DDF4-441C-B91A-2F79A0B4879D}" srcOrd="0" destOrd="0" presId="urn:microsoft.com/office/officeart/2018/2/layout/IconCircleList"/>
    <dgm:cxn modelId="{3CF994C0-85A0-49F2-84A4-5C100170C3C4}" type="presOf" srcId="{A63445CF-869E-4320-A108-3B2CCCC97198}" destId="{A24BD4B4-2D4B-452E-A8A3-979BF0F182D3}" srcOrd="0" destOrd="0" presId="urn:microsoft.com/office/officeart/2018/2/layout/IconCircle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19193ED8-3C09-49BA-8AFC-33795ECE5025}" type="presOf" srcId="{F92B1C6E-A1CA-4B40-975F-E098E2DB901B}" destId="{5ED0A90F-877F-481B-8FC4-FEFCE0FBE53E}" srcOrd="0" destOrd="0" presId="urn:microsoft.com/office/officeart/2018/2/layout/IconCircleList"/>
    <dgm:cxn modelId="{D88B24DD-BADA-4706-BCEA-A02EAAC98869}" type="presOf" srcId="{F3E63ED4-B86A-434E-A847-01DB17C788D7}" destId="{A8BACB2A-5C9A-4A98-BD9C-AF2A494A6BF3}" srcOrd="0" destOrd="0" presId="urn:microsoft.com/office/officeart/2018/2/layout/IconCircleList"/>
    <dgm:cxn modelId="{E7586AE0-EA43-4228-BE70-F24E1ABF4FF8}" type="presOf" srcId="{DBAFA0E1-8CAE-49E2-B048-91497C249A79}" destId="{CE14A54C-3406-4C36-99F1-9EAC9611C70B}" srcOrd="0" destOrd="0" presId="urn:microsoft.com/office/officeart/2018/2/layout/IconCircleList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6A03E2BA-8E09-47A2-9691-4A0A43C80BD3}" type="presParOf" srcId="{A8BACB2A-5C9A-4A98-BD9C-AF2A494A6BF3}" destId="{F2CED6A7-EB55-4861-9565-5D580A1B84D1}" srcOrd="0" destOrd="0" presId="urn:microsoft.com/office/officeart/2018/2/layout/IconCircleList"/>
    <dgm:cxn modelId="{DAC98821-A989-495C-BCCB-B6F987740934}" type="presParOf" srcId="{F2CED6A7-EB55-4861-9565-5D580A1B84D1}" destId="{8C007100-0900-4FFB-BFE6-D9EBA545E859}" srcOrd="0" destOrd="0" presId="urn:microsoft.com/office/officeart/2018/2/layout/IconCircleList"/>
    <dgm:cxn modelId="{F1CC67D9-77AB-47C0-8118-9AB7A818CA3D}" type="presParOf" srcId="{8C007100-0900-4FFB-BFE6-D9EBA545E859}" destId="{4FA8D1DD-DA4C-43B4-AAD8-F13A5EAAA390}" srcOrd="0" destOrd="0" presId="urn:microsoft.com/office/officeart/2018/2/layout/IconCircleList"/>
    <dgm:cxn modelId="{CCDFE83E-DD5B-40DE-B00C-28728CB939B3}" type="presParOf" srcId="{8C007100-0900-4FFB-BFE6-D9EBA545E859}" destId="{3D6B75ED-E1BA-4EDB-BA7B-CC79B2CDC860}" srcOrd="1" destOrd="0" presId="urn:microsoft.com/office/officeart/2018/2/layout/IconCircleList"/>
    <dgm:cxn modelId="{8F301832-6217-401D-B3AB-FCE69F7D1A54}" type="presParOf" srcId="{8C007100-0900-4FFB-BFE6-D9EBA545E859}" destId="{3F6E4FF4-46F0-4379-8849-2F3510ACD0A4}" srcOrd="2" destOrd="0" presId="urn:microsoft.com/office/officeart/2018/2/layout/IconCircleList"/>
    <dgm:cxn modelId="{AB8841EC-96E5-40CC-A33C-DB2D36B4C702}" type="presParOf" srcId="{8C007100-0900-4FFB-BFE6-D9EBA545E859}" destId="{F1E7E1BB-DDF4-441C-B91A-2F79A0B4879D}" srcOrd="3" destOrd="0" presId="urn:microsoft.com/office/officeart/2018/2/layout/IconCircleList"/>
    <dgm:cxn modelId="{552A41C7-4AE8-4D4A-BAC4-F5BA526ECD35}" type="presParOf" srcId="{F2CED6A7-EB55-4861-9565-5D580A1B84D1}" destId="{5ED0A90F-877F-481B-8FC4-FEFCE0FBE53E}" srcOrd="1" destOrd="0" presId="urn:microsoft.com/office/officeart/2018/2/layout/IconCircleList"/>
    <dgm:cxn modelId="{228E47AB-0DB8-4F62-BBFB-9B65A755EF60}" type="presParOf" srcId="{F2CED6A7-EB55-4861-9565-5D580A1B84D1}" destId="{A6CDD705-45EF-4ECE-85A7-8D53F218327F}" srcOrd="2" destOrd="0" presId="urn:microsoft.com/office/officeart/2018/2/layout/IconCircleList"/>
    <dgm:cxn modelId="{ABF2D379-B4C5-4EF1-AB06-031F2D89C05E}" type="presParOf" srcId="{A6CDD705-45EF-4ECE-85A7-8D53F218327F}" destId="{30DB0021-AA3D-48A3-B9B4-6C3757C693B0}" srcOrd="0" destOrd="0" presId="urn:microsoft.com/office/officeart/2018/2/layout/IconCircleList"/>
    <dgm:cxn modelId="{0DE1CC21-43CF-4D4A-B154-265F2355063F}" type="presParOf" srcId="{A6CDD705-45EF-4ECE-85A7-8D53F218327F}" destId="{B4A5CA79-1F8F-4776-AB3D-5C111BA8B338}" srcOrd="1" destOrd="0" presId="urn:microsoft.com/office/officeart/2018/2/layout/IconCircleList"/>
    <dgm:cxn modelId="{1C3828B0-5619-42AE-8362-E35FED222039}" type="presParOf" srcId="{A6CDD705-45EF-4ECE-85A7-8D53F218327F}" destId="{A304A530-18B7-4D6D-B56E-C2075583534F}" srcOrd="2" destOrd="0" presId="urn:microsoft.com/office/officeart/2018/2/layout/IconCircleList"/>
    <dgm:cxn modelId="{D2B992F4-A74B-45C6-A6A0-5496E0B2F51A}" type="presParOf" srcId="{A6CDD705-45EF-4ECE-85A7-8D53F218327F}" destId="{94026306-C521-4434-8899-B082EEF9391A}" srcOrd="3" destOrd="0" presId="urn:microsoft.com/office/officeart/2018/2/layout/IconCircleList"/>
    <dgm:cxn modelId="{01D275B4-161B-4546-B411-0ACBA802F570}" type="presParOf" srcId="{F2CED6A7-EB55-4861-9565-5D580A1B84D1}" destId="{68C22DF5-9E11-4F5F-BC25-00C7EA193427}" srcOrd="3" destOrd="0" presId="urn:microsoft.com/office/officeart/2018/2/layout/IconCircleList"/>
    <dgm:cxn modelId="{003D3AFE-4714-4E00-8C54-7EC736968EB1}" type="presParOf" srcId="{F2CED6A7-EB55-4861-9565-5D580A1B84D1}" destId="{FA7D490C-2C85-4882-BA15-FA46EB0B0A5C}" srcOrd="4" destOrd="0" presId="urn:microsoft.com/office/officeart/2018/2/layout/IconCircleList"/>
    <dgm:cxn modelId="{C43FD7F0-8E94-491D-861A-0EF50911637D}" type="presParOf" srcId="{FA7D490C-2C85-4882-BA15-FA46EB0B0A5C}" destId="{00B42212-BBEC-439E-8D20-6F0703EC3954}" srcOrd="0" destOrd="0" presId="urn:microsoft.com/office/officeart/2018/2/layout/IconCircleList"/>
    <dgm:cxn modelId="{00F7DBDE-518D-474F-A12A-9A11B3B9FCD6}" type="presParOf" srcId="{FA7D490C-2C85-4882-BA15-FA46EB0B0A5C}" destId="{DB677680-897F-4352-B7D2-6A4B928D6D83}" srcOrd="1" destOrd="0" presId="urn:microsoft.com/office/officeart/2018/2/layout/IconCircleList"/>
    <dgm:cxn modelId="{6FEED032-5192-4FD8-8037-AFA0CF50DEC4}" type="presParOf" srcId="{FA7D490C-2C85-4882-BA15-FA46EB0B0A5C}" destId="{FBC87B23-DA0D-47B6-8496-271D9E390787}" srcOrd="2" destOrd="0" presId="urn:microsoft.com/office/officeart/2018/2/layout/IconCircleList"/>
    <dgm:cxn modelId="{AE789079-FFF0-454A-A34A-40937062525F}" type="presParOf" srcId="{FA7D490C-2C85-4882-BA15-FA46EB0B0A5C}" destId="{CE14A54C-3406-4C36-99F1-9EAC9611C70B}" srcOrd="3" destOrd="0" presId="urn:microsoft.com/office/officeart/2018/2/layout/IconCircleList"/>
    <dgm:cxn modelId="{8E5F2DF3-BDA9-45E0-9994-FD492EA7F745}" type="presParOf" srcId="{F2CED6A7-EB55-4861-9565-5D580A1B84D1}" destId="{0E82FDF3-76DD-4FBD-8CAE-BA203648574C}" srcOrd="5" destOrd="0" presId="urn:microsoft.com/office/officeart/2018/2/layout/IconCircleList"/>
    <dgm:cxn modelId="{4C1B8888-D9C1-48CB-950F-7F575043B82E}" type="presParOf" srcId="{F2CED6A7-EB55-4861-9565-5D580A1B84D1}" destId="{F57571C8-45F4-4393-A4C4-E865E9DDE6B4}" srcOrd="6" destOrd="0" presId="urn:microsoft.com/office/officeart/2018/2/layout/IconCircleList"/>
    <dgm:cxn modelId="{CFC0DA25-6CB6-4588-83D6-E1928F167367}" type="presParOf" srcId="{F57571C8-45F4-4393-A4C4-E865E9DDE6B4}" destId="{197B280D-AA34-4EB8-8538-68E1135BDDD5}" srcOrd="0" destOrd="0" presId="urn:microsoft.com/office/officeart/2018/2/layout/IconCircleList"/>
    <dgm:cxn modelId="{A7B9361A-9F5F-431C-AE9C-B0BCFC7B9D66}" type="presParOf" srcId="{F57571C8-45F4-4393-A4C4-E865E9DDE6B4}" destId="{32A43C10-7E95-4C04-9AB8-1FF6FDD7CCF3}" srcOrd="1" destOrd="0" presId="urn:microsoft.com/office/officeart/2018/2/layout/IconCircleList"/>
    <dgm:cxn modelId="{10674C6B-201B-47C3-AE86-EC697EFA8645}" type="presParOf" srcId="{F57571C8-45F4-4393-A4C4-E865E9DDE6B4}" destId="{635EBDB0-9C1F-4E27-87EE-0D0ACB35CEAD}" srcOrd="2" destOrd="0" presId="urn:microsoft.com/office/officeart/2018/2/layout/IconCircleList"/>
    <dgm:cxn modelId="{2E6342FE-CEDA-4DDA-AFAE-6AC490DF0F3A}" type="presParOf" srcId="{F57571C8-45F4-4393-A4C4-E865E9DDE6B4}" destId="{A24BD4B4-2D4B-452E-A8A3-979BF0F182D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B13B2-65B4-4EC6-9C09-0BA010D47B1B}">
      <dsp:nvSpPr>
        <dsp:cNvPr id="0" name=""/>
        <dsp:cNvSpPr/>
      </dsp:nvSpPr>
      <dsp:spPr>
        <a:xfrm>
          <a:off x="191458" y="149985"/>
          <a:ext cx="800575" cy="8005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025BE-D406-4045-B7CB-AE12D4553410}">
      <dsp:nvSpPr>
        <dsp:cNvPr id="0" name=""/>
        <dsp:cNvSpPr/>
      </dsp:nvSpPr>
      <dsp:spPr>
        <a:xfrm>
          <a:off x="359579" y="318106"/>
          <a:ext cx="464334" cy="4643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FCBAB-B3CE-4F00-8DCA-2FEB49A91F67}">
      <dsp:nvSpPr>
        <dsp:cNvPr id="0" name=""/>
        <dsp:cNvSpPr/>
      </dsp:nvSpPr>
      <dsp:spPr>
        <a:xfrm>
          <a:off x="1163586" y="149985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Aims and Learning Objectives. </a:t>
          </a:r>
          <a:endParaRPr lang="en-US" sz="1800" kern="1200"/>
        </a:p>
      </dsp:txBody>
      <dsp:txXfrm>
        <a:off x="1163586" y="149985"/>
        <a:ext cx="1887071" cy="800575"/>
      </dsp:txXfrm>
    </dsp:sp>
    <dsp:sp modelId="{6B24512E-2E82-460B-AB17-4C1345FE35D7}">
      <dsp:nvSpPr>
        <dsp:cNvPr id="0" name=""/>
        <dsp:cNvSpPr/>
      </dsp:nvSpPr>
      <dsp:spPr>
        <a:xfrm>
          <a:off x="3379466" y="149985"/>
          <a:ext cx="800575" cy="8005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3DA4F5-BAA1-4A58-98EF-2AED49DB7CB9}">
      <dsp:nvSpPr>
        <dsp:cNvPr id="0" name=""/>
        <dsp:cNvSpPr/>
      </dsp:nvSpPr>
      <dsp:spPr>
        <a:xfrm>
          <a:off x="3547587" y="318106"/>
          <a:ext cx="464334" cy="4643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6F1EBE-446A-4C9A-8382-0D9C9EFC9E5B}">
      <dsp:nvSpPr>
        <dsp:cNvPr id="0" name=""/>
        <dsp:cNvSpPr/>
      </dsp:nvSpPr>
      <dsp:spPr>
        <a:xfrm>
          <a:off x="4351594" y="149985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is devolution? </a:t>
          </a:r>
          <a:endParaRPr lang="en-US" sz="1800" kern="1200" dirty="0"/>
        </a:p>
      </dsp:txBody>
      <dsp:txXfrm>
        <a:off x="4351594" y="149985"/>
        <a:ext cx="1887071" cy="800575"/>
      </dsp:txXfrm>
    </dsp:sp>
    <dsp:sp modelId="{2E5F3F19-F820-4969-A30E-7E30B8A4E21C}">
      <dsp:nvSpPr>
        <dsp:cNvPr id="0" name=""/>
        <dsp:cNvSpPr/>
      </dsp:nvSpPr>
      <dsp:spPr>
        <a:xfrm>
          <a:off x="6567474" y="149985"/>
          <a:ext cx="800575" cy="8005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25493-27F4-4BAB-86FA-270759DFEA66}">
      <dsp:nvSpPr>
        <dsp:cNvPr id="0" name=""/>
        <dsp:cNvSpPr/>
      </dsp:nvSpPr>
      <dsp:spPr>
        <a:xfrm>
          <a:off x="6735595" y="318106"/>
          <a:ext cx="464334" cy="4643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0E7A40-7670-4EE4-B65E-F3DC31D3C99D}">
      <dsp:nvSpPr>
        <dsp:cNvPr id="0" name=""/>
        <dsp:cNvSpPr/>
      </dsp:nvSpPr>
      <dsp:spPr>
        <a:xfrm>
          <a:off x="7539602" y="149985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Wales, Scotland and Northern Ireland</a:t>
          </a:r>
        </a:p>
      </dsp:txBody>
      <dsp:txXfrm>
        <a:off x="7539602" y="149985"/>
        <a:ext cx="1887071" cy="800575"/>
      </dsp:txXfrm>
    </dsp:sp>
    <dsp:sp modelId="{62801A00-D992-4007-AB71-4D56CD9074B2}">
      <dsp:nvSpPr>
        <dsp:cNvPr id="0" name=""/>
        <dsp:cNvSpPr/>
      </dsp:nvSpPr>
      <dsp:spPr>
        <a:xfrm>
          <a:off x="191458" y="1646453"/>
          <a:ext cx="800575" cy="80057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5F29F8-61E1-4612-B14E-A6CA0440200A}">
      <dsp:nvSpPr>
        <dsp:cNvPr id="0" name=""/>
        <dsp:cNvSpPr/>
      </dsp:nvSpPr>
      <dsp:spPr>
        <a:xfrm>
          <a:off x="359579" y="1814573"/>
          <a:ext cx="464334" cy="4643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4804F-2EED-47D9-B790-B938ABA74EA8}">
      <dsp:nvSpPr>
        <dsp:cNvPr id="0" name=""/>
        <dsp:cNvSpPr/>
      </dsp:nvSpPr>
      <dsp:spPr>
        <a:xfrm>
          <a:off x="1163586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referendums. </a:t>
          </a:r>
          <a:endParaRPr lang="en-US" sz="1800" kern="1200"/>
        </a:p>
      </dsp:txBody>
      <dsp:txXfrm>
        <a:off x="1163586" y="1646453"/>
        <a:ext cx="1887071" cy="800575"/>
      </dsp:txXfrm>
    </dsp:sp>
    <dsp:sp modelId="{23F8531A-6B98-4AE5-BF13-4177CE094EDA}">
      <dsp:nvSpPr>
        <dsp:cNvPr id="0" name=""/>
        <dsp:cNvSpPr/>
      </dsp:nvSpPr>
      <dsp:spPr>
        <a:xfrm>
          <a:off x="3379466" y="1646453"/>
          <a:ext cx="800575" cy="80057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B68FD-6F1A-48C3-AB24-DB942F31A546}">
      <dsp:nvSpPr>
        <dsp:cNvPr id="0" name=""/>
        <dsp:cNvSpPr/>
      </dsp:nvSpPr>
      <dsp:spPr>
        <a:xfrm>
          <a:off x="3547587" y="1814573"/>
          <a:ext cx="464334" cy="4643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0F800-0330-42D4-A2B0-A1B781EEB908}">
      <dsp:nvSpPr>
        <dsp:cNvPr id="0" name=""/>
        <dsp:cNvSpPr/>
      </dsp:nvSpPr>
      <dsp:spPr>
        <a:xfrm>
          <a:off x="4351594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Where are we now? </a:t>
          </a:r>
          <a:endParaRPr lang="en-US" sz="1800" kern="1200"/>
        </a:p>
      </dsp:txBody>
      <dsp:txXfrm>
        <a:off x="4351594" y="1646453"/>
        <a:ext cx="1887071" cy="800575"/>
      </dsp:txXfrm>
    </dsp:sp>
    <dsp:sp modelId="{16599C21-8973-4BCC-9D99-55B3E4D5AE82}">
      <dsp:nvSpPr>
        <dsp:cNvPr id="0" name=""/>
        <dsp:cNvSpPr/>
      </dsp:nvSpPr>
      <dsp:spPr>
        <a:xfrm>
          <a:off x="6567474" y="1646453"/>
          <a:ext cx="800575" cy="8005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6BD69-612E-48D6-A83E-ED8310DD6170}">
      <dsp:nvSpPr>
        <dsp:cNvPr id="0" name=""/>
        <dsp:cNvSpPr/>
      </dsp:nvSpPr>
      <dsp:spPr>
        <a:xfrm>
          <a:off x="6735595" y="1814573"/>
          <a:ext cx="464334" cy="46433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79546-C48C-4B7C-B249-C0F39E5F8D24}">
      <dsp:nvSpPr>
        <dsp:cNvPr id="0" name=""/>
        <dsp:cNvSpPr/>
      </dsp:nvSpPr>
      <dsp:spPr>
        <a:xfrm>
          <a:off x="7539602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Do any more changes need to happen? </a:t>
          </a:r>
          <a:endParaRPr lang="en-US" sz="1800" kern="1200"/>
        </a:p>
      </dsp:txBody>
      <dsp:txXfrm>
        <a:off x="7539602" y="1646453"/>
        <a:ext cx="1887071" cy="800575"/>
      </dsp:txXfrm>
    </dsp:sp>
    <dsp:sp modelId="{B294B632-0D24-4946-B3FD-FFFB752049C8}">
      <dsp:nvSpPr>
        <dsp:cNvPr id="0" name=""/>
        <dsp:cNvSpPr/>
      </dsp:nvSpPr>
      <dsp:spPr>
        <a:xfrm>
          <a:off x="191458" y="3142920"/>
          <a:ext cx="800575" cy="8005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EEE85-5306-45B1-A9D1-6848EEEA14A4}">
      <dsp:nvSpPr>
        <dsp:cNvPr id="0" name=""/>
        <dsp:cNvSpPr/>
      </dsp:nvSpPr>
      <dsp:spPr>
        <a:xfrm>
          <a:off x="359579" y="3311041"/>
          <a:ext cx="464334" cy="46433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0CBEC-02BE-41E1-9B18-A151CE11A7BC}">
      <dsp:nvSpPr>
        <dsp:cNvPr id="0" name=""/>
        <dsp:cNvSpPr/>
      </dsp:nvSpPr>
      <dsp:spPr>
        <a:xfrm>
          <a:off x="1163586" y="3142920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Summary </a:t>
          </a:r>
          <a:endParaRPr lang="en-US" sz="1800" kern="1200"/>
        </a:p>
      </dsp:txBody>
      <dsp:txXfrm>
        <a:off x="1163586" y="3142920"/>
        <a:ext cx="1887071" cy="800575"/>
      </dsp:txXfrm>
    </dsp:sp>
    <dsp:sp modelId="{37A5D020-50F7-4D85-B51E-916C8CDC8D3C}">
      <dsp:nvSpPr>
        <dsp:cNvPr id="0" name=""/>
        <dsp:cNvSpPr/>
      </dsp:nvSpPr>
      <dsp:spPr>
        <a:xfrm>
          <a:off x="3379466" y="3142920"/>
          <a:ext cx="800575" cy="8005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DF70A-EEF7-446F-BE83-39826D64B336}">
      <dsp:nvSpPr>
        <dsp:cNvPr id="0" name=""/>
        <dsp:cNvSpPr/>
      </dsp:nvSpPr>
      <dsp:spPr>
        <a:xfrm>
          <a:off x="3547587" y="3311041"/>
          <a:ext cx="464334" cy="46433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D1124-B962-48D5-A6C9-AE8A6DDD661A}">
      <dsp:nvSpPr>
        <dsp:cNvPr id="0" name=""/>
        <dsp:cNvSpPr/>
      </dsp:nvSpPr>
      <dsp:spPr>
        <a:xfrm>
          <a:off x="4351594" y="3142920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Thank you, any questions. </a:t>
          </a:r>
          <a:endParaRPr lang="en-US" sz="1800" kern="1200"/>
        </a:p>
      </dsp:txBody>
      <dsp:txXfrm>
        <a:off x="4351594" y="3142920"/>
        <a:ext cx="1887071" cy="8005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20251-DBDE-45FF-ADAA-52B74CFEDD52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9E415-602C-4E18-B14E-C73ED582C3C2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these sessions is to introduce students to devolution and its importance. </a:t>
          </a:r>
          <a:endParaRPr lang="en-US" sz="2800" kern="1200"/>
        </a:p>
      </dsp:txBody>
      <dsp:txXfrm>
        <a:off x="535713" y="1032452"/>
        <a:ext cx="3967760" cy="2463577"/>
      </dsp:txXfrm>
    </dsp:sp>
    <dsp:sp modelId="{C7309739-FAC2-4413-92AA-BA935E923F40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02DA12-37A9-43E2-8CEC-B49E14FE4914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today's session students should be able to demonstrate that they  understand devolution.</a:t>
          </a:r>
          <a:endParaRPr lang="en-US" sz="2800" kern="1200"/>
        </a:p>
      </dsp:txBody>
      <dsp:txXfrm>
        <a:off x="5572553" y="1032452"/>
        <a:ext cx="3967760" cy="24635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628476-5016-46D3-97BB-38D700AE87C3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2BEC8-92D9-499A-91EF-9525BF99BDB7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3DFF3-AEEE-45B9-8CAA-314FB1205F55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Wales,</a:t>
          </a:r>
          <a:r>
            <a:rPr lang="en-US" sz="2500" kern="1200" baseline="0" dirty="0"/>
            <a:t> Scotland and Northern Ireland</a:t>
          </a:r>
          <a:endParaRPr lang="en-US" sz="2500" kern="1200" dirty="0"/>
        </a:p>
      </dsp:txBody>
      <dsp:txXfrm>
        <a:off x="1591264" y="588"/>
        <a:ext cx="5101549" cy="1377717"/>
      </dsp:txXfrm>
    </dsp:sp>
    <dsp:sp modelId="{1244537E-8B94-4E21-BDB5-C3A58D5E5804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407E2-5C19-44CF-84BE-078BD238DBCD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26933-9AC5-4D8A-9822-35298E5EBA27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Devolution settlements. </a:t>
          </a:r>
          <a:endParaRPr lang="en-US" sz="2500" kern="1200" dirty="0"/>
        </a:p>
      </dsp:txBody>
      <dsp:txXfrm>
        <a:off x="1591264" y="1722736"/>
        <a:ext cx="5101549" cy="1377717"/>
      </dsp:txXfrm>
    </dsp:sp>
    <dsp:sp modelId="{1FBBC6B8-0E03-479A-B3DC-5326C0836F0C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57921-4373-44BF-8EAD-BE408BE8715D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91472-6882-49BB-A93B-5550F665A96E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They</a:t>
          </a:r>
          <a:r>
            <a:rPr lang="en-US" sz="2500" kern="1200" baseline="0" dirty="0"/>
            <a:t> look like this…..</a:t>
          </a:r>
          <a:endParaRPr lang="en-US" sz="2500" kern="1200" dirty="0"/>
        </a:p>
      </dsp:txBody>
      <dsp:txXfrm>
        <a:off x="1591264" y="3444883"/>
        <a:ext cx="5101549" cy="13777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B1725F-B689-4402-B5A9-09B9C4A13A3A}">
      <dsp:nvSpPr>
        <dsp:cNvPr id="0" name=""/>
        <dsp:cNvSpPr/>
      </dsp:nvSpPr>
      <dsp:spPr>
        <a:xfrm>
          <a:off x="0" y="783768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0A5210-6BC6-40A0-935C-CE47CEE9A5DD}">
      <dsp:nvSpPr>
        <dsp:cNvPr id="0" name=""/>
        <dsp:cNvSpPr/>
      </dsp:nvSpPr>
      <dsp:spPr>
        <a:xfrm>
          <a:off x="437704" y="1109333"/>
          <a:ext cx="795826" cy="795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289F4-DF2D-4592-9006-59E92AF4AA89}">
      <dsp:nvSpPr>
        <dsp:cNvPr id="0" name=""/>
        <dsp:cNvSpPr/>
      </dsp:nvSpPr>
      <dsp:spPr>
        <a:xfrm>
          <a:off x="1671235" y="783768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Referendum in 1997. </a:t>
          </a:r>
          <a:endParaRPr lang="en-US" sz="2500" kern="1200"/>
        </a:p>
      </dsp:txBody>
      <dsp:txXfrm>
        <a:off x="1671235" y="783768"/>
        <a:ext cx="5021578" cy="1446957"/>
      </dsp:txXfrm>
    </dsp:sp>
    <dsp:sp modelId="{8FC318B1-EBB4-4DF6-86B3-199EA7D6DB89}">
      <dsp:nvSpPr>
        <dsp:cNvPr id="0" name=""/>
        <dsp:cNvSpPr/>
      </dsp:nvSpPr>
      <dsp:spPr>
        <a:xfrm>
          <a:off x="0" y="2592464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E8BF4-D73D-4B17-A24D-D9716298D178}">
      <dsp:nvSpPr>
        <dsp:cNvPr id="0" name=""/>
        <dsp:cNvSpPr/>
      </dsp:nvSpPr>
      <dsp:spPr>
        <a:xfrm>
          <a:off x="437704" y="2918029"/>
          <a:ext cx="795826" cy="795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35F54-8545-4714-BF52-DD16F95B332A}">
      <dsp:nvSpPr>
        <dsp:cNvPr id="0" name=""/>
        <dsp:cNvSpPr/>
      </dsp:nvSpPr>
      <dsp:spPr>
        <a:xfrm>
          <a:off x="1671235" y="2592464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decide whether Wales, Scotland and Northern Ireland should have devolved powers. </a:t>
          </a:r>
          <a:endParaRPr lang="en-US" sz="2500" kern="1200"/>
        </a:p>
      </dsp:txBody>
      <dsp:txXfrm>
        <a:off x="1671235" y="2592464"/>
        <a:ext cx="5021578" cy="144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7DE03-5D9B-476E-8A48-8059F895D50C}">
      <dsp:nvSpPr>
        <dsp:cNvPr id="0" name=""/>
        <dsp:cNvSpPr/>
      </dsp:nvSpPr>
      <dsp:spPr>
        <a:xfrm>
          <a:off x="0" y="37799"/>
          <a:ext cx="6692813" cy="15268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Devolve a number of powers including possibly, government, parliament and judiciary to each country. </a:t>
          </a:r>
          <a:endParaRPr lang="en-US" sz="2900" kern="1200"/>
        </a:p>
      </dsp:txBody>
      <dsp:txXfrm>
        <a:off x="74535" y="112334"/>
        <a:ext cx="6543743" cy="1377780"/>
      </dsp:txXfrm>
    </dsp:sp>
    <dsp:sp modelId="{50124B50-59AC-4301-90B3-225A98E5D2A2}">
      <dsp:nvSpPr>
        <dsp:cNvPr id="0" name=""/>
        <dsp:cNvSpPr/>
      </dsp:nvSpPr>
      <dsp:spPr>
        <a:xfrm>
          <a:off x="0" y="1648170"/>
          <a:ext cx="6692813" cy="1526850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However, parliament can take this power back or the power can be given back to parliament. </a:t>
          </a:r>
          <a:endParaRPr lang="en-US" sz="2900" kern="1200"/>
        </a:p>
      </dsp:txBody>
      <dsp:txXfrm>
        <a:off x="74535" y="1722705"/>
        <a:ext cx="6543743" cy="1377780"/>
      </dsp:txXfrm>
    </dsp:sp>
    <dsp:sp modelId="{65A7F761-9E80-4491-9F29-966F436810A4}">
      <dsp:nvSpPr>
        <dsp:cNvPr id="0" name=""/>
        <dsp:cNvSpPr/>
      </dsp:nvSpPr>
      <dsp:spPr>
        <a:xfrm>
          <a:off x="0" y="3258540"/>
          <a:ext cx="6692813" cy="152685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After the referendum- devolved powers to Scotland, Wales, and reinforced in Norther Ireland. </a:t>
          </a:r>
          <a:endParaRPr lang="en-US" sz="2900" kern="1200"/>
        </a:p>
      </dsp:txBody>
      <dsp:txXfrm>
        <a:off x="74535" y="3333075"/>
        <a:ext cx="6543743" cy="13777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DD6450-65E7-4335-8C08-FE2993D2F209}">
      <dsp:nvSpPr>
        <dsp:cNvPr id="0" name=""/>
        <dsp:cNvSpPr/>
      </dsp:nvSpPr>
      <dsp:spPr>
        <a:xfrm>
          <a:off x="0" y="272362"/>
          <a:ext cx="6692813" cy="209459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Parliament can still make law in those countries despite devolution. </a:t>
          </a:r>
          <a:endParaRPr lang="en-US" sz="3100" kern="1200"/>
        </a:p>
      </dsp:txBody>
      <dsp:txXfrm>
        <a:off x="102250" y="374612"/>
        <a:ext cx="6488313" cy="1890092"/>
      </dsp:txXfrm>
    </dsp:sp>
    <dsp:sp modelId="{6BAD5FB5-C34F-4736-A9C6-5A7DAB3F1E93}">
      <dsp:nvSpPr>
        <dsp:cNvPr id="0" name=""/>
        <dsp:cNvSpPr/>
      </dsp:nvSpPr>
      <dsp:spPr>
        <a:xfrm>
          <a:off x="0" y="2456234"/>
          <a:ext cx="6692813" cy="2094592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Parliament can take back the devolved powers by passing laws that repeal the Scottish and Welsh Acts that created devolution. </a:t>
          </a:r>
          <a:endParaRPr lang="en-US" sz="3100" kern="1200"/>
        </a:p>
      </dsp:txBody>
      <dsp:txXfrm>
        <a:off x="102250" y="2558484"/>
        <a:ext cx="6488313" cy="189009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0AB95-6D6C-449D-8396-3A01A5034332}">
      <dsp:nvSpPr>
        <dsp:cNvPr id="0" name=""/>
        <dsp:cNvSpPr/>
      </dsp:nvSpPr>
      <dsp:spPr>
        <a:xfrm>
          <a:off x="0" y="699254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Legislative devolution – give countries the powers to create primary legislation within their countries. </a:t>
          </a:r>
          <a:endParaRPr lang="en-US" sz="2100" kern="1200"/>
        </a:p>
      </dsp:txBody>
      <dsp:txXfrm>
        <a:off x="39580" y="738834"/>
        <a:ext cx="6613653" cy="731649"/>
      </dsp:txXfrm>
    </dsp:sp>
    <dsp:sp modelId="{FFC3145A-1B1D-4A78-B88D-219F9374BECE}">
      <dsp:nvSpPr>
        <dsp:cNvPr id="0" name=""/>
        <dsp:cNvSpPr/>
      </dsp:nvSpPr>
      <dsp:spPr>
        <a:xfrm>
          <a:off x="0" y="1570545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Parliament could still legislation in those countries. </a:t>
          </a:r>
          <a:endParaRPr lang="en-US" sz="2100" kern="1200"/>
        </a:p>
      </dsp:txBody>
      <dsp:txXfrm>
        <a:off x="39580" y="1610125"/>
        <a:ext cx="6613653" cy="731649"/>
      </dsp:txXfrm>
    </dsp:sp>
    <dsp:sp modelId="{B76650FA-CE02-4718-A525-30FDC65B0473}">
      <dsp:nvSpPr>
        <dsp:cNvPr id="0" name=""/>
        <dsp:cNvSpPr/>
      </dsp:nvSpPr>
      <dsp:spPr>
        <a:xfrm>
          <a:off x="0" y="2441834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devolution – same powers as those of the government in relation to their country. </a:t>
          </a:r>
          <a:endParaRPr lang="en-US" sz="2100" kern="1200"/>
        </a:p>
      </dsp:txBody>
      <dsp:txXfrm>
        <a:off x="39580" y="2481414"/>
        <a:ext cx="6613653" cy="731649"/>
      </dsp:txXfrm>
    </dsp:sp>
    <dsp:sp modelId="{9AF10641-013C-4293-AC54-482496223C93}">
      <dsp:nvSpPr>
        <dsp:cNvPr id="0" name=""/>
        <dsp:cNvSpPr/>
      </dsp:nvSpPr>
      <dsp:spPr>
        <a:xfrm>
          <a:off x="0" y="3313125"/>
          <a:ext cx="6692813" cy="810809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However, parliament could still create policies and primary legislation. </a:t>
          </a:r>
          <a:endParaRPr lang="en-US" sz="2100" kern="1200"/>
        </a:p>
      </dsp:txBody>
      <dsp:txXfrm>
        <a:off x="39580" y="3352705"/>
        <a:ext cx="6613653" cy="7316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F4246C-CEFD-4DFE-AFC0-69AAEE72D152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F52552-B737-4881-9F0E-FAD239F35372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7D1C8-FC6E-4D92-855B-64C8E346DD88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There are issues with executive devolution because there is uncertainty between who will create policy and who will enforce the policy. </a:t>
          </a:r>
          <a:endParaRPr lang="en-US" sz="2000" kern="1200"/>
        </a:p>
      </dsp:txBody>
      <dsp:txXfrm>
        <a:off x="1591264" y="588"/>
        <a:ext cx="5101549" cy="1377717"/>
      </dsp:txXfrm>
    </dsp:sp>
    <dsp:sp modelId="{5D0B3668-1BFA-46FD-A3BB-7A920BE3B16D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28A8-33C8-4822-82CC-BCD5714D439A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368CF-B522-43F2-AC75-2CB28E219F63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Lastly administrative devolution. </a:t>
          </a:r>
          <a:endParaRPr lang="en-US" sz="2000" kern="1200"/>
        </a:p>
      </dsp:txBody>
      <dsp:txXfrm>
        <a:off x="1591264" y="1722736"/>
        <a:ext cx="5101549" cy="1377717"/>
      </dsp:txXfrm>
    </dsp:sp>
    <dsp:sp modelId="{A42C1B40-032B-4EA6-B2E4-22F4554BBB85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086ADA-133A-48DB-A15D-49F6570ABBB1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986C5-C6D4-4ABB-BDA4-62CAF1582760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‘’ The establishment of representative offices of central government in regions or nations within its territory to administer government policy’’. </a:t>
          </a:r>
          <a:endParaRPr lang="en-US" sz="2000" kern="1200"/>
        </a:p>
      </dsp:txBody>
      <dsp:txXfrm>
        <a:off x="1591264" y="3444883"/>
        <a:ext cx="5101549" cy="137771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1940718"/>
          <a:ext cx="8596312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3042" y="44725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94752" y="47896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07596" y="791813"/>
          <a:ext cx="2858616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07596" y="791813"/>
        <a:ext cx="2858616" cy="1148905"/>
      </dsp:txXfrm>
    </dsp:sp>
    <dsp:sp modelId="{26095336-8581-434C-8288-D100FC3A36EC}">
      <dsp:nvSpPr>
        <dsp:cNvPr id="0" name=""/>
        <dsp:cNvSpPr/>
      </dsp:nvSpPr>
      <dsp:spPr>
        <a:xfrm>
          <a:off x="407596" y="388143"/>
          <a:ext cx="2858616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07596" y="388143"/>
        <a:ext cx="2858616" cy="403669"/>
      </dsp:txXfrm>
    </dsp:sp>
    <dsp:sp modelId="{6F755EB5-D063-41F8-80D6-488467C39545}">
      <dsp:nvSpPr>
        <dsp:cNvPr id="0" name=""/>
        <dsp:cNvSpPr/>
      </dsp:nvSpPr>
      <dsp:spPr>
        <a:xfrm>
          <a:off x="205761" y="791813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68582" y="1904388"/>
          <a:ext cx="72660" cy="726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1777823" y="314873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-6459016"/>
            <a:satOff val="7446"/>
            <a:lumOff val="2483"/>
            <a:alphaOff val="0"/>
          </a:schemeClr>
        </a:solidFill>
        <a:ln w="19050" cap="rnd" cmpd="sng" algn="ctr">
          <a:solidFill>
            <a:schemeClr val="accent2">
              <a:hueOff val="-6459016"/>
              <a:satOff val="7446"/>
              <a:lumOff val="24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1809533" y="318044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2122376" y="1940718"/>
          <a:ext cx="2858616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2122376" y="1940718"/>
        <a:ext cx="2858616" cy="1148905"/>
      </dsp:txXfrm>
    </dsp:sp>
    <dsp:sp modelId="{1941540F-6B48-40DC-A23C-DF06157B8BD4}">
      <dsp:nvSpPr>
        <dsp:cNvPr id="0" name=""/>
        <dsp:cNvSpPr/>
      </dsp:nvSpPr>
      <dsp:spPr>
        <a:xfrm>
          <a:off x="2122376" y="3089623"/>
          <a:ext cx="2858616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2122376" y="3089623"/>
        <a:ext cx="2858616" cy="403669"/>
      </dsp:txXfrm>
    </dsp:sp>
    <dsp:sp modelId="{C044453E-DEA0-456B-B123-FF34E2F28220}">
      <dsp:nvSpPr>
        <dsp:cNvPr id="0" name=""/>
        <dsp:cNvSpPr/>
      </dsp:nvSpPr>
      <dsp:spPr>
        <a:xfrm>
          <a:off x="1920542" y="1940718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1883362" y="1904388"/>
          <a:ext cx="72660" cy="72660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3492603" y="44725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-12918031"/>
            <a:satOff val="14892"/>
            <a:lumOff val="4967"/>
            <a:alphaOff val="0"/>
          </a:schemeClr>
        </a:solidFill>
        <a:ln w="19050" cap="rnd" cmpd="sng" algn="ctr">
          <a:solidFill>
            <a:schemeClr val="accent2">
              <a:hueOff val="-12918031"/>
              <a:satOff val="14892"/>
              <a:lumOff val="49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3524313" y="47896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3837157" y="791813"/>
          <a:ext cx="2858616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3837157" y="791813"/>
        <a:ext cx="2858616" cy="1148905"/>
      </dsp:txXfrm>
    </dsp:sp>
    <dsp:sp modelId="{138F8B89-FD62-4FDC-894B-0C433EC99A6B}">
      <dsp:nvSpPr>
        <dsp:cNvPr id="0" name=""/>
        <dsp:cNvSpPr/>
      </dsp:nvSpPr>
      <dsp:spPr>
        <a:xfrm>
          <a:off x="3837157" y="388143"/>
          <a:ext cx="2858616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3837157" y="388143"/>
        <a:ext cx="2858616" cy="403669"/>
      </dsp:txXfrm>
    </dsp:sp>
    <dsp:sp modelId="{97282B6D-59AC-4CF8-B68B-7DF911230B30}">
      <dsp:nvSpPr>
        <dsp:cNvPr id="0" name=""/>
        <dsp:cNvSpPr/>
      </dsp:nvSpPr>
      <dsp:spPr>
        <a:xfrm>
          <a:off x="3635322" y="791813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3598142" y="1904388"/>
          <a:ext cx="72660" cy="72660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5207384" y="3148739"/>
          <a:ext cx="285437" cy="285437"/>
        </a:xfrm>
        <a:prstGeom prst="teardrop">
          <a:avLst>
            <a:gd name="adj" fmla="val 115000"/>
          </a:avLst>
        </a:prstGeom>
        <a:solidFill>
          <a:schemeClr val="accent2">
            <a:hueOff val="-19377047"/>
            <a:satOff val="22338"/>
            <a:lumOff val="7450"/>
            <a:alphaOff val="0"/>
          </a:schemeClr>
        </a:solidFill>
        <a:ln w="19050" cap="rnd" cmpd="sng" algn="ctr">
          <a:solidFill>
            <a:schemeClr val="accent2">
              <a:hueOff val="-19377047"/>
              <a:satOff val="22338"/>
              <a:lumOff val="74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5239093" y="3180449"/>
          <a:ext cx="222018" cy="2220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5551937" y="1940718"/>
          <a:ext cx="2858616" cy="1148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Wales Act 2017- devolved even more powers.</a:t>
          </a:r>
        </a:p>
      </dsp:txBody>
      <dsp:txXfrm>
        <a:off x="5551937" y="1940718"/>
        <a:ext cx="2858616" cy="1148905"/>
      </dsp:txXfrm>
    </dsp:sp>
    <dsp:sp modelId="{5C9D4E0D-3E7C-4D23-BC89-69E137CD37D0}">
      <dsp:nvSpPr>
        <dsp:cNvPr id="0" name=""/>
        <dsp:cNvSpPr/>
      </dsp:nvSpPr>
      <dsp:spPr>
        <a:xfrm>
          <a:off x="5551937" y="3089623"/>
          <a:ext cx="2858616" cy="403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5551937" y="3089623"/>
        <a:ext cx="2858616" cy="403669"/>
      </dsp:txXfrm>
    </dsp:sp>
    <dsp:sp modelId="{A839FAD5-E809-4A13-9E74-09D3B9CBD2A6}">
      <dsp:nvSpPr>
        <dsp:cNvPr id="0" name=""/>
        <dsp:cNvSpPr/>
      </dsp:nvSpPr>
      <dsp:spPr>
        <a:xfrm>
          <a:off x="5350103" y="1940718"/>
          <a:ext cx="0" cy="1148905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5312923" y="1904388"/>
          <a:ext cx="72660" cy="72660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FC107-6443-42E2-AA9F-9BDA3F26323F}">
      <dsp:nvSpPr>
        <dsp:cNvPr id="0" name=""/>
        <dsp:cNvSpPr/>
      </dsp:nvSpPr>
      <dsp:spPr>
        <a:xfrm>
          <a:off x="0" y="143954"/>
          <a:ext cx="6692813" cy="608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End of the 19</a:t>
          </a:r>
          <a:r>
            <a:rPr lang="en-GB" sz="1600" kern="1200" baseline="30000"/>
            <a:t>th</a:t>
          </a:r>
          <a:r>
            <a:rPr lang="en-GB" sz="1600" kern="1200"/>
            <a:t> Century – with the first welsh act passed in parliament. </a:t>
          </a:r>
          <a:endParaRPr lang="en-US" sz="1600" kern="1200"/>
        </a:p>
      </dsp:txBody>
      <dsp:txXfrm>
        <a:off x="29700" y="173654"/>
        <a:ext cx="6633413" cy="549000"/>
      </dsp:txXfrm>
    </dsp:sp>
    <dsp:sp modelId="{614A452D-074C-4D02-B5B9-5F6D73B866B9}">
      <dsp:nvSpPr>
        <dsp:cNvPr id="0" name=""/>
        <dsp:cNvSpPr/>
      </dsp:nvSpPr>
      <dsp:spPr>
        <a:xfrm>
          <a:off x="0" y="798434"/>
          <a:ext cx="6692813" cy="608400"/>
        </a:xfrm>
        <a:prstGeom prst="roundRect">
          <a:avLst/>
        </a:prstGeom>
        <a:gradFill rotWithShape="0">
          <a:gsLst>
            <a:gs pos="0">
              <a:schemeClr val="accent2">
                <a:hueOff val="-3229508"/>
                <a:satOff val="3723"/>
                <a:lumOff val="1242"/>
                <a:alphaOff val="0"/>
                <a:tint val="96000"/>
                <a:lumMod val="100000"/>
              </a:schemeClr>
            </a:gs>
            <a:gs pos="78000">
              <a:schemeClr val="accent2">
                <a:hueOff val="-3229508"/>
                <a:satOff val="3723"/>
                <a:lumOff val="124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1907 – Welsh Board for Education was created. </a:t>
          </a:r>
          <a:endParaRPr lang="en-US" sz="1600" kern="1200"/>
        </a:p>
      </dsp:txBody>
      <dsp:txXfrm>
        <a:off x="29700" y="828134"/>
        <a:ext cx="6633413" cy="549000"/>
      </dsp:txXfrm>
    </dsp:sp>
    <dsp:sp modelId="{8FE81B8C-8A9A-47FD-979B-2785CF007A47}">
      <dsp:nvSpPr>
        <dsp:cNvPr id="0" name=""/>
        <dsp:cNvSpPr/>
      </dsp:nvSpPr>
      <dsp:spPr>
        <a:xfrm>
          <a:off x="0" y="1452914"/>
          <a:ext cx="6692813" cy="608400"/>
        </a:xfrm>
        <a:prstGeom prst="roundRect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1948 – Council for Wales and Monmouthshire. </a:t>
          </a:r>
          <a:endParaRPr lang="en-US" sz="1600" kern="1200"/>
        </a:p>
      </dsp:txBody>
      <dsp:txXfrm>
        <a:off x="29700" y="1482614"/>
        <a:ext cx="6633413" cy="549000"/>
      </dsp:txXfrm>
    </dsp:sp>
    <dsp:sp modelId="{48E718D0-146C-458A-AE09-60E18250F743}">
      <dsp:nvSpPr>
        <dsp:cNvPr id="0" name=""/>
        <dsp:cNvSpPr/>
      </dsp:nvSpPr>
      <dsp:spPr>
        <a:xfrm>
          <a:off x="0" y="2107394"/>
          <a:ext cx="6692813" cy="608400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1951 – Junior Home office minister of Welsh affairs. </a:t>
          </a:r>
          <a:endParaRPr lang="en-US" sz="1600" kern="1200"/>
        </a:p>
      </dsp:txBody>
      <dsp:txXfrm>
        <a:off x="29700" y="2137094"/>
        <a:ext cx="6633413" cy="549000"/>
      </dsp:txXfrm>
    </dsp:sp>
    <dsp:sp modelId="{8C6F78A3-961C-49F1-BAEC-83C0A69F12F3}">
      <dsp:nvSpPr>
        <dsp:cNvPr id="0" name=""/>
        <dsp:cNvSpPr/>
      </dsp:nvSpPr>
      <dsp:spPr>
        <a:xfrm>
          <a:off x="0" y="2761875"/>
          <a:ext cx="6692813" cy="608400"/>
        </a:xfrm>
        <a:prstGeom prst="roundRect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1964 – Office of Secretary of State for Wales – who went on to head the Welsh office – executive. </a:t>
          </a:r>
          <a:endParaRPr lang="en-US" sz="1600" kern="1200"/>
        </a:p>
      </dsp:txBody>
      <dsp:txXfrm>
        <a:off x="29700" y="2791575"/>
        <a:ext cx="6633413" cy="549000"/>
      </dsp:txXfrm>
    </dsp:sp>
    <dsp:sp modelId="{DAA50F9D-0953-4668-BFF5-637684516F89}">
      <dsp:nvSpPr>
        <dsp:cNvPr id="0" name=""/>
        <dsp:cNvSpPr/>
      </dsp:nvSpPr>
      <dsp:spPr>
        <a:xfrm>
          <a:off x="0" y="3416355"/>
          <a:ext cx="6692813" cy="608400"/>
        </a:xfrm>
        <a:prstGeom prst="roundRect">
          <a:avLst/>
        </a:prstGeom>
        <a:gradFill rotWithShape="0">
          <a:gsLst>
            <a:gs pos="0">
              <a:schemeClr val="accent2">
                <a:hueOff val="-16147538"/>
                <a:satOff val="18615"/>
                <a:lumOff val="6208"/>
                <a:alphaOff val="0"/>
                <a:tint val="96000"/>
                <a:lumMod val="100000"/>
              </a:schemeClr>
            </a:gs>
            <a:gs pos="78000">
              <a:schemeClr val="accent2">
                <a:hueOff val="-16147538"/>
                <a:satOff val="18615"/>
                <a:lumOff val="620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saw many powers given to the secretary of state in areas such as education. </a:t>
          </a:r>
          <a:endParaRPr lang="en-US" sz="1600" kern="1200"/>
        </a:p>
      </dsp:txBody>
      <dsp:txXfrm>
        <a:off x="29700" y="3446055"/>
        <a:ext cx="6633413" cy="549000"/>
      </dsp:txXfrm>
    </dsp:sp>
    <dsp:sp modelId="{36DCF956-4053-4161-ADF2-F1334F96114B}">
      <dsp:nvSpPr>
        <dsp:cNvPr id="0" name=""/>
        <dsp:cNvSpPr/>
      </dsp:nvSpPr>
      <dsp:spPr>
        <a:xfrm>
          <a:off x="0" y="4070835"/>
          <a:ext cx="6692813" cy="60840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progressed to the position to which we find ourselves in today. </a:t>
          </a:r>
          <a:endParaRPr lang="en-US" sz="1600" kern="1200"/>
        </a:p>
      </dsp:txBody>
      <dsp:txXfrm>
        <a:off x="29700" y="4100535"/>
        <a:ext cx="6633413" cy="549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461E1-0514-4B98-A749-4A9D427A5773}">
      <dsp:nvSpPr>
        <dsp:cNvPr id="0" name=""/>
        <dsp:cNvSpPr/>
      </dsp:nvSpPr>
      <dsp:spPr>
        <a:xfrm>
          <a:off x="0" y="10957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Referendum because of the White paper ; A voice for Wales and 50.1% of people voted for devolution in Wales. </a:t>
          </a:r>
          <a:endParaRPr lang="en-US" sz="2100" kern="1200"/>
        </a:p>
      </dsp:txBody>
      <dsp:txXfrm>
        <a:off x="53973" y="163548"/>
        <a:ext cx="6584867" cy="997703"/>
      </dsp:txXfrm>
    </dsp:sp>
    <dsp:sp modelId="{21737EE9-A4DB-4A73-BA27-384E361A5B33}">
      <dsp:nvSpPr>
        <dsp:cNvPr id="0" name=""/>
        <dsp:cNvSpPr/>
      </dsp:nvSpPr>
      <dsp:spPr>
        <a:xfrm>
          <a:off x="0" y="127570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Government of Wales Act 1998 – created the national assembly for Wales. </a:t>
          </a:r>
          <a:endParaRPr lang="en-US" sz="2100" kern="1200"/>
        </a:p>
      </dsp:txBody>
      <dsp:txXfrm>
        <a:off x="53973" y="1329678"/>
        <a:ext cx="6584867" cy="997703"/>
      </dsp:txXfrm>
    </dsp:sp>
    <dsp:sp modelId="{B553BE0C-4478-473B-A875-BBE2AC7B8E65}">
      <dsp:nvSpPr>
        <dsp:cNvPr id="0" name=""/>
        <dsp:cNvSpPr/>
      </dsp:nvSpPr>
      <dsp:spPr>
        <a:xfrm>
          <a:off x="0" y="244183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Issues with the Government of Wales Act 1998 – unclear to all what the powers of Wales were. </a:t>
          </a:r>
          <a:endParaRPr lang="en-US" sz="2100" kern="1200"/>
        </a:p>
      </dsp:txBody>
      <dsp:txXfrm>
        <a:off x="53973" y="2495808"/>
        <a:ext cx="6584867" cy="997703"/>
      </dsp:txXfrm>
    </dsp:sp>
    <dsp:sp modelId="{771FCB86-99D5-47E5-9EDC-B44FF27B66BD}">
      <dsp:nvSpPr>
        <dsp:cNvPr id="0" name=""/>
        <dsp:cNvSpPr/>
      </dsp:nvSpPr>
      <dsp:spPr>
        <a:xfrm>
          <a:off x="0" y="3607965"/>
          <a:ext cx="6692813" cy="1105649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were some issues devolved and some not and this caused issues and problems. </a:t>
          </a:r>
          <a:endParaRPr lang="en-US" sz="2100" kern="1200"/>
        </a:p>
      </dsp:txBody>
      <dsp:txXfrm>
        <a:off x="53973" y="3661938"/>
        <a:ext cx="6584867" cy="99770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3B961A-6187-4AAE-A89E-C165A76C5631}">
      <dsp:nvSpPr>
        <dsp:cNvPr id="0" name=""/>
        <dsp:cNvSpPr/>
      </dsp:nvSpPr>
      <dsp:spPr>
        <a:xfrm>
          <a:off x="0" y="4693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Not clear the role between parliament or government. </a:t>
          </a:r>
          <a:endParaRPr lang="en-US" sz="2900" kern="1200"/>
        </a:p>
      </dsp:txBody>
      <dsp:txXfrm>
        <a:off x="54659" y="101593"/>
        <a:ext cx="6583495" cy="1010372"/>
      </dsp:txXfrm>
    </dsp:sp>
    <dsp:sp modelId="{2AC35A5F-131B-407B-9F80-70DF45B01976}">
      <dsp:nvSpPr>
        <dsp:cNvPr id="0" name=""/>
        <dsp:cNvSpPr/>
      </dsp:nvSpPr>
      <dsp:spPr>
        <a:xfrm>
          <a:off x="0" y="125014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Fixed this in 2002 with a Welsh government. </a:t>
          </a:r>
          <a:endParaRPr lang="en-US" sz="2900" kern="1200"/>
        </a:p>
      </dsp:txBody>
      <dsp:txXfrm>
        <a:off x="54659" y="1304803"/>
        <a:ext cx="6583495" cy="1010372"/>
      </dsp:txXfrm>
    </dsp:sp>
    <dsp:sp modelId="{0A61F085-54B6-49BA-8544-0BA000AF9E1C}">
      <dsp:nvSpPr>
        <dsp:cNvPr id="0" name=""/>
        <dsp:cNvSpPr/>
      </dsp:nvSpPr>
      <dsp:spPr>
        <a:xfrm>
          <a:off x="0" y="245335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legal basis (government). </a:t>
          </a:r>
          <a:endParaRPr lang="en-US" sz="2900" kern="1200"/>
        </a:p>
      </dsp:txBody>
      <dsp:txXfrm>
        <a:off x="54659" y="2508013"/>
        <a:ext cx="6583495" cy="1010372"/>
      </dsp:txXfrm>
    </dsp:sp>
    <dsp:sp modelId="{E445FE5D-C6C6-43FA-9D3A-68D08FC95EF5}">
      <dsp:nvSpPr>
        <dsp:cNvPr id="0" name=""/>
        <dsp:cNvSpPr/>
      </dsp:nvSpPr>
      <dsp:spPr>
        <a:xfrm>
          <a:off x="0" y="3656565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 further change was needed. </a:t>
          </a:r>
          <a:endParaRPr lang="en-US" sz="2900" kern="1200"/>
        </a:p>
      </dsp:txBody>
      <dsp:txXfrm>
        <a:off x="54659" y="3711224"/>
        <a:ext cx="6583495" cy="101037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253A90-D0BD-4761-B834-99E38831AAF9}">
      <dsp:nvSpPr>
        <dsp:cNvPr id="0" name=""/>
        <dsp:cNvSpPr/>
      </dsp:nvSpPr>
      <dsp:spPr>
        <a:xfrm>
          <a:off x="0" y="4693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Government of Wales Act 1998 not good enough for a number of reasons. </a:t>
          </a:r>
          <a:endParaRPr lang="en-US" sz="2900" kern="1200"/>
        </a:p>
      </dsp:txBody>
      <dsp:txXfrm>
        <a:off x="54659" y="101593"/>
        <a:ext cx="6583495" cy="1010372"/>
      </dsp:txXfrm>
    </dsp:sp>
    <dsp:sp modelId="{08FB9EC1-B08C-4642-9DCA-15D7CFE0B424}">
      <dsp:nvSpPr>
        <dsp:cNvPr id="0" name=""/>
        <dsp:cNvSpPr/>
      </dsp:nvSpPr>
      <dsp:spPr>
        <a:xfrm>
          <a:off x="0" y="125014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6459016"/>
                <a:satOff val="7446"/>
                <a:lumOff val="2483"/>
                <a:alphaOff val="0"/>
                <a:tint val="96000"/>
                <a:lumMod val="100000"/>
              </a:schemeClr>
            </a:gs>
            <a:gs pos="78000">
              <a:schemeClr val="accent2">
                <a:hueOff val="-6459016"/>
                <a:satOff val="7446"/>
                <a:lumOff val="248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accountable government. </a:t>
          </a:r>
          <a:endParaRPr lang="en-US" sz="2900" kern="1200"/>
        </a:p>
      </dsp:txBody>
      <dsp:txXfrm>
        <a:off x="54659" y="1304803"/>
        <a:ext cx="6583495" cy="1010372"/>
      </dsp:txXfrm>
    </dsp:sp>
    <dsp:sp modelId="{4AB8B57B-06AA-4908-ADDF-746E43BA5648}">
      <dsp:nvSpPr>
        <dsp:cNvPr id="0" name=""/>
        <dsp:cNvSpPr/>
      </dsp:nvSpPr>
      <dsp:spPr>
        <a:xfrm>
          <a:off x="0" y="2453354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2918031"/>
                <a:satOff val="14892"/>
                <a:lumOff val="4967"/>
                <a:alphaOff val="0"/>
                <a:tint val="96000"/>
                <a:lumMod val="100000"/>
              </a:schemeClr>
            </a:gs>
            <a:gs pos="78000">
              <a:schemeClr val="accent2">
                <a:hueOff val="-12918031"/>
                <a:satOff val="14892"/>
                <a:lumOff val="496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So reform was needed. </a:t>
          </a:r>
          <a:endParaRPr lang="en-US" sz="2900" kern="1200"/>
        </a:p>
      </dsp:txBody>
      <dsp:txXfrm>
        <a:off x="54659" y="2508013"/>
        <a:ext cx="6583495" cy="1010372"/>
      </dsp:txXfrm>
    </dsp:sp>
    <dsp:sp modelId="{32B975A2-9E5E-493E-B949-0411550BC6A1}">
      <dsp:nvSpPr>
        <dsp:cNvPr id="0" name=""/>
        <dsp:cNvSpPr/>
      </dsp:nvSpPr>
      <dsp:spPr>
        <a:xfrm>
          <a:off x="0" y="3656565"/>
          <a:ext cx="6692813" cy="111969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White paper; better governence for Wales. </a:t>
          </a:r>
          <a:endParaRPr lang="en-US" sz="2900" kern="1200"/>
        </a:p>
      </dsp:txBody>
      <dsp:txXfrm>
        <a:off x="54659" y="3711224"/>
        <a:ext cx="6583495" cy="101037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FB346-1F99-47DC-9471-6013A030533E}">
      <dsp:nvSpPr>
        <dsp:cNvPr id="0" name=""/>
        <dsp:cNvSpPr/>
      </dsp:nvSpPr>
      <dsp:spPr>
        <a:xfrm>
          <a:off x="0" y="3768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8ACF4-E58B-4549-97C1-B574E7E003C8}">
      <dsp:nvSpPr>
        <dsp:cNvPr id="0" name=""/>
        <dsp:cNvSpPr/>
      </dsp:nvSpPr>
      <dsp:spPr>
        <a:xfrm>
          <a:off x="242789" y="184355"/>
          <a:ext cx="441434" cy="4414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86E11-13CB-48F5-A370-73966BB1251B}">
      <dsp:nvSpPr>
        <dsp:cNvPr id="0" name=""/>
        <dsp:cNvSpPr/>
      </dsp:nvSpPr>
      <dsp:spPr>
        <a:xfrm>
          <a:off x="927013" y="3768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Lead to the creation of the Government of Wales Act 2006. </a:t>
          </a:r>
          <a:endParaRPr lang="en-US" sz="1900" kern="1200"/>
        </a:p>
      </dsp:txBody>
      <dsp:txXfrm>
        <a:off x="927013" y="3768"/>
        <a:ext cx="5765800" cy="802608"/>
      </dsp:txXfrm>
    </dsp:sp>
    <dsp:sp modelId="{AA557653-CCBC-4FA2-BB12-668E9CAC0A09}">
      <dsp:nvSpPr>
        <dsp:cNvPr id="0" name=""/>
        <dsp:cNvSpPr/>
      </dsp:nvSpPr>
      <dsp:spPr>
        <a:xfrm>
          <a:off x="0" y="1007029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45D30-2315-4FAB-B3A6-6E6FAE78740A}">
      <dsp:nvSpPr>
        <dsp:cNvPr id="0" name=""/>
        <dsp:cNvSpPr/>
      </dsp:nvSpPr>
      <dsp:spPr>
        <a:xfrm>
          <a:off x="242789" y="1187616"/>
          <a:ext cx="441434" cy="4414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D4E17-4877-4819-8160-28CBCD4FFBB8}">
      <dsp:nvSpPr>
        <dsp:cNvPr id="0" name=""/>
        <dsp:cNvSpPr/>
      </dsp:nvSpPr>
      <dsp:spPr>
        <a:xfrm>
          <a:off x="927013" y="1007029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So, the Assembly became parliament. </a:t>
          </a:r>
          <a:endParaRPr lang="en-US" sz="1900" kern="1200"/>
        </a:p>
      </dsp:txBody>
      <dsp:txXfrm>
        <a:off x="927013" y="1007029"/>
        <a:ext cx="5765800" cy="802608"/>
      </dsp:txXfrm>
    </dsp:sp>
    <dsp:sp modelId="{AC762447-7E5F-470F-8553-A8B3A35A55DC}">
      <dsp:nvSpPr>
        <dsp:cNvPr id="0" name=""/>
        <dsp:cNvSpPr/>
      </dsp:nvSpPr>
      <dsp:spPr>
        <a:xfrm>
          <a:off x="0" y="2010290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D408F8-F7FC-48AA-9FFD-5A8FF43790DE}">
      <dsp:nvSpPr>
        <dsp:cNvPr id="0" name=""/>
        <dsp:cNvSpPr/>
      </dsp:nvSpPr>
      <dsp:spPr>
        <a:xfrm>
          <a:off x="242789" y="2190877"/>
          <a:ext cx="441434" cy="4414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CED25-FC1C-44F2-919E-1BC7BA4CDDE1}">
      <dsp:nvSpPr>
        <dsp:cNvPr id="0" name=""/>
        <dsp:cNvSpPr/>
      </dsp:nvSpPr>
      <dsp:spPr>
        <a:xfrm>
          <a:off x="927013" y="2010290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Welsh Assembly Government was established. </a:t>
          </a:r>
          <a:endParaRPr lang="en-US" sz="1900" kern="1200"/>
        </a:p>
      </dsp:txBody>
      <dsp:txXfrm>
        <a:off x="927013" y="2010290"/>
        <a:ext cx="5765800" cy="802608"/>
      </dsp:txXfrm>
    </dsp:sp>
    <dsp:sp modelId="{4969A2E0-D0BF-425A-9FE9-ACC4FC3E7BED}">
      <dsp:nvSpPr>
        <dsp:cNvPr id="0" name=""/>
        <dsp:cNvSpPr/>
      </dsp:nvSpPr>
      <dsp:spPr>
        <a:xfrm>
          <a:off x="0" y="3013551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7139EF-6FA7-47F8-880D-94DDEC07F89F}">
      <dsp:nvSpPr>
        <dsp:cNvPr id="0" name=""/>
        <dsp:cNvSpPr/>
      </dsp:nvSpPr>
      <dsp:spPr>
        <a:xfrm>
          <a:off x="242789" y="3194138"/>
          <a:ext cx="441434" cy="4414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EAF5B-717D-4723-B27D-FBC7A6296307}">
      <dsp:nvSpPr>
        <dsp:cNvPr id="0" name=""/>
        <dsp:cNvSpPr/>
      </dsp:nvSpPr>
      <dsp:spPr>
        <a:xfrm>
          <a:off x="927013" y="3013551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Assembly measures?  </a:t>
          </a:r>
          <a:endParaRPr lang="en-US" sz="1900" kern="1200"/>
        </a:p>
      </dsp:txBody>
      <dsp:txXfrm>
        <a:off x="927013" y="3013551"/>
        <a:ext cx="5765800" cy="802608"/>
      </dsp:txXfrm>
    </dsp:sp>
    <dsp:sp modelId="{14296484-0FFB-4D22-9CDC-440E2F81A331}">
      <dsp:nvSpPr>
        <dsp:cNvPr id="0" name=""/>
        <dsp:cNvSpPr/>
      </dsp:nvSpPr>
      <dsp:spPr>
        <a:xfrm>
          <a:off x="0" y="4016812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9D0CA-09A1-447D-ABFC-70604DDB3D86}">
      <dsp:nvSpPr>
        <dsp:cNvPr id="0" name=""/>
        <dsp:cNvSpPr/>
      </dsp:nvSpPr>
      <dsp:spPr>
        <a:xfrm>
          <a:off x="242789" y="4197399"/>
          <a:ext cx="441434" cy="4414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9C5FE-A40D-487F-841C-982F9DAA7094}">
      <dsp:nvSpPr>
        <dsp:cNvPr id="0" name=""/>
        <dsp:cNvSpPr/>
      </dsp:nvSpPr>
      <dsp:spPr>
        <a:xfrm>
          <a:off x="927013" y="4016812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longer an issue with separation of powers. </a:t>
          </a:r>
          <a:endParaRPr lang="en-US" sz="1900" kern="1200"/>
        </a:p>
      </dsp:txBody>
      <dsp:txXfrm>
        <a:off x="927013" y="4016812"/>
        <a:ext cx="5765800" cy="80260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36C6C-C3BB-48BE-9EA5-692983B08F2A}">
      <dsp:nvSpPr>
        <dsp:cNvPr id="0" name=""/>
        <dsp:cNvSpPr/>
      </dsp:nvSpPr>
      <dsp:spPr>
        <a:xfrm>
          <a:off x="0" y="2001"/>
          <a:ext cx="6692813" cy="10145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AC96F-8879-43D2-B3B6-B6661CB384F4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7F1D6-E7F1-45D6-9A55-484614C6AD69}">
      <dsp:nvSpPr>
        <dsp:cNvPr id="0" name=""/>
        <dsp:cNvSpPr/>
      </dsp:nvSpPr>
      <dsp:spPr>
        <a:xfrm>
          <a:off x="1171823" y="2001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2011 referendum to ask if we wish for Wales to be able to make laws on matters in the area’s devolved to us. </a:t>
          </a:r>
          <a:endParaRPr lang="en-US" sz="2000" kern="1200"/>
        </a:p>
      </dsp:txBody>
      <dsp:txXfrm>
        <a:off x="1171823" y="2001"/>
        <a:ext cx="5520990" cy="1014565"/>
      </dsp:txXfrm>
    </dsp:sp>
    <dsp:sp modelId="{BF66EB6D-0677-4722-A5B9-1E66DD20CAC7}">
      <dsp:nvSpPr>
        <dsp:cNvPr id="0" name=""/>
        <dsp:cNvSpPr/>
      </dsp:nvSpPr>
      <dsp:spPr>
        <a:xfrm>
          <a:off x="0" y="1270208"/>
          <a:ext cx="6692813" cy="10145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3D563E-324F-4059-8938-B19F1C348544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2218D-6D90-4520-B6E7-A58F51CD9448}">
      <dsp:nvSpPr>
        <dsp:cNvPr id="0" name=""/>
        <dsp:cNvSpPr/>
      </dsp:nvSpPr>
      <dsp:spPr>
        <a:xfrm>
          <a:off x="1171823" y="1270208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63.5% said yes and the power was devolved. </a:t>
          </a:r>
          <a:endParaRPr lang="en-US" sz="2000" kern="1200"/>
        </a:p>
      </dsp:txBody>
      <dsp:txXfrm>
        <a:off x="1171823" y="1270208"/>
        <a:ext cx="5520990" cy="1014565"/>
      </dsp:txXfrm>
    </dsp:sp>
    <dsp:sp modelId="{91CBE68A-52E2-4BF2-B182-534D67509B16}">
      <dsp:nvSpPr>
        <dsp:cNvPr id="0" name=""/>
        <dsp:cNvSpPr/>
      </dsp:nvSpPr>
      <dsp:spPr>
        <a:xfrm>
          <a:off x="0" y="2538415"/>
          <a:ext cx="6692813" cy="10145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6A39D-557A-4A29-875F-4E3FBD3E17BE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C3E11-BE8E-4338-9F5F-D006B7AB4F66}">
      <dsp:nvSpPr>
        <dsp:cNvPr id="0" name=""/>
        <dsp:cNvSpPr/>
      </dsp:nvSpPr>
      <dsp:spPr>
        <a:xfrm>
          <a:off x="1171823" y="2538415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These are now known as assembly acts. </a:t>
          </a:r>
          <a:endParaRPr lang="en-US" sz="2000" kern="1200"/>
        </a:p>
      </dsp:txBody>
      <dsp:txXfrm>
        <a:off x="1171823" y="2538415"/>
        <a:ext cx="5520990" cy="1014565"/>
      </dsp:txXfrm>
    </dsp:sp>
    <dsp:sp modelId="{80225C8E-56F8-4DA6-B51E-562AFC013F57}">
      <dsp:nvSpPr>
        <dsp:cNvPr id="0" name=""/>
        <dsp:cNvSpPr/>
      </dsp:nvSpPr>
      <dsp:spPr>
        <a:xfrm>
          <a:off x="0" y="3806622"/>
          <a:ext cx="6692813" cy="10145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3E0BE-D034-43E5-A342-A949A8C2888A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BE8F5-C14C-4DBC-944B-B122BC361E2A}">
      <dsp:nvSpPr>
        <dsp:cNvPr id="0" name=""/>
        <dsp:cNvSpPr/>
      </dsp:nvSpPr>
      <dsp:spPr>
        <a:xfrm>
          <a:off x="1171823" y="3806622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Schedule 7 of the Government of Wales Act 2006 – lays out the limits on the powers devolved to Wales. </a:t>
          </a:r>
          <a:endParaRPr lang="en-US" sz="2000" kern="1200"/>
        </a:p>
      </dsp:txBody>
      <dsp:txXfrm>
        <a:off x="1171823" y="3806622"/>
        <a:ext cx="5520990" cy="101456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7FCBC9-95FD-4AC8-8472-B626FD391EA7}">
      <dsp:nvSpPr>
        <dsp:cNvPr id="0" name=""/>
        <dsp:cNvSpPr/>
      </dsp:nvSpPr>
      <dsp:spPr>
        <a:xfrm>
          <a:off x="0" y="468179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Shared a monarch with Wales since 1603 but began to share parliament in 1706 and 1707. </a:t>
          </a:r>
          <a:endParaRPr lang="en-US" sz="1900" kern="1200"/>
        </a:p>
      </dsp:txBody>
      <dsp:txXfrm>
        <a:off x="35811" y="503990"/>
        <a:ext cx="6621191" cy="661968"/>
      </dsp:txXfrm>
    </dsp:sp>
    <dsp:sp modelId="{19F5F82A-888C-4F87-B73E-B8F7E202394F}">
      <dsp:nvSpPr>
        <dsp:cNvPr id="0" name=""/>
        <dsp:cNvSpPr/>
      </dsp:nvSpPr>
      <dsp:spPr>
        <a:xfrm>
          <a:off x="0" y="1256489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4844262"/>
                <a:satOff val="5585"/>
                <a:lumOff val="1862"/>
                <a:alphaOff val="0"/>
                <a:tint val="96000"/>
                <a:lumMod val="100000"/>
              </a:schemeClr>
            </a:gs>
            <a:gs pos="78000">
              <a:schemeClr val="accent2">
                <a:hueOff val="-4844262"/>
                <a:satOff val="5585"/>
                <a:lumOff val="186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Treaty of Union.</a:t>
          </a:r>
          <a:endParaRPr lang="en-US" sz="1900" kern="1200"/>
        </a:p>
      </dsp:txBody>
      <dsp:txXfrm>
        <a:off x="35811" y="1292300"/>
        <a:ext cx="6621191" cy="661968"/>
      </dsp:txXfrm>
    </dsp:sp>
    <dsp:sp modelId="{391606F8-C574-4085-AF0A-E0DB15AAE1B5}">
      <dsp:nvSpPr>
        <dsp:cNvPr id="0" name=""/>
        <dsp:cNvSpPr/>
      </dsp:nvSpPr>
      <dsp:spPr>
        <a:xfrm>
          <a:off x="0" y="2044800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Representation of Scotland in Parliament has been high. </a:t>
          </a:r>
          <a:endParaRPr lang="en-US" sz="1900" kern="1200"/>
        </a:p>
      </dsp:txBody>
      <dsp:txXfrm>
        <a:off x="35811" y="2080611"/>
        <a:ext cx="6621191" cy="661968"/>
      </dsp:txXfrm>
    </dsp:sp>
    <dsp:sp modelId="{0A84F3AB-7AF0-4125-A08B-0F4850B86129}">
      <dsp:nvSpPr>
        <dsp:cNvPr id="0" name=""/>
        <dsp:cNvSpPr/>
      </dsp:nvSpPr>
      <dsp:spPr>
        <a:xfrm>
          <a:off x="0" y="2833110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14532784"/>
                <a:satOff val="16754"/>
                <a:lumOff val="5587"/>
                <a:alphaOff val="0"/>
                <a:tint val="96000"/>
                <a:lumMod val="100000"/>
              </a:schemeClr>
            </a:gs>
            <a:gs pos="78000">
              <a:schemeClr val="accent2">
                <a:hueOff val="-14532784"/>
                <a:satOff val="16754"/>
                <a:lumOff val="558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lot of Scottish MPS and a Secretary of State for Scotland. </a:t>
          </a:r>
          <a:endParaRPr lang="en-US" sz="1900" kern="1200"/>
        </a:p>
      </dsp:txBody>
      <dsp:txXfrm>
        <a:off x="35811" y="2868921"/>
        <a:ext cx="6621191" cy="661968"/>
      </dsp:txXfrm>
    </dsp:sp>
    <dsp:sp modelId="{3FACA5C4-7D92-49F3-A859-1B5CEAC5C4EE}">
      <dsp:nvSpPr>
        <dsp:cNvPr id="0" name=""/>
        <dsp:cNvSpPr/>
      </dsp:nvSpPr>
      <dsp:spPr>
        <a:xfrm>
          <a:off x="0" y="3621420"/>
          <a:ext cx="6692813" cy="73359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Scottish Secretary of State for Scotland- put forward bills for Scotland only and Scottish only acts would be passed. </a:t>
          </a:r>
          <a:endParaRPr lang="en-US" sz="1900" kern="1200"/>
        </a:p>
      </dsp:txBody>
      <dsp:txXfrm>
        <a:off x="35811" y="3657231"/>
        <a:ext cx="6621191" cy="66196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23561D-BE75-4E4E-87F2-47B5CC34E51A}">
      <dsp:nvSpPr>
        <dsp:cNvPr id="0" name=""/>
        <dsp:cNvSpPr/>
      </dsp:nvSpPr>
      <dsp:spPr>
        <a:xfrm>
          <a:off x="0" y="65339"/>
          <a:ext cx="6692813" cy="22972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Barnett formula – financial block grant – policy initiatives. </a:t>
          </a:r>
          <a:endParaRPr lang="en-US" sz="3400" kern="1200"/>
        </a:p>
      </dsp:txBody>
      <dsp:txXfrm>
        <a:off x="112145" y="177484"/>
        <a:ext cx="6468523" cy="2073005"/>
      </dsp:txXfrm>
    </dsp:sp>
    <dsp:sp modelId="{9ABAF66C-4FB1-4805-8C9F-7D4E29676264}">
      <dsp:nvSpPr>
        <dsp:cNvPr id="0" name=""/>
        <dsp:cNvSpPr/>
      </dsp:nvSpPr>
      <dsp:spPr>
        <a:xfrm>
          <a:off x="0" y="2460555"/>
          <a:ext cx="6692813" cy="2297295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 in Scotland do have a number of powers but they are moving towards further reform. </a:t>
          </a:r>
          <a:endParaRPr lang="en-US" sz="3400" kern="1200"/>
        </a:p>
      </dsp:txBody>
      <dsp:txXfrm>
        <a:off x="112145" y="2572700"/>
        <a:ext cx="6468523" cy="207300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894BA1-991A-45DB-9698-968DE7DED349}">
      <dsp:nvSpPr>
        <dsp:cNvPr id="0" name=""/>
        <dsp:cNvSpPr/>
      </dsp:nvSpPr>
      <dsp:spPr>
        <a:xfrm>
          <a:off x="0" y="12555"/>
          <a:ext cx="6692813" cy="23587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Scotland want to change the law on gender reassignment and decrease the requirement of time spent living as your preferred sex from 2 year to 3 month. </a:t>
          </a:r>
          <a:endParaRPr lang="en-US" sz="2800" kern="1200"/>
        </a:p>
      </dsp:txBody>
      <dsp:txXfrm>
        <a:off x="115143" y="127698"/>
        <a:ext cx="6462527" cy="2128434"/>
      </dsp:txXfrm>
    </dsp:sp>
    <dsp:sp modelId="{1B0BB1CE-C701-4868-B6AD-11ED126CF853}">
      <dsp:nvSpPr>
        <dsp:cNvPr id="0" name=""/>
        <dsp:cNvSpPr/>
      </dsp:nvSpPr>
      <dsp:spPr>
        <a:xfrm>
          <a:off x="0" y="2451915"/>
          <a:ext cx="6692813" cy="235872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Uk government have blocked this.  </a:t>
          </a:r>
          <a:endParaRPr lang="en-US" sz="2800" kern="1200"/>
        </a:p>
      </dsp:txBody>
      <dsp:txXfrm>
        <a:off x="115143" y="2567058"/>
        <a:ext cx="6462527" cy="212843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B17A-2A4F-40EA-8D18-E1DEA2DA2279}">
      <dsp:nvSpPr>
        <dsp:cNvPr id="0" name=""/>
        <dsp:cNvSpPr/>
      </dsp:nvSpPr>
      <dsp:spPr>
        <a:xfrm>
          <a:off x="1313791" y="881"/>
          <a:ext cx="5968728" cy="38796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Irish home rule campaign- Parliament in Northern Ireland established in 1921 and then concluded in 1972. </a:t>
          </a:r>
          <a:endParaRPr lang="en-US" sz="4000" kern="1200" dirty="0"/>
        </a:p>
      </dsp:txBody>
      <dsp:txXfrm>
        <a:off x="1503181" y="190271"/>
        <a:ext cx="5589948" cy="350089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4D5CEE-F323-435E-AD78-92665868E614}">
      <dsp:nvSpPr>
        <dsp:cNvPr id="0" name=""/>
        <dsp:cNvSpPr/>
      </dsp:nvSpPr>
      <dsp:spPr>
        <a:xfrm>
          <a:off x="1299066" y="47956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AD1E6-85AE-4631-87F6-AFA889E161D7}">
      <dsp:nvSpPr>
        <dsp:cNvPr id="0" name=""/>
        <dsp:cNvSpPr/>
      </dsp:nvSpPr>
      <dsp:spPr>
        <a:xfrm>
          <a:off x="111066" y="289391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Went through a process where the Parliament in Northern Ireland would be open and the closed. </a:t>
          </a:r>
          <a:endParaRPr lang="en-US" sz="1600" kern="1200"/>
        </a:p>
      </dsp:txBody>
      <dsp:txXfrm>
        <a:off x="111066" y="2893916"/>
        <a:ext cx="4320000" cy="720000"/>
      </dsp:txXfrm>
    </dsp:sp>
    <dsp:sp modelId="{22DA5B73-3406-4FA8-B73E-390CE107B1AB}">
      <dsp:nvSpPr>
        <dsp:cNvPr id="0" name=""/>
        <dsp:cNvSpPr/>
      </dsp:nvSpPr>
      <dsp:spPr>
        <a:xfrm>
          <a:off x="6375066" y="47956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3709B-B73B-4FB2-957F-F97FFFF0C749}">
      <dsp:nvSpPr>
        <dsp:cNvPr id="0" name=""/>
        <dsp:cNvSpPr/>
      </dsp:nvSpPr>
      <dsp:spPr>
        <a:xfrm>
          <a:off x="5187066" y="289391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Friday Agreement 1998 – devolution. Northern Ireland Act 1998. </a:t>
          </a:r>
          <a:endParaRPr lang="en-US" sz="1600" kern="1200"/>
        </a:p>
      </dsp:txBody>
      <dsp:txXfrm>
        <a:off x="5187066" y="2893916"/>
        <a:ext cx="4320000" cy="7200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C2702-822C-4D49-A405-82A554BB7686}">
      <dsp:nvSpPr>
        <dsp:cNvPr id="0" name=""/>
        <dsp:cNvSpPr/>
      </dsp:nvSpPr>
      <dsp:spPr>
        <a:xfrm>
          <a:off x="0" y="2001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D8F718-5DC2-458C-A4B8-AAFD73A38D06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CDA1E-1A6E-45E3-A767-53F8EE0F8622}">
      <dsp:nvSpPr>
        <dsp:cNvPr id="0" name=""/>
        <dsp:cNvSpPr/>
      </dsp:nvSpPr>
      <dsp:spPr>
        <a:xfrm>
          <a:off x="1171823" y="2001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Belfast agreement due to the Northern Ireland Act 1998. </a:t>
          </a:r>
          <a:endParaRPr lang="en-US" sz="2200" kern="1200"/>
        </a:p>
      </dsp:txBody>
      <dsp:txXfrm>
        <a:off x="1171823" y="2001"/>
        <a:ext cx="5520990" cy="1014565"/>
      </dsp:txXfrm>
    </dsp:sp>
    <dsp:sp modelId="{9D7F191F-CBA8-46CA-9CA6-0AE759BC6A9F}">
      <dsp:nvSpPr>
        <dsp:cNvPr id="0" name=""/>
        <dsp:cNvSpPr/>
      </dsp:nvSpPr>
      <dsp:spPr>
        <a:xfrm>
          <a:off x="0" y="1270208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72522-8F02-470D-9E67-1426B034BEE7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356A6-7B4B-4AF8-A458-79D30A67E574}">
      <dsp:nvSpPr>
        <dsp:cNvPr id="0" name=""/>
        <dsp:cNvSpPr/>
      </dsp:nvSpPr>
      <dsp:spPr>
        <a:xfrm>
          <a:off x="1171823" y="1270208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Legislative institutions. </a:t>
          </a:r>
          <a:endParaRPr lang="en-US" sz="2200" kern="1200"/>
        </a:p>
      </dsp:txBody>
      <dsp:txXfrm>
        <a:off x="1171823" y="1270208"/>
        <a:ext cx="5520990" cy="1014565"/>
      </dsp:txXfrm>
    </dsp:sp>
    <dsp:sp modelId="{C8EC69F9-ECD7-43C2-8DBD-0DE0D0D9B419}">
      <dsp:nvSpPr>
        <dsp:cNvPr id="0" name=""/>
        <dsp:cNvSpPr/>
      </dsp:nvSpPr>
      <dsp:spPr>
        <a:xfrm>
          <a:off x="0" y="2538415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61FCCF-B244-4B8E-8C60-DAE7EA648E3E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28376-D2C4-419E-B8D0-3B8CA5DFA72E}">
      <dsp:nvSpPr>
        <dsp:cNvPr id="0" name=""/>
        <dsp:cNvSpPr/>
      </dsp:nvSpPr>
      <dsp:spPr>
        <a:xfrm>
          <a:off x="1171823" y="2538415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Had spent most of its time suspended. </a:t>
          </a:r>
          <a:endParaRPr lang="en-US" sz="2200" kern="1200" dirty="0"/>
        </a:p>
      </dsp:txBody>
      <dsp:txXfrm>
        <a:off x="1171823" y="2538415"/>
        <a:ext cx="5520990" cy="1014565"/>
      </dsp:txXfrm>
    </dsp:sp>
    <dsp:sp modelId="{914809D5-7270-4452-8D70-CA9A658B143F}">
      <dsp:nvSpPr>
        <dsp:cNvPr id="0" name=""/>
        <dsp:cNvSpPr/>
      </dsp:nvSpPr>
      <dsp:spPr>
        <a:xfrm>
          <a:off x="0" y="3806622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35F1C-F078-4A1F-98D5-CFD88E2CF769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274DC-F4A7-4245-BF32-469EEB3BDF83}">
      <dsp:nvSpPr>
        <dsp:cNvPr id="0" name=""/>
        <dsp:cNvSpPr/>
      </dsp:nvSpPr>
      <dsp:spPr>
        <a:xfrm>
          <a:off x="1171823" y="3806622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But is now in operation. </a:t>
          </a:r>
          <a:endParaRPr lang="en-US" sz="2200" kern="1200"/>
        </a:p>
      </dsp:txBody>
      <dsp:txXfrm>
        <a:off x="1171823" y="3806622"/>
        <a:ext cx="5520990" cy="1014565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51E85F-18FC-4AFA-A4BF-C0592F689816}">
      <dsp:nvSpPr>
        <dsp:cNvPr id="0" name=""/>
        <dsp:cNvSpPr/>
      </dsp:nvSpPr>
      <dsp:spPr>
        <a:xfrm>
          <a:off x="0" y="783768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6968F-88ED-4A16-90C1-C22BC53A87F8}">
      <dsp:nvSpPr>
        <dsp:cNvPr id="0" name=""/>
        <dsp:cNvSpPr/>
      </dsp:nvSpPr>
      <dsp:spPr>
        <a:xfrm>
          <a:off x="437704" y="1109333"/>
          <a:ext cx="795826" cy="795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898A2-D75D-43DA-A5D2-1A540C21E9A5}">
      <dsp:nvSpPr>
        <dsp:cNvPr id="0" name=""/>
        <dsp:cNvSpPr/>
      </dsp:nvSpPr>
      <dsp:spPr>
        <a:xfrm>
          <a:off x="1671235" y="783768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it better to have a parliament that legislates for the whole of the Uk. </a:t>
          </a:r>
          <a:endParaRPr lang="en-US" sz="2500" kern="1200"/>
        </a:p>
      </dsp:txBody>
      <dsp:txXfrm>
        <a:off x="1671235" y="783768"/>
        <a:ext cx="5021578" cy="1446957"/>
      </dsp:txXfrm>
    </dsp:sp>
    <dsp:sp modelId="{AB30D1F5-4C39-4B45-AB8A-FB1991C1665F}">
      <dsp:nvSpPr>
        <dsp:cNvPr id="0" name=""/>
        <dsp:cNvSpPr/>
      </dsp:nvSpPr>
      <dsp:spPr>
        <a:xfrm>
          <a:off x="0" y="2592464"/>
          <a:ext cx="6692813" cy="14469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7B622-AD2D-4519-AF80-4585C59D1100}">
      <dsp:nvSpPr>
        <dsp:cNvPr id="0" name=""/>
        <dsp:cNvSpPr/>
      </dsp:nvSpPr>
      <dsp:spPr>
        <a:xfrm>
          <a:off x="437704" y="2918029"/>
          <a:ext cx="795826" cy="795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FFA6B-2340-4126-8AE2-788564CDD073}">
      <dsp:nvSpPr>
        <dsp:cNvPr id="0" name=""/>
        <dsp:cNvSpPr/>
      </dsp:nvSpPr>
      <dsp:spPr>
        <a:xfrm>
          <a:off x="1671235" y="2592464"/>
          <a:ext cx="5021578" cy="144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136" tIns="153136" rIns="153136" bIns="1531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Then a separate one for England only legislation. </a:t>
          </a:r>
          <a:endParaRPr lang="en-US" sz="2500" kern="1200"/>
        </a:p>
      </dsp:txBody>
      <dsp:txXfrm>
        <a:off x="1671235" y="2592464"/>
        <a:ext cx="5021578" cy="144695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A8D1DD-DA4C-43B4-AAD8-F13A5EAAA390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B75ED-E1BA-4EDB-BA7B-CC79B2CDC860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7E1BB-DDF4-441C-B91A-2F79A0B4879D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Devolution. </a:t>
          </a:r>
          <a:endParaRPr lang="en-US" sz="2400" kern="1200"/>
        </a:p>
      </dsp:txBody>
      <dsp:txXfrm>
        <a:off x="1796691" y="8195"/>
        <a:ext cx="3120653" cy="1323913"/>
      </dsp:txXfrm>
    </dsp:sp>
    <dsp:sp modelId="{30DB0021-AA3D-48A3-B9B4-6C3757C693B0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A5CA79-1F8F-4776-AB3D-5C111BA8B338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6306-C521-4434-8899-B082EEF9391A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new concept in Wales and Scotland. </a:t>
          </a:r>
          <a:endParaRPr lang="en-US" sz="2400" kern="1200"/>
        </a:p>
      </dsp:txBody>
      <dsp:txXfrm>
        <a:off x="7068704" y="8195"/>
        <a:ext cx="3120653" cy="1323913"/>
      </dsp:txXfrm>
    </dsp:sp>
    <dsp:sp modelId="{00B42212-BBEC-439E-8D20-6F0703EC3954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77680-897F-4352-B7D2-6A4B928D6D83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4A54C-3406-4C36-99F1-9EAC9611C70B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 introduced in Norther Ireland. </a:t>
          </a:r>
          <a:endParaRPr lang="en-US" sz="2400" kern="1200"/>
        </a:p>
      </dsp:txBody>
      <dsp:txXfrm>
        <a:off x="1796691" y="1877792"/>
        <a:ext cx="3120653" cy="1323913"/>
      </dsp:txXfrm>
    </dsp:sp>
    <dsp:sp modelId="{197B280D-AA34-4EB8-8538-68E1135BDDD5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43C10-7E95-4C04-9AB8-1FF6FDD7CCF3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BD4B4-2D4B-452E-A8A3-979BF0F182D3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7068704" y="1877792"/>
        <a:ext cx="3120653" cy="13239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27788 11798 16383 0 0,'-4'0'0'0'0,"-6"0"0"0"0,-10-4 0 0 0,-7-7 0 0 0,-10 0 0 0 0,-5 1 0 0 0,1 2 0 0 0,-1 3 0 0 0,-7-2 0 0 0,-4-1 0 0 0,3 2 0 0 0,5-2 0 0 0,7-1 0 0 0,0 2 0 0 0,2 6 0 0 0,4 4 0 0 0,2 9 0 0 0,-3 4 0 0 0,5 7 0 0 0,3 0 0 0 0,0-4 0 0 0,6-1 0 0 0,5 1 0 0 0,5 2 0 0 0,5 1 0 0 0,-3 2 0 0 0,2 0 0 0 0,0 2 0 0 0,1 0 0 0 0,2 0 0 0 0,1 0 0 0 0,1 0 0 0 0,0 0 0 0 0,0 0 0 0 0,0 5 0 0 0,0 0 0 0 0,1 1 0 0 0,-1-2 0 0 0,4-1 0 0 0,2-1 0 0 0,4-1 0 0 0,0-1 0 0 0,-1 0 0 0 0,-2-1 0 0 0,1 1 0 0 0,1-1 0 0 0,-3 1 0 0 0,3 0 0 0 0,0-1 0 0 0,3 1 0 0 0,-1 4 0 0 0,2-2 0 0 0,-1-3 0 0 0,-3 0 0 0 0,2-5 0 0 0,-1-1 0 0 0,2 0 0 0 0,-1 6 0 0 0,2 3 0 0 0,3 1 0 0 0,-1 1 0 0 0,2-2 0 0 0,1-4 0 0 0,-1-3 0 0 0,0-5 0 0 0,2 5 0 0 0,1-3 0 0 0,3 1 0 0 0,1-3 0 0 0,2-4 0 0 0,-5 0 0 0 0,-1-2 0 0 0,-3 2 0 0 0,-1-1 0 0 0,1-3 0 0 0,2-2 0 0 0,3-3 0 0 0,2 3 0 0 0,0 0 0 0 0,2 0 0 0 0,0-2 0 0 0,-4-6 0 0 0,-2-6 0 0 0,1-8 0 0 0,-4-4 0 0 0,-4-8 0 0 0,-5-3 0 0 0,-4-6 0 0 0,-2 0 0 0 0,-1 1 0 0 0,-2 2 0 0 0,0 3 0 0 0,0-2 0 0 0,1 0 0 0 0,-1 2 0 0 0,1 1 0 0 0,-1 1 0 0 0,1 2 0 0 0,0 0 0 0 0,0 1 0 0 0,0 1 0 0 0,0-5 0 0 0,0-1 0 0 0,0 0 0 0 0,0 0 0 0 0,1 3 0 0 0,-1-5 0 0 0,-5 1 0 0 0,-1 0 0 0 0,1 2 0 0 0,-4 1 0 0 0,0 1 0 0 0,1 2 0 0 0,3 0 0 0 0,1 0 0 0 0,2 0 0 0 0,1 1 0 0 0,1-1 0 0 0,0 1 0 0 0,-4 3 0 0 0,-1 2 0 0 0,0 0 0 0 0,0-1 0 0 0,2-2 0 0 0,1-1 0 0 0,-3 4 0 0 0,-1 1 0 0 0,0-6 0 0 0,2-2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23705 11853 16383 0 0,'5'0'0'0'0,"9"0"0"0"0,17 5 0 0 0,11 5 0 0 0,16 1 0 0 0,11-1 0 0 0,8-2 0 0 0,3-3 0 0 0,6-2 0 0 0,6-1 0 0 0,0-2 0 0 0,-7 0 0 0 0,-8 0 0 0 0,-14-1 0 0 0,-17 5 0 0 0,-21 6 0 0 0,-14 5 0 0 0,-19 1 0 0 0,-16 6 0 0 0,-13 4 0 0 0,-4 2 0 0 0,0-5 0 0 0,-2-5 0 0 0,-2-1 0 0 0,-2 0 0 0 0,2-3 0 0 0,5-3 0 0 0,4-4 0 0 0,4-3 0 0 0,-1-2 0 0 0,1 3 0 0 0,5 5 0 0 0,4 1 0 0 0,5 2 0 0 0,5 9 0 0 0,6 4 0 0 0,4 3 0 0 0,1 0 0 0 0,3 0 0 0 0,0-1 0 0 0,0 0 0 0 0,4-6 0 0 0,6-5 0 0 0,1-3 0 0 0,3-2 0 0 0,8-5 0 0 0,3 2 0 0 0,3 8 0 0 0,10 1 0 0 0,1 2 0 0 0,0 2 0 0 0,-4-3 0 0 0,-3-4 0 0 0,-7-1 0 0 0,-4-3 0 0 0,-5 6 0 0 0,-6 4 0 0 0,-9-1 0 0 0,-9 0 0 0 0,-8 2 0 0 0,-11 4 0 0 0,-4 4 0 0 0,-2-4 0 0 0,0-6 0 0 0,1-7 0 0 0,2-5 0 0 0,5 0 0 0 0,3-2 0 0 0,-4 0 0 0 0,-3-3 0 0 0,0 3 0 0 0,-4 1 0 0 0,-1 3 0 0 0,0 0 0 0 0,2-1 0 0 0,1-3 0 0 0,2-2 0 0 0,1-2 0 0 0,1-6 0 0 0,5-6 0 0 0,1-1 0 0 0,0-4 0 0 0,3-8 0 0 0,1-4 0 0 0,2-2 0 0 0,4-1 0 0 0,4 1 0 0 0,2 1 0 0 0,3 0 0 0 0,1-3 0 0 0,0-1 0 0 0,-4 0 0 0 0,-1 2 0 0 0,-4 1 0 0 0,-1 1 0 0 0,2-3 0 0 0,1-1 0 0 0,-1 1 0 0 0,0 1 0 0 0,1-3 0 0 0,-2-1 0 0 0,0 2 0 0 0,2 2 0 0 0,2 1 0 0 0,1 1 0 0 0,3 1 0 0 0,0 1 0 0 0,1 1 0 0 0,0-1 0 0 0,1 1 0 0 0,-1-5 0 0 0,0-2 0 0 0,1 1 0 0 0,3 5 0 0 0,2 16 0 0 0,4 14 0 0 0,5 16 0 0 0,-1 7 0 0 0,-2 10 0 0 0,-3 1 0 0 0,1 0 0 0 0,-1 2 0 0 0,-2-2 0 0 0,2 1 0 0 0,-1 4 0 0 0,4-6 0 0 0,-2-5 0 0 0,-1-4 0 0 0,-3-1 0 0 0,-2-2 0 0 0,-2 0 0 0 0,-1-1 0 0 0,-1 5 0 0 0,4-2 0 0 0,1-2 0 0 0,0-1 0 0 0,-1 1 0 0 0,-1-5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30030 11800 16383 0 0,'13'0'0'0'0,"9"0"0"0"0,14 0 0 0 0,5 0 0 0 0,4 0 0 0 0,4 0 0 0 0,2 5 0 0 0,1 1 0 0 0,-4 4 0 0 0,-6 0 0 0 0,-5 3 0 0 0,-9 4 0 0 0,-6-2 0 0 0,-5 2 0 0 0,-2-2 0 0 0,1 0 0 0 0,-2 3 0 0 0,-4 2 0 0 0,1 2 0 0 0,-1 2 0 0 0,6 10 0 0 0,1 3 0 0 0,-3 1 0 0 0,-4 1 0 0 0,-3 0 0 0 0,-3-3 0 0 0,-3-4 0 0 0,0-2 0 0 0,-2-2 0 0 0,1-1 0 0 0,-1-2 0 0 0,0 1 0 0 0,1 3 0 0 0,0 2 0 0 0,-1 0 0 0 0,1 4 0 0 0,0-1 0 0 0,0 0 0 0 0,0-3 0 0 0,0 3 0 0 0,-4-1 0 0 0,-2 0 0 0 0,1-3 0 0 0,-4 3 0 0 0,0 1 0 0 0,1-2 0 0 0,3-2 0 0 0,-3-5 0 0 0,0-4 0 0 0,1 0 0 0 0,-2-4 0 0 0,-4-5 0 0 0,-4-4 0 0 0,-9-4 0 0 0,-3-2 0 0 0,-2-2 0 0 0,1-5 0 0 0,-5-6 0 0 0,1-10 0 0 0,1-2 0 0 0,2 0 0 0 0,6-2 0 0 0,3-1 0 0 0,0 5 0 0 0,5 1 0 0 0,1 4 0 0 0,2 0 0 0 0,4-1 0 0 0,0 2 0 0 0,1-1 0 0 0,-2-2 0 0 0,-4-2 0 0 0,1-3 0 0 0,2-1 0 0 0,0-1 0 0 0,1-1 0 0 0,3 0 0 0 0,-2 0 0 0 0,-3-1 0 0 0,0-3 0 0 0,2-2 0 0 0,4 0 0 0 0,2 2 0 0 0,3-3 0 0 0,1-1 0 0 0,1 2 0 0 0,4 1 0 0 0,3 2 0 0 0,8-3 0 0 0,6-1 0 0 0,4 2 0 0 0,-3 1 0 0 0,0 1 0 0 0,0 6 0 0 0,-3-2 0 0 0,-1 3 0 0 0,-3 1 0 0 0,0 4 0 0 0,2 14 0 0 0,-2 16 0 0 0,1 15 0 0 0,-3 6 0 0 0,-3 3 0 0 0,2-1 0 0 0,-3-3 0 0 0,-1-1 0 0 0,-3-3 0 0 0,-3-2 0 0 0,0 0 0 0 0,-2 3 0 0 0,0 5 0 0 0,-1 7 0 0 0,1-1 0 0 0,0-2 0 0 0,-1-4 0 0 0,1-3 0 0 0,0-3 0 0 0,0-2 0 0 0,0-1 0 0 0,0 4 0 0 0,0 1 0 0 0,0 0 0 0 0,0-2 0 0 0,-5-9 0 0 0,0-17 0 0 0,-1-18 0 0 0,-3-11 0 0 0,0-10 0 0 0,2-7 0 0 0,1-9 0 0 0,3-10 0 0 0,1 2 0 0 0,-4 6 0 0 0,0 4 0 0 0,1 2 0 0 0,1 4 0 0 0,1 14 0 0 0,6 22 0 0 0,2 20 0 0 0,4 21 0 0 0,2 10 0 0 0,2 6 0 0 0,0 4 0 0 0,-3-4 0 0 0,-3-4 0 0 0,-7-11 0 0 0,-4-20 0 0 0,-5-16 0 0 0,-5-13 0 0 0,-1-12 0 0 0,2-6 0 0 0,-1-2 0 0 0,2-3 0 0 0,3-1 0 0 0,3 3 0 0 0,3 3 0 0 0,-3-2 0 0 0,0 1 0 0 0,0 10 0 0 0,7 15 0 0 0,2 11 0 0 0,1 12 0 0 0,4 6 0 0 0,1 6 0 0 0,-1 1 0 0 0,-2 1 0 0 0,-2-3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11959 16383 0 0,'4'0'0'0'0,"20"9"0"0"0,31 11 0 0 0,37 8 0 0 0,35 2 0 0 0,25-3 0 0 0,9-3 0 0 0,8-4 0 0 0,-3-6 0 0 0,-16-6 0 0 0,-16-4 0 0 0,-18-2 0 0 0,-20-2 0 0 0,-22-1 0 0 0,-19 0 0 0 0,-14 0 0 0 0,-6 0 0 0 0,5 0 0 0 0,8 1 0 0 0,5 0 0 0 0,7 0 0 0 0,11 0 0 0 0,1 0 0 0 0,3 0 0 0 0,-4 0 0 0 0,-4 0 0 0 0,-5 0 0 0 0,-5 0 0 0 0,-7 0 0 0 0,-8 0 0 0 0,-2 0 0 0 0,-4 0 0 0 0,1 0 0 0 0,3 0 0 0 0,0 0 0 0 0,0 0 0 0 0,8 0 0 0 0,0 0 0 0 0,0 0 0 0 0,1 0 0 0 0,1-5 0 0 0,5 0 0 0 0,6-1 0 0 0,6 2 0 0 0,5 0 0 0 0,8 2 0 0 0,8 1 0 0 0,1-3 0 0 0,-4-2 0 0 0,-5 0 0 0 0,-6-2 0 0 0,-12-1 0 0 0,-12 2 0 0 0,-10 1 0 0 0,-7 3 0 0 0,-6 1 0 0 0,-6-4 0 0 0,1 0 0 0 0,2 1 0 0 0,1 1 0 0 0,4 1 0 0 0,3 1 0 0 0,0 2 0 0 0,3-1 0 0 0,0 1 0 0 0,-1 1 0 0 0,6-1 0 0 0,6 0 0 0 0,7 0 0 0 0,9 1 0 0 0,6-6 0 0 0,1-1 0 0 0,-3 1 0 0 0,-3 0 0 0 0,-9 2 0 0 0,-9 1 0 0 0,-7 1 0 0 0,-6 1 0 0 0,-5 0 0 0 0,3 0 0 0 0,5 0 0 0 0,5 0 0 0 0,0 1 0 0 0,2-1 0 0 0,3 0 0 0 0,2 0 0 0 0,-2 0 0 0 0,-4 0 0 0 0,3 0 0 0 0,-1 0 0 0 0,2 0 0 0 0,-4 0 0 0 0,1 0 0 0 0,2 0 0 0 0,2 0 0 0 0,2 0 0 0 0,6 0 0 0 0,2 0 0 0 0,2 0 0 0 0,-6 0 0 0 0,-7 0 0 0 0,-7 0 0 0 0,-5 0 0 0 0,-5 0 0 0 0,-1 0 0 0 0,-2 0 0 0 0,4 0 0 0 0,10 0 0 0 0,7 0 0 0 0,9 0 0 0 0,4 0 0 0 0,5 0 0 0 0,-3 0 0 0 0,-9 0 0 0 0,-8 0 0 0 0,-3 0 0 0 0,-4 0 0 0 0,-4 0 0 0 0,1 0 0 0 0,8 0 0 0 0,2 0 0 0 0,-3 0 0 0 0,-4 0 0 0 0,5 0 0 0 0,4 0 0 0 0,3 0 0 0 0,-2 0 0 0 0,-5 0 0 0 0,-5 0 0 0 0,-1 0 0 0 0,-1 0 0 0 0,-2 0 0 0 0,-3 0 0 0 0,2 4 0 0 0,10 6 0 0 0,10 2 0 0 0,9-2 0 0 0,8-2 0 0 0,10 1 0 0 0,4 4 0 0 0,6 0 0 0 0,-4 2 0 0 0,-7-2 0 0 0,-3-2 0 0 0,-7-4 0 0 0,-10-3 0 0 0,-10-2 0 0 0,-9-1 0 0 0,1-1 0 0 0,0-1 0 0 0,0 0 0 0 0,3 1 0 0 0,-1-1 0 0 0,0 1 0 0 0,-2 0 0 0 0,5 0 0 0 0,4 0 0 0 0,-2 0 0 0 0,-5 0 0 0 0,0 0 0 0 0,1 0 0 0 0,-3 0 0 0 0,2 0 0 0 0,-3 0 0 0 0,-3 0 0 0 0,-4 0 0 0 0,-3 0 0 0 0,3 0 0 0 0,9 0 0 0 0,2 4 0 0 0,2 2 0 0 0,7 0 0 0 0,3-2 0 0 0,6-1 0 0 0,5-1 0 0 0,9-1 0 0 0,6 4 0 0 0,-8 5 0 0 0,-7 2 0 0 0,-5-3 0 0 0,-10-1 0 0 0,-8-3 0 0 0,-8-2 0 0 0,-1-2 0 0 0,-1-1 0 0 0,-3 0 0 0 0,3 4 0 0 0,1 2 0 0 0,2-1 0 0 0,9-1 0 0 0,1-1 0 0 0,5-1 0 0 0,8-1 0 0 0,-1-1 0 0 0,1 0 0 0 0,-4 0 0 0 0,-7 0 0 0 0,-8 0 0 0 0,-5-1 0 0 0,-6 1 0 0 0,-2 0 0 0 0,3 0 0 0 0,5 0 0 0 0,0 0 0 0 0,0 0 0 0 0,2 0 0 0 0,3 0 0 0 0,9 0 0 0 0,4 0 0 0 0,-2 0 0 0 0,-1 0 0 0 0,-1 0 0 0 0,-8-4 0 0 0,-2-2 0 0 0,-4 0 0 0 0,-3 2 0 0 0,-3-4 0 0 0,3 0 0 0 0,0 2 0 0 0,-1 1 0 0 0,-1 2 0 0 0,2 1 0 0 0,6-3 0 0 0,4-1 0 0 0,0 0 0 0 0,1-2 0 0 0,3-1 0 0 0,-3 2 0 0 0,-4 1 0 0 0,0 3 0 0 0,-2-3 0 0 0,-3-1 0 0 0,-3 1 0 0 0,6 2 0 0 0,2-3 0 0 0,7-5 0 0 0,0 0 0 0 0,1 2 0 0 0,-3 2 0 0 0,-4 3 0 0 0,-1 2 0 0 0,-2 2 0 0 0,-4 1 0 0 0,-2 0 0 0 0,-2-4 0 0 0,-2-1 0 0 0,3 0 0 0 0,1 1 0 0 0,0 1 0 0 0,-1 1 0 0 0,11-3 0 0 0,9-2 0 0 0,-1 2 0 0 0,5 0 0 0 0,-3 2 0 0 0,0-3 0 0 0,-1 0 0 0 0,0 0 0 0 0,-4 1 0 0 0,-1 2 0 0 0,-4 2 0 0 0,-5-5 0 0 0,-3 0 0 0 0,-4 1 0 0 0,-2 1 0 0 0,-1 1 0 0 0,4 1 0 0 0,5 1 0 0 0,1 5 0 0 0,4 2 0 0 0,3 0 0 0 0,8 3 0 0 0,4 0 0 0 0,-3-1 0 0 0,-6-2 0 0 0,-7-2 0 0 0,-9 2 0 0 0,-2 5 0 0 0,0 1 0 0 0,-2-3 0 0 0,5 3 0 0 0,0-1 0 0 0,5-3 0 0 0,0-2 0 0 0,-6 2 0 0 0,-4-1 0 0 0,-2 4 0 0 0,0-1 0 0 0,0-2 0 0 0,0-2 0 0 0,0-2 0 0 0,6-2 0 0 0,1-1 0 0 0,9-1 0 0 0,2 0 0 0 0,2-1 0 0 0,3 1 0 0 0,3-1 0 0 0,-4 1 0 0 0,-5 0 0 0 0,-1 0 0 0 0,-2 0 0 0 0,-4 0 0 0 0,-3 0 0 0 0,-2 0 0 0 0,2 0 0 0 0,1 0 0 0 0,-1 0 0 0 0,-1 0 0 0 0,-2 0 0 0 0,4 0 0 0 0,0 0 0 0 0,0 0 0 0 0,-2 0 0 0 0,-2 0 0 0 0,0 0 0 0 0,-1 0 0 0 0,-1 0 0 0 0,-1 0 0 0 0,5 0 0 0 0,6 0 0 0 0,1 0 0 0 0,-6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12674 16383 0 0,'4'0'0'0'0,"11"0"0"0"0,11 0 0 0 0,14 0 0 0 0,14 0 0 0 0,15 8 0 0 0,18 4 0 0 0,7 4 0 0 0,-3 3 0 0 0,-13-2 0 0 0,-16-2 0 0 0,-9-6 0 0 0,-9-3 0 0 0,-12 2 0 0 0,-8-1 0 0 0,-3-2 0 0 0,0-1 0 0 0,4-2 0 0 0,3 0 0 0 0,0 2 0 0 0,1 2 0 0 0,-1 0 0 0 0,0-2 0 0 0,3-1 0 0 0,1-2 0 0 0,0 0 0 0 0,3 0 0 0 0,0-1 0 0 0,-2-1 0 0 0,-2 1 0 0 0,-2 0 0 0 0,-1 0 0 0 0,3 0 0 0 0,1-1 0 0 0,3 1 0 0 0,1 0 0 0 0,3 0 0 0 0,3 0 0 0 0,-1 0 0 0 0,2 0 0 0 0,-3 0 0 0 0,1 0 0 0 0,-2 0 0 0 0,-3 0 0 0 0,-4 0 0 0 0,-3 0 0 0 0,-1 0 0 0 0,3 0 0 0 0,0 0 0 0 0,4 0 0 0 0,0 0 0 0 0,-1 0 0 0 0,-2 0 0 0 0,7 0 0 0 0,5 0 0 0 0,0 0 0 0 0,1 0 0 0 0,1 0 0 0 0,3 0 0 0 0,5 0 0 0 0,-2 0 0 0 0,-5 0 0 0 0,-7 0 0 0 0,0 0 0 0 0,-4 0 0 0 0,-3 0 0 0 0,-3 0 0 0 0,-2 0 0 0 0,-1 0 0 0 0,-1 0 0 0 0,3 0 0 0 0,7 0 0 0 0,0 0 0 0 0,0 0 0 0 0,-3 0 0 0 0,-2 0 0 0 0,-2 0 0 0 0,-2 0 0 0 0,3 0 0 0 0,2 0 0 0 0,3 0 0 0 0,10 0 0 0 0,9 0 0 0 0,5 0 0 0 0,-3 0 0 0 0,-7 0 0 0 0,-3 0 0 0 0,0 0 0 0 0,0 0 0 0 0,-3 0 0 0 0,-4 0 0 0 0,-5 0 0 0 0,1 0 0 0 0,-1 0 0 0 0,2 0 0 0 0,4 0 0 0 0,0 0 0 0 0,1 0 0 0 0,3 0 0 0 0,3 0 0 0 0,2 0 0 0 0,-3 0 0 0 0,-5 0 0 0 0,-1 0 0 0 0,-2 0 0 0 0,1 0 0 0 0,-3 0 0 0 0,-1 0 0 0 0,-4 0 0 0 0,7 0 0 0 0,10 0 0 0 0,5 0 0 0 0,7 0 0 0 0,3 0 0 0 0,-6 0 0 0 0,-4 0 0 0 0,-1 0 0 0 0,-6 0 0 0 0,-6 0 0 0 0,-6 0 0 0 0,-4 0 0 0 0,-2 0 0 0 0,-3 0 0 0 0,0 0 0 0 0,0 0 0 0 0,0 0 0 0 0,0 0 0 0 0,4 0 0 0 0,7 0 0 0 0,5 0 0 0 0,5 0 0 0 0,3 0 0 0 0,7 0 0 0 0,-2 0 0 0 0,-1 0 0 0 0,-6 0 0 0 0,-6 0 0 0 0,-6 0 0 0 0,-4 0 0 0 0,1 0 0 0 0,0 0 0 0 0,3 0 0 0 0,0 0 0 0 0,3 0 0 0 0,-1 0 0 0 0,2 0 0 0 0,-1 0 0 0 0,2 0 0 0 0,-2 0 0 0 0,2 0 0 0 0,-2 0 0 0 0,2 0 0 0 0,-2 0 0 0 0,-3 0 0 0 0,2 0 0 0 0,-2 0 0 0 0,-2 0 0 0 0,7 0 0 0 0,0 0 0 0 0,3 0 0 0 0,-2 0 0 0 0,-3-4 0 0 0,0-2 0 0 0,3-4 0 0 0,-2 0 0 0 0,-2 1 0 0 0,-4 3 0 0 0,-2 1 0 0 0,-3 3 0 0 0,-2 1 0 0 0,0 1 0 0 0,-1 0 0 0 0,1 0 0 0 0,3-4 0 0 0,2-1 0 0 0,0 0 0 0 0,0 0 0 0 0,-3 2 0 0 0,5 1 0 0 0,-1 1 0 0 0,0 1 0 0 0,-2 0 0 0 0,4-4 0 0 0,-1-2 0 0 0,4 1 0 0 0,3 0 0 0 0,9 2 0 0 0,1 2 0 0 0,4-1 0 0 0,2 2 0 0 0,-4 0 0 0 0,-2 0 0 0 0,-5 1 0 0 0,-6-1 0 0 0,-6 4 0 0 0,2 2 0 0 0,6 4 0 0 0,11 1 0 0 0,14-3 0 0 0,21-1 0 0 0,1-3 0 0 0,-2-1 0 0 0,-6-2 0 0 0,-8-1 0 0 0,-12 0 0 0 0,-12-1 0 0 0,-10 5 0 0 0,2 6 0 0 0,-1 1 0 0 0,-3-1 0 0 0,1 2 0 0 0,7 3 0 0 0,1 0 0 0 0,-7 1 0 0 0,-6-2 0 0 0,-4-4 0 0 0,-2 2 0 0 0,-2-2 0 0 0,1-3 0 0 0,-1-2 0 0 0,0-2 0 0 0,1-1 0 0 0,1-2 0 0 0,-1 0 0 0 0,1-1 0 0 0,0 1 0 0 0,0-5 0 0 0,0-1 0 0 0,-1 0 0 0 0,1 1 0 0 0,0 2 0 0 0,0-3 0 0 0,0-1 0 0 0,4 1 0 0 0,2 1 0 0 0,-1 2 0 0 0,-1 2 0 0 0,4 0 0 0 0,-1 1 0 0 0,0 0 0 0 0,-3 0 0 0 0,-1 0 0 0 0,-1 1 0 0 0,-1-1 0 0 0,3 0 0 0 0,2 0 0 0 0,12 0 0 0 0,3 0 0 0 0,7 0 0 0 0,17 0 0 0 0,8 0 0 0 0,1 0 0 0 0,-1 0 0 0 0,-5 0 0 0 0,-11 0 0 0 0,-11 0 0 0 0,-10 0 0 0 0,-13-4 0 0 0,-6-2 0 0 0,-4 0 0 0 0,1 2 0 0 0,0 1 0 0 0,2 1 0 0 0,10 1 0 0 0,17 5 0 0 0,0 6 0 0 0,-3 1 0 0 0,-6 0 0 0 0,-5 1 0 0 0,0-1 0 0 0,-1-2 0 0 0,-2-3 0 0 0,7-2 0 0 0,9-3 0 0 0,10 0 0 0 0,9-1 0 0 0,5 0 0 0 0,18-5 0 0 0,10-2 0 0 0,2-3 0 0 0,-3-1 0 0 0,-2 2 0 0 0,-8 3 0 0 0,-5-3 0 0 0,-10 1 0 0 0,-11-3 0 0 0,-9 0 0 0 0,-9 3 0 0 0,-7 2 0 0 0,-7 2 0 0 0,-3 2 0 0 0,-3 1 0 0 0,4 1 0 0 0,1 1 0 0 0,0-1 0 0 0,-1 1 0 0 0,-1-1 0 0 0,4 0 0 0 0,9 0 0 0 0,7 0 0 0 0,3 1 0 0 0,12-1 0 0 0,3-1 0 0 0,3 1 0 0 0,4 0 0 0 0,-2 0 0 0 0,-4 0 0 0 0,-5 0 0 0 0,0 0 0 0 0,-2 0 0 0 0,-6 0 0 0 0,-8 0 0 0 0,-8 0 0 0 0,-6 0 0 0 0,-3 0 0 0 0,-3 0 0 0 0,-2 0 0 0 0,1 0 0 0 0,3 0 0 0 0,7 0 0 0 0,2 0 0 0 0,-2 0 0 0 0,2 0 0 0 0,0 0 0 0 0,-2 0 0 0 0,1 0 0 0 0,-1 0 0 0 0,3 0 0 0 0,-1 0 0 0 0,1 0 0 0 0,0 0 0 0 0,-3 0 0 0 0,-2 0 0 0 0,-4 0 0 0 0,-1-4 0 0 0,-2-2 0 0 0,0 1 0 0 0,0 0 0 0 0,-1 2 0 0 0,0 1 0 0 0,0 1 0 0 0,1 0 0 0 0,0 1 0 0 0,-1 1 0 0 0,1-1 0 0 0,0 0 0 0 0,0 0 0 0 0,0 0 0 0 0,-1 1 0 0 0,1-1 0 0 0,0 0 0 0 0,0 0 0 0 0,4 0 0 0 0,11 0 0 0 0,2 0 0 0 0,-2 0 0 0 0,-3 0 0 0 0,-4 0 0 0 0,-3 0 0 0 0,2 0 0 0 0,-1 0 0 0 0,-1 0 0 0 0,4 0 0 0 0,3 0 0 0 0,5 0 0 0 0,4 0 0 0 0,-3 0 0 0 0,2 0 0 0 0,0 0 0 0 0,2 0 0 0 0,-3 0 0 0 0,-5 0 0 0 0,-4 0 0 0 0,-9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12509 16383 0 0,'4'0'0'0'0,"6"0"0"0"0,11 0 0 0 0,14 0 0 0 0,14 0 0 0 0,13 0 0 0 0,17 0 0 0 0,4 0 0 0 0,1 0 0 0 0,8 0 0 0 0,2 0 0 0 0,-2 0 0 0 0,-3 0 0 0 0,-5 0 0 0 0,-6 0 0 0 0,-9 0 0 0 0,-7 0 0 0 0,-5 0 0 0 0,1 0 0 0 0,-5 0 0 0 0,1 0 0 0 0,1 0 0 0 0,4 0 0 0 0,9 0 0 0 0,11 0 0 0 0,10 0 0 0 0,15 0 0 0 0,9 0 0 0 0,1-4 0 0 0,0-2 0 0 0,-11-4 0 0 0,-10-1 0 0 0,-7 3 0 0 0,-10 1 0 0 0,-9 3 0 0 0,-12 2 0 0 0,-10 0 0 0 0,0 2 0 0 0,-3 1 0 0 0,4-5 0 0 0,8-2 0 0 0,8 1 0 0 0,1 1 0 0 0,5 1 0 0 0,2-3 0 0 0,4-1 0 0 0,1 1 0 0 0,2-3 0 0 0,-8 0 0 0 0,-7 2 0 0 0,-9 1 0 0 0,-10-2 0 0 0,-8 1 0 0 0,-5 0 0 0 0,-3 3 0 0 0,-2 1 0 0 0,-1 1 0 0 0,8 2 0 0 0,4 0 0 0 0,4 0 0 0 0,9 0 0 0 0,0 0 0 0 0,5 1 0 0 0,6-1 0 0 0,3 0 0 0 0,2 0 0 0 0,5 0 0 0 0,-2-4 0 0 0,1-2 0 0 0,-6 0 0 0 0,-6 2 0 0 0,-4 1 0 0 0,-1 1 0 0 0,-2 1 0 0 0,0 0 0 0 0,0 1 0 0 0,1 0 0 0 0,0 1 0 0 0,0-1 0 0 0,0 0 0 0 0,5 0 0 0 0,2 0 0 0 0,-1 0 0 0 0,-1 0 0 0 0,-1 0 0 0 0,-1 0 0 0 0,3 0 0 0 0,5 0 0 0 0,1 0 0 0 0,3 0 0 0 0,-6 0 0 0 0,-3 0 0 0 0,-8 0 0 0 0,-4 0 0 0 0,1 0 0 0 0,0 0 0 0 0,-3 0 0 0 0,0 0 0 0 0,1 0 0 0 0,-2 0 0 0 0,0 0 0 0 0,-2 0 0 0 0,-4 0 0 0 0,1 0 0 0 0,-2 0 0 0 0,-2 0 0 0 0,2 0 0 0 0,0 0 0 0 0,-2 0 0 0 0,-3 0 0 0 0,3 0 0 0 0,1 0 0 0 0,-2 0 0 0 0,7 0 0 0 0,1 0 0 0 0,7 0 0 0 0,0 0 0 0 0,-3 0 0 0 0,-1 0 0 0 0,1 0 0 0 0,7 0 0 0 0,2 0 0 0 0,7-4 0 0 0,10-2 0 0 0,6 0 0 0 0,3 2 0 0 0,-2 1 0 0 0,-2-4 0 0 0,-9 1 0 0 0,-2 0 0 0 0,-4 1 0 0 0,-7 2 0 0 0,-5 1 0 0 0,-5 1 0 0 0,-1 1 0 0 0,-4 0 0 0 0,5 1 0 0 0,0-1 0 0 0,-4 0 0 0 0,6 0 0 0 0,-2 1 0 0 0,-2-1 0 0 0,-5 0 0 0 0,-4 0 0 0 0,-3 0 0 0 0,-1 0 0 0 0,2 0 0 0 0,1 0 0 0 0,13 0 0 0 0,20 0 0 0 0,18 0 0 0 0,12 0 0 0 0,3 0 0 0 0,7 0 0 0 0,-1 0 0 0 0,-5 0 0 0 0,-10 0 0 0 0,-16 0 0 0 0,-11 0 0 0 0,-7 0 0 0 0,-9 0 0 0 0,-7 0 0 0 0,-6 0 0 0 0,-4 0 0 0 0,-2 0 0 0 0,-2 0 0 0 0,0 4 0 0 0,5 2 0 0 0,6-1 0 0 0,1 0 0 0 0,4-2 0 0 0,8-1 0 0 0,0-1 0 0 0,5 0 0 0 0,7-1 0 0 0,-3-1 0 0 0,-6 1 0 0 0,-7 0 0 0 0,-8 0 0 0 0,-4 0 0 0 0,-5-1 0 0 0,-1 1 0 0 0,3 0 0 0 0,10 0 0 0 0,3 0 0 0 0,7 0 0 0 0,8 0 0 0 0,4 0 0 0 0,5-4 0 0 0,3-2 0 0 0,-4 1 0 0 0,-6 0 0 0 0,-12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7303 11771 16383 0 0,'4'0'0'0'0,"6"0"0"0"0,10 0 0 0 0,15 0 0 0 0,10 0 0 0 0,15 0 0 0 0,15 0 0 0 0,8 0 0 0 0,3 0 0 0 0,-5 0 0 0 0,-6 0 0 0 0,-13-4 0 0 0,-12-2 0 0 0,-10 1 0 0 0,-7 0 0 0 0,-1-3 0 0 0,3 1 0 0 0,9-4 0 0 0,1 0 0 0 0,6 2 0 0 0,3-2 0 0 0,2 2 0 0 0,-5 1 0 0 0,-7 3 0 0 0,-6 1 0 0 0,-5 3 0 0 0,-4 0 0 0 0,-2 1 0 0 0,-2 0 0 0 0,-1 1 0 0 0,-4 4 0 0 0,-1 1 0 0 0,1 0 0 0 0,0-2 0 0 0,3 0 0 0 0,0-2 0 0 0,2-1 0 0 0,1-1 0 0 0,-1 0 0 0 0,2 0 0 0 0,-1 0 0 0 0,0 4 0 0 0,0 1 0 0 0,0 1 0 0 0,0-2 0 0 0,8-1 0 0 0,13-1 0 0 0,1 4 0 0 0,-2 0 0 0 0,-5 4 0 0 0,0 0 0 0 0,-3-1 0 0 0,-4-3 0 0 0,-7 2 0 0 0,0 0 0 0 0,0 3 0 0 0,0 0 0 0 0,4-3 0 0 0,1 3 0 0 0,0 3 0 0 0,7-1 0 0 0,6-2 0 0 0,0-3 0 0 0,-4 1 0 0 0,-4-1 0 0 0,-4-1 0 0 0,-3-2 0 0 0,-7 2 0 0 0,-3 0 0 0 0,-5 3 0 0 0,0 1 0 0 0,6-3 0 0 0,3-2 0 0 0,3 2 0 0 0,0 0 0 0 0,1-1 0 0 0,0-3 0 0 0,-1-1 0 0 0,4-1 0 0 0,1-2 0 0 0,0 0 0 0 0,-2 0 0 0 0,3 0 0 0 0,1-1 0 0 0,3 1 0 0 0,-1 0 0 0 0,7 0 0 0 0,1 0 0 0 0,1 0 0 0 0,-2 0 0 0 0,-4 0 0 0 0,-5 0 0 0 0,1 0 0 0 0,12 0 0 0 0,12 0 0 0 0,12 0 0 0 0,13 4 0 0 0,0 2 0 0 0,-5 0 0 0 0,-12-2 0 0 0,-8-1 0 0 0,-10-1 0 0 0,-9-1 0 0 0,-3 0 0 0 0,2-1 0 0 0,3 0 0 0 0,2-1 0 0 0,4 1 0 0 0,1 0 0 0 0,2 0 0 0 0,-4 0 0 0 0,-5 0 0 0 0,-5 0 0 0 0,-5 0 0 0 0,-4 0 0 0 0,3 0 0 0 0,0 0 0 0 0,0 0 0 0 0,2 0 0 0 0,10 0 0 0 0,6 0 0 0 0,3 0 0 0 0,-3 0 0 0 0,-9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2/24/2025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GWYjI_0bI" TargetMode="External"/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jXpocZvIhY" TargetMode="External"/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Kilbrandon</a:t>
            </a:r>
            <a:r>
              <a:rPr lang="en-GB" dirty="0"/>
              <a:t> commission – report on whether there should be devolution in Scotland.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7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UK government blocks Scottish gender recognition reforms | ITV News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full exchange: Blackford faces Sunak after Scottish independence referendum denied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26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870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923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571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59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530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30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442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324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949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995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518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3763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010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681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631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23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358519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nk0.deviantart.com/art/Welsh-Grungy-Flag-109179486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ha8o7Gd6HY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L6yc6ucMzc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iqRGbX7BE4?feature=oembed" TargetMode="External"/><Relationship Id="rId4" Type="http://schemas.openxmlformats.org/officeDocument/2006/relationships/image" Target="../media/image3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law.gov.wales/constitution-and-government/constitution-and-devolution/wales-act-2017" TargetMode="External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9nARURnSF0?feature=oembe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oSG115QpCY?feature=oembed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customXml" Target="../ink/ink5.xml"/><Relationship Id="rId18" Type="http://schemas.openxmlformats.org/officeDocument/2006/relationships/image" Target="../media/image11.png"/><Relationship Id="rId3" Type="http://schemas.openxmlformats.org/officeDocument/2006/relationships/customXml" Target="../ink/ink1.xml"/><Relationship Id="rId7" Type="http://schemas.openxmlformats.org/officeDocument/2006/relationships/customXml" Target="../ink/ink2.xml"/><Relationship Id="rId12" Type="http://schemas.openxmlformats.org/officeDocument/2006/relationships/image" Target="../media/image80.png"/><Relationship Id="rId17" Type="http://schemas.openxmlformats.org/officeDocument/2006/relationships/customXml" Target="../ink/ink7.xml"/><Relationship Id="rId2" Type="http://schemas.openxmlformats.org/officeDocument/2006/relationships/image" Target="../media/image24.png"/><Relationship Id="rId16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15" Type="http://schemas.openxmlformats.org/officeDocument/2006/relationships/customXml" Target="../ink/ink6.xml"/><Relationship Id="rId10" Type="http://schemas.openxmlformats.org/officeDocument/2006/relationships/image" Target="../media/image7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think0.deviantart.com/art/Scotland-Grungy-Flag-109193144" TargetMode="External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wGWYjI_0bI?feature=oembed" TargetMode="External"/><Relationship Id="rId4" Type="http://schemas.openxmlformats.org/officeDocument/2006/relationships/image" Target="../media/image5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enza.com/2013/02/youth-support-for-scots-independence-doubled" TargetMode="External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jXpocZvIhY?feature=oembed" TargetMode="External"/><Relationship Id="rId4" Type="http://schemas.openxmlformats.org/officeDocument/2006/relationships/image" Target="../media/image60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4006514/" TargetMode="External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3668" y="4701503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 i="1" u="sng" dirty="0">
                <a:solidFill>
                  <a:schemeClr val="tx1"/>
                </a:solidFill>
                <a:cs typeface="Calibri Light"/>
              </a:rPr>
              <a:t>Devolution</a:t>
            </a:r>
            <a:r>
              <a:rPr lang="en-GB" sz="4000" dirty="0">
                <a:cs typeface="Calibri Light"/>
              </a:rPr>
              <a:t> 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160" y="6438797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cs typeface="Calibri"/>
              </a:rPr>
              <a:t>By Zita Draper 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"/>
    </mc:Choice>
    <mc:Fallback xmlns=""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i="1" u="sng">
                <a:cs typeface="Calibri Light"/>
              </a:rPr>
              <a:t>Content</a:t>
            </a:r>
            <a:endParaRPr lang="en-GB" u="sng">
              <a:cs typeface="Calibri Light" panose="020F0302020204030204"/>
            </a:endParaRP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63262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i="1" u="sng">
                <a:cs typeface="Calibri Light"/>
              </a:rPr>
              <a:t>Aims and Learning Objectives</a:t>
            </a:r>
            <a:endParaRPr lang="en-GB" b="1">
              <a:cs typeface="Calibri Light" panose="020F0302020204030204"/>
            </a:endParaRP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11E10F-63AF-02B1-73E0-1A307CF450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15136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70"/>
    </mc:Choice>
    <mc:Fallback xmlns="">
      <p:transition spd="slow" advTm="2107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/>
              </a:rPr>
              <a:t>What is devolution?</a:t>
            </a:r>
            <a:endParaRPr lang="en-GB" sz="4400" b="1">
              <a:cs typeface="Calibri Light" panose="020F03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562673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18"/>
    </mc:Choice>
    <mc:Fallback xmlns="">
      <p:transition spd="slow" advTm="3381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13" t="20979" r="32850" b="37218"/>
          <a:stretch/>
        </p:blipFill>
        <p:spPr>
          <a:xfrm>
            <a:off x="677334" y="2054638"/>
            <a:ext cx="9253856" cy="4661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58"/>
    </mc:Choice>
    <mc:Fallback xmlns="">
      <p:transition spd="slow" advTm="10275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/>
              </a:rPr>
              <a:t>How did devolution arise?</a:t>
            </a:r>
            <a:endParaRPr lang="en-US" sz="44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693CF-4F57-1A21-D28C-22C4C4B49F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688120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6"/>
    </mc:Choice>
    <mc:Fallback xmlns="">
      <p:transition spd="slow" advTm="1981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How does devolution work?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419EC3-1432-E642-09E9-BD6C4C2243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6765025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33"/>
    </mc:Choice>
    <mc:Fallback xmlns="">
      <p:transition spd="slow" advTm="2793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9480E2-8125-9F94-EFB6-CE6977B68A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794281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70"/>
    </mc:Choice>
    <mc:Fallback xmlns="">
      <p:transition spd="slow" advTm="2027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Different types and way to devolve the powers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366D9A-C33A-5140-F499-04BB0C8DD9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90169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9"/>
    </mc:Choice>
    <mc:Fallback xmlns="">
      <p:transition spd="slow" advTm="3157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Problems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1CF435-29A3-4634-FCD4-EBD504D48C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4597064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70"/>
    </mc:Choice>
    <mc:Fallback xmlns="">
      <p:transition spd="slow" advTm="5237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Despite all of this </a:t>
            </a:r>
          </a:p>
        </p:txBody>
      </p:sp>
      <p:pic>
        <p:nvPicPr>
          <p:cNvPr id="7" name="Graphic 6" descr="Bank">
            <a:extLst>
              <a:ext uri="{FF2B5EF4-FFF2-40B4-BE49-F238E27FC236}">
                <a16:creationId xmlns:a16="http://schemas.microsoft.com/office/drawing/2014/main" id="{4C5B6707-ED9A-0452-5842-76A9D29ED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Parliament are still the supreme law making body. </a:t>
            </a: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They can still legislation in these countries in these areas. </a:t>
            </a:r>
          </a:p>
        </p:txBody>
      </p:sp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1997-2023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160"/>
    </mc:Choice>
    <mc:Fallback xmlns=""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7318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38"/>
    </mc:Choice>
    <mc:Fallback xmlns="">
      <p:transition spd="slow" advTm="6453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ales referendum 1997">
            <a:hlinkClick r:id="" action="ppaction://media"/>
            <a:extLst>
              <a:ext uri="{FF2B5EF4-FFF2-40B4-BE49-F238E27FC236}">
                <a16:creationId xmlns:a16="http://schemas.microsoft.com/office/drawing/2014/main" id="{FBED0C34-FE13-1B92-8F87-35E84BFBA89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7263" y="1139825"/>
            <a:ext cx="8135937" cy="4576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09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wenty Years Since Wales said 'Yes'">
            <a:hlinkClick r:id="" action="ppaction://media"/>
            <a:extLst>
              <a:ext uri="{FF2B5EF4-FFF2-40B4-BE49-F238E27FC236}">
                <a16:creationId xmlns:a16="http://schemas.microsoft.com/office/drawing/2014/main" id="{96F5A13C-3B68-ABFE-CDF7-A5C539E6534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225" y="655638"/>
            <a:ext cx="9861550" cy="55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16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46512" y="100207"/>
            <a:ext cx="10652512" cy="670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1"/>
    </mc:Choice>
    <mc:Fallback xmlns="">
      <p:transition spd="slow" advTm="13941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/>
              </a:rPr>
              <a:t>History</a:t>
            </a:r>
            <a:endParaRPr lang="en-GB" sz="4400" b="1" i="1">
              <a:cs typeface="Calibri Light" panose="020F03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403714-F375-4A5A-3333-8CADF6C3DD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4895965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	</a:t>
            </a:r>
            <a:r>
              <a:rPr lang="en-GB" sz="4400" b="1" i="1" u="sng"/>
              <a:t>Continued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1DA7EC-52B3-0D03-9A6B-AB3C1EC21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516252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7"/>
    </mc:Choice>
    <mc:Fallback xmlns="">
      <p:transition spd="slow" advTm="53637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BE0C16-6BA7-6DBA-1346-CE14E44E4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5385724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43"/>
    </mc:Choice>
    <mc:Fallback xmlns="">
      <p:transition spd="slow" advTm="41643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888843-E8EF-3EAB-5902-3D2BA00C6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420989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"/>
    </mc:Choice>
    <mc:Fallback xmlns="">
      <p:transition spd="slow" advTm="969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80AD4A-0AC3-B082-4EF0-48FAB9D967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5551206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11"/>
    </mc:Choice>
    <mc:Fallback xmlns="">
      <p:transition spd="slow" advTm="40611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867AC6-BEA6-FD7E-EF7D-76CDBED3F8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622590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46"/>
    </mc:Choice>
    <mc:Fallback xmlns="">
      <p:transition spd="slow" advTm="47146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heep on a mountain">
            <a:extLst>
              <a:ext uri="{FF2B5EF4-FFF2-40B4-BE49-F238E27FC236}">
                <a16:creationId xmlns:a16="http://schemas.microsoft.com/office/drawing/2014/main" id="{B5338FD7-C55D-F8F3-507A-6435CB2CB5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63" r="13528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/>
              <a:t>Wales Act 2017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Wales Act 2017 | Law Wales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r>
              <a:rPr lang="en-GB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7"/>
    </mc:Choice>
    <mc:Fallback xmlns="">
      <p:transition spd="slow" advTm="22997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Powers of the Senedd">
            <a:hlinkClick r:id="" action="ppaction://media"/>
            <a:extLst>
              <a:ext uri="{FF2B5EF4-FFF2-40B4-BE49-F238E27FC236}">
                <a16:creationId xmlns:a16="http://schemas.microsoft.com/office/drawing/2014/main" id="{1D3156DE-1544-F798-C3FC-0629D71AAD6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225" y="655638"/>
            <a:ext cx="9861550" cy="55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74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are Members of the Senedd elected?">
            <a:hlinkClick r:id="" action="ppaction://media"/>
            <a:extLst>
              <a:ext uri="{FF2B5EF4-FFF2-40B4-BE49-F238E27FC236}">
                <a16:creationId xmlns:a16="http://schemas.microsoft.com/office/drawing/2014/main" id="{6EF45F06-0424-D8FF-DBE6-5BAEC95A842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225" y="655638"/>
            <a:ext cx="9861550" cy="55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263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836C3-6ACF-BC4C-5AC0-A00272F68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Problems</a:t>
            </a:r>
            <a:endParaRPr lang="en-GB" sz="5400" b="1" dirty="0">
              <a:cs typeface="Calibri Light" panose="020F0302020204030204"/>
            </a:endParaRP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9001AAA-3EBB-6A3F-A3C8-15CB997E57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14:cNvPr>
              <p14:cNvContentPartPr/>
              <p14:nvPr/>
            </p14:nvContentPartPr>
            <p14:xfrm>
              <a:off x="7991279" y="3813069"/>
              <a:ext cx="279208" cy="49737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73671" y="3795087"/>
                <a:ext cx="314783" cy="5329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14:cNvPr>
              <p14:cNvContentPartPr/>
              <p14:nvPr/>
            </p14:nvContentPartPr>
            <p14:xfrm>
              <a:off x="6810897" y="3865756"/>
              <a:ext cx="362070" cy="372054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7324" y="3757810"/>
                <a:ext cx="469576" cy="587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14:cNvPr>
              <p14:cNvContentPartPr/>
              <p14:nvPr/>
            </p14:nvContentPartPr>
            <p14:xfrm>
              <a:off x="9050134" y="3847171"/>
              <a:ext cx="234446" cy="42898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96557" y="3739296"/>
                <a:ext cx="341960" cy="6443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14:cNvPr>
              <p14:cNvContentPartPr/>
              <p14:nvPr/>
            </p14:nvContentPartPr>
            <p14:xfrm>
              <a:off x="1096536" y="3902603"/>
              <a:ext cx="5373904" cy="102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2901" y="3795025"/>
                <a:ext cx="5481533" cy="3177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14:cNvPr>
              <p14:cNvContentPartPr/>
              <p14:nvPr/>
            </p14:nvContentPartPr>
            <p14:xfrm>
              <a:off x="1096536" y="4153829"/>
              <a:ext cx="5398435" cy="93783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2901" y="4046802"/>
                <a:ext cx="5506065" cy="308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14:cNvPr>
              <p14:cNvContentPartPr/>
              <p14:nvPr/>
            </p14:nvContentPartPr>
            <p14:xfrm>
              <a:off x="1096536" y="4013949"/>
              <a:ext cx="3781134" cy="8412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42900" y="3906558"/>
                <a:ext cx="3888765" cy="2985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14:cNvPr>
              <p14:cNvContentPartPr/>
              <p14:nvPr/>
            </p14:nvContentPartPr>
            <p14:xfrm>
              <a:off x="1068658" y="3799965"/>
              <a:ext cx="1729619" cy="12195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15024" y="3692361"/>
                <a:ext cx="1837248" cy="336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177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46"/>
    </mc:Choice>
    <mc:Fallback xmlns="">
      <p:transition spd="slow" advTm="52546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envelope&#10;&#10;Description automatically generated">
            <a:extLst>
              <a:ext uri="{FF2B5EF4-FFF2-40B4-BE49-F238E27FC236}">
                <a16:creationId xmlns:a16="http://schemas.microsoft.com/office/drawing/2014/main" id="{F248D377-CFE0-24C3-5CB5-033ACBB51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3324" y="521"/>
            <a:ext cx="12198644" cy="6856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2D4AA-F108-5C53-AC3B-FCD3A4823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0538" y="1229825"/>
            <a:ext cx="9144000" cy="2387600"/>
          </a:xfrm>
        </p:spPr>
        <p:txBody>
          <a:bodyPr/>
          <a:lstStyle/>
          <a:p>
            <a:r>
              <a:rPr lang="en-GB" b="1" i="1" u="sng" dirty="0">
                <a:cs typeface="Calibri Light"/>
              </a:rPr>
              <a:t>Devolution in Scotland</a:t>
            </a:r>
            <a:endParaRPr lang="en-GB" b="1" dirty="0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7043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9EC770-FD72-B734-C0E4-417BFEBF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ea typeface="+mj-lt"/>
                <a:cs typeface="+mj-lt"/>
              </a:rPr>
              <a:t>History</a:t>
            </a:r>
            <a:endParaRPr lang="en-US" sz="4400">
              <a:cs typeface="Calibri Light" panose="020F03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E7988A-49E8-65C3-3F1A-D97BFD1953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168897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75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80"/>
    </mc:Choice>
    <mc:Fallback xmlns="">
      <p:transition spd="slow" advTm="5518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1D332-5565-76A4-F75C-F642E8BFA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8EA3-0407-C811-8E9C-D117941AE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/>
              <a:t>Problem was MPs from Scotland, Wales, Northern Ireland and England would be able to vote on the laws created just for Scotland. </a:t>
            </a:r>
          </a:p>
          <a:p>
            <a:endParaRPr lang="en-GB"/>
          </a:p>
          <a:p>
            <a:r>
              <a:rPr lang="en-GB"/>
              <a:t>Not fair and therefore arose the idea of devolution. </a:t>
            </a:r>
          </a:p>
          <a:p>
            <a:endParaRPr lang="en-GB"/>
          </a:p>
          <a:p>
            <a:r>
              <a:rPr lang="en-GB"/>
              <a:t>Kilbrandon Commission. </a:t>
            </a:r>
          </a:p>
          <a:p>
            <a:endParaRPr lang="en-GB"/>
          </a:p>
          <a:p>
            <a:r>
              <a:rPr lang="en-GB"/>
              <a:t>Due to the Scotland Act 1978 40 percent of people need to vote yes for devolution in Scotland in order for it to pass in 1979. </a:t>
            </a:r>
          </a:p>
        </p:txBody>
      </p:sp>
    </p:spTree>
    <p:extLst>
      <p:ext uri="{BB962C8B-B14F-4D97-AF65-F5344CB8AC3E}">
        <p14:creationId xmlns:p14="http://schemas.microsoft.com/office/powerpoint/2010/main" val="673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9"/>
    </mc:Choice>
    <mc:Fallback xmlns="">
      <p:transition spd="slow" advTm="51279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97E12526-A65E-A367-23EB-515E5DF5A5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93" r="-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63A638-FE83-FD5D-35F3-7E21CB6E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>
                <a:ea typeface="+mj-lt"/>
                <a:cs typeface="+mj-lt"/>
              </a:rPr>
              <a:t>Continued 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0871-E670-1513-40AE-1FDCEDC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1700"/>
              <a:t>During the referendum not enough people voted and despite having 51.6% vote yes, this was not 40% of the population. </a:t>
            </a:r>
          </a:p>
          <a:p>
            <a:endParaRPr lang="en-GB" sz="1700"/>
          </a:p>
          <a:p>
            <a:r>
              <a:rPr lang="en-GB" sz="1700"/>
              <a:t>The act setting this was later repealed. </a:t>
            </a:r>
          </a:p>
          <a:p>
            <a:endParaRPr lang="en-GB" sz="1700"/>
          </a:p>
          <a:p>
            <a:r>
              <a:rPr lang="en-GB" sz="1700"/>
              <a:t>1997 referendum – vote yes. </a:t>
            </a:r>
          </a:p>
          <a:p>
            <a:endParaRPr lang="en-GB" sz="1700"/>
          </a:p>
          <a:p>
            <a:r>
              <a:rPr lang="en-GB" sz="1700"/>
              <a:t>White paper; Scottish parliament.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54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1"/>
    </mc:Choice>
    <mc:Fallback xmlns="">
      <p:transition spd="slow" advTm="29801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Vintage buildings">
            <a:extLst>
              <a:ext uri="{FF2B5EF4-FFF2-40B4-BE49-F238E27FC236}">
                <a16:creationId xmlns:a16="http://schemas.microsoft.com/office/drawing/2014/main" id="{492F1AB2-12B1-4801-B7F8-33069420F1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00" r="17837" b="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4984E9-48C6-B6BF-7A7D-82600901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>
                <a:ea typeface="+mj-lt"/>
                <a:cs typeface="+mj-lt"/>
              </a:rPr>
              <a:t>What does this all mean?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A0AC-DBFC-A8AF-38FA-FFE4AFC6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/>
              <a:t>Scottish parliament created in 1998 due to the Scotland Act 1998. </a:t>
            </a:r>
          </a:p>
          <a:p>
            <a:endParaRPr lang="en-GB"/>
          </a:p>
          <a:p>
            <a:r>
              <a:rPr lang="en-GB"/>
              <a:t>Number of rights under the legislation. </a:t>
            </a:r>
          </a:p>
          <a:p>
            <a:endParaRPr lang="en-GB"/>
          </a:p>
          <a:p>
            <a:r>
              <a:rPr lang="en-GB"/>
              <a:t>Lets take a look at a few including S.28 and S.29. </a:t>
            </a:r>
          </a:p>
          <a:p>
            <a:endParaRPr lang="en-GB"/>
          </a:p>
          <a:p>
            <a:r>
              <a:rPr lang="en-GB"/>
              <a:t>Parliament could still legislate.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83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82"/>
    </mc:Choice>
    <mc:Fallback xmlns="">
      <p:transition spd="slow" advTm="49282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4D090F-6E83-9032-57FE-00E26FA6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CA1C01-B202-1FE9-8A02-E654F1CB9F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554936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930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04"/>
    </mc:Choice>
    <mc:Fallback xmlns="">
      <p:transition spd="slow" advTm="22904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DCAC69-FE40-8A76-8CDA-D1089C072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cs typeface="Calibri Light" panose="020F0302020204030204"/>
              </a:rPr>
              <a:t>An example of devolution 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5FD7AD-9520-1362-F609-4FD963EB18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3774115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067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55"/>
    </mc:Choice>
    <mc:Fallback xmlns="">
      <p:transition spd="slow" advTm="38555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government blocks Scottish gender recognition reforms | ITV News">
            <a:hlinkClick r:id="" action="ppaction://media"/>
            <a:extLst>
              <a:ext uri="{FF2B5EF4-FFF2-40B4-BE49-F238E27FC236}">
                <a16:creationId xmlns:a16="http://schemas.microsoft.com/office/drawing/2014/main" id="{4CF7007E-DF7C-7BC8-A712-2563EBDE83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938" y="1588"/>
            <a:ext cx="12180887" cy="6851650"/>
          </a:xfrm>
        </p:spPr>
      </p:pic>
    </p:spTree>
    <p:extLst>
      <p:ext uri="{BB962C8B-B14F-4D97-AF65-F5344CB8AC3E}">
        <p14:creationId xmlns:p14="http://schemas.microsoft.com/office/powerpoint/2010/main" val="113499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93"/>
    </mc:Choice>
    <mc:Fallback xmlns="">
      <p:transition spd="slow" advTm="12293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E7342CB4-AD42-88CC-B2ED-590A239AA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70" t="1370" r="-1" b="-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4E7EB66-9C56-417E-AD36-90F0A4FA4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Parallelogram 22">
            <a:extLst>
              <a:ext uri="{FF2B5EF4-FFF2-40B4-BE49-F238E27FC236}">
                <a16:creationId xmlns:a16="http://schemas.microsoft.com/office/drawing/2014/main" id="{D36D0E28-B9D3-4DBB-A778-AB3034CB0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E68CD5B-0223-4AE6-B6A3-711726765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16FB9D1-71CC-4556-A99B-C6B6EA404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7110044A-0F35-417C-AFC9-3D5229E09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405F07E0-624E-4DB9-99BE-45657D56B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D9110236-130A-485F-AF93-06A31013A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9183-E889-18F0-E724-D394171BA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450" y="1678665"/>
            <a:ext cx="448255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000" b="1" i="1" u="sng"/>
              <a:t>Scottish independence</a:t>
            </a:r>
            <a:endParaRPr lang="en-US" sz="5000" b="1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2CCB6C74-5C11-4DD9-9924-739CF4C61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62788DFB-41B7-4B65-9C76-4520BDC76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DDACA242-546B-4141-9D7A-FF2A376FF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3C6E4C41-542E-4509-9FFC-83947D305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25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23"/>
    </mc:Choice>
    <mc:Fallback xmlns="">
      <p:transition spd="slow" advTm="6023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47D2E5F-B916-2584-A507-F2A63500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i="1" u="sng">
                <a:cs typeface="Calibri Light"/>
              </a:rPr>
              <a:t>Scottish Independence </a:t>
            </a:r>
            <a:endParaRPr lang="en-GB" b="1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72DC-D7CE-A116-A2E0-046E1F396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Scotland are currently aiming for Scottish independence.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They believe that this would benefit the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But Westminster and the courts disagree. </a:t>
            </a:r>
          </a:p>
        </p:txBody>
      </p:sp>
    </p:spTree>
    <p:extLst>
      <p:ext uri="{BB962C8B-B14F-4D97-AF65-F5344CB8AC3E}">
        <p14:creationId xmlns:p14="http://schemas.microsoft.com/office/powerpoint/2010/main" val="46930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28"/>
    </mc:Choice>
    <mc:Fallback xmlns="">
      <p:transition spd="slow" advTm="49528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full exchange: Blackford faces Sunak after Scottish independence referendum denied">
            <a:hlinkClick r:id="" action="ppaction://media"/>
            <a:extLst>
              <a:ext uri="{FF2B5EF4-FFF2-40B4-BE49-F238E27FC236}">
                <a16:creationId xmlns:a16="http://schemas.microsoft.com/office/drawing/2014/main" id="{8C144316-7051-84FA-267A-7CB95F9997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90342" y="7279"/>
            <a:ext cx="10559583" cy="678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1"/>
    </mc:Choice>
    <mc:Fallback xmlns="">
      <p:transition spd="slow" advTm="10551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3B9349E-A291-AF8A-808B-D6C1E18DA4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750" r="4585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433EC5-2C45-24EB-EA14-F3CD30F17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  <a:cs typeface="Calibri Light"/>
              </a:rPr>
              <a:t>Devolution in Northern Ireland</a:t>
            </a:r>
            <a:endParaRPr lang="en-GB" sz="5200" b="1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9912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"/>
    </mc:Choice>
    <mc:Fallback xmlns="">
      <p:transition spd="slow" advTm="5745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D53D-4AA1-0F22-A602-E89396EA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Devolution in Northern Ireland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7F452D-CF31-86E3-F5F9-CC62916D0B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3266137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76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85"/>
    </mc:Choice>
    <mc:Fallback xmlns="">
      <p:transition spd="slow" advTm="36385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D7B8F8F-4528-4480-AFA3-A006195F5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4F28B-15F5-C5BF-D8C6-A990F234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i="1" u="sng"/>
              <a:t>Devolution in Northern Ireland 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4F8B2185-AE38-43EA-9FA9-E5378AD7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0D36BD5A-BF22-48CD-8A55-28B19177C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D86B6C5-DAD0-5720-58BC-BD7292E345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445378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42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12"/>
    </mc:Choice>
    <mc:Fallback xmlns="">
      <p:transition spd="slow" advTm="47912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57E5E2-B07B-6F79-37BC-06DBACBB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2E687-40CC-C731-F21F-5622DF5A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9517263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3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01"/>
    </mc:Choice>
    <mc:Fallback xmlns="">
      <p:transition spd="slow" advTm="22301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ite Flag with Red Cross: England Flag History, Meaning, and Symbolism -  AZ Animals">
            <a:extLst>
              <a:ext uri="{FF2B5EF4-FFF2-40B4-BE49-F238E27FC236}">
                <a16:creationId xmlns:a16="http://schemas.microsoft.com/office/drawing/2014/main" id="{E1237646-419B-3E5A-2DFC-B9B2B8B77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7A0D4B5-3FCF-F46E-4A88-423D4F456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Devolution in England </a:t>
            </a:r>
          </a:p>
        </p:txBody>
      </p:sp>
    </p:spTree>
    <p:extLst>
      <p:ext uri="{BB962C8B-B14F-4D97-AF65-F5344CB8AC3E}">
        <p14:creationId xmlns:p14="http://schemas.microsoft.com/office/powerpoint/2010/main" val="2270328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839"/>
    </mc:Choice>
    <mc:Fallback xmlns="">
      <p:transition spd="slow" advTm="4839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F621A08-BB9F-B874-4861-BD2A1F99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Devolution in England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F31D-CDA1-EA7F-9D15-F2CEC226B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/>
              <a:t>Regional devolution. </a:t>
            </a:r>
          </a:p>
          <a:p>
            <a:endParaRPr lang="en-GB"/>
          </a:p>
          <a:p>
            <a:r>
              <a:rPr lang="en-GB"/>
              <a:t>Different regions having devolved institutions. </a:t>
            </a:r>
          </a:p>
          <a:p>
            <a:endParaRPr lang="en-GB"/>
          </a:p>
          <a:p>
            <a:r>
              <a:rPr lang="en-GB"/>
              <a:t>Should we have an English Parliament? </a:t>
            </a:r>
          </a:p>
          <a:p>
            <a:endParaRPr lang="en-GB"/>
          </a:p>
          <a:p>
            <a:r>
              <a:rPr lang="en-GB"/>
              <a:t>Because some laws should only be applicable to England. </a:t>
            </a:r>
          </a:p>
        </p:txBody>
      </p:sp>
    </p:spTree>
    <p:extLst>
      <p:ext uri="{BB962C8B-B14F-4D97-AF65-F5344CB8AC3E}">
        <p14:creationId xmlns:p14="http://schemas.microsoft.com/office/powerpoint/2010/main" val="388168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7"/>
    </mc:Choice>
    <mc:Fallback xmlns="">
      <p:transition spd="slow" advTm="50397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BFF5CA-931E-17BB-6383-C2C197B8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229A13-5E42-AC8C-3B05-2AC58DAAD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573822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752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05"/>
    </mc:Choice>
    <mc:Fallback xmlns="">
      <p:transition spd="slow" advTm="26805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esk with productivity items">
            <a:extLst>
              <a:ext uri="{FF2B5EF4-FFF2-40B4-BE49-F238E27FC236}">
                <a16:creationId xmlns:a16="http://schemas.microsoft.com/office/drawing/2014/main" id="{2BB2B8B5-FDCE-B8F3-06DE-33DD8201F6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38" r="4653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CA923F-9247-0AC0-0324-65FFD94E9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i="1" u="sng"/>
              <a:t>Activity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A61F7-1F77-1929-B312-ABE738661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/>
              <a:t>Please see the sheets on the desk in front of you. </a:t>
            </a:r>
          </a:p>
          <a:p>
            <a:endParaRPr lang="en-GB"/>
          </a:p>
          <a:p>
            <a:r>
              <a:rPr lang="en-GB"/>
              <a:t>The budgeting task!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60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19"/>
    </mc:Choice>
    <mc:Fallback xmlns="">
      <p:transition spd="slow" advTm="15219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43111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9"/>
    </mc:Choice>
    <mc:Fallback xmlns="">
      <p:transition spd="slow" advTm="53439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08" y="1202334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dirty="0">
                <a:cs typeface="Calibri Light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0CE8E-0946-B3E9-59DF-15ACC367E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030" y="3589082"/>
            <a:ext cx="542578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u="sng" dirty="0">
                <a:cs typeface="Calibri"/>
              </a:rPr>
              <a:t>Any questions?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9"/>
    </mc:Choice>
    <mc:Fallback xmlns="">
      <p:transition spd="slow" advTm="10969"/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1352</Words>
  <Application>Microsoft Office PowerPoint</Application>
  <PresentationFormat>Widescreen</PresentationFormat>
  <Paragraphs>183</Paragraphs>
  <Slides>47</Slides>
  <Notes>6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Arial</vt:lpstr>
      <vt:lpstr>Calibri</vt:lpstr>
      <vt:lpstr>Calibri Light</vt:lpstr>
      <vt:lpstr>Trebuchet MS</vt:lpstr>
      <vt:lpstr>Wingdings 3</vt:lpstr>
      <vt:lpstr>Facet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PowerPoint Presentation</vt:lpstr>
      <vt:lpstr>PowerPoint Presentation</vt:lpstr>
      <vt:lpstr>History</vt:lpstr>
      <vt:lpstr> Continued </vt:lpstr>
      <vt:lpstr>Continued</vt:lpstr>
      <vt:lpstr>Continued </vt:lpstr>
      <vt:lpstr>Continued </vt:lpstr>
      <vt:lpstr>Continued </vt:lpstr>
      <vt:lpstr>Wales Act 2017</vt:lpstr>
      <vt:lpstr>PowerPoint Presentation</vt:lpstr>
      <vt:lpstr>PowerPoint Presentation</vt:lpstr>
      <vt:lpstr>Problems</vt:lpstr>
      <vt:lpstr>Devolution in Scotland</vt:lpstr>
      <vt:lpstr>History</vt:lpstr>
      <vt:lpstr>Continued </vt:lpstr>
      <vt:lpstr>Continued </vt:lpstr>
      <vt:lpstr>What does this all mean?</vt:lpstr>
      <vt:lpstr>Continued </vt:lpstr>
      <vt:lpstr>An example of devolution </vt:lpstr>
      <vt:lpstr>PowerPoint Presentation</vt:lpstr>
      <vt:lpstr>Scottish independence</vt:lpstr>
      <vt:lpstr>Scottish Independence </vt:lpstr>
      <vt:lpstr>PowerPoint Presentation</vt:lpstr>
      <vt:lpstr>Devolution in Northern Ireland</vt:lpstr>
      <vt:lpstr>Devolution in Northern Ireland </vt:lpstr>
      <vt:lpstr>Devolution in Northern Ireland </vt:lpstr>
      <vt:lpstr>Continued </vt:lpstr>
      <vt:lpstr>Devolution in England </vt:lpstr>
      <vt:lpstr>Devolution in England </vt:lpstr>
      <vt:lpstr>Continued </vt:lpstr>
      <vt:lpstr>Activity time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257</cp:revision>
  <dcterms:created xsi:type="dcterms:W3CDTF">2022-11-19T22:38:36Z</dcterms:created>
  <dcterms:modified xsi:type="dcterms:W3CDTF">2025-02-24T08:37:45Z</dcterms:modified>
</cp:coreProperties>
</file>