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38"/>
    <p:restoredTop sz="94640"/>
  </p:normalViewPr>
  <p:slideViewPr>
    <p:cSldViewPr snapToGrid="0" snapToObjects="1">
      <p:cViewPr varScale="1">
        <p:scale>
          <a:sx n="67" d="100"/>
          <a:sy n="67" d="100"/>
        </p:scale>
        <p:origin x="184" y="8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414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18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510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140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486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906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828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42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352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428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84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0F3B0E-612A-F54C-899A-CB102B7C127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4E62E5-32DB-274B-AA6E-504F8F5EE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665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870494"/>
            <a:ext cx="12192000" cy="5446485"/>
          </a:xfrm>
          <a:prstGeom prst="rect">
            <a:avLst/>
          </a:prstGeom>
          <a:solidFill>
            <a:srgbClr val="FFFF00"/>
          </a:solidFill>
          <a:ln w="1047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riangle 4"/>
          <p:cNvSpPr/>
          <p:nvPr/>
        </p:nvSpPr>
        <p:spPr>
          <a:xfrm>
            <a:off x="424483" y="964095"/>
            <a:ext cx="5141844" cy="4929809"/>
          </a:xfrm>
          <a:prstGeom prst="triangle">
            <a:avLst/>
          </a:prstGeom>
          <a:ln w="793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346876" y="870494"/>
            <a:ext cx="720752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0" dirty="0" smtClean="0"/>
              <a:t>!</a:t>
            </a:r>
            <a:endParaRPr lang="en-US" sz="25000" dirty="0"/>
          </a:p>
        </p:txBody>
      </p:sp>
      <p:sp>
        <p:nvSpPr>
          <p:cNvPr id="7" name="TextBox 6"/>
          <p:cNvSpPr txBox="1"/>
          <p:nvPr/>
        </p:nvSpPr>
        <p:spPr>
          <a:xfrm>
            <a:off x="5857460" y="859065"/>
            <a:ext cx="655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smtClean="0"/>
              <a:t>CUIDADO </a:t>
            </a:r>
            <a:endParaRPr lang="en-US" sz="72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5857460" y="4013758"/>
            <a:ext cx="655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smtClean="0"/>
              <a:t>CAUTION</a:t>
            </a:r>
            <a:endParaRPr lang="en-US" sz="72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5857460" y="2019417"/>
            <a:ext cx="533979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5000" dirty="0"/>
              <a:t>A</a:t>
            </a:r>
            <a:r>
              <a:rPr lang="es-ES" sz="5000" dirty="0" smtClean="0"/>
              <a:t>gua </a:t>
            </a:r>
            <a:r>
              <a:rPr lang="es-ES" sz="5000" dirty="0"/>
              <a:t>C</a:t>
            </a:r>
            <a:r>
              <a:rPr lang="es-ES" sz="5000" dirty="0" smtClean="0"/>
              <a:t>aliente</a:t>
            </a:r>
            <a:endParaRPr lang="en-US" sz="5000" dirty="0"/>
          </a:p>
        </p:txBody>
      </p:sp>
      <p:sp>
        <p:nvSpPr>
          <p:cNvPr id="10" name="TextBox 9"/>
          <p:cNvSpPr txBox="1"/>
          <p:nvPr/>
        </p:nvSpPr>
        <p:spPr>
          <a:xfrm>
            <a:off x="5950639" y="4966889"/>
            <a:ext cx="533979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5000" dirty="0" smtClean="0"/>
              <a:t>Hot </a:t>
            </a:r>
            <a:r>
              <a:rPr lang="es-ES" sz="5000" dirty="0" err="1" smtClean="0"/>
              <a:t>Water</a:t>
            </a:r>
            <a:endParaRPr lang="en-US" sz="50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4198" t="36234" b="7236"/>
          <a:stretch/>
        </p:blipFill>
        <p:spPr>
          <a:xfrm>
            <a:off x="1734445" y="4102390"/>
            <a:ext cx="2480159" cy="1572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50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This is so I can submit this into </a:t>
            </a:r>
            <a:r>
              <a:rPr lang="en-US" dirty="0" err="1" smtClean="0"/>
              <a:t>moodle</a:t>
            </a:r>
            <a:r>
              <a:rPr lang="en-US" dirty="0" smtClean="0"/>
              <a:t>, I need a minimum of 20 words otherwise this will not go into </a:t>
            </a:r>
            <a:r>
              <a:rPr lang="en-US" dirty="0" err="1" smtClean="0"/>
              <a:t>turnitin</a:t>
            </a:r>
            <a:r>
              <a:rPr lang="en-US" dirty="0" smtClean="0"/>
              <a:t>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586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</TotalTime>
  <Words>32</Words>
  <Application>Microsoft Macintosh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Calibri</vt:lpstr>
      <vt:lpstr>Calibri Light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</cp:revision>
  <dcterms:created xsi:type="dcterms:W3CDTF">2022-03-10T20:01:44Z</dcterms:created>
  <dcterms:modified xsi:type="dcterms:W3CDTF">2022-03-10T20:35:25Z</dcterms:modified>
</cp:coreProperties>
</file>