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ED629-F463-8ED7-50E8-BBE2A9B6D2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185E0C-1036-EC67-0CE5-465FB907E9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62591-857A-65A7-521E-1A5859C44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B49FF-4383-5202-8F86-DDB8FD6DC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32F41-234A-ECC7-CA43-0F820A3A7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317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50CE8-FE39-AA50-1400-B4F7BE82F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AD7C1-2274-45AB-B5B9-9F213188A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F893FA-2137-CA54-5F9E-A56ABE2C04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1D8968-0E85-E91B-2A09-E07189E3D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8802B-D3BE-8702-B5DD-CA30B668A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351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5F8B8-BD2F-54D7-3594-FD9FCDCDF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40EE91-3EBE-05F5-3B3D-B389E3661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0C22C-B2B7-73F3-AC36-DB70D6A99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9658C-6BA5-CD86-B790-E3D90C4C1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4FAC7-3E27-124F-54F1-70A870696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06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A77B6-E16B-5A3D-0661-77E9345DB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86F9B-D3C0-FF46-1AD9-F937C2B529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D321C9-EDF5-E2CC-4119-E08753CA46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3A592D-D113-2004-CE76-CB68D2635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383E28-82EC-9546-F60C-10A46E52D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5F0FD-0866-B091-05F1-5CB712C75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A9B47-6B0F-BD21-70FA-E04261385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C216B-86A4-85B2-87B8-077A87D661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99CC76-40AE-19E9-68F7-589C6F97D3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F15F6C-0221-E330-CDB2-5B403CA7FC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683DFF-05F0-96E9-9846-556FE8C059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2C4A0D-81AB-3C61-1247-A5DE9D4D8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351592-A944-C285-D522-49F50267C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F39046-383F-7C4B-D6DE-EC78B94E8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0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E6E52-83E1-3FDD-4AAE-1F0916562A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18607E-EDEE-391A-0E5F-F2ABA9BCD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FFBA26-46AA-C459-426F-E4508919E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BB94E0-11A9-2D2D-6740-24859825B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81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CBC8E-C943-62AF-B8B0-57E8F27AE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389BA8-B547-F14E-C941-FF45E0575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C8CABC-17E8-A133-992B-C347FD9DB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01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E5F69-6DB6-34F6-8D1D-6E707CB2E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D7461-962D-AF89-F118-61AE1EEE3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70A10-0ED6-0960-9EF5-0E6782EE2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0F53C2-DEA8-2EEE-C236-4A4E0B3ED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B2C379-62AB-FC69-45F7-0738B2E5B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1A123-AE99-A160-9023-4497D85C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526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29B10-C092-4D46-E2C3-46C1162ED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4EF7AD-4C35-D694-6627-F8C2EED64E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96CBA3-58D3-92E9-9441-778ECA7CC2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25F03B-C956-9E7C-C621-086C9864E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C0A09-657F-B0AD-8DD5-AABEBF5E3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D299B1-55EE-6FD6-304D-FB6432D3C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999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6E347-BE09-225B-7993-B364CD75A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39FEB3-F1E6-015B-B0E5-0156CC9F74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A226F-422F-0B69-2592-4422F7C79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09DC6-1DE6-ADD4-32ED-66E883CAC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611A90-82D6-FC12-86CA-C44CCA0EF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065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44E29A-CFE8-E8C9-E579-A97F3EE8A3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A47FD-9FBB-0C4C-08E1-E7FEC79B79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38FA0-D876-0B68-5CFC-7B48350EA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E2D40-94F1-0028-5872-7C80EE24E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819B0-FEB8-633B-44B2-4610D5967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5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58FDEE-D845-AEAA-824C-613B2B4AC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23DAD9-848F-C87D-0EA3-14424AD440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E09F5-D762-63C4-2AF3-B84350764C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BCB4DB-3BA1-4BAC-95E9-0D9C5048420F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E18785-E7D8-1D2B-842D-3C36444B3C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715F3-F884-F25F-E416-1571A96FCE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209709-EF49-42D6-BCEB-9568593E04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youtube.com/results?search_query=how+to+create+hyperlink+in+powerpoint+presentatio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5D4E276B-9E49-F878-9900-09582695D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786" y="293234"/>
            <a:ext cx="5715000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7383EE-EFBE-E951-2632-7CDF8D62ECE7}"/>
              </a:ext>
            </a:extLst>
          </p:cNvPr>
          <p:cNvSpPr txBox="1"/>
          <p:nvPr/>
        </p:nvSpPr>
        <p:spPr>
          <a:xfrm>
            <a:off x="1981200" y="2993571"/>
            <a:ext cx="7162800" cy="3508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>
              <a:spcAft>
                <a:spcPts val="800"/>
              </a:spcAft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Certificate in Higher Education in Business Skills for the workplace </a:t>
            </a:r>
            <a:endParaRPr lang="en-GB" sz="2800" b="0" dirty="0">
              <a:effectLst/>
            </a:endParaRPr>
          </a:p>
          <a:p>
            <a:pPr rtl="0">
              <a:spcAft>
                <a:spcPts val="800"/>
              </a:spcAft>
            </a:pP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Student Name: Artjoms Tigunovs</a:t>
            </a:r>
            <a:endParaRPr lang="en-GB" b="0" dirty="0">
              <a:effectLst/>
            </a:endParaRPr>
          </a:p>
          <a:p>
            <a:pPr rtl="0">
              <a:spcAft>
                <a:spcPts val="800"/>
              </a:spcAft>
            </a:pP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Student Number: 2408073</a:t>
            </a:r>
            <a:endParaRPr lang="en-GB" b="0" dirty="0">
              <a:effectLst/>
            </a:endParaRPr>
          </a:p>
          <a:p>
            <a:pPr rtl="0">
              <a:spcAft>
                <a:spcPts val="800"/>
              </a:spcAft>
            </a:pP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Course Name: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Digital Skills LCLM4002</a:t>
            </a:r>
            <a:endParaRPr lang="en-GB" b="0" dirty="0">
              <a:effectLst/>
            </a:endParaRPr>
          </a:p>
          <a:p>
            <a:pPr rtl="0">
              <a:spcAft>
                <a:spcPts val="800"/>
              </a:spcAft>
            </a:pP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Lecturer Name: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Nishi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Ramsurrun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endParaRPr lang="en-GB" b="0" dirty="0">
              <a:effectLst/>
            </a:endParaRPr>
          </a:p>
          <a:p>
            <a:pPr rtl="0">
              <a:spcAft>
                <a:spcPts val="800"/>
              </a:spcAft>
            </a:pP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Session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October </a:t>
            </a:r>
            <a:r>
              <a:rPr lang="en-GB" sz="1800" b="1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2024 Term </a:t>
            </a:r>
            <a:endParaRPr lang="en-GB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883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45911-3EF2-5D00-8E8F-2EBF1C145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599" y="3070338"/>
            <a:ext cx="6455229" cy="656546"/>
          </a:xfrm>
        </p:spPr>
        <p:txBody>
          <a:bodyPr>
            <a:norm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Open the Power Point Presentation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A32B47-16A6-E66A-DCDF-D79FF35478DD}"/>
              </a:ext>
            </a:extLst>
          </p:cNvPr>
          <p:cNvSpPr txBox="1">
            <a:spLocks/>
          </p:cNvSpPr>
          <p:nvPr/>
        </p:nvSpPr>
        <p:spPr>
          <a:xfrm>
            <a:off x="838200" y="46286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to create a hyperlink on Power Point Presentation you should</a:t>
            </a:r>
          </a:p>
        </p:txBody>
      </p:sp>
      <p:pic>
        <p:nvPicPr>
          <p:cNvPr id="11" name="Content Placeholder 10" descr="A screenshot of a computer&#10;&#10;Description automatically generated">
            <a:extLst>
              <a:ext uri="{FF2B5EF4-FFF2-40B4-BE49-F238E27FC236}">
                <a16:creationId xmlns:a16="http://schemas.microsoft.com/office/drawing/2014/main" id="{0BFFEDC6-0D89-33B9-517E-0F047189E9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8524" y="1477395"/>
            <a:ext cx="1199104" cy="674496"/>
          </a:xfr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B52558B2-DA48-92A3-192E-9BEE0EC2C855}"/>
              </a:ext>
            </a:extLst>
          </p:cNvPr>
          <p:cNvSpPr txBox="1">
            <a:spLocks/>
          </p:cNvSpPr>
          <p:nvPr/>
        </p:nvSpPr>
        <p:spPr>
          <a:xfrm>
            <a:off x="990599" y="2298077"/>
            <a:ext cx="6455229" cy="65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Once Power Point Presentation is downloaded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0320C39-B833-67E7-6050-96A8C441F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0343" y="2298077"/>
            <a:ext cx="1199104" cy="674496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E7800AC-CBF0-5DBB-17FB-37C40DF434E6}"/>
              </a:ext>
            </a:extLst>
          </p:cNvPr>
          <p:cNvSpPr txBox="1">
            <a:spLocks/>
          </p:cNvSpPr>
          <p:nvPr/>
        </p:nvSpPr>
        <p:spPr>
          <a:xfrm>
            <a:off x="1001486" y="1525817"/>
            <a:ext cx="6455229" cy="65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Open Microsoft Office 365/Download and Install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815DB918-81E6-06E2-11B4-5A077BA28C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6800" y="2972573"/>
            <a:ext cx="1228504" cy="69103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46C3A5F3-3756-0F7F-4CD8-70FA853F59DA}"/>
              </a:ext>
            </a:extLst>
          </p:cNvPr>
          <p:cNvSpPr txBox="1">
            <a:spLocks/>
          </p:cNvSpPr>
          <p:nvPr/>
        </p:nvSpPr>
        <p:spPr>
          <a:xfrm>
            <a:off x="990599" y="4520968"/>
            <a:ext cx="6455229" cy="65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Open the Power Point Presentation and paste the link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A208A11-6E20-D770-3976-4244500FF82D}"/>
              </a:ext>
            </a:extLst>
          </p:cNvPr>
          <p:cNvSpPr txBox="1">
            <a:spLocks/>
          </p:cNvSpPr>
          <p:nvPr/>
        </p:nvSpPr>
        <p:spPr>
          <a:xfrm>
            <a:off x="990599" y="3795653"/>
            <a:ext cx="6455229" cy="656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Choose a video or link on your browser then copy the link  </a:t>
            </a:r>
          </a:p>
        </p:txBody>
      </p:sp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1966F53F-7624-A613-29C4-F87AE419D1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0443" y="3726884"/>
            <a:ext cx="1228504" cy="794084"/>
          </a:xfrm>
          <a:prstGeom prst="rect">
            <a:avLst/>
          </a:prstGeom>
        </p:spPr>
      </p:pic>
      <p:pic>
        <p:nvPicPr>
          <p:cNvPr id="20" name="Picture 19" descr="A screenshot of a computer&#10;&#10;Description automatically generated">
            <a:extLst>
              <a:ext uri="{FF2B5EF4-FFF2-40B4-BE49-F238E27FC236}">
                <a16:creationId xmlns:a16="http://schemas.microsoft.com/office/drawing/2014/main" id="{6AC621DE-DA3D-03C0-5733-A89B429B08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0444" y="4520968"/>
            <a:ext cx="1228504" cy="85963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6D0E983-EEA4-2C89-D04F-51E169148D5A}"/>
              </a:ext>
            </a:extLst>
          </p:cNvPr>
          <p:cNvSpPr txBox="1"/>
          <p:nvPr/>
        </p:nvSpPr>
        <p:spPr>
          <a:xfrm>
            <a:off x="1001486" y="5682734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https://www.youtube.com/results?search_query=how+to+create+hyperlink+in+powerpoint+presentation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321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114</Words>
  <Application>Microsoft Office PowerPoint</Application>
  <PresentationFormat>Widescreen</PresentationFormat>
  <Paragraphs>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Open the Power Point Presentation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Artjoms Tigunovs (2408073)</dc:creator>
  <cp:lastModifiedBy>Artjoms Tigunovs (2408073)</cp:lastModifiedBy>
  <cp:revision>12</cp:revision>
  <dcterms:created xsi:type="dcterms:W3CDTF">2024-11-28T16:53:32Z</dcterms:created>
  <dcterms:modified xsi:type="dcterms:W3CDTF">2024-11-28T17:42:47Z</dcterms:modified>
</cp:coreProperties>
</file>