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1"/>
  </p:sldMasterIdLst>
  <p:notesMasterIdLst>
    <p:notesMasterId r:id="rId13"/>
  </p:notesMasterIdLst>
  <p:sldIdLst>
    <p:sldId id="256" r:id="rId2"/>
    <p:sldId id="257" r:id="rId3"/>
    <p:sldId id="259" r:id="rId4"/>
    <p:sldId id="264" r:id="rId5"/>
    <p:sldId id="267" r:id="rId6"/>
    <p:sldId id="260" r:id="rId7"/>
    <p:sldId id="262" r:id="rId8"/>
    <p:sldId id="261" r:id="rId9"/>
    <p:sldId id="274" r:id="rId10"/>
    <p:sldId id="273" r:id="rId11"/>
    <p:sldId id="279" r:id="rId12"/>
  </p:sldIdLst>
  <p:sldSz cx="9144000" cy="5143500" type="screen16x9"/>
  <p:notesSz cx="6858000" cy="9144000"/>
  <p:embeddedFontLst>
    <p:embeddedFont>
      <p:font typeface="Montserrat" panose="020B0604020202020204"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BADBF4C-476E-4B1F-A21E-18E86AAD5701}">
  <a:tblStyle styleId="{4BADBF4C-476E-4B1F-A21E-18E86AAD570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966" y="78"/>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568959-9DD7-4E13-8D06-E5596718D1C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9C8465A-5569-4693-8D8C-4380E3866491}">
      <dgm:prSet/>
      <dgm:spPr/>
      <dgm:t>
        <a:bodyPr/>
        <a:lstStyle/>
        <a:p>
          <a:pPr rtl="0"/>
          <a:r>
            <a:rPr lang="en-US" b="0" i="0" smtClean="0"/>
            <a:t>Helping in entering into room</a:t>
          </a:r>
          <a:endParaRPr lang="en-US"/>
        </a:p>
      </dgm:t>
    </dgm:pt>
    <dgm:pt modelId="{B88D7523-710D-4F05-8EB4-351BDA628C6C}" type="parTrans" cxnId="{67854B59-D32D-447B-A6CE-AD8B6A01AC4A}">
      <dgm:prSet/>
      <dgm:spPr/>
      <dgm:t>
        <a:bodyPr/>
        <a:lstStyle/>
        <a:p>
          <a:endParaRPr lang="en-US"/>
        </a:p>
      </dgm:t>
    </dgm:pt>
    <dgm:pt modelId="{44CD223C-3FA9-4E14-988E-35EC3F236F7A}" type="sibTrans" cxnId="{67854B59-D32D-447B-A6CE-AD8B6A01AC4A}">
      <dgm:prSet/>
      <dgm:spPr/>
      <dgm:t>
        <a:bodyPr/>
        <a:lstStyle/>
        <a:p>
          <a:endParaRPr lang="en-US"/>
        </a:p>
      </dgm:t>
    </dgm:pt>
    <dgm:pt modelId="{E8EC82D8-3265-4BF2-879C-A3A0E3578551}">
      <dgm:prSet/>
      <dgm:spPr/>
      <dgm:t>
        <a:bodyPr/>
        <a:lstStyle/>
        <a:p>
          <a:pPr rtl="0"/>
          <a:r>
            <a:rPr lang="en-US" b="0" i="0" dirty="0" smtClean="0"/>
            <a:t>Pick Up and dropping in air port</a:t>
          </a:r>
          <a:endParaRPr lang="en-US" dirty="0"/>
        </a:p>
      </dgm:t>
    </dgm:pt>
    <dgm:pt modelId="{F326215B-FC81-4773-B0B4-B63329597A6E}" type="parTrans" cxnId="{C721EC39-FF5B-4079-B057-8A08E39BBE27}">
      <dgm:prSet/>
      <dgm:spPr/>
      <dgm:t>
        <a:bodyPr/>
        <a:lstStyle/>
        <a:p>
          <a:endParaRPr lang="en-US"/>
        </a:p>
      </dgm:t>
    </dgm:pt>
    <dgm:pt modelId="{833EE4FA-072F-4BB2-9237-F38E7EB64931}" type="sibTrans" cxnId="{C721EC39-FF5B-4079-B057-8A08E39BBE27}">
      <dgm:prSet/>
      <dgm:spPr/>
      <dgm:t>
        <a:bodyPr/>
        <a:lstStyle/>
        <a:p>
          <a:endParaRPr lang="en-US"/>
        </a:p>
      </dgm:t>
    </dgm:pt>
    <dgm:pt modelId="{37B8E078-A53D-4C4F-B88D-B899B72FA20D}">
      <dgm:prSet/>
      <dgm:spPr/>
      <dgm:t>
        <a:bodyPr/>
        <a:lstStyle/>
        <a:p>
          <a:pPr rtl="0"/>
          <a:r>
            <a:rPr lang="en-US" b="0" i="0" smtClean="0"/>
            <a:t>Providing strict security and privacy</a:t>
          </a:r>
          <a:endParaRPr lang="en-US"/>
        </a:p>
      </dgm:t>
    </dgm:pt>
    <dgm:pt modelId="{02B0AE58-8BDD-41F2-9DCB-CFA8220E8A06}" type="parTrans" cxnId="{C9CA4C00-5403-461F-BB0B-2F4AA59DAA67}">
      <dgm:prSet/>
      <dgm:spPr/>
      <dgm:t>
        <a:bodyPr/>
        <a:lstStyle/>
        <a:p>
          <a:endParaRPr lang="en-US"/>
        </a:p>
      </dgm:t>
    </dgm:pt>
    <dgm:pt modelId="{F5D1CEE5-8EE8-4240-ACAE-AE5CE61FEFD9}" type="sibTrans" cxnId="{C9CA4C00-5403-461F-BB0B-2F4AA59DAA67}">
      <dgm:prSet/>
      <dgm:spPr/>
      <dgm:t>
        <a:bodyPr/>
        <a:lstStyle/>
        <a:p>
          <a:endParaRPr lang="en-US"/>
        </a:p>
      </dgm:t>
    </dgm:pt>
    <dgm:pt modelId="{36BF8741-91A9-497A-83CB-76EFBF8EF191}">
      <dgm:prSet/>
      <dgm:spPr/>
      <dgm:t>
        <a:bodyPr/>
        <a:lstStyle/>
        <a:p>
          <a:pPr rtl="0"/>
          <a:r>
            <a:rPr lang="en-US" b="0" i="0" smtClean="0"/>
            <a:t>Sharing all necessary data and information</a:t>
          </a:r>
          <a:endParaRPr lang="en-US"/>
        </a:p>
      </dgm:t>
    </dgm:pt>
    <dgm:pt modelId="{7791682C-2F58-4D48-9B1F-5E7F28DD0040}" type="parTrans" cxnId="{E4109FB6-47B0-4F9F-9466-35D53FD95E92}">
      <dgm:prSet/>
      <dgm:spPr/>
      <dgm:t>
        <a:bodyPr/>
        <a:lstStyle/>
        <a:p>
          <a:endParaRPr lang="en-US"/>
        </a:p>
      </dgm:t>
    </dgm:pt>
    <dgm:pt modelId="{E295BC74-4C3C-4720-94B3-7966A2998E73}" type="sibTrans" cxnId="{E4109FB6-47B0-4F9F-9466-35D53FD95E92}">
      <dgm:prSet/>
      <dgm:spPr/>
      <dgm:t>
        <a:bodyPr/>
        <a:lstStyle/>
        <a:p>
          <a:endParaRPr lang="en-US"/>
        </a:p>
      </dgm:t>
    </dgm:pt>
    <dgm:pt modelId="{CE41C8AA-F13C-4762-A536-55E08BD6FC6A}">
      <dgm:prSet/>
      <dgm:spPr/>
      <dgm:t>
        <a:bodyPr/>
        <a:lstStyle/>
        <a:p>
          <a:pPr rtl="0"/>
          <a:r>
            <a:rPr lang="en-US" b="0" i="0" smtClean="0"/>
            <a:t>Showing politeness in all kinds of communication</a:t>
          </a:r>
          <a:endParaRPr lang="en-US"/>
        </a:p>
      </dgm:t>
    </dgm:pt>
    <dgm:pt modelId="{D49BF5A2-3CB2-4630-824E-F381BEAC184A}" type="parTrans" cxnId="{D2785DCD-F667-4BB0-AFB1-5596DF9A3A61}">
      <dgm:prSet/>
      <dgm:spPr/>
      <dgm:t>
        <a:bodyPr/>
        <a:lstStyle/>
        <a:p>
          <a:endParaRPr lang="en-US"/>
        </a:p>
      </dgm:t>
    </dgm:pt>
    <dgm:pt modelId="{5DA3A596-D200-40AF-9AF1-EFCFF933D1F8}" type="sibTrans" cxnId="{D2785DCD-F667-4BB0-AFB1-5596DF9A3A61}">
      <dgm:prSet/>
      <dgm:spPr/>
      <dgm:t>
        <a:bodyPr/>
        <a:lstStyle/>
        <a:p>
          <a:endParaRPr lang="en-US"/>
        </a:p>
      </dgm:t>
    </dgm:pt>
    <dgm:pt modelId="{B3A8938C-413A-4263-A8F1-44C703F3B0E4}" type="pres">
      <dgm:prSet presAssocID="{E1568959-9DD7-4E13-8D06-E5596718D1CB}" presName="vert0" presStyleCnt="0">
        <dgm:presLayoutVars>
          <dgm:dir/>
          <dgm:animOne val="branch"/>
          <dgm:animLvl val="lvl"/>
        </dgm:presLayoutVars>
      </dgm:prSet>
      <dgm:spPr/>
    </dgm:pt>
    <dgm:pt modelId="{9C19FA3F-FECE-4953-8A63-1E5374902C8A}" type="pres">
      <dgm:prSet presAssocID="{29C8465A-5569-4693-8D8C-4380E3866491}" presName="thickLine" presStyleLbl="alignNode1" presStyleIdx="0" presStyleCnt="5"/>
      <dgm:spPr/>
    </dgm:pt>
    <dgm:pt modelId="{CFC68F71-CC5C-47EB-88DA-B8C40E70B0A9}" type="pres">
      <dgm:prSet presAssocID="{29C8465A-5569-4693-8D8C-4380E3866491}" presName="horz1" presStyleCnt="0"/>
      <dgm:spPr/>
    </dgm:pt>
    <dgm:pt modelId="{75F2E1F2-7558-4C2F-A3CF-62E0ED687B01}" type="pres">
      <dgm:prSet presAssocID="{29C8465A-5569-4693-8D8C-4380E3866491}" presName="tx1" presStyleLbl="revTx" presStyleIdx="0" presStyleCnt="5"/>
      <dgm:spPr/>
    </dgm:pt>
    <dgm:pt modelId="{ED0E5E04-F0E2-461B-B72D-499B0CCA698A}" type="pres">
      <dgm:prSet presAssocID="{29C8465A-5569-4693-8D8C-4380E3866491}" presName="vert1" presStyleCnt="0"/>
      <dgm:spPr/>
    </dgm:pt>
    <dgm:pt modelId="{5BC8E261-6EC3-409F-BD80-9A0E7DB53AA3}" type="pres">
      <dgm:prSet presAssocID="{E8EC82D8-3265-4BF2-879C-A3A0E3578551}" presName="thickLine" presStyleLbl="alignNode1" presStyleIdx="1" presStyleCnt="5"/>
      <dgm:spPr/>
    </dgm:pt>
    <dgm:pt modelId="{4AC527F6-5D27-4955-B624-5704909F9463}" type="pres">
      <dgm:prSet presAssocID="{E8EC82D8-3265-4BF2-879C-A3A0E3578551}" presName="horz1" presStyleCnt="0"/>
      <dgm:spPr/>
    </dgm:pt>
    <dgm:pt modelId="{ADC1959A-3895-40C6-B7A4-A459DEA131FA}" type="pres">
      <dgm:prSet presAssocID="{E8EC82D8-3265-4BF2-879C-A3A0E3578551}" presName="tx1" presStyleLbl="revTx" presStyleIdx="1" presStyleCnt="5"/>
      <dgm:spPr/>
      <dgm:t>
        <a:bodyPr/>
        <a:lstStyle/>
        <a:p>
          <a:endParaRPr lang="en-US"/>
        </a:p>
      </dgm:t>
    </dgm:pt>
    <dgm:pt modelId="{9C041CC8-637D-407A-8BA3-D3D3BF58D6CD}" type="pres">
      <dgm:prSet presAssocID="{E8EC82D8-3265-4BF2-879C-A3A0E3578551}" presName="vert1" presStyleCnt="0"/>
      <dgm:spPr/>
    </dgm:pt>
    <dgm:pt modelId="{7FDAB734-F996-4CF0-9366-B87C3529078E}" type="pres">
      <dgm:prSet presAssocID="{37B8E078-A53D-4C4F-B88D-B899B72FA20D}" presName="thickLine" presStyleLbl="alignNode1" presStyleIdx="2" presStyleCnt="5"/>
      <dgm:spPr/>
    </dgm:pt>
    <dgm:pt modelId="{4165EE70-3658-4A17-BE48-254CDC1F99CD}" type="pres">
      <dgm:prSet presAssocID="{37B8E078-A53D-4C4F-B88D-B899B72FA20D}" presName="horz1" presStyleCnt="0"/>
      <dgm:spPr/>
    </dgm:pt>
    <dgm:pt modelId="{5E3FA4DA-39A8-4E69-A377-989F49880313}" type="pres">
      <dgm:prSet presAssocID="{37B8E078-A53D-4C4F-B88D-B899B72FA20D}" presName="tx1" presStyleLbl="revTx" presStyleIdx="2" presStyleCnt="5"/>
      <dgm:spPr/>
    </dgm:pt>
    <dgm:pt modelId="{F383AAC5-B13F-4979-A0F3-5ED3E9EFA2EC}" type="pres">
      <dgm:prSet presAssocID="{37B8E078-A53D-4C4F-B88D-B899B72FA20D}" presName="vert1" presStyleCnt="0"/>
      <dgm:spPr/>
    </dgm:pt>
    <dgm:pt modelId="{B880A512-C6E1-4F0C-BF7E-F48BC5ED5169}" type="pres">
      <dgm:prSet presAssocID="{36BF8741-91A9-497A-83CB-76EFBF8EF191}" presName="thickLine" presStyleLbl="alignNode1" presStyleIdx="3" presStyleCnt="5"/>
      <dgm:spPr/>
    </dgm:pt>
    <dgm:pt modelId="{B1CFD2AE-97DE-4D34-84CD-72F0D748EA94}" type="pres">
      <dgm:prSet presAssocID="{36BF8741-91A9-497A-83CB-76EFBF8EF191}" presName="horz1" presStyleCnt="0"/>
      <dgm:spPr/>
    </dgm:pt>
    <dgm:pt modelId="{598B9468-E342-4025-AA42-3FFF81F2D497}" type="pres">
      <dgm:prSet presAssocID="{36BF8741-91A9-497A-83CB-76EFBF8EF191}" presName="tx1" presStyleLbl="revTx" presStyleIdx="3" presStyleCnt="5"/>
      <dgm:spPr/>
    </dgm:pt>
    <dgm:pt modelId="{6BF700EE-B403-4AA9-9A1E-28DC8D035997}" type="pres">
      <dgm:prSet presAssocID="{36BF8741-91A9-497A-83CB-76EFBF8EF191}" presName="vert1" presStyleCnt="0"/>
      <dgm:spPr/>
    </dgm:pt>
    <dgm:pt modelId="{2D39A16F-C6D6-4218-AC0B-472D1556D3DA}" type="pres">
      <dgm:prSet presAssocID="{CE41C8AA-F13C-4762-A536-55E08BD6FC6A}" presName="thickLine" presStyleLbl="alignNode1" presStyleIdx="4" presStyleCnt="5"/>
      <dgm:spPr/>
    </dgm:pt>
    <dgm:pt modelId="{E3F20B90-8BE8-404A-A90B-F3F1D8FE8C4A}" type="pres">
      <dgm:prSet presAssocID="{CE41C8AA-F13C-4762-A536-55E08BD6FC6A}" presName="horz1" presStyleCnt="0"/>
      <dgm:spPr/>
    </dgm:pt>
    <dgm:pt modelId="{64FB78C3-E719-4082-9B42-B43793DF5C3F}" type="pres">
      <dgm:prSet presAssocID="{CE41C8AA-F13C-4762-A536-55E08BD6FC6A}" presName="tx1" presStyleLbl="revTx" presStyleIdx="4" presStyleCnt="5"/>
      <dgm:spPr/>
    </dgm:pt>
    <dgm:pt modelId="{211D2EAD-39EE-4ACE-8DE1-B3661E0A4CAA}" type="pres">
      <dgm:prSet presAssocID="{CE41C8AA-F13C-4762-A536-55E08BD6FC6A}" presName="vert1" presStyleCnt="0"/>
      <dgm:spPr/>
    </dgm:pt>
  </dgm:ptLst>
  <dgm:cxnLst>
    <dgm:cxn modelId="{B8F1062D-71A3-4A9F-8E50-C3FC97DD5EAD}" type="presOf" srcId="{CE41C8AA-F13C-4762-A536-55E08BD6FC6A}" destId="{64FB78C3-E719-4082-9B42-B43793DF5C3F}" srcOrd="0" destOrd="0" presId="urn:microsoft.com/office/officeart/2008/layout/LinedList"/>
    <dgm:cxn modelId="{BAE9E119-E0B9-410B-8EE5-18FC9AB917B6}" type="presOf" srcId="{36BF8741-91A9-497A-83CB-76EFBF8EF191}" destId="{598B9468-E342-4025-AA42-3FFF81F2D497}" srcOrd="0" destOrd="0" presId="urn:microsoft.com/office/officeart/2008/layout/LinedList"/>
    <dgm:cxn modelId="{83F47947-FE18-4EA0-9BAC-333520DDEA15}" type="presOf" srcId="{37B8E078-A53D-4C4F-B88D-B899B72FA20D}" destId="{5E3FA4DA-39A8-4E69-A377-989F49880313}" srcOrd="0" destOrd="0" presId="urn:microsoft.com/office/officeart/2008/layout/LinedList"/>
    <dgm:cxn modelId="{17E171E7-0D80-4E1D-A1B0-EC8CEA342C6D}" type="presOf" srcId="{E8EC82D8-3265-4BF2-879C-A3A0E3578551}" destId="{ADC1959A-3895-40C6-B7A4-A459DEA131FA}" srcOrd="0" destOrd="0" presId="urn:microsoft.com/office/officeart/2008/layout/LinedList"/>
    <dgm:cxn modelId="{D2785DCD-F667-4BB0-AFB1-5596DF9A3A61}" srcId="{E1568959-9DD7-4E13-8D06-E5596718D1CB}" destId="{CE41C8AA-F13C-4762-A536-55E08BD6FC6A}" srcOrd="4" destOrd="0" parTransId="{D49BF5A2-3CB2-4630-824E-F381BEAC184A}" sibTransId="{5DA3A596-D200-40AF-9AF1-EFCFF933D1F8}"/>
    <dgm:cxn modelId="{6361F39C-4A96-4352-AAD0-AD82C55D712E}" type="presOf" srcId="{29C8465A-5569-4693-8D8C-4380E3866491}" destId="{75F2E1F2-7558-4C2F-A3CF-62E0ED687B01}" srcOrd="0" destOrd="0" presId="urn:microsoft.com/office/officeart/2008/layout/LinedList"/>
    <dgm:cxn modelId="{C9CA4C00-5403-461F-BB0B-2F4AA59DAA67}" srcId="{E1568959-9DD7-4E13-8D06-E5596718D1CB}" destId="{37B8E078-A53D-4C4F-B88D-B899B72FA20D}" srcOrd="2" destOrd="0" parTransId="{02B0AE58-8BDD-41F2-9DCB-CFA8220E8A06}" sibTransId="{F5D1CEE5-8EE8-4240-ACAE-AE5CE61FEFD9}"/>
    <dgm:cxn modelId="{0BEF968F-3C1F-47F3-B003-F1CC42D130B7}" type="presOf" srcId="{E1568959-9DD7-4E13-8D06-E5596718D1CB}" destId="{B3A8938C-413A-4263-A8F1-44C703F3B0E4}" srcOrd="0" destOrd="0" presId="urn:microsoft.com/office/officeart/2008/layout/LinedList"/>
    <dgm:cxn modelId="{67854B59-D32D-447B-A6CE-AD8B6A01AC4A}" srcId="{E1568959-9DD7-4E13-8D06-E5596718D1CB}" destId="{29C8465A-5569-4693-8D8C-4380E3866491}" srcOrd="0" destOrd="0" parTransId="{B88D7523-710D-4F05-8EB4-351BDA628C6C}" sibTransId="{44CD223C-3FA9-4E14-988E-35EC3F236F7A}"/>
    <dgm:cxn modelId="{E4109FB6-47B0-4F9F-9466-35D53FD95E92}" srcId="{E1568959-9DD7-4E13-8D06-E5596718D1CB}" destId="{36BF8741-91A9-497A-83CB-76EFBF8EF191}" srcOrd="3" destOrd="0" parTransId="{7791682C-2F58-4D48-9B1F-5E7F28DD0040}" sibTransId="{E295BC74-4C3C-4720-94B3-7966A2998E73}"/>
    <dgm:cxn modelId="{C721EC39-FF5B-4079-B057-8A08E39BBE27}" srcId="{E1568959-9DD7-4E13-8D06-E5596718D1CB}" destId="{E8EC82D8-3265-4BF2-879C-A3A0E3578551}" srcOrd="1" destOrd="0" parTransId="{F326215B-FC81-4773-B0B4-B63329597A6E}" sibTransId="{833EE4FA-072F-4BB2-9237-F38E7EB64931}"/>
    <dgm:cxn modelId="{7BFEE571-E9F0-424E-8C93-D2024CBAF08C}" type="presParOf" srcId="{B3A8938C-413A-4263-A8F1-44C703F3B0E4}" destId="{9C19FA3F-FECE-4953-8A63-1E5374902C8A}" srcOrd="0" destOrd="0" presId="urn:microsoft.com/office/officeart/2008/layout/LinedList"/>
    <dgm:cxn modelId="{49A34A62-8777-4900-8188-58B7CA94D6CF}" type="presParOf" srcId="{B3A8938C-413A-4263-A8F1-44C703F3B0E4}" destId="{CFC68F71-CC5C-47EB-88DA-B8C40E70B0A9}" srcOrd="1" destOrd="0" presId="urn:microsoft.com/office/officeart/2008/layout/LinedList"/>
    <dgm:cxn modelId="{B4B88300-BB8B-4826-97A6-F7BA03C3DEED}" type="presParOf" srcId="{CFC68F71-CC5C-47EB-88DA-B8C40E70B0A9}" destId="{75F2E1F2-7558-4C2F-A3CF-62E0ED687B01}" srcOrd="0" destOrd="0" presId="urn:microsoft.com/office/officeart/2008/layout/LinedList"/>
    <dgm:cxn modelId="{1007A866-D7A3-4353-AB33-440190D92A3D}" type="presParOf" srcId="{CFC68F71-CC5C-47EB-88DA-B8C40E70B0A9}" destId="{ED0E5E04-F0E2-461B-B72D-499B0CCA698A}" srcOrd="1" destOrd="0" presId="urn:microsoft.com/office/officeart/2008/layout/LinedList"/>
    <dgm:cxn modelId="{7F10601C-C7EE-4D3C-A7F7-959478D6038F}" type="presParOf" srcId="{B3A8938C-413A-4263-A8F1-44C703F3B0E4}" destId="{5BC8E261-6EC3-409F-BD80-9A0E7DB53AA3}" srcOrd="2" destOrd="0" presId="urn:microsoft.com/office/officeart/2008/layout/LinedList"/>
    <dgm:cxn modelId="{DC9BCE41-E81C-45F8-9CE7-8596D26C2F14}" type="presParOf" srcId="{B3A8938C-413A-4263-A8F1-44C703F3B0E4}" destId="{4AC527F6-5D27-4955-B624-5704909F9463}" srcOrd="3" destOrd="0" presId="urn:microsoft.com/office/officeart/2008/layout/LinedList"/>
    <dgm:cxn modelId="{B9B1B423-4E1F-40B6-9662-D4EBE85411EE}" type="presParOf" srcId="{4AC527F6-5D27-4955-B624-5704909F9463}" destId="{ADC1959A-3895-40C6-B7A4-A459DEA131FA}" srcOrd="0" destOrd="0" presId="urn:microsoft.com/office/officeart/2008/layout/LinedList"/>
    <dgm:cxn modelId="{B52C3687-7C8C-4BBE-B62F-31C82B54EE00}" type="presParOf" srcId="{4AC527F6-5D27-4955-B624-5704909F9463}" destId="{9C041CC8-637D-407A-8BA3-D3D3BF58D6CD}" srcOrd="1" destOrd="0" presId="urn:microsoft.com/office/officeart/2008/layout/LinedList"/>
    <dgm:cxn modelId="{7E3A8171-FD35-46F4-9DE7-1311502F10CE}" type="presParOf" srcId="{B3A8938C-413A-4263-A8F1-44C703F3B0E4}" destId="{7FDAB734-F996-4CF0-9366-B87C3529078E}" srcOrd="4" destOrd="0" presId="urn:microsoft.com/office/officeart/2008/layout/LinedList"/>
    <dgm:cxn modelId="{010F2E05-69CD-4A84-A528-D351CF2177E3}" type="presParOf" srcId="{B3A8938C-413A-4263-A8F1-44C703F3B0E4}" destId="{4165EE70-3658-4A17-BE48-254CDC1F99CD}" srcOrd="5" destOrd="0" presId="urn:microsoft.com/office/officeart/2008/layout/LinedList"/>
    <dgm:cxn modelId="{A7CE0479-C75A-44B4-8B60-6F2ED585BAE4}" type="presParOf" srcId="{4165EE70-3658-4A17-BE48-254CDC1F99CD}" destId="{5E3FA4DA-39A8-4E69-A377-989F49880313}" srcOrd="0" destOrd="0" presId="urn:microsoft.com/office/officeart/2008/layout/LinedList"/>
    <dgm:cxn modelId="{0A97C34F-BD26-4164-8BBA-C36EDD452958}" type="presParOf" srcId="{4165EE70-3658-4A17-BE48-254CDC1F99CD}" destId="{F383AAC5-B13F-4979-A0F3-5ED3E9EFA2EC}" srcOrd="1" destOrd="0" presId="urn:microsoft.com/office/officeart/2008/layout/LinedList"/>
    <dgm:cxn modelId="{D6109CB8-2901-4F2B-A762-BBFB4D0EE82C}" type="presParOf" srcId="{B3A8938C-413A-4263-A8F1-44C703F3B0E4}" destId="{B880A512-C6E1-4F0C-BF7E-F48BC5ED5169}" srcOrd="6" destOrd="0" presId="urn:microsoft.com/office/officeart/2008/layout/LinedList"/>
    <dgm:cxn modelId="{67DE7B6B-5C42-48D1-93F6-0F452227E26E}" type="presParOf" srcId="{B3A8938C-413A-4263-A8F1-44C703F3B0E4}" destId="{B1CFD2AE-97DE-4D34-84CD-72F0D748EA94}" srcOrd="7" destOrd="0" presId="urn:microsoft.com/office/officeart/2008/layout/LinedList"/>
    <dgm:cxn modelId="{43386AD2-7399-4779-BBA7-7567F10415EA}" type="presParOf" srcId="{B1CFD2AE-97DE-4D34-84CD-72F0D748EA94}" destId="{598B9468-E342-4025-AA42-3FFF81F2D497}" srcOrd="0" destOrd="0" presId="urn:microsoft.com/office/officeart/2008/layout/LinedList"/>
    <dgm:cxn modelId="{68AB81A8-44F0-4065-9D91-BD7A0D17AC15}" type="presParOf" srcId="{B1CFD2AE-97DE-4D34-84CD-72F0D748EA94}" destId="{6BF700EE-B403-4AA9-9A1E-28DC8D035997}" srcOrd="1" destOrd="0" presId="urn:microsoft.com/office/officeart/2008/layout/LinedList"/>
    <dgm:cxn modelId="{BB9C6412-F5B3-4C2A-92E2-085B44D2C779}" type="presParOf" srcId="{B3A8938C-413A-4263-A8F1-44C703F3B0E4}" destId="{2D39A16F-C6D6-4218-AC0B-472D1556D3DA}" srcOrd="8" destOrd="0" presId="urn:microsoft.com/office/officeart/2008/layout/LinedList"/>
    <dgm:cxn modelId="{5E841D45-7ECE-4A0A-AA7C-516B68E5CA9B}" type="presParOf" srcId="{B3A8938C-413A-4263-A8F1-44C703F3B0E4}" destId="{E3F20B90-8BE8-404A-A90B-F3F1D8FE8C4A}" srcOrd="9" destOrd="0" presId="urn:microsoft.com/office/officeart/2008/layout/LinedList"/>
    <dgm:cxn modelId="{303472B5-6C4A-4727-A5C7-123B407C60FA}" type="presParOf" srcId="{E3F20B90-8BE8-404A-A90B-F3F1D8FE8C4A}" destId="{64FB78C3-E719-4082-9B42-B43793DF5C3F}" srcOrd="0" destOrd="0" presId="urn:microsoft.com/office/officeart/2008/layout/LinedList"/>
    <dgm:cxn modelId="{8AE04855-76A9-453B-9015-EB6DFB00F5C5}" type="presParOf" srcId="{E3F20B90-8BE8-404A-A90B-F3F1D8FE8C4A}" destId="{211D2EAD-39EE-4ACE-8DE1-B3661E0A4CA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C8EE6C-34C4-4930-8821-813FD20EE7D4}" type="doc">
      <dgm:prSet loTypeId="urn:microsoft.com/office/officeart/2005/8/layout/rings+Icon" loCatId="relationship" qsTypeId="urn:microsoft.com/office/officeart/2005/8/quickstyle/simple3" qsCatId="simple" csTypeId="urn:microsoft.com/office/officeart/2005/8/colors/accent1_2" csCatId="accent1"/>
      <dgm:spPr/>
      <dgm:t>
        <a:bodyPr/>
        <a:lstStyle/>
        <a:p>
          <a:endParaRPr lang="en-US"/>
        </a:p>
      </dgm:t>
    </dgm:pt>
    <dgm:pt modelId="{AE9FA7C4-8B7F-4B11-A380-0878119C1D39}">
      <dgm:prSet/>
      <dgm:spPr/>
      <dgm:t>
        <a:bodyPr/>
        <a:lstStyle/>
        <a:p>
          <a:pPr rtl="0"/>
          <a:r>
            <a:rPr lang="en-US" b="0" i="0" smtClean="0"/>
            <a:t>Showing polite behavior</a:t>
          </a:r>
          <a:endParaRPr lang="en-US"/>
        </a:p>
      </dgm:t>
    </dgm:pt>
    <dgm:pt modelId="{EF101E2F-9440-4E03-B1BE-BE503BACC4C2}" type="parTrans" cxnId="{96A3FD06-3DBF-4EC6-B71C-D8516F409CE4}">
      <dgm:prSet/>
      <dgm:spPr/>
      <dgm:t>
        <a:bodyPr/>
        <a:lstStyle/>
        <a:p>
          <a:endParaRPr lang="en-US"/>
        </a:p>
      </dgm:t>
    </dgm:pt>
    <dgm:pt modelId="{AACD711D-551B-4A59-80FF-9F91FB1A11BC}" type="sibTrans" cxnId="{96A3FD06-3DBF-4EC6-B71C-D8516F409CE4}">
      <dgm:prSet/>
      <dgm:spPr/>
      <dgm:t>
        <a:bodyPr/>
        <a:lstStyle/>
        <a:p>
          <a:endParaRPr lang="en-US"/>
        </a:p>
      </dgm:t>
    </dgm:pt>
    <dgm:pt modelId="{6B1B96E7-04AE-45A9-842D-DEC6F37E82C0}">
      <dgm:prSet/>
      <dgm:spPr/>
      <dgm:t>
        <a:bodyPr/>
        <a:lstStyle/>
        <a:p>
          <a:pPr rtl="0"/>
          <a:r>
            <a:rPr lang="en-US" b="0" i="0" smtClean="0"/>
            <a:t>Allowing guest to provide feedback</a:t>
          </a:r>
          <a:endParaRPr lang="en-US"/>
        </a:p>
      </dgm:t>
    </dgm:pt>
    <dgm:pt modelId="{9FC60999-8C96-497D-B771-5D4FEBE2D259}" type="parTrans" cxnId="{F0C16220-5C14-4572-8D77-A027F9E8D9E3}">
      <dgm:prSet/>
      <dgm:spPr/>
      <dgm:t>
        <a:bodyPr/>
        <a:lstStyle/>
        <a:p>
          <a:endParaRPr lang="en-US"/>
        </a:p>
      </dgm:t>
    </dgm:pt>
    <dgm:pt modelId="{BAD4EAB6-0DBD-4FEA-95FD-1C316E89AB56}" type="sibTrans" cxnId="{F0C16220-5C14-4572-8D77-A027F9E8D9E3}">
      <dgm:prSet/>
      <dgm:spPr/>
      <dgm:t>
        <a:bodyPr/>
        <a:lstStyle/>
        <a:p>
          <a:endParaRPr lang="en-US"/>
        </a:p>
      </dgm:t>
    </dgm:pt>
    <dgm:pt modelId="{40699A75-D7A6-428E-A47D-8B4773BA2072}">
      <dgm:prSet/>
      <dgm:spPr/>
      <dgm:t>
        <a:bodyPr/>
        <a:lstStyle/>
        <a:p>
          <a:pPr rtl="0"/>
          <a:r>
            <a:rPr lang="en-US" b="0" i="0" dirty="0" smtClean="0"/>
            <a:t>Providing gift hamper</a:t>
          </a:r>
          <a:endParaRPr lang="en-US" dirty="0"/>
        </a:p>
      </dgm:t>
    </dgm:pt>
    <dgm:pt modelId="{1C1E5495-DA31-472B-A925-C3094CF37746}" type="parTrans" cxnId="{DA46E0D9-1BD9-41BB-B70D-D8731F917A28}">
      <dgm:prSet/>
      <dgm:spPr/>
      <dgm:t>
        <a:bodyPr/>
        <a:lstStyle/>
        <a:p>
          <a:endParaRPr lang="en-US"/>
        </a:p>
      </dgm:t>
    </dgm:pt>
    <dgm:pt modelId="{1197C625-2A09-49B5-9ECF-9AA091C1771F}" type="sibTrans" cxnId="{DA46E0D9-1BD9-41BB-B70D-D8731F917A28}">
      <dgm:prSet/>
      <dgm:spPr/>
      <dgm:t>
        <a:bodyPr/>
        <a:lstStyle/>
        <a:p>
          <a:endParaRPr lang="en-US"/>
        </a:p>
      </dgm:t>
    </dgm:pt>
    <dgm:pt modelId="{59DF4FC4-72D2-4996-9FD0-6D838395F33C}" type="pres">
      <dgm:prSet presAssocID="{3FC8EE6C-34C4-4930-8821-813FD20EE7D4}" presName="Name0" presStyleCnt="0">
        <dgm:presLayoutVars>
          <dgm:chMax val="7"/>
          <dgm:dir/>
          <dgm:resizeHandles val="exact"/>
        </dgm:presLayoutVars>
      </dgm:prSet>
      <dgm:spPr/>
    </dgm:pt>
    <dgm:pt modelId="{C88A52C6-B90D-4093-8EFA-334AD21A616D}" type="pres">
      <dgm:prSet presAssocID="{3FC8EE6C-34C4-4930-8821-813FD20EE7D4}" presName="ellipse1" presStyleLbl="vennNode1" presStyleIdx="0" presStyleCnt="3">
        <dgm:presLayoutVars>
          <dgm:bulletEnabled val="1"/>
        </dgm:presLayoutVars>
      </dgm:prSet>
      <dgm:spPr/>
    </dgm:pt>
    <dgm:pt modelId="{27B30C2E-1E4D-4E84-94DD-E048D5EB67DE}" type="pres">
      <dgm:prSet presAssocID="{3FC8EE6C-34C4-4930-8821-813FD20EE7D4}" presName="ellipse2" presStyleLbl="vennNode1" presStyleIdx="1" presStyleCnt="3">
        <dgm:presLayoutVars>
          <dgm:bulletEnabled val="1"/>
        </dgm:presLayoutVars>
      </dgm:prSet>
      <dgm:spPr/>
    </dgm:pt>
    <dgm:pt modelId="{57DFA037-6CC4-4B60-B75D-F2F28081FA49}" type="pres">
      <dgm:prSet presAssocID="{3FC8EE6C-34C4-4930-8821-813FD20EE7D4}" presName="ellipse3" presStyleLbl="vennNode1" presStyleIdx="2" presStyleCnt="3">
        <dgm:presLayoutVars>
          <dgm:bulletEnabled val="1"/>
        </dgm:presLayoutVars>
      </dgm:prSet>
      <dgm:spPr/>
    </dgm:pt>
  </dgm:ptLst>
  <dgm:cxnLst>
    <dgm:cxn modelId="{208B64A1-BD00-4671-B27A-9E97D1235041}" type="presOf" srcId="{AE9FA7C4-8B7F-4B11-A380-0878119C1D39}" destId="{C88A52C6-B90D-4093-8EFA-334AD21A616D}" srcOrd="0" destOrd="0" presId="urn:microsoft.com/office/officeart/2005/8/layout/rings+Icon"/>
    <dgm:cxn modelId="{AFAEF707-5D8A-41A8-B29A-8DFBEEF84594}" type="presOf" srcId="{40699A75-D7A6-428E-A47D-8B4773BA2072}" destId="{57DFA037-6CC4-4B60-B75D-F2F28081FA49}" srcOrd="0" destOrd="0" presId="urn:microsoft.com/office/officeart/2005/8/layout/rings+Icon"/>
    <dgm:cxn modelId="{F0C16220-5C14-4572-8D77-A027F9E8D9E3}" srcId="{3FC8EE6C-34C4-4930-8821-813FD20EE7D4}" destId="{6B1B96E7-04AE-45A9-842D-DEC6F37E82C0}" srcOrd="1" destOrd="0" parTransId="{9FC60999-8C96-497D-B771-5D4FEBE2D259}" sibTransId="{BAD4EAB6-0DBD-4FEA-95FD-1C316E89AB56}"/>
    <dgm:cxn modelId="{C4B7164C-15F5-4EB6-8DF8-897084FB191A}" type="presOf" srcId="{3FC8EE6C-34C4-4930-8821-813FD20EE7D4}" destId="{59DF4FC4-72D2-4996-9FD0-6D838395F33C}" srcOrd="0" destOrd="0" presId="urn:microsoft.com/office/officeart/2005/8/layout/rings+Icon"/>
    <dgm:cxn modelId="{B8222B80-4961-4E36-B567-25413F26D43F}" type="presOf" srcId="{6B1B96E7-04AE-45A9-842D-DEC6F37E82C0}" destId="{27B30C2E-1E4D-4E84-94DD-E048D5EB67DE}" srcOrd="0" destOrd="0" presId="urn:microsoft.com/office/officeart/2005/8/layout/rings+Icon"/>
    <dgm:cxn modelId="{DA46E0D9-1BD9-41BB-B70D-D8731F917A28}" srcId="{3FC8EE6C-34C4-4930-8821-813FD20EE7D4}" destId="{40699A75-D7A6-428E-A47D-8B4773BA2072}" srcOrd="2" destOrd="0" parTransId="{1C1E5495-DA31-472B-A925-C3094CF37746}" sibTransId="{1197C625-2A09-49B5-9ECF-9AA091C1771F}"/>
    <dgm:cxn modelId="{96A3FD06-3DBF-4EC6-B71C-D8516F409CE4}" srcId="{3FC8EE6C-34C4-4930-8821-813FD20EE7D4}" destId="{AE9FA7C4-8B7F-4B11-A380-0878119C1D39}" srcOrd="0" destOrd="0" parTransId="{EF101E2F-9440-4E03-B1BE-BE503BACC4C2}" sibTransId="{AACD711D-551B-4A59-80FF-9F91FB1A11BC}"/>
    <dgm:cxn modelId="{03CDE2F6-4CA8-42DE-B24D-FDD135403E32}" type="presParOf" srcId="{59DF4FC4-72D2-4996-9FD0-6D838395F33C}" destId="{C88A52C6-B90D-4093-8EFA-334AD21A616D}" srcOrd="0" destOrd="0" presId="urn:microsoft.com/office/officeart/2005/8/layout/rings+Icon"/>
    <dgm:cxn modelId="{B1A13E2C-7293-43F3-BC3C-DBF2AC9EA950}" type="presParOf" srcId="{59DF4FC4-72D2-4996-9FD0-6D838395F33C}" destId="{27B30C2E-1E4D-4E84-94DD-E048D5EB67DE}" srcOrd="1" destOrd="0" presId="urn:microsoft.com/office/officeart/2005/8/layout/rings+Icon"/>
    <dgm:cxn modelId="{1139D3A5-18BD-41DF-A54B-4EEF13FF726A}" type="presParOf" srcId="{59DF4FC4-72D2-4996-9FD0-6D838395F33C}" destId="{57DFA037-6CC4-4B60-B75D-F2F28081FA49}"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BA933E-E966-45EE-83B9-8D4B79312F8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2BF899A-5C7D-4E5E-9896-A1642AF07049}">
      <dgm:prSet/>
      <dgm:spPr/>
      <dgm:t>
        <a:bodyPr/>
        <a:lstStyle/>
        <a:p>
          <a:pPr rtl="0"/>
          <a:r>
            <a:rPr lang="en-US" b="0" i="0" smtClean="0"/>
            <a:t>Increase customer size</a:t>
          </a:r>
          <a:endParaRPr lang="en-US"/>
        </a:p>
      </dgm:t>
    </dgm:pt>
    <dgm:pt modelId="{97991519-3E73-4E2C-B27E-0B0641B2E9FB}" type="parTrans" cxnId="{45D0B1C8-6DDE-4BFF-A772-952A7E52F15B}">
      <dgm:prSet/>
      <dgm:spPr/>
      <dgm:t>
        <a:bodyPr/>
        <a:lstStyle/>
        <a:p>
          <a:endParaRPr lang="en-US"/>
        </a:p>
      </dgm:t>
    </dgm:pt>
    <dgm:pt modelId="{1E4B04AA-C664-4FBE-8B99-99327DA9D879}" type="sibTrans" cxnId="{45D0B1C8-6DDE-4BFF-A772-952A7E52F15B}">
      <dgm:prSet/>
      <dgm:spPr/>
      <dgm:t>
        <a:bodyPr/>
        <a:lstStyle/>
        <a:p>
          <a:endParaRPr lang="en-US"/>
        </a:p>
      </dgm:t>
    </dgm:pt>
    <dgm:pt modelId="{2133EC9B-346B-42CB-9FF0-9B32437028C6}">
      <dgm:prSet/>
      <dgm:spPr/>
      <dgm:t>
        <a:bodyPr/>
        <a:lstStyle/>
        <a:p>
          <a:pPr rtl="0"/>
          <a:r>
            <a:rPr lang="en-US" b="0" i="0" smtClean="0"/>
            <a:t>Greater Brand Value</a:t>
          </a:r>
          <a:endParaRPr lang="en-US"/>
        </a:p>
      </dgm:t>
    </dgm:pt>
    <dgm:pt modelId="{9E60780E-07BE-487F-A61B-549440DB5D18}" type="parTrans" cxnId="{C5720F1A-B473-405C-948E-28ECE5F4DE8E}">
      <dgm:prSet/>
      <dgm:spPr/>
      <dgm:t>
        <a:bodyPr/>
        <a:lstStyle/>
        <a:p>
          <a:endParaRPr lang="en-US"/>
        </a:p>
      </dgm:t>
    </dgm:pt>
    <dgm:pt modelId="{4E57B263-5F94-4E48-9B41-610CA47A923F}" type="sibTrans" cxnId="{C5720F1A-B473-405C-948E-28ECE5F4DE8E}">
      <dgm:prSet/>
      <dgm:spPr/>
      <dgm:t>
        <a:bodyPr/>
        <a:lstStyle/>
        <a:p>
          <a:endParaRPr lang="en-US"/>
        </a:p>
      </dgm:t>
    </dgm:pt>
    <dgm:pt modelId="{E09233F7-BA5C-45C1-9A25-3B6A072853B9}">
      <dgm:prSet/>
      <dgm:spPr/>
      <dgm:t>
        <a:bodyPr/>
        <a:lstStyle/>
        <a:p>
          <a:pPr rtl="0"/>
          <a:r>
            <a:rPr lang="en-US" b="0" i="0" smtClean="0"/>
            <a:t>Customer Retention</a:t>
          </a:r>
          <a:endParaRPr lang="en-US"/>
        </a:p>
      </dgm:t>
    </dgm:pt>
    <dgm:pt modelId="{A88BE846-9B81-4C38-B46F-525DD61F8777}" type="parTrans" cxnId="{3FB4AFDA-C88D-4C6F-A9BD-126B3615CA54}">
      <dgm:prSet/>
      <dgm:spPr/>
      <dgm:t>
        <a:bodyPr/>
        <a:lstStyle/>
        <a:p>
          <a:endParaRPr lang="en-US"/>
        </a:p>
      </dgm:t>
    </dgm:pt>
    <dgm:pt modelId="{B3486FC6-7688-4425-8C4A-FCFE4E67FE75}" type="sibTrans" cxnId="{3FB4AFDA-C88D-4C6F-A9BD-126B3615CA54}">
      <dgm:prSet/>
      <dgm:spPr/>
      <dgm:t>
        <a:bodyPr/>
        <a:lstStyle/>
        <a:p>
          <a:endParaRPr lang="en-US"/>
        </a:p>
      </dgm:t>
    </dgm:pt>
    <dgm:pt modelId="{5E3527B4-27FB-4385-B36D-8E7216B26AF1}">
      <dgm:prSet/>
      <dgm:spPr/>
      <dgm:t>
        <a:bodyPr/>
        <a:lstStyle/>
        <a:p>
          <a:pPr rtl="0"/>
          <a:r>
            <a:rPr lang="en-US" b="0" i="0" smtClean="0"/>
            <a:t>Increase Brand Reach</a:t>
          </a:r>
          <a:endParaRPr lang="en-US"/>
        </a:p>
      </dgm:t>
    </dgm:pt>
    <dgm:pt modelId="{B973DFDF-5363-4B31-BE0C-972F800ECC8C}" type="parTrans" cxnId="{047C9C74-0B60-4C0C-92A8-48C300D29821}">
      <dgm:prSet/>
      <dgm:spPr/>
      <dgm:t>
        <a:bodyPr/>
        <a:lstStyle/>
        <a:p>
          <a:endParaRPr lang="en-US"/>
        </a:p>
      </dgm:t>
    </dgm:pt>
    <dgm:pt modelId="{1BBE04D0-A6A2-4915-B86D-18C21147326A}" type="sibTrans" cxnId="{047C9C74-0B60-4C0C-92A8-48C300D29821}">
      <dgm:prSet/>
      <dgm:spPr/>
      <dgm:t>
        <a:bodyPr/>
        <a:lstStyle/>
        <a:p>
          <a:endParaRPr lang="en-US"/>
        </a:p>
      </dgm:t>
    </dgm:pt>
    <dgm:pt modelId="{DF9ABD01-AB15-4D02-BE34-F83E64C49CEE}" type="pres">
      <dgm:prSet presAssocID="{D0BA933E-E966-45EE-83B9-8D4B79312F89}" presName="linear" presStyleCnt="0">
        <dgm:presLayoutVars>
          <dgm:animLvl val="lvl"/>
          <dgm:resizeHandles val="exact"/>
        </dgm:presLayoutVars>
      </dgm:prSet>
      <dgm:spPr/>
    </dgm:pt>
    <dgm:pt modelId="{1D955A3F-7BE6-4335-B7C8-FBFA641D13B4}" type="pres">
      <dgm:prSet presAssocID="{62BF899A-5C7D-4E5E-9896-A1642AF07049}" presName="parentText" presStyleLbl="node1" presStyleIdx="0" presStyleCnt="4" custLinFactY="-1276" custLinFactNeighborX="-1786" custLinFactNeighborY="-100000">
        <dgm:presLayoutVars>
          <dgm:chMax val="0"/>
          <dgm:bulletEnabled val="1"/>
        </dgm:presLayoutVars>
      </dgm:prSet>
      <dgm:spPr/>
    </dgm:pt>
    <dgm:pt modelId="{18BA30E9-F952-4EC0-B0AA-47C54C265F49}" type="pres">
      <dgm:prSet presAssocID="{1E4B04AA-C664-4FBE-8B99-99327DA9D879}" presName="spacer" presStyleCnt="0"/>
      <dgm:spPr/>
    </dgm:pt>
    <dgm:pt modelId="{78008DD6-2850-45A7-A21D-C3725A022CD4}" type="pres">
      <dgm:prSet presAssocID="{2133EC9B-346B-42CB-9FF0-9B32437028C6}" presName="parentText" presStyleLbl="node1" presStyleIdx="1" presStyleCnt="4">
        <dgm:presLayoutVars>
          <dgm:chMax val="0"/>
          <dgm:bulletEnabled val="1"/>
        </dgm:presLayoutVars>
      </dgm:prSet>
      <dgm:spPr/>
    </dgm:pt>
    <dgm:pt modelId="{1287BDB8-F5B6-474D-87FE-9DA4C8BB27F3}" type="pres">
      <dgm:prSet presAssocID="{4E57B263-5F94-4E48-9B41-610CA47A923F}" presName="spacer" presStyleCnt="0"/>
      <dgm:spPr/>
    </dgm:pt>
    <dgm:pt modelId="{85AA9474-38C3-4D7B-B37C-4AF89DB8C5F9}" type="pres">
      <dgm:prSet presAssocID="{E09233F7-BA5C-45C1-9A25-3B6A072853B9}" presName="parentText" presStyleLbl="node1" presStyleIdx="2" presStyleCnt="4">
        <dgm:presLayoutVars>
          <dgm:chMax val="0"/>
          <dgm:bulletEnabled val="1"/>
        </dgm:presLayoutVars>
      </dgm:prSet>
      <dgm:spPr/>
    </dgm:pt>
    <dgm:pt modelId="{7A21AAFE-E7D1-47A6-9152-CAF26B7678AA}" type="pres">
      <dgm:prSet presAssocID="{B3486FC6-7688-4425-8C4A-FCFE4E67FE75}" presName="spacer" presStyleCnt="0"/>
      <dgm:spPr/>
    </dgm:pt>
    <dgm:pt modelId="{866DD0BC-C8CC-4F3D-AEB0-04FED285C7BA}" type="pres">
      <dgm:prSet presAssocID="{5E3527B4-27FB-4385-B36D-8E7216B26AF1}" presName="parentText" presStyleLbl="node1" presStyleIdx="3" presStyleCnt="4">
        <dgm:presLayoutVars>
          <dgm:chMax val="0"/>
          <dgm:bulletEnabled val="1"/>
        </dgm:presLayoutVars>
      </dgm:prSet>
      <dgm:spPr/>
    </dgm:pt>
  </dgm:ptLst>
  <dgm:cxnLst>
    <dgm:cxn modelId="{B0DE13C4-2406-4D0A-8508-B22CEC3DE058}" type="presOf" srcId="{2133EC9B-346B-42CB-9FF0-9B32437028C6}" destId="{78008DD6-2850-45A7-A21D-C3725A022CD4}" srcOrd="0" destOrd="0" presId="urn:microsoft.com/office/officeart/2005/8/layout/vList2"/>
    <dgm:cxn modelId="{45D0B1C8-6DDE-4BFF-A772-952A7E52F15B}" srcId="{D0BA933E-E966-45EE-83B9-8D4B79312F89}" destId="{62BF899A-5C7D-4E5E-9896-A1642AF07049}" srcOrd="0" destOrd="0" parTransId="{97991519-3E73-4E2C-B27E-0B0641B2E9FB}" sibTransId="{1E4B04AA-C664-4FBE-8B99-99327DA9D879}"/>
    <dgm:cxn modelId="{654E936D-6572-44BA-A92C-1F0F7D656E3A}" type="presOf" srcId="{D0BA933E-E966-45EE-83B9-8D4B79312F89}" destId="{DF9ABD01-AB15-4D02-BE34-F83E64C49CEE}" srcOrd="0" destOrd="0" presId="urn:microsoft.com/office/officeart/2005/8/layout/vList2"/>
    <dgm:cxn modelId="{949AF5C5-4264-428A-95C5-45A759E856BB}" type="presOf" srcId="{5E3527B4-27FB-4385-B36D-8E7216B26AF1}" destId="{866DD0BC-C8CC-4F3D-AEB0-04FED285C7BA}" srcOrd="0" destOrd="0" presId="urn:microsoft.com/office/officeart/2005/8/layout/vList2"/>
    <dgm:cxn modelId="{CCCAB381-52FA-43C6-927C-A1E718D155D0}" type="presOf" srcId="{E09233F7-BA5C-45C1-9A25-3B6A072853B9}" destId="{85AA9474-38C3-4D7B-B37C-4AF89DB8C5F9}" srcOrd="0" destOrd="0" presId="urn:microsoft.com/office/officeart/2005/8/layout/vList2"/>
    <dgm:cxn modelId="{C5720F1A-B473-405C-948E-28ECE5F4DE8E}" srcId="{D0BA933E-E966-45EE-83B9-8D4B79312F89}" destId="{2133EC9B-346B-42CB-9FF0-9B32437028C6}" srcOrd="1" destOrd="0" parTransId="{9E60780E-07BE-487F-A61B-549440DB5D18}" sibTransId="{4E57B263-5F94-4E48-9B41-610CA47A923F}"/>
    <dgm:cxn modelId="{047C9C74-0B60-4C0C-92A8-48C300D29821}" srcId="{D0BA933E-E966-45EE-83B9-8D4B79312F89}" destId="{5E3527B4-27FB-4385-B36D-8E7216B26AF1}" srcOrd="3" destOrd="0" parTransId="{B973DFDF-5363-4B31-BE0C-972F800ECC8C}" sibTransId="{1BBE04D0-A6A2-4915-B86D-18C21147326A}"/>
    <dgm:cxn modelId="{6154FDB1-4E6F-4120-8A1A-A031C8117F69}" type="presOf" srcId="{62BF899A-5C7D-4E5E-9896-A1642AF07049}" destId="{1D955A3F-7BE6-4335-B7C8-FBFA641D13B4}" srcOrd="0" destOrd="0" presId="urn:microsoft.com/office/officeart/2005/8/layout/vList2"/>
    <dgm:cxn modelId="{3FB4AFDA-C88D-4C6F-A9BD-126B3615CA54}" srcId="{D0BA933E-E966-45EE-83B9-8D4B79312F89}" destId="{E09233F7-BA5C-45C1-9A25-3B6A072853B9}" srcOrd="2" destOrd="0" parTransId="{A88BE846-9B81-4C38-B46F-525DD61F8777}" sibTransId="{B3486FC6-7688-4425-8C4A-FCFE4E67FE75}"/>
    <dgm:cxn modelId="{4805E419-7E79-46EC-A695-E3DC398BF4EE}" type="presParOf" srcId="{DF9ABD01-AB15-4D02-BE34-F83E64C49CEE}" destId="{1D955A3F-7BE6-4335-B7C8-FBFA641D13B4}" srcOrd="0" destOrd="0" presId="urn:microsoft.com/office/officeart/2005/8/layout/vList2"/>
    <dgm:cxn modelId="{2709B48D-4EDF-4F49-8CA9-5DF28CE28EBC}" type="presParOf" srcId="{DF9ABD01-AB15-4D02-BE34-F83E64C49CEE}" destId="{18BA30E9-F952-4EC0-B0AA-47C54C265F49}" srcOrd="1" destOrd="0" presId="urn:microsoft.com/office/officeart/2005/8/layout/vList2"/>
    <dgm:cxn modelId="{A63FDD1C-453C-4653-8D24-5175080FE9E0}" type="presParOf" srcId="{DF9ABD01-AB15-4D02-BE34-F83E64C49CEE}" destId="{78008DD6-2850-45A7-A21D-C3725A022CD4}" srcOrd="2" destOrd="0" presId="urn:microsoft.com/office/officeart/2005/8/layout/vList2"/>
    <dgm:cxn modelId="{29FFE064-3408-40BA-A2DC-359D56D30210}" type="presParOf" srcId="{DF9ABD01-AB15-4D02-BE34-F83E64C49CEE}" destId="{1287BDB8-F5B6-474D-87FE-9DA4C8BB27F3}" srcOrd="3" destOrd="0" presId="urn:microsoft.com/office/officeart/2005/8/layout/vList2"/>
    <dgm:cxn modelId="{54093FF5-97BC-4D3E-945E-1D9ECE51D77E}" type="presParOf" srcId="{DF9ABD01-AB15-4D02-BE34-F83E64C49CEE}" destId="{85AA9474-38C3-4D7B-B37C-4AF89DB8C5F9}" srcOrd="4" destOrd="0" presId="urn:microsoft.com/office/officeart/2005/8/layout/vList2"/>
    <dgm:cxn modelId="{501488E8-DAFC-4CDB-8F77-D5C0A57675F6}" type="presParOf" srcId="{DF9ABD01-AB15-4D02-BE34-F83E64C49CEE}" destId="{7A21AAFE-E7D1-47A6-9152-CAF26B7678AA}" srcOrd="5" destOrd="0" presId="urn:microsoft.com/office/officeart/2005/8/layout/vList2"/>
    <dgm:cxn modelId="{3A241CC1-1F73-406B-8A06-CFE498F5436B}" type="presParOf" srcId="{DF9ABD01-AB15-4D02-BE34-F83E64C49CEE}" destId="{866DD0BC-C8CC-4F3D-AEB0-04FED285C7B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19FA3F-FECE-4953-8A63-1E5374902C8A}">
      <dsp:nvSpPr>
        <dsp:cNvPr id="0" name=""/>
        <dsp:cNvSpPr/>
      </dsp:nvSpPr>
      <dsp:spPr>
        <a:xfrm>
          <a:off x="0" y="288"/>
          <a:ext cx="40815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F2E1F2-7558-4C2F-A3CF-62E0ED687B01}">
      <dsp:nvSpPr>
        <dsp:cNvPr id="0" name=""/>
        <dsp:cNvSpPr/>
      </dsp:nvSpPr>
      <dsp:spPr>
        <a:xfrm>
          <a:off x="0" y="288"/>
          <a:ext cx="4081500" cy="47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lvl="0" algn="l" defTabSz="622300" rtl="0">
            <a:lnSpc>
              <a:spcPct val="90000"/>
            </a:lnSpc>
            <a:spcBef>
              <a:spcPct val="0"/>
            </a:spcBef>
            <a:spcAft>
              <a:spcPct val="35000"/>
            </a:spcAft>
          </a:pPr>
          <a:r>
            <a:rPr lang="en-US" sz="1400" b="0" i="0" kern="1200" smtClean="0"/>
            <a:t>Helping in entering into room</a:t>
          </a:r>
          <a:endParaRPr lang="en-US" sz="1400" kern="1200"/>
        </a:p>
      </dsp:txBody>
      <dsp:txXfrm>
        <a:off x="0" y="288"/>
        <a:ext cx="4081500" cy="472324"/>
      </dsp:txXfrm>
    </dsp:sp>
    <dsp:sp modelId="{5BC8E261-6EC3-409F-BD80-9A0E7DB53AA3}">
      <dsp:nvSpPr>
        <dsp:cNvPr id="0" name=""/>
        <dsp:cNvSpPr/>
      </dsp:nvSpPr>
      <dsp:spPr>
        <a:xfrm>
          <a:off x="0" y="472613"/>
          <a:ext cx="40815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1959A-3895-40C6-B7A4-A459DEA131FA}">
      <dsp:nvSpPr>
        <dsp:cNvPr id="0" name=""/>
        <dsp:cNvSpPr/>
      </dsp:nvSpPr>
      <dsp:spPr>
        <a:xfrm>
          <a:off x="0" y="472613"/>
          <a:ext cx="4081500" cy="47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lvl="0" algn="l" defTabSz="622300" rtl="0">
            <a:lnSpc>
              <a:spcPct val="90000"/>
            </a:lnSpc>
            <a:spcBef>
              <a:spcPct val="0"/>
            </a:spcBef>
            <a:spcAft>
              <a:spcPct val="35000"/>
            </a:spcAft>
          </a:pPr>
          <a:r>
            <a:rPr lang="en-US" sz="1400" b="0" i="0" kern="1200" dirty="0" smtClean="0"/>
            <a:t>Pick Up and dropping in air port</a:t>
          </a:r>
          <a:endParaRPr lang="en-US" sz="1400" kern="1200" dirty="0"/>
        </a:p>
      </dsp:txBody>
      <dsp:txXfrm>
        <a:off x="0" y="472613"/>
        <a:ext cx="4081500" cy="472324"/>
      </dsp:txXfrm>
    </dsp:sp>
    <dsp:sp modelId="{7FDAB734-F996-4CF0-9366-B87C3529078E}">
      <dsp:nvSpPr>
        <dsp:cNvPr id="0" name=""/>
        <dsp:cNvSpPr/>
      </dsp:nvSpPr>
      <dsp:spPr>
        <a:xfrm>
          <a:off x="0" y="944937"/>
          <a:ext cx="40815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3FA4DA-39A8-4E69-A377-989F49880313}">
      <dsp:nvSpPr>
        <dsp:cNvPr id="0" name=""/>
        <dsp:cNvSpPr/>
      </dsp:nvSpPr>
      <dsp:spPr>
        <a:xfrm>
          <a:off x="0" y="944937"/>
          <a:ext cx="4081500" cy="47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lvl="0" algn="l" defTabSz="622300" rtl="0">
            <a:lnSpc>
              <a:spcPct val="90000"/>
            </a:lnSpc>
            <a:spcBef>
              <a:spcPct val="0"/>
            </a:spcBef>
            <a:spcAft>
              <a:spcPct val="35000"/>
            </a:spcAft>
          </a:pPr>
          <a:r>
            <a:rPr lang="en-US" sz="1400" b="0" i="0" kern="1200" smtClean="0"/>
            <a:t>Providing strict security and privacy</a:t>
          </a:r>
          <a:endParaRPr lang="en-US" sz="1400" kern="1200"/>
        </a:p>
      </dsp:txBody>
      <dsp:txXfrm>
        <a:off x="0" y="944937"/>
        <a:ext cx="4081500" cy="472324"/>
      </dsp:txXfrm>
    </dsp:sp>
    <dsp:sp modelId="{B880A512-C6E1-4F0C-BF7E-F48BC5ED5169}">
      <dsp:nvSpPr>
        <dsp:cNvPr id="0" name=""/>
        <dsp:cNvSpPr/>
      </dsp:nvSpPr>
      <dsp:spPr>
        <a:xfrm>
          <a:off x="0" y="1417262"/>
          <a:ext cx="40815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8B9468-E342-4025-AA42-3FFF81F2D497}">
      <dsp:nvSpPr>
        <dsp:cNvPr id="0" name=""/>
        <dsp:cNvSpPr/>
      </dsp:nvSpPr>
      <dsp:spPr>
        <a:xfrm>
          <a:off x="0" y="1417262"/>
          <a:ext cx="4081500" cy="47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lvl="0" algn="l" defTabSz="622300" rtl="0">
            <a:lnSpc>
              <a:spcPct val="90000"/>
            </a:lnSpc>
            <a:spcBef>
              <a:spcPct val="0"/>
            </a:spcBef>
            <a:spcAft>
              <a:spcPct val="35000"/>
            </a:spcAft>
          </a:pPr>
          <a:r>
            <a:rPr lang="en-US" sz="1400" b="0" i="0" kern="1200" smtClean="0"/>
            <a:t>Sharing all necessary data and information</a:t>
          </a:r>
          <a:endParaRPr lang="en-US" sz="1400" kern="1200"/>
        </a:p>
      </dsp:txBody>
      <dsp:txXfrm>
        <a:off x="0" y="1417262"/>
        <a:ext cx="4081500" cy="472324"/>
      </dsp:txXfrm>
    </dsp:sp>
    <dsp:sp modelId="{2D39A16F-C6D6-4218-AC0B-472D1556D3DA}">
      <dsp:nvSpPr>
        <dsp:cNvPr id="0" name=""/>
        <dsp:cNvSpPr/>
      </dsp:nvSpPr>
      <dsp:spPr>
        <a:xfrm>
          <a:off x="0" y="1889586"/>
          <a:ext cx="40815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FB78C3-E719-4082-9B42-B43793DF5C3F}">
      <dsp:nvSpPr>
        <dsp:cNvPr id="0" name=""/>
        <dsp:cNvSpPr/>
      </dsp:nvSpPr>
      <dsp:spPr>
        <a:xfrm>
          <a:off x="0" y="1889586"/>
          <a:ext cx="4081500" cy="47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lvl="0" algn="l" defTabSz="622300" rtl="0">
            <a:lnSpc>
              <a:spcPct val="90000"/>
            </a:lnSpc>
            <a:spcBef>
              <a:spcPct val="0"/>
            </a:spcBef>
            <a:spcAft>
              <a:spcPct val="35000"/>
            </a:spcAft>
          </a:pPr>
          <a:r>
            <a:rPr lang="en-US" sz="1400" b="0" i="0" kern="1200" smtClean="0"/>
            <a:t>Showing politeness in all kinds of communication</a:t>
          </a:r>
          <a:endParaRPr lang="en-US" sz="1400" kern="1200"/>
        </a:p>
      </dsp:txBody>
      <dsp:txXfrm>
        <a:off x="0" y="1889586"/>
        <a:ext cx="4081500" cy="4723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8A52C6-B90D-4093-8EFA-334AD21A616D}">
      <dsp:nvSpPr>
        <dsp:cNvPr id="0" name=""/>
        <dsp:cNvSpPr/>
      </dsp:nvSpPr>
      <dsp:spPr>
        <a:xfrm>
          <a:off x="1111925" y="0"/>
          <a:ext cx="1645669" cy="1645645"/>
        </a:xfrm>
        <a:prstGeom prst="ellipse">
          <a:avLst/>
        </a:prstGeom>
        <a:gradFill rotWithShape="0">
          <a:gsLst>
            <a:gs pos="0">
              <a:schemeClr val="accent1">
                <a:alpha val="50000"/>
                <a:hueOff val="0"/>
                <a:satOff val="0"/>
                <a:lumOff val="0"/>
                <a:alphaOff val="0"/>
                <a:tint val="50000"/>
                <a:satMod val="300000"/>
              </a:schemeClr>
            </a:gs>
            <a:gs pos="35000">
              <a:schemeClr val="accent1">
                <a:alpha val="50000"/>
                <a:hueOff val="0"/>
                <a:satOff val="0"/>
                <a:lumOff val="0"/>
                <a:alphaOff val="0"/>
                <a:tint val="37000"/>
                <a:satMod val="300000"/>
              </a:schemeClr>
            </a:gs>
            <a:gs pos="100000">
              <a:schemeClr val="accent1">
                <a:alpha val="50000"/>
                <a:hueOff val="0"/>
                <a:satOff val="0"/>
                <a:lumOff val="0"/>
                <a:alphaOff val="0"/>
                <a:tint val="15000"/>
                <a:satMod val="35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72390" tIns="72390" rIns="72390" bIns="72390" numCol="1" spcCol="1270" anchor="ctr" anchorCtr="0">
          <a:noAutofit/>
        </a:bodyPr>
        <a:lstStyle/>
        <a:p>
          <a:pPr lvl="0" algn="ctr" defTabSz="844550" rtl="0">
            <a:lnSpc>
              <a:spcPct val="90000"/>
            </a:lnSpc>
            <a:spcBef>
              <a:spcPct val="0"/>
            </a:spcBef>
            <a:spcAft>
              <a:spcPct val="35000"/>
            </a:spcAft>
          </a:pPr>
          <a:r>
            <a:rPr lang="en-US" sz="1900" b="0" i="0" kern="1200" smtClean="0"/>
            <a:t>Showing polite behavior</a:t>
          </a:r>
          <a:endParaRPr lang="en-US" sz="1900" kern="1200"/>
        </a:p>
      </dsp:txBody>
      <dsp:txXfrm>
        <a:off x="1352928" y="240999"/>
        <a:ext cx="1163663" cy="1163647"/>
      </dsp:txXfrm>
    </dsp:sp>
    <dsp:sp modelId="{27B30C2E-1E4D-4E84-94DD-E048D5EB67DE}">
      <dsp:nvSpPr>
        <dsp:cNvPr id="0" name=""/>
        <dsp:cNvSpPr/>
      </dsp:nvSpPr>
      <dsp:spPr>
        <a:xfrm>
          <a:off x="1958966" y="1097554"/>
          <a:ext cx="1645669" cy="1645645"/>
        </a:xfrm>
        <a:prstGeom prst="ellipse">
          <a:avLst/>
        </a:prstGeom>
        <a:gradFill rotWithShape="0">
          <a:gsLst>
            <a:gs pos="0">
              <a:schemeClr val="accent1">
                <a:alpha val="50000"/>
                <a:hueOff val="0"/>
                <a:satOff val="0"/>
                <a:lumOff val="0"/>
                <a:alphaOff val="0"/>
                <a:tint val="50000"/>
                <a:satMod val="300000"/>
              </a:schemeClr>
            </a:gs>
            <a:gs pos="35000">
              <a:schemeClr val="accent1">
                <a:alpha val="50000"/>
                <a:hueOff val="0"/>
                <a:satOff val="0"/>
                <a:lumOff val="0"/>
                <a:alphaOff val="0"/>
                <a:tint val="37000"/>
                <a:satMod val="300000"/>
              </a:schemeClr>
            </a:gs>
            <a:gs pos="100000">
              <a:schemeClr val="accent1">
                <a:alpha val="50000"/>
                <a:hueOff val="0"/>
                <a:satOff val="0"/>
                <a:lumOff val="0"/>
                <a:alphaOff val="0"/>
                <a:tint val="15000"/>
                <a:satMod val="35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72390" tIns="72390" rIns="72390" bIns="72390" numCol="1" spcCol="1270" anchor="ctr" anchorCtr="0">
          <a:noAutofit/>
        </a:bodyPr>
        <a:lstStyle/>
        <a:p>
          <a:pPr lvl="0" algn="ctr" defTabSz="844550" rtl="0">
            <a:lnSpc>
              <a:spcPct val="90000"/>
            </a:lnSpc>
            <a:spcBef>
              <a:spcPct val="0"/>
            </a:spcBef>
            <a:spcAft>
              <a:spcPct val="35000"/>
            </a:spcAft>
          </a:pPr>
          <a:r>
            <a:rPr lang="en-US" sz="1900" b="0" i="0" kern="1200" smtClean="0"/>
            <a:t>Allowing guest to provide feedback</a:t>
          </a:r>
          <a:endParaRPr lang="en-US" sz="1900" kern="1200"/>
        </a:p>
      </dsp:txBody>
      <dsp:txXfrm>
        <a:off x="2199969" y="1338553"/>
        <a:ext cx="1163663" cy="1163647"/>
      </dsp:txXfrm>
    </dsp:sp>
    <dsp:sp modelId="{57DFA037-6CC4-4B60-B75D-F2F28081FA49}">
      <dsp:nvSpPr>
        <dsp:cNvPr id="0" name=""/>
        <dsp:cNvSpPr/>
      </dsp:nvSpPr>
      <dsp:spPr>
        <a:xfrm>
          <a:off x="2805005" y="0"/>
          <a:ext cx="1645669" cy="1645645"/>
        </a:xfrm>
        <a:prstGeom prst="ellipse">
          <a:avLst/>
        </a:prstGeom>
        <a:gradFill rotWithShape="0">
          <a:gsLst>
            <a:gs pos="0">
              <a:schemeClr val="accent1">
                <a:alpha val="50000"/>
                <a:hueOff val="0"/>
                <a:satOff val="0"/>
                <a:lumOff val="0"/>
                <a:alphaOff val="0"/>
                <a:tint val="50000"/>
                <a:satMod val="300000"/>
              </a:schemeClr>
            </a:gs>
            <a:gs pos="35000">
              <a:schemeClr val="accent1">
                <a:alpha val="50000"/>
                <a:hueOff val="0"/>
                <a:satOff val="0"/>
                <a:lumOff val="0"/>
                <a:alphaOff val="0"/>
                <a:tint val="37000"/>
                <a:satMod val="300000"/>
              </a:schemeClr>
            </a:gs>
            <a:gs pos="100000">
              <a:schemeClr val="accent1">
                <a:alpha val="50000"/>
                <a:hueOff val="0"/>
                <a:satOff val="0"/>
                <a:lumOff val="0"/>
                <a:alphaOff val="0"/>
                <a:tint val="15000"/>
                <a:satMod val="350000"/>
              </a:schemeClr>
            </a:gs>
          </a:gsLst>
          <a:lin ang="16200000" scaled="1"/>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72390" tIns="72390" rIns="72390" bIns="72390" numCol="1" spcCol="1270" anchor="ctr" anchorCtr="0">
          <a:noAutofit/>
        </a:bodyPr>
        <a:lstStyle/>
        <a:p>
          <a:pPr lvl="0" algn="ctr" defTabSz="844550" rtl="0">
            <a:lnSpc>
              <a:spcPct val="90000"/>
            </a:lnSpc>
            <a:spcBef>
              <a:spcPct val="0"/>
            </a:spcBef>
            <a:spcAft>
              <a:spcPct val="35000"/>
            </a:spcAft>
          </a:pPr>
          <a:r>
            <a:rPr lang="en-US" sz="1900" b="0" i="0" kern="1200" dirty="0" smtClean="0"/>
            <a:t>Providing gift hamper</a:t>
          </a:r>
          <a:endParaRPr lang="en-US" sz="1900" kern="1200" dirty="0"/>
        </a:p>
      </dsp:txBody>
      <dsp:txXfrm>
        <a:off x="3046008" y="240999"/>
        <a:ext cx="1163663" cy="11636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955A3F-7BE6-4335-B7C8-FBFA641D13B4}">
      <dsp:nvSpPr>
        <dsp:cNvPr id="0" name=""/>
        <dsp:cNvSpPr/>
      </dsp:nvSpPr>
      <dsp:spPr>
        <a:xfrm>
          <a:off x="0" y="0"/>
          <a:ext cx="4267200"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rtl="0">
            <a:lnSpc>
              <a:spcPct val="90000"/>
            </a:lnSpc>
            <a:spcBef>
              <a:spcPct val="0"/>
            </a:spcBef>
            <a:spcAft>
              <a:spcPct val="35000"/>
            </a:spcAft>
          </a:pPr>
          <a:r>
            <a:rPr lang="en-US" sz="2500" b="0" i="0" kern="1200" smtClean="0"/>
            <a:t>Increase customer size</a:t>
          </a:r>
          <a:endParaRPr lang="en-US" sz="2500" kern="1200"/>
        </a:p>
      </dsp:txBody>
      <dsp:txXfrm>
        <a:off x="28557" y="28557"/>
        <a:ext cx="4210086" cy="527886"/>
      </dsp:txXfrm>
    </dsp:sp>
    <dsp:sp modelId="{78008DD6-2850-45A7-A21D-C3725A022CD4}">
      <dsp:nvSpPr>
        <dsp:cNvPr id="0" name=""/>
        <dsp:cNvSpPr/>
      </dsp:nvSpPr>
      <dsp:spPr>
        <a:xfrm>
          <a:off x="0" y="706125"/>
          <a:ext cx="4267200"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rtl="0">
            <a:lnSpc>
              <a:spcPct val="90000"/>
            </a:lnSpc>
            <a:spcBef>
              <a:spcPct val="0"/>
            </a:spcBef>
            <a:spcAft>
              <a:spcPct val="35000"/>
            </a:spcAft>
          </a:pPr>
          <a:r>
            <a:rPr lang="en-US" sz="2500" b="0" i="0" kern="1200" smtClean="0"/>
            <a:t>Greater Brand Value</a:t>
          </a:r>
          <a:endParaRPr lang="en-US" sz="2500" kern="1200"/>
        </a:p>
      </dsp:txBody>
      <dsp:txXfrm>
        <a:off x="28557" y="734682"/>
        <a:ext cx="4210086" cy="527886"/>
      </dsp:txXfrm>
    </dsp:sp>
    <dsp:sp modelId="{85AA9474-38C3-4D7B-B37C-4AF89DB8C5F9}">
      <dsp:nvSpPr>
        <dsp:cNvPr id="0" name=""/>
        <dsp:cNvSpPr/>
      </dsp:nvSpPr>
      <dsp:spPr>
        <a:xfrm>
          <a:off x="0" y="1363125"/>
          <a:ext cx="4267200"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rtl="0">
            <a:lnSpc>
              <a:spcPct val="90000"/>
            </a:lnSpc>
            <a:spcBef>
              <a:spcPct val="0"/>
            </a:spcBef>
            <a:spcAft>
              <a:spcPct val="35000"/>
            </a:spcAft>
          </a:pPr>
          <a:r>
            <a:rPr lang="en-US" sz="2500" b="0" i="0" kern="1200" smtClean="0"/>
            <a:t>Customer Retention</a:t>
          </a:r>
          <a:endParaRPr lang="en-US" sz="2500" kern="1200"/>
        </a:p>
      </dsp:txBody>
      <dsp:txXfrm>
        <a:off x="28557" y="1391682"/>
        <a:ext cx="4210086" cy="527886"/>
      </dsp:txXfrm>
    </dsp:sp>
    <dsp:sp modelId="{866DD0BC-C8CC-4F3D-AEB0-04FED285C7BA}">
      <dsp:nvSpPr>
        <dsp:cNvPr id="0" name=""/>
        <dsp:cNvSpPr/>
      </dsp:nvSpPr>
      <dsp:spPr>
        <a:xfrm>
          <a:off x="0" y="2020125"/>
          <a:ext cx="4267200"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rtl="0">
            <a:lnSpc>
              <a:spcPct val="90000"/>
            </a:lnSpc>
            <a:spcBef>
              <a:spcPct val="0"/>
            </a:spcBef>
            <a:spcAft>
              <a:spcPct val="35000"/>
            </a:spcAft>
          </a:pPr>
          <a:r>
            <a:rPr lang="en-US" sz="2500" b="0" i="0" kern="1200" smtClean="0"/>
            <a:t>Increase Brand Reach</a:t>
          </a:r>
          <a:endParaRPr lang="en-US" sz="2500" kern="1200"/>
        </a:p>
      </dsp:txBody>
      <dsp:txXfrm>
        <a:off x="28557" y="2048682"/>
        <a:ext cx="4210086" cy="52788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a9fa940987_3_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a9fa940987_3_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Introduction The hospitality industry is playing a large role in the sector of business. In recent days the tourism and hospitality industry has grown so fast that people become more likely to divert their business in this sector. Tourists and tourism spots are the main target and they run their business through these orientations. Though they provide service and as we know the service industry provides </a:t>
            </a:r>
            <a:r>
              <a:rPr lang="en-US" dirty="0" err="1" smtClean="0"/>
              <a:t>intengible</a:t>
            </a:r>
            <a:r>
              <a:rPr lang="en-US" dirty="0" smtClean="0"/>
              <a:t> products. Here we will discuss the Hotel </a:t>
            </a:r>
            <a:r>
              <a:rPr lang="en-US" dirty="0" err="1" smtClean="0"/>
              <a:t>Moxy</a:t>
            </a:r>
            <a:r>
              <a:rPr lang="en-US" dirty="0" smtClean="0"/>
              <a:t> which is from Marriott hotel brands. We will discuss the service and customer services they provide.</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a9469d1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a9469d1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Marriott is the largest hotel brand between Europe, America and Asia. It has more than a thousand hotels in hand. </a:t>
            </a:r>
            <a:r>
              <a:rPr lang="en-US" dirty="0" err="1" smtClean="0"/>
              <a:t>Moxy</a:t>
            </a:r>
            <a:r>
              <a:rPr lang="en-US" dirty="0" smtClean="0"/>
              <a:t> is also one of them. </a:t>
            </a:r>
            <a:r>
              <a:rPr lang="en-US" dirty="0" err="1" smtClean="0"/>
              <a:t>Moxy</a:t>
            </a:r>
            <a:r>
              <a:rPr lang="en-US" dirty="0" smtClean="0"/>
              <a:t> is a stylish hotel brand which provides their guests with a luxury service. They designed their services as a guest desire for. Though it provides a luxury service still it is much more affordable for the guests. </a:t>
            </a:r>
            <a:r>
              <a:rPr lang="en-US" dirty="0" err="1" smtClean="0"/>
              <a:t>Moxy</a:t>
            </a:r>
            <a:r>
              <a:rPr lang="en-US" dirty="0" smtClean="0"/>
              <a:t> hotel started its service in Milan in 2014. At first it started its business as a partnership with a furniture brand IKEA. Later it became more successful. Now it has more than 70 locations of hotels in 3 different countries. It has their business in North America, Asia Pacific,  Europe. It is also a newly started bar service which is hoping to be more popular.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a9fa940987_1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 name="Google Shape;265;ga9fa940987_1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err="1" smtClean="0"/>
              <a:t>Moxy</a:t>
            </a:r>
            <a:r>
              <a:rPr lang="en-US" dirty="0" smtClean="0"/>
              <a:t> have highly recommended demographic transitions. But if we notice we can see it has a large number of resorts which are natural based. Tourists and guests easily attract by seeing its natural beauty. It not only includes their work inside the country but also provides its business services outside the country. Hotel </a:t>
            </a:r>
            <a:r>
              <a:rPr lang="en-US" dirty="0" err="1" smtClean="0"/>
              <a:t>Moxy</a:t>
            </a:r>
            <a:r>
              <a:rPr lang="en-US" dirty="0" smtClean="0"/>
              <a:t> is also demographically strong. It also represents three different countries with their best services. Though now they are introducing bar management in their new service holding. As we say before </a:t>
            </a:r>
            <a:r>
              <a:rPr lang="en-US" dirty="0" err="1" smtClean="0"/>
              <a:t>Moxy</a:t>
            </a:r>
            <a:r>
              <a:rPr lang="en-US" dirty="0" smtClean="0"/>
              <a:t> is the luxury brand in hotel services. It provides luxury service. Those who can afford it are mostly like guests and important business people. They mainly came here to spend their weekend and vacation. This hotel provides services for people of all ages.  Mainly they target middle age and business people as their customers. Because their service and management are more likely on the basis of these services. They also target some luxury posh life leading families who went for long vacations in winter or spring. They also target people on the day of some occasions like Christmas and new year. They provide special services on the basis of these special days.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a9fa940987_1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a9fa940987_1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Hotel </a:t>
            </a:r>
            <a:r>
              <a:rPr lang="en-US" dirty="0" err="1" smtClean="0"/>
              <a:t>Moxy</a:t>
            </a:r>
            <a:r>
              <a:rPr lang="en-US" dirty="0" smtClean="0"/>
              <a:t> is a hotel with premium and luxury suites. It provides best services like accommodations, food, room service, </a:t>
            </a:r>
            <a:r>
              <a:rPr lang="en-US" dirty="0" err="1" smtClean="0"/>
              <a:t>wifi</a:t>
            </a:r>
            <a:r>
              <a:rPr lang="en-US" dirty="0" smtClean="0"/>
              <a:t>, ac and other services also included. It provides guests with some packages. Those packages like complementary breakfast or lunch. Also some other packages for couples, family and friends. These kinds of packages make their services more attractive. They have a huge range of business customers. They need to arrange some family programs and tour regularly. Besides these they can provide some honeymoon packages, candlelight dinner, pool party and educational institutions get together. These types of services will also make them lucrative in the market. They also make a variety for first class economy. These also help to get all types of customers easily. And many customers can easily enjoy their accommodations as their affordability. Hotel </a:t>
            </a:r>
            <a:r>
              <a:rPr lang="en-US" dirty="0" err="1" smtClean="0"/>
              <a:t>Moxy</a:t>
            </a:r>
            <a:r>
              <a:rPr lang="en-US" dirty="0" smtClean="0"/>
              <a:t> can make their customers stay memorable by their services.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a9469d1f40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a9469d1f40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The first and foremost important role of guest management is to give the guest a cordial welcome and help the guest to reach their hotel room. Sometimes they can pick up their international guests from the airport and drop them at the hotel. The gratitude towards the guest will show the point to the guest so that he might visit again. The second most important work is to maintain the security system for the guests. Maintain high security for high profile guests. Then give necessary information to the guest so that they can easily handle their room services and necessary facilities. Professional behavior and polite ways to present may make the customer visit again.</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a9469d1f40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 name="Google Shape;233;ga9469d1f40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y showing professional and polite behavior towards the guest so that they can feel free and comfortable to remain in the hotel. Give them that much information about checking in and checking out time. Room service should be in time when guests call for it. Sometimes provide some special room service for the special and VIP guests. Among all cleanliness is necessary for the hotel management. Every room and furniture should be clean because a guest firstly notices the thing about a hotel room because of its cleanliness. The pricing level shouldn't be that much high. It should be in a limit. So that guest doesn't feel awkward after receiving the service.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a9fa940987_1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a9fa940987_1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Professional behavior and polite ways to present may make the guest visit again. Give that much effort towards the customers so that they can feel satisfied and also provide good reviews to others. There must be a way where guests can provide feedback and they can easily feel free to say where the hotel needs to improve and which service needs to improve. Price should be in a standard and the customer doesn't face awkwardness after getting the service. Necessary gift hampers and surprise or complementary gifts can be make the guest more memorable about his journey in the hotel. Need to give and do something big and lucrative so that the guest can remember the name of the hotel.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6"/>
        <p:cNvGrpSpPr/>
        <p:nvPr/>
      </p:nvGrpSpPr>
      <p:grpSpPr>
        <a:xfrm>
          <a:off x="0" y="0"/>
          <a:ext cx="0" cy="0"/>
          <a:chOff x="0" y="0"/>
          <a:chExt cx="0" cy="0"/>
        </a:xfrm>
      </p:grpSpPr>
      <p:sp>
        <p:nvSpPr>
          <p:cNvPr id="457" name="Google Shape;457;ga9fa940987_2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8" name="Google Shape;458;ga9fa940987_2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dirty="0" smtClean="0">
                <a:latin typeface="Times New Roman" pitchFamily="18" charset="0"/>
                <a:cs typeface="Times New Roman" pitchFamily="18" charset="0"/>
              </a:rPr>
              <a:t>Hotel business has become more charming and attractive day by day. Many hotel brands easily catch up on the market by providing some lucrative services through their business. Tourist spots and the tourism industry makes the business more highlight in today's world. The main target of a hotel brand is to provide a great hospitality towards its guest. They always need to keep that in mind how to satisfy their guests. If the guest get satisfied ultimately they will going to get a loyal customer for their services which will help to increase their revenue. Beside this greater hospitality increase brand reach and brand value as people talk and share about the brand. Customer again choose the hotel which provide him superior hospitality</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1"/>
        <p:cNvGrpSpPr/>
        <p:nvPr/>
      </p:nvGrpSpPr>
      <p:grpSpPr>
        <a:xfrm>
          <a:off x="0" y="0"/>
          <a:ext cx="0" cy="0"/>
          <a:chOff x="0" y="0"/>
          <a:chExt cx="0" cy="0"/>
        </a:xfrm>
      </p:grpSpPr>
      <p:sp>
        <p:nvSpPr>
          <p:cNvPr id="452" name="Google Shape;452;ga9fa940987_1_1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3" name="Google Shape;453;ga9fa940987_1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err="1" smtClean="0"/>
              <a:t>ConclusionIn</a:t>
            </a:r>
            <a:r>
              <a:rPr lang="en-US" dirty="0" smtClean="0"/>
              <a:t> this whole report we have discussed the hotel management and tourism industry and the growth level of hotel </a:t>
            </a:r>
            <a:r>
              <a:rPr lang="en-US" dirty="0" err="1" smtClean="0"/>
              <a:t>Moxy</a:t>
            </a:r>
            <a:r>
              <a:rPr lang="en-US" dirty="0" smtClean="0"/>
              <a:t>. We have shown different types of services the hotels </a:t>
            </a:r>
            <a:r>
              <a:rPr lang="en-US" dirty="0" err="1" smtClean="0"/>
              <a:t>Moxy</a:t>
            </a:r>
            <a:r>
              <a:rPr lang="en-US" dirty="0" smtClean="0"/>
              <a:t> provides. They have different marketing strategies. But as a newcomer in the market </a:t>
            </a:r>
            <a:r>
              <a:rPr lang="en-US" dirty="0" err="1" smtClean="0"/>
              <a:t>Moxy</a:t>
            </a:r>
            <a:r>
              <a:rPr lang="en-US" dirty="0" smtClean="0"/>
              <a:t> still has some opportunities to grow and needs to work out for the development. So the whole report shows the hotels marketing management. Customers value and satisfaction level will increase in their upcoming period they are hoping for. Hotel management in the current world as a business organization is much more attractive than any other business organization. The hotel management process is not as seen as other business. So we are hoping </a:t>
            </a:r>
            <a:r>
              <a:rPr lang="en-US" dirty="0" err="1" smtClean="0"/>
              <a:t>Moxy</a:t>
            </a:r>
            <a:r>
              <a:rPr lang="en-US" dirty="0" smtClean="0"/>
              <a:t> can keep a good touch with their customers mind.</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3"/>
        <p:cNvGrpSpPr/>
        <p:nvPr/>
      </p:nvGrpSpPr>
      <p:grpSpPr>
        <a:xfrm>
          <a:off x="0" y="0"/>
          <a:ext cx="0" cy="0"/>
          <a:chOff x="0" y="0"/>
          <a:chExt cx="0" cy="0"/>
        </a:xfrm>
      </p:grpSpPr>
      <p:sp>
        <p:nvSpPr>
          <p:cNvPr id="494" name="Google Shape;494;ga9fa940987_3_1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5" name="Google Shape;495;ga9fa940987_3_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smtClean="0"/>
              <a:t>Horner, S. and </a:t>
            </a:r>
            <a:r>
              <a:rPr lang="en-US" dirty="0" err="1" smtClean="0"/>
              <a:t>Swarbrooke</a:t>
            </a:r>
            <a:r>
              <a:rPr lang="en-US" dirty="0" smtClean="0"/>
              <a:t>, J., 2016. Consumer </a:t>
            </a:r>
            <a:r>
              <a:rPr lang="en-US" dirty="0" err="1" smtClean="0"/>
              <a:t>behaviour</a:t>
            </a:r>
            <a:r>
              <a:rPr lang="en-US" dirty="0" smtClean="0"/>
              <a:t> in tourism. </a:t>
            </a:r>
            <a:r>
              <a:rPr lang="en-US" dirty="0" err="1" smtClean="0"/>
              <a:t>Routledge.Pratt</a:t>
            </a:r>
            <a:r>
              <a:rPr lang="en-US" dirty="0" smtClean="0"/>
              <a:t>, Stephen, and Denis </a:t>
            </a:r>
            <a:r>
              <a:rPr lang="en-US" dirty="0" err="1" smtClean="0"/>
              <a:t>Tolkach</a:t>
            </a:r>
            <a:r>
              <a:rPr lang="en-US" dirty="0" smtClean="0"/>
              <a:t>. "Affective and coping responses to quarantine hotel stays." Stress and Health (2022).Zhou, </a:t>
            </a:r>
            <a:r>
              <a:rPr lang="en-US" dirty="0" err="1" smtClean="0"/>
              <a:t>Zhimin</a:t>
            </a:r>
            <a:r>
              <a:rPr lang="en-US" dirty="0" smtClean="0"/>
              <a:t>, </a:t>
            </a:r>
            <a:r>
              <a:rPr lang="en-US" dirty="0" err="1" smtClean="0"/>
              <a:t>Yucheng</a:t>
            </a:r>
            <a:r>
              <a:rPr lang="en-US" dirty="0" smtClean="0"/>
              <a:t> Wang, and Nan Zhou. "Effects of multidimensional destination brand authenticity on destination brand well-being: the mediating role of self-congruence." Current Issues in Tourism (2022): 1-15.Zamanzadeh, A., </a:t>
            </a:r>
            <a:r>
              <a:rPr lang="en-US" dirty="0" err="1" smtClean="0"/>
              <a:t>Cavoli</a:t>
            </a:r>
            <a:r>
              <a:rPr lang="en-US" dirty="0" smtClean="0"/>
              <a:t>, T. and </a:t>
            </a:r>
            <a:r>
              <a:rPr lang="en-US" dirty="0" err="1" smtClean="0"/>
              <a:t>Banerjee</a:t>
            </a:r>
            <a:r>
              <a:rPr lang="en-US" dirty="0" smtClean="0"/>
              <a:t>, R., 2022. Travelling, anxiety and the impact of COVID-19: evidence from Italy. Current Issues in Tourism, pp.1-8.Kongtaveesawas, N., </a:t>
            </a:r>
            <a:r>
              <a:rPr lang="en-US" dirty="0" err="1" smtClean="0"/>
              <a:t>Prasarnphanich</a:t>
            </a:r>
            <a:r>
              <a:rPr lang="en-US" dirty="0" smtClean="0"/>
              <a:t>, P., </a:t>
            </a:r>
            <a:r>
              <a:rPr lang="en-US" dirty="0" err="1" smtClean="0"/>
              <a:t>Sinthupinyo</a:t>
            </a:r>
            <a:r>
              <a:rPr lang="en-US" dirty="0" smtClean="0"/>
              <a:t>, S. and Ashton, A.S., 2022. Attribute Framework Validation for Wellness Tourism within the Context of Thailand. Sustainability, 14(10), p.5953.Rutherford, Denney G. "Hotel management and operations." (2021).O'Fallon, M.J. and Rutherford, D.G., 2010. Hotel </a:t>
            </a:r>
            <a:r>
              <a:rPr lang="en-US" dirty="0" err="1" smtClean="0"/>
              <a:t>manMooney</a:t>
            </a:r>
            <a:r>
              <a:rPr lang="en-US" dirty="0" smtClean="0"/>
              <a:t>, </a:t>
            </a:r>
            <a:r>
              <a:rPr lang="en-US" dirty="0" err="1" smtClean="0"/>
              <a:t>Shelagh</a:t>
            </a:r>
            <a:r>
              <a:rPr lang="en-US" dirty="0" smtClean="0"/>
              <a:t>, and Irene Ryan. "A woman's place in hotel management: upstairs or downstairs?." Gender in Management: An International Journal (2009).</a:t>
            </a:r>
            <a:r>
              <a:rPr lang="en-US" dirty="0" err="1" smtClean="0"/>
              <a:t>agement</a:t>
            </a:r>
            <a:r>
              <a:rPr lang="en-US" dirty="0" smtClean="0"/>
              <a:t> and operations. John Wiley &amp; </a:t>
            </a:r>
            <a:r>
              <a:rPr lang="en-US" dirty="0" err="1" smtClean="0"/>
              <a:t>Sons.Hancu</a:t>
            </a:r>
            <a:r>
              <a:rPr lang="en-US" dirty="0" smtClean="0"/>
              <a:t>, G. and </a:t>
            </a:r>
            <a:r>
              <a:rPr lang="en-US" dirty="0" err="1" smtClean="0"/>
              <a:t>Modroiu</a:t>
            </a:r>
            <a:r>
              <a:rPr lang="en-US" dirty="0" smtClean="0"/>
              <a:t>, A., 2022. </a:t>
            </a:r>
            <a:r>
              <a:rPr lang="en-US" dirty="0" err="1" smtClean="0"/>
              <a:t>Chiral</a:t>
            </a:r>
            <a:r>
              <a:rPr lang="en-US" dirty="0" smtClean="0"/>
              <a:t> Switch: Between </a:t>
            </a:r>
            <a:r>
              <a:rPr lang="en-US" dirty="0" err="1" smtClean="0"/>
              <a:t>therapeutical</a:t>
            </a:r>
            <a:r>
              <a:rPr lang="en-US" dirty="0" smtClean="0"/>
              <a:t> benefit and marketing strategy. Pharmaceuticals, 15(2), p.240.de </a:t>
            </a:r>
            <a:r>
              <a:rPr lang="en-US" dirty="0" err="1" smtClean="0"/>
              <a:t>Ruyter</a:t>
            </a:r>
            <a:r>
              <a:rPr lang="en-US" dirty="0" smtClean="0"/>
              <a:t>, K., Keeling, D.I., </a:t>
            </a:r>
            <a:r>
              <a:rPr lang="en-US" dirty="0" err="1" smtClean="0"/>
              <a:t>Plangger</a:t>
            </a:r>
            <a:r>
              <a:rPr lang="en-US" dirty="0" smtClean="0"/>
              <a:t>, K., </a:t>
            </a:r>
            <a:r>
              <a:rPr lang="en-US" dirty="0" err="1" smtClean="0"/>
              <a:t>Montecchi</a:t>
            </a:r>
            <a:r>
              <a:rPr lang="en-US" dirty="0" smtClean="0"/>
              <a:t>, M., Scott, M.L. and Dahl, D.W., 2022. Reimagining marketing strategy: driving the debate on grand challenges. Journal of the Academy of Marketing Science, 50(1), pp.13-21.Piranda, D.R., </a:t>
            </a:r>
            <a:r>
              <a:rPr lang="en-US" dirty="0" err="1" smtClean="0"/>
              <a:t>Sinaga</a:t>
            </a:r>
            <a:r>
              <a:rPr lang="en-US" dirty="0" smtClean="0"/>
              <a:t>, D.Z. and </a:t>
            </a:r>
            <a:r>
              <a:rPr lang="en-US" dirty="0" err="1" smtClean="0"/>
              <a:t>Putri</a:t>
            </a:r>
            <a:r>
              <a:rPr lang="en-US" dirty="0" smtClean="0"/>
              <a:t>, E.E., 2022. Online Marketing Strategy In </a:t>
            </a:r>
            <a:r>
              <a:rPr lang="en-US" dirty="0" err="1" smtClean="0"/>
              <a:t>Facebook</a:t>
            </a:r>
            <a:r>
              <a:rPr lang="en-US" dirty="0" smtClean="0"/>
              <a:t> Marketplace As A Digital Marketing Tool. Journal of Humanities, Social Sciences and Business (JHSSB), 1(3), pp.1-8.</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643858" y="1172225"/>
            <a:ext cx="6770700" cy="2052600"/>
          </a:xfrm>
          <a:prstGeom prst="rect">
            <a:avLst/>
          </a:prstGeom>
        </p:spPr>
        <p:txBody>
          <a:bodyPr spcFirstLastPara="1" wrap="square" lIns="91425" tIns="91425" rIns="91425" bIns="91425" anchor="b" anchorCtr="0">
            <a:noAutofit/>
          </a:bodyPr>
          <a:lstStyle>
            <a:lvl1pPr lvl="0" algn="r">
              <a:spcBef>
                <a:spcPts val="0"/>
              </a:spcBef>
              <a:spcAft>
                <a:spcPts val="0"/>
              </a:spcAft>
              <a:buSzPts val="5200"/>
              <a:buNone/>
              <a:defRPr sz="53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1643852" y="3261775"/>
            <a:ext cx="6770700" cy="5571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2800"/>
              <a:buNone/>
              <a:defRPr sz="1600">
                <a:solidFill>
                  <a:schemeClr val="accent2"/>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a:off x="0"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sp>
        <p:nvSpPr>
          <p:cNvPr id="13" name="Google Shape;13;p3"/>
          <p:cNvSpPr txBox="1">
            <a:spLocks noGrp="1"/>
          </p:cNvSpPr>
          <p:nvPr>
            <p:ph type="title"/>
          </p:nvPr>
        </p:nvSpPr>
        <p:spPr>
          <a:xfrm>
            <a:off x="3968425" y="2227050"/>
            <a:ext cx="4462500" cy="841800"/>
          </a:xfrm>
          <a:prstGeom prst="rect">
            <a:avLst/>
          </a:prstGeom>
        </p:spPr>
        <p:txBody>
          <a:bodyPr spcFirstLastPara="1" wrap="square" lIns="91425" tIns="91425" rIns="91425" bIns="91425" anchor="ctr" anchorCtr="0">
            <a:noAutofit/>
          </a:bodyPr>
          <a:lstStyle>
            <a:lvl1pPr lvl="0" algn="r">
              <a:spcBef>
                <a:spcPts val="0"/>
              </a:spcBef>
              <a:spcAft>
                <a:spcPts val="0"/>
              </a:spcAft>
              <a:buSzPts val="3600"/>
              <a:buNone/>
              <a:defRPr sz="4700">
                <a:solidFill>
                  <a:schemeClr val="accent1"/>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4" name="Google Shape;14;p3"/>
          <p:cNvSpPr txBox="1">
            <a:spLocks noGrp="1"/>
          </p:cNvSpPr>
          <p:nvPr>
            <p:ph type="subTitle" idx="1"/>
          </p:nvPr>
        </p:nvSpPr>
        <p:spPr>
          <a:xfrm>
            <a:off x="3968275" y="3045375"/>
            <a:ext cx="4462500" cy="678000"/>
          </a:xfrm>
          <a:prstGeom prst="rect">
            <a:avLst/>
          </a:prstGeom>
        </p:spPr>
        <p:txBody>
          <a:bodyPr spcFirstLastPara="1" wrap="square" lIns="91425" tIns="91425" rIns="91425" bIns="91425" anchor="t" anchorCtr="0">
            <a:noAutofit/>
          </a:bodyPr>
          <a:lstStyle>
            <a:lvl1pPr lvl="0" algn="r">
              <a:spcBef>
                <a:spcPts val="0"/>
              </a:spcBef>
              <a:spcAft>
                <a:spcPts val="0"/>
              </a:spcAft>
              <a:buSzPts val="1800"/>
              <a:buNone/>
              <a:defRPr sz="1400"/>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15" name="Google Shape;15;p3"/>
          <p:cNvSpPr txBox="1">
            <a:spLocks noGrp="1"/>
          </p:cNvSpPr>
          <p:nvPr>
            <p:ph type="title" idx="2" hasCustomPrompt="1"/>
          </p:nvPr>
        </p:nvSpPr>
        <p:spPr>
          <a:xfrm>
            <a:off x="3968350" y="1262325"/>
            <a:ext cx="4462500" cy="1141800"/>
          </a:xfrm>
          <a:prstGeom prst="rect">
            <a:avLst/>
          </a:prstGeom>
        </p:spPr>
        <p:txBody>
          <a:bodyPr spcFirstLastPara="1" wrap="square" lIns="91425" tIns="91425" rIns="91425" bIns="91425" anchor="b" anchorCtr="0">
            <a:noAutofit/>
          </a:bodyPr>
          <a:lstStyle>
            <a:lvl1pPr lvl="0" algn="r" rtl="0">
              <a:spcBef>
                <a:spcPts val="0"/>
              </a:spcBef>
              <a:spcAft>
                <a:spcPts val="0"/>
              </a:spcAft>
              <a:buSzPts val="7200"/>
              <a:buNone/>
              <a:defRPr sz="7200">
                <a:solidFill>
                  <a:schemeClr val="dk2"/>
                </a:solidFill>
              </a:defRPr>
            </a:lvl1pPr>
            <a:lvl2pPr lvl="1" algn="ctr" rtl="0">
              <a:spcBef>
                <a:spcPts val="0"/>
              </a:spcBef>
              <a:spcAft>
                <a:spcPts val="0"/>
              </a:spcAft>
              <a:buSzPts val="7200"/>
              <a:buNone/>
              <a:defRPr sz="7200"/>
            </a:lvl2pPr>
            <a:lvl3pPr lvl="2" algn="ctr" rtl="0">
              <a:spcBef>
                <a:spcPts val="0"/>
              </a:spcBef>
              <a:spcAft>
                <a:spcPts val="0"/>
              </a:spcAft>
              <a:buSzPts val="7200"/>
              <a:buNone/>
              <a:defRPr sz="7200"/>
            </a:lvl3pPr>
            <a:lvl4pPr lvl="3" algn="ctr" rtl="0">
              <a:spcBef>
                <a:spcPts val="0"/>
              </a:spcBef>
              <a:spcAft>
                <a:spcPts val="0"/>
              </a:spcAft>
              <a:buSzPts val="7200"/>
              <a:buNone/>
              <a:defRPr sz="7200"/>
            </a:lvl4pPr>
            <a:lvl5pPr lvl="4" algn="ctr" rtl="0">
              <a:spcBef>
                <a:spcPts val="0"/>
              </a:spcBef>
              <a:spcAft>
                <a:spcPts val="0"/>
              </a:spcAft>
              <a:buSzPts val="7200"/>
              <a:buNone/>
              <a:defRPr sz="7200"/>
            </a:lvl5pPr>
            <a:lvl6pPr lvl="5" algn="ctr" rtl="0">
              <a:spcBef>
                <a:spcPts val="0"/>
              </a:spcBef>
              <a:spcAft>
                <a:spcPts val="0"/>
              </a:spcAft>
              <a:buSzPts val="7200"/>
              <a:buNone/>
              <a:defRPr sz="7200"/>
            </a:lvl6pPr>
            <a:lvl7pPr lvl="6" algn="ctr" rtl="0">
              <a:spcBef>
                <a:spcPts val="0"/>
              </a:spcBef>
              <a:spcAft>
                <a:spcPts val="0"/>
              </a:spcAft>
              <a:buSzPts val="7200"/>
              <a:buNone/>
              <a:defRPr sz="7200"/>
            </a:lvl7pPr>
            <a:lvl8pPr lvl="7" algn="ctr" rtl="0">
              <a:spcBef>
                <a:spcPts val="0"/>
              </a:spcBef>
              <a:spcAft>
                <a:spcPts val="0"/>
              </a:spcAft>
              <a:buSzPts val="7200"/>
              <a:buNone/>
              <a:defRPr sz="7200"/>
            </a:lvl8pPr>
            <a:lvl9pPr lvl="8" algn="ctr" rtl="0">
              <a:spcBef>
                <a:spcPts val="0"/>
              </a:spcBef>
              <a:spcAft>
                <a:spcPts val="0"/>
              </a:spcAft>
              <a:buSzPts val="7200"/>
              <a:buNone/>
              <a:defRPr sz="7200"/>
            </a:lvl9pPr>
          </a:lstStyle>
          <a:p>
            <a:r>
              <a:t>xx%</a:t>
            </a:r>
          </a:p>
        </p:txBody>
      </p:sp>
      <p:sp>
        <p:nvSpPr>
          <p:cNvPr id="16" name="Google Shape;16;p3"/>
          <p:cNvSpPr/>
          <p:nvPr/>
        </p:nvSpPr>
        <p:spPr>
          <a:xfrm rot="10800000" flipH="1">
            <a:off x="1441925" y="2571600"/>
            <a:ext cx="1216200" cy="15924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p:nvPr/>
        </p:nvSpPr>
        <p:spPr>
          <a:xfrm rot="10800000" flipH="1">
            <a:off x="2658125" y="0"/>
            <a:ext cx="1216200" cy="2571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txBox="1">
            <a:spLocks noGrp="1"/>
          </p:cNvSpPr>
          <p:nvPr>
            <p:ph type="body" idx="1"/>
          </p:nvPr>
        </p:nvSpPr>
        <p:spPr>
          <a:xfrm>
            <a:off x="713225" y="1152475"/>
            <a:ext cx="77175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Font typeface="Barlow"/>
              <a:buChar char="●"/>
              <a:defRPr sz="1200"/>
            </a:lvl1pPr>
            <a:lvl2pPr marL="914400" lvl="1" indent="-317500">
              <a:spcBef>
                <a:spcPts val="1600"/>
              </a:spcBef>
              <a:spcAft>
                <a:spcPts val="0"/>
              </a:spcAft>
              <a:buSzPts val="1400"/>
              <a:buFont typeface="Barlow"/>
              <a:buChar char="○"/>
              <a:defRPr sz="1200"/>
            </a:lvl2pPr>
            <a:lvl3pPr marL="1371600" lvl="2" indent="-317500">
              <a:spcBef>
                <a:spcPts val="1600"/>
              </a:spcBef>
              <a:spcAft>
                <a:spcPts val="0"/>
              </a:spcAft>
              <a:buClr>
                <a:schemeClr val="lt1"/>
              </a:buClr>
              <a:buSzPts val="1400"/>
              <a:buFont typeface="Barlow"/>
              <a:buChar char="■"/>
              <a:defRPr/>
            </a:lvl3pPr>
            <a:lvl4pPr marL="1828800" lvl="3" indent="-317500">
              <a:spcBef>
                <a:spcPts val="1600"/>
              </a:spcBef>
              <a:spcAft>
                <a:spcPts val="0"/>
              </a:spcAft>
              <a:buClr>
                <a:schemeClr val="lt1"/>
              </a:buClr>
              <a:buSzPts val="1400"/>
              <a:buFont typeface="Barlow"/>
              <a:buChar char="●"/>
              <a:defRPr/>
            </a:lvl4pPr>
            <a:lvl5pPr marL="2286000" lvl="4" indent="-317500">
              <a:spcBef>
                <a:spcPts val="1600"/>
              </a:spcBef>
              <a:spcAft>
                <a:spcPts val="0"/>
              </a:spcAft>
              <a:buClr>
                <a:schemeClr val="lt1"/>
              </a:buClr>
              <a:buSzPts val="1400"/>
              <a:buFont typeface="Barlow"/>
              <a:buChar char="○"/>
              <a:defRPr/>
            </a:lvl5pPr>
            <a:lvl6pPr marL="2743200" lvl="5" indent="-317500">
              <a:spcBef>
                <a:spcPts val="1600"/>
              </a:spcBef>
              <a:spcAft>
                <a:spcPts val="0"/>
              </a:spcAft>
              <a:buClr>
                <a:schemeClr val="lt1"/>
              </a:buClr>
              <a:buSzPts val="1400"/>
              <a:buFont typeface="Barlow"/>
              <a:buChar char="■"/>
              <a:defRPr/>
            </a:lvl6pPr>
            <a:lvl7pPr marL="3200400" lvl="6" indent="-317500">
              <a:spcBef>
                <a:spcPts val="1600"/>
              </a:spcBef>
              <a:spcAft>
                <a:spcPts val="0"/>
              </a:spcAft>
              <a:buClr>
                <a:schemeClr val="lt1"/>
              </a:buClr>
              <a:buSzPts val="1400"/>
              <a:buFont typeface="Barlow"/>
              <a:buChar char="●"/>
              <a:defRPr/>
            </a:lvl7pPr>
            <a:lvl8pPr marL="3657600" lvl="7" indent="-317500">
              <a:spcBef>
                <a:spcPts val="1600"/>
              </a:spcBef>
              <a:spcAft>
                <a:spcPts val="0"/>
              </a:spcAft>
              <a:buClr>
                <a:schemeClr val="lt1"/>
              </a:buClr>
              <a:buSzPts val="1400"/>
              <a:buFont typeface="Barlow"/>
              <a:buChar char="○"/>
              <a:defRPr/>
            </a:lvl8pPr>
            <a:lvl9pPr marL="4114800" lvl="8" indent="-317500">
              <a:spcBef>
                <a:spcPts val="1600"/>
              </a:spcBef>
              <a:spcAft>
                <a:spcPts val="1600"/>
              </a:spcAft>
              <a:buClr>
                <a:schemeClr val="lt1"/>
              </a:buClr>
              <a:buSzPts val="1400"/>
              <a:buFont typeface="Barlow"/>
              <a:buChar char="■"/>
              <a:defRPr/>
            </a:lvl9pPr>
          </a:lstStyle>
          <a:p>
            <a:endParaRPr/>
          </a:p>
        </p:txBody>
      </p:sp>
      <p:sp>
        <p:nvSpPr>
          <p:cNvPr id="20" name="Google Shape;20;p4"/>
          <p:cNvSpPr txBox="1">
            <a:spLocks noGrp="1"/>
          </p:cNvSpPr>
          <p:nvPr>
            <p:ph type="title"/>
          </p:nvPr>
        </p:nvSpPr>
        <p:spPr>
          <a:xfrm>
            <a:off x="713225" y="384048"/>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713225" y="384048"/>
            <a:ext cx="77175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solidFill>
                  <a:schemeClr val="accent1"/>
                </a:solidFill>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3" name="Google Shape;23;p5"/>
          <p:cNvSpPr txBox="1">
            <a:spLocks noGrp="1"/>
          </p:cNvSpPr>
          <p:nvPr>
            <p:ph type="body" idx="1"/>
          </p:nvPr>
        </p:nvSpPr>
        <p:spPr>
          <a:xfrm>
            <a:off x="713225" y="2371675"/>
            <a:ext cx="2987100" cy="12792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Clr>
                <a:srgbClr val="000043"/>
              </a:buClr>
              <a:buSzPts val="1400"/>
              <a:buFont typeface="Quicksand Light"/>
              <a:buChar char=""/>
              <a:defRPr sz="1400">
                <a:solidFill>
                  <a:schemeClr val="dk1"/>
                </a:solidFill>
              </a:defRPr>
            </a:lvl1pPr>
            <a:lvl2pPr marL="914400" lvl="1" indent="-317500">
              <a:spcBef>
                <a:spcPts val="0"/>
              </a:spcBef>
              <a:spcAft>
                <a:spcPts val="0"/>
              </a:spcAft>
              <a:buClr>
                <a:srgbClr val="000043"/>
              </a:buClr>
              <a:buSzPts val="1400"/>
              <a:buFont typeface="Quicksand Light"/>
              <a:buChar char="●"/>
              <a:defRPr sz="1200"/>
            </a:lvl2pPr>
            <a:lvl3pPr marL="1371600" lvl="2" indent="-317500">
              <a:spcBef>
                <a:spcPts val="1600"/>
              </a:spcBef>
              <a:spcAft>
                <a:spcPts val="0"/>
              </a:spcAft>
              <a:buClr>
                <a:srgbClr val="000043"/>
              </a:buClr>
              <a:buSzPts val="1400"/>
              <a:buFont typeface="Quicksand Light"/>
              <a:buChar char="■"/>
              <a:defRPr sz="1200"/>
            </a:lvl3pPr>
            <a:lvl4pPr marL="1828800" lvl="3" indent="-317500">
              <a:spcBef>
                <a:spcPts val="1600"/>
              </a:spcBef>
              <a:spcAft>
                <a:spcPts val="0"/>
              </a:spcAft>
              <a:buClr>
                <a:srgbClr val="000043"/>
              </a:buClr>
              <a:buSzPts val="1400"/>
              <a:buFont typeface="Quicksand Light"/>
              <a:buChar char="●"/>
              <a:defRPr sz="1200"/>
            </a:lvl4pPr>
            <a:lvl5pPr marL="2286000" lvl="4" indent="-317500">
              <a:spcBef>
                <a:spcPts val="1600"/>
              </a:spcBef>
              <a:spcAft>
                <a:spcPts val="0"/>
              </a:spcAft>
              <a:buClr>
                <a:srgbClr val="000043"/>
              </a:buClr>
              <a:buSzPts val="1400"/>
              <a:buFont typeface="Quicksand Light"/>
              <a:buChar char="○"/>
              <a:defRPr sz="1200"/>
            </a:lvl5pPr>
            <a:lvl6pPr marL="2743200" lvl="5" indent="-317500">
              <a:spcBef>
                <a:spcPts val="1600"/>
              </a:spcBef>
              <a:spcAft>
                <a:spcPts val="0"/>
              </a:spcAft>
              <a:buClr>
                <a:srgbClr val="000043"/>
              </a:buClr>
              <a:buSzPts val="1400"/>
              <a:buFont typeface="Quicksand Light"/>
              <a:buChar char="■"/>
              <a:defRPr sz="1200"/>
            </a:lvl6pPr>
            <a:lvl7pPr marL="3200400" lvl="6" indent="-317500">
              <a:spcBef>
                <a:spcPts val="1600"/>
              </a:spcBef>
              <a:spcAft>
                <a:spcPts val="0"/>
              </a:spcAft>
              <a:buClr>
                <a:srgbClr val="000043"/>
              </a:buClr>
              <a:buSzPts val="1400"/>
              <a:buFont typeface="Quicksand Light"/>
              <a:buChar char="●"/>
              <a:defRPr sz="1200"/>
            </a:lvl7pPr>
            <a:lvl8pPr marL="3657600" lvl="7" indent="-317500">
              <a:spcBef>
                <a:spcPts val="1600"/>
              </a:spcBef>
              <a:spcAft>
                <a:spcPts val="0"/>
              </a:spcAft>
              <a:buClr>
                <a:srgbClr val="000043"/>
              </a:buClr>
              <a:buSzPts val="1400"/>
              <a:buFont typeface="Quicksand Light"/>
              <a:buChar char="○"/>
              <a:defRPr sz="1200"/>
            </a:lvl8pPr>
            <a:lvl9pPr marL="4114800" lvl="8" indent="-317500">
              <a:spcBef>
                <a:spcPts val="1600"/>
              </a:spcBef>
              <a:spcAft>
                <a:spcPts val="1600"/>
              </a:spcAft>
              <a:buClr>
                <a:srgbClr val="000043"/>
              </a:buClr>
              <a:buSzPts val="1400"/>
              <a:buFont typeface="Quicksand Light"/>
              <a:buChar char="■"/>
              <a:defRPr sz="1200"/>
            </a:lvl9pPr>
          </a:lstStyle>
          <a:p>
            <a:endParaRPr/>
          </a:p>
        </p:txBody>
      </p:sp>
      <p:sp>
        <p:nvSpPr>
          <p:cNvPr id="24" name="Google Shape;24;p5"/>
          <p:cNvSpPr txBox="1">
            <a:spLocks noGrp="1"/>
          </p:cNvSpPr>
          <p:nvPr>
            <p:ph type="body" idx="2"/>
          </p:nvPr>
        </p:nvSpPr>
        <p:spPr>
          <a:xfrm>
            <a:off x="3962400" y="2371675"/>
            <a:ext cx="2987100" cy="12792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Clr>
                <a:srgbClr val="000043"/>
              </a:buClr>
              <a:buSzPts val="1400"/>
              <a:buFont typeface="Quicksand Light"/>
              <a:buChar char=""/>
              <a:defRPr sz="1400">
                <a:solidFill>
                  <a:schemeClr val="dk1"/>
                </a:solidFill>
              </a:defRPr>
            </a:lvl1pPr>
            <a:lvl2pPr marL="914400" lvl="1" indent="-317500">
              <a:spcBef>
                <a:spcPts val="0"/>
              </a:spcBef>
              <a:spcAft>
                <a:spcPts val="0"/>
              </a:spcAft>
              <a:buClr>
                <a:srgbClr val="000043"/>
              </a:buClr>
              <a:buSzPts val="1400"/>
              <a:buFont typeface="Quicksand Light"/>
              <a:buChar char="●"/>
              <a:defRPr sz="1200"/>
            </a:lvl2pPr>
            <a:lvl3pPr marL="1371600" lvl="2" indent="-317500">
              <a:spcBef>
                <a:spcPts val="1600"/>
              </a:spcBef>
              <a:spcAft>
                <a:spcPts val="0"/>
              </a:spcAft>
              <a:buClr>
                <a:srgbClr val="000043"/>
              </a:buClr>
              <a:buSzPts val="1400"/>
              <a:buFont typeface="Quicksand Light"/>
              <a:buChar char="■"/>
              <a:defRPr sz="1200"/>
            </a:lvl3pPr>
            <a:lvl4pPr marL="1828800" lvl="3" indent="-317500">
              <a:spcBef>
                <a:spcPts val="1600"/>
              </a:spcBef>
              <a:spcAft>
                <a:spcPts val="0"/>
              </a:spcAft>
              <a:buClr>
                <a:srgbClr val="000043"/>
              </a:buClr>
              <a:buSzPts val="1400"/>
              <a:buFont typeface="Quicksand Light"/>
              <a:buChar char="●"/>
              <a:defRPr sz="1200"/>
            </a:lvl4pPr>
            <a:lvl5pPr marL="2286000" lvl="4" indent="-317500">
              <a:spcBef>
                <a:spcPts val="1600"/>
              </a:spcBef>
              <a:spcAft>
                <a:spcPts val="0"/>
              </a:spcAft>
              <a:buClr>
                <a:srgbClr val="000043"/>
              </a:buClr>
              <a:buSzPts val="1400"/>
              <a:buFont typeface="Quicksand Light"/>
              <a:buChar char="○"/>
              <a:defRPr sz="1200"/>
            </a:lvl5pPr>
            <a:lvl6pPr marL="2743200" lvl="5" indent="-317500">
              <a:spcBef>
                <a:spcPts val="1600"/>
              </a:spcBef>
              <a:spcAft>
                <a:spcPts val="0"/>
              </a:spcAft>
              <a:buClr>
                <a:srgbClr val="000043"/>
              </a:buClr>
              <a:buSzPts val="1400"/>
              <a:buFont typeface="Quicksand Light"/>
              <a:buChar char="■"/>
              <a:defRPr sz="1200"/>
            </a:lvl6pPr>
            <a:lvl7pPr marL="3200400" lvl="6" indent="-317500">
              <a:spcBef>
                <a:spcPts val="1600"/>
              </a:spcBef>
              <a:spcAft>
                <a:spcPts val="0"/>
              </a:spcAft>
              <a:buClr>
                <a:srgbClr val="000043"/>
              </a:buClr>
              <a:buSzPts val="1400"/>
              <a:buFont typeface="Quicksand Light"/>
              <a:buChar char="●"/>
              <a:defRPr sz="1200"/>
            </a:lvl7pPr>
            <a:lvl8pPr marL="3657600" lvl="7" indent="-317500">
              <a:spcBef>
                <a:spcPts val="1600"/>
              </a:spcBef>
              <a:spcAft>
                <a:spcPts val="0"/>
              </a:spcAft>
              <a:buClr>
                <a:srgbClr val="000043"/>
              </a:buClr>
              <a:buSzPts val="1400"/>
              <a:buFont typeface="Quicksand Light"/>
              <a:buChar char="○"/>
              <a:defRPr sz="1200"/>
            </a:lvl8pPr>
            <a:lvl9pPr marL="4114800" lvl="8" indent="-317500">
              <a:spcBef>
                <a:spcPts val="1600"/>
              </a:spcBef>
              <a:spcAft>
                <a:spcPts val="1600"/>
              </a:spcAft>
              <a:buClr>
                <a:srgbClr val="000043"/>
              </a:buClr>
              <a:buSzPts val="1400"/>
              <a:buFont typeface="Quicksand Light"/>
              <a:buChar char="■"/>
              <a:defRPr sz="1200"/>
            </a:lvl9pPr>
          </a:lstStyle>
          <a:p>
            <a:endParaRPr/>
          </a:p>
        </p:txBody>
      </p:sp>
      <p:sp>
        <p:nvSpPr>
          <p:cNvPr id="25" name="Google Shape;25;p5"/>
          <p:cNvSpPr txBox="1">
            <a:spLocks noGrp="1"/>
          </p:cNvSpPr>
          <p:nvPr>
            <p:ph type="subTitle" idx="3"/>
          </p:nvPr>
        </p:nvSpPr>
        <p:spPr>
          <a:xfrm>
            <a:off x="713225" y="1925800"/>
            <a:ext cx="2987100" cy="470400"/>
          </a:xfrm>
          <a:prstGeom prst="rect">
            <a:avLst/>
          </a:prstGeom>
        </p:spPr>
        <p:txBody>
          <a:bodyPr spcFirstLastPara="1" wrap="square" lIns="91425" tIns="91425" rIns="91425" bIns="91425" anchor="t" anchorCtr="0">
            <a:noAutofit/>
          </a:bodyPr>
          <a:lstStyle>
            <a:lvl1pPr lvl="0">
              <a:spcBef>
                <a:spcPts val="0"/>
              </a:spcBef>
              <a:spcAft>
                <a:spcPts val="0"/>
              </a:spcAft>
              <a:buClr>
                <a:schemeClr val="accent1"/>
              </a:buClr>
              <a:buSzPts val="1800"/>
              <a:buNone/>
              <a:defRPr b="1">
                <a:solidFill>
                  <a:schemeClr val="accent1"/>
                </a:solidFill>
              </a:defRPr>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26" name="Google Shape;26;p5"/>
          <p:cNvSpPr txBox="1">
            <a:spLocks noGrp="1"/>
          </p:cNvSpPr>
          <p:nvPr>
            <p:ph type="subTitle" idx="4"/>
          </p:nvPr>
        </p:nvSpPr>
        <p:spPr>
          <a:xfrm>
            <a:off x="3962400" y="1925800"/>
            <a:ext cx="2987100" cy="4704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accent1"/>
              </a:buClr>
              <a:buSzPts val="1800"/>
              <a:buNone/>
              <a:defRPr b="1">
                <a:solidFill>
                  <a:schemeClr val="accent1"/>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27" name="Google Shape;27;p5"/>
          <p:cNvSpPr/>
          <p:nvPr/>
        </p:nvSpPr>
        <p:spPr>
          <a:xfrm>
            <a:off x="7520700" y="205110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5"/>
          <p:cNvSpPr/>
          <p:nvPr/>
        </p:nvSpPr>
        <p:spPr>
          <a:xfrm>
            <a:off x="6304500" y="0"/>
            <a:ext cx="1216200" cy="2051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717800" y="383175"/>
            <a:ext cx="7708200" cy="647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Font typeface="Montserrat"/>
              <a:buNone/>
              <a:defRPr>
                <a:solidFill>
                  <a:schemeClr val="accent1"/>
                </a:solidFill>
                <a:latin typeface="Montserrat"/>
                <a:ea typeface="Montserrat"/>
                <a:cs typeface="Montserrat"/>
                <a:sym typeface="Montserrat"/>
              </a:defRPr>
            </a:lvl1pPr>
            <a:lvl2pPr lvl="1" rtl="0">
              <a:spcBef>
                <a:spcPts val="0"/>
              </a:spcBef>
              <a:spcAft>
                <a:spcPts val="0"/>
              </a:spcAft>
              <a:buSzPts val="2800"/>
              <a:buFont typeface="Montserrat"/>
              <a:buNone/>
              <a:defRPr>
                <a:latin typeface="Montserrat"/>
                <a:ea typeface="Montserrat"/>
                <a:cs typeface="Montserrat"/>
                <a:sym typeface="Montserrat"/>
              </a:defRPr>
            </a:lvl2pPr>
            <a:lvl3pPr lvl="2" rtl="0">
              <a:spcBef>
                <a:spcPts val="0"/>
              </a:spcBef>
              <a:spcAft>
                <a:spcPts val="0"/>
              </a:spcAft>
              <a:buSzPts val="2800"/>
              <a:buFont typeface="Montserrat"/>
              <a:buNone/>
              <a:defRPr>
                <a:latin typeface="Montserrat"/>
                <a:ea typeface="Montserrat"/>
                <a:cs typeface="Montserrat"/>
                <a:sym typeface="Montserrat"/>
              </a:defRPr>
            </a:lvl3pPr>
            <a:lvl4pPr lvl="3" rtl="0">
              <a:spcBef>
                <a:spcPts val="0"/>
              </a:spcBef>
              <a:spcAft>
                <a:spcPts val="0"/>
              </a:spcAft>
              <a:buSzPts val="2800"/>
              <a:buFont typeface="Montserrat"/>
              <a:buNone/>
              <a:defRPr>
                <a:latin typeface="Montserrat"/>
                <a:ea typeface="Montserrat"/>
                <a:cs typeface="Montserrat"/>
                <a:sym typeface="Montserrat"/>
              </a:defRPr>
            </a:lvl4pPr>
            <a:lvl5pPr lvl="4" rtl="0">
              <a:spcBef>
                <a:spcPts val="0"/>
              </a:spcBef>
              <a:spcAft>
                <a:spcPts val="0"/>
              </a:spcAft>
              <a:buSzPts val="2800"/>
              <a:buFont typeface="Montserrat"/>
              <a:buNone/>
              <a:defRPr>
                <a:latin typeface="Montserrat"/>
                <a:ea typeface="Montserrat"/>
                <a:cs typeface="Montserrat"/>
                <a:sym typeface="Montserrat"/>
              </a:defRPr>
            </a:lvl5pPr>
            <a:lvl6pPr lvl="5" rtl="0">
              <a:spcBef>
                <a:spcPts val="0"/>
              </a:spcBef>
              <a:spcAft>
                <a:spcPts val="0"/>
              </a:spcAft>
              <a:buSzPts val="2800"/>
              <a:buFont typeface="Montserrat"/>
              <a:buNone/>
              <a:defRPr>
                <a:latin typeface="Montserrat"/>
                <a:ea typeface="Montserrat"/>
                <a:cs typeface="Montserrat"/>
                <a:sym typeface="Montserrat"/>
              </a:defRPr>
            </a:lvl6pPr>
            <a:lvl7pPr lvl="6" rtl="0">
              <a:spcBef>
                <a:spcPts val="0"/>
              </a:spcBef>
              <a:spcAft>
                <a:spcPts val="0"/>
              </a:spcAft>
              <a:buSzPts val="2800"/>
              <a:buFont typeface="Montserrat"/>
              <a:buNone/>
              <a:defRPr>
                <a:latin typeface="Montserrat"/>
                <a:ea typeface="Montserrat"/>
                <a:cs typeface="Montserrat"/>
                <a:sym typeface="Montserrat"/>
              </a:defRPr>
            </a:lvl7pPr>
            <a:lvl8pPr lvl="7" rtl="0">
              <a:spcBef>
                <a:spcPts val="0"/>
              </a:spcBef>
              <a:spcAft>
                <a:spcPts val="0"/>
              </a:spcAft>
              <a:buSzPts val="2800"/>
              <a:buFont typeface="Montserrat"/>
              <a:buNone/>
              <a:defRPr>
                <a:latin typeface="Montserrat"/>
                <a:ea typeface="Montserrat"/>
                <a:cs typeface="Montserrat"/>
                <a:sym typeface="Montserrat"/>
              </a:defRPr>
            </a:lvl8pPr>
            <a:lvl9pPr lvl="8" rtl="0">
              <a:spcBef>
                <a:spcPts val="0"/>
              </a:spcBef>
              <a:spcAft>
                <a:spcPts val="0"/>
              </a:spcAft>
              <a:buSzPts val="2800"/>
              <a:buFont typeface="Montserrat"/>
              <a:buNone/>
              <a:defRPr>
                <a:latin typeface="Montserrat"/>
                <a:ea typeface="Montserrat"/>
                <a:cs typeface="Montserrat"/>
                <a:sym typeface="Montserrat"/>
              </a:defRPr>
            </a:lvl9pPr>
          </a:lstStyle>
          <a:p>
            <a:endParaRPr/>
          </a:p>
        </p:txBody>
      </p:sp>
      <p:sp>
        <p:nvSpPr>
          <p:cNvPr id="31" name="Google Shape;31;p6"/>
          <p:cNvSpPr/>
          <p:nvPr/>
        </p:nvSpPr>
        <p:spPr>
          <a:xfrm rot="5400000">
            <a:off x="6703350" y="2702925"/>
            <a:ext cx="4572000" cy="3093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1156525" y="1340400"/>
            <a:ext cx="42321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a:solidFill>
                  <a:schemeClr val="accent1"/>
                </a:solidFill>
              </a:defRPr>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1156525" y="2096100"/>
            <a:ext cx="4232100" cy="2011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400">
                <a:solidFill>
                  <a:schemeClr val="accent2"/>
                </a:solidFill>
              </a:defRPr>
            </a:lvl1pPr>
            <a:lvl2pPr marL="914400" lvl="1" indent="-304800">
              <a:spcBef>
                <a:spcPts val="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5" name="Google Shape;35;p7"/>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7"/>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7"/>
        <p:cNvGrpSpPr/>
        <p:nvPr/>
      </p:nvGrpSpPr>
      <p:grpSpPr>
        <a:xfrm>
          <a:off x="0" y="0"/>
          <a:ext cx="0" cy="0"/>
          <a:chOff x="0" y="0"/>
          <a:chExt cx="0" cy="0"/>
        </a:xfrm>
      </p:grpSpPr>
      <p:sp>
        <p:nvSpPr>
          <p:cNvPr id="38" name="Google Shape;38;p8"/>
          <p:cNvSpPr txBox="1">
            <a:spLocks noGrp="1"/>
          </p:cNvSpPr>
          <p:nvPr>
            <p:ph type="title"/>
          </p:nvPr>
        </p:nvSpPr>
        <p:spPr>
          <a:xfrm>
            <a:off x="713225" y="1170000"/>
            <a:ext cx="5533200" cy="2803500"/>
          </a:xfrm>
          <a:prstGeom prst="rect">
            <a:avLst/>
          </a:prstGeom>
        </p:spPr>
        <p:txBody>
          <a:bodyPr spcFirstLastPara="1" wrap="square" lIns="91425" tIns="91425" rIns="91425" bIns="91425" anchor="ctr" anchorCtr="0">
            <a:noAutofit/>
          </a:bodyPr>
          <a:lstStyle>
            <a:lvl1pPr lvl="0">
              <a:spcBef>
                <a:spcPts val="0"/>
              </a:spcBef>
              <a:spcAft>
                <a:spcPts val="0"/>
              </a:spcAft>
              <a:buSzPts val="4800"/>
              <a:buNone/>
              <a:defRPr sz="7400">
                <a:solidFill>
                  <a:schemeClr val="accent1"/>
                </a:solidFill>
              </a:defRPr>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9" name="Google Shape;39;p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pPr marL="0" lvl="0" indent="0" algn="l" rtl="0">
                <a:spcBef>
                  <a:spcPts val="0"/>
                </a:spcBef>
                <a:spcAft>
                  <a:spcPts val="0"/>
                </a:spcAft>
                <a:buNone/>
              </a:pPr>
              <a:t>‹#›</a:t>
            </a:fld>
            <a:endParaRPr/>
          </a:p>
        </p:txBody>
      </p:sp>
      <p:sp>
        <p:nvSpPr>
          <p:cNvPr id="40" name="Google Shape;40;p8"/>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8"/>
          <p:cNvSpPr/>
          <p:nvPr/>
        </p:nvSpPr>
        <p:spPr>
          <a:xfrm>
            <a:off x="7951325" y="2571750"/>
            <a:ext cx="1216200" cy="134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2"/>
        <p:cNvGrpSpPr/>
        <p:nvPr/>
      </p:nvGrpSpPr>
      <p:grpSpPr>
        <a:xfrm>
          <a:off x="0" y="0"/>
          <a:ext cx="0" cy="0"/>
          <a:chOff x="0" y="0"/>
          <a:chExt cx="0" cy="0"/>
        </a:xfrm>
      </p:grpSpPr>
      <p:sp>
        <p:nvSpPr>
          <p:cNvPr id="43" name="Google Shape;43;p9"/>
          <p:cNvSpPr txBox="1">
            <a:spLocks noGrp="1"/>
          </p:cNvSpPr>
          <p:nvPr>
            <p:ph type="title"/>
          </p:nvPr>
        </p:nvSpPr>
        <p:spPr>
          <a:xfrm>
            <a:off x="713375" y="2227050"/>
            <a:ext cx="4462500" cy="8418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4700">
                <a:solidFill>
                  <a:schemeClr val="accent1"/>
                </a:solidFill>
              </a:defRPr>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44" name="Google Shape;44;p9"/>
          <p:cNvSpPr txBox="1">
            <a:spLocks noGrp="1"/>
          </p:cNvSpPr>
          <p:nvPr>
            <p:ph type="subTitle" idx="1"/>
          </p:nvPr>
        </p:nvSpPr>
        <p:spPr>
          <a:xfrm>
            <a:off x="713225" y="3045375"/>
            <a:ext cx="4462500" cy="6780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None/>
              <a:defRPr sz="14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45" name="Google Shape;45;p9"/>
          <p:cNvSpPr txBox="1">
            <a:spLocks noGrp="1"/>
          </p:cNvSpPr>
          <p:nvPr>
            <p:ph type="title" idx="2" hasCustomPrompt="1"/>
          </p:nvPr>
        </p:nvSpPr>
        <p:spPr>
          <a:xfrm>
            <a:off x="713300" y="1262325"/>
            <a:ext cx="4462500" cy="1141800"/>
          </a:xfrm>
          <a:prstGeom prst="rect">
            <a:avLst/>
          </a:prstGeom>
        </p:spPr>
        <p:txBody>
          <a:bodyPr spcFirstLastPara="1" wrap="square" lIns="91425" tIns="91425" rIns="91425" bIns="91425" anchor="b" anchorCtr="0">
            <a:noAutofit/>
          </a:bodyPr>
          <a:lstStyle>
            <a:lvl1pPr lvl="0" rtl="0">
              <a:spcBef>
                <a:spcPts val="0"/>
              </a:spcBef>
              <a:spcAft>
                <a:spcPts val="0"/>
              </a:spcAft>
              <a:buSzPts val="7200"/>
              <a:buNone/>
              <a:defRPr sz="7200">
                <a:solidFill>
                  <a:schemeClr val="dk2"/>
                </a:solidFill>
              </a:defRPr>
            </a:lvl1pPr>
            <a:lvl2pPr lvl="1" rtl="0">
              <a:spcBef>
                <a:spcPts val="0"/>
              </a:spcBef>
              <a:spcAft>
                <a:spcPts val="0"/>
              </a:spcAft>
              <a:buSzPts val="7200"/>
              <a:buNone/>
              <a:defRPr sz="7200"/>
            </a:lvl2pPr>
            <a:lvl3pPr lvl="2" rtl="0">
              <a:spcBef>
                <a:spcPts val="0"/>
              </a:spcBef>
              <a:spcAft>
                <a:spcPts val="0"/>
              </a:spcAft>
              <a:buSzPts val="7200"/>
              <a:buNone/>
              <a:defRPr sz="7200"/>
            </a:lvl3pPr>
            <a:lvl4pPr lvl="3" rtl="0">
              <a:spcBef>
                <a:spcPts val="0"/>
              </a:spcBef>
              <a:spcAft>
                <a:spcPts val="0"/>
              </a:spcAft>
              <a:buSzPts val="7200"/>
              <a:buNone/>
              <a:defRPr sz="7200"/>
            </a:lvl4pPr>
            <a:lvl5pPr lvl="4" rtl="0">
              <a:spcBef>
                <a:spcPts val="0"/>
              </a:spcBef>
              <a:spcAft>
                <a:spcPts val="0"/>
              </a:spcAft>
              <a:buSzPts val="7200"/>
              <a:buNone/>
              <a:defRPr sz="7200"/>
            </a:lvl5pPr>
            <a:lvl6pPr lvl="5" rtl="0">
              <a:spcBef>
                <a:spcPts val="0"/>
              </a:spcBef>
              <a:spcAft>
                <a:spcPts val="0"/>
              </a:spcAft>
              <a:buSzPts val="7200"/>
              <a:buNone/>
              <a:defRPr sz="7200"/>
            </a:lvl6pPr>
            <a:lvl7pPr lvl="6" rtl="0">
              <a:spcBef>
                <a:spcPts val="0"/>
              </a:spcBef>
              <a:spcAft>
                <a:spcPts val="0"/>
              </a:spcAft>
              <a:buSzPts val="7200"/>
              <a:buNone/>
              <a:defRPr sz="7200"/>
            </a:lvl7pPr>
            <a:lvl8pPr lvl="7" rtl="0">
              <a:spcBef>
                <a:spcPts val="0"/>
              </a:spcBef>
              <a:spcAft>
                <a:spcPts val="0"/>
              </a:spcAft>
              <a:buSzPts val="7200"/>
              <a:buNone/>
              <a:defRPr sz="7200"/>
            </a:lvl8pPr>
            <a:lvl9pPr lvl="8" rtl="0">
              <a:spcBef>
                <a:spcPts val="0"/>
              </a:spcBef>
              <a:spcAft>
                <a:spcPts val="0"/>
              </a:spcAft>
              <a:buSzPts val="7200"/>
              <a:buNone/>
              <a:defRPr sz="7200"/>
            </a:lvl9pPr>
          </a:lstStyle>
          <a:p>
            <a:r>
              <a:t>xx%</a:t>
            </a:r>
          </a:p>
        </p:txBody>
      </p:sp>
      <p:sp>
        <p:nvSpPr>
          <p:cNvPr id="46" name="Google Shape;46;p9"/>
          <p:cNvSpPr/>
          <p:nvPr/>
        </p:nvSpPr>
        <p:spPr>
          <a:xfrm>
            <a:off x="5270400" y="979500"/>
            <a:ext cx="1216200" cy="15924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9"/>
          <p:cNvSpPr/>
          <p:nvPr/>
        </p:nvSpPr>
        <p:spPr>
          <a:xfrm>
            <a:off x="6486600" y="2571900"/>
            <a:ext cx="1216200" cy="2571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5"/>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p:cSld name="CUSTOM_2">
    <p:spTree>
      <p:nvGrpSpPr>
        <p:cNvPr id="1" name="Shape 92"/>
        <p:cNvGrpSpPr/>
        <p:nvPr/>
      </p:nvGrpSpPr>
      <p:grpSpPr>
        <a:xfrm>
          <a:off x="0" y="0"/>
          <a:ext cx="0" cy="0"/>
          <a:chOff x="0" y="0"/>
          <a:chExt cx="0" cy="0"/>
        </a:xfrm>
      </p:grpSpPr>
      <p:sp>
        <p:nvSpPr>
          <p:cNvPr id="93" name="Google Shape;93;p17"/>
          <p:cNvSpPr txBox="1">
            <a:spLocks noGrp="1"/>
          </p:cNvSpPr>
          <p:nvPr>
            <p:ph type="title"/>
          </p:nvPr>
        </p:nvSpPr>
        <p:spPr>
          <a:xfrm>
            <a:off x="717800" y="383175"/>
            <a:ext cx="77082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Montserrat"/>
              <a:buNone/>
              <a:defRPr>
                <a:solidFill>
                  <a:schemeClr val="accent1"/>
                </a:solidFill>
                <a:latin typeface="Montserrat"/>
                <a:ea typeface="Montserrat"/>
                <a:cs typeface="Montserrat"/>
                <a:sym typeface="Montserrat"/>
              </a:defRPr>
            </a:lvl1pPr>
            <a:lvl2pPr lvl="1" rtl="0">
              <a:spcBef>
                <a:spcPts val="0"/>
              </a:spcBef>
              <a:spcAft>
                <a:spcPts val="0"/>
              </a:spcAft>
              <a:buSzPts val="2800"/>
              <a:buFont typeface="Montserrat"/>
              <a:buNone/>
              <a:defRPr>
                <a:latin typeface="Montserrat"/>
                <a:ea typeface="Montserrat"/>
                <a:cs typeface="Montserrat"/>
                <a:sym typeface="Montserrat"/>
              </a:defRPr>
            </a:lvl2pPr>
            <a:lvl3pPr lvl="2" rtl="0">
              <a:spcBef>
                <a:spcPts val="0"/>
              </a:spcBef>
              <a:spcAft>
                <a:spcPts val="0"/>
              </a:spcAft>
              <a:buSzPts val="2800"/>
              <a:buFont typeface="Montserrat"/>
              <a:buNone/>
              <a:defRPr>
                <a:latin typeface="Montserrat"/>
                <a:ea typeface="Montserrat"/>
                <a:cs typeface="Montserrat"/>
                <a:sym typeface="Montserrat"/>
              </a:defRPr>
            </a:lvl3pPr>
            <a:lvl4pPr lvl="3" rtl="0">
              <a:spcBef>
                <a:spcPts val="0"/>
              </a:spcBef>
              <a:spcAft>
                <a:spcPts val="0"/>
              </a:spcAft>
              <a:buSzPts val="2800"/>
              <a:buFont typeface="Montserrat"/>
              <a:buNone/>
              <a:defRPr>
                <a:latin typeface="Montserrat"/>
                <a:ea typeface="Montserrat"/>
                <a:cs typeface="Montserrat"/>
                <a:sym typeface="Montserrat"/>
              </a:defRPr>
            </a:lvl4pPr>
            <a:lvl5pPr lvl="4" rtl="0">
              <a:spcBef>
                <a:spcPts val="0"/>
              </a:spcBef>
              <a:spcAft>
                <a:spcPts val="0"/>
              </a:spcAft>
              <a:buSzPts val="2800"/>
              <a:buFont typeface="Montserrat"/>
              <a:buNone/>
              <a:defRPr>
                <a:latin typeface="Montserrat"/>
                <a:ea typeface="Montserrat"/>
                <a:cs typeface="Montserrat"/>
                <a:sym typeface="Montserrat"/>
              </a:defRPr>
            </a:lvl5pPr>
            <a:lvl6pPr lvl="5" rtl="0">
              <a:spcBef>
                <a:spcPts val="0"/>
              </a:spcBef>
              <a:spcAft>
                <a:spcPts val="0"/>
              </a:spcAft>
              <a:buSzPts val="2800"/>
              <a:buFont typeface="Montserrat"/>
              <a:buNone/>
              <a:defRPr>
                <a:latin typeface="Montserrat"/>
                <a:ea typeface="Montserrat"/>
                <a:cs typeface="Montserrat"/>
                <a:sym typeface="Montserrat"/>
              </a:defRPr>
            </a:lvl6pPr>
            <a:lvl7pPr lvl="6" rtl="0">
              <a:spcBef>
                <a:spcPts val="0"/>
              </a:spcBef>
              <a:spcAft>
                <a:spcPts val="0"/>
              </a:spcAft>
              <a:buSzPts val="2800"/>
              <a:buFont typeface="Montserrat"/>
              <a:buNone/>
              <a:defRPr>
                <a:latin typeface="Montserrat"/>
                <a:ea typeface="Montserrat"/>
                <a:cs typeface="Montserrat"/>
                <a:sym typeface="Montserrat"/>
              </a:defRPr>
            </a:lvl7pPr>
            <a:lvl8pPr lvl="7" rtl="0">
              <a:spcBef>
                <a:spcPts val="0"/>
              </a:spcBef>
              <a:spcAft>
                <a:spcPts val="0"/>
              </a:spcAft>
              <a:buSzPts val="2800"/>
              <a:buFont typeface="Montserrat"/>
              <a:buNone/>
              <a:defRPr>
                <a:latin typeface="Montserrat"/>
                <a:ea typeface="Montserrat"/>
                <a:cs typeface="Montserrat"/>
                <a:sym typeface="Montserrat"/>
              </a:defRPr>
            </a:lvl8pPr>
            <a:lvl9pPr lvl="8" rtl="0">
              <a:spcBef>
                <a:spcPts val="0"/>
              </a:spcBef>
              <a:spcAft>
                <a:spcPts val="0"/>
              </a:spcAft>
              <a:buSzPts val="2800"/>
              <a:buFont typeface="Montserrat"/>
              <a:buNone/>
              <a:defRPr>
                <a:latin typeface="Montserrat"/>
                <a:ea typeface="Montserrat"/>
                <a:cs typeface="Montserrat"/>
                <a:sym typeface="Montserrat"/>
              </a:defRPr>
            </a:lvl9pPr>
          </a:lstStyle>
          <a:p>
            <a:endParaRPr/>
          </a:p>
        </p:txBody>
      </p:sp>
      <p:sp>
        <p:nvSpPr>
          <p:cNvPr id="94" name="Google Shape;94;p17"/>
          <p:cNvSpPr txBox="1">
            <a:spLocks noGrp="1"/>
          </p:cNvSpPr>
          <p:nvPr>
            <p:ph type="subTitle" idx="1"/>
          </p:nvPr>
        </p:nvSpPr>
        <p:spPr>
          <a:xfrm>
            <a:off x="788100" y="2390400"/>
            <a:ext cx="2261700" cy="4086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b="1">
                <a:solidFill>
                  <a:schemeClr val="accent1"/>
                </a:solidFill>
              </a:defRPr>
            </a:lvl1pPr>
            <a:lvl2pPr lvl="1" algn="ctr" rtl="0">
              <a:spcBef>
                <a:spcPts val="1600"/>
              </a:spcBef>
              <a:spcAft>
                <a:spcPts val="0"/>
              </a:spcAft>
              <a:buNone/>
              <a:defRPr b="1">
                <a:solidFill>
                  <a:schemeClr val="accent1"/>
                </a:solidFill>
              </a:defRPr>
            </a:lvl2pPr>
            <a:lvl3pPr lvl="2" algn="ctr" rtl="0">
              <a:spcBef>
                <a:spcPts val="1600"/>
              </a:spcBef>
              <a:spcAft>
                <a:spcPts val="0"/>
              </a:spcAft>
              <a:buNone/>
              <a:defRPr b="1">
                <a:solidFill>
                  <a:schemeClr val="accent1"/>
                </a:solidFill>
              </a:defRPr>
            </a:lvl3pPr>
            <a:lvl4pPr lvl="3" algn="ctr" rtl="0">
              <a:spcBef>
                <a:spcPts val="1600"/>
              </a:spcBef>
              <a:spcAft>
                <a:spcPts val="0"/>
              </a:spcAft>
              <a:buNone/>
              <a:defRPr b="1">
                <a:solidFill>
                  <a:schemeClr val="accent1"/>
                </a:solidFill>
              </a:defRPr>
            </a:lvl4pPr>
            <a:lvl5pPr lvl="4" algn="ctr" rtl="0">
              <a:spcBef>
                <a:spcPts val="1600"/>
              </a:spcBef>
              <a:spcAft>
                <a:spcPts val="0"/>
              </a:spcAft>
              <a:buNone/>
              <a:defRPr b="1">
                <a:solidFill>
                  <a:schemeClr val="accent1"/>
                </a:solidFill>
              </a:defRPr>
            </a:lvl5pPr>
            <a:lvl6pPr lvl="5" algn="ctr" rtl="0">
              <a:spcBef>
                <a:spcPts val="1600"/>
              </a:spcBef>
              <a:spcAft>
                <a:spcPts val="0"/>
              </a:spcAft>
              <a:buNone/>
              <a:defRPr b="1">
                <a:solidFill>
                  <a:schemeClr val="accent1"/>
                </a:solidFill>
              </a:defRPr>
            </a:lvl6pPr>
            <a:lvl7pPr lvl="6" algn="ctr" rtl="0">
              <a:spcBef>
                <a:spcPts val="1600"/>
              </a:spcBef>
              <a:spcAft>
                <a:spcPts val="0"/>
              </a:spcAft>
              <a:buNone/>
              <a:defRPr b="1">
                <a:solidFill>
                  <a:schemeClr val="accent1"/>
                </a:solidFill>
              </a:defRPr>
            </a:lvl7pPr>
            <a:lvl8pPr lvl="7" algn="ctr" rtl="0">
              <a:spcBef>
                <a:spcPts val="1600"/>
              </a:spcBef>
              <a:spcAft>
                <a:spcPts val="0"/>
              </a:spcAft>
              <a:buNone/>
              <a:defRPr b="1">
                <a:solidFill>
                  <a:schemeClr val="accent1"/>
                </a:solidFill>
              </a:defRPr>
            </a:lvl8pPr>
            <a:lvl9pPr lvl="8" algn="ctr" rtl="0">
              <a:spcBef>
                <a:spcPts val="1600"/>
              </a:spcBef>
              <a:spcAft>
                <a:spcPts val="1600"/>
              </a:spcAft>
              <a:buNone/>
              <a:defRPr b="1">
                <a:solidFill>
                  <a:schemeClr val="accent1"/>
                </a:solidFill>
              </a:defRPr>
            </a:lvl9pPr>
          </a:lstStyle>
          <a:p>
            <a:endParaRPr/>
          </a:p>
        </p:txBody>
      </p:sp>
      <p:sp>
        <p:nvSpPr>
          <p:cNvPr id="95" name="Google Shape;95;p17"/>
          <p:cNvSpPr txBox="1">
            <a:spLocks noGrp="1"/>
          </p:cNvSpPr>
          <p:nvPr>
            <p:ph type="subTitle" idx="2"/>
          </p:nvPr>
        </p:nvSpPr>
        <p:spPr>
          <a:xfrm>
            <a:off x="788100" y="2765850"/>
            <a:ext cx="2261700" cy="723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solidFill>
                  <a:schemeClr val="dk1"/>
                </a:solidFill>
              </a:defRPr>
            </a:lvl1pPr>
            <a:lvl2pPr lvl="1" algn="ctr" rtl="0">
              <a:lnSpc>
                <a:spcPct val="100000"/>
              </a:lnSpc>
              <a:spcBef>
                <a:spcPts val="1600"/>
              </a:spcBef>
              <a:spcAft>
                <a:spcPts val="0"/>
              </a:spcAft>
              <a:buNone/>
              <a:defRPr sz="1400">
                <a:solidFill>
                  <a:schemeClr val="dk1"/>
                </a:solidFill>
              </a:defRPr>
            </a:lvl2pPr>
            <a:lvl3pPr lvl="2" algn="ctr" rtl="0">
              <a:lnSpc>
                <a:spcPct val="100000"/>
              </a:lnSpc>
              <a:spcBef>
                <a:spcPts val="1600"/>
              </a:spcBef>
              <a:spcAft>
                <a:spcPts val="0"/>
              </a:spcAft>
              <a:buNone/>
              <a:defRPr sz="1400">
                <a:solidFill>
                  <a:schemeClr val="dk1"/>
                </a:solidFill>
              </a:defRPr>
            </a:lvl3pPr>
            <a:lvl4pPr lvl="3" algn="ctr" rtl="0">
              <a:lnSpc>
                <a:spcPct val="100000"/>
              </a:lnSpc>
              <a:spcBef>
                <a:spcPts val="1600"/>
              </a:spcBef>
              <a:spcAft>
                <a:spcPts val="0"/>
              </a:spcAft>
              <a:buNone/>
              <a:defRPr sz="1400">
                <a:solidFill>
                  <a:schemeClr val="dk1"/>
                </a:solidFill>
              </a:defRPr>
            </a:lvl4pPr>
            <a:lvl5pPr lvl="4" algn="ctr" rtl="0">
              <a:lnSpc>
                <a:spcPct val="100000"/>
              </a:lnSpc>
              <a:spcBef>
                <a:spcPts val="1600"/>
              </a:spcBef>
              <a:spcAft>
                <a:spcPts val="0"/>
              </a:spcAft>
              <a:buNone/>
              <a:defRPr sz="1400">
                <a:solidFill>
                  <a:schemeClr val="dk1"/>
                </a:solidFill>
              </a:defRPr>
            </a:lvl5pPr>
            <a:lvl6pPr lvl="5" algn="ctr" rtl="0">
              <a:lnSpc>
                <a:spcPct val="100000"/>
              </a:lnSpc>
              <a:spcBef>
                <a:spcPts val="1600"/>
              </a:spcBef>
              <a:spcAft>
                <a:spcPts val="0"/>
              </a:spcAft>
              <a:buNone/>
              <a:defRPr sz="1400">
                <a:solidFill>
                  <a:schemeClr val="dk1"/>
                </a:solidFill>
              </a:defRPr>
            </a:lvl6pPr>
            <a:lvl7pPr lvl="6" algn="ctr" rtl="0">
              <a:lnSpc>
                <a:spcPct val="100000"/>
              </a:lnSpc>
              <a:spcBef>
                <a:spcPts val="1600"/>
              </a:spcBef>
              <a:spcAft>
                <a:spcPts val="0"/>
              </a:spcAft>
              <a:buNone/>
              <a:defRPr sz="1400">
                <a:solidFill>
                  <a:schemeClr val="dk1"/>
                </a:solidFill>
              </a:defRPr>
            </a:lvl7pPr>
            <a:lvl8pPr lvl="7" algn="ctr" rtl="0">
              <a:lnSpc>
                <a:spcPct val="100000"/>
              </a:lnSpc>
              <a:spcBef>
                <a:spcPts val="1600"/>
              </a:spcBef>
              <a:spcAft>
                <a:spcPts val="0"/>
              </a:spcAft>
              <a:buNone/>
              <a:defRPr sz="1400">
                <a:solidFill>
                  <a:schemeClr val="dk1"/>
                </a:solidFill>
              </a:defRPr>
            </a:lvl8pPr>
            <a:lvl9pPr lvl="8" algn="ctr" rtl="0">
              <a:lnSpc>
                <a:spcPct val="100000"/>
              </a:lnSpc>
              <a:spcBef>
                <a:spcPts val="1600"/>
              </a:spcBef>
              <a:spcAft>
                <a:spcPts val="1600"/>
              </a:spcAft>
              <a:buNone/>
              <a:defRPr sz="1400">
                <a:solidFill>
                  <a:schemeClr val="dk1"/>
                </a:solidFill>
              </a:defRPr>
            </a:lvl9pPr>
          </a:lstStyle>
          <a:p>
            <a:endParaRPr/>
          </a:p>
        </p:txBody>
      </p:sp>
      <p:sp>
        <p:nvSpPr>
          <p:cNvPr id="96" name="Google Shape;96;p17"/>
          <p:cNvSpPr txBox="1">
            <a:spLocks noGrp="1"/>
          </p:cNvSpPr>
          <p:nvPr>
            <p:ph type="subTitle" idx="3"/>
          </p:nvPr>
        </p:nvSpPr>
        <p:spPr>
          <a:xfrm>
            <a:off x="3441150" y="2390400"/>
            <a:ext cx="2261700" cy="4086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b="1">
                <a:solidFill>
                  <a:schemeClr val="accent1"/>
                </a:solidFill>
              </a:defRPr>
            </a:lvl1pPr>
            <a:lvl2pPr lvl="1" algn="ctr" rtl="0">
              <a:spcBef>
                <a:spcPts val="1600"/>
              </a:spcBef>
              <a:spcAft>
                <a:spcPts val="0"/>
              </a:spcAft>
              <a:buNone/>
              <a:defRPr b="1">
                <a:solidFill>
                  <a:schemeClr val="accent1"/>
                </a:solidFill>
              </a:defRPr>
            </a:lvl2pPr>
            <a:lvl3pPr lvl="2" algn="ctr" rtl="0">
              <a:spcBef>
                <a:spcPts val="1600"/>
              </a:spcBef>
              <a:spcAft>
                <a:spcPts val="0"/>
              </a:spcAft>
              <a:buNone/>
              <a:defRPr b="1">
                <a:solidFill>
                  <a:schemeClr val="accent1"/>
                </a:solidFill>
              </a:defRPr>
            </a:lvl3pPr>
            <a:lvl4pPr lvl="3" algn="ctr" rtl="0">
              <a:spcBef>
                <a:spcPts val="1600"/>
              </a:spcBef>
              <a:spcAft>
                <a:spcPts val="0"/>
              </a:spcAft>
              <a:buNone/>
              <a:defRPr b="1">
                <a:solidFill>
                  <a:schemeClr val="accent1"/>
                </a:solidFill>
              </a:defRPr>
            </a:lvl4pPr>
            <a:lvl5pPr lvl="4" algn="ctr" rtl="0">
              <a:spcBef>
                <a:spcPts val="1600"/>
              </a:spcBef>
              <a:spcAft>
                <a:spcPts val="0"/>
              </a:spcAft>
              <a:buNone/>
              <a:defRPr b="1">
                <a:solidFill>
                  <a:schemeClr val="accent1"/>
                </a:solidFill>
              </a:defRPr>
            </a:lvl5pPr>
            <a:lvl6pPr lvl="5" algn="ctr" rtl="0">
              <a:spcBef>
                <a:spcPts val="1600"/>
              </a:spcBef>
              <a:spcAft>
                <a:spcPts val="0"/>
              </a:spcAft>
              <a:buNone/>
              <a:defRPr b="1">
                <a:solidFill>
                  <a:schemeClr val="accent1"/>
                </a:solidFill>
              </a:defRPr>
            </a:lvl6pPr>
            <a:lvl7pPr lvl="6" algn="ctr" rtl="0">
              <a:spcBef>
                <a:spcPts val="1600"/>
              </a:spcBef>
              <a:spcAft>
                <a:spcPts val="0"/>
              </a:spcAft>
              <a:buNone/>
              <a:defRPr b="1">
                <a:solidFill>
                  <a:schemeClr val="accent1"/>
                </a:solidFill>
              </a:defRPr>
            </a:lvl7pPr>
            <a:lvl8pPr lvl="7" algn="ctr" rtl="0">
              <a:spcBef>
                <a:spcPts val="1600"/>
              </a:spcBef>
              <a:spcAft>
                <a:spcPts val="0"/>
              </a:spcAft>
              <a:buNone/>
              <a:defRPr b="1">
                <a:solidFill>
                  <a:schemeClr val="accent1"/>
                </a:solidFill>
              </a:defRPr>
            </a:lvl8pPr>
            <a:lvl9pPr lvl="8" algn="ctr" rtl="0">
              <a:spcBef>
                <a:spcPts val="1600"/>
              </a:spcBef>
              <a:spcAft>
                <a:spcPts val="1600"/>
              </a:spcAft>
              <a:buNone/>
              <a:defRPr b="1">
                <a:solidFill>
                  <a:schemeClr val="accent1"/>
                </a:solidFill>
              </a:defRPr>
            </a:lvl9pPr>
          </a:lstStyle>
          <a:p>
            <a:endParaRPr/>
          </a:p>
        </p:txBody>
      </p:sp>
      <p:sp>
        <p:nvSpPr>
          <p:cNvPr id="97" name="Google Shape;97;p17"/>
          <p:cNvSpPr txBox="1">
            <a:spLocks noGrp="1"/>
          </p:cNvSpPr>
          <p:nvPr>
            <p:ph type="subTitle" idx="4"/>
          </p:nvPr>
        </p:nvSpPr>
        <p:spPr>
          <a:xfrm>
            <a:off x="3441150" y="2765850"/>
            <a:ext cx="2261700" cy="723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solidFill>
                  <a:schemeClr val="dk1"/>
                </a:solidFill>
              </a:defRPr>
            </a:lvl1pPr>
            <a:lvl2pPr lvl="1" algn="ctr" rtl="0">
              <a:lnSpc>
                <a:spcPct val="100000"/>
              </a:lnSpc>
              <a:spcBef>
                <a:spcPts val="1600"/>
              </a:spcBef>
              <a:spcAft>
                <a:spcPts val="0"/>
              </a:spcAft>
              <a:buNone/>
              <a:defRPr sz="1400">
                <a:solidFill>
                  <a:schemeClr val="dk1"/>
                </a:solidFill>
              </a:defRPr>
            </a:lvl2pPr>
            <a:lvl3pPr lvl="2" algn="ctr" rtl="0">
              <a:lnSpc>
                <a:spcPct val="100000"/>
              </a:lnSpc>
              <a:spcBef>
                <a:spcPts val="1600"/>
              </a:spcBef>
              <a:spcAft>
                <a:spcPts val="0"/>
              </a:spcAft>
              <a:buNone/>
              <a:defRPr sz="1400">
                <a:solidFill>
                  <a:schemeClr val="dk1"/>
                </a:solidFill>
              </a:defRPr>
            </a:lvl3pPr>
            <a:lvl4pPr lvl="3" algn="ctr" rtl="0">
              <a:lnSpc>
                <a:spcPct val="100000"/>
              </a:lnSpc>
              <a:spcBef>
                <a:spcPts val="1600"/>
              </a:spcBef>
              <a:spcAft>
                <a:spcPts val="0"/>
              </a:spcAft>
              <a:buNone/>
              <a:defRPr sz="1400">
                <a:solidFill>
                  <a:schemeClr val="dk1"/>
                </a:solidFill>
              </a:defRPr>
            </a:lvl4pPr>
            <a:lvl5pPr lvl="4" algn="ctr" rtl="0">
              <a:lnSpc>
                <a:spcPct val="100000"/>
              </a:lnSpc>
              <a:spcBef>
                <a:spcPts val="1600"/>
              </a:spcBef>
              <a:spcAft>
                <a:spcPts val="0"/>
              </a:spcAft>
              <a:buNone/>
              <a:defRPr sz="1400">
                <a:solidFill>
                  <a:schemeClr val="dk1"/>
                </a:solidFill>
              </a:defRPr>
            </a:lvl5pPr>
            <a:lvl6pPr lvl="5" algn="ctr" rtl="0">
              <a:lnSpc>
                <a:spcPct val="100000"/>
              </a:lnSpc>
              <a:spcBef>
                <a:spcPts val="1600"/>
              </a:spcBef>
              <a:spcAft>
                <a:spcPts val="0"/>
              </a:spcAft>
              <a:buNone/>
              <a:defRPr sz="1400">
                <a:solidFill>
                  <a:schemeClr val="dk1"/>
                </a:solidFill>
              </a:defRPr>
            </a:lvl6pPr>
            <a:lvl7pPr lvl="6" algn="ctr" rtl="0">
              <a:lnSpc>
                <a:spcPct val="100000"/>
              </a:lnSpc>
              <a:spcBef>
                <a:spcPts val="1600"/>
              </a:spcBef>
              <a:spcAft>
                <a:spcPts val="0"/>
              </a:spcAft>
              <a:buNone/>
              <a:defRPr sz="1400">
                <a:solidFill>
                  <a:schemeClr val="dk1"/>
                </a:solidFill>
              </a:defRPr>
            </a:lvl7pPr>
            <a:lvl8pPr lvl="7" algn="ctr" rtl="0">
              <a:lnSpc>
                <a:spcPct val="100000"/>
              </a:lnSpc>
              <a:spcBef>
                <a:spcPts val="1600"/>
              </a:spcBef>
              <a:spcAft>
                <a:spcPts val="0"/>
              </a:spcAft>
              <a:buNone/>
              <a:defRPr sz="1400">
                <a:solidFill>
                  <a:schemeClr val="dk1"/>
                </a:solidFill>
              </a:defRPr>
            </a:lvl8pPr>
            <a:lvl9pPr lvl="8" algn="ctr" rtl="0">
              <a:lnSpc>
                <a:spcPct val="100000"/>
              </a:lnSpc>
              <a:spcBef>
                <a:spcPts val="1600"/>
              </a:spcBef>
              <a:spcAft>
                <a:spcPts val="1600"/>
              </a:spcAft>
              <a:buNone/>
              <a:defRPr sz="1400">
                <a:solidFill>
                  <a:schemeClr val="dk1"/>
                </a:solidFill>
              </a:defRPr>
            </a:lvl9pPr>
          </a:lstStyle>
          <a:p>
            <a:endParaRPr/>
          </a:p>
        </p:txBody>
      </p:sp>
      <p:sp>
        <p:nvSpPr>
          <p:cNvPr id="98" name="Google Shape;98;p17"/>
          <p:cNvSpPr txBox="1">
            <a:spLocks noGrp="1"/>
          </p:cNvSpPr>
          <p:nvPr>
            <p:ph type="subTitle" idx="5"/>
          </p:nvPr>
        </p:nvSpPr>
        <p:spPr>
          <a:xfrm>
            <a:off x="6094200" y="2390400"/>
            <a:ext cx="2261700" cy="4086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b="1">
                <a:solidFill>
                  <a:schemeClr val="accent1"/>
                </a:solidFill>
              </a:defRPr>
            </a:lvl1pPr>
            <a:lvl2pPr lvl="1" algn="ctr" rtl="0">
              <a:spcBef>
                <a:spcPts val="1600"/>
              </a:spcBef>
              <a:spcAft>
                <a:spcPts val="0"/>
              </a:spcAft>
              <a:buNone/>
              <a:defRPr b="1">
                <a:solidFill>
                  <a:schemeClr val="accent1"/>
                </a:solidFill>
              </a:defRPr>
            </a:lvl2pPr>
            <a:lvl3pPr lvl="2" algn="ctr" rtl="0">
              <a:spcBef>
                <a:spcPts val="1600"/>
              </a:spcBef>
              <a:spcAft>
                <a:spcPts val="0"/>
              </a:spcAft>
              <a:buNone/>
              <a:defRPr b="1">
                <a:solidFill>
                  <a:schemeClr val="accent1"/>
                </a:solidFill>
              </a:defRPr>
            </a:lvl3pPr>
            <a:lvl4pPr lvl="3" algn="ctr" rtl="0">
              <a:spcBef>
                <a:spcPts val="1600"/>
              </a:spcBef>
              <a:spcAft>
                <a:spcPts val="0"/>
              </a:spcAft>
              <a:buNone/>
              <a:defRPr b="1">
                <a:solidFill>
                  <a:schemeClr val="accent1"/>
                </a:solidFill>
              </a:defRPr>
            </a:lvl4pPr>
            <a:lvl5pPr lvl="4" algn="ctr" rtl="0">
              <a:spcBef>
                <a:spcPts val="1600"/>
              </a:spcBef>
              <a:spcAft>
                <a:spcPts val="0"/>
              </a:spcAft>
              <a:buNone/>
              <a:defRPr b="1">
                <a:solidFill>
                  <a:schemeClr val="accent1"/>
                </a:solidFill>
              </a:defRPr>
            </a:lvl5pPr>
            <a:lvl6pPr lvl="5" algn="ctr" rtl="0">
              <a:spcBef>
                <a:spcPts val="1600"/>
              </a:spcBef>
              <a:spcAft>
                <a:spcPts val="0"/>
              </a:spcAft>
              <a:buNone/>
              <a:defRPr b="1">
                <a:solidFill>
                  <a:schemeClr val="accent1"/>
                </a:solidFill>
              </a:defRPr>
            </a:lvl6pPr>
            <a:lvl7pPr lvl="6" algn="ctr" rtl="0">
              <a:spcBef>
                <a:spcPts val="1600"/>
              </a:spcBef>
              <a:spcAft>
                <a:spcPts val="0"/>
              </a:spcAft>
              <a:buNone/>
              <a:defRPr b="1">
                <a:solidFill>
                  <a:schemeClr val="accent1"/>
                </a:solidFill>
              </a:defRPr>
            </a:lvl7pPr>
            <a:lvl8pPr lvl="7" algn="ctr" rtl="0">
              <a:spcBef>
                <a:spcPts val="1600"/>
              </a:spcBef>
              <a:spcAft>
                <a:spcPts val="0"/>
              </a:spcAft>
              <a:buNone/>
              <a:defRPr b="1">
                <a:solidFill>
                  <a:schemeClr val="accent1"/>
                </a:solidFill>
              </a:defRPr>
            </a:lvl8pPr>
            <a:lvl9pPr lvl="8" algn="ctr" rtl="0">
              <a:spcBef>
                <a:spcPts val="1600"/>
              </a:spcBef>
              <a:spcAft>
                <a:spcPts val="1600"/>
              </a:spcAft>
              <a:buNone/>
              <a:defRPr b="1">
                <a:solidFill>
                  <a:schemeClr val="accent1"/>
                </a:solidFill>
              </a:defRPr>
            </a:lvl9pPr>
          </a:lstStyle>
          <a:p>
            <a:endParaRPr/>
          </a:p>
        </p:txBody>
      </p:sp>
      <p:sp>
        <p:nvSpPr>
          <p:cNvPr id="99" name="Google Shape;99;p17"/>
          <p:cNvSpPr txBox="1">
            <a:spLocks noGrp="1"/>
          </p:cNvSpPr>
          <p:nvPr>
            <p:ph type="subTitle" idx="6"/>
          </p:nvPr>
        </p:nvSpPr>
        <p:spPr>
          <a:xfrm>
            <a:off x="6094200" y="2765850"/>
            <a:ext cx="2261700" cy="723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400">
                <a:solidFill>
                  <a:schemeClr val="dk1"/>
                </a:solidFill>
              </a:defRPr>
            </a:lvl1pPr>
            <a:lvl2pPr lvl="1" algn="ctr" rtl="0">
              <a:lnSpc>
                <a:spcPct val="100000"/>
              </a:lnSpc>
              <a:spcBef>
                <a:spcPts val="1600"/>
              </a:spcBef>
              <a:spcAft>
                <a:spcPts val="0"/>
              </a:spcAft>
              <a:buNone/>
              <a:defRPr sz="1400">
                <a:solidFill>
                  <a:schemeClr val="dk1"/>
                </a:solidFill>
              </a:defRPr>
            </a:lvl2pPr>
            <a:lvl3pPr lvl="2" algn="ctr" rtl="0">
              <a:lnSpc>
                <a:spcPct val="100000"/>
              </a:lnSpc>
              <a:spcBef>
                <a:spcPts val="1600"/>
              </a:spcBef>
              <a:spcAft>
                <a:spcPts val="0"/>
              </a:spcAft>
              <a:buNone/>
              <a:defRPr sz="1400">
                <a:solidFill>
                  <a:schemeClr val="dk1"/>
                </a:solidFill>
              </a:defRPr>
            </a:lvl3pPr>
            <a:lvl4pPr lvl="3" algn="ctr" rtl="0">
              <a:lnSpc>
                <a:spcPct val="100000"/>
              </a:lnSpc>
              <a:spcBef>
                <a:spcPts val="1600"/>
              </a:spcBef>
              <a:spcAft>
                <a:spcPts val="0"/>
              </a:spcAft>
              <a:buNone/>
              <a:defRPr sz="1400">
                <a:solidFill>
                  <a:schemeClr val="dk1"/>
                </a:solidFill>
              </a:defRPr>
            </a:lvl4pPr>
            <a:lvl5pPr lvl="4" algn="ctr" rtl="0">
              <a:lnSpc>
                <a:spcPct val="100000"/>
              </a:lnSpc>
              <a:spcBef>
                <a:spcPts val="1600"/>
              </a:spcBef>
              <a:spcAft>
                <a:spcPts val="0"/>
              </a:spcAft>
              <a:buNone/>
              <a:defRPr sz="1400">
                <a:solidFill>
                  <a:schemeClr val="dk1"/>
                </a:solidFill>
              </a:defRPr>
            </a:lvl5pPr>
            <a:lvl6pPr lvl="5" algn="ctr" rtl="0">
              <a:lnSpc>
                <a:spcPct val="100000"/>
              </a:lnSpc>
              <a:spcBef>
                <a:spcPts val="1600"/>
              </a:spcBef>
              <a:spcAft>
                <a:spcPts val="0"/>
              </a:spcAft>
              <a:buNone/>
              <a:defRPr sz="1400">
                <a:solidFill>
                  <a:schemeClr val="dk1"/>
                </a:solidFill>
              </a:defRPr>
            </a:lvl6pPr>
            <a:lvl7pPr lvl="6" algn="ctr" rtl="0">
              <a:lnSpc>
                <a:spcPct val="100000"/>
              </a:lnSpc>
              <a:spcBef>
                <a:spcPts val="1600"/>
              </a:spcBef>
              <a:spcAft>
                <a:spcPts val="0"/>
              </a:spcAft>
              <a:buNone/>
              <a:defRPr sz="1400">
                <a:solidFill>
                  <a:schemeClr val="dk1"/>
                </a:solidFill>
              </a:defRPr>
            </a:lvl7pPr>
            <a:lvl8pPr lvl="7" algn="ctr" rtl="0">
              <a:lnSpc>
                <a:spcPct val="100000"/>
              </a:lnSpc>
              <a:spcBef>
                <a:spcPts val="1600"/>
              </a:spcBef>
              <a:spcAft>
                <a:spcPts val="0"/>
              </a:spcAft>
              <a:buNone/>
              <a:defRPr sz="1400">
                <a:solidFill>
                  <a:schemeClr val="dk1"/>
                </a:solidFill>
              </a:defRPr>
            </a:lvl8pPr>
            <a:lvl9pPr lvl="8" algn="ctr" rtl="0">
              <a:lnSpc>
                <a:spcPct val="100000"/>
              </a:lnSpc>
              <a:spcBef>
                <a:spcPts val="1600"/>
              </a:spcBef>
              <a:spcAft>
                <a:spcPts val="1600"/>
              </a:spcAft>
              <a:buNone/>
              <a:defRPr sz="1400">
                <a:solidFill>
                  <a:schemeClr val="dk1"/>
                </a:solidFill>
              </a:defRPr>
            </a:lvl9pPr>
          </a:lstStyle>
          <a:p>
            <a:endParaRPr/>
          </a:p>
        </p:txBody>
      </p:sp>
      <p:sp>
        <p:nvSpPr>
          <p:cNvPr id="100" name="Google Shape;100;p17"/>
          <p:cNvSpPr/>
          <p:nvPr/>
        </p:nvSpPr>
        <p:spPr>
          <a:xfrm flipH="1">
            <a:off x="4572000" y="4834275"/>
            <a:ext cx="4572000" cy="3093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7"/>
          <p:cNvSpPr/>
          <p:nvPr/>
        </p:nvSpPr>
        <p:spPr>
          <a:xfrm flipH="1">
            <a:off x="50" y="4834275"/>
            <a:ext cx="4572000" cy="3093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One column text 1">
  <p:cSld name="CUSTOM_6">
    <p:spTree>
      <p:nvGrpSpPr>
        <p:cNvPr id="1" name="Shape 126"/>
        <p:cNvGrpSpPr/>
        <p:nvPr/>
      </p:nvGrpSpPr>
      <p:grpSpPr>
        <a:xfrm>
          <a:off x="0" y="0"/>
          <a:ext cx="0" cy="0"/>
          <a:chOff x="0" y="0"/>
          <a:chExt cx="0" cy="0"/>
        </a:xfrm>
      </p:grpSpPr>
      <p:sp>
        <p:nvSpPr>
          <p:cNvPr id="127" name="Google Shape;127;p20"/>
          <p:cNvSpPr txBox="1">
            <a:spLocks noGrp="1"/>
          </p:cNvSpPr>
          <p:nvPr>
            <p:ph type="title"/>
          </p:nvPr>
        </p:nvSpPr>
        <p:spPr>
          <a:xfrm>
            <a:off x="3984975" y="1495800"/>
            <a:ext cx="4055400" cy="723000"/>
          </a:xfrm>
          <a:prstGeom prst="rect">
            <a:avLst/>
          </a:prstGeom>
        </p:spPr>
        <p:txBody>
          <a:bodyPr spcFirstLastPara="1" wrap="square" lIns="91425" tIns="91425" rIns="91425" bIns="91425" anchor="t" anchorCtr="0">
            <a:noAutofit/>
          </a:bodyPr>
          <a:lstStyle>
            <a:lvl1pPr lvl="0" algn="r">
              <a:spcBef>
                <a:spcPts val="0"/>
              </a:spcBef>
              <a:spcAft>
                <a:spcPts val="0"/>
              </a:spcAft>
              <a:buClr>
                <a:schemeClr val="accent1"/>
              </a:buClr>
              <a:buSzPts val="2800"/>
              <a:buNone/>
              <a:defRPr>
                <a:solidFill>
                  <a:schemeClr val="accent1"/>
                </a:solidFill>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28" name="Google Shape;128;p20"/>
          <p:cNvSpPr txBox="1">
            <a:spLocks noGrp="1"/>
          </p:cNvSpPr>
          <p:nvPr>
            <p:ph type="subTitle" idx="1"/>
          </p:nvPr>
        </p:nvSpPr>
        <p:spPr>
          <a:xfrm>
            <a:off x="3994375" y="2142600"/>
            <a:ext cx="4055400" cy="1505100"/>
          </a:xfrm>
          <a:prstGeom prst="rect">
            <a:avLst/>
          </a:prstGeom>
        </p:spPr>
        <p:txBody>
          <a:bodyPr spcFirstLastPara="1" wrap="square" lIns="91425" tIns="91425" rIns="91425" bIns="91425" anchor="t" anchorCtr="0">
            <a:noAutofit/>
          </a:bodyPr>
          <a:lstStyle>
            <a:lvl1pPr lvl="0" algn="r">
              <a:spcBef>
                <a:spcPts val="0"/>
              </a:spcBef>
              <a:spcAft>
                <a:spcPts val="0"/>
              </a:spcAft>
              <a:buClr>
                <a:schemeClr val="dk1"/>
              </a:buClr>
              <a:buSzPts val="1400"/>
              <a:buNone/>
              <a:defRPr sz="1400">
                <a:solidFill>
                  <a:schemeClr val="dk1"/>
                </a:solidFill>
              </a:defRPr>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129" name="Google Shape;129;p20"/>
          <p:cNvSpPr/>
          <p:nvPr/>
        </p:nvSpPr>
        <p:spPr>
          <a:xfrm rot="10800000" flipH="1">
            <a:off x="0" y="2571825"/>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0"/>
          <p:cNvSpPr/>
          <p:nvPr/>
        </p:nvSpPr>
        <p:spPr>
          <a:xfrm rot="10800000" flipH="1">
            <a:off x="1219200" y="1247175"/>
            <a:ext cx="1216200" cy="1324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1">
  <p:cSld name="CUSTOM_4">
    <p:spTree>
      <p:nvGrpSpPr>
        <p:cNvPr id="1" name="Shape 136"/>
        <p:cNvGrpSpPr/>
        <p:nvPr/>
      </p:nvGrpSpPr>
      <p:grpSpPr>
        <a:xfrm>
          <a:off x="0" y="0"/>
          <a:ext cx="0" cy="0"/>
          <a:chOff x="0" y="0"/>
          <a:chExt cx="0" cy="0"/>
        </a:xfrm>
      </p:grpSpPr>
      <p:sp>
        <p:nvSpPr>
          <p:cNvPr id="137" name="Google Shape;137;p22"/>
          <p:cNvSpPr txBox="1">
            <a:spLocks noGrp="1"/>
          </p:cNvSpPr>
          <p:nvPr>
            <p:ph type="title"/>
          </p:nvPr>
        </p:nvSpPr>
        <p:spPr>
          <a:xfrm>
            <a:off x="717800" y="383175"/>
            <a:ext cx="7708200" cy="936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Montserrat"/>
              <a:buNone/>
              <a:defRPr>
                <a:solidFill>
                  <a:schemeClr val="accent1"/>
                </a:solidFill>
                <a:latin typeface="Montserrat"/>
                <a:ea typeface="Montserrat"/>
                <a:cs typeface="Montserrat"/>
                <a:sym typeface="Montserrat"/>
              </a:defRPr>
            </a:lvl1pPr>
            <a:lvl2pPr lvl="1" rtl="0">
              <a:spcBef>
                <a:spcPts val="0"/>
              </a:spcBef>
              <a:spcAft>
                <a:spcPts val="0"/>
              </a:spcAft>
              <a:buSzPts val="2800"/>
              <a:buFont typeface="Montserrat"/>
              <a:buNone/>
              <a:defRPr>
                <a:latin typeface="Montserrat"/>
                <a:ea typeface="Montserrat"/>
                <a:cs typeface="Montserrat"/>
                <a:sym typeface="Montserrat"/>
              </a:defRPr>
            </a:lvl2pPr>
            <a:lvl3pPr lvl="2" rtl="0">
              <a:spcBef>
                <a:spcPts val="0"/>
              </a:spcBef>
              <a:spcAft>
                <a:spcPts val="0"/>
              </a:spcAft>
              <a:buSzPts val="2800"/>
              <a:buFont typeface="Montserrat"/>
              <a:buNone/>
              <a:defRPr>
                <a:latin typeface="Montserrat"/>
                <a:ea typeface="Montserrat"/>
                <a:cs typeface="Montserrat"/>
                <a:sym typeface="Montserrat"/>
              </a:defRPr>
            </a:lvl3pPr>
            <a:lvl4pPr lvl="3" rtl="0">
              <a:spcBef>
                <a:spcPts val="0"/>
              </a:spcBef>
              <a:spcAft>
                <a:spcPts val="0"/>
              </a:spcAft>
              <a:buSzPts val="2800"/>
              <a:buFont typeface="Montserrat"/>
              <a:buNone/>
              <a:defRPr>
                <a:latin typeface="Montserrat"/>
                <a:ea typeface="Montserrat"/>
                <a:cs typeface="Montserrat"/>
                <a:sym typeface="Montserrat"/>
              </a:defRPr>
            </a:lvl4pPr>
            <a:lvl5pPr lvl="4" rtl="0">
              <a:spcBef>
                <a:spcPts val="0"/>
              </a:spcBef>
              <a:spcAft>
                <a:spcPts val="0"/>
              </a:spcAft>
              <a:buSzPts val="2800"/>
              <a:buFont typeface="Montserrat"/>
              <a:buNone/>
              <a:defRPr>
                <a:latin typeface="Montserrat"/>
                <a:ea typeface="Montserrat"/>
                <a:cs typeface="Montserrat"/>
                <a:sym typeface="Montserrat"/>
              </a:defRPr>
            </a:lvl5pPr>
            <a:lvl6pPr lvl="5" rtl="0">
              <a:spcBef>
                <a:spcPts val="0"/>
              </a:spcBef>
              <a:spcAft>
                <a:spcPts val="0"/>
              </a:spcAft>
              <a:buSzPts val="2800"/>
              <a:buFont typeface="Montserrat"/>
              <a:buNone/>
              <a:defRPr>
                <a:latin typeface="Montserrat"/>
                <a:ea typeface="Montserrat"/>
                <a:cs typeface="Montserrat"/>
                <a:sym typeface="Montserrat"/>
              </a:defRPr>
            </a:lvl6pPr>
            <a:lvl7pPr lvl="6" rtl="0">
              <a:spcBef>
                <a:spcPts val="0"/>
              </a:spcBef>
              <a:spcAft>
                <a:spcPts val="0"/>
              </a:spcAft>
              <a:buSzPts val="2800"/>
              <a:buFont typeface="Montserrat"/>
              <a:buNone/>
              <a:defRPr>
                <a:latin typeface="Montserrat"/>
                <a:ea typeface="Montserrat"/>
                <a:cs typeface="Montserrat"/>
                <a:sym typeface="Montserrat"/>
              </a:defRPr>
            </a:lvl7pPr>
            <a:lvl8pPr lvl="7" rtl="0">
              <a:spcBef>
                <a:spcPts val="0"/>
              </a:spcBef>
              <a:spcAft>
                <a:spcPts val="0"/>
              </a:spcAft>
              <a:buSzPts val="2800"/>
              <a:buFont typeface="Montserrat"/>
              <a:buNone/>
              <a:defRPr>
                <a:latin typeface="Montserrat"/>
                <a:ea typeface="Montserrat"/>
                <a:cs typeface="Montserrat"/>
                <a:sym typeface="Montserrat"/>
              </a:defRPr>
            </a:lvl8pPr>
            <a:lvl9pPr lvl="8" rtl="0">
              <a:spcBef>
                <a:spcPts val="0"/>
              </a:spcBef>
              <a:spcAft>
                <a:spcPts val="0"/>
              </a:spcAft>
              <a:buSzPts val="2800"/>
              <a:buFont typeface="Montserrat"/>
              <a:buNone/>
              <a:defRPr>
                <a:latin typeface="Montserrat"/>
                <a:ea typeface="Montserrat"/>
                <a:cs typeface="Montserrat"/>
                <a:sym typeface="Montserrat"/>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1pPr>
            <a:lvl2pPr lvl="1">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2pPr>
            <a:lvl3pPr lvl="2">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3pPr>
            <a:lvl4pPr lvl="3">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4pPr>
            <a:lvl5pPr lvl="4">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5pPr>
            <a:lvl6pPr lvl="5">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6pPr>
            <a:lvl7pPr lvl="6">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7pPr>
            <a:lvl8pPr lvl="7">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8pPr>
            <a:lvl9pPr lvl="8">
              <a:lnSpc>
                <a:spcPct val="100000"/>
              </a:lnSpc>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2"/>
              </a:buClr>
              <a:buSzPts val="1800"/>
              <a:buFont typeface="Montserrat"/>
              <a:buChar char="●"/>
              <a:defRPr sz="1800">
                <a:solidFill>
                  <a:schemeClr val="dk2"/>
                </a:solidFill>
                <a:latin typeface="Montserrat"/>
                <a:ea typeface="Montserrat"/>
                <a:cs typeface="Montserrat"/>
                <a:sym typeface="Montserrat"/>
              </a:defRPr>
            </a:lvl1pPr>
            <a:lvl2pPr marL="914400" lvl="1"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2pPr>
            <a:lvl3pPr marL="1371600" lvl="2"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3pPr>
            <a:lvl4pPr marL="1828800" lvl="3"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4pPr>
            <a:lvl5pPr marL="2286000" lvl="4"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5pPr>
            <a:lvl6pPr marL="2743200" lvl="5"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6pPr>
            <a:lvl7pPr marL="3200400" lvl="6"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7pPr>
            <a:lvl8pPr marL="3657600" lvl="7" indent="-317500">
              <a:lnSpc>
                <a:spcPct val="100000"/>
              </a:lnSpc>
              <a:spcBef>
                <a:spcPts val="160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8pPr>
            <a:lvl9pPr marL="4114800" lvl="8" indent="-317500">
              <a:lnSpc>
                <a:spcPct val="100000"/>
              </a:lnSpc>
              <a:spcBef>
                <a:spcPts val="1600"/>
              </a:spcBef>
              <a:spcAft>
                <a:spcPts val="1600"/>
              </a:spcAft>
              <a:buClr>
                <a:schemeClr val="dk2"/>
              </a:buClr>
              <a:buSzPts val="1400"/>
              <a:buFont typeface="Montserrat"/>
              <a:buChar char="■"/>
              <a:defRPr>
                <a:solidFill>
                  <a:schemeClr val="dk2"/>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8" r:id="rId9"/>
    <p:sldLayoutId id="2147483663" r:id="rId10"/>
    <p:sldLayoutId id="2147483666" r:id="rId11"/>
    <p:sldLayoutId id="2147483668"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84"/>
        <p:cNvGrpSpPr/>
        <p:nvPr/>
      </p:nvGrpSpPr>
      <p:grpSpPr>
        <a:xfrm>
          <a:off x="0" y="0"/>
          <a:ext cx="0" cy="0"/>
          <a:chOff x="0" y="0"/>
          <a:chExt cx="0" cy="0"/>
        </a:xfrm>
      </p:grpSpPr>
      <p:sp>
        <p:nvSpPr>
          <p:cNvPr id="185" name="Google Shape;185;p30"/>
          <p:cNvSpPr txBox="1">
            <a:spLocks noGrp="1"/>
          </p:cNvSpPr>
          <p:nvPr>
            <p:ph type="ctrTitle"/>
          </p:nvPr>
        </p:nvSpPr>
        <p:spPr>
          <a:xfrm>
            <a:off x="1643858" y="1172225"/>
            <a:ext cx="6770700" cy="2052600"/>
          </a:xfrm>
          <a:prstGeom prst="rect">
            <a:avLst/>
          </a:prstGeom>
        </p:spPr>
        <p:txBody>
          <a:bodyPr spcFirstLastPara="1" wrap="square" lIns="91425" tIns="91425" rIns="91425" bIns="91425" anchor="b" anchorCtr="0">
            <a:noAutofit/>
          </a:bodyPr>
          <a:lstStyle/>
          <a:p>
            <a:pPr lvl="0" algn="ctr"/>
            <a:r>
              <a:rPr lang="en-US" sz="5400" dirty="0"/>
              <a:t>Hospitality and Guess Services</a:t>
            </a:r>
            <a:endParaRPr dirty="0">
              <a:solidFill>
                <a:schemeClr val="accent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31"/>
          <p:cNvSpPr txBox="1">
            <a:spLocks noGrp="1"/>
          </p:cNvSpPr>
          <p:nvPr>
            <p:ph type="title"/>
          </p:nvPr>
        </p:nvSpPr>
        <p:spPr>
          <a:xfrm>
            <a:off x="713225" y="384048"/>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smtClean="0"/>
              <a:t>Introduction</a:t>
            </a:r>
            <a:endParaRPr/>
          </a:p>
        </p:txBody>
      </p:sp>
      <p:sp>
        <p:nvSpPr>
          <p:cNvPr id="192" name="Google Shape;192;p31"/>
          <p:cNvSpPr txBox="1">
            <a:spLocks noGrp="1"/>
          </p:cNvSpPr>
          <p:nvPr>
            <p:ph type="body" idx="1"/>
          </p:nvPr>
        </p:nvSpPr>
        <p:spPr>
          <a:xfrm>
            <a:off x="685800" y="1123950"/>
            <a:ext cx="7717500" cy="3416400"/>
          </a:xfrm>
          <a:prstGeom prst="rect">
            <a:avLst/>
          </a:prstGeom>
        </p:spPr>
        <p:txBody>
          <a:bodyPr spcFirstLastPara="1" wrap="square" lIns="91425" tIns="91425" rIns="91425" bIns="91425" anchor="t" anchorCtr="0">
            <a:noAutofit/>
          </a:bodyPr>
          <a:lstStyle/>
          <a:p>
            <a:pPr marL="0" lvl="0" indent="0" algn="just">
              <a:buClr>
                <a:schemeClr val="dk1"/>
              </a:buClr>
              <a:buSzPts val="1100"/>
              <a:buNone/>
            </a:pPr>
            <a:r>
              <a:rPr lang="en-US" sz="1400" dirty="0" smtClean="0">
                <a:solidFill>
                  <a:schemeClr val="dk1"/>
                </a:solidFill>
                <a:latin typeface="Times New Roman" pitchFamily="18" charset="0"/>
                <a:cs typeface="Times New Roman" pitchFamily="18" charset="0"/>
              </a:rPr>
              <a:t>The hospitality industry is playing a large role in the sector of business. In recent days the tourism and hospitality industry has grown so fast that people become more likely to divert their business in this sector. Tourists and tourism spots are the main target and they run their business through these orientations. Though they provide service and as we know the service industry provides </a:t>
            </a:r>
            <a:r>
              <a:rPr lang="en-US" sz="1400" dirty="0" err="1" smtClean="0">
                <a:solidFill>
                  <a:schemeClr val="dk1"/>
                </a:solidFill>
                <a:latin typeface="Times New Roman" pitchFamily="18" charset="0"/>
                <a:cs typeface="Times New Roman" pitchFamily="18" charset="0"/>
              </a:rPr>
              <a:t>intengible</a:t>
            </a:r>
            <a:r>
              <a:rPr lang="en-US" sz="1400" dirty="0" smtClean="0">
                <a:solidFill>
                  <a:schemeClr val="dk1"/>
                </a:solidFill>
                <a:latin typeface="Times New Roman" pitchFamily="18" charset="0"/>
                <a:cs typeface="Times New Roman" pitchFamily="18" charset="0"/>
              </a:rPr>
              <a:t> products. Here we will discuss the Hotel </a:t>
            </a:r>
            <a:r>
              <a:rPr lang="en-US" sz="1400" dirty="0" err="1" smtClean="0">
                <a:solidFill>
                  <a:schemeClr val="dk1"/>
                </a:solidFill>
                <a:latin typeface="Times New Roman" pitchFamily="18" charset="0"/>
                <a:cs typeface="Times New Roman" pitchFamily="18" charset="0"/>
              </a:rPr>
              <a:t>Moxy</a:t>
            </a:r>
            <a:r>
              <a:rPr lang="en-US" sz="1400" dirty="0" smtClean="0">
                <a:solidFill>
                  <a:schemeClr val="dk1"/>
                </a:solidFill>
                <a:latin typeface="Times New Roman" pitchFamily="18" charset="0"/>
                <a:cs typeface="Times New Roman" pitchFamily="18" charset="0"/>
              </a:rPr>
              <a:t> which is from Marriott hotel brands. We will discuss the service and customer services they provide</a:t>
            </a:r>
            <a:r>
              <a:rPr lang="en-US" dirty="0" smtClean="0">
                <a:solidFill>
                  <a:schemeClr val="dk1"/>
                </a:solidFill>
              </a:rPr>
              <a:t>.</a:t>
            </a:r>
            <a:endParaRPr>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33"/>
          <p:cNvSpPr txBox="1">
            <a:spLocks noGrp="1"/>
          </p:cNvSpPr>
          <p:nvPr>
            <p:ph type="title"/>
          </p:nvPr>
        </p:nvSpPr>
        <p:spPr>
          <a:xfrm>
            <a:off x="1156525" y="1340400"/>
            <a:ext cx="4232100" cy="755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smtClean="0"/>
              <a:t>Company Background</a:t>
            </a:r>
            <a:endParaRPr/>
          </a:p>
        </p:txBody>
      </p:sp>
      <p:sp>
        <p:nvSpPr>
          <p:cNvPr id="215" name="Google Shape;215;p33"/>
          <p:cNvSpPr txBox="1">
            <a:spLocks noGrp="1"/>
          </p:cNvSpPr>
          <p:nvPr>
            <p:ph type="body" idx="1"/>
          </p:nvPr>
        </p:nvSpPr>
        <p:spPr>
          <a:xfrm>
            <a:off x="1156524" y="2096100"/>
            <a:ext cx="5777676" cy="2685450"/>
          </a:xfrm>
          <a:prstGeom prst="rect">
            <a:avLst/>
          </a:prstGeom>
        </p:spPr>
        <p:txBody>
          <a:bodyPr spcFirstLastPara="1" wrap="square" lIns="91425" tIns="91425" rIns="91425" bIns="91425" anchor="t" anchorCtr="0">
            <a:noAutofit/>
          </a:bodyPr>
          <a:lstStyle/>
          <a:p>
            <a:pPr marL="0" lvl="0" indent="0">
              <a:buClr>
                <a:schemeClr val="dk1"/>
              </a:buClr>
              <a:buSzPts val="1100"/>
              <a:buNone/>
            </a:pPr>
            <a:r>
              <a:rPr lang="en-US" dirty="0" smtClean="0">
                <a:latin typeface="Times New Roman" pitchFamily="18" charset="0"/>
                <a:cs typeface="Times New Roman" pitchFamily="18" charset="0"/>
              </a:rPr>
              <a:t>Marriott is the largest hotel brand between Europe, America and Asia. It has more than a thousand hotels in hand. </a:t>
            </a:r>
            <a:r>
              <a:rPr lang="en-US" dirty="0" err="1" smtClean="0">
                <a:latin typeface="Times New Roman" pitchFamily="18" charset="0"/>
                <a:cs typeface="Times New Roman" pitchFamily="18" charset="0"/>
              </a:rPr>
              <a:t>Moxy</a:t>
            </a:r>
            <a:r>
              <a:rPr lang="en-US" dirty="0" smtClean="0">
                <a:latin typeface="Times New Roman" pitchFamily="18" charset="0"/>
                <a:cs typeface="Times New Roman" pitchFamily="18" charset="0"/>
              </a:rPr>
              <a:t> is also one of them. </a:t>
            </a:r>
            <a:r>
              <a:rPr lang="en-US" dirty="0" err="1" smtClean="0">
                <a:latin typeface="Times New Roman" pitchFamily="18" charset="0"/>
                <a:cs typeface="Times New Roman" pitchFamily="18" charset="0"/>
              </a:rPr>
              <a:t>Moxy</a:t>
            </a:r>
            <a:r>
              <a:rPr lang="en-US" dirty="0" smtClean="0">
                <a:latin typeface="Times New Roman" pitchFamily="18" charset="0"/>
                <a:cs typeface="Times New Roman" pitchFamily="18" charset="0"/>
              </a:rPr>
              <a:t> is a stylish hotel brand which provides their guests with a luxury service. They designed their services as a guest desire for. Though it provides a luxury service still it is much more affordable for the guests. </a:t>
            </a:r>
            <a:r>
              <a:rPr lang="en-US" dirty="0" err="1" smtClean="0">
                <a:latin typeface="Times New Roman" pitchFamily="18" charset="0"/>
                <a:cs typeface="Times New Roman" pitchFamily="18" charset="0"/>
              </a:rPr>
              <a:t>Moxy</a:t>
            </a:r>
            <a:r>
              <a:rPr lang="en-US" dirty="0" smtClean="0">
                <a:latin typeface="Times New Roman" pitchFamily="18" charset="0"/>
                <a:cs typeface="Times New Roman" pitchFamily="18" charset="0"/>
              </a:rPr>
              <a:t> hotel started its service in Milan in 2014. At first it started its business as a partnership with a furniture brand IKEA. Later it became more successful. Now it has more than 70 locations of hotels in 3 different countries. It has their business in North America, Asia Pacific,  Europe. It is also a newly started bar service which is hoping to be more popular. </a:t>
            </a:r>
            <a:endParaRPr>
              <a:latin typeface="Times New Roman" pitchFamily="18" charset="0"/>
              <a:cs typeface="Times New Roman" pitchFamily="18" charset="0"/>
            </a:endParaRPr>
          </a:p>
        </p:txBody>
      </p:sp>
      <p:sp>
        <p:nvSpPr>
          <p:cNvPr id="216" name="Google Shape;216;p33"/>
          <p:cNvSpPr/>
          <p:nvPr/>
        </p:nvSpPr>
        <p:spPr>
          <a:xfrm>
            <a:off x="6732125" y="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3"/>
          <p:cNvSpPr/>
          <p:nvPr/>
        </p:nvSpPr>
        <p:spPr>
          <a:xfrm>
            <a:off x="7951325" y="2571750"/>
            <a:ext cx="1216200" cy="25716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p38"/>
          <p:cNvSpPr txBox="1">
            <a:spLocks noGrp="1"/>
          </p:cNvSpPr>
          <p:nvPr>
            <p:ph type="title"/>
          </p:nvPr>
        </p:nvSpPr>
        <p:spPr>
          <a:xfrm>
            <a:off x="717800" y="383175"/>
            <a:ext cx="7708200" cy="936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smtClean="0"/>
              <a:t>Main customers of Hotel </a:t>
            </a:r>
            <a:r>
              <a:rPr lang="en-US" dirty="0" err="1" smtClean="0"/>
              <a:t>Moxy</a:t>
            </a:r>
            <a:endParaRPr/>
          </a:p>
        </p:txBody>
      </p:sp>
      <p:grpSp>
        <p:nvGrpSpPr>
          <p:cNvPr id="268" name="Google Shape;268;p38"/>
          <p:cNvGrpSpPr/>
          <p:nvPr/>
        </p:nvGrpSpPr>
        <p:grpSpPr>
          <a:xfrm>
            <a:off x="3237103" y="1771362"/>
            <a:ext cx="2732524" cy="2534329"/>
            <a:chOff x="1617750" y="1930125"/>
            <a:chExt cx="2269350" cy="2104750"/>
          </a:xfrm>
        </p:grpSpPr>
        <p:sp>
          <p:nvSpPr>
            <p:cNvPr id="269" name="Google Shape;269;p38"/>
            <p:cNvSpPr/>
            <p:nvPr/>
          </p:nvSpPr>
          <p:spPr>
            <a:xfrm>
              <a:off x="1617750" y="1930125"/>
              <a:ext cx="1134975" cy="1269225"/>
            </a:xfrm>
            <a:custGeom>
              <a:avLst/>
              <a:gdLst/>
              <a:ahLst/>
              <a:cxnLst/>
              <a:rect l="l" t="t" r="r" b="b"/>
              <a:pathLst>
                <a:path w="45399" h="50769" extrusionOk="0">
                  <a:moveTo>
                    <a:pt x="25575" y="1"/>
                  </a:moveTo>
                  <a:cubicBezTo>
                    <a:pt x="11442" y="1"/>
                    <a:pt x="0" y="11443"/>
                    <a:pt x="0" y="25575"/>
                  </a:cubicBezTo>
                  <a:cubicBezTo>
                    <a:pt x="0" y="38208"/>
                    <a:pt x="9156" y="48685"/>
                    <a:pt x="21194" y="50769"/>
                  </a:cubicBezTo>
                  <a:cubicBezTo>
                    <a:pt x="24063" y="41911"/>
                    <a:pt x="31600" y="35184"/>
                    <a:pt x="40898" y="33493"/>
                  </a:cubicBezTo>
                  <a:cubicBezTo>
                    <a:pt x="40077" y="30993"/>
                    <a:pt x="39648" y="28337"/>
                    <a:pt x="39648" y="25575"/>
                  </a:cubicBezTo>
                  <a:cubicBezTo>
                    <a:pt x="39648" y="19455"/>
                    <a:pt x="41803" y="13824"/>
                    <a:pt x="45399" y="9418"/>
                  </a:cubicBezTo>
                  <a:cubicBezTo>
                    <a:pt x="40708" y="3680"/>
                    <a:pt x="33564" y="1"/>
                    <a:pt x="25575" y="1"/>
                  </a:cubicBezTo>
                  <a:close/>
                </a:path>
              </a:pathLst>
            </a:custGeom>
            <a:solidFill>
              <a:schemeClr val="dk2"/>
            </a:solidFill>
            <a:ln w="19050" cap="flat" cmpd="sng">
              <a:solidFill>
                <a:schemeClr val="accen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38"/>
            <p:cNvSpPr/>
            <p:nvPr/>
          </p:nvSpPr>
          <p:spPr>
            <a:xfrm>
              <a:off x="2752125" y="1930125"/>
              <a:ext cx="1134975" cy="1268050"/>
            </a:xfrm>
            <a:custGeom>
              <a:avLst/>
              <a:gdLst/>
              <a:ahLst/>
              <a:cxnLst/>
              <a:rect l="l" t="t" r="r" b="b"/>
              <a:pathLst>
                <a:path w="45399" h="50722" extrusionOk="0">
                  <a:moveTo>
                    <a:pt x="19824" y="1"/>
                  </a:moveTo>
                  <a:cubicBezTo>
                    <a:pt x="11835" y="1"/>
                    <a:pt x="4691" y="3680"/>
                    <a:pt x="0" y="9418"/>
                  </a:cubicBezTo>
                  <a:cubicBezTo>
                    <a:pt x="3596" y="13824"/>
                    <a:pt x="5751" y="19444"/>
                    <a:pt x="5751" y="25575"/>
                  </a:cubicBezTo>
                  <a:cubicBezTo>
                    <a:pt x="5751" y="28326"/>
                    <a:pt x="5322" y="30957"/>
                    <a:pt x="4513" y="33445"/>
                  </a:cubicBezTo>
                  <a:cubicBezTo>
                    <a:pt x="13919" y="35064"/>
                    <a:pt x="21574" y="41815"/>
                    <a:pt x="24456" y="50721"/>
                  </a:cubicBezTo>
                  <a:cubicBezTo>
                    <a:pt x="36374" y="48530"/>
                    <a:pt x="45399" y="38101"/>
                    <a:pt x="45399" y="25575"/>
                  </a:cubicBezTo>
                  <a:cubicBezTo>
                    <a:pt x="45399" y="11443"/>
                    <a:pt x="33957" y="1"/>
                    <a:pt x="19824" y="1"/>
                  </a:cubicBezTo>
                  <a:close/>
                </a:path>
              </a:pathLst>
            </a:custGeom>
            <a:solidFill>
              <a:schemeClr val="dk2"/>
            </a:solidFill>
            <a:ln w="19050" cap="flat" cmpd="sng">
              <a:solidFill>
                <a:schemeClr val="accen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38"/>
            <p:cNvSpPr/>
            <p:nvPr/>
          </p:nvSpPr>
          <p:spPr>
            <a:xfrm>
              <a:off x="2608650" y="2165575"/>
              <a:ext cx="287250" cy="601875"/>
            </a:xfrm>
            <a:custGeom>
              <a:avLst/>
              <a:gdLst/>
              <a:ahLst/>
              <a:cxnLst/>
              <a:rect l="l" t="t" r="r" b="b"/>
              <a:pathLst>
                <a:path w="11490" h="24075" extrusionOk="0">
                  <a:moveTo>
                    <a:pt x="5739" y="0"/>
                  </a:moveTo>
                  <a:cubicBezTo>
                    <a:pt x="2155" y="4406"/>
                    <a:pt x="0" y="10026"/>
                    <a:pt x="0" y="16157"/>
                  </a:cubicBezTo>
                  <a:cubicBezTo>
                    <a:pt x="12" y="18908"/>
                    <a:pt x="465" y="21575"/>
                    <a:pt x="1262" y="24075"/>
                  </a:cubicBezTo>
                  <a:cubicBezTo>
                    <a:pt x="2763" y="23801"/>
                    <a:pt x="4310" y="23658"/>
                    <a:pt x="5894" y="23658"/>
                  </a:cubicBezTo>
                  <a:cubicBezTo>
                    <a:pt x="7382" y="23658"/>
                    <a:pt x="8835" y="23789"/>
                    <a:pt x="10252" y="24027"/>
                  </a:cubicBezTo>
                  <a:cubicBezTo>
                    <a:pt x="11061" y="21539"/>
                    <a:pt x="11490" y="18908"/>
                    <a:pt x="11490" y="16157"/>
                  </a:cubicBezTo>
                  <a:cubicBezTo>
                    <a:pt x="11490" y="10037"/>
                    <a:pt x="9335" y="4406"/>
                    <a:pt x="5739" y="0"/>
                  </a:cubicBezTo>
                  <a:close/>
                </a:path>
              </a:pathLst>
            </a:custGeom>
            <a:solidFill>
              <a:schemeClr val="dk2"/>
            </a:solidFill>
            <a:ln w="19050" cap="flat" cmpd="sng">
              <a:solidFill>
                <a:schemeClr val="accen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38"/>
            <p:cNvSpPr/>
            <p:nvPr/>
          </p:nvSpPr>
          <p:spPr>
            <a:xfrm>
              <a:off x="2116925" y="2972825"/>
              <a:ext cx="1278150" cy="1062050"/>
            </a:xfrm>
            <a:custGeom>
              <a:avLst/>
              <a:gdLst/>
              <a:ahLst/>
              <a:cxnLst/>
              <a:rect l="l" t="t" r="r" b="b"/>
              <a:pathLst>
                <a:path w="51126" h="42482" extrusionOk="0">
                  <a:moveTo>
                    <a:pt x="25432" y="0"/>
                  </a:moveTo>
                  <a:cubicBezTo>
                    <a:pt x="20741" y="5739"/>
                    <a:pt x="13597" y="9418"/>
                    <a:pt x="5596" y="9418"/>
                  </a:cubicBezTo>
                  <a:cubicBezTo>
                    <a:pt x="4108" y="9418"/>
                    <a:pt x="2655" y="9275"/>
                    <a:pt x="1239" y="9037"/>
                  </a:cubicBezTo>
                  <a:cubicBezTo>
                    <a:pt x="441" y="11525"/>
                    <a:pt x="0" y="14157"/>
                    <a:pt x="0" y="16919"/>
                  </a:cubicBezTo>
                  <a:cubicBezTo>
                    <a:pt x="0" y="31040"/>
                    <a:pt x="11454" y="42482"/>
                    <a:pt x="25575" y="42482"/>
                  </a:cubicBezTo>
                  <a:cubicBezTo>
                    <a:pt x="39696" y="42482"/>
                    <a:pt x="51126" y="31040"/>
                    <a:pt x="51126" y="16919"/>
                  </a:cubicBezTo>
                  <a:cubicBezTo>
                    <a:pt x="51126" y="14145"/>
                    <a:pt x="50685" y="11490"/>
                    <a:pt x="49876" y="9001"/>
                  </a:cubicBezTo>
                  <a:cubicBezTo>
                    <a:pt x="48375" y="9263"/>
                    <a:pt x="46828" y="9418"/>
                    <a:pt x="45256" y="9418"/>
                  </a:cubicBezTo>
                  <a:cubicBezTo>
                    <a:pt x="37243" y="9418"/>
                    <a:pt x="30111" y="5751"/>
                    <a:pt x="25432" y="0"/>
                  </a:cubicBezTo>
                  <a:close/>
                </a:path>
              </a:pathLst>
            </a:custGeom>
            <a:solidFill>
              <a:schemeClr val="dk2"/>
            </a:solidFill>
            <a:ln w="19050" cap="flat" cmpd="sng">
              <a:solidFill>
                <a:schemeClr val="accen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38"/>
            <p:cNvSpPr/>
            <p:nvPr/>
          </p:nvSpPr>
          <p:spPr>
            <a:xfrm>
              <a:off x="2147575" y="2766850"/>
              <a:ext cx="605150" cy="441425"/>
            </a:xfrm>
            <a:custGeom>
              <a:avLst/>
              <a:gdLst/>
              <a:ahLst/>
              <a:cxnLst/>
              <a:rect l="l" t="t" r="r" b="b"/>
              <a:pathLst>
                <a:path w="24206" h="17657" extrusionOk="0">
                  <a:moveTo>
                    <a:pt x="19705" y="0"/>
                  </a:moveTo>
                  <a:cubicBezTo>
                    <a:pt x="10407" y="1703"/>
                    <a:pt x="2858" y="8442"/>
                    <a:pt x="1" y="17288"/>
                  </a:cubicBezTo>
                  <a:cubicBezTo>
                    <a:pt x="1417" y="17526"/>
                    <a:pt x="2870" y="17657"/>
                    <a:pt x="4358" y="17657"/>
                  </a:cubicBezTo>
                  <a:cubicBezTo>
                    <a:pt x="12371" y="17657"/>
                    <a:pt x="19515" y="13990"/>
                    <a:pt x="24206" y="8239"/>
                  </a:cubicBezTo>
                  <a:cubicBezTo>
                    <a:pt x="22230" y="5822"/>
                    <a:pt x="20706" y="3036"/>
                    <a:pt x="19705" y="0"/>
                  </a:cubicBezTo>
                  <a:close/>
                </a:path>
              </a:pathLst>
            </a:custGeom>
            <a:solidFill>
              <a:schemeClr val="dk2"/>
            </a:solidFill>
            <a:ln w="19050" cap="flat" cmpd="sng">
              <a:solidFill>
                <a:schemeClr val="accen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38"/>
            <p:cNvSpPr/>
            <p:nvPr/>
          </p:nvSpPr>
          <p:spPr>
            <a:xfrm>
              <a:off x="2752125" y="2766250"/>
              <a:ext cx="611400" cy="442325"/>
            </a:xfrm>
            <a:custGeom>
              <a:avLst/>
              <a:gdLst/>
              <a:ahLst/>
              <a:cxnLst/>
              <a:rect l="l" t="t" r="r" b="b"/>
              <a:pathLst>
                <a:path w="24456" h="17693" extrusionOk="0">
                  <a:moveTo>
                    <a:pt x="4513" y="0"/>
                  </a:moveTo>
                  <a:cubicBezTo>
                    <a:pt x="3536" y="3048"/>
                    <a:pt x="1989" y="5846"/>
                    <a:pt x="0" y="8275"/>
                  </a:cubicBezTo>
                  <a:cubicBezTo>
                    <a:pt x="4691" y="14014"/>
                    <a:pt x="11835" y="17693"/>
                    <a:pt x="19824" y="17693"/>
                  </a:cubicBezTo>
                  <a:cubicBezTo>
                    <a:pt x="21408" y="17693"/>
                    <a:pt x="22955" y="17538"/>
                    <a:pt x="24456" y="17276"/>
                  </a:cubicBezTo>
                  <a:cubicBezTo>
                    <a:pt x="21574" y="8358"/>
                    <a:pt x="13919" y="1608"/>
                    <a:pt x="4513" y="0"/>
                  </a:cubicBezTo>
                  <a:close/>
                </a:path>
              </a:pathLst>
            </a:custGeom>
            <a:solidFill>
              <a:schemeClr val="dk2"/>
            </a:solidFill>
            <a:ln w="19050" cap="flat" cmpd="sng">
              <a:solidFill>
                <a:schemeClr val="accen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38"/>
            <p:cNvSpPr/>
            <p:nvPr/>
          </p:nvSpPr>
          <p:spPr>
            <a:xfrm>
              <a:off x="2640200" y="2757025"/>
              <a:ext cx="225050" cy="216125"/>
            </a:xfrm>
            <a:custGeom>
              <a:avLst/>
              <a:gdLst/>
              <a:ahLst/>
              <a:cxnLst/>
              <a:rect l="l" t="t" r="r" b="b"/>
              <a:pathLst>
                <a:path w="9002" h="8645" extrusionOk="0">
                  <a:moveTo>
                    <a:pt x="4644" y="0"/>
                  </a:moveTo>
                  <a:cubicBezTo>
                    <a:pt x="3048" y="0"/>
                    <a:pt x="1501" y="131"/>
                    <a:pt x="0" y="417"/>
                  </a:cubicBezTo>
                  <a:cubicBezTo>
                    <a:pt x="989" y="3453"/>
                    <a:pt x="2513" y="6215"/>
                    <a:pt x="4501" y="8644"/>
                  </a:cubicBezTo>
                  <a:cubicBezTo>
                    <a:pt x="6477" y="6215"/>
                    <a:pt x="8013" y="3417"/>
                    <a:pt x="9002" y="369"/>
                  </a:cubicBezTo>
                  <a:cubicBezTo>
                    <a:pt x="7597" y="131"/>
                    <a:pt x="6132" y="0"/>
                    <a:pt x="4644" y="0"/>
                  </a:cubicBezTo>
                  <a:close/>
                </a:path>
              </a:pathLst>
            </a:custGeom>
            <a:solidFill>
              <a:schemeClr val="accent1"/>
            </a:solidFill>
            <a:ln w="19050" cap="flat" cmpd="sng">
              <a:solidFill>
                <a:schemeClr val="accent1"/>
              </a:solidFill>
              <a:prstDash val="solid"/>
              <a:miter lim="11906"/>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6" name="Google Shape;276;p38"/>
          <p:cNvSpPr txBox="1">
            <a:spLocks noGrp="1"/>
          </p:cNvSpPr>
          <p:nvPr>
            <p:ph type="subTitle" idx="4294967295"/>
          </p:nvPr>
        </p:nvSpPr>
        <p:spPr>
          <a:xfrm>
            <a:off x="722163" y="2076625"/>
            <a:ext cx="2261700" cy="408600"/>
          </a:xfrm>
          <a:prstGeom prst="rect">
            <a:avLst/>
          </a:prstGeom>
        </p:spPr>
        <p:txBody>
          <a:bodyPr spcFirstLastPara="1" wrap="square" lIns="91425" tIns="91425" rIns="91425" bIns="91425" anchor="t" anchorCtr="0">
            <a:noAutofit/>
          </a:bodyPr>
          <a:lstStyle/>
          <a:p>
            <a:pPr marL="0" lvl="0" indent="0" algn="r" rtl="0">
              <a:spcBef>
                <a:spcPts val="0"/>
              </a:spcBef>
              <a:spcAft>
                <a:spcPts val="1600"/>
              </a:spcAft>
              <a:buNone/>
            </a:pPr>
            <a:r>
              <a:rPr lang="en" dirty="0" smtClean="0">
                <a:solidFill>
                  <a:schemeClr val="accent1"/>
                </a:solidFill>
              </a:rPr>
              <a:t>Business Pepole</a:t>
            </a:r>
            <a:endParaRPr>
              <a:solidFill>
                <a:schemeClr val="accent1"/>
              </a:solidFill>
            </a:endParaRPr>
          </a:p>
        </p:txBody>
      </p:sp>
      <p:sp>
        <p:nvSpPr>
          <p:cNvPr id="277" name="Google Shape;277;p38"/>
          <p:cNvSpPr txBox="1">
            <a:spLocks noGrp="1"/>
          </p:cNvSpPr>
          <p:nvPr>
            <p:ph type="subTitle" idx="4294967295"/>
          </p:nvPr>
        </p:nvSpPr>
        <p:spPr>
          <a:xfrm>
            <a:off x="722163" y="3292550"/>
            <a:ext cx="2261700" cy="408600"/>
          </a:xfrm>
          <a:prstGeom prst="rect">
            <a:avLst/>
          </a:prstGeom>
        </p:spPr>
        <p:txBody>
          <a:bodyPr spcFirstLastPara="1" wrap="square" lIns="91425" tIns="91425" rIns="91425" bIns="91425" anchor="t" anchorCtr="0">
            <a:noAutofit/>
          </a:bodyPr>
          <a:lstStyle/>
          <a:p>
            <a:pPr marL="0" lvl="0" indent="0" algn="r" rtl="0">
              <a:spcBef>
                <a:spcPts val="0"/>
              </a:spcBef>
              <a:spcAft>
                <a:spcPts val="1600"/>
              </a:spcAft>
              <a:buNone/>
            </a:pPr>
            <a:r>
              <a:rPr lang="en" dirty="0" smtClean="0">
                <a:solidFill>
                  <a:schemeClr val="accent1"/>
                </a:solidFill>
              </a:rPr>
              <a:t>Tourist</a:t>
            </a:r>
            <a:endParaRPr>
              <a:solidFill>
                <a:schemeClr val="accent1"/>
              </a:solidFill>
            </a:endParaRPr>
          </a:p>
        </p:txBody>
      </p:sp>
      <p:sp>
        <p:nvSpPr>
          <p:cNvPr id="278" name="Google Shape;278;p38"/>
          <p:cNvSpPr txBox="1">
            <a:spLocks noGrp="1"/>
          </p:cNvSpPr>
          <p:nvPr>
            <p:ph type="subTitle" idx="4294967295"/>
          </p:nvPr>
        </p:nvSpPr>
        <p:spPr>
          <a:xfrm>
            <a:off x="6169075" y="2076625"/>
            <a:ext cx="2261700" cy="4086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 dirty="0" smtClean="0">
                <a:solidFill>
                  <a:schemeClr val="accent1"/>
                </a:solidFill>
              </a:rPr>
              <a:t>Family</a:t>
            </a:r>
            <a:endParaRPr>
              <a:solidFill>
                <a:schemeClr val="accent1"/>
              </a:solidFill>
            </a:endParaRPr>
          </a:p>
        </p:txBody>
      </p:sp>
      <p:cxnSp>
        <p:nvCxnSpPr>
          <p:cNvPr id="279" name="Google Shape;279;p38"/>
          <p:cNvCxnSpPr/>
          <p:nvPr/>
        </p:nvCxnSpPr>
        <p:spPr>
          <a:xfrm>
            <a:off x="4617800" y="2826500"/>
            <a:ext cx="1453500" cy="721500"/>
          </a:xfrm>
          <a:prstGeom prst="straightConnector1">
            <a:avLst/>
          </a:prstGeom>
          <a:noFill/>
          <a:ln w="19050" cap="flat" cmpd="sng">
            <a:solidFill>
              <a:schemeClr val="accent1"/>
            </a:solidFill>
            <a:prstDash val="solid"/>
            <a:round/>
            <a:headEnd type="none" w="med" len="med"/>
            <a:tailEnd type="oval" w="med" len="med"/>
          </a:ln>
        </p:spPr>
      </p:cxnSp>
      <p:sp>
        <p:nvSpPr>
          <p:cNvPr id="280" name="Google Shape;280;p38"/>
          <p:cNvSpPr txBox="1">
            <a:spLocks noGrp="1"/>
          </p:cNvSpPr>
          <p:nvPr>
            <p:ph type="subTitle" idx="4294967295"/>
          </p:nvPr>
        </p:nvSpPr>
        <p:spPr>
          <a:xfrm>
            <a:off x="6169063" y="3292550"/>
            <a:ext cx="2261700" cy="4086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US" b="1" dirty="0" smtClean="0">
                <a:solidFill>
                  <a:schemeClr val="accent1"/>
                </a:solidFill>
              </a:rPr>
              <a:t>V</a:t>
            </a:r>
            <a:r>
              <a:rPr lang="en" b="1" dirty="0" smtClean="0">
                <a:solidFill>
                  <a:schemeClr val="accent1"/>
                </a:solidFill>
              </a:rPr>
              <a:t>ip persons</a:t>
            </a:r>
            <a:endParaRPr b="1">
              <a:solidFill>
                <a:schemeClr val="accent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41"/>
          <p:cNvSpPr/>
          <p:nvPr/>
        </p:nvSpPr>
        <p:spPr>
          <a:xfrm>
            <a:off x="5399774" y="1391525"/>
            <a:ext cx="3026400" cy="1158300"/>
          </a:xfrm>
          <a:prstGeom prst="homePlate">
            <a:avLst>
              <a:gd name="adj" fmla="val 50000"/>
            </a:avLst>
          </a:prstGeom>
          <a:solidFill>
            <a:schemeClr val="dk2"/>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41"/>
          <p:cNvSpPr/>
          <p:nvPr/>
        </p:nvSpPr>
        <p:spPr>
          <a:xfrm>
            <a:off x="3093580" y="1391525"/>
            <a:ext cx="3026400" cy="1158300"/>
          </a:xfrm>
          <a:prstGeom prst="homePlate">
            <a:avLst>
              <a:gd name="adj" fmla="val 50000"/>
            </a:avLst>
          </a:prstGeom>
          <a:solidFill>
            <a:schemeClr val="dk2"/>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41"/>
          <p:cNvSpPr txBox="1">
            <a:spLocks noGrp="1"/>
          </p:cNvSpPr>
          <p:nvPr>
            <p:ph type="title"/>
          </p:nvPr>
        </p:nvSpPr>
        <p:spPr>
          <a:xfrm>
            <a:off x="717800" y="383175"/>
            <a:ext cx="7708200" cy="647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smtClean="0"/>
              <a:t>Nature of service- Hotel Moxy</a:t>
            </a:r>
            <a:endParaRPr/>
          </a:p>
        </p:txBody>
      </p:sp>
      <p:sp>
        <p:nvSpPr>
          <p:cNvPr id="331" name="Google Shape;331;p41"/>
          <p:cNvSpPr/>
          <p:nvPr/>
        </p:nvSpPr>
        <p:spPr>
          <a:xfrm>
            <a:off x="717875" y="1391525"/>
            <a:ext cx="3026400" cy="1158300"/>
          </a:xfrm>
          <a:prstGeom prst="homePlate">
            <a:avLst>
              <a:gd name="adj" fmla="val 50000"/>
            </a:avLst>
          </a:prstGeom>
          <a:solidFill>
            <a:schemeClr val="dk2"/>
          </a:solidFill>
          <a:ln w="2857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41"/>
          <p:cNvSpPr txBox="1">
            <a:spLocks noGrp="1"/>
          </p:cNvSpPr>
          <p:nvPr>
            <p:ph type="subTitle" idx="4294967295"/>
          </p:nvPr>
        </p:nvSpPr>
        <p:spPr>
          <a:xfrm>
            <a:off x="1154752" y="1764824"/>
            <a:ext cx="1817048" cy="654525"/>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sz="1600" b="1" dirty="0" smtClean="0">
                <a:solidFill>
                  <a:schemeClr val="lt1"/>
                </a:solidFill>
                <a:latin typeface="Times New Roman" pitchFamily="18" charset="0"/>
                <a:cs typeface="Times New Roman" pitchFamily="18" charset="0"/>
              </a:rPr>
              <a:t>Accomodations</a:t>
            </a:r>
            <a:endParaRPr sz="1600" b="1">
              <a:solidFill>
                <a:schemeClr val="lt1"/>
              </a:solidFill>
              <a:latin typeface="Times New Roman" pitchFamily="18" charset="0"/>
              <a:cs typeface="Times New Roman" pitchFamily="18" charset="0"/>
            </a:endParaRPr>
          </a:p>
        </p:txBody>
      </p:sp>
      <p:sp>
        <p:nvSpPr>
          <p:cNvPr id="333" name="Google Shape;333;p41"/>
          <p:cNvSpPr txBox="1">
            <a:spLocks noGrp="1"/>
          </p:cNvSpPr>
          <p:nvPr>
            <p:ph type="subTitle" idx="4294967295"/>
          </p:nvPr>
        </p:nvSpPr>
        <p:spPr>
          <a:xfrm>
            <a:off x="3820573" y="1764825"/>
            <a:ext cx="1734900" cy="4584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sz="1600" b="1" dirty="0" smtClean="0">
                <a:solidFill>
                  <a:schemeClr val="lt1"/>
                </a:solidFill>
                <a:latin typeface="Times New Roman" pitchFamily="18" charset="0"/>
                <a:cs typeface="Times New Roman" pitchFamily="18" charset="0"/>
              </a:rPr>
              <a:t>Get together</a:t>
            </a:r>
            <a:endParaRPr sz="1600" b="1">
              <a:solidFill>
                <a:schemeClr val="lt1"/>
              </a:solidFill>
              <a:latin typeface="Times New Roman" pitchFamily="18" charset="0"/>
              <a:cs typeface="Times New Roman" pitchFamily="18" charset="0"/>
            </a:endParaRPr>
          </a:p>
        </p:txBody>
      </p:sp>
      <p:sp>
        <p:nvSpPr>
          <p:cNvPr id="334" name="Google Shape;334;p41"/>
          <p:cNvSpPr txBox="1">
            <a:spLocks noGrp="1"/>
          </p:cNvSpPr>
          <p:nvPr>
            <p:ph type="subTitle" idx="4294967295"/>
          </p:nvPr>
        </p:nvSpPr>
        <p:spPr>
          <a:xfrm>
            <a:off x="6253966" y="1764825"/>
            <a:ext cx="1734900" cy="4584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sz="1600" b="1" dirty="0" smtClean="0">
                <a:solidFill>
                  <a:schemeClr val="lt1"/>
                </a:solidFill>
              </a:rPr>
              <a:t>Business meeting</a:t>
            </a:r>
            <a:endParaRPr sz="1600" b="1">
              <a:solidFill>
                <a:schemeClr val="lt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4"/>
          <p:cNvSpPr txBox="1">
            <a:spLocks noGrp="1"/>
          </p:cNvSpPr>
          <p:nvPr>
            <p:ph type="title"/>
          </p:nvPr>
        </p:nvSpPr>
        <p:spPr>
          <a:xfrm>
            <a:off x="4114800" y="590550"/>
            <a:ext cx="4462500" cy="8418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US" sz="2800" dirty="0" smtClean="0"/>
              <a:t>The role and function of guest service</a:t>
            </a:r>
            <a:endParaRPr sz="2800"/>
          </a:p>
        </p:txBody>
      </p:sp>
      <p:graphicFrame>
        <p:nvGraphicFramePr>
          <p:cNvPr id="3" name="Diagram 2"/>
          <p:cNvGraphicFramePr/>
          <p:nvPr>
            <p:extLst>
              <p:ext uri="{D42A27DB-BD31-4B8C-83A1-F6EECF244321}">
                <p14:modId xmlns:p14="http://schemas.microsoft.com/office/powerpoint/2010/main" val="1307174672"/>
              </p:ext>
            </p:extLst>
          </p:nvPr>
        </p:nvGraphicFramePr>
        <p:xfrm>
          <a:off x="4495800" y="1885950"/>
          <a:ext cx="4081500" cy="2362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36"/>
          <p:cNvSpPr txBox="1">
            <a:spLocks noGrp="1"/>
          </p:cNvSpPr>
          <p:nvPr>
            <p:ph type="title"/>
          </p:nvPr>
        </p:nvSpPr>
        <p:spPr>
          <a:xfrm>
            <a:off x="717800" y="383175"/>
            <a:ext cx="7708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smtClean="0"/>
              <a:t>The role &amp; function in general</a:t>
            </a:r>
            <a:endParaRPr/>
          </a:p>
        </p:txBody>
      </p:sp>
      <p:sp>
        <p:nvSpPr>
          <p:cNvPr id="236" name="Google Shape;236;p36"/>
          <p:cNvSpPr txBox="1">
            <a:spLocks noGrp="1"/>
          </p:cNvSpPr>
          <p:nvPr>
            <p:ph type="subTitle" idx="1"/>
          </p:nvPr>
        </p:nvSpPr>
        <p:spPr>
          <a:xfrm>
            <a:off x="838200" y="2571750"/>
            <a:ext cx="2261700" cy="6858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dirty="0" smtClean="0"/>
              <a:t>Professional Behaviour</a:t>
            </a:r>
            <a:endParaRPr/>
          </a:p>
        </p:txBody>
      </p:sp>
      <p:sp>
        <p:nvSpPr>
          <p:cNvPr id="238" name="Google Shape;238;p36"/>
          <p:cNvSpPr txBox="1">
            <a:spLocks noGrp="1"/>
          </p:cNvSpPr>
          <p:nvPr>
            <p:ph type="subTitle" idx="3"/>
          </p:nvPr>
        </p:nvSpPr>
        <p:spPr>
          <a:xfrm>
            <a:off x="3429000" y="2647950"/>
            <a:ext cx="2261700" cy="4086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dirty="0" smtClean="0"/>
              <a:t>Strong security</a:t>
            </a:r>
            <a:endParaRPr/>
          </a:p>
        </p:txBody>
      </p:sp>
      <p:sp>
        <p:nvSpPr>
          <p:cNvPr id="240" name="Google Shape;240;p36"/>
          <p:cNvSpPr txBox="1">
            <a:spLocks noGrp="1"/>
          </p:cNvSpPr>
          <p:nvPr>
            <p:ph type="subTitle" idx="5"/>
          </p:nvPr>
        </p:nvSpPr>
        <p:spPr>
          <a:xfrm>
            <a:off x="6094200" y="2571750"/>
            <a:ext cx="2261700" cy="5334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dirty="0" smtClean="0"/>
              <a:t>Cleanliness</a:t>
            </a:r>
            <a:endParaRPr/>
          </a:p>
        </p:txBody>
      </p:sp>
      <p:sp>
        <p:nvSpPr>
          <p:cNvPr id="242" name="Google Shape;242;p36"/>
          <p:cNvSpPr/>
          <p:nvPr/>
        </p:nvSpPr>
        <p:spPr>
          <a:xfrm>
            <a:off x="4361596" y="1969176"/>
            <a:ext cx="420796" cy="419677"/>
          </a:xfrm>
          <a:custGeom>
            <a:avLst/>
            <a:gdLst/>
            <a:ahLst/>
            <a:cxnLst/>
            <a:rect l="l" t="t" r="r" b="b"/>
            <a:pathLst>
              <a:path w="11658" h="11627" extrusionOk="0">
                <a:moveTo>
                  <a:pt x="6806" y="2017"/>
                </a:moveTo>
                <a:lnTo>
                  <a:pt x="6806" y="2773"/>
                </a:lnTo>
                <a:lnTo>
                  <a:pt x="4758" y="2773"/>
                </a:lnTo>
                <a:lnTo>
                  <a:pt x="4758" y="2017"/>
                </a:lnTo>
                <a:close/>
                <a:moveTo>
                  <a:pt x="7152" y="694"/>
                </a:moveTo>
                <a:cubicBezTo>
                  <a:pt x="7688" y="694"/>
                  <a:pt x="8192" y="1167"/>
                  <a:pt x="8192" y="1702"/>
                </a:cubicBezTo>
                <a:lnTo>
                  <a:pt x="8192" y="2773"/>
                </a:lnTo>
                <a:lnTo>
                  <a:pt x="7499" y="2773"/>
                </a:lnTo>
                <a:lnTo>
                  <a:pt x="7499" y="1702"/>
                </a:lnTo>
                <a:cubicBezTo>
                  <a:pt x="7499" y="1513"/>
                  <a:pt x="7341" y="1356"/>
                  <a:pt x="7152" y="1356"/>
                </a:cubicBezTo>
                <a:lnTo>
                  <a:pt x="4411" y="1356"/>
                </a:lnTo>
                <a:cubicBezTo>
                  <a:pt x="4191" y="1356"/>
                  <a:pt x="4033" y="1513"/>
                  <a:pt x="4033" y="1702"/>
                </a:cubicBezTo>
                <a:lnTo>
                  <a:pt x="4033" y="2773"/>
                </a:lnTo>
                <a:lnTo>
                  <a:pt x="3371" y="2773"/>
                </a:lnTo>
                <a:lnTo>
                  <a:pt x="3371" y="1702"/>
                </a:lnTo>
                <a:cubicBezTo>
                  <a:pt x="3371" y="1167"/>
                  <a:pt x="3844" y="694"/>
                  <a:pt x="4411" y="694"/>
                </a:cubicBezTo>
                <a:close/>
                <a:moveTo>
                  <a:pt x="10618" y="3498"/>
                </a:moveTo>
                <a:cubicBezTo>
                  <a:pt x="10807" y="3498"/>
                  <a:pt x="10964" y="3656"/>
                  <a:pt x="10964" y="3845"/>
                </a:cubicBezTo>
                <a:lnTo>
                  <a:pt x="10964" y="5010"/>
                </a:lnTo>
                <a:cubicBezTo>
                  <a:pt x="9546" y="6239"/>
                  <a:pt x="7688" y="6901"/>
                  <a:pt x="5766" y="6901"/>
                </a:cubicBezTo>
                <a:cubicBezTo>
                  <a:pt x="3876" y="6901"/>
                  <a:pt x="2080" y="6239"/>
                  <a:pt x="662" y="5010"/>
                </a:cubicBezTo>
                <a:lnTo>
                  <a:pt x="662" y="3971"/>
                </a:lnTo>
                <a:cubicBezTo>
                  <a:pt x="662" y="3687"/>
                  <a:pt x="851" y="3498"/>
                  <a:pt x="1135" y="3498"/>
                </a:cubicBezTo>
                <a:close/>
                <a:moveTo>
                  <a:pt x="6806" y="7531"/>
                </a:moveTo>
                <a:lnTo>
                  <a:pt x="6806" y="7940"/>
                </a:lnTo>
                <a:cubicBezTo>
                  <a:pt x="6806" y="8129"/>
                  <a:pt x="6648" y="8287"/>
                  <a:pt x="6459" y="8287"/>
                </a:cubicBezTo>
                <a:lnTo>
                  <a:pt x="5073" y="8287"/>
                </a:lnTo>
                <a:cubicBezTo>
                  <a:pt x="4884" y="8287"/>
                  <a:pt x="4726" y="8129"/>
                  <a:pt x="4726" y="7940"/>
                </a:cubicBezTo>
                <a:lnTo>
                  <a:pt x="4726" y="7531"/>
                </a:lnTo>
                <a:lnTo>
                  <a:pt x="4758" y="7531"/>
                </a:lnTo>
                <a:cubicBezTo>
                  <a:pt x="5104" y="7594"/>
                  <a:pt x="5419" y="7625"/>
                  <a:pt x="5766" y="7625"/>
                </a:cubicBezTo>
                <a:cubicBezTo>
                  <a:pt x="6112" y="7625"/>
                  <a:pt x="6427" y="7594"/>
                  <a:pt x="6806" y="7531"/>
                </a:cubicBezTo>
                <a:close/>
                <a:moveTo>
                  <a:pt x="10964" y="5892"/>
                </a:moveTo>
                <a:lnTo>
                  <a:pt x="10964" y="9988"/>
                </a:lnTo>
                <a:cubicBezTo>
                  <a:pt x="10964" y="10524"/>
                  <a:pt x="10492" y="10996"/>
                  <a:pt x="9956" y="10996"/>
                </a:cubicBezTo>
                <a:lnTo>
                  <a:pt x="1670" y="10996"/>
                </a:lnTo>
                <a:cubicBezTo>
                  <a:pt x="1135" y="10996"/>
                  <a:pt x="662" y="10524"/>
                  <a:pt x="662" y="9988"/>
                </a:cubicBezTo>
                <a:lnTo>
                  <a:pt x="662" y="5892"/>
                </a:lnTo>
                <a:cubicBezTo>
                  <a:pt x="1670" y="6649"/>
                  <a:pt x="2804" y="7184"/>
                  <a:pt x="4065" y="7436"/>
                </a:cubicBezTo>
                <a:lnTo>
                  <a:pt x="4065" y="7940"/>
                </a:lnTo>
                <a:cubicBezTo>
                  <a:pt x="4065" y="8476"/>
                  <a:pt x="4537" y="8948"/>
                  <a:pt x="5104" y="8948"/>
                </a:cubicBezTo>
                <a:lnTo>
                  <a:pt x="6490" y="8948"/>
                </a:lnTo>
                <a:cubicBezTo>
                  <a:pt x="7026" y="8948"/>
                  <a:pt x="7499" y="8476"/>
                  <a:pt x="7499" y="7940"/>
                </a:cubicBezTo>
                <a:lnTo>
                  <a:pt x="7499" y="7436"/>
                </a:lnTo>
                <a:cubicBezTo>
                  <a:pt x="7971" y="7342"/>
                  <a:pt x="8444" y="7184"/>
                  <a:pt x="8916" y="7027"/>
                </a:cubicBezTo>
                <a:cubicBezTo>
                  <a:pt x="9672" y="6743"/>
                  <a:pt x="10334" y="6365"/>
                  <a:pt x="10964" y="5892"/>
                </a:cubicBezTo>
                <a:close/>
                <a:moveTo>
                  <a:pt x="4411" y="1"/>
                </a:moveTo>
                <a:cubicBezTo>
                  <a:pt x="3466" y="1"/>
                  <a:pt x="2710" y="757"/>
                  <a:pt x="2710" y="1702"/>
                </a:cubicBezTo>
                <a:lnTo>
                  <a:pt x="2710" y="2773"/>
                </a:lnTo>
                <a:lnTo>
                  <a:pt x="1135" y="2773"/>
                </a:lnTo>
                <a:cubicBezTo>
                  <a:pt x="505" y="2773"/>
                  <a:pt x="0" y="3277"/>
                  <a:pt x="0" y="3908"/>
                </a:cubicBezTo>
                <a:lnTo>
                  <a:pt x="0" y="9957"/>
                </a:lnTo>
                <a:cubicBezTo>
                  <a:pt x="0" y="10902"/>
                  <a:pt x="725" y="11626"/>
                  <a:pt x="1670" y="11626"/>
                </a:cubicBezTo>
                <a:lnTo>
                  <a:pt x="9956" y="11626"/>
                </a:lnTo>
                <a:cubicBezTo>
                  <a:pt x="10901" y="11626"/>
                  <a:pt x="11657" y="10902"/>
                  <a:pt x="11657" y="9957"/>
                </a:cubicBezTo>
                <a:lnTo>
                  <a:pt x="11657" y="3813"/>
                </a:lnTo>
                <a:cubicBezTo>
                  <a:pt x="11626" y="3246"/>
                  <a:pt x="11153" y="2773"/>
                  <a:pt x="10618" y="2773"/>
                </a:cubicBezTo>
                <a:lnTo>
                  <a:pt x="8853" y="2773"/>
                </a:lnTo>
                <a:lnTo>
                  <a:pt x="8853" y="1702"/>
                </a:lnTo>
                <a:cubicBezTo>
                  <a:pt x="8853" y="757"/>
                  <a:pt x="8097" y="1"/>
                  <a:pt x="715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36"/>
          <p:cNvSpPr/>
          <p:nvPr/>
        </p:nvSpPr>
        <p:spPr>
          <a:xfrm>
            <a:off x="1706286" y="1967624"/>
            <a:ext cx="425343" cy="422781"/>
          </a:xfrm>
          <a:custGeom>
            <a:avLst/>
            <a:gdLst/>
            <a:ahLst/>
            <a:cxnLst/>
            <a:rect l="l" t="t" r="r" b="b"/>
            <a:pathLst>
              <a:path w="11784" h="11713" extrusionOk="0">
                <a:moveTo>
                  <a:pt x="5136" y="4128"/>
                </a:moveTo>
                <a:cubicBezTo>
                  <a:pt x="5671" y="4128"/>
                  <a:pt x="6112" y="4569"/>
                  <a:pt x="6144" y="5136"/>
                </a:cubicBezTo>
                <a:lnTo>
                  <a:pt x="5230" y="4853"/>
                </a:lnTo>
                <a:cubicBezTo>
                  <a:pt x="5198" y="4839"/>
                  <a:pt x="5165" y="4832"/>
                  <a:pt x="5131" y="4832"/>
                </a:cubicBezTo>
                <a:cubicBezTo>
                  <a:pt x="4934" y="4832"/>
                  <a:pt x="4735" y="5052"/>
                  <a:pt x="4789" y="5294"/>
                </a:cubicBezTo>
                <a:lnTo>
                  <a:pt x="5073" y="6239"/>
                </a:lnTo>
                <a:cubicBezTo>
                  <a:pt x="4537" y="6176"/>
                  <a:pt x="4096" y="5703"/>
                  <a:pt x="4096" y="5168"/>
                </a:cubicBezTo>
                <a:cubicBezTo>
                  <a:pt x="4096" y="4601"/>
                  <a:pt x="4569" y="4128"/>
                  <a:pt x="5136" y="4128"/>
                </a:cubicBezTo>
                <a:close/>
                <a:moveTo>
                  <a:pt x="5199" y="2364"/>
                </a:moveTo>
                <a:cubicBezTo>
                  <a:pt x="6680" y="2364"/>
                  <a:pt x="7940" y="3592"/>
                  <a:pt x="7940" y="5136"/>
                </a:cubicBezTo>
                <a:cubicBezTo>
                  <a:pt x="7940" y="5294"/>
                  <a:pt x="7940" y="5388"/>
                  <a:pt x="7908" y="5546"/>
                </a:cubicBezTo>
                <a:lnTo>
                  <a:pt x="6932" y="5294"/>
                </a:lnTo>
                <a:lnTo>
                  <a:pt x="6932" y="5136"/>
                </a:lnTo>
                <a:cubicBezTo>
                  <a:pt x="6806" y="4223"/>
                  <a:pt x="6049" y="3466"/>
                  <a:pt x="5104" y="3466"/>
                </a:cubicBezTo>
                <a:cubicBezTo>
                  <a:pt x="4159" y="3466"/>
                  <a:pt x="3435" y="4223"/>
                  <a:pt x="3435" y="5168"/>
                </a:cubicBezTo>
                <a:cubicBezTo>
                  <a:pt x="3435" y="5609"/>
                  <a:pt x="3624" y="6081"/>
                  <a:pt x="3939" y="6396"/>
                </a:cubicBezTo>
                <a:cubicBezTo>
                  <a:pt x="4254" y="6743"/>
                  <a:pt x="4695" y="6900"/>
                  <a:pt x="5167" y="6900"/>
                </a:cubicBezTo>
                <a:lnTo>
                  <a:pt x="5325" y="6900"/>
                </a:lnTo>
                <a:lnTo>
                  <a:pt x="5577" y="7877"/>
                </a:lnTo>
                <a:cubicBezTo>
                  <a:pt x="5482" y="7909"/>
                  <a:pt x="5325" y="7909"/>
                  <a:pt x="5199" y="7909"/>
                </a:cubicBezTo>
                <a:cubicBezTo>
                  <a:pt x="3687" y="7909"/>
                  <a:pt x="2426" y="6648"/>
                  <a:pt x="2426" y="5136"/>
                </a:cubicBezTo>
                <a:cubicBezTo>
                  <a:pt x="2426" y="3624"/>
                  <a:pt x="3655" y="2364"/>
                  <a:pt x="5199" y="2364"/>
                </a:cubicBezTo>
                <a:close/>
                <a:moveTo>
                  <a:pt x="5167" y="726"/>
                </a:moveTo>
                <a:cubicBezTo>
                  <a:pt x="7940" y="726"/>
                  <a:pt x="10051" y="3277"/>
                  <a:pt x="9515" y="6018"/>
                </a:cubicBezTo>
                <a:lnTo>
                  <a:pt x="8507" y="5766"/>
                </a:lnTo>
                <a:cubicBezTo>
                  <a:pt x="8538" y="5546"/>
                  <a:pt x="8538" y="5357"/>
                  <a:pt x="8538" y="5136"/>
                </a:cubicBezTo>
                <a:cubicBezTo>
                  <a:pt x="8538" y="3246"/>
                  <a:pt x="7026" y="1702"/>
                  <a:pt x="5104" y="1702"/>
                </a:cubicBezTo>
                <a:cubicBezTo>
                  <a:pt x="3214" y="1702"/>
                  <a:pt x="1702" y="3246"/>
                  <a:pt x="1702" y="5136"/>
                </a:cubicBezTo>
                <a:cubicBezTo>
                  <a:pt x="1702" y="7027"/>
                  <a:pt x="3214" y="8602"/>
                  <a:pt x="5104" y="8602"/>
                </a:cubicBezTo>
                <a:cubicBezTo>
                  <a:pt x="5325" y="8602"/>
                  <a:pt x="5514" y="8602"/>
                  <a:pt x="5703" y="8539"/>
                </a:cubicBezTo>
                <a:lnTo>
                  <a:pt x="5986" y="9578"/>
                </a:lnTo>
                <a:cubicBezTo>
                  <a:pt x="5695" y="9636"/>
                  <a:pt x="5405" y="9664"/>
                  <a:pt x="5119" y="9664"/>
                </a:cubicBezTo>
                <a:cubicBezTo>
                  <a:pt x="2751" y="9664"/>
                  <a:pt x="694" y="7758"/>
                  <a:pt x="694" y="5199"/>
                </a:cubicBezTo>
                <a:cubicBezTo>
                  <a:pt x="694" y="2679"/>
                  <a:pt x="2773" y="726"/>
                  <a:pt x="5167" y="726"/>
                </a:cubicBezTo>
                <a:close/>
                <a:moveTo>
                  <a:pt x="5671" y="5672"/>
                </a:moveTo>
                <a:lnTo>
                  <a:pt x="5671" y="5672"/>
                </a:lnTo>
                <a:cubicBezTo>
                  <a:pt x="10240" y="6964"/>
                  <a:pt x="9578" y="6774"/>
                  <a:pt x="9704" y="6806"/>
                </a:cubicBezTo>
                <a:lnTo>
                  <a:pt x="8853" y="7373"/>
                </a:lnTo>
                <a:cubicBezTo>
                  <a:pt x="8664" y="7499"/>
                  <a:pt x="8664" y="7751"/>
                  <a:pt x="8822" y="7877"/>
                </a:cubicBezTo>
                <a:lnTo>
                  <a:pt x="10964" y="9956"/>
                </a:lnTo>
                <a:cubicBezTo>
                  <a:pt x="11027" y="10114"/>
                  <a:pt x="11027" y="10335"/>
                  <a:pt x="10901" y="10492"/>
                </a:cubicBezTo>
                <a:lnTo>
                  <a:pt x="10429" y="10965"/>
                </a:lnTo>
                <a:cubicBezTo>
                  <a:pt x="10366" y="11012"/>
                  <a:pt x="10279" y="11035"/>
                  <a:pt x="10192" y="11035"/>
                </a:cubicBezTo>
                <a:cubicBezTo>
                  <a:pt x="10106" y="11035"/>
                  <a:pt x="10019" y="11012"/>
                  <a:pt x="9956" y="10965"/>
                </a:cubicBezTo>
                <a:lnTo>
                  <a:pt x="7845" y="8854"/>
                </a:lnTo>
                <a:cubicBezTo>
                  <a:pt x="7777" y="8786"/>
                  <a:pt x="7691" y="8753"/>
                  <a:pt x="7606" y="8753"/>
                </a:cubicBezTo>
                <a:cubicBezTo>
                  <a:pt x="7493" y="8753"/>
                  <a:pt x="7381" y="8809"/>
                  <a:pt x="7310" y="8917"/>
                </a:cubicBezTo>
                <a:cubicBezTo>
                  <a:pt x="7247" y="8980"/>
                  <a:pt x="6806" y="9641"/>
                  <a:pt x="6774" y="9736"/>
                </a:cubicBezTo>
                <a:cubicBezTo>
                  <a:pt x="6680" y="9484"/>
                  <a:pt x="5703" y="5861"/>
                  <a:pt x="5671" y="5672"/>
                </a:cubicBezTo>
                <a:close/>
                <a:moveTo>
                  <a:pt x="5104" y="1"/>
                </a:moveTo>
                <a:cubicBezTo>
                  <a:pt x="2363" y="1"/>
                  <a:pt x="0" y="2238"/>
                  <a:pt x="0" y="5168"/>
                </a:cubicBezTo>
                <a:cubicBezTo>
                  <a:pt x="0" y="8066"/>
                  <a:pt x="2332" y="10303"/>
                  <a:pt x="5104" y="10303"/>
                </a:cubicBezTo>
                <a:cubicBezTo>
                  <a:pt x="5482" y="10303"/>
                  <a:pt x="5797" y="10272"/>
                  <a:pt x="6144" y="10208"/>
                </a:cubicBezTo>
                <a:lnTo>
                  <a:pt x="6270" y="10587"/>
                </a:lnTo>
                <a:cubicBezTo>
                  <a:pt x="6307" y="10755"/>
                  <a:pt x="6444" y="10845"/>
                  <a:pt x="6596" y="10845"/>
                </a:cubicBezTo>
                <a:cubicBezTo>
                  <a:pt x="6700" y="10845"/>
                  <a:pt x="6810" y="10802"/>
                  <a:pt x="6900" y="10713"/>
                </a:cubicBezTo>
                <a:lnTo>
                  <a:pt x="7625" y="9610"/>
                </a:lnTo>
                <a:lnTo>
                  <a:pt x="9483" y="11406"/>
                </a:lnTo>
                <a:cubicBezTo>
                  <a:pt x="9688" y="11610"/>
                  <a:pt x="9956" y="11713"/>
                  <a:pt x="10220" y="11713"/>
                </a:cubicBezTo>
                <a:cubicBezTo>
                  <a:pt x="10484" y="11713"/>
                  <a:pt x="10744" y="11610"/>
                  <a:pt x="10933" y="11406"/>
                </a:cubicBezTo>
                <a:lnTo>
                  <a:pt x="11405" y="10933"/>
                </a:lnTo>
                <a:cubicBezTo>
                  <a:pt x="11783" y="10555"/>
                  <a:pt x="11783" y="9893"/>
                  <a:pt x="11374" y="9484"/>
                </a:cubicBezTo>
                <a:lnTo>
                  <a:pt x="9515" y="7720"/>
                </a:lnTo>
                <a:lnTo>
                  <a:pt x="10618" y="6964"/>
                </a:lnTo>
                <a:cubicBezTo>
                  <a:pt x="10870" y="6806"/>
                  <a:pt x="10838" y="6428"/>
                  <a:pt x="10555" y="6333"/>
                </a:cubicBezTo>
                <a:lnTo>
                  <a:pt x="10145" y="6239"/>
                </a:lnTo>
                <a:cubicBezTo>
                  <a:pt x="10303" y="5483"/>
                  <a:pt x="10271" y="4695"/>
                  <a:pt x="10082" y="3908"/>
                </a:cubicBezTo>
                <a:cubicBezTo>
                  <a:pt x="9483" y="1576"/>
                  <a:pt x="7436" y="1"/>
                  <a:pt x="51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4" name="Google Shape;244;p36"/>
          <p:cNvGrpSpPr/>
          <p:nvPr/>
        </p:nvGrpSpPr>
        <p:grpSpPr>
          <a:xfrm>
            <a:off x="7012381" y="1966917"/>
            <a:ext cx="425343" cy="424188"/>
            <a:chOff x="-3854375" y="2405000"/>
            <a:chExt cx="294600" cy="293800"/>
          </a:xfrm>
        </p:grpSpPr>
        <p:sp>
          <p:nvSpPr>
            <p:cNvPr id="245" name="Google Shape;245;p36"/>
            <p:cNvSpPr/>
            <p:nvPr/>
          </p:nvSpPr>
          <p:spPr>
            <a:xfrm>
              <a:off x="-3854375" y="2405000"/>
              <a:ext cx="294600" cy="293800"/>
            </a:xfrm>
            <a:custGeom>
              <a:avLst/>
              <a:gdLst/>
              <a:ahLst/>
              <a:cxnLst/>
              <a:rect l="l" t="t" r="r" b="b"/>
              <a:pathLst>
                <a:path w="11784" h="11752" extrusionOk="0">
                  <a:moveTo>
                    <a:pt x="6994" y="694"/>
                  </a:moveTo>
                  <a:lnTo>
                    <a:pt x="6994" y="1103"/>
                  </a:lnTo>
                  <a:cubicBezTo>
                    <a:pt x="6994" y="1261"/>
                    <a:pt x="7120" y="1387"/>
                    <a:pt x="7278" y="1418"/>
                  </a:cubicBezTo>
                  <a:cubicBezTo>
                    <a:pt x="7467" y="1481"/>
                    <a:pt x="7719" y="1576"/>
                    <a:pt x="7908" y="1702"/>
                  </a:cubicBezTo>
                  <a:cubicBezTo>
                    <a:pt x="7954" y="1736"/>
                    <a:pt x="8009" y="1750"/>
                    <a:pt x="8066" y="1750"/>
                  </a:cubicBezTo>
                  <a:cubicBezTo>
                    <a:pt x="8164" y="1750"/>
                    <a:pt x="8269" y="1710"/>
                    <a:pt x="8349" y="1670"/>
                  </a:cubicBezTo>
                  <a:lnTo>
                    <a:pt x="8664" y="1355"/>
                  </a:lnTo>
                  <a:lnTo>
                    <a:pt x="9137" y="1828"/>
                  </a:lnTo>
                  <a:lnTo>
                    <a:pt x="8822" y="2143"/>
                  </a:lnTo>
                  <a:cubicBezTo>
                    <a:pt x="8696" y="2269"/>
                    <a:pt x="8696" y="2426"/>
                    <a:pt x="8759" y="2584"/>
                  </a:cubicBezTo>
                  <a:cubicBezTo>
                    <a:pt x="8885" y="2773"/>
                    <a:pt x="8979" y="2962"/>
                    <a:pt x="9042" y="3214"/>
                  </a:cubicBezTo>
                  <a:cubicBezTo>
                    <a:pt x="9074" y="3372"/>
                    <a:pt x="9200" y="3466"/>
                    <a:pt x="9357" y="3466"/>
                  </a:cubicBezTo>
                  <a:lnTo>
                    <a:pt x="9798" y="3466"/>
                  </a:lnTo>
                  <a:lnTo>
                    <a:pt x="9798" y="4159"/>
                  </a:lnTo>
                  <a:lnTo>
                    <a:pt x="9357" y="4159"/>
                  </a:lnTo>
                  <a:cubicBezTo>
                    <a:pt x="9200" y="4159"/>
                    <a:pt x="9074" y="4222"/>
                    <a:pt x="9042" y="4380"/>
                  </a:cubicBezTo>
                  <a:cubicBezTo>
                    <a:pt x="9011" y="4569"/>
                    <a:pt x="8885" y="4821"/>
                    <a:pt x="8759" y="5010"/>
                  </a:cubicBezTo>
                  <a:cubicBezTo>
                    <a:pt x="8696" y="5136"/>
                    <a:pt x="8727" y="5325"/>
                    <a:pt x="8822" y="5451"/>
                  </a:cubicBezTo>
                  <a:lnTo>
                    <a:pt x="9137" y="5766"/>
                  </a:lnTo>
                  <a:lnTo>
                    <a:pt x="8664" y="6238"/>
                  </a:lnTo>
                  <a:lnTo>
                    <a:pt x="8349" y="5923"/>
                  </a:lnTo>
                  <a:cubicBezTo>
                    <a:pt x="8275" y="5850"/>
                    <a:pt x="8191" y="5819"/>
                    <a:pt x="8101" y="5819"/>
                  </a:cubicBezTo>
                  <a:cubicBezTo>
                    <a:pt x="8038" y="5819"/>
                    <a:pt x="7973" y="5834"/>
                    <a:pt x="7908" y="5860"/>
                  </a:cubicBezTo>
                  <a:cubicBezTo>
                    <a:pt x="7719" y="5986"/>
                    <a:pt x="7498" y="6081"/>
                    <a:pt x="7278" y="6144"/>
                  </a:cubicBezTo>
                  <a:cubicBezTo>
                    <a:pt x="7120" y="6175"/>
                    <a:pt x="6994" y="6301"/>
                    <a:pt x="6994" y="6459"/>
                  </a:cubicBezTo>
                  <a:lnTo>
                    <a:pt x="6994" y="6900"/>
                  </a:lnTo>
                  <a:lnTo>
                    <a:pt x="6333" y="6900"/>
                  </a:lnTo>
                  <a:lnTo>
                    <a:pt x="6333" y="6459"/>
                  </a:lnTo>
                  <a:cubicBezTo>
                    <a:pt x="6333" y="6301"/>
                    <a:pt x="6207" y="6207"/>
                    <a:pt x="6049" y="6144"/>
                  </a:cubicBezTo>
                  <a:cubicBezTo>
                    <a:pt x="5860" y="6112"/>
                    <a:pt x="5608" y="5986"/>
                    <a:pt x="5419" y="5860"/>
                  </a:cubicBezTo>
                  <a:cubicBezTo>
                    <a:pt x="5374" y="5838"/>
                    <a:pt x="5322" y="5828"/>
                    <a:pt x="5267" y="5828"/>
                  </a:cubicBezTo>
                  <a:cubicBezTo>
                    <a:pt x="5167" y="5828"/>
                    <a:pt x="5059" y="5862"/>
                    <a:pt x="4978" y="5923"/>
                  </a:cubicBezTo>
                  <a:lnTo>
                    <a:pt x="4663" y="6238"/>
                  </a:lnTo>
                  <a:lnTo>
                    <a:pt x="4190" y="5766"/>
                  </a:lnTo>
                  <a:lnTo>
                    <a:pt x="4505" y="5451"/>
                  </a:lnTo>
                  <a:cubicBezTo>
                    <a:pt x="4631" y="5325"/>
                    <a:pt x="4631" y="5167"/>
                    <a:pt x="4568" y="5010"/>
                  </a:cubicBezTo>
                  <a:cubicBezTo>
                    <a:pt x="4442" y="4821"/>
                    <a:pt x="4348" y="4632"/>
                    <a:pt x="4285" y="4380"/>
                  </a:cubicBezTo>
                  <a:cubicBezTo>
                    <a:pt x="4253" y="4254"/>
                    <a:pt x="4127" y="4159"/>
                    <a:pt x="4001" y="4159"/>
                  </a:cubicBezTo>
                  <a:lnTo>
                    <a:pt x="3529" y="4159"/>
                  </a:lnTo>
                  <a:lnTo>
                    <a:pt x="3529" y="3466"/>
                  </a:lnTo>
                  <a:lnTo>
                    <a:pt x="3970" y="3466"/>
                  </a:lnTo>
                  <a:cubicBezTo>
                    <a:pt x="4127" y="3466"/>
                    <a:pt x="4253" y="3372"/>
                    <a:pt x="4285" y="3214"/>
                  </a:cubicBezTo>
                  <a:cubicBezTo>
                    <a:pt x="4316" y="2993"/>
                    <a:pt x="4442" y="2773"/>
                    <a:pt x="4568" y="2584"/>
                  </a:cubicBezTo>
                  <a:cubicBezTo>
                    <a:pt x="4631" y="2458"/>
                    <a:pt x="4600" y="2269"/>
                    <a:pt x="4505" y="2143"/>
                  </a:cubicBezTo>
                  <a:lnTo>
                    <a:pt x="4190" y="1828"/>
                  </a:lnTo>
                  <a:lnTo>
                    <a:pt x="4663" y="1355"/>
                  </a:lnTo>
                  <a:lnTo>
                    <a:pt x="4978" y="1670"/>
                  </a:lnTo>
                  <a:cubicBezTo>
                    <a:pt x="5046" y="1738"/>
                    <a:pt x="5122" y="1769"/>
                    <a:pt x="5203" y="1769"/>
                  </a:cubicBezTo>
                  <a:cubicBezTo>
                    <a:pt x="5273" y="1769"/>
                    <a:pt x="5346" y="1746"/>
                    <a:pt x="5419" y="1702"/>
                  </a:cubicBezTo>
                  <a:cubicBezTo>
                    <a:pt x="5608" y="1576"/>
                    <a:pt x="5829" y="1513"/>
                    <a:pt x="6049" y="1418"/>
                  </a:cubicBezTo>
                  <a:cubicBezTo>
                    <a:pt x="6207" y="1387"/>
                    <a:pt x="6333" y="1261"/>
                    <a:pt x="6333" y="1103"/>
                  </a:cubicBezTo>
                  <a:lnTo>
                    <a:pt x="6333" y="694"/>
                  </a:lnTo>
                  <a:close/>
                  <a:moveTo>
                    <a:pt x="10964" y="4821"/>
                  </a:moveTo>
                  <a:lnTo>
                    <a:pt x="9830" y="8255"/>
                  </a:lnTo>
                  <a:lnTo>
                    <a:pt x="2773" y="8255"/>
                  </a:lnTo>
                  <a:lnTo>
                    <a:pt x="2143" y="4821"/>
                  </a:lnTo>
                  <a:lnTo>
                    <a:pt x="3686" y="4821"/>
                  </a:lnTo>
                  <a:cubicBezTo>
                    <a:pt x="3718" y="4947"/>
                    <a:pt x="3781" y="5010"/>
                    <a:pt x="3812" y="5136"/>
                  </a:cubicBezTo>
                  <a:lnTo>
                    <a:pt x="3466" y="5482"/>
                  </a:lnTo>
                  <a:cubicBezTo>
                    <a:pt x="3340" y="5608"/>
                    <a:pt x="3340" y="5829"/>
                    <a:pt x="3466" y="5955"/>
                  </a:cubicBezTo>
                  <a:lnTo>
                    <a:pt x="4442" y="6932"/>
                  </a:lnTo>
                  <a:cubicBezTo>
                    <a:pt x="4505" y="6995"/>
                    <a:pt x="4592" y="7026"/>
                    <a:pt x="4679" y="7026"/>
                  </a:cubicBezTo>
                  <a:cubicBezTo>
                    <a:pt x="4765" y="7026"/>
                    <a:pt x="4852" y="6995"/>
                    <a:pt x="4915" y="6932"/>
                  </a:cubicBezTo>
                  <a:lnTo>
                    <a:pt x="5262" y="6585"/>
                  </a:lnTo>
                  <a:cubicBezTo>
                    <a:pt x="5356" y="6617"/>
                    <a:pt x="5451" y="6680"/>
                    <a:pt x="5577" y="6711"/>
                  </a:cubicBezTo>
                  <a:lnTo>
                    <a:pt x="5577" y="7215"/>
                  </a:lnTo>
                  <a:cubicBezTo>
                    <a:pt x="5577" y="7404"/>
                    <a:pt x="5734" y="7562"/>
                    <a:pt x="5923" y="7562"/>
                  </a:cubicBezTo>
                  <a:lnTo>
                    <a:pt x="7309" y="7562"/>
                  </a:lnTo>
                  <a:cubicBezTo>
                    <a:pt x="7498" y="7562"/>
                    <a:pt x="7656" y="7404"/>
                    <a:pt x="7656" y="7215"/>
                  </a:cubicBezTo>
                  <a:lnTo>
                    <a:pt x="7656" y="6711"/>
                  </a:lnTo>
                  <a:cubicBezTo>
                    <a:pt x="7782" y="6680"/>
                    <a:pt x="7876" y="6617"/>
                    <a:pt x="7971" y="6585"/>
                  </a:cubicBezTo>
                  <a:lnTo>
                    <a:pt x="8349" y="6932"/>
                  </a:lnTo>
                  <a:cubicBezTo>
                    <a:pt x="8396" y="6995"/>
                    <a:pt x="8483" y="7026"/>
                    <a:pt x="8574" y="7026"/>
                  </a:cubicBezTo>
                  <a:cubicBezTo>
                    <a:pt x="8664" y="7026"/>
                    <a:pt x="8759" y="6995"/>
                    <a:pt x="8822" y="6932"/>
                  </a:cubicBezTo>
                  <a:lnTo>
                    <a:pt x="9798" y="5955"/>
                  </a:lnTo>
                  <a:cubicBezTo>
                    <a:pt x="9924" y="5829"/>
                    <a:pt x="9924" y="5608"/>
                    <a:pt x="9798" y="5482"/>
                  </a:cubicBezTo>
                  <a:lnTo>
                    <a:pt x="9452" y="5136"/>
                  </a:lnTo>
                  <a:cubicBezTo>
                    <a:pt x="9483" y="5041"/>
                    <a:pt x="9515" y="4947"/>
                    <a:pt x="9546" y="4821"/>
                  </a:cubicBezTo>
                  <a:close/>
                  <a:moveTo>
                    <a:pt x="3907" y="10334"/>
                  </a:moveTo>
                  <a:cubicBezTo>
                    <a:pt x="4096" y="10366"/>
                    <a:pt x="4253" y="10523"/>
                    <a:pt x="4253" y="10681"/>
                  </a:cubicBezTo>
                  <a:cubicBezTo>
                    <a:pt x="4253" y="10870"/>
                    <a:pt x="4096" y="11027"/>
                    <a:pt x="3907" y="11027"/>
                  </a:cubicBezTo>
                  <a:cubicBezTo>
                    <a:pt x="3686" y="11027"/>
                    <a:pt x="3529" y="10870"/>
                    <a:pt x="3529" y="10681"/>
                  </a:cubicBezTo>
                  <a:cubicBezTo>
                    <a:pt x="3529" y="10492"/>
                    <a:pt x="3686" y="10334"/>
                    <a:pt x="3907" y="10334"/>
                  </a:cubicBezTo>
                  <a:close/>
                  <a:moveTo>
                    <a:pt x="8664" y="10334"/>
                  </a:moveTo>
                  <a:cubicBezTo>
                    <a:pt x="8853" y="10366"/>
                    <a:pt x="9011" y="10523"/>
                    <a:pt x="9011" y="10681"/>
                  </a:cubicBezTo>
                  <a:cubicBezTo>
                    <a:pt x="9011" y="10870"/>
                    <a:pt x="8853" y="11027"/>
                    <a:pt x="8664" y="11027"/>
                  </a:cubicBezTo>
                  <a:cubicBezTo>
                    <a:pt x="8444" y="11027"/>
                    <a:pt x="8286" y="10870"/>
                    <a:pt x="8286" y="10681"/>
                  </a:cubicBezTo>
                  <a:cubicBezTo>
                    <a:pt x="8286" y="10492"/>
                    <a:pt x="8444" y="10334"/>
                    <a:pt x="8664" y="10334"/>
                  </a:cubicBezTo>
                  <a:close/>
                  <a:moveTo>
                    <a:pt x="5892" y="0"/>
                  </a:moveTo>
                  <a:cubicBezTo>
                    <a:pt x="5703" y="0"/>
                    <a:pt x="5545" y="158"/>
                    <a:pt x="5545" y="379"/>
                  </a:cubicBezTo>
                  <a:lnTo>
                    <a:pt x="5545" y="883"/>
                  </a:lnTo>
                  <a:cubicBezTo>
                    <a:pt x="5419" y="914"/>
                    <a:pt x="5356" y="946"/>
                    <a:pt x="5230" y="1009"/>
                  </a:cubicBezTo>
                  <a:lnTo>
                    <a:pt x="4883" y="631"/>
                  </a:lnTo>
                  <a:cubicBezTo>
                    <a:pt x="4820" y="583"/>
                    <a:pt x="4734" y="560"/>
                    <a:pt x="4647" y="560"/>
                  </a:cubicBezTo>
                  <a:cubicBezTo>
                    <a:pt x="4561" y="560"/>
                    <a:pt x="4474" y="583"/>
                    <a:pt x="4411" y="631"/>
                  </a:cubicBezTo>
                  <a:lnTo>
                    <a:pt x="3434" y="1639"/>
                  </a:lnTo>
                  <a:cubicBezTo>
                    <a:pt x="3308" y="1733"/>
                    <a:pt x="3308" y="1985"/>
                    <a:pt x="3434" y="2111"/>
                  </a:cubicBezTo>
                  <a:lnTo>
                    <a:pt x="3781" y="2458"/>
                  </a:lnTo>
                  <a:cubicBezTo>
                    <a:pt x="3718" y="2521"/>
                    <a:pt x="3686" y="2647"/>
                    <a:pt x="3655" y="2773"/>
                  </a:cubicBezTo>
                  <a:lnTo>
                    <a:pt x="3151" y="2773"/>
                  </a:lnTo>
                  <a:cubicBezTo>
                    <a:pt x="2930" y="2773"/>
                    <a:pt x="2773" y="2930"/>
                    <a:pt x="2773" y="3119"/>
                  </a:cubicBezTo>
                  <a:lnTo>
                    <a:pt x="2773" y="4159"/>
                  </a:lnTo>
                  <a:lnTo>
                    <a:pt x="1985" y="4159"/>
                  </a:lnTo>
                  <a:lnTo>
                    <a:pt x="1765" y="2930"/>
                  </a:lnTo>
                  <a:cubicBezTo>
                    <a:pt x="1670" y="2458"/>
                    <a:pt x="1197" y="2111"/>
                    <a:pt x="693" y="2111"/>
                  </a:cubicBezTo>
                  <a:lnTo>
                    <a:pt x="347" y="2111"/>
                  </a:lnTo>
                  <a:cubicBezTo>
                    <a:pt x="158" y="2111"/>
                    <a:pt x="0" y="2269"/>
                    <a:pt x="0" y="2458"/>
                  </a:cubicBezTo>
                  <a:cubicBezTo>
                    <a:pt x="0" y="2647"/>
                    <a:pt x="158" y="2804"/>
                    <a:pt x="347" y="2804"/>
                  </a:cubicBezTo>
                  <a:lnTo>
                    <a:pt x="693" y="2804"/>
                  </a:lnTo>
                  <a:cubicBezTo>
                    <a:pt x="882" y="2804"/>
                    <a:pt x="1103" y="2930"/>
                    <a:pt x="1103" y="3088"/>
                  </a:cubicBezTo>
                  <a:lnTo>
                    <a:pt x="2080" y="8570"/>
                  </a:lnTo>
                  <a:cubicBezTo>
                    <a:pt x="1891" y="8759"/>
                    <a:pt x="1765" y="9042"/>
                    <a:pt x="1765" y="9357"/>
                  </a:cubicBezTo>
                  <a:cubicBezTo>
                    <a:pt x="1765" y="9861"/>
                    <a:pt x="2143" y="10366"/>
                    <a:pt x="2867" y="10366"/>
                  </a:cubicBezTo>
                  <a:cubicBezTo>
                    <a:pt x="2836" y="10492"/>
                    <a:pt x="2836" y="10618"/>
                    <a:pt x="2836" y="10712"/>
                  </a:cubicBezTo>
                  <a:cubicBezTo>
                    <a:pt x="2836" y="11279"/>
                    <a:pt x="3308" y="11752"/>
                    <a:pt x="3844" y="11752"/>
                  </a:cubicBezTo>
                  <a:cubicBezTo>
                    <a:pt x="4411" y="11752"/>
                    <a:pt x="4883" y="11279"/>
                    <a:pt x="4883" y="10712"/>
                  </a:cubicBezTo>
                  <a:cubicBezTo>
                    <a:pt x="4883" y="10618"/>
                    <a:pt x="4820" y="10492"/>
                    <a:pt x="4820" y="10366"/>
                  </a:cubicBezTo>
                  <a:lnTo>
                    <a:pt x="7719" y="10366"/>
                  </a:lnTo>
                  <a:cubicBezTo>
                    <a:pt x="7656" y="10492"/>
                    <a:pt x="7656" y="10618"/>
                    <a:pt x="7656" y="10712"/>
                  </a:cubicBezTo>
                  <a:cubicBezTo>
                    <a:pt x="7656" y="11279"/>
                    <a:pt x="8129" y="11752"/>
                    <a:pt x="8696" y="11752"/>
                  </a:cubicBezTo>
                  <a:cubicBezTo>
                    <a:pt x="9231" y="11752"/>
                    <a:pt x="9735" y="11279"/>
                    <a:pt x="9735" y="10712"/>
                  </a:cubicBezTo>
                  <a:cubicBezTo>
                    <a:pt x="9735" y="10618"/>
                    <a:pt x="9672" y="10492"/>
                    <a:pt x="9672" y="10366"/>
                  </a:cubicBezTo>
                  <a:lnTo>
                    <a:pt x="10082" y="10366"/>
                  </a:lnTo>
                  <a:cubicBezTo>
                    <a:pt x="10271" y="10366"/>
                    <a:pt x="10428" y="10208"/>
                    <a:pt x="10428" y="10019"/>
                  </a:cubicBezTo>
                  <a:cubicBezTo>
                    <a:pt x="10428" y="9830"/>
                    <a:pt x="10271" y="9672"/>
                    <a:pt x="10082" y="9672"/>
                  </a:cubicBezTo>
                  <a:lnTo>
                    <a:pt x="2867" y="9672"/>
                  </a:lnTo>
                  <a:cubicBezTo>
                    <a:pt x="2678" y="9672"/>
                    <a:pt x="2521" y="9515"/>
                    <a:pt x="2521" y="9294"/>
                  </a:cubicBezTo>
                  <a:cubicBezTo>
                    <a:pt x="2521" y="9137"/>
                    <a:pt x="2678" y="8948"/>
                    <a:pt x="2867" y="8948"/>
                  </a:cubicBezTo>
                  <a:lnTo>
                    <a:pt x="10082" y="8948"/>
                  </a:lnTo>
                  <a:cubicBezTo>
                    <a:pt x="10239" y="8948"/>
                    <a:pt x="10334" y="8885"/>
                    <a:pt x="10397" y="8727"/>
                  </a:cubicBezTo>
                  <a:lnTo>
                    <a:pt x="11720" y="4663"/>
                  </a:lnTo>
                  <a:cubicBezTo>
                    <a:pt x="11783" y="4537"/>
                    <a:pt x="11720" y="4411"/>
                    <a:pt x="11689" y="4348"/>
                  </a:cubicBezTo>
                  <a:cubicBezTo>
                    <a:pt x="11563" y="4191"/>
                    <a:pt x="11405" y="4191"/>
                    <a:pt x="11279" y="4191"/>
                  </a:cubicBezTo>
                  <a:lnTo>
                    <a:pt x="10397" y="4191"/>
                  </a:lnTo>
                  <a:lnTo>
                    <a:pt x="10397" y="3119"/>
                  </a:lnTo>
                  <a:cubicBezTo>
                    <a:pt x="10397" y="2930"/>
                    <a:pt x="10239" y="2773"/>
                    <a:pt x="10019" y="2773"/>
                  </a:cubicBezTo>
                  <a:lnTo>
                    <a:pt x="9515" y="2773"/>
                  </a:lnTo>
                  <a:cubicBezTo>
                    <a:pt x="9483" y="2647"/>
                    <a:pt x="9452" y="2584"/>
                    <a:pt x="9389" y="2458"/>
                  </a:cubicBezTo>
                  <a:lnTo>
                    <a:pt x="9767" y="2080"/>
                  </a:lnTo>
                  <a:cubicBezTo>
                    <a:pt x="9861" y="1985"/>
                    <a:pt x="9861" y="1733"/>
                    <a:pt x="9767" y="1607"/>
                  </a:cubicBezTo>
                  <a:lnTo>
                    <a:pt x="8759" y="631"/>
                  </a:lnTo>
                  <a:cubicBezTo>
                    <a:pt x="8711" y="568"/>
                    <a:pt x="8625" y="536"/>
                    <a:pt x="8534" y="536"/>
                  </a:cubicBezTo>
                  <a:cubicBezTo>
                    <a:pt x="8444" y="536"/>
                    <a:pt x="8349" y="568"/>
                    <a:pt x="8286" y="631"/>
                  </a:cubicBezTo>
                  <a:lnTo>
                    <a:pt x="7939" y="1009"/>
                  </a:lnTo>
                  <a:cubicBezTo>
                    <a:pt x="7876" y="946"/>
                    <a:pt x="7750" y="914"/>
                    <a:pt x="7624" y="883"/>
                  </a:cubicBezTo>
                  <a:lnTo>
                    <a:pt x="7624" y="379"/>
                  </a:lnTo>
                  <a:cubicBezTo>
                    <a:pt x="7624" y="158"/>
                    <a:pt x="7467" y="0"/>
                    <a:pt x="727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36"/>
            <p:cNvSpPr/>
            <p:nvPr/>
          </p:nvSpPr>
          <p:spPr>
            <a:xfrm>
              <a:off x="-3731500" y="2458550"/>
              <a:ext cx="84300" cy="84300"/>
            </a:xfrm>
            <a:custGeom>
              <a:avLst/>
              <a:gdLst/>
              <a:ahLst/>
              <a:cxnLst/>
              <a:rect l="l" t="t" r="r" b="b"/>
              <a:pathLst>
                <a:path w="3372" h="3372" extrusionOk="0">
                  <a:moveTo>
                    <a:pt x="1701" y="631"/>
                  </a:moveTo>
                  <a:cubicBezTo>
                    <a:pt x="2237" y="631"/>
                    <a:pt x="2709" y="1103"/>
                    <a:pt x="2709" y="1639"/>
                  </a:cubicBezTo>
                  <a:cubicBezTo>
                    <a:pt x="2709" y="2206"/>
                    <a:pt x="2237" y="2679"/>
                    <a:pt x="1701" y="2679"/>
                  </a:cubicBezTo>
                  <a:cubicBezTo>
                    <a:pt x="1134" y="2679"/>
                    <a:pt x="662" y="2206"/>
                    <a:pt x="662" y="1639"/>
                  </a:cubicBezTo>
                  <a:cubicBezTo>
                    <a:pt x="662" y="1103"/>
                    <a:pt x="1134" y="631"/>
                    <a:pt x="1701" y="631"/>
                  </a:cubicBezTo>
                  <a:close/>
                  <a:moveTo>
                    <a:pt x="1701" y="1"/>
                  </a:moveTo>
                  <a:cubicBezTo>
                    <a:pt x="756" y="1"/>
                    <a:pt x="0" y="725"/>
                    <a:pt x="0" y="1702"/>
                  </a:cubicBezTo>
                  <a:cubicBezTo>
                    <a:pt x="0" y="2647"/>
                    <a:pt x="756" y="3372"/>
                    <a:pt x="1701" y="3372"/>
                  </a:cubicBezTo>
                  <a:cubicBezTo>
                    <a:pt x="2646" y="3372"/>
                    <a:pt x="3371" y="2647"/>
                    <a:pt x="3371" y="1702"/>
                  </a:cubicBezTo>
                  <a:cubicBezTo>
                    <a:pt x="3371" y="725"/>
                    <a:pt x="2646" y="1"/>
                    <a:pt x="17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35"/>
          <p:cNvSpPr txBox="1">
            <a:spLocks noGrp="1"/>
          </p:cNvSpPr>
          <p:nvPr>
            <p:ph type="title"/>
          </p:nvPr>
        </p:nvSpPr>
        <p:spPr>
          <a:xfrm>
            <a:off x="3200400" y="514350"/>
            <a:ext cx="4876800" cy="99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000" dirty="0" smtClean="0"/>
              <a:t>How hotels meet guest expectations</a:t>
            </a:r>
            <a:endParaRPr sz="2000" dirty="0"/>
          </a:p>
        </p:txBody>
      </p:sp>
      <p:graphicFrame>
        <p:nvGraphicFramePr>
          <p:cNvPr id="5" name="Diagram 4"/>
          <p:cNvGraphicFramePr/>
          <p:nvPr>
            <p:extLst>
              <p:ext uri="{D42A27DB-BD31-4B8C-83A1-F6EECF244321}">
                <p14:modId xmlns:p14="http://schemas.microsoft.com/office/powerpoint/2010/main" val="4162526264"/>
              </p:ext>
            </p:extLst>
          </p:nvPr>
        </p:nvGraphicFramePr>
        <p:xfrm>
          <a:off x="2514600" y="1809750"/>
          <a:ext cx="5562600" cy="2743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59"/>
        <p:cNvGrpSpPr/>
        <p:nvPr/>
      </p:nvGrpSpPr>
      <p:grpSpPr>
        <a:xfrm>
          <a:off x="0" y="0"/>
          <a:ext cx="0" cy="0"/>
          <a:chOff x="0" y="0"/>
          <a:chExt cx="0" cy="0"/>
        </a:xfrm>
      </p:grpSpPr>
      <p:sp>
        <p:nvSpPr>
          <p:cNvPr id="460" name="Google Shape;460;p48"/>
          <p:cNvSpPr txBox="1">
            <a:spLocks noGrp="1"/>
          </p:cNvSpPr>
          <p:nvPr>
            <p:ph type="title"/>
          </p:nvPr>
        </p:nvSpPr>
        <p:spPr>
          <a:xfrm>
            <a:off x="713225" y="384048"/>
            <a:ext cx="7717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smtClean="0"/>
              <a:t>Importance of hospitality</a:t>
            </a:r>
            <a:endParaRPr/>
          </a:p>
        </p:txBody>
      </p:sp>
      <p:sp>
        <p:nvSpPr>
          <p:cNvPr id="465" name="Google Shape;465;p48"/>
          <p:cNvSpPr/>
          <p:nvPr/>
        </p:nvSpPr>
        <p:spPr>
          <a:xfrm>
            <a:off x="7520700" y="2051100"/>
            <a:ext cx="1216200" cy="25716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8"/>
          <p:cNvSpPr/>
          <p:nvPr/>
        </p:nvSpPr>
        <p:spPr>
          <a:xfrm>
            <a:off x="6304500" y="0"/>
            <a:ext cx="1216200" cy="2051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3" name="Diagram 2"/>
          <p:cNvGraphicFramePr/>
          <p:nvPr>
            <p:extLst>
              <p:ext uri="{D42A27DB-BD31-4B8C-83A1-F6EECF244321}">
                <p14:modId xmlns:p14="http://schemas.microsoft.com/office/powerpoint/2010/main" val="2861928277"/>
              </p:ext>
            </p:extLst>
          </p:nvPr>
        </p:nvGraphicFramePr>
        <p:xfrm>
          <a:off x="1574913" y="1809750"/>
          <a:ext cx="4267200" cy="2654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54"/>
        <p:cNvGrpSpPr/>
        <p:nvPr/>
      </p:nvGrpSpPr>
      <p:grpSpPr>
        <a:xfrm>
          <a:off x="0" y="0"/>
          <a:ext cx="0" cy="0"/>
          <a:chOff x="0" y="0"/>
          <a:chExt cx="0" cy="0"/>
        </a:xfrm>
      </p:grpSpPr>
      <p:sp>
        <p:nvSpPr>
          <p:cNvPr id="455" name="Google Shape;455;p47"/>
          <p:cNvSpPr txBox="1">
            <a:spLocks noGrp="1"/>
          </p:cNvSpPr>
          <p:nvPr>
            <p:ph type="title"/>
          </p:nvPr>
        </p:nvSpPr>
        <p:spPr>
          <a:xfrm>
            <a:off x="713225" y="1170000"/>
            <a:ext cx="5533200" cy="2803500"/>
          </a:xfrm>
          <a:prstGeom prst="rect">
            <a:avLst/>
          </a:prstGeom>
        </p:spPr>
        <p:txBody>
          <a:bodyPr spcFirstLastPara="1" wrap="square" lIns="91425" tIns="91425" rIns="91425" bIns="91425" anchor="ctr" anchorCtr="0">
            <a:noAutofit/>
          </a:bodyPr>
          <a:lstStyle/>
          <a:p>
            <a:pPr lvl="0" algn="just"/>
            <a:r>
              <a:rPr lang="en-US" sz="2800" dirty="0" smtClean="0">
                <a:latin typeface="Times New Roman" pitchFamily="18" charset="0"/>
                <a:cs typeface="Times New Roman" pitchFamily="18" charset="0"/>
              </a:rPr>
              <a:t>Conclusion  </a:t>
            </a:r>
            <a:r>
              <a:rPr lang="en-US" sz="1200" b="0" dirty="0" smtClean="0">
                <a:latin typeface="Times New Roman" pitchFamily="18" charset="0"/>
                <a:cs typeface="Times New Roman" pitchFamily="18" charset="0"/>
              </a:rPr>
              <a:t/>
            </a:r>
            <a:br>
              <a:rPr lang="en-US" sz="1200" b="0" dirty="0" smtClean="0">
                <a:latin typeface="Times New Roman" pitchFamily="18" charset="0"/>
                <a:cs typeface="Times New Roman" pitchFamily="18" charset="0"/>
              </a:rPr>
            </a:br>
            <a:r>
              <a:rPr lang="en-US" sz="1200" b="0" dirty="0" smtClean="0">
                <a:latin typeface="Times New Roman" pitchFamily="18" charset="0"/>
                <a:cs typeface="Times New Roman" pitchFamily="18" charset="0"/>
              </a:rPr>
              <a:t/>
            </a:r>
            <a:br>
              <a:rPr lang="en-US" sz="1200" b="0" dirty="0" smtClean="0">
                <a:latin typeface="Times New Roman" pitchFamily="18" charset="0"/>
                <a:cs typeface="Times New Roman" pitchFamily="18" charset="0"/>
              </a:rPr>
            </a:br>
            <a:r>
              <a:rPr lang="en-US" sz="1200" b="0" dirty="0" smtClean="0">
                <a:latin typeface="Times New Roman" pitchFamily="18" charset="0"/>
                <a:cs typeface="Times New Roman" pitchFamily="18" charset="0"/>
              </a:rPr>
              <a:t/>
            </a:r>
            <a:br>
              <a:rPr lang="en-US" sz="1200" b="0" dirty="0" smtClean="0">
                <a:latin typeface="Times New Roman" pitchFamily="18" charset="0"/>
                <a:cs typeface="Times New Roman" pitchFamily="18" charset="0"/>
              </a:rPr>
            </a:br>
            <a:r>
              <a:rPr lang="en-US" sz="1400" b="0" dirty="0" smtClean="0">
                <a:solidFill>
                  <a:schemeClr val="tx1"/>
                </a:solidFill>
                <a:latin typeface="Times New Roman" pitchFamily="18" charset="0"/>
                <a:cs typeface="Times New Roman" pitchFamily="18" charset="0"/>
              </a:rPr>
              <a:t>In this whole report we have discussed the hotel management and tourism industry and the growth level of hotel </a:t>
            </a:r>
            <a:r>
              <a:rPr lang="en-US" sz="1400" b="0" dirty="0" err="1" smtClean="0">
                <a:solidFill>
                  <a:schemeClr val="tx1"/>
                </a:solidFill>
                <a:latin typeface="Times New Roman" pitchFamily="18" charset="0"/>
                <a:cs typeface="Times New Roman" pitchFamily="18" charset="0"/>
              </a:rPr>
              <a:t>Moxy</a:t>
            </a:r>
            <a:r>
              <a:rPr lang="en-US" sz="1400" b="0" dirty="0" smtClean="0">
                <a:solidFill>
                  <a:schemeClr val="tx1"/>
                </a:solidFill>
                <a:latin typeface="Times New Roman" pitchFamily="18" charset="0"/>
                <a:cs typeface="Times New Roman" pitchFamily="18" charset="0"/>
              </a:rPr>
              <a:t>. We have shown different types of services the hotels </a:t>
            </a:r>
            <a:r>
              <a:rPr lang="en-US" sz="1400" b="0" dirty="0" err="1" smtClean="0">
                <a:solidFill>
                  <a:schemeClr val="tx1"/>
                </a:solidFill>
                <a:latin typeface="Times New Roman" pitchFamily="18" charset="0"/>
                <a:cs typeface="Times New Roman" pitchFamily="18" charset="0"/>
              </a:rPr>
              <a:t>Moxy</a:t>
            </a:r>
            <a:r>
              <a:rPr lang="en-US" sz="1400" b="0" dirty="0" smtClean="0">
                <a:solidFill>
                  <a:schemeClr val="tx1"/>
                </a:solidFill>
                <a:latin typeface="Times New Roman" pitchFamily="18" charset="0"/>
                <a:cs typeface="Times New Roman" pitchFamily="18" charset="0"/>
              </a:rPr>
              <a:t> provides. They have different marketing strategies. But as a newcomer in the market </a:t>
            </a:r>
            <a:r>
              <a:rPr lang="en-US" sz="1400" b="0" dirty="0" err="1" smtClean="0">
                <a:solidFill>
                  <a:schemeClr val="tx1"/>
                </a:solidFill>
                <a:latin typeface="Times New Roman" pitchFamily="18" charset="0"/>
                <a:cs typeface="Times New Roman" pitchFamily="18" charset="0"/>
              </a:rPr>
              <a:t>Moxy</a:t>
            </a:r>
            <a:r>
              <a:rPr lang="en-US" sz="1400" b="0" dirty="0" smtClean="0">
                <a:solidFill>
                  <a:schemeClr val="tx1"/>
                </a:solidFill>
                <a:latin typeface="Times New Roman" pitchFamily="18" charset="0"/>
                <a:cs typeface="Times New Roman" pitchFamily="18" charset="0"/>
              </a:rPr>
              <a:t> still has some opportunities to grow and needs to work out for the development. So the whole report shows the hotels marketing management. Customers value and satisfaction level will increase in their upcoming period they are hoping for. Hotel management in the current world as a business organization is much more attractive than any other business organization. The hotel management process is not as seen as other business. So we are hoping </a:t>
            </a:r>
            <a:r>
              <a:rPr lang="en-US" sz="1400" b="0" dirty="0" err="1" smtClean="0">
                <a:solidFill>
                  <a:schemeClr val="tx1"/>
                </a:solidFill>
                <a:latin typeface="Times New Roman" pitchFamily="18" charset="0"/>
                <a:cs typeface="Times New Roman" pitchFamily="18" charset="0"/>
              </a:rPr>
              <a:t>Moxy</a:t>
            </a:r>
            <a:r>
              <a:rPr lang="en-US" sz="1400" b="0" dirty="0" smtClean="0">
                <a:solidFill>
                  <a:schemeClr val="tx1"/>
                </a:solidFill>
                <a:latin typeface="Times New Roman" pitchFamily="18" charset="0"/>
                <a:cs typeface="Times New Roman" pitchFamily="18" charset="0"/>
              </a:rPr>
              <a:t> can keep a good touch with their customers mind.</a:t>
            </a:r>
            <a:endParaRPr sz="1400" b="0">
              <a:solidFill>
                <a:schemeClr val="tx1"/>
              </a:solidFill>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96"/>
        <p:cNvGrpSpPr/>
        <p:nvPr/>
      </p:nvGrpSpPr>
      <p:grpSpPr>
        <a:xfrm>
          <a:off x="0" y="0"/>
          <a:ext cx="0" cy="0"/>
          <a:chOff x="0" y="0"/>
          <a:chExt cx="0" cy="0"/>
        </a:xfrm>
      </p:grpSpPr>
      <p:sp>
        <p:nvSpPr>
          <p:cNvPr id="497" name="Google Shape;497;p53"/>
          <p:cNvSpPr txBox="1">
            <a:spLocks noGrp="1"/>
          </p:cNvSpPr>
          <p:nvPr>
            <p:ph type="title"/>
          </p:nvPr>
        </p:nvSpPr>
        <p:spPr>
          <a:xfrm>
            <a:off x="381000" y="133350"/>
            <a:ext cx="2057400" cy="609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2400" dirty="0" smtClean="0"/>
              <a:t>References</a:t>
            </a:r>
            <a:endParaRPr sz="2400"/>
          </a:p>
        </p:txBody>
      </p:sp>
      <p:sp>
        <p:nvSpPr>
          <p:cNvPr id="498" name="Google Shape;498;p53"/>
          <p:cNvSpPr txBox="1">
            <a:spLocks noGrp="1"/>
          </p:cNvSpPr>
          <p:nvPr>
            <p:ph type="subTitle" idx="1"/>
          </p:nvPr>
        </p:nvSpPr>
        <p:spPr>
          <a:xfrm>
            <a:off x="228600" y="666750"/>
            <a:ext cx="6858000" cy="4267200"/>
          </a:xfrm>
          <a:prstGeom prst="rect">
            <a:avLst/>
          </a:prstGeom>
        </p:spPr>
        <p:txBody>
          <a:bodyPr spcFirstLastPara="1" wrap="square" lIns="91425" tIns="91425" rIns="91425" bIns="91425" anchor="t" anchorCtr="0">
            <a:noAutofit/>
          </a:bodyPr>
          <a:lstStyle/>
          <a:p>
            <a:pPr marL="342900" lvl="0">
              <a:buClr>
                <a:schemeClr val="dk1"/>
              </a:buClr>
              <a:buSzPts val="1100"/>
              <a:buFont typeface="+mj-lt"/>
              <a:buAutoNum type="arabicPeriod"/>
            </a:pPr>
            <a:r>
              <a:rPr lang="en-US" sz="1200" dirty="0" smtClean="0">
                <a:solidFill>
                  <a:schemeClr val="dk1"/>
                </a:solidFill>
              </a:rPr>
              <a:t>Horner, S. and </a:t>
            </a:r>
            <a:r>
              <a:rPr lang="en-US" sz="1200" dirty="0" err="1" smtClean="0">
                <a:solidFill>
                  <a:schemeClr val="dk1"/>
                </a:solidFill>
              </a:rPr>
              <a:t>Swarbrooke</a:t>
            </a:r>
            <a:r>
              <a:rPr lang="en-US" sz="1200" dirty="0" smtClean="0">
                <a:solidFill>
                  <a:schemeClr val="dk1"/>
                </a:solidFill>
              </a:rPr>
              <a:t>, J., 2016. Consumer </a:t>
            </a:r>
            <a:r>
              <a:rPr lang="en-US" sz="1200" dirty="0" err="1" smtClean="0">
                <a:solidFill>
                  <a:schemeClr val="dk1"/>
                </a:solidFill>
              </a:rPr>
              <a:t>behaviour</a:t>
            </a:r>
            <a:r>
              <a:rPr lang="en-US" sz="1200" dirty="0" smtClean="0">
                <a:solidFill>
                  <a:schemeClr val="dk1"/>
                </a:solidFill>
              </a:rPr>
              <a:t> in tourism. </a:t>
            </a:r>
            <a:r>
              <a:rPr lang="en-US" sz="1200" dirty="0" err="1" smtClean="0">
                <a:solidFill>
                  <a:schemeClr val="dk1"/>
                </a:solidFill>
              </a:rPr>
              <a:t>Routledge</a:t>
            </a:r>
            <a:r>
              <a:rPr lang="en-US" sz="1200" dirty="0" smtClean="0">
                <a:solidFill>
                  <a:schemeClr val="dk1"/>
                </a:solidFill>
              </a:rPr>
              <a:t>. </a:t>
            </a:r>
          </a:p>
          <a:p>
            <a:pPr marL="342900" lvl="0">
              <a:buClr>
                <a:schemeClr val="dk1"/>
              </a:buClr>
              <a:buSzPts val="1100"/>
              <a:buFont typeface="+mj-lt"/>
              <a:buAutoNum type="arabicPeriod"/>
            </a:pPr>
            <a:r>
              <a:rPr lang="en-US" sz="1200" dirty="0" smtClean="0">
                <a:solidFill>
                  <a:schemeClr val="dk1"/>
                </a:solidFill>
              </a:rPr>
              <a:t>Pratt, Stephen, and Denis </a:t>
            </a:r>
            <a:r>
              <a:rPr lang="en-US" sz="1200" dirty="0" err="1" smtClean="0">
                <a:solidFill>
                  <a:schemeClr val="dk1"/>
                </a:solidFill>
              </a:rPr>
              <a:t>Tolkach</a:t>
            </a:r>
            <a:r>
              <a:rPr lang="en-US" sz="1200" dirty="0" smtClean="0">
                <a:solidFill>
                  <a:schemeClr val="dk1"/>
                </a:solidFill>
              </a:rPr>
              <a:t>. "Affective and coping responses to quarantine hotel stays." Stress and Health (2022).</a:t>
            </a:r>
          </a:p>
          <a:p>
            <a:pPr marL="342900" lvl="0">
              <a:buClr>
                <a:schemeClr val="dk1"/>
              </a:buClr>
              <a:buSzPts val="1100"/>
              <a:buFont typeface="+mj-lt"/>
              <a:buAutoNum type="arabicPeriod"/>
            </a:pPr>
            <a:r>
              <a:rPr lang="en-US" sz="1200" dirty="0" smtClean="0">
                <a:solidFill>
                  <a:schemeClr val="dk1"/>
                </a:solidFill>
              </a:rPr>
              <a:t>Zhou, </a:t>
            </a:r>
            <a:r>
              <a:rPr lang="en-US" sz="1200" dirty="0" err="1" smtClean="0">
                <a:solidFill>
                  <a:schemeClr val="dk1"/>
                </a:solidFill>
              </a:rPr>
              <a:t>Zhimin</a:t>
            </a:r>
            <a:r>
              <a:rPr lang="en-US" sz="1200" dirty="0" smtClean="0">
                <a:solidFill>
                  <a:schemeClr val="dk1"/>
                </a:solidFill>
              </a:rPr>
              <a:t>, </a:t>
            </a:r>
            <a:r>
              <a:rPr lang="en-US" sz="1200" dirty="0" err="1" smtClean="0">
                <a:solidFill>
                  <a:schemeClr val="dk1"/>
                </a:solidFill>
              </a:rPr>
              <a:t>Yucheng</a:t>
            </a:r>
            <a:r>
              <a:rPr lang="en-US" sz="1200" dirty="0" smtClean="0">
                <a:solidFill>
                  <a:schemeClr val="dk1"/>
                </a:solidFill>
              </a:rPr>
              <a:t> Wang, and Nan Zhou. "Effects of multidimensional destination brand authenticity on destination brand well-being: the mediating role of self-congruence." Current Issues in Tourism (2022): 1-15.</a:t>
            </a:r>
          </a:p>
          <a:p>
            <a:pPr marL="342900" lvl="0">
              <a:buClr>
                <a:schemeClr val="dk1"/>
              </a:buClr>
              <a:buSzPts val="1100"/>
              <a:buFont typeface="+mj-lt"/>
              <a:buAutoNum type="arabicPeriod"/>
            </a:pPr>
            <a:r>
              <a:rPr lang="en-US" sz="1200" dirty="0" err="1" smtClean="0">
                <a:solidFill>
                  <a:schemeClr val="dk1"/>
                </a:solidFill>
              </a:rPr>
              <a:t>Zamanzadeh</a:t>
            </a:r>
            <a:r>
              <a:rPr lang="en-US" sz="1200" dirty="0" smtClean="0">
                <a:solidFill>
                  <a:schemeClr val="dk1"/>
                </a:solidFill>
              </a:rPr>
              <a:t>, A., </a:t>
            </a:r>
            <a:r>
              <a:rPr lang="en-US" sz="1200" dirty="0" err="1" smtClean="0">
                <a:solidFill>
                  <a:schemeClr val="dk1"/>
                </a:solidFill>
              </a:rPr>
              <a:t>Cavoli</a:t>
            </a:r>
            <a:r>
              <a:rPr lang="en-US" sz="1200" dirty="0" smtClean="0">
                <a:solidFill>
                  <a:schemeClr val="dk1"/>
                </a:solidFill>
              </a:rPr>
              <a:t>, T. and </a:t>
            </a:r>
            <a:r>
              <a:rPr lang="en-US" sz="1200" dirty="0" err="1" smtClean="0">
                <a:solidFill>
                  <a:schemeClr val="dk1"/>
                </a:solidFill>
              </a:rPr>
              <a:t>Banerjee</a:t>
            </a:r>
            <a:r>
              <a:rPr lang="en-US" sz="1200" dirty="0" smtClean="0">
                <a:solidFill>
                  <a:schemeClr val="dk1"/>
                </a:solidFill>
              </a:rPr>
              <a:t>, R., 2022. Travelling, anxiety and the impact of COVID-19: evidence from Italy. Current Issues in Tourism, pp.1-8.</a:t>
            </a:r>
          </a:p>
          <a:p>
            <a:pPr marL="342900" lvl="0">
              <a:buClr>
                <a:schemeClr val="dk1"/>
              </a:buClr>
              <a:buSzPts val="1100"/>
              <a:buFont typeface="+mj-lt"/>
              <a:buAutoNum type="arabicPeriod"/>
            </a:pPr>
            <a:r>
              <a:rPr lang="en-US" sz="1200" dirty="0" err="1" smtClean="0">
                <a:solidFill>
                  <a:schemeClr val="dk1"/>
                </a:solidFill>
              </a:rPr>
              <a:t>Kongtaveesawas</a:t>
            </a:r>
            <a:r>
              <a:rPr lang="en-US" sz="1200" dirty="0" smtClean="0">
                <a:solidFill>
                  <a:schemeClr val="dk1"/>
                </a:solidFill>
              </a:rPr>
              <a:t>, N., </a:t>
            </a:r>
            <a:r>
              <a:rPr lang="en-US" sz="1200" dirty="0" err="1" smtClean="0">
                <a:solidFill>
                  <a:schemeClr val="dk1"/>
                </a:solidFill>
              </a:rPr>
              <a:t>Prasarnphanich</a:t>
            </a:r>
            <a:r>
              <a:rPr lang="en-US" sz="1200" dirty="0" smtClean="0">
                <a:solidFill>
                  <a:schemeClr val="dk1"/>
                </a:solidFill>
              </a:rPr>
              <a:t>, P., </a:t>
            </a:r>
            <a:r>
              <a:rPr lang="en-US" sz="1200" dirty="0" err="1" smtClean="0">
                <a:solidFill>
                  <a:schemeClr val="dk1"/>
                </a:solidFill>
              </a:rPr>
              <a:t>Sinthupinyo</a:t>
            </a:r>
            <a:r>
              <a:rPr lang="en-US" sz="1200" dirty="0" smtClean="0">
                <a:solidFill>
                  <a:schemeClr val="dk1"/>
                </a:solidFill>
              </a:rPr>
              <a:t>, S. and Ashton, A.S., 2022. Attribute Framework Validation for Wellness Tourism within the Context of Thailand. Sustainability, 14(10), p.5953.</a:t>
            </a:r>
          </a:p>
          <a:p>
            <a:pPr marL="342900" lvl="0">
              <a:buClr>
                <a:schemeClr val="dk1"/>
              </a:buClr>
              <a:buSzPts val="1100"/>
              <a:buFont typeface="+mj-lt"/>
              <a:buAutoNum type="arabicPeriod"/>
            </a:pPr>
            <a:r>
              <a:rPr lang="en-US" sz="1200" dirty="0" smtClean="0">
                <a:solidFill>
                  <a:schemeClr val="dk1"/>
                </a:solidFill>
              </a:rPr>
              <a:t>Rutherford, Denney G. "Hotel management and operations." (2021).</a:t>
            </a:r>
          </a:p>
          <a:p>
            <a:pPr marL="342900" lvl="0">
              <a:buClr>
                <a:schemeClr val="dk1"/>
              </a:buClr>
              <a:buSzPts val="1100"/>
              <a:buFont typeface="+mj-lt"/>
              <a:buAutoNum type="arabicPeriod"/>
            </a:pPr>
            <a:r>
              <a:rPr lang="en-US" sz="1200" dirty="0" smtClean="0">
                <a:solidFill>
                  <a:schemeClr val="dk1"/>
                </a:solidFill>
              </a:rPr>
              <a:t>O'Fallon, M.J. and Rutherford, D.G., 2010. Hotel </a:t>
            </a:r>
            <a:r>
              <a:rPr lang="en-US" sz="1200" dirty="0" err="1" smtClean="0">
                <a:solidFill>
                  <a:schemeClr val="dk1"/>
                </a:solidFill>
              </a:rPr>
              <a:t>manMooney</a:t>
            </a:r>
            <a:r>
              <a:rPr lang="en-US" sz="1200" dirty="0" smtClean="0">
                <a:solidFill>
                  <a:schemeClr val="dk1"/>
                </a:solidFill>
              </a:rPr>
              <a:t>, </a:t>
            </a:r>
            <a:r>
              <a:rPr lang="en-US" sz="1200" dirty="0" err="1" smtClean="0">
                <a:solidFill>
                  <a:schemeClr val="dk1"/>
                </a:solidFill>
              </a:rPr>
              <a:t>Shelagh</a:t>
            </a:r>
            <a:r>
              <a:rPr lang="en-US" sz="1200" dirty="0" smtClean="0">
                <a:solidFill>
                  <a:schemeClr val="dk1"/>
                </a:solidFill>
              </a:rPr>
              <a:t>, and Irene Ryan. "A woman's place in hotel management: upstairs or downstairs?." Gender in Management: An International Journal (2009).</a:t>
            </a:r>
            <a:r>
              <a:rPr lang="en-US" sz="1200" dirty="0" err="1" smtClean="0">
                <a:solidFill>
                  <a:schemeClr val="dk1"/>
                </a:solidFill>
              </a:rPr>
              <a:t>agement</a:t>
            </a:r>
            <a:r>
              <a:rPr lang="en-US" sz="1200" dirty="0" smtClean="0">
                <a:solidFill>
                  <a:schemeClr val="dk1"/>
                </a:solidFill>
              </a:rPr>
              <a:t> and operations. John Wiley &amp; Sons.</a:t>
            </a:r>
          </a:p>
          <a:p>
            <a:pPr marL="342900" lvl="0">
              <a:buClr>
                <a:schemeClr val="dk1"/>
              </a:buClr>
              <a:buSzPts val="1100"/>
              <a:buFont typeface="+mj-lt"/>
              <a:buAutoNum type="arabicPeriod"/>
            </a:pPr>
            <a:r>
              <a:rPr lang="en-US" sz="1200" dirty="0" err="1" smtClean="0">
                <a:solidFill>
                  <a:schemeClr val="dk1"/>
                </a:solidFill>
              </a:rPr>
              <a:t>Hancu</a:t>
            </a:r>
            <a:r>
              <a:rPr lang="en-US" sz="1200" dirty="0" smtClean="0">
                <a:solidFill>
                  <a:schemeClr val="dk1"/>
                </a:solidFill>
              </a:rPr>
              <a:t>, G. and </a:t>
            </a:r>
            <a:r>
              <a:rPr lang="en-US" sz="1200" dirty="0" err="1" smtClean="0">
                <a:solidFill>
                  <a:schemeClr val="dk1"/>
                </a:solidFill>
              </a:rPr>
              <a:t>Modroiu</a:t>
            </a:r>
            <a:r>
              <a:rPr lang="en-US" sz="1200" dirty="0" smtClean="0">
                <a:solidFill>
                  <a:schemeClr val="dk1"/>
                </a:solidFill>
              </a:rPr>
              <a:t>, A., 2022. </a:t>
            </a:r>
            <a:r>
              <a:rPr lang="en-US" sz="1200" dirty="0" err="1" smtClean="0">
                <a:solidFill>
                  <a:schemeClr val="dk1"/>
                </a:solidFill>
              </a:rPr>
              <a:t>Chiral</a:t>
            </a:r>
            <a:r>
              <a:rPr lang="en-US" sz="1200" dirty="0" smtClean="0">
                <a:solidFill>
                  <a:schemeClr val="dk1"/>
                </a:solidFill>
              </a:rPr>
              <a:t> Switch: Between </a:t>
            </a:r>
            <a:r>
              <a:rPr lang="en-US" sz="1200" dirty="0" err="1" smtClean="0">
                <a:solidFill>
                  <a:schemeClr val="dk1"/>
                </a:solidFill>
              </a:rPr>
              <a:t>therapeutical</a:t>
            </a:r>
            <a:r>
              <a:rPr lang="en-US" sz="1200" dirty="0" smtClean="0">
                <a:solidFill>
                  <a:schemeClr val="dk1"/>
                </a:solidFill>
              </a:rPr>
              <a:t> benefit and marketing strategy. Pharmaceuticals, 15(2), p.240.</a:t>
            </a:r>
          </a:p>
          <a:p>
            <a:pPr marL="342900" lvl="0">
              <a:buClr>
                <a:schemeClr val="dk1"/>
              </a:buClr>
              <a:buSzPts val="1100"/>
              <a:buFont typeface="+mj-lt"/>
              <a:buAutoNum type="arabicPeriod"/>
            </a:pPr>
            <a:r>
              <a:rPr lang="en-US" sz="1200" dirty="0" smtClean="0">
                <a:solidFill>
                  <a:schemeClr val="dk1"/>
                </a:solidFill>
              </a:rPr>
              <a:t>de </a:t>
            </a:r>
            <a:r>
              <a:rPr lang="en-US" sz="1200" dirty="0" err="1" smtClean="0">
                <a:solidFill>
                  <a:schemeClr val="dk1"/>
                </a:solidFill>
              </a:rPr>
              <a:t>Ruyter</a:t>
            </a:r>
            <a:r>
              <a:rPr lang="en-US" sz="1200" dirty="0" smtClean="0">
                <a:solidFill>
                  <a:schemeClr val="dk1"/>
                </a:solidFill>
              </a:rPr>
              <a:t>, K., Keeling, D.I., </a:t>
            </a:r>
            <a:r>
              <a:rPr lang="en-US" sz="1200" dirty="0" err="1" smtClean="0">
                <a:solidFill>
                  <a:schemeClr val="dk1"/>
                </a:solidFill>
              </a:rPr>
              <a:t>Plangger</a:t>
            </a:r>
            <a:r>
              <a:rPr lang="en-US" sz="1200" dirty="0" smtClean="0">
                <a:solidFill>
                  <a:schemeClr val="dk1"/>
                </a:solidFill>
              </a:rPr>
              <a:t>, K., </a:t>
            </a:r>
            <a:r>
              <a:rPr lang="en-US" sz="1200" dirty="0" err="1" smtClean="0">
                <a:solidFill>
                  <a:schemeClr val="dk1"/>
                </a:solidFill>
              </a:rPr>
              <a:t>Montecchi</a:t>
            </a:r>
            <a:r>
              <a:rPr lang="en-US" sz="1200" dirty="0" smtClean="0">
                <a:solidFill>
                  <a:schemeClr val="dk1"/>
                </a:solidFill>
              </a:rPr>
              <a:t>, M., Scott, M.L. and Dahl, D.W., 2022. Reimagining marketing strategy: driving the debate on grand challenges. Journal of the Academy of Marketing Science, 50(1), pp.13-21.</a:t>
            </a:r>
          </a:p>
          <a:p>
            <a:pPr marL="342900" lvl="0">
              <a:buClr>
                <a:schemeClr val="dk1"/>
              </a:buClr>
              <a:buSzPts val="1100"/>
              <a:buFont typeface="+mj-lt"/>
              <a:buAutoNum type="arabicPeriod"/>
            </a:pPr>
            <a:r>
              <a:rPr lang="en-US" sz="1200" dirty="0" err="1" smtClean="0">
                <a:solidFill>
                  <a:schemeClr val="dk1"/>
                </a:solidFill>
              </a:rPr>
              <a:t>Piranda</a:t>
            </a:r>
            <a:r>
              <a:rPr lang="en-US" sz="1200" dirty="0" smtClean="0">
                <a:solidFill>
                  <a:schemeClr val="dk1"/>
                </a:solidFill>
              </a:rPr>
              <a:t>, D.R., </a:t>
            </a:r>
            <a:r>
              <a:rPr lang="en-US" sz="1200" dirty="0" err="1" smtClean="0">
                <a:solidFill>
                  <a:schemeClr val="dk1"/>
                </a:solidFill>
              </a:rPr>
              <a:t>Sinaga</a:t>
            </a:r>
            <a:r>
              <a:rPr lang="en-US" sz="1200" dirty="0" smtClean="0">
                <a:solidFill>
                  <a:schemeClr val="dk1"/>
                </a:solidFill>
              </a:rPr>
              <a:t>, D.Z. and </a:t>
            </a:r>
            <a:r>
              <a:rPr lang="en-US" sz="1200" dirty="0" err="1" smtClean="0">
                <a:solidFill>
                  <a:schemeClr val="dk1"/>
                </a:solidFill>
              </a:rPr>
              <a:t>Putri</a:t>
            </a:r>
            <a:r>
              <a:rPr lang="en-US" sz="1200" dirty="0" smtClean="0">
                <a:solidFill>
                  <a:schemeClr val="dk1"/>
                </a:solidFill>
              </a:rPr>
              <a:t>, E.E., 2022. Online Marketing Strategy In </a:t>
            </a:r>
            <a:r>
              <a:rPr lang="en-US" sz="1200" dirty="0" err="1" smtClean="0">
                <a:solidFill>
                  <a:schemeClr val="dk1"/>
                </a:solidFill>
              </a:rPr>
              <a:t>Facebook</a:t>
            </a:r>
            <a:r>
              <a:rPr lang="en-US" sz="1200" dirty="0" smtClean="0">
                <a:solidFill>
                  <a:schemeClr val="dk1"/>
                </a:solidFill>
              </a:rPr>
              <a:t> Marketplace As A Digital Marketing Tool. Journal of Humanities, Social Sciences and Business (JHSSB), 1(3), pp.1-8.</a:t>
            </a:r>
            <a:endParaRPr sz="1200">
              <a:solidFill>
                <a:schemeClr val="dk1"/>
              </a:solidFill>
            </a:endParaRPr>
          </a:p>
        </p:txBody>
      </p:sp>
    </p:spTree>
  </p:cSld>
  <p:clrMapOvr>
    <a:masterClrMapping/>
  </p:clrMapOvr>
</p:sld>
</file>

<file path=ppt/theme/theme1.xml><?xml version="1.0" encoding="utf-8"?>
<a:theme xmlns:a="http://schemas.openxmlformats.org/drawingml/2006/main" name="Management Consulting Toolkit by Slidesgo">
  <a:themeElements>
    <a:clrScheme name="Simple Light">
      <a:dk1>
        <a:srgbClr val="000000"/>
      </a:dk1>
      <a:lt1>
        <a:srgbClr val="FFFFFF"/>
      </a:lt1>
      <a:dk2>
        <a:srgbClr val="4A8CFF"/>
      </a:dk2>
      <a:lt2>
        <a:srgbClr val="EFEFEF"/>
      </a:lt2>
      <a:accent1>
        <a:srgbClr val="003BA3"/>
      </a:accent1>
      <a:accent2>
        <a:srgbClr val="000000"/>
      </a:accent2>
      <a:accent3>
        <a:srgbClr val="4A8CFF"/>
      </a:accent3>
      <a:accent4>
        <a:srgbClr val="EFEFEF"/>
      </a:accent4>
      <a:accent5>
        <a:srgbClr val="003BA3"/>
      </a:accent5>
      <a:accent6>
        <a:srgbClr val="000000"/>
      </a:accent6>
      <a:hlink>
        <a:srgbClr val="003BA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TotalTime>
  <Words>2265</Words>
  <Application>Microsoft Office PowerPoint</Application>
  <PresentationFormat>On-screen Show (16:9)</PresentationFormat>
  <Paragraphs>55</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Montserrat</vt:lpstr>
      <vt:lpstr>Barlow</vt:lpstr>
      <vt:lpstr>Arial</vt:lpstr>
      <vt:lpstr>Times New Roman</vt:lpstr>
      <vt:lpstr>Quicksand Light</vt:lpstr>
      <vt:lpstr>Management Consulting Toolkit by Slidesgo</vt:lpstr>
      <vt:lpstr>Hospitality and Guess Services</vt:lpstr>
      <vt:lpstr>Introduction</vt:lpstr>
      <vt:lpstr>Company Background</vt:lpstr>
      <vt:lpstr>Main customers of Hotel Moxy</vt:lpstr>
      <vt:lpstr>Nature of service- Hotel Moxy</vt:lpstr>
      <vt:lpstr>The role and function of guest service</vt:lpstr>
      <vt:lpstr>The role &amp; function in general</vt:lpstr>
      <vt:lpstr>How hotels meet guest expectations</vt:lpstr>
      <vt:lpstr>Importance of hospitality</vt:lpstr>
      <vt:lpstr>Conclusion     In this whole report we have discussed the hotel management and tourism industry and the growth level of hotel Moxy. We have shown different types of services the hotels Moxy provides. They have different marketing strategies. But as a newcomer in the market Moxy still has some opportunities to grow and needs to work out for the development. So the whole report shows the hotels marketing management. Customers value and satisfaction level will increase in their upcoming period they are hoping for. Hotel management in the current world as a business organization is much more attractive than any other business organization. The hotel management process is not as seen as other business. So we are hoping Moxy can keep a good touch with their customers mind.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Tourism  &amp;  hospitality </dc:title>
  <cp:lastModifiedBy>Hp</cp:lastModifiedBy>
  <cp:revision>3</cp:revision>
  <dcterms:modified xsi:type="dcterms:W3CDTF">2023-01-29T05:50:26Z</dcterms:modified>
</cp:coreProperties>
</file>