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15"/>
  </p:notesMasterIdLst>
  <p:sldIdLst>
    <p:sldId id="256" r:id="rId2"/>
    <p:sldId id="257" r:id="rId3"/>
    <p:sldId id="259" r:id="rId4"/>
    <p:sldId id="260" r:id="rId5"/>
    <p:sldId id="261" r:id="rId6"/>
    <p:sldId id="262" r:id="rId7"/>
    <p:sldId id="265" r:id="rId8"/>
    <p:sldId id="263" r:id="rId9"/>
    <p:sldId id="258" r:id="rId10"/>
    <p:sldId id="266" r:id="rId11"/>
    <p:sldId id="264"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21C4FE-7CBA-5C7D-6331-AD383D615334}" v="1722" dt="2025-03-03T20:01:54.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325DEC16-F3E0-1F27-683B-A719CBB5E082}"/>
    <pc:docChg chg="modSld">
      <pc:chgData name="" userId="" providerId="" clId="Web-{325DEC16-F3E0-1F27-683B-A719CBB5E082}" dt="2025-02-25T11:06:51.212" v="0" actId="1076"/>
      <pc:docMkLst>
        <pc:docMk/>
      </pc:docMkLst>
      <pc:sldChg chg="modSp">
        <pc:chgData name="" userId="" providerId="" clId="Web-{325DEC16-F3E0-1F27-683B-A719CBB5E082}" dt="2025-02-25T11:06:51.212" v="0" actId="1076"/>
        <pc:sldMkLst>
          <pc:docMk/>
          <pc:sldMk cId="1047587835" sldId="258"/>
        </pc:sldMkLst>
        <pc:spChg chg="mod">
          <ac:chgData name="" userId="" providerId="" clId="Web-{325DEC16-F3E0-1F27-683B-A719CBB5E082}" dt="2025-02-25T11:06:51.212" v="0" actId="1076"/>
          <ac:spMkLst>
            <pc:docMk/>
            <pc:sldMk cId="1047587835" sldId="258"/>
            <ac:spMk id="2" creationId="{F1F2CEAB-F2F6-E652-AEA9-FBA2123A6D8A}"/>
          </ac:spMkLst>
        </pc:spChg>
      </pc:sldChg>
    </pc:docChg>
  </pc:docChgLst>
  <pc:docChgLst>
    <pc:chgData name="Sienna Davies (2404042)" userId="S::2404042@student.uwtsd.ac.uk::20c42818-6f90-4553-897d-338ec92164a9" providerId="AD" clId="Web-{28F57227-2070-85DA-847D-8DD5BF8EE908}"/>
    <pc:docChg chg="modSld">
      <pc:chgData name="Sienna Davies (2404042)" userId="S::2404042@student.uwtsd.ac.uk::20c42818-6f90-4553-897d-338ec92164a9" providerId="AD" clId="Web-{28F57227-2070-85DA-847D-8DD5BF8EE908}" dt="2025-02-25T10:13:46.682" v="5"/>
      <pc:docMkLst>
        <pc:docMk/>
      </pc:docMkLst>
      <pc:sldChg chg="addSp delSp modSp">
        <pc:chgData name="Sienna Davies (2404042)" userId="S::2404042@student.uwtsd.ac.uk::20c42818-6f90-4553-897d-338ec92164a9" providerId="AD" clId="Web-{28F57227-2070-85DA-847D-8DD5BF8EE908}" dt="2025-02-25T10:13:46.682" v="5"/>
        <pc:sldMkLst>
          <pc:docMk/>
          <pc:sldMk cId="109857222" sldId="256"/>
        </pc:sldMkLst>
        <pc:spChg chg="mod">
          <ac:chgData name="Sienna Davies (2404042)" userId="S::2404042@student.uwtsd.ac.uk::20c42818-6f90-4553-897d-338ec92164a9" providerId="AD" clId="Web-{28F57227-2070-85DA-847D-8DD5BF8EE908}" dt="2025-02-25T10:08:07.242" v="1"/>
          <ac:spMkLst>
            <pc:docMk/>
            <pc:sldMk cId="109857222" sldId="256"/>
            <ac:spMk id="2" creationId="{00000000-0000-0000-0000-000000000000}"/>
          </ac:spMkLst>
        </pc:spChg>
        <pc:spChg chg="mod">
          <ac:chgData name="Sienna Davies (2404042)" userId="S::2404042@student.uwtsd.ac.uk::20c42818-6f90-4553-897d-338ec92164a9" providerId="AD" clId="Web-{28F57227-2070-85DA-847D-8DD5BF8EE908}" dt="2025-02-25T10:08:07.242" v="1"/>
          <ac:spMkLst>
            <pc:docMk/>
            <pc:sldMk cId="109857222" sldId="256"/>
            <ac:spMk id="3" creationId="{00000000-0000-0000-0000-000000000000}"/>
          </ac:spMkLst>
        </pc:spChg>
        <pc:spChg chg="add del">
          <ac:chgData name="Sienna Davies (2404042)" userId="S::2404042@student.uwtsd.ac.uk::20c42818-6f90-4553-897d-338ec92164a9" providerId="AD" clId="Web-{28F57227-2070-85DA-847D-8DD5BF8EE908}" dt="2025-02-25T10:08:07.257" v="2"/>
          <ac:spMkLst>
            <pc:docMk/>
            <pc:sldMk cId="109857222" sldId="256"/>
            <ac:spMk id="9" creationId="{37FDDF72-DE39-4F99-A3C1-DD9D7815D7DB}"/>
          </ac:spMkLst>
        </pc:spChg>
        <pc:spChg chg="add del">
          <ac:chgData name="Sienna Davies (2404042)" userId="S::2404042@student.uwtsd.ac.uk::20c42818-6f90-4553-897d-338ec92164a9" providerId="AD" clId="Web-{28F57227-2070-85DA-847D-8DD5BF8EE908}" dt="2025-02-25T10:08:07.257" v="2"/>
          <ac:spMkLst>
            <pc:docMk/>
            <pc:sldMk cId="109857222" sldId="256"/>
            <ac:spMk id="11" creationId="{5E4ECE80-3AD1-450C-B62A-98788F193948}"/>
          </ac:spMkLst>
        </pc:spChg>
        <pc:spChg chg="add del">
          <ac:chgData name="Sienna Davies (2404042)" userId="S::2404042@student.uwtsd.ac.uk::20c42818-6f90-4553-897d-338ec92164a9" providerId="AD" clId="Web-{28F57227-2070-85DA-847D-8DD5BF8EE908}" dt="2025-02-25T10:08:07.242" v="1"/>
          <ac:spMkLst>
            <pc:docMk/>
            <pc:sldMk cId="109857222" sldId="256"/>
            <ac:spMk id="20" creationId="{E2748806-3AF5-4078-830A-C1F26BF1B200}"/>
          </ac:spMkLst>
        </pc:spChg>
        <pc:spChg chg="add del">
          <ac:chgData name="Sienna Davies (2404042)" userId="S::2404042@student.uwtsd.ac.uk::20c42818-6f90-4553-897d-338ec92164a9" providerId="AD" clId="Web-{28F57227-2070-85DA-847D-8DD5BF8EE908}" dt="2025-02-25T10:08:07.242" v="1"/>
          <ac:spMkLst>
            <pc:docMk/>
            <pc:sldMk cId="109857222" sldId="256"/>
            <ac:spMk id="22" creationId="{BF991FCB-5132-414C-B377-526F56121B69}"/>
          </ac:spMkLst>
        </pc:spChg>
        <pc:spChg chg="add del">
          <ac:chgData name="Sienna Davies (2404042)" userId="S::2404042@student.uwtsd.ac.uk::20c42818-6f90-4553-897d-338ec92164a9" providerId="AD" clId="Web-{28F57227-2070-85DA-847D-8DD5BF8EE908}" dt="2025-02-25T10:08:07.242" v="1"/>
          <ac:spMkLst>
            <pc:docMk/>
            <pc:sldMk cId="109857222" sldId="256"/>
            <ac:spMk id="24" creationId="{F23DAFF7-4C98-4E0E-8986-198D54B6C1F0}"/>
          </ac:spMkLst>
        </pc:spChg>
        <pc:spChg chg="add del">
          <ac:chgData name="Sienna Davies (2404042)" userId="S::2404042@student.uwtsd.ac.uk::20c42818-6f90-4553-897d-338ec92164a9" providerId="AD" clId="Web-{28F57227-2070-85DA-847D-8DD5BF8EE908}" dt="2025-02-25T10:13:46.682" v="5"/>
          <ac:spMkLst>
            <pc:docMk/>
            <pc:sldMk cId="109857222" sldId="256"/>
            <ac:spMk id="27" creationId="{37FDDF72-DE39-4F99-A3C1-DD9D7815D7DB}"/>
          </ac:spMkLst>
        </pc:spChg>
        <pc:spChg chg="add del">
          <ac:chgData name="Sienna Davies (2404042)" userId="S::2404042@student.uwtsd.ac.uk::20c42818-6f90-4553-897d-338ec92164a9" providerId="AD" clId="Web-{28F57227-2070-85DA-847D-8DD5BF8EE908}" dt="2025-02-25T10:13:46.682" v="5"/>
          <ac:spMkLst>
            <pc:docMk/>
            <pc:sldMk cId="109857222" sldId="256"/>
            <ac:spMk id="28" creationId="{5E4ECE80-3AD1-450C-B62A-98788F193948}"/>
          </ac:spMkLst>
        </pc:spChg>
        <pc:spChg chg="add">
          <ac:chgData name="Sienna Davies (2404042)" userId="S::2404042@student.uwtsd.ac.uk::20c42818-6f90-4553-897d-338ec92164a9" providerId="AD" clId="Web-{28F57227-2070-85DA-847D-8DD5BF8EE908}" dt="2025-02-25T10:13:46.682" v="5"/>
          <ac:spMkLst>
            <pc:docMk/>
            <pc:sldMk cId="109857222" sldId="256"/>
            <ac:spMk id="34" creationId="{37FDDF72-DE39-4F99-A3C1-DD9D7815D7DB}"/>
          </ac:spMkLst>
        </pc:spChg>
        <pc:spChg chg="add">
          <ac:chgData name="Sienna Davies (2404042)" userId="S::2404042@student.uwtsd.ac.uk::20c42818-6f90-4553-897d-338ec92164a9" providerId="AD" clId="Web-{28F57227-2070-85DA-847D-8DD5BF8EE908}" dt="2025-02-25T10:13:46.682" v="5"/>
          <ac:spMkLst>
            <pc:docMk/>
            <pc:sldMk cId="109857222" sldId="256"/>
            <ac:spMk id="36" creationId="{5E4ECE80-3AD1-450C-B62A-98788F193948}"/>
          </ac:spMkLst>
        </pc:spChg>
        <pc:grpChg chg="add del">
          <ac:chgData name="Sienna Davies (2404042)" userId="S::2404042@student.uwtsd.ac.uk::20c42818-6f90-4553-897d-338ec92164a9" providerId="AD" clId="Web-{28F57227-2070-85DA-847D-8DD5BF8EE908}" dt="2025-02-25T10:08:07.257" v="2"/>
          <ac:grpSpMkLst>
            <pc:docMk/>
            <pc:sldMk cId="109857222" sldId="256"/>
            <ac:grpSpMk id="13" creationId="{B9632603-447F-4389-863D-9820DB9915A2}"/>
          </ac:grpSpMkLst>
        </pc:grpChg>
        <pc:grpChg chg="add del">
          <ac:chgData name="Sienna Davies (2404042)" userId="S::2404042@student.uwtsd.ac.uk::20c42818-6f90-4553-897d-338ec92164a9" providerId="AD" clId="Web-{28F57227-2070-85DA-847D-8DD5BF8EE908}" dt="2025-02-25T10:13:46.682" v="5"/>
          <ac:grpSpMkLst>
            <pc:docMk/>
            <pc:sldMk cId="109857222" sldId="256"/>
            <ac:grpSpMk id="29" creationId="{B9632603-447F-4389-863D-9820DB9915A2}"/>
          </ac:grpSpMkLst>
        </pc:grpChg>
        <pc:grpChg chg="add">
          <ac:chgData name="Sienna Davies (2404042)" userId="S::2404042@student.uwtsd.ac.uk::20c42818-6f90-4553-897d-338ec92164a9" providerId="AD" clId="Web-{28F57227-2070-85DA-847D-8DD5BF8EE908}" dt="2025-02-25T10:13:46.682" v="5"/>
          <ac:grpSpMkLst>
            <pc:docMk/>
            <pc:sldMk cId="109857222" sldId="256"/>
            <ac:grpSpMk id="38" creationId="{B9632603-447F-4389-863D-9820DB9915A2}"/>
          </ac:grpSpMkLst>
        </pc:grpChg>
        <pc:picChg chg="del mod">
          <ac:chgData name="Sienna Davies (2404042)" userId="S::2404042@student.uwtsd.ac.uk::20c42818-6f90-4553-897d-338ec92164a9" providerId="AD" clId="Web-{28F57227-2070-85DA-847D-8DD5BF8EE908}" dt="2025-02-25T10:13:40.541" v="4"/>
          <ac:picMkLst>
            <pc:docMk/>
            <pc:sldMk cId="109857222" sldId="256"/>
            <ac:picMk id="4" creationId="{4B5AFBD8-A5F6-7E98-9321-694FD574CE80}"/>
          </ac:picMkLst>
        </pc:picChg>
        <pc:picChg chg="add mod ord">
          <ac:chgData name="Sienna Davies (2404042)" userId="S::2404042@student.uwtsd.ac.uk::20c42818-6f90-4553-897d-338ec92164a9" providerId="AD" clId="Web-{28F57227-2070-85DA-847D-8DD5BF8EE908}" dt="2025-02-25T10:13:46.682" v="5"/>
          <ac:picMkLst>
            <pc:docMk/>
            <pc:sldMk cId="109857222" sldId="256"/>
            <ac:picMk id="5" creationId="{9FD47D5E-58C8-570B-E972-5A8E29796338}"/>
          </ac:picMkLst>
        </pc:picChg>
      </pc:sldChg>
    </pc:docChg>
  </pc:docChgLst>
  <pc:docChgLst>
    <pc:chgData name="Sienna Davies (2404042)" userId="S::2404042@student.uwtsd.ac.uk::20c42818-6f90-4553-897d-338ec92164a9" providerId="AD" clId="Web-{4C21C4FE-7CBA-5C7D-6331-AD383D615334}"/>
    <pc:docChg chg="addSld modSld">
      <pc:chgData name="Sienna Davies (2404042)" userId="S::2404042@student.uwtsd.ac.uk::20c42818-6f90-4553-897d-338ec92164a9" providerId="AD" clId="Web-{4C21C4FE-7CBA-5C7D-6331-AD383D615334}" dt="2025-03-03T20:01:50.066" v="3308" actId="20577"/>
      <pc:docMkLst>
        <pc:docMk/>
      </pc:docMkLst>
      <pc:sldChg chg="modSp modNotes">
        <pc:chgData name="Sienna Davies (2404042)" userId="S::2404042@student.uwtsd.ac.uk::20c42818-6f90-4553-897d-338ec92164a9" providerId="AD" clId="Web-{4C21C4FE-7CBA-5C7D-6331-AD383D615334}" dt="2025-03-03T14:15:31.476" v="3063" actId="20577"/>
        <pc:sldMkLst>
          <pc:docMk/>
          <pc:sldMk cId="3401992927" sldId="257"/>
        </pc:sldMkLst>
        <pc:spChg chg="mod">
          <ac:chgData name="Sienna Davies (2404042)" userId="S::2404042@student.uwtsd.ac.uk::20c42818-6f90-4553-897d-338ec92164a9" providerId="AD" clId="Web-{4C21C4FE-7CBA-5C7D-6331-AD383D615334}" dt="2025-03-03T14:15:31.476" v="3063" actId="20577"/>
          <ac:spMkLst>
            <pc:docMk/>
            <pc:sldMk cId="3401992927" sldId="257"/>
            <ac:spMk id="2" creationId="{E14B87CF-AAE2-0946-781F-5ACA5812ECF0}"/>
          </ac:spMkLst>
        </pc:spChg>
        <pc:spChg chg="mod">
          <ac:chgData name="Sienna Davies (2404042)" userId="S::2404042@student.uwtsd.ac.uk::20c42818-6f90-4553-897d-338ec92164a9" providerId="AD" clId="Web-{4C21C4FE-7CBA-5C7D-6331-AD383D615334}" dt="2025-03-02T17:57:38.564" v="238" actId="20577"/>
          <ac:spMkLst>
            <pc:docMk/>
            <pc:sldMk cId="3401992927" sldId="257"/>
            <ac:spMk id="3" creationId="{B83A843F-C7E0-00A1-DFA9-F409F0DE8C6E}"/>
          </ac:spMkLst>
        </pc:spChg>
      </pc:sldChg>
      <pc:sldChg chg="addSp delSp modSp">
        <pc:chgData name="Sienna Davies (2404042)" userId="S::2404042@student.uwtsd.ac.uk::20c42818-6f90-4553-897d-338ec92164a9" providerId="AD" clId="Web-{4C21C4FE-7CBA-5C7D-6331-AD383D615334}" dt="2025-03-03T19:41:22.878" v="3151" actId="20577"/>
        <pc:sldMkLst>
          <pc:docMk/>
          <pc:sldMk cId="1047587835" sldId="258"/>
        </pc:sldMkLst>
        <pc:spChg chg="del mod">
          <ac:chgData name="Sienna Davies (2404042)" userId="S::2404042@student.uwtsd.ac.uk::20c42818-6f90-4553-897d-338ec92164a9" providerId="AD" clId="Web-{4C21C4FE-7CBA-5C7D-6331-AD383D615334}" dt="2025-03-03T19:29:51.713" v="3070"/>
          <ac:spMkLst>
            <pc:docMk/>
            <pc:sldMk cId="1047587835" sldId="258"/>
            <ac:spMk id="2" creationId="{F1F2CEAB-F2F6-E652-AEA9-FBA2123A6D8A}"/>
          </ac:spMkLst>
        </pc:spChg>
        <pc:spChg chg="mod">
          <ac:chgData name="Sienna Davies (2404042)" userId="S::2404042@student.uwtsd.ac.uk::20c42818-6f90-4553-897d-338ec92164a9" providerId="AD" clId="Web-{4C21C4FE-7CBA-5C7D-6331-AD383D615334}" dt="2025-03-03T19:38:19.559" v="3127" actId="1076"/>
          <ac:spMkLst>
            <pc:docMk/>
            <pc:sldMk cId="1047587835" sldId="258"/>
            <ac:spMk id="3" creationId="{8120A7BB-69DD-72AC-F9AF-EF6812FA5977}"/>
          </ac:spMkLst>
        </pc:spChg>
        <pc:spChg chg="add del mod">
          <ac:chgData name="Sienna Davies (2404042)" userId="S::2404042@student.uwtsd.ac.uk::20c42818-6f90-4553-897d-338ec92164a9" providerId="AD" clId="Web-{4C21C4FE-7CBA-5C7D-6331-AD383D615334}" dt="2025-03-03T19:30:06.229" v="3073"/>
          <ac:spMkLst>
            <pc:docMk/>
            <pc:sldMk cId="1047587835" sldId="258"/>
            <ac:spMk id="6" creationId="{32047172-AA40-90BB-FCF0-9B590EC50BBC}"/>
          </ac:spMkLst>
        </pc:spChg>
        <pc:spChg chg="add del">
          <ac:chgData name="Sienna Davies (2404042)" userId="S::2404042@student.uwtsd.ac.uk::20c42818-6f90-4553-897d-338ec92164a9" providerId="AD" clId="Web-{4C21C4FE-7CBA-5C7D-6331-AD383D615334}" dt="2025-03-03T19:30:04.354" v="3072"/>
          <ac:spMkLst>
            <pc:docMk/>
            <pc:sldMk cId="1047587835" sldId="258"/>
            <ac:spMk id="7" creationId="{C7B9BDEF-A0A7-8ED9-A9D6-151AE2DA75A1}"/>
          </ac:spMkLst>
        </pc:spChg>
        <pc:spChg chg="add mod">
          <ac:chgData name="Sienna Davies (2404042)" userId="S::2404042@student.uwtsd.ac.uk::20c42818-6f90-4553-897d-338ec92164a9" providerId="AD" clId="Web-{4C21C4FE-7CBA-5C7D-6331-AD383D615334}" dt="2025-03-03T19:41:22.878" v="3151" actId="20577"/>
          <ac:spMkLst>
            <pc:docMk/>
            <pc:sldMk cId="1047587835" sldId="258"/>
            <ac:spMk id="8" creationId="{98C274C2-E789-E964-08DB-82672D21B745}"/>
          </ac:spMkLst>
        </pc:spChg>
      </pc:sldChg>
      <pc:sldChg chg="modSp modNotes">
        <pc:chgData name="Sienna Davies (2404042)" userId="S::2404042@student.uwtsd.ac.uk::20c42818-6f90-4553-897d-338ec92164a9" providerId="AD" clId="Web-{4C21C4FE-7CBA-5C7D-6331-AD383D615334}" dt="2025-03-02T21:34:02.852" v="803" actId="20577"/>
        <pc:sldMkLst>
          <pc:docMk/>
          <pc:sldMk cId="5410939" sldId="259"/>
        </pc:sldMkLst>
        <pc:spChg chg="mod">
          <ac:chgData name="Sienna Davies (2404042)" userId="S::2404042@student.uwtsd.ac.uk::20c42818-6f90-4553-897d-338ec92164a9" providerId="AD" clId="Web-{4C21C4FE-7CBA-5C7D-6331-AD383D615334}" dt="2025-03-02T18:10:16.580" v="273" actId="1076"/>
          <ac:spMkLst>
            <pc:docMk/>
            <pc:sldMk cId="5410939" sldId="259"/>
            <ac:spMk id="2" creationId="{82C11E9D-D68E-FA26-5B1A-813DF7A50C00}"/>
          </ac:spMkLst>
        </pc:spChg>
        <pc:spChg chg="mod">
          <ac:chgData name="Sienna Davies (2404042)" userId="S::2404042@student.uwtsd.ac.uk::20c42818-6f90-4553-897d-338ec92164a9" providerId="AD" clId="Web-{4C21C4FE-7CBA-5C7D-6331-AD383D615334}" dt="2025-03-02T21:34:02.852" v="803" actId="20577"/>
          <ac:spMkLst>
            <pc:docMk/>
            <pc:sldMk cId="5410939" sldId="259"/>
            <ac:spMk id="3" creationId="{81A1BD23-CC22-1662-0763-C0B76266E89D}"/>
          </ac:spMkLst>
        </pc:spChg>
      </pc:sldChg>
      <pc:sldChg chg="modSp modNotes">
        <pc:chgData name="Sienna Davies (2404042)" userId="S::2404042@student.uwtsd.ac.uk::20c42818-6f90-4553-897d-338ec92164a9" providerId="AD" clId="Web-{4C21C4FE-7CBA-5C7D-6331-AD383D615334}" dt="2025-03-03T20:01:50.066" v="3308" actId="20577"/>
        <pc:sldMkLst>
          <pc:docMk/>
          <pc:sldMk cId="416836100" sldId="260"/>
        </pc:sldMkLst>
        <pc:spChg chg="mod">
          <ac:chgData name="Sienna Davies (2404042)" userId="S::2404042@student.uwtsd.ac.uk::20c42818-6f90-4553-897d-338ec92164a9" providerId="AD" clId="Web-{4C21C4FE-7CBA-5C7D-6331-AD383D615334}" dt="2025-03-03T14:07:51.744" v="2962" actId="1076"/>
          <ac:spMkLst>
            <pc:docMk/>
            <pc:sldMk cId="416836100" sldId="260"/>
            <ac:spMk id="2" creationId="{43AC8230-DD69-C2C7-7144-60AF9FA9417C}"/>
          </ac:spMkLst>
        </pc:spChg>
        <pc:spChg chg="mod">
          <ac:chgData name="Sienna Davies (2404042)" userId="S::2404042@student.uwtsd.ac.uk::20c42818-6f90-4553-897d-338ec92164a9" providerId="AD" clId="Web-{4C21C4FE-7CBA-5C7D-6331-AD383D615334}" dt="2025-03-03T20:01:50.066" v="3308" actId="20577"/>
          <ac:spMkLst>
            <pc:docMk/>
            <pc:sldMk cId="416836100" sldId="260"/>
            <ac:spMk id="3" creationId="{FEAC300E-E416-343B-AFD2-02DE5F679230}"/>
          </ac:spMkLst>
        </pc:spChg>
      </pc:sldChg>
      <pc:sldChg chg="modSp modNotes">
        <pc:chgData name="Sienna Davies (2404042)" userId="S::2404042@student.uwtsd.ac.uk::20c42818-6f90-4553-897d-338ec92164a9" providerId="AD" clId="Web-{4C21C4FE-7CBA-5C7D-6331-AD383D615334}" dt="2025-03-03T11:50:38.486" v="2250" actId="20577"/>
        <pc:sldMkLst>
          <pc:docMk/>
          <pc:sldMk cId="107108733" sldId="261"/>
        </pc:sldMkLst>
        <pc:spChg chg="mod">
          <ac:chgData name="Sienna Davies (2404042)" userId="S::2404042@student.uwtsd.ac.uk::20c42818-6f90-4553-897d-338ec92164a9" providerId="AD" clId="Web-{4C21C4FE-7CBA-5C7D-6331-AD383D615334}" dt="2025-03-03T09:39:07.859" v="817" actId="1076"/>
          <ac:spMkLst>
            <pc:docMk/>
            <pc:sldMk cId="107108733" sldId="261"/>
            <ac:spMk id="2" creationId="{09B70653-89C4-6C38-8328-BF8C1B1F2A36}"/>
          </ac:spMkLst>
        </pc:spChg>
        <pc:spChg chg="mod">
          <ac:chgData name="Sienna Davies (2404042)" userId="S::2404042@student.uwtsd.ac.uk::20c42818-6f90-4553-897d-338ec92164a9" providerId="AD" clId="Web-{4C21C4FE-7CBA-5C7D-6331-AD383D615334}" dt="2025-03-03T11:50:38.486" v="2250" actId="20577"/>
          <ac:spMkLst>
            <pc:docMk/>
            <pc:sldMk cId="107108733" sldId="261"/>
            <ac:spMk id="3" creationId="{A25F96C7-DA19-3ECF-EFE4-64535C0F7F2D}"/>
          </ac:spMkLst>
        </pc:spChg>
        <pc:picChg chg="mod">
          <ac:chgData name="Sienna Davies (2404042)" userId="S::2404042@student.uwtsd.ac.uk::20c42818-6f90-4553-897d-338ec92164a9" providerId="AD" clId="Web-{4C21C4FE-7CBA-5C7D-6331-AD383D615334}" dt="2025-03-03T09:38:55.546" v="816" actId="1076"/>
          <ac:picMkLst>
            <pc:docMk/>
            <pc:sldMk cId="107108733" sldId="261"/>
            <ac:picMk id="5" creationId="{1D91EBC2-24A9-2707-2E5C-199A45AB8918}"/>
          </ac:picMkLst>
        </pc:picChg>
      </pc:sldChg>
      <pc:sldChg chg="modSp modNotes">
        <pc:chgData name="Sienna Davies (2404042)" userId="S::2404042@student.uwtsd.ac.uk::20c42818-6f90-4553-897d-338ec92164a9" providerId="AD" clId="Web-{4C21C4FE-7CBA-5C7D-6331-AD383D615334}" dt="2025-03-03T11:56:24.933" v="2286" actId="1076"/>
        <pc:sldMkLst>
          <pc:docMk/>
          <pc:sldMk cId="2345967337" sldId="262"/>
        </pc:sldMkLst>
        <pc:spChg chg="mod">
          <ac:chgData name="Sienna Davies (2404042)" userId="S::2404042@student.uwtsd.ac.uk::20c42818-6f90-4553-897d-338ec92164a9" providerId="AD" clId="Web-{4C21C4FE-7CBA-5C7D-6331-AD383D615334}" dt="2025-03-03T11:26:00.557" v="1870" actId="1076"/>
          <ac:spMkLst>
            <pc:docMk/>
            <pc:sldMk cId="2345967337" sldId="262"/>
            <ac:spMk id="2" creationId="{16C1512F-FB5C-E56C-F40B-320798A08CD6}"/>
          </ac:spMkLst>
        </pc:spChg>
        <pc:spChg chg="mod">
          <ac:chgData name="Sienna Davies (2404042)" userId="S::2404042@student.uwtsd.ac.uk::20c42818-6f90-4553-897d-338ec92164a9" providerId="AD" clId="Web-{4C21C4FE-7CBA-5C7D-6331-AD383D615334}" dt="2025-03-03T11:56:24.933" v="2286" actId="1076"/>
          <ac:spMkLst>
            <pc:docMk/>
            <pc:sldMk cId="2345967337" sldId="262"/>
            <ac:spMk id="3" creationId="{F146F5D8-06A5-0B68-2755-2CBD1C85AE08}"/>
          </ac:spMkLst>
        </pc:spChg>
      </pc:sldChg>
      <pc:sldChg chg="addSp modSp">
        <pc:chgData name="Sienna Davies (2404042)" userId="S::2404042@student.uwtsd.ac.uk::20c42818-6f90-4553-897d-338ec92164a9" providerId="AD" clId="Web-{4C21C4FE-7CBA-5C7D-6331-AD383D615334}" dt="2025-03-03T11:24:51.352" v="1860" actId="1076"/>
        <pc:sldMkLst>
          <pc:docMk/>
          <pc:sldMk cId="3872723345" sldId="263"/>
        </pc:sldMkLst>
        <pc:spChg chg="mod">
          <ac:chgData name="Sienna Davies (2404042)" userId="S::2404042@student.uwtsd.ac.uk::20c42818-6f90-4553-897d-338ec92164a9" providerId="AD" clId="Web-{4C21C4FE-7CBA-5C7D-6331-AD383D615334}" dt="2025-03-03T11:24:51.352" v="1860" actId="1076"/>
          <ac:spMkLst>
            <pc:docMk/>
            <pc:sldMk cId="3872723345" sldId="263"/>
            <ac:spMk id="2" creationId="{39A42E4A-E01E-7774-774C-2E0B65582F81}"/>
          </ac:spMkLst>
        </pc:spChg>
        <pc:spChg chg="mod">
          <ac:chgData name="Sienna Davies (2404042)" userId="S::2404042@student.uwtsd.ac.uk::20c42818-6f90-4553-897d-338ec92164a9" providerId="AD" clId="Web-{4C21C4FE-7CBA-5C7D-6331-AD383D615334}" dt="2025-03-03T11:24:40.352" v="1859" actId="1076"/>
          <ac:spMkLst>
            <pc:docMk/>
            <pc:sldMk cId="3872723345" sldId="263"/>
            <ac:spMk id="3" creationId="{ADE69308-3F2E-65EC-FFDF-2497F2DA061F}"/>
          </ac:spMkLst>
        </pc:spChg>
        <pc:cxnChg chg="add mod">
          <ac:chgData name="Sienna Davies (2404042)" userId="S::2404042@student.uwtsd.ac.uk::20c42818-6f90-4553-897d-338ec92164a9" providerId="AD" clId="Web-{4C21C4FE-7CBA-5C7D-6331-AD383D615334}" dt="2025-03-03T11:11:48.113" v="1750" actId="14100"/>
          <ac:cxnSpMkLst>
            <pc:docMk/>
            <pc:sldMk cId="3872723345" sldId="263"/>
            <ac:cxnSpMk id="4" creationId="{0731CE93-FA54-C2DA-B107-A7F722C5C98C}"/>
          </ac:cxnSpMkLst>
        </pc:cxnChg>
      </pc:sldChg>
      <pc:sldChg chg="addSp delSp modSp">
        <pc:chgData name="Sienna Davies (2404042)" userId="S::2404042@student.uwtsd.ac.uk::20c42818-6f90-4553-897d-338ec92164a9" providerId="AD" clId="Web-{4C21C4FE-7CBA-5C7D-6331-AD383D615334}" dt="2025-03-03T19:45:05.808" v="3220"/>
        <pc:sldMkLst>
          <pc:docMk/>
          <pc:sldMk cId="2345793515" sldId="264"/>
        </pc:sldMkLst>
        <pc:spChg chg="mod">
          <ac:chgData name="Sienna Davies (2404042)" userId="S::2404042@student.uwtsd.ac.uk::20c42818-6f90-4553-897d-338ec92164a9" providerId="AD" clId="Web-{4C21C4FE-7CBA-5C7D-6331-AD383D615334}" dt="2025-03-03T11:25:07.478" v="1863" actId="1076"/>
          <ac:spMkLst>
            <pc:docMk/>
            <pc:sldMk cId="2345793515" sldId="264"/>
            <ac:spMk id="2" creationId="{4CEE69D3-3CB7-4142-0DB1-F077DCC110DD}"/>
          </ac:spMkLst>
        </pc:spChg>
        <pc:spChg chg="del mod">
          <ac:chgData name="Sienna Davies (2404042)" userId="S::2404042@student.uwtsd.ac.uk::20c42818-6f90-4553-897d-338ec92164a9" providerId="AD" clId="Web-{4C21C4FE-7CBA-5C7D-6331-AD383D615334}" dt="2025-03-03T19:42:01.442" v="3152"/>
          <ac:spMkLst>
            <pc:docMk/>
            <pc:sldMk cId="2345793515" sldId="264"/>
            <ac:spMk id="3" creationId="{E15F8BC4-2291-DF29-F6D2-9B84CB0E16CD}"/>
          </ac:spMkLst>
        </pc:spChg>
        <pc:spChg chg="add mod">
          <ac:chgData name="Sienna Davies (2404042)" userId="S::2404042@student.uwtsd.ac.uk::20c42818-6f90-4553-897d-338ec92164a9" providerId="AD" clId="Web-{4C21C4FE-7CBA-5C7D-6331-AD383D615334}" dt="2025-03-03T19:44:52.480" v="3217" actId="20577"/>
          <ac:spMkLst>
            <pc:docMk/>
            <pc:sldMk cId="2345793515" sldId="264"/>
            <ac:spMk id="4" creationId="{C5F61C6D-099C-EE53-4B18-E41ECE8CD967}"/>
          </ac:spMkLst>
        </pc:spChg>
        <pc:spChg chg="add del mod">
          <ac:chgData name="Sienna Davies (2404042)" userId="S::2404042@student.uwtsd.ac.uk::20c42818-6f90-4553-897d-338ec92164a9" providerId="AD" clId="Web-{4C21C4FE-7CBA-5C7D-6331-AD383D615334}" dt="2025-03-03T19:45:05.808" v="3220"/>
          <ac:spMkLst>
            <pc:docMk/>
            <pc:sldMk cId="2345793515" sldId="264"/>
            <ac:spMk id="6" creationId="{32557D10-EE65-6238-C843-736B2C9A456E}"/>
          </ac:spMkLst>
        </pc:spChg>
      </pc:sldChg>
      <pc:sldChg chg="modSp modNotes">
        <pc:chgData name="Sienna Davies (2404042)" userId="S::2404042@student.uwtsd.ac.uk::20c42818-6f90-4553-897d-338ec92164a9" providerId="AD" clId="Web-{4C21C4FE-7CBA-5C7D-6331-AD383D615334}" dt="2025-03-03T11:06:00.479" v="1726" actId="1076"/>
        <pc:sldMkLst>
          <pc:docMk/>
          <pc:sldMk cId="438134375" sldId="265"/>
        </pc:sldMkLst>
        <pc:spChg chg="mod">
          <ac:chgData name="Sienna Davies (2404042)" userId="S::2404042@student.uwtsd.ac.uk::20c42818-6f90-4553-897d-338ec92164a9" providerId="AD" clId="Web-{4C21C4FE-7CBA-5C7D-6331-AD383D615334}" dt="2025-03-03T11:01:22.191" v="1604" actId="1076"/>
          <ac:spMkLst>
            <pc:docMk/>
            <pc:sldMk cId="438134375" sldId="265"/>
            <ac:spMk id="2" creationId="{B05B963F-6F7D-EC2D-62AF-A7864BB9F77C}"/>
          </ac:spMkLst>
        </pc:spChg>
        <pc:spChg chg="mod">
          <ac:chgData name="Sienna Davies (2404042)" userId="S::2404042@student.uwtsd.ac.uk::20c42818-6f90-4553-897d-338ec92164a9" providerId="AD" clId="Web-{4C21C4FE-7CBA-5C7D-6331-AD383D615334}" dt="2025-03-03T11:06:00.479" v="1726" actId="1076"/>
          <ac:spMkLst>
            <pc:docMk/>
            <pc:sldMk cId="438134375" sldId="265"/>
            <ac:spMk id="3" creationId="{D9E859E9-FB24-0DC7-196B-CF4D9AF84C59}"/>
          </ac:spMkLst>
        </pc:spChg>
      </pc:sldChg>
      <pc:sldChg chg="modSp add replId">
        <pc:chgData name="Sienna Davies (2404042)" userId="S::2404042@student.uwtsd.ac.uk::20c42818-6f90-4553-897d-338ec92164a9" providerId="AD" clId="Web-{4C21C4FE-7CBA-5C7D-6331-AD383D615334}" dt="2025-03-03T19:37:49.793" v="3121" actId="1076"/>
        <pc:sldMkLst>
          <pc:docMk/>
          <pc:sldMk cId="632387362" sldId="266"/>
        </pc:sldMkLst>
        <pc:spChg chg="mod">
          <ac:chgData name="Sienna Davies (2404042)" userId="S::2404042@student.uwtsd.ac.uk::20c42818-6f90-4553-897d-338ec92164a9" providerId="AD" clId="Web-{4C21C4FE-7CBA-5C7D-6331-AD383D615334}" dt="2025-03-03T19:37:45.792" v="3120" actId="1076"/>
          <ac:spMkLst>
            <pc:docMk/>
            <pc:sldMk cId="632387362" sldId="266"/>
            <ac:spMk id="3" creationId="{8E035C8C-5DE3-4BC5-86E6-A87934781CBD}"/>
          </ac:spMkLst>
        </pc:spChg>
        <pc:spChg chg="mod">
          <ac:chgData name="Sienna Davies (2404042)" userId="S::2404042@student.uwtsd.ac.uk::20c42818-6f90-4553-897d-338ec92164a9" providerId="AD" clId="Web-{4C21C4FE-7CBA-5C7D-6331-AD383D615334}" dt="2025-03-03T19:37:49.793" v="3121" actId="1076"/>
          <ac:spMkLst>
            <pc:docMk/>
            <pc:sldMk cId="632387362" sldId="266"/>
            <ac:spMk id="8" creationId="{E16860F0-AF45-4A96-1F2E-9F90FC7B0AD4}"/>
          </ac:spMkLst>
        </pc:spChg>
      </pc:sldChg>
      <pc:sldChg chg="modSp add replId">
        <pc:chgData name="Sienna Davies (2404042)" userId="S::2404042@student.uwtsd.ac.uk::20c42818-6f90-4553-897d-338ec92164a9" providerId="AD" clId="Web-{4C21C4FE-7CBA-5C7D-6331-AD383D615334}" dt="2025-03-03T19:46:50.390" v="3268" actId="20577"/>
        <pc:sldMkLst>
          <pc:docMk/>
          <pc:sldMk cId="1058846179" sldId="267"/>
        </pc:sldMkLst>
        <pc:spChg chg="mod">
          <ac:chgData name="Sienna Davies (2404042)" userId="S::2404042@student.uwtsd.ac.uk::20c42818-6f90-4553-897d-338ec92164a9" providerId="AD" clId="Web-{4C21C4FE-7CBA-5C7D-6331-AD383D615334}" dt="2025-03-03T19:46:50.390" v="3268" actId="20577"/>
          <ac:spMkLst>
            <pc:docMk/>
            <pc:sldMk cId="1058846179" sldId="267"/>
            <ac:spMk id="4" creationId="{63770BE2-3962-62B4-5D7F-CD33AA159416}"/>
          </ac:spMkLst>
        </pc:spChg>
      </pc:sldChg>
      <pc:sldChg chg="modSp add replId">
        <pc:chgData name="Sienna Davies (2404042)" userId="S::2404042@student.uwtsd.ac.uk::20c42818-6f90-4553-897d-338ec92164a9" providerId="AD" clId="Web-{4C21C4FE-7CBA-5C7D-6331-AD383D615334}" dt="2025-03-03T19:48:48.519" v="3307" actId="20577"/>
        <pc:sldMkLst>
          <pc:docMk/>
          <pc:sldMk cId="1021700514" sldId="268"/>
        </pc:sldMkLst>
        <pc:spChg chg="mod">
          <ac:chgData name="Sienna Davies (2404042)" userId="S::2404042@student.uwtsd.ac.uk::20c42818-6f90-4553-897d-338ec92164a9" providerId="AD" clId="Web-{4C21C4FE-7CBA-5C7D-6331-AD383D615334}" dt="2025-03-03T19:48:48.519" v="3307" actId="20577"/>
          <ac:spMkLst>
            <pc:docMk/>
            <pc:sldMk cId="1021700514" sldId="268"/>
            <ac:spMk id="4" creationId="{717C9B40-8BEA-1226-B875-290ECF285EC9}"/>
          </ac:spMkLst>
        </pc:spChg>
      </pc:sldChg>
    </pc:docChg>
  </pc:docChgLst>
  <pc:docChgLst>
    <pc:chgData name="Sienna Davies (2404042)" userId="S::2404042@student.uwtsd.ac.uk::20c42818-6f90-4553-897d-338ec92164a9" providerId="AD" clId="Web-{325DEC16-F3E0-1F27-683B-A719CBB5E082}"/>
    <pc:docChg chg="addSld modSld sldOrd">
      <pc:chgData name="Sienna Davies (2404042)" userId="S::2404042@student.uwtsd.ac.uk::20c42818-6f90-4553-897d-338ec92164a9" providerId="AD" clId="Web-{325DEC16-F3E0-1F27-683B-A719CBB5E082}" dt="2025-02-25T11:46:56.998" v="275" actId="20577"/>
      <pc:docMkLst>
        <pc:docMk/>
      </pc:docMkLst>
      <pc:sldChg chg="modNotes">
        <pc:chgData name="Sienna Davies (2404042)" userId="S::2404042@student.uwtsd.ac.uk::20c42818-6f90-4553-897d-338ec92164a9" providerId="AD" clId="Web-{325DEC16-F3E0-1F27-683B-A719CBB5E082}" dt="2025-02-25T11:38:01.855" v="182"/>
        <pc:sldMkLst>
          <pc:docMk/>
          <pc:sldMk cId="109857222" sldId="256"/>
        </pc:sldMkLst>
      </pc:sldChg>
      <pc:sldChg chg="modSp">
        <pc:chgData name="Sienna Davies (2404042)" userId="S::2404042@student.uwtsd.ac.uk::20c42818-6f90-4553-897d-338ec92164a9" providerId="AD" clId="Web-{325DEC16-F3E0-1F27-683B-A719CBB5E082}" dt="2025-02-25T11:38:45.012" v="198" actId="20577"/>
        <pc:sldMkLst>
          <pc:docMk/>
          <pc:sldMk cId="3401992927" sldId="257"/>
        </pc:sldMkLst>
        <pc:spChg chg="mod">
          <ac:chgData name="Sienna Davies (2404042)" userId="S::2404042@student.uwtsd.ac.uk::20c42818-6f90-4553-897d-338ec92164a9" providerId="AD" clId="Web-{325DEC16-F3E0-1F27-683B-A719CBB5E082}" dt="2025-02-25T11:38:45.012" v="198" actId="20577"/>
          <ac:spMkLst>
            <pc:docMk/>
            <pc:sldMk cId="3401992927" sldId="257"/>
            <ac:spMk id="2" creationId="{E14B87CF-AAE2-0946-781F-5ACA5812ECF0}"/>
          </ac:spMkLst>
        </pc:spChg>
      </pc:sldChg>
      <pc:sldChg chg="addSp delSp modSp">
        <pc:chgData name="Sienna Davies (2404042)" userId="S::2404042@student.uwtsd.ac.uk::20c42818-6f90-4553-897d-338ec92164a9" providerId="AD" clId="Web-{325DEC16-F3E0-1F27-683B-A719CBB5E082}" dt="2025-02-25T11:39:05.404" v="202"/>
        <pc:sldMkLst>
          <pc:docMk/>
          <pc:sldMk cId="1047587835" sldId="258"/>
        </pc:sldMkLst>
        <pc:spChg chg="mod">
          <ac:chgData name="Sienna Davies (2404042)" userId="S::2404042@student.uwtsd.ac.uk::20c42818-6f90-4553-897d-338ec92164a9" providerId="AD" clId="Web-{325DEC16-F3E0-1F27-683B-A719CBB5E082}" dt="2025-02-25T11:10:57.845" v="3" actId="20577"/>
          <ac:spMkLst>
            <pc:docMk/>
            <pc:sldMk cId="1047587835" sldId="258"/>
            <ac:spMk id="2" creationId="{F1F2CEAB-F2F6-E652-AEA9-FBA2123A6D8A}"/>
          </ac:spMkLst>
        </pc:spChg>
        <pc:spChg chg="mod">
          <ac:chgData name="Sienna Davies (2404042)" userId="S::2404042@student.uwtsd.ac.uk::20c42818-6f90-4553-897d-338ec92164a9" providerId="AD" clId="Web-{325DEC16-F3E0-1F27-683B-A719CBB5E082}" dt="2025-02-25T11:07:19.463" v="2" actId="1076"/>
          <ac:spMkLst>
            <pc:docMk/>
            <pc:sldMk cId="1047587835" sldId="258"/>
            <ac:spMk id="3" creationId="{8120A7BB-69DD-72AC-F9AF-EF6812FA5977}"/>
          </ac:spMkLst>
        </pc:spChg>
        <pc:spChg chg="add del mod">
          <ac:chgData name="Sienna Davies (2404042)" userId="S::2404042@student.uwtsd.ac.uk::20c42818-6f90-4553-897d-338ec92164a9" providerId="AD" clId="Web-{325DEC16-F3E0-1F27-683B-A719CBB5E082}" dt="2025-02-25T11:39:05.404" v="202"/>
          <ac:spMkLst>
            <pc:docMk/>
            <pc:sldMk cId="1047587835" sldId="258"/>
            <ac:spMk id="5" creationId="{1B63CDB0-B4DD-6EC2-32E9-3FAF2FF1482B}"/>
          </ac:spMkLst>
        </pc:spChg>
      </pc:sldChg>
      <pc:sldChg chg="modSp add ord replId">
        <pc:chgData name="Sienna Davies (2404042)" userId="S::2404042@student.uwtsd.ac.uk::20c42818-6f90-4553-897d-338ec92164a9" providerId="AD" clId="Web-{325DEC16-F3E0-1F27-683B-A719CBB5E082}" dt="2025-02-25T11:39:52.124" v="232" actId="20577"/>
        <pc:sldMkLst>
          <pc:docMk/>
          <pc:sldMk cId="5410939" sldId="259"/>
        </pc:sldMkLst>
        <pc:spChg chg="mod">
          <ac:chgData name="Sienna Davies (2404042)" userId="S::2404042@student.uwtsd.ac.uk::20c42818-6f90-4553-897d-338ec92164a9" providerId="AD" clId="Web-{325DEC16-F3E0-1F27-683B-A719CBB5E082}" dt="2025-02-25T11:39:52.124" v="232" actId="20577"/>
          <ac:spMkLst>
            <pc:docMk/>
            <pc:sldMk cId="5410939" sldId="259"/>
            <ac:spMk id="2" creationId="{82C11E9D-D68E-FA26-5B1A-813DF7A50C00}"/>
          </ac:spMkLst>
        </pc:spChg>
      </pc:sldChg>
      <pc:sldChg chg="modSp add ord replId">
        <pc:chgData name="Sienna Davies (2404042)" userId="S::2404042@student.uwtsd.ac.uk::20c42818-6f90-4553-897d-338ec92164a9" providerId="AD" clId="Web-{325DEC16-F3E0-1F27-683B-A719CBB5E082}" dt="2025-02-25T11:40:10.593" v="235"/>
        <pc:sldMkLst>
          <pc:docMk/>
          <pc:sldMk cId="416836100" sldId="260"/>
        </pc:sldMkLst>
        <pc:spChg chg="mod">
          <ac:chgData name="Sienna Davies (2404042)" userId="S::2404042@student.uwtsd.ac.uk::20c42818-6f90-4553-897d-338ec92164a9" providerId="AD" clId="Web-{325DEC16-F3E0-1F27-683B-A719CBB5E082}" dt="2025-02-25T11:40:06.828" v="234" actId="20577"/>
          <ac:spMkLst>
            <pc:docMk/>
            <pc:sldMk cId="416836100" sldId="260"/>
            <ac:spMk id="2" creationId="{43AC8230-DD69-C2C7-7144-60AF9FA9417C}"/>
          </ac:spMkLst>
        </pc:spChg>
      </pc:sldChg>
      <pc:sldChg chg="modSp add ord replId">
        <pc:chgData name="Sienna Davies (2404042)" userId="S::2404042@student.uwtsd.ac.uk::20c42818-6f90-4553-897d-338ec92164a9" providerId="AD" clId="Web-{325DEC16-F3E0-1F27-683B-A719CBB5E082}" dt="2025-02-25T11:40:30.532" v="241"/>
        <pc:sldMkLst>
          <pc:docMk/>
          <pc:sldMk cId="107108733" sldId="261"/>
        </pc:sldMkLst>
        <pc:spChg chg="mod">
          <ac:chgData name="Sienna Davies (2404042)" userId="S::2404042@student.uwtsd.ac.uk::20c42818-6f90-4553-897d-338ec92164a9" providerId="AD" clId="Web-{325DEC16-F3E0-1F27-683B-A719CBB5E082}" dt="2025-02-25T11:40:27.407" v="240" actId="20577"/>
          <ac:spMkLst>
            <pc:docMk/>
            <pc:sldMk cId="107108733" sldId="261"/>
            <ac:spMk id="2" creationId="{09B70653-89C4-6C38-8328-BF8C1B1F2A36}"/>
          </ac:spMkLst>
        </pc:spChg>
      </pc:sldChg>
      <pc:sldChg chg="modSp add ord replId">
        <pc:chgData name="Sienna Davies (2404042)" userId="S::2404042@student.uwtsd.ac.uk::20c42818-6f90-4553-897d-338ec92164a9" providerId="AD" clId="Web-{325DEC16-F3E0-1F27-683B-A719CBB5E082}" dt="2025-02-25T11:40:56.783" v="253" actId="20577"/>
        <pc:sldMkLst>
          <pc:docMk/>
          <pc:sldMk cId="2345967337" sldId="262"/>
        </pc:sldMkLst>
        <pc:spChg chg="mod">
          <ac:chgData name="Sienna Davies (2404042)" userId="S::2404042@student.uwtsd.ac.uk::20c42818-6f90-4553-897d-338ec92164a9" providerId="AD" clId="Web-{325DEC16-F3E0-1F27-683B-A719CBB5E082}" dt="2025-02-25T11:40:56.783" v="253" actId="20577"/>
          <ac:spMkLst>
            <pc:docMk/>
            <pc:sldMk cId="2345967337" sldId="262"/>
            <ac:spMk id="2" creationId="{16C1512F-FB5C-E56C-F40B-320798A08CD6}"/>
          </ac:spMkLst>
        </pc:spChg>
      </pc:sldChg>
      <pc:sldChg chg="modSp add ord replId">
        <pc:chgData name="Sienna Davies (2404042)" userId="S::2404042@student.uwtsd.ac.uk::20c42818-6f90-4553-897d-338ec92164a9" providerId="AD" clId="Web-{325DEC16-F3E0-1F27-683B-A719CBB5E082}" dt="2025-02-25T11:41:20.143" v="261" actId="20577"/>
        <pc:sldMkLst>
          <pc:docMk/>
          <pc:sldMk cId="3872723345" sldId="263"/>
        </pc:sldMkLst>
        <pc:spChg chg="mod">
          <ac:chgData name="Sienna Davies (2404042)" userId="S::2404042@student.uwtsd.ac.uk::20c42818-6f90-4553-897d-338ec92164a9" providerId="AD" clId="Web-{325DEC16-F3E0-1F27-683B-A719CBB5E082}" dt="2025-02-25T11:41:20.143" v="261" actId="20577"/>
          <ac:spMkLst>
            <pc:docMk/>
            <pc:sldMk cId="3872723345" sldId="263"/>
            <ac:spMk id="2" creationId="{39A42E4A-E01E-7774-774C-2E0B65582F81}"/>
          </ac:spMkLst>
        </pc:spChg>
      </pc:sldChg>
      <pc:sldChg chg="modSp add replId">
        <pc:chgData name="Sienna Davies (2404042)" userId="S::2404042@student.uwtsd.ac.uk::20c42818-6f90-4553-897d-338ec92164a9" providerId="AD" clId="Web-{325DEC16-F3E0-1F27-683B-A719CBB5E082}" dt="2025-02-25T11:41:28.549" v="263" actId="20577"/>
        <pc:sldMkLst>
          <pc:docMk/>
          <pc:sldMk cId="2345793515" sldId="264"/>
        </pc:sldMkLst>
        <pc:spChg chg="mod">
          <ac:chgData name="Sienna Davies (2404042)" userId="S::2404042@student.uwtsd.ac.uk::20c42818-6f90-4553-897d-338ec92164a9" providerId="AD" clId="Web-{325DEC16-F3E0-1F27-683B-A719CBB5E082}" dt="2025-02-25T11:41:28.549" v="263" actId="20577"/>
          <ac:spMkLst>
            <pc:docMk/>
            <pc:sldMk cId="2345793515" sldId="264"/>
            <ac:spMk id="2" creationId="{4CEE69D3-3CB7-4142-0DB1-F077DCC110DD}"/>
          </ac:spMkLst>
        </pc:spChg>
      </pc:sldChg>
      <pc:sldChg chg="modSp add ord replId">
        <pc:chgData name="Sienna Davies (2404042)" userId="S::2404042@student.uwtsd.ac.uk::20c42818-6f90-4553-897d-338ec92164a9" providerId="AD" clId="Web-{325DEC16-F3E0-1F27-683B-A719CBB5E082}" dt="2025-02-25T11:46:56.998" v="275" actId="20577"/>
        <pc:sldMkLst>
          <pc:docMk/>
          <pc:sldMk cId="438134375" sldId="265"/>
        </pc:sldMkLst>
        <pc:spChg chg="mod">
          <ac:chgData name="Sienna Davies (2404042)" userId="S::2404042@student.uwtsd.ac.uk::20c42818-6f90-4553-897d-338ec92164a9" providerId="AD" clId="Web-{325DEC16-F3E0-1F27-683B-A719CBB5E082}" dt="2025-02-25T11:46:56.998" v="275" actId="20577"/>
          <ac:spMkLst>
            <pc:docMk/>
            <pc:sldMk cId="438134375" sldId="265"/>
            <ac:spMk id="2" creationId="{B05B963F-6F7D-EC2D-62AF-A7864BB9F77C}"/>
          </ac:spMkLst>
        </pc:spChg>
      </pc:sldChg>
    </pc:docChg>
  </pc:docChgLst>
  <pc:docChgLst>
    <pc:chgData name="Sienna Davies (2404042)" userId="S::2404042@student.uwtsd.ac.uk::20c42818-6f90-4553-897d-338ec92164a9" providerId="AD" clId="Web-{768940D9-6FA4-9542-8D92-420FCEF93938}"/>
    <pc:docChg chg="modSld addMainMaster delMainMaster">
      <pc:chgData name="Sienna Davies (2404042)" userId="S::2404042@student.uwtsd.ac.uk::20c42818-6f90-4553-897d-338ec92164a9" providerId="AD" clId="Web-{768940D9-6FA4-9542-8D92-420FCEF93938}" dt="2025-02-25T10:06:55.460" v="1"/>
      <pc:docMkLst>
        <pc:docMk/>
      </pc:docMkLst>
      <pc:sldChg chg="addSp modSp mod setBg modClrScheme chgLayout">
        <pc:chgData name="Sienna Davies (2404042)" userId="S::2404042@student.uwtsd.ac.uk::20c42818-6f90-4553-897d-338ec92164a9" providerId="AD" clId="Web-{768940D9-6FA4-9542-8D92-420FCEF93938}" dt="2025-02-25T10:06:55.460" v="1"/>
        <pc:sldMkLst>
          <pc:docMk/>
          <pc:sldMk cId="109857222" sldId="256"/>
        </pc:sldMkLst>
        <pc:spChg chg="mod">
          <ac:chgData name="Sienna Davies (2404042)" userId="S::2404042@student.uwtsd.ac.uk::20c42818-6f90-4553-897d-338ec92164a9" providerId="AD" clId="Web-{768940D9-6FA4-9542-8D92-420FCEF93938}" dt="2025-02-25T10:06:55.460" v="1"/>
          <ac:spMkLst>
            <pc:docMk/>
            <pc:sldMk cId="109857222" sldId="256"/>
            <ac:spMk id="2" creationId="{00000000-0000-0000-0000-000000000000}"/>
          </ac:spMkLst>
        </pc:spChg>
        <pc:spChg chg="mod">
          <ac:chgData name="Sienna Davies (2404042)" userId="S::2404042@student.uwtsd.ac.uk::20c42818-6f90-4553-897d-338ec92164a9" providerId="AD" clId="Web-{768940D9-6FA4-9542-8D92-420FCEF93938}" dt="2025-02-25T10:06:55.460" v="1"/>
          <ac:spMkLst>
            <pc:docMk/>
            <pc:sldMk cId="109857222" sldId="256"/>
            <ac:spMk id="3" creationId="{00000000-0000-0000-0000-000000000000}"/>
          </ac:spMkLst>
        </pc:spChg>
        <pc:spChg chg="add">
          <ac:chgData name="Sienna Davies (2404042)" userId="S::2404042@student.uwtsd.ac.uk::20c42818-6f90-4553-897d-338ec92164a9" providerId="AD" clId="Web-{768940D9-6FA4-9542-8D92-420FCEF93938}" dt="2025-02-25T10:06:55.460" v="1"/>
          <ac:spMkLst>
            <pc:docMk/>
            <pc:sldMk cId="109857222" sldId="256"/>
            <ac:spMk id="9" creationId="{37FDDF72-DE39-4F99-A3C1-DD9D7815D7DB}"/>
          </ac:spMkLst>
        </pc:spChg>
        <pc:spChg chg="add">
          <ac:chgData name="Sienna Davies (2404042)" userId="S::2404042@student.uwtsd.ac.uk::20c42818-6f90-4553-897d-338ec92164a9" providerId="AD" clId="Web-{768940D9-6FA4-9542-8D92-420FCEF93938}" dt="2025-02-25T10:06:55.460" v="1"/>
          <ac:spMkLst>
            <pc:docMk/>
            <pc:sldMk cId="109857222" sldId="256"/>
            <ac:spMk id="11" creationId="{5E4ECE80-3AD1-450C-B62A-98788F193948}"/>
          </ac:spMkLst>
        </pc:spChg>
        <pc:grpChg chg="add">
          <ac:chgData name="Sienna Davies (2404042)" userId="S::2404042@student.uwtsd.ac.uk::20c42818-6f90-4553-897d-338ec92164a9" providerId="AD" clId="Web-{768940D9-6FA4-9542-8D92-420FCEF93938}" dt="2025-02-25T10:06:55.460" v="1"/>
          <ac:grpSpMkLst>
            <pc:docMk/>
            <pc:sldMk cId="109857222" sldId="256"/>
            <ac:grpSpMk id="13" creationId="{B9632603-447F-4389-863D-9820DB9915A2}"/>
          </ac:grpSpMkLst>
        </pc:grpChg>
        <pc:picChg chg="add mod ord">
          <ac:chgData name="Sienna Davies (2404042)" userId="S::2404042@student.uwtsd.ac.uk::20c42818-6f90-4553-897d-338ec92164a9" providerId="AD" clId="Web-{768940D9-6FA4-9542-8D92-420FCEF93938}" dt="2025-02-25T10:06:55.460" v="1"/>
          <ac:picMkLst>
            <pc:docMk/>
            <pc:sldMk cId="109857222" sldId="256"/>
            <ac:picMk id="4" creationId="{4B5AFBD8-A5F6-7E98-9321-694FD574CE80}"/>
          </ac:picMkLst>
        </pc:picChg>
      </pc:sldChg>
      <pc:sldMasterChg chg="del delSldLayout">
        <pc:chgData name="Sienna Davies (2404042)" userId="S::2404042@student.uwtsd.ac.uk::20c42818-6f90-4553-897d-338ec92164a9" providerId="AD" clId="Web-{768940D9-6FA4-9542-8D92-420FCEF93938}" dt="2025-02-25T10:06:55.460" v="1"/>
        <pc:sldMasterMkLst>
          <pc:docMk/>
          <pc:sldMasterMk cId="2460954070" sldId="2147483660"/>
        </pc:sldMasterMkLst>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2385387890" sldId="2147483661"/>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949138452" sldId="2147483662"/>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2591524520" sldId="2147483663"/>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1203092039" sldId="2147483664"/>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3733172339" sldId="2147483665"/>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3210312558" sldId="2147483666"/>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3146388984" sldId="2147483667"/>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3171841454" sldId="2147483668"/>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1718958274" sldId="2147483669"/>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2202905451" sldId="2147483670"/>
          </pc:sldLayoutMkLst>
        </pc:sldLayoutChg>
        <pc:sldLayoutChg chg="del">
          <pc:chgData name="Sienna Davies (2404042)" userId="S::2404042@student.uwtsd.ac.uk::20c42818-6f90-4553-897d-338ec92164a9" providerId="AD" clId="Web-{768940D9-6FA4-9542-8D92-420FCEF93938}" dt="2025-02-25T10:06:55.460" v="1"/>
          <pc:sldLayoutMkLst>
            <pc:docMk/>
            <pc:sldMasterMk cId="2460954070" sldId="2147483660"/>
            <pc:sldLayoutMk cId="3479445657" sldId="2147483671"/>
          </pc:sldLayoutMkLst>
        </pc:sldLayoutChg>
      </pc:sldMasterChg>
      <pc:sldMasterChg chg="add addSldLayout">
        <pc:chgData name="Sienna Davies (2404042)" userId="S::2404042@student.uwtsd.ac.uk::20c42818-6f90-4553-897d-338ec92164a9" providerId="AD" clId="Web-{768940D9-6FA4-9542-8D92-420FCEF93938}" dt="2025-02-25T10:06:55.460" v="1"/>
        <pc:sldMasterMkLst>
          <pc:docMk/>
          <pc:sldMasterMk cId="221432444" sldId="2147483747"/>
        </pc:sldMasterMkLst>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449822888" sldId="2147483736"/>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244793231" sldId="2147483737"/>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2825529922" sldId="2147483738"/>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3755133976" sldId="2147483739"/>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4201400540" sldId="2147483740"/>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9102582" sldId="2147483741"/>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4176664839" sldId="2147483742"/>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100496004" sldId="2147483743"/>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1802830503" sldId="2147483744"/>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1169388813" sldId="2147483745"/>
          </pc:sldLayoutMkLst>
        </pc:sldLayoutChg>
        <pc:sldLayoutChg chg="add">
          <pc:chgData name="Sienna Davies (2404042)" userId="S::2404042@student.uwtsd.ac.uk::20c42818-6f90-4553-897d-338ec92164a9" providerId="AD" clId="Web-{768940D9-6FA4-9542-8D92-420FCEF93938}" dt="2025-02-25T10:06:55.460" v="1"/>
          <pc:sldLayoutMkLst>
            <pc:docMk/>
            <pc:sldMasterMk cId="221432444" sldId="2147483747"/>
            <pc:sldLayoutMk cId="3125441036" sldId="2147483746"/>
          </pc:sldLayoutMkLst>
        </pc:sldLayoutChg>
      </pc:sldMasterChg>
    </pc:docChg>
  </pc:docChgLst>
  <pc:docChgLst>
    <pc:chgData name="Sienna Davies (2404042)" userId="S::2404042@student.uwtsd.ac.uk::20c42818-6f90-4553-897d-338ec92164a9" providerId="AD" clId="Web-{EE42C701-649D-75F1-2897-248CC1FA4FAE}"/>
    <pc:docChg chg="addSld delSld modSld">
      <pc:chgData name="Sienna Davies (2404042)" userId="S::2404042@student.uwtsd.ac.uk::20c42818-6f90-4553-897d-338ec92164a9" providerId="AD" clId="Web-{EE42C701-649D-75F1-2897-248CC1FA4FAE}" dt="2025-02-25T11:06:21.769" v="200" actId="14100"/>
      <pc:docMkLst>
        <pc:docMk/>
      </pc:docMkLst>
      <pc:sldChg chg="addSp delSp modSp">
        <pc:chgData name="Sienna Davies (2404042)" userId="S::2404042@student.uwtsd.ac.uk::20c42818-6f90-4553-897d-338ec92164a9" providerId="AD" clId="Web-{EE42C701-649D-75F1-2897-248CC1FA4FAE}" dt="2025-02-25T10:59:09.991" v="128" actId="20577"/>
        <pc:sldMkLst>
          <pc:docMk/>
          <pc:sldMk cId="109857222" sldId="256"/>
        </pc:sldMkLst>
        <pc:spChg chg="mod">
          <ac:chgData name="Sienna Davies (2404042)" userId="S::2404042@student.uwtsd.ac.uk::20c42818-6f90-4553-897d-338ec92164a9" providerId="AD" clId="Web-{EE42C701-649D-75F1-2897-248CC1FA4FAE}" dt="2025-02-25T10:59:09.991" v="128" actId="20577"/>
          <ac:spMkLst>
            <pc:docMk/>
            <pc:sldMk cId="109857222" sldId="256"/>
            <ac:spMk id="2" creationId="{00000000-0000-0000-0000-000000000000}"/>
          </ac:spMkLst>
        </pc:spChg>
        <pc:spChg chg="mod">
          <ac:chgData name="Sienna Davies (2404042)" userId="S::2404042@student.uwtsd.ac.uk::20c42818-6f90-4553-897d-338ec92164a9" providerId="AD" clId="Web-{EE42C701-649D-75F1-2897-248CC1FA4FAE}" dt="2025-02-25T10:37:51.002" v="95" actId="1076"/>
          <ac:spMkLst>
            <pc:docMk/>
            <pc:sldMk cId="109857222" sldId="256"/>
            <ac:spMk id="3" creationId="{00000000-0000-0000-0000-000000000000}"/>
          </ac:spMkLst>
        </pc:spChg>
        <pc:spChg chg="add del">
          <ac:chgData name="Sienna Davies (2404042)" userId="S::2404042@student.uwtsd.ac.uk::20c42818-6f90-4553-897d-338ec92164a9" providerId="AD" clId="Web-{EE42C701-649D-75F1-2897-248CC1FA4FAE}" dt="2025-02-25T10:16:08.981" v="4"/>
          <ac:spMkLst>
            <pc:docMk/>
            <pc:sldMk cId="109857222" sldId="256"/>
            <ac:spMk id="34" creationId="{37FDDF72-DE39-4F99-A3C1-DD9D7815D7DB}"/>
          </ac:spMkLst>
        </pc:spChg>
        <pc:spChg chg="add del">
          <ac:chgData name="Sienna Davies (2404042)" userId="S::2404042@student.uwtsd.ac.uk::20c42818-6f90-4553-897d-338ec92164a9" providerId="AD" clId="Web-{EE42C701-649D-75F1-2897-248CC1FA4FAE}" dt="2025-02-25T10:16:08.981" v="4"/>
          <ac:spMkLst>
            <pc:docMk/>
            <pc:sldMk cId="109857222" sldId="256"/>
            <ac:spMk id="36" creationId="{5E4ECE80-3AD1-450C-B62A-98788F193948}"/>
          </ac:spMkLst>
        </pc:spChg>
        <pc:spChg chg="add del">
          <ac:chgData name="Sienna Davies (2404042)" userId="S::2404042@student.uwtsd.ac.uk::20c42818-6f90-4553-897d-338ec92164a9" providerId="AD" clId="Web-{EE42C701-649D-75F1-2897-248CC1FA4FAE}" dt="2025-02-25T10:16:08.762" v="3"/>
          <ac:spMkLst>
            <pc:docMk/>
            <pc:sldMk cId="109857222" sldId="256"/>
            <ac:spMk id="45" creationId="{E2748806-3AF5-4078-830A-C1F26BF1B200}"/>
          </ac:spMkLst>
        </pc:spChg>
        <pc:spChg chg="add del">
          <ac:chgData name="Sienna Davies (2404042)" userId="S::2404042@student.uwtsd.ac.uk::20c42818-6f90-4553-897d-338ec92164a9" providerId="AD" clId="Web-{EE42C701-649D-75F1-2897-248CC1FA4FAE}" dt="2025-02-25T10:16:08.762" v="3"/>
          <ac:spMkLst>
            <pc:docMk/>
            <pc:sldMk cId="109857222" sldId="256"/>
            <ac:spMk id="47" creationId="{BF991FCB-5132-414C-B377-526F56121B69}"/>
          </ac:spMkLst>
        </pc:spChg>
        <pc:spChg chg="add del">
          <ac:chgData name="Sienna Davies (2404042)" userId="S::2404042@student.uwtsd.ac.uk::20c42818-6f90-4553-897d-338ec92164a9" providerId="AD" clId="Web-{EE42C701-649D-75F1-2897-248CC1FA4FAE}" dt="2025-02-25T10:16:08.762" v="3"/>
          <ac:spMkLst>
            <pc:docMk/>
            <pc:sldMk cId="109857222" sldId="256"/>
            <ac:spMk id="49" creationId="{F23DAFF7-4C98-4E0E-8986-198D54B6C1F0}"/>
          </ac:spMkLst>
        </pc:spChg>
        <pc:spChg chg="add">
          <ac:chgData name="Sienna Davies (2404042)" userId="S::2404042@student.uwtsd.ac.uk::20c42818-6f90-4553-897d-338ec92164a9" providerId="AD" clId="Web-{EE42C701-649D-75F1-2897-248CC1FA4FAE}" dt="2025-02-25T10:16:08.981" v="4"/>
          <ac:spMkLst>
            <pc:docMk/>
            <pc:sldMk cId="109857222" sldId="256"/>
            <ac:spMk id="51" creationId="{1E644DE9-8D09-43E2-BA69-F57482CFC93A}"/>
          </ac:spMkLst>
        </pc:spChg>
        <pc:spChg chg="add">
          <ac:chgData name="Sienna Davies (2404042)" userId="S::2404042@student.uwtsd.ac.uk::20c42818-6f90-4553-897d-338ec92164a9" providerId="AD" clId="Web-{EE42C701-649D-75F1-2897-248CC1FA4FAE}" dt="2025-02-25T10:16:08.981" v="4"/>
          <ac:spMkLst>
            <pc:docMk/>
            <pc:sldMk cId="109857222" sldId="256"/>
            <ac:spMk id="52" creationId="{6C23C919-B32E-40FF-B3D8-631316E84E3E}"/>
          </ac:spMkLst>
        </pc:spChg>
        <pc:grpChg chg="add del">
          <ac:chgData name="Sienna Davies (2404042)" userId="S::2404042@student.uwtsd.ac.uk::20c42818-6f90-4553-897d-338ec92164a9" providerId="AD" clId="Web-{EE42C701-649D-75F1-2897-248CC1FA4FAE}" dt="2025-02-25T10:16:08.981" v="4"/>
          <ac:grpSpMkLst>
            <pc:docMk/>
            <pc:sldMk cId="109857222" sldId="256"/>
            <ac:grpSpMk id="38" creationId="{B9632603-447F-4389-863D-9820DB9915A2}"/>
          </ac:grpSpMkLst>
        </pc:grpChg>
        <pc:picChg chg="add mod ord">
          <ac:chgData name="Sienna Davies (2404042)" userId="S::2404042@student.uwtsd.ac.uk::20c42818-6f90-4553-897d-338ec92164a9" providerId="AD" clId="Web-{EE42C701-649D-75F1-2897-248CC1FA4FAE}" dt="2025-02-25T10:19:47.333" v="55" actId="1076"/>
          <ac:picMkLst>
            <pc:docMk/>
            <pc:sldMk cId="109857222" sldId="256"/>
            <ac:picMk id="4" creationId="{F410FD34-F8C6-80FB-6139-3755E2D8C829}"/>
          </ac:picMkLst>
        </pc:picChg>
        <pc:picChg chg="del">
          <ac:chgData name="Sienna Davies (2404042)" userId="S::2404042@student.uwtsd.ac.uk::20c42818-6f90-4553-897d-338ec92164a9" providerId="AD" clId="Web-{EE42C701-649D-75F1-2897-248CC1FA4FAE}" dt="2025-02-25T10:15:51.902" v="1"/>
          <ac:picMkLst>
            <pc:docMk/>
            <pc:sldMk cId="109857222" sldId="256"/>
            <ac:picMk id="5" creationId="{9FD47D5E-58C8-570B-E972-5A8E29796338}"/>
          </ac:picMkLst>
        </pc:picChg>
      </pc:sldChg>
      <pc:sldChg chg="addSp delSp modSp new mod setBg">
        <pc:chgData name="Sienna Davies (2404042)" userId="S::2404042@student.uwtsd.ac.uk::20c42818-6f90-4553-897d-338ec92164a9" providerId="AD" clId="Web-{EE42C701-649D-75F1-2897-248CC1FA4FAE}" dt="2025-02-25T10:38:51.817" v="102"/>
        <pc:sldMkLst>
          <pc:docMk/>
          <pc:sldMk cId="3401992927" sldId="257"/>
        </pc:sldMkLst>
        <pc:spChg chg="mod">
          <ac:chgData name="Sienna Davies (2404042)" userId="S::2404042@student.uwtsd.ac.uk::20c42818-6f90-4553-897d-338ec92164a9" providerId="AD" clId="Web-{EE42C701-649D-75F1-2897-248CC1FA4FAE}" dt="2025-02-25T10:38:51.817" v="102"/>
          <ac:spMkLst>
            <pc:docMk/>
            <pc:sldMk cId="3401992927" sldId="257"/>
            <ac:spMk id="2" creationId="{E14B87CF-AAE2-0946-781F-5ACA5812ECF0}"/>
          </ac:spMkLst>
        </pc:spChg>
        <pc:spChg chg="mod">
          <ac:chgData name="Sienna Davies (2404042)" userId="S::2404042@student.uwtsd.ac.uk::20c42818-6f90-4553-897d-338ec92164a9" providerId="AD" clId="Web-{EE42C701-649D-75F1-2897-248CC1FA4FAE}" dt="2025-02-25T10:38:51.817" v="102"/>
          <ac:spMkLst>
            <pc:docMk/>
            <pc:sldMk cId="3401992927" sldId="257"/>
            <ac:spMk id="3" creationId="{B83A843F-C7E0-00A1-DFA9-F409F0DE8C6E}"/>
          </ac:spMkLst>
        </pc:spChg>
        <pc:spChg chg="add del">
          <ac:chgData name="Sienna Davies (2404042)" userId="S::2404042@student.uwtsd.ac.uk::20c42818-6f90-4553-897d-338ec92164a9" providerId="AD" clId="Web-{EE42C701-649D-75F1-2897-248CC1FA4FAE}" dt="2025-02-25T10:38:47.442" v="99"/>
          <ac:spMkLst>
            <pc:docMk/>
            <pc:sldMk cId="3401992927" sldId="257"/>
            <ac:spMk id="10" creationId="{8651CFA9-6065-4243-AC48-858E359780B1}"/>
          </ac:spMkLst>
        </pc:spChg>
        <pc:spChg chg="add del">
          <ac:chgData name="Sienna Davies (2404042)" userId="S::2404042@student.uwtsd.ac.uk::20c42818-6f90-4553-897d-338ec92164a9" providerId="AD" clId="Web-{EE42C701-649D-75F1-2897-248CC1FA4FAE}" dt="2025-02-25T10:38:47.442" v="99"/>
          <ac:spMkLst>
            <pc:docMk/>
            <pc:sldMk cId="3401992927" sldId="257"/>
            <ac:spMk id="12" creationId="{E8B2F707-EF35-4955-8439-F76145F3CD7E}"/>
          </ac:spMkLst>
        </pc:spChg>
        <pc:spChg chg="add del">
          <ac:chgData name="Sienna Davies (2404042)" userId="S::2404042@student.uwtsd.ac.uk::20c42818-6f90-4553-897d-338ec92164a9" providerId="AD" clId="Web-{EE42C701-649D-75F1-2897-248CC1FA4FAE}" dt="2025-02-25T10:38:47.442" v="99"/>
          <ac:spMkLst>
            <pc:docMk/>
            <pc:sldMk cId="3401992927" sldId="257"/>
            <ac:spMk id="14" creationId="{DA476813-4CEE-408B-852D-3E51E30B17BE}"/>
          </ac:spMkLst>
        </pc:spChg>
        <pc:spChg chg="add del">
          <ac:chgData name="Sienna Davies (2404042)" userId="S::2404042@student.uwtsd.ac.uk::20c42818-6f90-4553-897d-338ec92164a9" providerId="AD" clId="Web-{EE42C701-649D-75F1-2897-248CC1FA4FAE}" dt="2025-02-25T10:38:51.801" v="101"/>
          <ac:spMkLst>
            <pc:docMk/>
            <pc:sldMk cId="3401992927" sldId="257"/>
            <ac:spMk id="19" creationId="{8651CFA9-6065-4243-AC48-858E359780B1}"/>
          </ac:spMkLst>
        </pc:spChg>
        <pc:spChg chg="add del">
          <ac:chgData name="Sienna Davies (2404042)" userId="S::2404042@student.uwtsd.ac.uk::20c42818-6f90-4553-897d-338ec92164a9" providerId="AD" clId="Web-{EE42C701-649D-75F1-2897-248CC1FA4FAE}" dt="2025-02-25T10:38:51.801" v="101"/>
          <ac:spMkLst>
            <pc:docMk/>
            <pc:sldMk cId="3401992927" sldId="257"/>
            <ac:spMk id="20" creationId="{E8B2F707-EF35-4955-8439-F76145F3CD7E}"/>
          </ac:spMkLst>
        </pc:spChg>
        <pc:spChg chg="add del">
          <ac:chgData name="Sienna Davies (2404042)" userId="S::2404042@student.uwtsd.ac.uk::20c42818-6f90-4553-897d-338ec92164a9" providerId="AD" clId="Web-{EE42C701-649D-75F1-2897-248CC1FA4FAE}" dt="2025-02-25T10:38:51.801" v="101"/>
          <ac:spMkLst>
            <pc:docMk/>
            <pc:sldMk cId="3401992927" sldId="257"/>
            <ac:spMk id="21" creationId="{DA476813-4CEE-408B-852D-3E51E30B17BE}"/>
          </ac:spMkLst>
        </pc:spChg>
        <pc:spChg chg="add">
          <ac:chgData name="Sienna Davies (2404042)" userId="S::2404042@student.uwtsd.ac.uk::20c42818-6f90-4553-897d-338ec92164a9" providerId="AD" clId="Web-{EE42C701-649D-75F1-2897-248CC1FA4FAE}" dt="2025-02-25T10:38:51.817" v="102"/>
          <ac:spMkLst>
            <pc:docMk/>
            <pc:sldMk cId="3401992927" sldId="257"/>
            <ac:spMk id="23" creationId="{8651CFA9-6065-4243-AC48-858E359780B1}"/>
          </ac:spMkLst>
        </pc:spChg>
        <pc:spChg chg="add">
          <ac:chgData name="Sienna Davies (2404042)" userId="S::2404042@student.uwtsd.ac.uk::20c42818-6f90-4553-897d-338ec92164a9" providerId="AD" clId="Web-{EE42C701-649D-75F1-2897-248CC1FA4FAE}" dt="2025-02-25T10:38:51.817" v="102"/>
          <ac:spMkLst>
            <pc:docMk/>
            <pc:sldMk cId="3401992927" sldId="257"/>
            <ac:spMk id="24" creationId="{E8B2F707-EF35-4955-8439-F76145F3CD7E}"/>
          </ac:spMkLst>
        </pc:spChg>
        <pc:spChg chg="add">
          <ac:chgData name="Sienna Davies (2404042)" userId="S::2404042@student.uwtsd.ac.uk::20c42818-6f90-4553-897d-338ec92164a9" providerId="AD" clId="Web-{EE42C701-649D-75F1-2897-248CC1FA4FAE}" dt="2025-02-25T10:38:51.817" v="102"/>
          <ac:spMkLst>
            <pc:docMk/>
            <pc:sldMk cId="3401992927" sldId="257"/>
            <ac:spMk id="25" creationId="{DA476813-4CEE-408B-852D-3E51E30B17BE}"/>
          </ac:spMkLst>
        </pc:spChg>
        <pc:grpChg chg="add del">
          <ac:chgData name="Sienna Davies (2404042)" userId="S::2404042@student.uwtsd.ac.uk::20c42818-6f90-4553-897d-338ec92164a9" providerId="AD" clId="Web-{EE42C701-649D-75F1-2897-248CC1FA4FAE}" dt="2025-02-25T10:38:51.801" v="101"/>
          <ac:grpSpMkLst>
            <pc:docMk/>
            <pc:sldMk cId="3401992927" sldId="257"/>
            <ac:grpSpMk id="16" creationId="{245C754D-F6B0-4E8B-BCBC-51B5E2863D57}"/>
          </ac:grpSpMkLst>
        </pc:grpChg>
        <pc:picChg chg="add ord">
          <ac:chgData name="Sienna Davies (2404042)" userId="S::2404042@student.uwtsd.ac.uk::20c42818-6f90-4553-897d-338ec92164a9" providerId="AD" clId="Web-{EE42C701-649D-75F1-2897-248CC1FA4FAE}" dt="2025-02-25T10:38:51.817" v="102"/>
          <ac:picMkLst>
            <pc:docMk/>
            <pc:sldMk cId="3401992927" sldId="257"/>
            <ac:picMk id="5" creationId="{0C6ADC2F-1279-E1FB-D1D2-91F002CE669B}"/>
          </ac:picMkLst>
        </pc:picChg>
      </pc:sldChg>
      <pc:sldChg chg="modSp add replId">
        <pc:chgData name="Sienna Davies (2404042)" userId="S::2404042@student.uwtsd.ac.uk::20c42818-6f90-4553-897d-338ec92164a9" providerId="AD" clId="Web-{EE42C701-649D-75F1-2897-248CC1FA4FAE}" dt="2025-02-25T11:06:21.769" v="200" actId="14100"/>
        <pc:sldMkLst>
          <pc:docMk/>
          <pc:sldMk cId="1047587835" sldId="258"/>
        </pc:sldMkLst>
        <pc:spChg chg="mod">
          <ac:chgData name="Sienna Davies (2404042)" userId="S::2404042@student.uwtsd.ac.uk::20c42818-6f90-4553-897d-338ec92164a9" providerId="AD" clId="Web-{EE42C701-649D-75F1-2897-248CC1FA4FAE}" dt="2025-02-25T11:06:21.769" v="200" actId="14100"/>
          <ac:spMkLst>
            <pc:docMk/>
            <pc:sldMk cId="1047587835" sldId="258"/>
            <ac:spMk id="2" creationId="{F1F2CEAB-F2F6-E652-AEA9-FBA2123A6D8A}"/>
          </ac:spMkLst>
        </pc:spChg>
        <pc:spChg chg="mod">
          <ac:chgData name="Sienna Davies (2404042)" userId="S::2404042@student.uwtsd.ac.uk::20c42818-6f90-4553-897d-338ec92164a9" providerId="AD" clId="Web-{EE42C701-649D-75F1-2897-248CC1FA4FAE}" dt="2025-02-25T11:00:14.667" v="143" actId="1076"/>
          <ac:spMkLst>
            <pc:docMk/>
            <pc:sldMk cId="1047587835" sldId="258"/>
            <ac:spMk id="3" creationId="{8120A7BB-69DD-72AC-F9AF-EF6812FA5977}"/>
          </ac:spMkLst>
        </pc:spChg>
      </pc:sldChg>
      <pc:sldChg chg="new del">
        <pc:chgData name="Sienna Davies (2404042)" userId="S::2404042@student.uwtsd.ac.uk::20c42818-6f90-4553-897d-338ec92164a9" providerId="AD" clId="Web-{EE42C701-649D-75F1-2897-248CC1FA4FAE}" dt="2025-02-25T10:59:24.758" v="130"/>
        <pc:sldMkLst>
          <pc:docMk/>
          <pc:sldMk cId="1495221623"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E6D0EE-8BB4-440B-B8DF-C9271D3FC411}" type="datetimeFigureOut">
              <a:t>3/3/2025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D4F045-43A3-4F90-A7AD-867D52B890B8}" type="slidenum">
              <a:t>‹#›</a:t>
            </a:fld>
            <a:endParaRPr lang="en-US"/>
          </a:p>
        </p:txBody>
      </p:sp>
    </p:spTree>
    <p:extLst>
      <p:ext uri="{BB962C8B-B14F-4D97-AF65-F5344CB8AC3E}">
        <p14:creationId xmlns:p14="http://schemas.microsoft.com/office/powerpoint/2010/main" val="1861895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Good morning, my name is Sienna Davies and today I will be exploring the following statement, "Seats should no longer be reserved purely because of the family a peer was born into". This presentation concerns the House of Lords and the discussion of removing the remaining hereditary peers. Throughout this presentation my aim is to provide advantages and disadvantages of hereditary peers as well as reform suggestions for this area of law. </a:t>
            </a:r>
          </a:p>
        </p:txBody>
      </p:sp>
      <p:sp>
        <p:nvSpPr>
          <p:cNvPr id="4" name="Slide Number Placeholder 3"/>
          <p:cNvSpPr>
            <a:spLocks noGrp="1"/>
          </p:cNvSpPr>
          <p:nvPr>
            <p:ph type="sldNum" sz="quarter" idx="5"/>
          </p:nvPr>
        </p:nvSpPr>
        <p:spPr/>
        <p:txBody>
          <a:bodyPr/>
          <a:lstStyle/>
          <a:p>
            <a:fld id="{C3D4F045-43A3-4F90-A7AD-867D52B890B8}" type="slidenum">
              <a:t>1</a:t>
            </a:fld>
            <a:endParaRPr lang="en-US"/>
          </a:p>
        </p:txBody>
      </p:sp>
    </p:spTree>
    <p:extLst>
      <p:ext uri="{BB962C8B-B14F-4D97-AF65-F5344CB8AC3E}">
        <p14:creationId xmlns:p14="http://schemas.microsoft.com/office/powerpoint/2010/main" val="1272076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House of Lords is the second chamber, also known as the upper chamber of Parliament. The first chamber is the House of Commons. </a:t>
            </a:r>
          </a:p>
          <a:p>
            <a:endParaRPr lang="en-US" dirty="0">
              <a:ea typeface="Calibri"/>
              <a:cs typeface="Calibri"/>
            </a:endParaRPr>
          </a:p>
          <a:p>
            <a:r>
              <a:rPr lang="en-US" dirty="0">
                <a:ea typeface="Calibri"/>
                <a:cs typeface="Calibri"/>
              </a:rPr>
              <a:t>The roles of the House of Lords vary from overseeing and contributing to the process of passing bills, to questioning government action and debating public policy.</a:t>
            </a:r>
          </a:p>
        </p:txBody>
      </p:sp>
      <p:sp>
        <p:nvSpPr>
          <p:cNvPr id="4" name="Slide Number Placeholder 3"/>
          <p:cNvSpPr>
            <a:spLocks noGrp="1"/>
          </p:cNvSpPr>
          <p:nvPr>
            <p:ph type="sldNum" sz="quarter" idx="5"/>
          </p:nvPr>
        </p:nvSpPr>
        <p:spPr/>
        <p:txBody>
          <a:bodyPr/>
          <a:lstStyle/>
          <a:p>
            <a:fld id="{C3D4F045-43A3-4F90-A7AD-867D52B890B8}" type="slidenum">
              <a:rPr lang="en-US"/>
              <a:t>2</a:t>
            </a:fld>
            <a:endParaRPr lang="en-US"/>
          </a:p>
        </p:txBody>
      </p:sp>
    </p:spTree>
    <p:extLst>
      <p:ext uri="{BB962C8B-B14F-4D97-AF65-F5344CB8AC3E}">
        <p14:creationId xmlns:p14="http://schemas.microsoft.com/office/powerpoint/2010/main" val="590353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Hereditary peers make up the House of Lords alongside Lord Spirituals and Life Peers. </a:t>
            </a:r>
          </a:p>
          <a:p>
            <a:endParaRPr lang="en-US" dirty="0">
              <a:ea typeface="Calibri"/>
              <a:cs typeface="Calibri"/>
            </a:endParaRPr>
          </a:p>
          <a:p>
            <a:r>
              <a:rPr lang="en-US" dirty="0">
                <a:ea typeface="Calibri"/>
                <a:cs typeface="Calibri"/>
              </a:rPr>
              <a:t>The House of Lords peers were established in the 19th century after the introduction of the Act of Union (1707). </a:t>
            </a:r>
          </a:p>
          <a:p>
            <a:endParaRPr lang="en-US" dirty="0">
              <a:ea typeface="Calibri"/>
              <a:cs typeface="Calibri"/>
            </a:endParaRPr>
          </a:p>
          <a:p>
            <a:r>
              <a:rPr lang="en-US" dirty="0">
                <a:ea typeface="Calibri"/>
                <a:cs typeface="Calibri"/>
              </a:rPr>
              <a:t>A Hereditary peer is someone who has the right to sit in the House of Lords because the title has been inherited to them by their father or mother. </a:t>
            </a:r>
          </a:p>
          <a:p>
            <a:endParaRPr lang="en-US" dirty="0">
              <a:ea typeface="Calibri"/>
              <a:cs typeface="Calibri"/>
            </a:endParaRPr>
          </a:p>
          <a:p>
            <a:r>
              <a:rPr lang="en-US" dirty="0">
                <a:ea typeface="Calibri"/>
                <a:cs typeface="Calibri"/>
              </a:rPr>
              <a:t>This right was removed for the majority of hereditary peers due to the House of Lords Act 1999 which abolished all but the remaining 92 hereditary peers. However, the new House of Lords (Hereditary Peers) Bill would abolish the remaining 92. </a:t>
            </a:r>
          </a:p>
        </p:txBody>
      </p:sp>
      <p:sp>
        <p:nvSpPr>
          <p:cNvPr id="4" name="Slide Number Placeholder 3"/>
          <p:cNvSpPr>
            <a:spLocks noGrp="1"/>
          </p:cNvSpPr>
          <p:nvPr>
            <p:ph type="sldNum" sz="quarter" idx="5"/>
          </p:nvPr>
        </p:nvSpPr>
        <p:spPr/>
        <p:txBody>
          <a:bodyPr/>
          <a:lstStyle/>
          <a:p>
            <a:fld id="{C3D4F045-43A3-4F90-A7AD-867D52B890B8}" type="slidenum">
              <a:rPr lang="en-US"/>
              <a:t>3</a:t>
            </a:fld>
            <a:endParaRPr lang="en-US"/>
          </a:p>
        </p:txBody>
      </p:sp>
    </p:spTree>
    <p:extLst>
      <p:ext uri="{BB962C8B-B14F-4D97-AF65-F5344CB8AC3E}">
        <p14:creationId xmlns:p14="http://schemas.microsoft.com/office/powerpoint/2010/main" val="2600540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One advantage of hereditary peers is tradition. Tradition is an advantage because it provides the public with reassurance of knowing how the system works. Removing hereditary peers could upset those who value tradition. As well as this, the loss of tradition could be seen as being a disservice to country and politic roots. </a:t>
            </a:r>
          </a:p>
          <a:p>
            <a:endParaRPr lang="en-US" dirty="0">
              <a:ea typeface="Calibri"/>
              <a:cs typeface="Calibri"/>
            </a:endParaRPr>
          </a:p>
          <a:p>
            <a:r>
              <a:rPr lang="en-US" dirty="0">
                <a:ea typeface="Calibri"/>
                <a:cs typeface="Calibri"/>
              </a:rPr>
              <a:t>Another advantage of hereditary peers is the extensive knowledge they have. This could be subject specific knowledge and expertise in a particular field or knowledge in the political system due to their long-standing family ties through inheritance over the generations. </a:t>
            </a:r>
          </a:p>
          <a:p>
            <a:endParaRPr lang="en-US" dirty="0">
              <a:ea typeface="Calibri"/>
              <a:cs typeface="Calibri"/>
            </a:endParaRPr>
          </a:p>
          <a:p>
            <a:r>
              <a:rPr lang="en-US" dirty="0">
                <a:ea typeface="Calibri"/>
                <a:cs typeface="Calibri"/>
              </a:rPr>
              <a:t>A further advantage of hereditary peers is independence. Hereditary peers are not elected. This means that they are considered to be more independent and less biased than elected individuals who may be more tied to a political party. </a:t>
            </a:r>
          </a:p>
        </p:txBody>
      </p:sp>
      <p:sp>
        <p:nvSpPr>
          <p:cNvPr id="4" name="Slide Number Placeholder 3"/>
          <p:cNvSpPr>
            <a:spLocks noGrp="1"/>
          </p:cNvSpPr>
          <p:nvPr>
            <p:ph type="sldNum" sz="quarter" idx="5"/>
          </p:nvPr>
        </p:nvSpPr>
        <p:spPr/>
        <p:txBody>
          <a:bodyPr/>
          <a:lstStyle/>
          <a:p>
            <a:fld id="{C3D4F045-43A3-4F90-A7AD-867D52B890B8}" type="slidenum">
              <a:rPr lang="en-US"/>
              <a:t>4</a:t>
            </a:fld>
            <a:endParaRPr lang="en-US"/>
          </a:p>
        </p:txBody>
      </p:sp>
    </p:spTree>
    <p:extLst>
      <p:ext uri="{BB962C8B-B14F-4D97-AF65-F5344CB8AC3E}">
        <p14:creationId xmlns:p14="http://schemas.microsoft.com/office/powerpoint/2010/main" val="262695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According to Thomas-Symonds, hereditary peers are outdated. His reason for this is that England is one of the only two countries that still have a hereditary aspect to their legislation. </a:t>
            </a:r>
            <a:r>
              <a:rPr lang="en-US" dirty="0" err="1">
                <a:ea typeface="Calibri"/>
                <a:cs typeface="Calibri"/>
              </a:rPr>
              <a:t>Futhermore</a:t>
            </a:r>
            <a:r>
              <a:rPr lang="en-US" dirty="0">
                <a:ea typeface="Calibri"/>
                <a:cs typeface="Calibri"/>
              </a:rPr>
              <a:t>, it is uncommon to require an inheritance for any other role or job. With this being said, a change is overdue. </a:t>
            </a:r>
          </a:p>
          <a:p>
            <a:endParaRPr lang="en-US" dirty="0">
              <a:ea typeface="Calibri"/>
              <a:cs typeface="Calibri"/>
            </a:endParaRPr>
          </a:p>
          <a:p>
            <a:r>
              <a:rPr lang="en-US" dirty="0">
                <a:ea typeface="Calibri"/>
                <a:cs typeface="Calibri"/>
              </a:rPr>
              <a:t>According to Thomas-Symonds and Burns, hereditary peers are not diverse. Following inheritance means that a narrow hereditary group would be created. This is an issue because it doesn't support fairness and equality. To ensure fairness and equality, a position wouldn't be based off ancestry.  </a:t>
            </a:r>
          </a:p>
        </p:txBody>
      </p:sp>
      <p:sp>
        <p:nvSpPr>
          <p:cNvPr id="4" name="Slide Number Placeholder 3"/>
          <p:cNvSpPr>
            <a:spLocks noGrp="1"/>
          </p:cNvSpPr>
          <p:nvPr>
            <p:ph type="sldNum" sz="quarter" idx="5"/>
          </p:nvPr>
        </p:nvSpPr>
        <p:spPr/>
        <p:txBody>
          <a:bodyPr/>
          <a:lstStyle/>
          <a:p>
            <a:fld id="{C3D4F045-43A3-4F90-A7AD-867D52B890B8}" type="slidenum">
              <a:rPr lang="en-US"/>
              <a:t>5</a:t>
            </a:fld>
            <a:endParaRPr lang="en-US"/>
          </a:p>
        </p:txBody>
      </p:sp>
    </p:spTree>
    <p:extLst>
      <p:ext uri="{BB962C8B-B14F-4D97-AF65-F5344CB8AC3E}">
        <p14:creationId xmlns:p14="http://schemas.microsoft.com/office/powerpoint/2010/main" val="2349793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One reform suggestion would be to ease hereditary peers out in stages instead of an immediate abolishment as to not disrespect or disregard the impact they have had.</a:t>
            </a:r>
            <a:endParaRPr lang="en-US" dirty="0"/>
          </a:p>
          <a:p>
            <a:endParaRPr lang="en-US" dirty="0">
              <a:ea typeface="Calibri"/>
              <a:cs typeface="Calibri"/>
            </a:endParaRPr>
          </a:p>
          <a:p>
            <a:r>
              <a:rPr lang="en-US" dirty="0">
                <a:ea typeface="Calibri"/>
                <a:cs typeface="Calibri"/>
              </a:rPr>
              <a:t>A way of doing this could be to implement a retirement age to set a fair-for-all time in advance when a peer would've fulfilled their seat and duties. </a:t>
            </a:r>
          </a:p>
          <a:p>
            <a:endParaRPr lang="en-US" dirty="0">
              <a:ea typeface="Calibri"/>
              <a:cs typeface="Calibri"/>
            </a:endParaRPr>
          </a:p>
          <a:p>
            <a:r>
              <a:rPr lang="en-US" dirty="0">
                <a:ea typeface="Calibri"/>
                <a:cs typeface="Calibri"/>
              </a:rPr>
              <a:t>It's been suggested to consider an alternative second chamber which would've addressed the previously mentioned disadvantages and therefore be a new and improved chamber which is more </a:t>
            </a:r>
            <a:r>
              <a:rPr lang="en-US">
                <a:ea typeface="Calibri"/>
                <a:cs typeface="Calibri"/>
              </a:rPr>
              <a:t>representative </a:t>
            </a:r>
            <a:r>
              <a:rPr lang="en-US" dirty="0">
                <a:ea typeface="Calibri"/>
                <a:cs typeface="Calibri"/>
              </a:rPr>
              <a:t>of the public. </a:t>
            </a:r>
          </a:p>
        </p:txBody>
      </p:sp>
      <p:sp>
        <p:nvSpPr>
          <p:cNvPr id="4" name="Slide Number Placeholder 3"/>
          <p:cNvSpPr>
            <a:spLocks noGrp="1"/>
          </p:cNvSpPr>
          <p:nvPr>
            <p:ph type="sldNum" sz="quarter" idx="5"/>
          </p:nvPr>
        </p:nvSpPr>
        <p:spPr/>
        <p:txBody>
          <a:bodyPr/>
          <a:lstStyle/>
          <a:p>
            <a:fld id="{C3D4F045-43A3-4F90-A7AD-867D52B890B8}" type="slidenum">
              <a:rPr lang="en-US"/>
              <a:t>6</a:t>
            </a:fld>
            <a:endParaRPr lang="en-US"/>
          </a:p>
        </p:txBody>
      </p:sp>
    </p:spTree>
    <p:extLst>
      <p:ext uri="{BB962C8B-B14F-4D97-AF65-F5344CB8AC3E}">
        <p14:creationId xmlns:p14="http://schemas.microsoft.com/office/powerpoint/2010/main" val="2032733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after looking at both sides and in relation to the statement at hand, the stronger argument is that seats should not be reserved purely because of the family a peer was born into. It's safe to say that such a position shouldn't be determined by birth more than merit; change is needed to keep up with and reflect modern times. </a:t>
            </a:r>
          </a:p>
          <a:p>
            <a:endParaRPr lang="en-US" dirty="0">
              <a:ea typeface="Calibri"/>
              <a:cs typeface="Calibri"/>
            </a:endParaRPr>
          </a:p>
          <a:p>
            <a:r>
              <a:rPr lang="en-US" dirty="0">
                <a:ea typeface="Calibri"/>
                <a:cs typeface="Calibri"/>
              </a:rPr>
              <a:t>Thank you for listening to my presentation. </a:t>
            </a:r>
          </a:p>
        </p:txBody>
      </p:sp>
      <p:sp>
        <p:nvSpPr>
          <p:cNvPr id="4" name="Slide Number Placeholder 3"/>
          <p:cNvSpPr>
            <a:spLocks noGrp="1"/>
          </p:cNvSpPr>
          <p:nvPr>
            <p:ph type="sldNum" sz="quarter" idx="5"/>
          </p:nvPr>
        </p:nvSpPr>
        <p:spPr/>
        <p:txBody>
          <a:bodyPr/>
          <a:lstStyle/>
          <a:p>
            <a:fld id="{C3D4F045-43A3-4F90-A7AD-867D52B890B8}" type="slidenum">
              <a:rPr lang="en-US"/>
              <a:t>7</a:t>
            </a:fld>
            <a:endParaRPr lang="en-US"/>
          </a:p>
        </p:txBody>
      </p:sp>
    </p:spTree>
    <p:extLst>
      <p:ext uri="{BB962C8B-B14F-4D97-AF65-F5344CB8AC3E}">
        <p14:creationId xmlns:p14="http://schemas.microsoft.com/office/powerpoint/2010/main" val="851159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3/3/2025</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755133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3/3/2025</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01400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3/3/2025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102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3/3/2025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76664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3/3/2025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0496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3/3/2025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02830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3/3/2025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69388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3/3/2025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49822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3/3/2025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4793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3/3/2025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25529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3/3/2025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25441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3/3/2025</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21432444"/>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36" r:id="rId8"/>
    <p:sldLayoutId id="2147483737" r:id="rId9"/>
    <p:sldLayoutId id="2147483738" r:id="rId10"/>
    <p:sldLayoutId id="2147483746"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electoral-reform.org.uk/why-are-there-still-hereditary-peers-in-the-house-of-lords/" TargetMode="External"/><Relationship Id="rId3" Type="http://schemas.openxmlformats.org/officeDocument/2006/relationships/hyperlink" Target="https://eustochos.com/the-life-peerages-act-of-1958-modernizing-the-house-of-lords-and-expanding-political-representation/" TargetMode="External"/><Relationship Id="rId7" Type="http://schemas.openxmlformats.org/officeDocument/2006/relationships/hyperlink" Target="https://hansard.parliament.uk/Lords/2020-03-13/debates/3A70DCBE-B1B7-4EDF-9320-3BD38CE5647C/HouseOfLords(HereditaryPeers)(AbolitionOfBy-Elections)Bill(HL)?highlight=hereditary%20peers%20advantages#contribution-38D7D08C-7C53-49CE-87B0-EA1AE7410FE4"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https://hansard.parliament.uk/undefined/2024-10-15/debates/7B822AE5-DF0F-4866-8F65-FB4DF3852F0E/web" TargetMode="External"/><Relationship Id="rId5" Type="http://schemas.openxmlformats.org/officeDocument/2006/relationships/hyperlink" Target="https://plus-lexis-com.ezproxy.uwtsd.ac.uk/uk/legislation-uk/house-of-lords-act-1999-1999-c-34_9/?crid=0b03e520-ff22-49a5-b8a0-5c74acf51b5b&amp;pdproductcontenttypeid=urn:pct:261&amp;pdiskwicview=false&amp;pdpinpoint=" TargetMode="External"/><Relationship Id="rId4" Type="http://schemas.openxmlformats.org/officeDocument/2006/relationships/hyperlink" Target="https://fullfact.org/government-tracker/house-of-lords-hereditary-peer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hansard.parliament.uk/undefined/2024-10-15/debates/7B822AE5-DF0F-4866-8F65-FB4DF3852F0E/web" TargetMode="External"/><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hyperlink" Target="https://www.britannica.com/biography/Elizabeth-II" TargetMode="External"/><Relationship Id="rId4" Type="http://schemas.openxmlformats.org/officeDocument/2006/relationships/hyperlink" Target="https://www.parliament.uk/business/lord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2" name="Rectangle 51">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Red ribbon in a helix on a red background">
            <a:extLst>
              <a:ext uri="{FF2B5EF4-FFF2-40B4-BE49-F238E27FC236}">
                <a16:creationId xmlns:a16="http://schemas.microsoft.com/office/drawing/2014/main" id="{F410FD34-F8C6-80FB-6139-3755E2D8C829}"/>
              </a:ext>
            </a:extLst>
          </p:cNvPr>
          <p:cNvPicPr>
            <a:picLocks noChangeAspect="1"/>
          </p:cNvPicPr>
          <p:nvPr/>
        </p:nvPicPr>
        <p:blipFill>
          <a:blip r:embed="rId3">
            <a:alphaModFix amt="60000"/>
          </a:blip>
          <a:srcRect t="15747"/>
          <a:stretch/>
        </p:blipFill>
        <p:spPr>
          <a:xfrm>
            <a:off x="20" y="10"/>
            <a:ext cx="12191980" cy="6856614"/>
          </a:xfrm>
          <a:prstGeom prst="rect">
            <a:avLst/>
          </a:prstGeom>
        </p:spPr>
      </p:pic>
      <p:sp>
        <p:nvSpPr>
          <p:cNvPr id="2" name="Title 1"/>
          <p:cNvSpPr>
            <a:spLocks noGrp="1"/>
          </p:cNvSpPr>
          <p:nvPr>
            <p:ph type="ctrTitle"/>
          </p:nvPr>
        </p:nvSpPr>
        <p:spPr>
          <a:xfrm>
            <a:off x="664580" y="2678968"/>
            <a:ext cx="10858406" cy="1504827"/>
          </a:xfrm>
        </p:spPr>
        <p:txBody>
          <a:bodyPr>
            <a:normAutofit/>
          </a:bodyPr>
          <a:lstStyle/>
          <a:p>
            <a:r>
              <a:rPr lang="en-US" sz="2800" dirty="0">
                <a:solidFill>
                  <a:srgbClr val="FFFFFF"/>
                </a:solidFill>
                <a:latin typeface="Avenir Next LT Pro"/>
                <a:cs typeface="Sabon Next LT"/>
              </a:rPr>
              <a:t>"Seats should no longer be reserved purely because of the family a peer was born into"</a:t>
            </a:r>
            <a:br>
              <a:rPr lang="en-US" sz="2800" dirty="0">
                <a:solidFill>
                  <a:srgbClr val="FFFFFF"/>
                </a:solidFill>
                <a:latin typeface="Avenir Next LT Pro"/>
                <a:cs typeface="Sabon Next LT"/>
              </a:rPr>
            </a:br>
            <a:r>
              <a:rPr lang="en-US" sz="2000" dirty="0">
                <a:solidFill>
                  <a:srgbClr val="FFFFFF"/>
                </a:solidFill>
                <a:latin typeface="Avenir Next LT Pro"/>
                <a:cs typeface="Sabon Next LT"/>
              </a:rPr>
              <a:t>(House of Lords (Hereditary Peers) Bill)</a:t>
            </a:r>
          </a:p>
        </p:txBody>
      </p:sp>
      <p:sp>
        <p:nvSpPr>
          <p:cNvPr id="3" name="Subtitle 2"/>
          <p:cNvSpPr>
            <a:spLocks noGrp="1"/>
          </p:cNvSpPr>
          <p:nvPr>
            <p:ph type="subTitle" idx="1"/>
          </p:nvPr>
        </p:nvSpPr>
        <p:spPr>
          <a:xfrm>
            <a:off x="-965" y="5916818"/>
            <a:ext cx="3782779" cy="835428"/>
          </a:xfrm>
        </p:spPr>
        <p:txBody>
          <a:bodyPr vert="horz" lIns="91440" tIns="45720" rIns="91440" bIns="45720" rtlCol="0" anchor="t">
            <a:normAutofit/>
          </a:bodyPr>
          <a:lstStyle/>
          <a:p>
            <a:r>
              <a:rPr lang="en-US" sz="2200" dirty="0">
                <a:solidFill>
                  <a:srgbClr val="FFFFFF"/>
                </a:solidFill>
              </a:rPr>
              <a:t>Sienna Davies    2404042    BMLW4014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0C6ADC2F-1279-E1FB-D1D2-91F002CE669B}"/>
              </a:ext>
            </a:extLst>
          </p:cNvPr>
          <p:cNvPicPr>
            <a:picLocks noChangeAspect="1"/>
          </p:cNvPicPr>
          <p:nvPr/>
        </p:nvPicPr>
        <p:blipFill>
          <a:blip r:embed="rId3">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E14B87CF-AAE2-0946-781F-5ACA5812ECF0}"/>
              </a:ext>
            </a:extLst>
          </p:cNvPr>
          <p:cNvSpPr>
            <a:spLocks noGrp="1"/>
          </p:cNvSpPr>
          <p:nvPr>
            <p:ph type="title"/>
          </p:nvPr>
        </p:nvSpPr>
        <p:spPr>
          <a:xfrm>
            <a:off x="117526" y="255011"/>
            <a:ext cx="10184700" cy="1235937"/>
          </a:xfrm>
        </p:spPr>
        <p:txBody>
          <a:bodyPr anchor="ctr">
            <a:normAutofit/>
          </a:bodyPr>
          <a:lstStyle/>
          <a:p>
            <a:r>
              <a:rPr lang="en-US" dirty="0">
                <a:solidFill>
                  <a:srgbClr val="FFFFFF"/>
                </a:solidFill>
                <a:cs typeface="Sabon Next LT"/>
              </a:rPr>
              <a:t>What is the house of lords? </a:t>
            </a:r>
            <a:endParaRPr lang="en-US" dirty="0">
              <a:solidFill>
                <a:srgbClr val="FFFFFF"/>
              </a:solidFill>
            </a:endParaRPr>
          </a:p>
        </p:txBody>
      </p:sp>
      <p:sp>
        <p:nvSpPr>
          <p:cNvPr id="3" name="Content Placeholder 2">
            <a:extLst>
              <a:ext uri="{FF2B5EF4-FFF2-40B4-BE49-F238E27FC236}">
                <a16:creationId xmlns:a16="http://schemas.microsoft.com/office/drawing/2014/main" id="{B83A843F-C7E0-00A1-DFA9-F409F0DE8C6E}"/>
              </a:ext>
            </a:extLst>
          </p:cNvPr>
          <p:cNvSpPr>
            <a:spLocks noGrp="1"/>
          </p:cNvSpPr>
          <p:nvPr>
            <p:ph idx="1"/>
          </p:nvPr>
        </p:nvSpPr>
        <p:spPr>
          <a:xfrm>
            <a:off x="113228" y="1313671"/>
            <a:ext cx="11683503" cy="5129784"/>
          </a:xfrm>
        </p:spPr>
        <p:txBody>
          <a:bodyPr anchor="ctr">
            <a:normAutofit/>
          </a:bodyPr>
          <a:lstStyle/>
          <a:p>
            <a:pPr marL="0" indent="0">
              <a:buNone/>
            </a:pPr>
            <a:r>
              <a:rPr lang="en-US" sz="2400" dirty="0">
                <a:solidFill>
                  <a:srgbClr val="FFFFFF"/>
                </a:solidFill>
              </a:rPr>
              <a:t>Second chamber of Parliament. </a:t>
            </a:r>
          </a:p>
          <a:p>
            <a:pPr marL="0" indent="0">
              <a:buNone/>
            </a:pPr>
            <a:endParaRPr lang="en-US" sz="2400" dirty="0">
              <a:solidFill>
                <a:srgbClr val="FFFFFF"/>
              </a:solidFill>
            </a:endParaRPr>
          </a:p>
          <a:p>
            <a:pPr marL="0" indent="0">
              <a:buNone/>
            </a:pPr>
            <a:r>
              <a:rPr lang="en-US" sz="2400" dirty="0">
                <a:solidFill>
                  <a:srgbClr val="FFFFFF"/>
                </a:solidFill>
              </a:rPr>
              <a:t>Overseeing the bill process, questioning actions and debating. </a:t>
            </a: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r>
              <a:rPr lang="en-US" sz="1800" dirty="0">
                <a:solidFill>
                  <a:srgbClr val="FFFFFF"/>
                </a:solidFill>
              </a:rPr>
              <a:t>(UK Parliament, 2019)</a:t>
            </a:r>
          </a:p>
        </p:txBody>
      </p:sp>
    </p:spTree>
    <p:extLst>
      <p:ext uri="{BB962C8B-B14F-4D97-AF65-F5344CB8AC3E}">
        <p14:creationId xmlns:p14="http://schemas.microsoft.com/office/powerpoint/2010/main" val="3401992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E83D30-D331-B18F-485A-250D8FB8CDB2}"/>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3130253-A1B1-A476-E7E6-0701077F8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05906975-8528-1C0E-9B0E-799DAD047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F77F2683-BE66-D74E-A4AE-FFB196AEF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F0B81662-F0B4-1506-C334-5E43DAB21476}"/>
              </a:ext>
            </a:extLst>
          </p:cNvPr>
          <p:cNvPicPr>
            <a:picLocks noChangeAspect="1"/>
          </p:cNvPicPr>
          <p:nvPr/>
        </p:nvPicPr>
        <p:blipFill>
          <a:blip r:embed="rId3">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82C11E9D-D68E-FA26-5B1A-813DF7A50C00}"/>
              </a:ext>
            </a:extLst>
          </p:cNvPr>
          <p:cNvSpPr>
            <a:spLocks noGrp="1"/>
          </p:cNvSpPr>
          <p:nvPr>
            <p:ph type="title"/>
          </p:nvPr>
        </p:nvSpPr>
        <p:spPr>
          <a:xfrm>
            <a:off x="145236" y="88757"/>
            <a:ext cx="10323245" cy="1263645"/>
          </a:xfrm>
        </p:spPr>
        <p:txBody>
          <a:bodyPr anchor="ctr">
            <a:normAutofit/>
          </a:bodyPr>
          <a:lstStyle/>
          <a:p>
            <a:r>
              <a:rPr lang="en-US" dirty="0">
                <a:solidFill>
                  <a:srgbClr val="FFFFFF"/>
                </a:solidFill>
                <a:cs typeface="Sabon Next LT"/>
              </a:rPr>
              <a:t>Hereditary peers and their history</a:t>
            </a:r>
          </a:p>
        </p:txBody>
      </p:sp>
      <p:sp>
        <p:nvSpPr>
          <p:cNvPr id="3" name="Content Placeholder 2">
            <a:extLst>
              <a:ext uri="{FF2B5EF4-FFF2-40B4-BE49-F238E27FC236}">
                <a16:creationId xmlns:a16="http://schemas.microsoft.com/office/drawing/2014/main" id="{81A1BD23-CC22-1662-0763-C0B76266E89D}"/>
              </a:ext>
            </a:extLst>
          </p:cNvPr>
          <p:cNvSpPr>
            <a:spLocks noGrp="1"/>
          </p:cNvSpPr>
          <p:nvPr>
            <p:ph idx="1"/>
          </p:nvPr>
        </p:nvSpPr>
        <p:spPr>
          <a:xfrm>
            <a:off x="265627" y="1353550"/>
            <a:ext cx="10907650" cy="5131469"/>
          </a:xfrm>
        </p:spPr>
        <p:txBody>
          <a:bodyPr anchor="ctr">
            <a:normAutofit lnSpcReduction="10000"/>
          </a:bodyPr>
          <a:lstStyle/>
          <a:p>
            <a:pPr marL="0" indent="0">
              <a:buNone/>
            </a:pPr>
            <a:r>
              <a:rPr lang="en-US" sz="2400" dirty="0">
                <a:solidFill>
                  <a:srgbClr val="FFFFFF"/>
                </a:solidFill>
              </a:rPr>
              <a:t>Hereditary peers + Lord Spirituals + Life Peers = House of Lords.</a:t>
            </a:r>
            <a:endParaRPr lang="en-US" dirty="0"/>
          </a:p>
          <a:p>
            <a:pPr marL="0" indent="0">
              <a:buNone/>
            </a:pPr>
            <a:endParaRPr lang="en-US" sz="2400" dirty="0">
              <a:solidFill>
                <a:srgbClr val="FFFFFF"/>
              </a:solidFill>
            </a:endParaRPr>
          </a:p>
          <a:p>
            <a:pPr marL="0" indent="0">
              <a:buNone/>
            </a:pPr>
            <a:r>
              <a:rPr lang="en-US" sz="2400" dirty="0">
                <a:solidFill>
                  <a:srgbClr val="FFFFFF"/>
                </a:solidFill>
              </a:rPr>
              <a:t>Establishment in the 19th century; Act of Union (1707)</a:t>
            </a:r>
          </a:p>
          <a:p>
            <a:pPr marL="0" indent="0">
              <a:buNone/>
            </a:pPr>
            <a:endParaRPr lang="en-US" sz="2400" dirty="0">
              <a:solidFill>
                <a:srgbClr val="FFFFFF"/>
              </a:solidFill>
            </a:endParaRPr>
          </a:p>
          <a:p>
            <a:pPr marL="0" indent="0">
              <a:buNone/>
            </a:pPr>
            <a:r>
              <a:rPr lang="en-US" sz="2400" dirty="0">
                <a:solidFill>
                  <a:srgbClr val="FFFFFF"/>
                </a:solidFill>
              </a:rPr>
              <a:t>An inherited right from a father or mother. </a:t>
            </a:r>
          </a:p>
          <a:p>
            <a:pPr marL="0" indent="0">
              <a:buNone/>
            </a:pPr>
            <a:endParaRPr lang="en-US" sz="2400" dirty="0">
              <a:solidFill>
                <a:srgbClr val="FFFFFF"/>
              </a:solidFill>
            </a:endParaRPr>
          </a:p>
          <a:p>
            <a:pPr marL="0" indent="0">
              <a:buNone/>
            </a:pPr>
            <a:r>
              <a:rPr lang="en-US" sz="2400" dirty="0">
                <a:solidFill>
                  <a:srgbClr val="FFFFFF"/>
                </a:solidFill>
              </a:rPr>
              <a:t>House of Lords Act 1999</a:t>
            </a: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r>
              <a:rPr lang="en-US" sz="2000" dirty="0">
                <a:solidFill>
                  <a:srgbClr val="FFFFFF"/>
                </a:solidFill>
              </a:rPr>
              <a:t>(Scolari, 2021)  (Full Fact, 2025)  (</a:t>
            </a:r>
            <a:r>
              <a:rPr lang="en-US" sz="2000" dirty="0" err="1">
                <a:solidFill>
                  <a:srgbClr val="FFFFFF"/>
                </a:solidFill>
              </a:rPr>
              <a:t>Zelazko</a:t>
            </a:r>
            <a:r>
              <a:rPr lang="en-US" sz="2000" dirty="0">
                <a:solidFill>
                  <a:srgbClr val="FFFFFF"/>
                </a:solidFill>
              </a:rPr>
              <a:t>, 1998)</a:t>
            </a:r>
          </a:p>
        </p:txBody>
      </p:sp>
    </p:spTree>
    <p:extLst>
      <p:ext uri="{BB962C8B-B14F-4D97-AF65-F5344CB8AC3E}">
        <p14:creationId xmlns:p14="http://schemas.microsoft.com/office/powerpoint/2010/main" val="5410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752C09-FE81-4FD6-0146-A19490C12E1F}"/>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FAEE138-1A77-C657-B06C-84F5A62DE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6FBAFC38-857C-A687-DF53-3245E3686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15650537-5312-2CF7-C371-CB34430EE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D28FDC29-D1E6-5168-E6E2-DFC44EE8BCBA}"/>
              </a:ext>
            </a:extLst>
          </p:cNvPr>
          <p:cNvPicPr>
            <a:picLocks noChangeAspect="1"/>
          </p:cNvPicPr>
          <p:nvPr/>
        </p:nvPicPr>
        <p:blipFill>
          <a:blip r:embed="rId3">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43AC8230-DD69-C2C7-7144-60AF9FA9417C}"/>
              </a:ext>
            </a:extLst>
          </p:cNvPr>
          <p:cNvSpPr>
            <a:spLocks noGrp="1"/>
          </p:cNvSpPr>
          <p:nvPr>
            <p:ph type="title"/>
          </p:nvPr>
        </p:nvSpPr>
        <p:spPr>
          <a:xfrm>
            <a:off x="65478" y="200903"/>
            <a:ext cx="10407307" cy="786040"/>
          </a:xfrm>
        </p:spPr>
        <p:txBody>
          <a:bodyPr anchor="ctr">
            <a:normAutofit/>
          </a:bodyPr>
          <a:lstStyle/>
          <a:p>
            <a:r>
              <a:rPr lang="en-US" dirty="0">
                <a:solidFill>
                  <a:srgbClr val="FFFFFF"/>
                </a:solidFill>
                <a:cs typeface="Sabon Next LT"/>
              </a:rPr>
              <a:t>Advantages</a:t>
            </a:r>
          </a:p>
        </p:txBody>
      </p:sp>
      <p:sp>
        <p:nvSpPr>
          <p:cNvPr id="3" name="Content Placeholder 2">
            <a:extLst>
              <a:ext uri="{FF2B5EF4-FFF2-40B4-BE49-F238E27FC236}">
                <a16:creationId xmlns:a16="http://schemas.microsoft.com/office/drawing/2014/main" id="{FEAC300E-E416-343B-AFD2-02DE5F679230}"/>
              </a:ext>
            </a:extLst>
          </p:cNvPr>
          <p:cNvSpPr>
            <a:spLocks noGrp="1"/>
          </p:cNvSpPr>
          <p:nvPr>
            <p:ph idx="1"/>
          </p:nvPr>
        </p:nvSpPr>
        <p:spPr>
          <a:xfrm>
            <a:off x="89077" y="1323782"/>
            <a:ext cx="12103632" cy="5531940"/>
          </a:xfrm>
        </p:spPr>
        <p:txBody>
          <a:bodyPr anchor="ctr">
            <a:normAutofit fontScale="92500" lnSpcReduction="20000"/>
          </a:bodyPr>
          <a:lstStyle/>
          <a:p>
            <a:pPr marL="0" indent="0">
              <a:buNone/>
            </a:pPr>
            <a:r>
              <a:rPr lang="en-US" sz="2400" dirty="0">
                <a:solidFill>
                  <a:srgbClr val="FFFFFF"/>
                </a:solidFill>
              </a:rPr>
              <a:t>Tradition</a:t>
            </a:r>
            <a:endParaRPr lang="en-US" sz="2400">
              <a:solidFill>
                <a:srgbClr val="FFFFFF"/>
              </a:solidFill>
            </a:endParaRPr>
          </a:p>
          <a:p>
            <a:pPr marL="342900" indent="-342900">
              <a:buFont typeface="Calibri" panose="020B0604020202020204" pitchFamily="34" charset="0"/>
              <a:buChar char="-"/>
            </a:pPr>
            <a:r>
              <a:rPr lang="en-US" sz="2400" dirty="0">
                <a:solidFill>
                  <a:srgbClr val="FFFFFF"/>
                </a:solidFill>
              </a:rPr>
              <a:t>Reassurance </a:t>
            </a:r>
            <a:endParaRPr lang="en-US" sz="2400">
              <a:solidFill>
                <a:srgbClr val="FFFFFF"/>
              </a:solidFill>
            </a:endParaRPr>
          </a:p>
          <a:p>
            <a:pPr marL="342900" indent="-342900">
              <a:buFont typeface="Calibri" panose="020B0604020202020204" pitchFamily="34" charset="0"/>
              <a:buChar char="-"/>
            </a:pPr>
            <a:r>
              <a:rPr lang="en-US" sz="2400" dirty="0">
                <a:solidFill>
                  <a:srgbClr val="FFFFFF"/>
                </a:solidFill>
              </a:rPr>
              <a:t>Roots </a:t>
            </a:r>
            <a:endParaRPr lang="en-US" sz="2400">
              <a:solidFill>
                <a:srgbClr val="FFFFFF"/>
              </a:solidFill>
            </a:endParaRPr>
          </a:p>
          <a:p>
            <a:pPr marL="0" indent="0">
              <a:buNone/>
            </a:pPr>
            <a:endParaRPr lang="en-US" sz="2400" dirty="0">
              <a:solidFill>
                <a:srgbClr val="FFFFFF"/>
              </a:solidFill>
            </a:endParaRPr>
          </a:p>
          <a:p>
            <a:pPr marL="0" indent="0">
              <a:buNone/>
            </a:pPr>
            <a:r>
              <a:rPr lang="en-US" sz="2400" dirty="0">
                <a:solidFill>
                  <a:srgbClr val="FFFFFF"/>
                </a:solidFill>
              </a:rPr>
              <a:t>Knowledge </a:t>
            </a:r>
            <a:endParaRPr lang="en-US" sz="2400">
              <a:solidFill>
                <a:srgbClr val="FFFFFF"/>
              </a:solidFill>
            </a:endParaRPr>
          </a:p>
          <a:p>
            <a:pPr marL="342900" indent="-342900">
              <a:buFont typeface="Calibri" panose="020B0604020202020204" pitchFamily="34" charset="0"/>
              <a:buChar char="-"/>
            </a:pPr>
            <a:r>
              <a:rPr lang="en-US" sz="2400" dirty="0">
                <a:solidFill>
                  <a:srgbClr val="FFFFFF"/>
                </a:solidFill>
              </a:rPr>
              <a:t>Subject specific </a:t>
            </a:r>
            <a:endParaRPr lang="en-US" sz="2400">
              <a:solidFill>
                <a:srgbClr val="FFFFFF"/>
              </a:solidFill>
            </a:endParaRPr>
          </a:p>
          <a:p>
            <a:pPr marL="342900" indent="-342900">
              <a:buFont typeface="Calibri" panose="020B0604020202020204" pitchFamily="34" charset="0"/>
              <a:buChar char="-"/>
            </a:pPr>
            <a:r>
              <a:rPr lang="en-US" sz="2400" dirty="0">
                <a:solidFill>
                  <a:srgbClr val="FFFFFF"/>
                </a:solidFill>
              </a:rPr>
              <a:t>Political system </a:t>
            </a:r>
            <a:endParaRPr lang="en-US" sz="2400">
              <a:solidFill>
                <a:srgbClr val="FFFFFF"/>
              </a:solidFill>
            </a:endParaRPr>
          </a:p>
          <a:p>
            <a:pPr marL="0" indent="0">
              <a:buNone/>
            </a:pPr>
            <a:endParaRPr lang="en-US" sz="2400" dirty="0">
              <a:solidFill>
                <a:srgbClr val="FFFFFF"/>
              </a:solidFill>
            </a:endParaRPr>
          </a:p>
          <a:p>
            <a:pPr marL="0" indent="0">
              <a:buNone/>
            </a:pPr>
            <a:r>
              <a:rPr lang="en-US" sz="2400" dirty="0">
                <a:solidFill>
                  <a:srgbClr val="FFFFFF"/>
                </a:solidFill>
              </a:rPr>
              <a:t>Independance </a:t>
            </a:r>
            <a:endParaRPr lang="en-US" sz="2400">
              <a:solidFill>
                <a:srgbClr val="FFFFFF"/>
              </a:solidFill>
            </a:endParaRPr>
          </a:p>
          <a:p>
            <a:pPr marL="342900" indent="-342900">
              <a:buFont typeface="Calibri" panose="020B0604020202020204" pitchFamily="34" charset="0"/>
              <a:buChar char="-"/>
            </a:pPr>
            <a:r>
              <a:rPr lang="en-US" sz="2400" dirty="0">
                <a:solidFill>
                  <a:srgbClr val="FFFFFF"/>
                </a:solidFill>
              </a:rPr>
              <a:t>Not elected </a:t>
            </a:r>
            <a:endParaRPr lang="en-US" sz="2400">
              <a:solidFill>
                <a:srgbClr val="FFFFFF"/>
              </a:solidFill>
            </a:endParaRPr>
          </a:p>
          <a:p>
            <a:pPr marL="342900" indent="-342900">
              <a:buFont typeface="Calibri" panose="020B0604020202020204" pitchFamily="34" charset="0"/>
              <a:buChar char="-"/>
            </a:pPr>
            <a:r>
              <a:rPr lang="en-US" sz="2400" dirty="0">
                <a:solidFill>
                  <a:srgbClr val="FFFFFF"/>
                </a:solidFill>
              </a:rPr>
              <a:t>Less biased </a:t>
            </a:r>
          </a:p>
          <a:p>
            <a:pPr marL="0" indent="0">
              <a:buNone/>
            </a:pPr>
            <a:endParaRPr lang="en-US" sz="1800" dirty="0">
              <a:solidFill>
                <a:srgbClr val="FFFFFF"/>
              </a:solidFill>
            </a:endParaRPr>
          </a:p>
          <a:p>
            <a:pPr marL="0" indent="0">
              <a:buNone/>
            </a:pPr>
            <a:r>
              <a:rPr lang="en-US" sz="1800" dirty="0">
                <a:solidFill>
                  <a:srgbClr val="FFFFFF"/>
                </a:solidFill>
              </a:rPr>
              <a:t>                                                                                                                                                                                 </a:t>
            </a:r>
            <a:r>
              <a:rPr lang="en-US" sz="2000" dirty="0">
                <a:solidFill>
                  <a:srgbClr val="FFFFFF"/>
                </a:solidFill>
              </a:rPr>
              <a:t>      (</a:t>
            </a:r>
            <a:r>
              <a:rPr lang="en-US" sz="2000" err="1">
                <a:solidFill>
                  <a:srgbClr val="FFFFFF"/>
                </a:solidFill>
              </a:rPr>
              <a:t>Chkuaseli</a:t>
            </a:r>
            <a:r>
              <a:rPr lang="en-US" sz="2000" dirty="0">
                <a:solidFill>
                  <a:srgbClr val="FFFFFF"/>
                </a:solidFill>
              </a:rPr>
              <a:t>, 2025) </a:t>
            </a:r>
          </a:p>
        </p:txBody>
      </p:sp>
    </p:spTree>
    <p:extLst>
      <p:ext uri="{BB962C8B-B14F-4D97-AF65-F5344CB8AC3E}">
        <p14:creationId xmlns:p14="http://schemas.microsoft.com/office/powerpoint/2010/main" val="416836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9A45B4-96F4-9D5C-13BC-B2E0760D1193}"/>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CF7B701-D05F-3E41-5672-C14C6298D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01ECA4E2-36F1-D051-537B-2AE3F0BE3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F60B1D23-8365-B520-4ED7-A41A8026C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1D91EBC2-24A9-2707-2E5C-199A45AB8918}"/>
              </a:ext>
            </a:extLst>
          </p:cNvPr>
          <p:cNvPicPr>
            <a:picLocks noChangeAspect="1"/>
          </p:cNvPicPr>
          <p:nvPr/>
        </p:nvPicPr>
        <p:blipFill>
          <a:blip r:embed="rId3">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09B70653-89C4-6C38-8328-BF8C1B1F2A36}"/>
              </a:ext>
            </a:extLst>
          </p:cNvPr>
          <p:cNvSpPr>
            <a:spLocks noGrp="1"/>
          </p:cNvSpPr>
          <p:nvPr>
            <p:ph type="title"/>
          </p:nvPr>
        </p:nvSpPr>
        <p:spPr>
          <a:xfrm>
            <a:off x="172945" y="213447"/>
            <a:ext cx="10309390" cy="1014264"/>
          </a:xfrm>
        </p:spPr>
        <p:txBody>
          <a:bodyPr anchor="ctr">
            <a:normAutofit/>
          </a:bodyPr>
          <a:lstStyle/>
          <a:p>
            <a:r>
              <a:rPr lang="en-US" dirty="0">
                <a:solidFill>
                  <a:srgbClr val="FFFFFF"/>
                </a:solidFill>
                <a:cs typeface="Sabon Next LT"/>
              </a:rPr>
              <a:t>Disadvantages</a:t>
            </a:r>
          </a:p>
        </p:txBody>
      </p:sp>
      <p:sp>
        <p:nvSpPr>
          <p:cNvPr id="3" name="Content Placeholder 2">
            <a:extLst>
              <a:ext uri="{FF2B5EF4-FFF2-40B4-BE49-F238E27FC236}">
                <a16:creationId xmlns:a16="http://schemas.microsoft.com/office/drawing/2014/main" id="{A25F96C7-DA19-3ECF-EFE4-64535C0F7F2D}"/>
              </a:ext>
            </a:extLst>
          </p:cNvPr>
          <p:cNvSpPr>
            <a:spLocks noGrp="1"/>
          </p:cNvSpPr>
          <p:nvPr>
            <p:ph idx="1"/>
          </p:nvPr>
        </p:nvSpPr>
        <p:spPr>
          <a:xfrm>
            <a:off x="168645" y="1239157"/>
            <a:ext cx="11849758" cy="5557403"/>
          </a:xfrm>
        </p:spPr>
        <p:txBody>
          <a:bodyPr vert="horz" lIns="91440" tIns="45720" rIns="91440" bIns="45720" rtlCol="0" anchor="ctr">
            <a:noAutofit/>
          </a:bodyPr>
          <a:lstStyle/>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r>
              <a:rPr lang="en-US" sz="2400" dirty="0">
                <a:solidFill>
                  <a:srgbClr val="FFFFFF"/>
                </a:solidFill>
              </a:rPr>
              <a:t>Outdated </a:t>
            </a:r>
            <a:endParaRPr lang="en-US" sz="2400" dirty="0"/>
          </a:p>
          <a:p>
            <a:pPr marL="285750" indent="-285750">
              <a:buFont typeface="Calibri" panose="020B0604020202020204" pitchFamily="34" charset="0"/>
              <a:buChar char="-"/>
            </a:pPr>
            <a:r>
              <a:rPr lang="en-US" sz="2400" dirty="0">
                <a:solidFill>
                  <a:srgbClr val="FFFFFF"/>
                </a:solidFill>
              </a:rPr>
              <a:t>Only two countries having a hereditary aspect </a:t>
            </a:r>
          </a:p>
          <a:p>
            <a:pPr marL="285750" indent="-285750">
              <a:buFont typeface="Calibri" panose="020B0604020202020204" pitchFamily="34" charset="0"/>
              <a:buChar char="-"/>
            </a:pPr>
            <a:r>
              <a:rPr lang="en-US" sz="2400" dirty="0">
                <a:solidFill>
                  <a:srgbClr val="FFFFFF"/>
                </a:solidFill>
              </a:rPr>
              <a:t>An uncommon requirement </a:t>
            </a:r>
          </a:p>
          <a:p>
            <a:pPr marL="285750" indent="-285750">
              <a:buFont typeface="Calibri" panose="020B0604020202020204" pitchFamily="34" charset="0"/>
              <a:buChar char="-"/>
            </a:pPr>
            <a:r>
              <a:rPr lang="en-US" sz="2400" dirty="0">
                <a:solidFill>
                  <a:srgbClr val="FFFFFF"/>
                </a:solidFill>
              </a:rPr>
              <a:t>Change is overdue </a:t>
            </a:r>
          </a:p>
          <a:p>
            <a:pPr marL="0" indent="0">
              <a:buNone/>
            </a:pPr>
            <a:endParaRPr lang="en-US" sz="2400" dirty="0">
              <a:solidFill>
                <a:srgbClr val="FFFFFF"/>
              </a:solidFill>
            </a:endParaRPr>
          </a:p>
          <a:p>
            <a:pPr marL="0" indent="0">
              <a:buNone/>
            </a:pPr>
            <a:r>
              <a:rPr lang="en-US" sz="2400" dirty="0">
                <a:solidFill>
                  <a:srgbClr val="FFFFFF"/>
                </a:solidFill>
              </a:rPr>
              <a:t>Lack of diversity </a:t>
            </a:r>
          </a:p>
          <a:p>
            <a:pPr marL="342900" indent="-342900">
              <a:buFont typeface="Calibri" panose="020B0604020202020204" pitchFamily="34" charset="0"/>
              <a:buChar char="-"/>
            </a:pPr>
            <a:r>
              <a:rPr lang="en-US" sz="2400" dirty="0">
                <a:solidFill>
                  <a:srgbClr val="FFFFFF"/>
                </a:solidFill>
              </a:rPr>
              <a:t>Narrow group </a:t>
            </a:r>
          </a:p>
          <a:p>
            <a:pPr marL="342900" indent="-342900">
              <a:buFont typeface="Calibri" panose="020B0604020202020204" pitchFamily="34" charset="0"/>
              <a:buChar char="-"/>
            </a:pPr>
            <a:r>
              <a:rPr lang="en-US" sz="2400" dirty="0">
                <a:solidFill>
                  <a:srgbClr val="FFFFFF"/>
                </a:solidFill>
              </a:rPr>
              <a:t>Caps fairness and equality </a:t>
            </a:r>
          </a:p>
          <a:p>
            <a:pPr marL="342900" indent="-342900">
              <a:buFont typeface="Calibri" panose="020B0604020202020204" pitchFamily="34" charset="0"/>
              <a:buChar char="-"/>
            </a:pPr>
            <a:r>
              <a:rPr lang="en-US" sz="2400" dirty="0">
                <a:solidFill>
                  <a:srgbClr val="FFFFFF"/>
                </a:solidFill>
              </a:rPr>
              <a:t>Shouldn't be based on ancestry</a:t>
            </a:r>
          </a:p>
          <a:p>
            <a:pPr marL="0" indent="0">
              <a:buNone/>
            </a:pPr>
            <a:r>
              <a:rPr lang="en-US" sz="2000" dirty="0">
                <a:solidFill>
                  <a:srgbClr val="FFFFFF"/>
                </a:solidFill>
              </a:rPr>
              <a:t>                                                                                 (Nick Thomas-Symonds, c.719, 2024)  (Lord Burns, 2020)</a:t>
            </a:r>
          </a:p>
          <a:p>
            <a:pPr marL="342900" indent="-342900">
              <a:buFont typeface="Calibri" panose="020B0604020202020204" pitchFamily="34" charset="0"/>
              <a:buChar char="-"/>
            </a:pPr>
            <a:endParaRPr lang="en-US" sz="24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a:p>
            <a:pPr marL="0" indent="0">
              <a:buNone/>
            </a:pPr>
            <a:endParaRPr lang="en-US" sz="1800" dirty="0">
              <a:solidFill>
                <a:srgbClr val="FFFFFF"/>
              </a:solidFill>
            </a:endParaRPr>
          </a:p>
        </p:txBody>
      </p:sp>
    </p:spTree>
    <p:extLst>
      <p:ext uri="{BB962C8B-B14F-4D97-AF65-F5344CB8AC3E}">
        <p14:creationId xmlns:p14="http://schemas.microsoft.com/office/powerpoint/2010/main" val="107108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9C386C-92DE-2B32-D8F7-7FA63F6BB967}"/>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50B529C-2AE9-2AA5-2F3E-001218D10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9B75E58F-0973-6D8E-C529-16BD112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410DDBFE-E653-72CE-10C1-6CB5CCCD3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A4B56279-4E1B-155A-435F-5E2A3BDA3484}"/>
              </a:ext>
            </a:extLst>
          </p:cNvPr>
          <p:cNvPicPr>
            <a:picLocks noChangeAspect="1"/>
          </p:cNvPicPr>
          <p:nvPr/>
        </p:nvPicPr>
        <p:blipFill>
          <a:blip r:embed="rId3">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16C1512F-FB5C-E56C-F40B-320798A08CD6}"/>
              </a:ext>
            </a:extLst>
          </p:cNvPr>
          <p:cNvSpPr>
            <a:spLocks noGrp="1"/>
          </p:cNvSpPr>
          <p:nvPr>
            <p:ph type="title"/>
          </p:nvPr>
        </p:nvSpPr>
        <p:spPr>
          <a:xfrm>
            <a:off x="159090" y="88757"/>
            <a:ext cx="10447936" cy="1277500"/>
          </a:xfrm>
        </p:spPr>
        <p:txBody>
          <a:bodyPr anchor="ctr">
            <a:normAutofit/>
          </a:bodyPr>
          <a:lstStyle/>
          <a:p>
            <a:r>
              <a:rPr lang="en-US" dirty="0">
                <a:solidFill>
                  <a:srgbClr val="FFFFFF"/>
                </a:solidFill>
                <a:cs typeface="Sabon Next LT"/>
              </a:rPr>
              <a:t>Reform suggestions</a:t>
            </a:r>
            <a:endParaRPr lang="en-US" dirty="0">
              <a:solidFill>
                <a:srgbClr val="FFFFFF"/>
              </a:solidFill>
            </a:endParaRPr>
          </a:p>
        </p:txBody>
      </p:sp>
      <p:sp>
        <p:nvSpPr>
          <p:cNvPr id="3" name="Content Placeholder 2">
            <a:extLst>
              <a:ext uri="{FF2B5EF4-FFF2-40B4-BE49-F238E27FC236}">
                <a16:creationId xmlns:a16="http://schemas.microsoft.com/office/drawing/2014/main" id="{F146F5D8-06A5-0B68-2755-2CBD1C85AE08}"/>
              </a:ext>
            </a:extLst>
          </p:cNvPr>
          <p:cNvSpPr>
            <a:spLocks noGrp="1"/>
          </p:cNvSpPr>
          <p:nvPr>
            <p:ph idx="1"/>
          </p:nvPr>
        </p:nvSpPr>
        <p:spPr>
          <a:xfrm>
            <a:off x="154791" y="1516246"/>
            <a:ext cx="11780485" cy="5017076"/>
          </a:xfrm>
        </p:spPr>
        <p:txBody>
          <a:bodyPr anchor="ctr">
            <a:normAutofit/>
          </a:bodyPr>
          <a:lstStyle/>
          <a:p>
            <a:pPr marL="0" indent="0">
              <a:buNone/>
            </a:pPr>
            <a:r>
              <a:rPr lang="en-US" sz="2400" dirty="0">
                <a:solidFill>
                  <a:srgbClr val="FFFFFF"/>
                </a:solidFill>
              </a:rPr>
              <a:t>Reform in stages </a:t>
            </a:r>
            <a:endParaRPr lang="en-US" sz="2400" dirty="0"/>
          </a:p>
          <a:p>
            <a:endParaRPr lang="en-US" sz="2400" dirty="0">
              <a:solidFill>
                <a:srgbClr val="FFFFFF"/>
              </a:solidFill>
            </a:endParaRPr>
          </a:p>
          <a:p>
            <a:pPr marL="0" indent="0">
              <a:buNone/>
            </a:pPr>
            <a:r>
              <a:rPr lang="en-US" sz="2400" dirty="0">
                <a:solidFill>
                  <a:srgbClr val="FFFFFF"/>
                </a:solidFill>
              </a:rPr>
              <a:t>Retirement age </a:t>
            </a:r>
          </a:p>
          <a:p>
            <a:pPr marL="0" indent="0">
              <a:buNone/>
            </a:pPr>
            <a:endParaRPr lang="en-US" sz="2400" dirty="0">
              <a:solidFill>
                <a:srgbClr val="FFFFFF"/>
              </a:solidFill>
            </a:endParaRPr>
          </a:p>
          <a:p>
            <a:pPr marL="0" indent="0">
              <a:buNone/>
            </a:pPr>
            <a:r>
              <a:rPr lang="en-US" sz="2400" dirty="0">
                <a:solidFill>
                  <a:srgbClr val="FFFFFF"/>
                </a:solidFill>
              </a:rPr>
              <a:t>An alternative second chamber </a:t>
            </a: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lgn="r">
              <a:buNone/>
            </a:pPr>
            <a:r>
              <a:rPr lang="en-US" sz="2000" dirty="0">
                <a:solidFill>
                  <a:srgbClr val="FFFFFF"/>
                </a:solidFill>
              </a:rPr>
              <a:t>(Nick Thomas-Symonds, c.721, 2024)  (Sir Gavin Williamson, 2024)  (Nick Thomas-Symonds, c.722, 2024)</a:t>
            </a:r>
          </a:p>
        </p:txBody>
      </p:sp>
    </p:spTree>
    <p:extLst>
      <p:ext uri="{BB962C8B-B14F-4D97-AF65-F5344CB8AC3E}">
        <p14:creationId xmlns:p14="http://schemas.microsoft.com/office/powerpoint/2010/main" val="2345967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C232FC-0442-4F2A-FBF8-68022D0380C3}"/>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312A982-7E02-4CF7-3603-241A30042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38E9105D-0A91-07DB-2B98-56807A75A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9418868E-48F8-9275-4D39-F7C4309CDF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3366770F-7C03-8B4A-8981-2C39834B52B3}"/>
              </a:ext>
            </a:extLst>
          </p:cNvPr>
          <p:cNvPicPr>
            <a:picLocks noChangeAspect="1"/>
          </p:cNvPicPr>
          <p:nvPr/>
        </p:nvPicPr>
        <p:blipFill>
          <a:blip r:embed="rId3">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B05B963F-6F7D-EC2D-62AF-A7864BB9F77C}"/>
              </a:ext>
            </a:extLst>
          </p:cNvPr>
          <p:cNvSpPr>
            <a:spLocks noGrp="1"/>
          </p:cNvSpPr>
          <p:nvPr>
            <p:ph type="title"/>
          </p:nvPr>
        </p:nvSpPr>
        <p:spPr>
          <a:xfrm>
            <a:off x="65478" y="262688"/>
            <a:ext cx="11323767" cy="1455364"/>
          </a:xfrm>
        </p:spPr>
        <p:txBody>
          <a:bodyPr anchor="ctr">
            <a:normAutofit/>
          </a:bodyPr>
          <a:lstStyle/>
          <a:p>
            <a:r>
              <a:rPr lang="en-US" dirty="0">
                <a:solidFill>
                  <a:srgbClr val="FFFFFF"/>
                </a:solidFill>
                <a:cs typeface="Sabon Next LT"/>
              </a:rPr>
              <a:t>Conclusion</a:t>
            </a:r>
            <a:br>
              <a:rPr lang="en-US" dirty="0">
                <a:solidFill>
                  <a:srgbClr val="FFFFFF"/>
                </a:solidFill>
                <a:cs typeface="Sabon Next LT"/>
              </a:rPr>
            </a:br>
            <a:endParaRPr lang="en-US" dirty="0">
              <a:cs typeface="Sabon Next LT"/>
            </a:endParaRPr>
          </a:p>
        </p:txBody>
      </p:sp>
      <p:sp>
        <p:nvSpPr>
          <p:cNvPr id="3" name="Content Placeholder 2">
            <a:extLst>
              <a:ext uri="{FF2B5EF4-FFF2-40B4-BE49-F238E27FC236}">
                <a16:creationId xmlns:a16="http://schemas.microsoft.com/office/drawing/2014/main" id="{D9E859E9-FB24-0DC7-196B-CF4D9AF84C59}"/>
              </a:ext>
            </a:extLst>
          </p:cNvPr>
          <p:cNvSpPr>
            <a:spLocks noGrp="1"/>
          </p:cNvSpPr>
          <p:nvPr>
            <p:ph idx="1"/>
          </p:nvPr>
        </p:nvSpPr>
        <p:spPr>
          <a:xfrm>
            <a:off x="68481" y="1200215"/>
            <a:ext cx="11928580" cy="4461021"/>
          </a:xfrm>
        </p:spPr>
        <p:txBody>
          <a:bodyPr anchor="ctr">
            <a:normAutofit/>
          </a:bodyPr>
          <a:lstStyle/>
          <a:p>
            <a:pPr marL="0" indent="0">
              <a:buNone/>
            </a:pPr>
            <a:r>
              <a:rPr lang="en-US" sz="2400" dirty="0">
                <a:solidFill>
                  <a:srgbClr val="FFFFFF"/>
                </a:solidFill>
              </a:rPr>
              <a:t>Stronger argument: seats should NOT be reserved due to inheritance or determined by birth more than merit.</a:t>
            </a:r>
          </a:p>
          <a:p>
            <a:pPr marL="0" indent="0">
              <a:buNone/>
            </a:pPr>
            <a:endParaRPr lang="en-US" sz="2400" dirty="0">
              <a:solidFill>
                <a:srgbClr val="FFFFFF"/>
              </a:solidFill>
            </a:endParaRPr>
          </a:p>
          <a:p>
            <a:pPr marL="0" indent="0">
              <a:buNone/>
            </a:pPr>
            <a:r>
              <a:rPr lang="en-US" sz="2400" dirty="0">
                <a:solidFill>
                  <a:srgbClr val="FFFFFF"/>
                </a:solidFill>
              </a:rPr>
              <a:t>Change is needed to reflect modern times. </a:t>
            </a: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endParaRPr lang="en-US" sz="2400" dirty="0">
              <a:solidFill>
                <a:srgbClr val="FFFFFF"/>
              </a:solidFill>
            </a:endParaRPr>
          </a:p>
        </p:txBody>
      </p:sp>
    </p:spTree>
    <p:extLst>
      <p:ext uri="{BB962C8B-B14F-4D97-AF65-F5344CB8AC3E}">
        <p14:creationId xmlns:p14="http://schemas.microsoft.com/office/powerpoint/2010/main" val="438134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59BE6D-E44B-2847-C761-FFACDC116D43}"/>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9AEB5A0-9036-2021-9D55-4F52FEE4D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849D3236-9194-3D11-8487-2EA2CE926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27AB9654-E705-C975-A825-4E24E89F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9BE87F72-7B0F-DCEB-BD06-93286160CCBD}"/>
              </a:ext>
            </a:extLst>
          </p:cNvPr>
          <p:cNvPicPr>
            <a:picLocks noChangeAspect="1"/>
          </p:cNvPicPr>
          <p:nvPr/>
        </p:nvPicPr>
        <p:blipFill>
          <a:blip r:embed="rId2">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39A42E4A-E01E-7774-774C-2E0B65582F81}"/>
              </a:ext>
            </a:extLst>
          </p:cNvPr>
          <p:cNvSpPr>
            <a:spLocks noGrp="1"/>
          </p:cNvSpPr>
          <p:nvPr>
            <p:ph type="title"/>
          </p:nvPr>
        </p:nvSpPr>
        <p:spPr>
          <a:xfrm>
            <a:off x="131381" y="227302"/>
            <a:ext cx="9436554" cy="1125100"/>
          </a:xfrm>
        </p:spPr>
        <p:txBody>
          <a:bodyPr anchor="ctr">
            <a:normAutofit/>
          </a:bodyPr>
          <a:lstStyle/>
          <a:p>
            <a:r>
              <a:rPr lang="en-US" dirty="0">
                <a:solidFill>
                  <a:srgbClr val="FFFFFF"/>
                </a:solidFill>
                <a:cs typeface="Sabon Next LT"/>
              </a:rPr>
              <a:t>Research timeline</a:t>
            </a:r>
          </a:p>
        </p:txBody>
      </p:sp>
      <p:sp>
        <p:nvSpPr>
          <p:cNvPr id="3" name="Content Placeholder 2">
            <a:extLst>
              <a:ext uri="{FF2B5EF4-FFF2-40B4-BE49-F238E27FC236}">
                <a16:creationId xmlns:a16="http://schemas.microsoft.com/office/drawing/2014/main" id="{ADE69308-3F2E-65EC-FFDF-2497F2DA061F}"/>
              </a:ext>
            </a:extLst>
          </p:cNvPr>
          <p:cNvSpPr>
            <a:spLocks noGrp="1"/>
          </p:cNvSpPr>
          <p:nvPr>
            <p:ph idx="1"/>
          </p:nvPr>
        </p:nvSpPr>
        <p:spPr>
          <a:xfrm>
            <a:off x="321045" y="1585520"/>
            <a:ext cx="9425214" cy="4753839"/>
          </a:xfrm>
        </p:spPr>
        <p:txBody>
          <a:bodyPr anchor="ctr">
            <a:normAutofit/>
          </a:bodyPr>
          <a:lstStyle/>
          <a:p>
            <a:pPr marL="285750" indent="-285750">
              <a:buFont typeface="Calibri" panose="020B0604020202020204" pitchFamily="34" charset="0"/>
              <a:buChar char="-"/>
            </a:pPr>
            <a:r>
              <a:rPr lang="en-US" sz="2000" dirty="0">
                <a:solidFill>
                  <a:srgbClr val="FFFFFF"/>
                </a:solidFill>
              </a:rPr>
              <a:t>17th February 2025: background reading </a:t>
            </a:r>
          </a:p>
          <a:p>
            <a:pPr marL="285750" indent="-285750">
              <a:buFont typeface="Calibri" panose="020B0604020202020204" pitchFamily="34" charset="0"/>
              <a:buChar char="-"/>
            </a:pPr>
            <a:endParaRPr lang="en-US" sz="2000" dirty="0">
              <a:solidFill>
                <a:srgbClr val="FFFFFF"/>
              </a:solidFill>
            </a:endParaRPr>
          </a:p>
          <a:p>
            <a:pPr marL="285750" indent="-285750">
              <a:buFont typeface="Calibri" panose="020B0604020202020204" pitchFamily="34" charset="0"/>
              <a:buChar char="-"/>
            </a:pPr>
            <a:r>
              <a:rPr lang="en-US" sz="2000" dirty="0">
                <a:solidFill>
                  <a:srgbClr val="FFFFFF"/>
                </a:solidFill>
              </a:rPr>
              <a:t>18th February 2025: in class group discussion </a:t>
            </a:r>
          </a:p>
          <a:p>
            <a:pPr marL="285750" indent="-285750">
              <a:buFont typeface="Calibri" panose="020B0604020202020204" pitchFamily="34" charset="0"/>
              <a:buChar char="-"/>
            </a:pPr>
            <a:endParaRPr lang="en-US" sz="2000" dirty="0">
              <a:solidFill>
                <a:srgbClr val="FFFFFF"/>
              </a:solidFill>
            </a:endParaRPr>
          </a:p>
          <a:p>
            <a:pPr marL="285750" indent="-285750">
              <a:buFont typeface="Calibri" panose="020B0604020202020204" pitchFamily="34" charset="0"/>
              <a:buChar char="-"/>
            </a:pPr>
            <a:r>
              <a:rPr lang="en-US" sz="2000" dirty="0">
                <a:solidFill>
                  <a:srgbClr val="FFFFFF"/>
                </a:solidFill>
              </a:rPr>
              <a:t>19th February 2025: planning and structure </a:t>
            </a:r>
          </a:p>
          <a:p>
            <a:pPr marL="285750" indent="-285750">
              <a:buFont typeface="Calibri" panose="020B0604020202020204" pitchFamily="34" charset="0"/>
              <a:buChar char="-"/>
            </a:pPr>
            <a:endParaRPr lang="en-US" sz="2000" dirty="0">
              <a:solidFill>
                <a:srgbClr val="FFFFFF"/>
              </a:solidFill>
            </a:endParaRPr>
          </a:p>
          <a:p>
            <a:pPr marL="285750" indent="-285750">
              <a:buFont typeface="Calibri" panose="020B0604020202020204" pitchFamily="34" charset="0"/>
              <a:buChar char="-"/>
            </a:pPr>
            <a:r>
              <a:rPr lang="en-US" sz="2000" dirty="0">
                <a:solidFill>
                  <a:srgbClr val="FFFFFF"/>
                </a:solidFill>
              </a:rPr>
              <a:t>21st February 2025: wider reading </a:t>
            </a:r>
          </a:p>
          <a:p>
            <a:pPr marL="285750" indent="-285750">
              <a:buFont typeface="Calibri" panose="020B0604020202020204" pitchFamily="34" charset="0"/>
              <a:buChar char="-"/>
            </a:pPr>
            <a:endParaRPr lang="en-US" sz="2000" dirty="0">
              <a:solidFill>
                <a:srgbClr val="FFFFFF"/>
              </a:solidFill>
            </a:endParaRPr>
          </a:p>
          <a:p>
            <a:pPr marL="285750" indent="-285750">
              <a:buFont typeface="Calibri" panose="020B0604020202020204" pitchFamily="34" charset="0"/>
              <a:buChar char="-"/>
            </a:pPr>
            <a:r>
              <a:rPr lang="en-US" sz="2000" dirty="0">
                <a:solidFill>
                  <a:srgbClr val="FFFFFF"/>
                </a:solidFill>
              </a:rPr>
              <a:t>26th February 2025 wider reading </a:t>
            </a:r>
          </a:p>
        </p:txBody>
      </p:sp>
      <p:cxnSp>
        <p:nvCxnSpPr>
          <p:cNvPr id="4" name="Straight Arrow Connector 3">
            <a:extLst>
              <a:ext uri="{FF2B5EF4-FFF2-40B4-BE49-F238E27FC236}">
                <a16:creationId xmlns:a16="http://schemas.microsoft.com/office/drawing/2014/main" id="{0731CE93-FA54-C2DA-B107-A7F722C5C98C}"/>
              </a:ext>
            </a:extLst>
          </p:cNvPr>
          <p:cNvCxnSpPr/>
          <p:nvPr/>
        </p:nvCxnSpPr>
        <p:spPr>
          <a:xfrm flipH="1">
            <a:off x="319344" y="1582881"/>
            <a:ext cx="6238" cy="4752109"/>
          </a:xfrm>
          <a:prstGeom prst="straightConnector1">
            <a:avLst/>
          </a:prstGeom>
          <a:ln w="571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2723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119B64-7885-3440-615F-3F09602D92DA}"/>
            </a:ext>
          </a:extLst>
        </p:cNvPr>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C1927C0B-199F-FE0B-A53C-42E53500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2" name="Rectangle 51">
            <a:extLst>
              <a:ext uri="{FF2B5EF4-FFF2-40B4-BE49-F238E27FC236}">
                <a16:creationId xmlns:a16="http://schemas.microsoft.com/office/drawing/2014/main" id="{2DC4F34B-5527-CF96-DEEB-37B9EB087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Red ribbon in a helix on a red background">
            <a:extLst>
              <a:ext uri="{FF2B5EF4-FFF2-40B4-BE49-F238E27FC236}">
                <a16:creationId xmlns:a16="http://schemas.microsoft.com/office/drawing/2014/main" id="{71BA3DC8-1C1D-DD43-3B3C-94BB2DBCE035}"/>
              </a:ext>
            </a:extLst>
          </p:cNvPr>
          <p:cNvPicPr>
            <a:picLocks noChangeAspect="1"/>
          </p:cNvPicPr>
          <p:nvPr/>
        </p:nvPicPr>
        <p:blipFill>
          <a:blip r:embed="rId2">
            <a:alphaModFix amt="60000"/>
          </a:blip>
          <a:srcRect t="15747"/>
          <a:stretch/>
        </p:blipFill>
        <p:spPr>
          <a:xfrm>
            <a:off x="20" y="10"/>
            <a:ext cx="12191980" cy="6856614"/>
          </a:xfrm>
          <a:prstGeom prst="rect">
            <a:avLst/>
          </a:prstGeom>
        </p:spPr>
      </p:pic>
      <p:sp>
        <p:nvSpPr>
          <p:cNvPr id="3" name="Subtitle 2">
            <a:extLst>
              <a:ext uri="{FF2B5EF4-FFF2-40B4-BE49-F238E27FC236}">
                <a16:creationId xmlns:a16="http://schemas.microsoft.com/office/drawing/2014/main" id="{8120A7BB-69DD-72AC-F9AF-EF6812FA5977}"/>
              </a:ext>
            </a:extLst>
          </p:cNvPr>
          <p:cNvSpPr>
            <a:spLocks noGrp="1"/>
          </p:cNvSpPr>
          <p:nvPr>
            <p:ph type="subTitle" idx="1"/>
          </p:nvPr>
        </p:nvSpPr>
        <p:spPr>
          <a:xfrm>
            <a:off x="282638" y="302898"/>
            <a:ext cx="4872553" cy="835428"/>
          </a:xfrm>
        </p:spPr>
        <p:txBody>
          <a:bodyPr vert="horz" lIns="91440" tIns="45720" rIns="91440" bIns="45720" rtlCol="0" anchor="t">
            <a:normAutofit/>
          </a:bodyPr>
          <a:lstStyle/>
          <a:p>
            <a:pPr algn="l"/>
            <a:r>
              <a:rPr lang="en-US" sz="4400" dirty="0">
                <a:solidFill>
                  <a:srgbClr val="FFFFFF"/>
                </a:solidFill>
              </a:rPr>
              <a:t>Reference list: 1/2</a:t>
            </a:r>
            <a:endParaRPr lang="en-US" sz="4400"/>
          </a:p>
        </p:txBody>
      </p:sp>
      <p:sp>
        <p:nvSpPr>
          <p:cNvPr id="8" name="TextBox 7">
            <a:extLst>
              <a:ext uri="{FF2B5EF4-FFF2-40B4-BE49-F238E27FC236}">
                <a16:creationId xmlns:a16="http://schemas.microsoft.com/office/drawing/2014/main" id="{98C274C2-E789-E964-08DB-82672D21B745}"/>
              </a:ext>
            </a:extLst>
          </p:cNvPr>
          <p:cNvSpPr txBox="1"/>
          <p:nvPr/>
        </p:nvSpPr>
        <p:spPr>
          <a:xfrm>
            <a:off x="280554" y="1139537"/>
            <a:ext cx="11430000"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err="1">
                <a:solidFill>
                  <a:schemeClr val="bg1"/>
                </a:solidFill>
                <a:latin typeface="Aptos"/>
              </a:rPr>
              <a:t>Chkuseli</a:t>
            </a:r>
            <a:r>
              <a:rPr lang="en-US" sz="1600" dirty="0">
                <a:solidFill>
                  <a:schemeClr val="bg1"/>
                </a:solidFill>
                <a:latin typeface="Aptos"/>
              </a:rPr>
              <a:t>, S. (2025)</a:t>
            </a:r>
            <a:r>
              <a:rPr lang="en-US" sz="1600" i="1" dirty="0">
                <a:solidFill>
                  <a:schemeClr val="bg1"/>
                </a:solidFill>
                <a:latin typeface="Aptos"/>
              </a:rPr>
              <a:t> The Life Peerages Act of 1958: Modernizing the House of Lords and Expanding Political Representation.</a:t>
            </a:r>
            <a:r>
              <a:rPr lang="en-US" sz="1600" dirty="0">
                <a:solidFill>
                  <a:schemeClr val="bg1"/>
                </a:solidFill>
                <a:latin typeface="Aptos"/>
              </a:rPr>
              <a:t> Available at: </a:t>
            </a:r>
            <a:r>
              <a:rPr lang="en-US" sz="1600" u="sng" dirty="0">
                <a:latin typeface="Aptos"/>
                <a:hlinkClick r:id="rId3"/>
              </a:rPr>
              <a:t>https://eustochos.com/the-life-peerages-act-of-1958-modernizing-the-house-of-lords-and-expanding-political-representation/</a:t>
            </a:r>
            <a:r>
              <a:rPr lang="en-US" sz="1600" dirty="0">
                <a:latin typeface="Aptos"/>
              </a:rPr>
              <a:t> </a:t>
            </a:r>
            <a:r>
              <a:rPr lang="en-US" sz="1600" dirty="0">
                <a:solidFill>
                  <a:schemeClr val="bg1"/>
                </a:solidFill>
                <a:latin typeface="Aptos"/>
              </a:rPr>
              <a:t>(Accessed: 26 February 2025)</a:t>
            </a:r>
          </a:p>
          <a:p>
            <a:r>
              <a:rPr lang="en-US" sz="1600" dirty="0">
                <a:solidFill>
                  <a:schemeClr val="bg1"/>
                </a:solidFill>
                <a:latin typeface="Aptos"/>
              </a:rPr>
              <a:t>Full Fact (2025) </a:t>
            </a:r>
            <a:r>
              <a:rPr lang="en-US" sz="1600" i="1" dirty="0">
                <a:solidFill>
                  <a:schemeClr val="bg1"/>
                </a:solidFill>
                <a:latin typeface="Aptos"/>
              </a:rPr>
              <a:t>Is the Government on course to remove hereditary peers from the House of Lords? </a:t>
            </a:r>
            <a:r>
              <a:rPr lang="en-US" sz="1600" dirty="0">
                <a:solidFill>
                  <a:schemeClr val="bg1"/>
                </a:solidFill>
                <a:latin typeface="Aptos"/>
              </a:rPr>
              <a:t>Available at:</a:t>
            </a:r>
            <a:r>
              <a:rPr lang="en-US" sz="1600" dirty="0">
                <a:latin typeface="Aptos"/>
              </a:rPr>
              <a:t> </a:t>
            </a:r>
            <a:r>
              <a:rPr lang="en-US" sz="1600" u="sng" dirty="0">
                <a:latin typeface="Aptos"/>
                <a:hlinkClick r:id="rId4"/>
              </a:rPr>
              <a:t>https://fullfact.org/government-tracker/house-of-lords-hereditary-peers/</a:t>
            </a:r>
            <a:r>
              <a:rPr lang="en-US" sz="1600" dirty="0">
                <a:latin typeface="Aptos"/>
              </a:rPr>
              <a:t> </a:t>
            </a:r>
            <a:r>
              <a:rPr lang="en-US" sz="1600" dirty="0">
                <a:solidFill>
                  <a:schemeClr val="bg1"/>
                </a:solidFill>
                <a:latin typeface="Aptos"/>
              </a:rPr>
              <a:t>(Accessed: 21 February 2025) </a:t>
            </a:r>
          </a:p>
          <a:p>
            <a:r>
              <a:rPr lang="en-US" sz="1600" i="1" dirty="0">
                <a:solidFill>
                  <a:schemeClr val="bg1"/>
                </a:solidFill>
                <a:latin typeface="Aptos"/>
              </a:rPr>
              <a:t>House of Lords Act 1999, c.34</a:t>
            </a:r>
            <a:r>
              <a:rPr lang="en-US" sz="1600" dirty="0">
                <a:solidFill>
                  <a:schemeClr val="bg1"/>
                </a:solidFill>
                <a:latin typeface="Aptos"/>
              </a:rPr>
              <a:t>. Available at:</a:t>
            </a:r>
            <a:r>
              <a:rPr lang="en-US" sz="1600" dirty="0">
                <a:latin typeface="Aptos"/>
              </a:rPr>
              <a:t> </a:t>
            </a:r>
            <a:r>
              <a:rPr lang="en-US" sz="1600" u="sng" dirty="0">
                <a:latin typeface="Aptos"/>
                <a:hlinkClick r:id="rId5"/>
              </a:rPr>
              <a:t>https://plus-lexis-com.ezproxy.uwtsd.ac.uk/uk/legislation-uk/house-of-lords-act-1999-1999-c-34_9/?crid=0b03e520-ff22-49a5-b8a0-5c74acf51b5b&amp;pdproductcontenttypeid=urn:pct:261&amp;pdiskwicview=false&amp;pdpinpoint=</a:t>
            </a:r>
            <a:r>
              <a:rPr lang="en-US" sz="1600" dirty="0">
                <a:latin typeface="Aptos"/>
              </a:rPr>
              <a:t> </a:t>
            </a:r>
            <a:r>
              <a:rPr lang="en-US" sz="1600" dirty="0">
                <a:solidFill>
                  <a:schemeClr val="bg1"/>
                </a:solidFill>
                <a:latin typeface="Aptos"/>
              </a:rPr>
              <a:t>(Accessed: 21 February 2025) </a:t>
            </a:r>
          </a:p>
          <a:p>
            <a:r>
              <a:rPr lang="en-US" sz="1600" i="1" dirty="0">
                <a:solidFill>
                  <a:schemeClr val="bg1"/>
                </a:solidFill>
                <a:latin typeface="Aptos"/>
              </a:rPr>
              <a:t>House of Lords (Hereditary Peers) Bill</a:t>
            </a:r>
            <a:r>
              <a:rPr lang="en-US" sz="1600" dirty="0">
                <a:solidFill>
                  <a:schemeClr val="bg1"/>
                </a:solidFill>
                <a:latin typeface="Aptos"/>
              </a:rPr>
              <a:t> (2024). Parliament: House of Commons. Bill no. 49. Available at:</a:t>
            </a:r>
            <a:r>
              <a:rPr lang="en-US" sz="1600" dirty="0">
                <a:latin typeface="Aptos"/>
              </a:rPr>
              <a:t> </a:t>
            </a:r>
            <a:r>
              <a:rPr lang="en-US" sz="1600" u="sng" dirty="0">
                <a:latin typeface="Aptos"/>
                <a:hlinkClick r:id="rId6"/>
              </a:rPr>
              <a:t>https://hansard.parliament.uk/undefined/2024-10-15/debates/7B822AE5-DF0F-4866-8F65-FB4DF3852F0E/web</a:t>
            </a:r>
            <a:r>
              <a:rPr lang="en-US" sz="1600" dirty="0">
                <a:latin typeface="Aptos"/>
              </a:rPr>
              <a:t> </a:t>
            </a:r>
            <a:r>
              <a:rPr lang="en-US" sz="1600" dirty="0">
                <a:solidFill>
                  <a:schemeClr val="bg1"/>
                </a:solidFill>
                <a:latin typeface="Aptos"/>
              </a:rPr>
              <a:t>(Accessed: 18 February 2025)</a:t>
            </a:r>
          </a:p>
          <a:p>
            <a:r>
              <a:rPr lang="en-US" sz="1600" dirty="0">
                <a:solidFill>
                  <a:schemeClr val="bg1"/>
                </a:solidFill>
                <a:latin typeface="Aptos"/>
              </a:rPr>
              <a:t>Lord Burns. (2020) ‘House of Lords (Hereditary Peers) (Abolition of By-Elections) Bill’, </a:t>
            </a:r>
            <a:r>
              <a:rPr lang="en-US" sz="1600" i="1" dirty="0">
                <a:solidFill>
                  <a:schemeClr val="bg1"/>
                </a:solidFill>
                <a:latin typeface="Aptos"/>
              </a:rPr>
              <a:t>Hansard: House of Lords debates</a:t>
            </a:r>
            <a:r>
              <a:rPr lang="en-US" sz="1600" dirty="0">
                <a:solidFill>
                  <a:schemeClr val="bg1"/>
                </a:solidFill>
                <a:latin typeface="Aptos"/>
              </a:rPr>
              <a:t>, 13 March, v.802, c.1205. Available at:</a:t>
            </a:r>
            <a:r>
              <a:rPr lang="en-US" sz="1600" dirty="0">
                <a:latin typeface="Aptos"/>
              </a:rPr>
              <a:t> </a:t>
            </a:r>
            <a:r>
              <a:rPr lang="en-US" sz="1600" u="sng" dirty="0">
                <a:latin typeface="Aptos"/>
                <a:hlinkClick r:id="rId7"/>
              </a:rPr>
              <a:t>https://hansard.parliament.uk/Lords/2020-03-13/debates/3A70DCBE-B1B7-4EDF-9320-3BD38CE5647C/HouseOfLords(HereditaryPeers)(AbolitionOfBy-Elections)Bill(HL)?highlight=hereditary%20peers%20advantages#contribution-38D7D08C-7C53-49CE-87B0-EA1AE7410FE4</a:t>
            </a:r>
            <a:r>
              <a:rPr lang="en-US" sz="1600" dirty="0">
                <a:latin typeface="Aptos"/>
              </a:rPr>
              <a:t> </a:t>
            </a:r>
            <a:r>
              <a:rPr lang="en-US" sz="1600" dirty="0">
                <a:solidFill>
                  <a:schemeClr val="bg1"/>
                </a:solidFill>
                <a:latin typeface="Aptos"/>
              </a:rPr>
              <a:t>(Accessed: 26 February 2025)</a:t>
            </a:r>
          </a:p>
          <a:p>
            <a:r>
              <a:rPr lang="en-US" sz="1600" dirty="0">
                <a:solidFill>
                  <a:schemeClr val="bg1"/>
                </a:solidFill>
                <a:latin typeface="Aptos"/>
              </a:rPr>
              <a:t>Scolari, F. (2021) </a:t>
            </a:r>
            <a:r>
              <a:rPr lang="en-US" sz="1600" i="1" dirty="0">
                <a:solidFill>
                  <a:schemeClr val="bg1"/>
                </a:solidFill>
                <a:latin typeface="Aptos"/>
              </a:rPr>
              <a:t>Why are there still hereditary peers in the House of Lords? </a:t>
            </a:r>
            <a:r>
              <a:rPr lang="en-US" sz="1600" dirty="0">
                <a:solidFill>
                  <a:schemeClr val="bg1"/>
                </a:solidFill>
                <a:latin typeface="Aptos"/>
              </a:rPr>
              <a:t>Available at:</a:t>
            </a:r>
            <a:r>
              <a:rPr lang="en-US" sz="1600" dirty="0">
                <a:latin typeface="Aptos"/>
              </a:rPr>
              <a:t> </a:t>
            </a:r>
            <a:r>
              <a:rPr lang="en-US" sz="1600" u="sng" dirty="0">
                <a:latin typeface="Aptos"/>
                <a:hlinkClick r:id="rId8"/>
              </a:rPr>
              <a:t>https://www.electoral-reform.org.uk/why-are-there-still-hereditary-peers-in-the-house-of-lords/</a:t>
            </a:r>
            <a:r>
              <a:rPr lang="en-US" sz="1600" dirty="0">
                <a:latin typeface="Aptos"/>
              </a:rPr>
              <a:t> </a:t>
            </a:r>
            <a:r>
              <a:rPr lang="en-US" sz="1600" dirty="0">
                <a:solidFill>
                  <a:schemeClr val="bg1"/>
                </a:solidFill>
                <a:latin typeface="Aptos"/>
              </a:rPr>
              <a:t>(Accessed: 21 February 2025)</a:t>
            </a:r>
          </a:p>
          <a:p>
            <a:r>
              <a:rPr lang="en-US" sz="1600" dirty="0">
                <a:solidFill>
                  <a:schemeClr val="bg1"/>
                </a:solidFill>
                <a:latin typeface="Aptos"/>
              </a:rPr>
              <a:t>Sir Williamson, G. (2024) ‘House of Lords (Hereditary Peers) Bill’, </a:t>
            </a:r>
            <a:r>
              <a:rPr lang="en-US" sz="1600" i="1" dirty="0">
                <a:solidFill>
                  <a:schemeClr val="bg1"/>
                </a:solidFill>
                <a:latin typeface="Aptos"/>
              </a:rPr>
              <a:t>Hansard: House of Commons debates</a:t>
            </a:r>
            <a:r>
              <a:rPr lang="en-US" sz="1600" dirty="0">
                <a:solidFill>
                  <a:schemeClr val="bg1"/>
                </a:solidFill>
                <a:latin typeface="Aptos"/>
              </a:rPr>
              <a:t>, 15 October, v.754, c. 720. Available at:</a:t>
            </a:r>
            <a:r>
              <a:rPr lang="en-US" sz="1600" dirty="0">
                <a:latin typeface="Aptos"/>
              </a:rPr>
              <a:t> </a:t>
            </a:r>
            <a:r>
              <a:rPr lang="en-US" sz="1600" u="sng" dirty="0">
                <a:latin typeface="Aptos"/>
                <a:hlinkClick r:id="rId6"/>
              </a:rPr>
              <a:t>https://hansard.parliament.uk/undefined/2024-10-15/debates/7B822AE5-DF0F-4866-8F65-FB4DF3852F0E/web</a:t>
            </a:r>
            <a:r>
              <a:rPr lang="en-US" sz="1600" dirty="0">
                <a:latin typeface="Aptos"/>
              </a:rPr>
              <a:t> </a:t>
            </a:r>
            <a:r>
              <a:rPr lang="en-US" sz="1600" dirty="0">
                <a:solidFill>
                  <a:schemeClr val="bg1"/>
                </a:solidFill>
                <a:latin typeface="Aptos"/>
              </a:rPr>
              <a:t>(Accessed: 26 February 2025)</a:t>
            </a:r>
          </a:p>
          <a:p>
            <a:pPr algn="l"/>
            <a:endParaRPr lang="en-US" dirty="0">
              <a:latin typeface="Aptos"/>
            </a:endParaRPr>
          </a:p>
          <a:p>
            <a:endParaRPr lang="en-US" dirty="0"/>
          </a:p>
        </p:txBody>
      </p:sp>
    </p:spTree>
    <p:extLst>
      <p:ext uri="{BB962C8B-B14F-4D97-AF65-F5344CB8AC3E}">
        <p14:creationId xmlns:p14="http://schemas.microsoft.com/office/powerpoint/2010/main" val="1047587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9DF03FA-9316-F542-CADB-58A79584F53D}"/>
            </a:ext>
          </a:extLst>
        </p:cNvPr>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7C2402B9-494E-4BDF-0326-690C1C5BF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2" name="Rectangle 51">
            <a:extLst>
              <a:ext uri="{FF2B5EF4-FFF2-40B4-BE49-F238E27FC236}">
                <a16:creationId xmlns:a16="http://schemas.microsoft.com/office/drawing/2014/main" id="{A1AE2844-7A6A-DDD9-A56D-80B5D0564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Red ribbon in a helix on a red background">
            <a:extLst>
              <a:ext uri="{FF2B5EF4-FFF2-40B4-BE49-F238E27FC236}">
                <a16:creationId xmlns:a16="http://schemas.microsoft.com/office/drawing/2014/main" id="{B0300E35-C502-CB95-7FAB-5A4D53303710}"/>
              </a:ext>
            </a:extLst>
          </p:cNvPr>
          <p:cNvPicPr>
            <a:picLocks noChangeAspect="1"/>
          </p:cNvPicPr>
          <p:nvPr/>
        </p:nvPicPr>
        <p:blipFill>
          <a:blip r:embed="rId2">
            <a:alphaModFix amt="60000"/>
          </a:blip>
          <a:srcRect t="15747"/>
          <a:stretch/>
        </p:blipFill>
        <p:spPr>
          <a:xfrm>
            <a:off x="20" y="10"/>
            <a:ext cx="12191980" cy="6856614"/>
          </a:xfrm>
          <a:prstGeom prst="rect">
            <a:avLst/>
          </a:prstGeom>
        </p:spPr>
      </p:pic>
      <p:sp>
        <p:nvSpPr>
          <p:cNvPr id="3" name="Subtitle 2">
            <a:extLst>
              <a:ext uri="{FF2B5EF4-FFF2-40B4-BE49-F238E27FC236}">
                <a16:creationId xmlns:a16="http://schemas.microsoft.com/office/drawing/2014/main" id="{8E035C8C-5DE3-4BC5-86E6-A87934781CBD}"/>
              </a:ext>
            </a:extLst>
          </p:cNvPr>
          <p:cNvSpPr>
            <a:spLocks noGrp="1"/>
          </p:cNvSpPr>
          <p:nvPr>
            <p:ph type="subTitle" idx="1"/>
          </p:nvPr>
        </p:nvSpPr>
        <p:spPr>
          <a:xfrm>
            <a:off x="365765" y="302898"/>
            <a:ext cx="5717680" cy="835428"/>
          </a:xfrm>
        </p:spPr>
        <p:txBody>
          <a:bodyPr vert="horz" lIns="91440" tIns="45720" rIns="91440" bIns="45720" rtlCol="0" anchor="t">
            <a:noAutofit/>
          </a:bodyPr>
          <a:lstStyle/>
          <a:p>
            <a:pPr algn="l"/>
            <a:r>
              <a:rPr lang="en-US" sz="4400" dirty="0">
                <a:solidFill>
                  <a:srgbClr val="FFFFFF"/>
                </a:solidFill>
              </a:rPr>
              <a:t>Reference list: 2/2</a:t>
            </a:r>
            <a:endParaRPr lang="en-US" sz="4400" dirty="0"/>
          </a:p>
        </p:txBody>
      </p:sp>
      <p:sp>
        <p:nvSpPr>
          <p:cNvPr id="8" name="TextBox 7">
            <a:extLst>
              <a:ext uri="{FF2B5EF4-FFF2-40B4-BE49-F238E27FC236}">
                <a16:creationId xmlns:a16="http://schemas.microsoft.com/office/drawing/2014/main" id="{E16860F0-AF45-4A96-1F2E-9F90FC7B0AD4}"/>
              </a:ext>
            </a:extLst>
          </p:cNvPr>
          <p:cNvSpPr txBox="1"/>
          <p:nvPr/>
        </p:nvSpPr>
        <p:spPr>
          <a:xfrm>
            <a:off x="363681" y="1375064"/>
            <a:ext cx="11430000" cy="38779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bg1"/>
                </a:solidFill>
                <a:latin typeface="Aptos"/>
              </a:rPr>
              <a:t>Thomas-Symonds, N. (2024) ‘House of Lords (Hereditary Peers) Bill’, </a:t>
            </a:r>
            <a:r>
              <a:rPr lang="en-US" sz="1600" i="1" dirty="0">
                <a:solidFill>
                  <a:schemeClr val="bg1"/>
                </a:solidFill>
                <a:latin typeface="Aptos"/>
              </a:rPr>
              <a:t>Hansard: House of Commons debates</a:t>
            </a:r>
            <a:r>
              <a:rPr lang="en-US" sz="1600" dirty="0">
                <a:solidFill>
                  <a:schemeClr val="bg1"/>
                </a:solidFill>
                <a:latin typeface="Aptos"/>
              </a:rPr>
              <a:t>, 15 October, v.754, c.719. Available at: </a:t>
            </a:r>
            <a:r>
              <a:rPr lang="en-US" sz="1600" u="sng" dirty="0">
                <a:latin typeface="Aptos"/>
                <a:hlinkClick r:id="rId3"/>
              </a:rPr>
              <a:t>https://hansard.parliament.uk/undefined/2024-10-15/debates/7B822AE5-DF0F-4866-8F65-FB4DF3852F0E/web</a:t>
            </a:r>
            <a:r>
              <a:rPr lang="en-US" sz="1600" dirty="0">
                <a:latin typeface="Aptos"/>
              </a:rPr>
              <a:t> </a:t>
            </a:r>
            <a:r>
              <a:rPr lang="en-US" sz="1600" dirty="0">
                <a:solidFill>
                  <a:schemeClr val="bg1"/>
                </a:solidFill>
                <a:latin typeface="Aptos"/>
              </a:rPr>
              <a:t>(Accessed: 26 February 2025)</a:t>
            </a:r>
          </a:p>
          <a:p>
            <a:r>
              <a:rPr lang="en-US" sz="1600" dirty="0">
                <a:solidFill>
                  <a:schemeClr val="bg1"/>
                </a:solidFill>
                <a:latin typeface="Aptos"/>
              </a:rPr>
              <a:t>Thomas-Symonds, N. (2024) ‘House of Lords (Hereditary Peers) Bill’, </a:t>
            </a:r>
            <a:r>
              <a:rPr lang="en-US" sz="1600" i="1" dirty="0">
                <a:solidFill>
                  <a:schemeClr val="bg1"/>
                </a:solidFill>
                <a:latin typeface="Aptos"/>
              </a:rPr>
              <a:t>Hansard: House of Commons debates</a:t>
            </a:r>
            <a:r>
              <a:rPr lang="en-US" sz="1600" dirty="0">
                <a:solidFill>
                  <a:schemeClr val="bg1"/>
                </a:solidFill>
                <a:latin typeface="Aptos"/>
              </a:rPr>
              <a:t>, 15 October, v.754, c.721. Available at: </a:t>
            </a:r>
            <a:r>
              <a:rPr lang="en-US" sz="1600" u="sng" dirty="0">
                <a:latin typeface="Aptos"/>
                <a:hlinkClick r:id="rId3"/>
              </a:rPr>
              <a:t>https://hansard.parliament.uk/undefined/2024-10-15/debates/7B822AE5-DF0F-4866-8F65-FB4DF3852F0E/web</a:t>
            </a:r>
            <a:r>
              <a:rPr lang="en-US" sz="1600" dirty="0">
                <a:latin typeface="Aptos"/>
              </a:rPr>
              <a:t> </a:t>
            </a:r>
            <a:r>
              <a:rPr lang="en-US" sz="1600" dirty="0">
                <a:solidFill>
                  <a:schemeClr val="bg1"/>
                </a:solidFill>
                <a:latin typeface="Aptos"/>
              </a:rPr>
              <a:t>(Accessed: 26 February 2025)</a:t>
            </a:r>
          </a:p>
          <a:p>
            <a:r>
              <a:rPr lang="en-US" sz="1600" dirty="0">
                <a:solidFill>
                  <a:schemeClr val="bg1"/>
                </a:solidFill>
                <a:latin typeface="Aptos"/>
              </a:rPr>
              <a:t>Thomas-Symonds, N. (2024) ‘House of Lords (Hereditary Peers) Bill’, </a:t>
            </a:r>
            <a:r>
              <a:rPr lang="en-US" sz="1600" i="1" dirty="0">
                <a:solidFill>
                  <a:schemeClr val="bg1"/>
                </a:solidFill>
                <a:latin typeface="Aptos"/>
              </a:rPr>
              <a:t>Hansard: House of Commons debates</a:t>
            </a:r>
            <a:r>
              <a:rPr lang="en-US" sz="1600" dirty="0">
                <a:solidFill>
                  <a:schemeClr val="bg1"/>
                </a:solidFill>
                <a:latin typeface="Aptos"/>
              </a:rPr>
              <a:t>, 15 October, v.754, c.722. Available at: </a:t>
            </a:r>
            <a:r>
              <a:rPr lang="en-US" sz="1600" u="sng" dirty="0">
                <a:latin typeface="Aptos"/>
                <a:hlinkClick r:id="rId3"/>
              </a:rPr>
              <a:t>https://hansard.parliament.uk/undefined/2024-10-15/debates/7B822AE5-DF0F-4866-8F65-FB4DF3852F0E/web</a:t>
            </a:r>
            <a:r>
              <a:rPr lang="en-US" sz="1600" dirty="0">
                <a:latin typeface="Aptos"/>
              </a:rPr>
              <a:t> </a:t>
            </a:r>
            <a:r>
              <a:rPr lang="en-US" sz="1600" dirty="0">
                <a:solidFill>
                  <a:schemeClr val="bg1"/>
                </a:solidFill>
                <a:latin typeface="Aptos"/>
              </a:rPr>
              <a:t>(Accessed: 26 February 2025)</a:t>
            </a:r>
          </a:p>
          <a:p>
            <a:r>
              <a:rPr lang="en-US" sz="1600" dirty="0">
                <a:solidFill>
                  <a:schemeClr val="bg1"/>
                </a:solidFill>
                <a:latin typeface="Aptos"/>
              </a:rPr>
              <a:t>UK Parliament (2019) </a:t>
            </a:r>
            <a:r>
              <a:rPr lang="en-US" sz="1600" i="1" dirty="0">
                <a:solidFill>
                  <a:schemeClr val="bg1"/>
                </a:solidFill>
                <a:latin typeface="Aptos"/>
              </a:rPr>
              <a:t>House of Lords.</a:t>
            </a:r>
            <a:r>
              <a:rPr lang="en-US" sz="1600" dirty="0">
                <a:solidFill>
                  <a:schemeClr val="bg1"/>
                </a:solidFill>
                <a:latin typeface="Aptos"/>
              </a:rPr>
              <a:t> Available at:</a:t>
            </a:r>
            <a:r>
              <a:rPr lang="en-US" sz="1600" dirty="0">
                <a:latin typeface="Aptos"/>
              </a:rPr>
              <a:t> </a:t>
            </a:r>
            <a:r>
              <a:rPr lang="en-US" sz="1600" u="sng" dirty="0">
                <a:latin typeface="Aptos"/>
                <a:hlinkClick r:id="rId4"/>
              </a:rPr>
              <a:t>https://www.parliament.uk/business/lords/</a:t>
            </a:r>
            <a:r>
              <a:rPr lang="en-US" sz="1600" dirty="0">
                <a:latin typeface="Aptos"/>
              </a:rPr>
              <a:t> </a:t>
            </a:r>
            <a:r>
              <a:rPr lang="en-US" sz="1600" dirty="0">
                <a:solidFill>
                  <a:schemeClr val="bg1"/>
                </a:solidFill>
                <a:latin typeface="Aptos"/>
              </a:rPr>
              <a:t>(Accessed: 21 February 2025)</a:t>
            </a:r>
          </a:p>
          <a:p>
            <a:r>
              <a:rPr lang="en-US" sz="1600" err="1">
                <a:solidFill>
                  <a:schemeClr val="bg1"/>
                </a:solidFill>
                <a:latin typeface="Aptos"/>
              </a:rPr>
              <a:t>Zelazko</a:t>
            </a:r>
            <a:r>
              <a:rPr lang="en-US" sz="1600" dirty="0">
                <a:solidFill>
                  <a:schemeClr val="bg1"/>
                </a:solidFill>
                <a:latin typeface="Aptos"/>
              </a:rPr>
              <a:t>, A. (1998) </a:t>
            </a:r>
            <a:r>
              <a:rPr lang="en-US" sz="1600" i="1" dirty="0">
                <a:solidFill>
                  <a:schemeClr val="bg1"/>
                </a:solidFill>
                <a:latin typeface="Aptos"/>
              </a:rPr>
              <a:t>British nobility</a:t>
            </a:r>
            <a:r>
              <a:rPr lang="en-US" sz="1600" dirty="0">
                <a:solidFill>
                  <a:schemeClr val="bg1"/>
                </a:solidFill>
                <a:latin typeface="Aptos"/>
              </a:rPr>
              <a:t>. Available at:</a:t>
            </a:r>
            <a:r>
              <a:rPr lang="en-US" sz="1600" dirty="0">
                <a:latin typeface="Aptos"/>
              </a:rPr>
              <a:t> </a:t>
            </a:r>
            <a:r>
              <a:rPr lang="en-US" sz="1600" u="sng" dirty="0">
                <a:latin typeface="Aptos"/>
                <a:hlinkClick r:id="rId5"/>
              </a:rPr>
              <a:t>https://www.britannica.com/biography/Elizabeth-II</a:t>
            </a:r>
            <a:r>
              <a:rPr lang="en-US" sz="1600" dirty="0">
                <a:latin typeface="Aptos"/>
              </a:rPr>
              <a:t> </a:t>
            </a:r>
            <a:r>
              <a:rPr lang="en-US" sz="1600" dirty="0">
                <a:solidFill>
                  <a:schemeClr val="bg1"/>
                </a:solidFill>
                <a:latin typeface="Aptos"/>
              </a:rPr>
              <a:t>(Accessed: 21 February 2025)</a:t>
            </a:r>
          </a:p>
          <a:p>
            <a:endParaRPr lang="en-US" dirty="0">
              <a:latin typeface="Aptos Display"/>
            </a:endParaRPr>
          </a:p>
          <a:p>
            <a:endParaRPr lang="en-US" sz="1600" dirty="0">
              <a:latin typeface="Aptos"/>
            </a:endParaRPr>
          </a:p>
          <a:p>
            <a:pPr algn="l"/>
            <a:endParaRPr lang="en-US" dirty="0">
              <a:latin typeface="Aptos"/>
            </a:endParaRPr>
          </a:p>
          <a:p>
            <a:endParaRPr lang="en-US" dirty="0"/>
          </a:p>
        </p:txBody>
      </p:sp>
    </p:spTree>
    <p:extLst>
      <p:ext uri="{BB962C8B-B14F-4D97-AF65-F5344CB8AC3E}">
        <p14:creationId xmlns:p14="http://schemas.microsoft.com/office/powerpoint/2010/main" val="632387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949632-9E03-6227-F571-1B10ECF4A13E}"/>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C902688-696F-C822-8703-CD5C92984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DC810FB9-2A07-D11C-EE9B-C46DF5611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7D0D7A38-13B7-D05E-3738-2B62C5A60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B0BDDDB4-FE90-6272-7D9A-EFDE1FFF8AE6}"/>
              </a:ext>
            </a:extLst>
          </p:cNvPr>
          <p:cNvPicPr>
            <a:picLocks noChangeAspect="1"/>
          </p:cNvPicPr>
          <p:nvPr/>
        </p:nvPicPr>
        <p:blipFill>
          <a:blip r:embed="rId2">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4CEE69D3-3CB7-4142-0DB1-F077DCC110DD}"/>
              </a:ext>
            </a:extLst>
          </p:cNvPr>
          <p:cNvSpPr>
            <a:spLocks noGrp="1"/>
          </p:cNvSpPr>
          <p:nvPr>
            <p:ph type="title"/>
          </p:nvPr>
        </p:nvSpPr>
        <p:spPr>
          <a:xfrm>
            <a:off x="145236" y="199592"/>
            <a:ext cx="9963026" cy="1055828"/>
          </a:xfrm>
        </p:spPr>
        <p:txBody>
          <a:bodyPr anchor="ctr">
            <a:normAutofit/>
          </a:bodyPr>
          <a:lstStyle/>
          <a:p>
            <a:r>
              <a:rPr lang="en-US" dirty="0">
                <a:solidFill>
                  <a:srgbClr val="FFFFFF"/>
                </a:solidFill>
                <a:cs typeface="Sabon Next LT"/>
              </a:rPr>
              <a:t>Notes</a:t>
            </a:r>
          </a:p>
        </p:txBody>
      </p:sp>
      <p:sp>
        <p:nvSpPr>
          <p:cNvPr id="4" name="TextBox 3">
            <a:extLst>
              <a:ext uri="{FF2B5EF4-FFF2-40B4-BE49-F238E27FC236}">
                <a16:creationId xmlns:a16="http://schemas.microsoft.com/office/drawing/2014/main" id="{C5F61C6D-099C-EE53-4B18-E41ECE8CD967}"/>
              </a:ext>
            </a:extLst>
          </p:cNvPr>
          <p:cNvSpPr txBox="1"/>
          <p:nvPr/>
        </p:nvSpPr>
        <p:spPr>
          <a:xfrm>
            <a:off x="150333" y="1264003"/>
            <a:ext cx="1152217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OPENING SLIDE: </a:t>
            </a:r>
            <a:endParaRPr lang="en-US" dirty="0">
              <a:solidFill>
                <a:schemeClr val="bg1"/>
              </a:solidFill>
              <a:latin typeface="Avenir Next LT Pro"/>
              <a:ea typeface="Calibri"/>
              <a:cs typeface="Calibri"/>
            </a:endParaRPr>
          </a:p>
          <a:p>
            <a:r>
              <a:rPr lang="en-US" dirty="0">
                <a:solidFill>
                  <a:schemeClr val="bg1"/>
                </a:solidFill>
                <a:latin typeface="Calibri"/>
                <a:ea typeface="Calibri"/>
                <a:cs typeface="Calibri"/>
              </a:rPr>
              <a:t>Good morning, my name is Sienna Davies and today I will be exploring the following statement, "Seats should no longer be reserved purely because of the family a peer was born into". This presentation concerns the House of Lords and the discussion of removing the remaining hereditary peers. Throughout this presentation my aim is to provide advantages and disadvantages of hereditary peers as well as reform suggestions for this area of law. </a:t>
            </a:r>
          </a:p>
          <a:p>
            <a:r>
              <a:rPr lang="en-US" dirty="0">
                <a:solidFill>
                  <a:schemeClr val="bg1"/>
                </a:solidFill>
                <a:latin typeface="Calibri"/>
                <a:ea typeface="Calibri"/>
                <a:cs typeface="Calibri"/>
              </a:rPr>
              <a:t>HOUSE OF LORDS SLIDE:</a:t>
            </a:r>
          </a:p>
          <a:p>
            <a:r>
              <a:rPr lang="en-US" dirty="0">
                <a:solidFill>
                  <a:schemeClr val="bg1"/>
                </a:solidFill>
                <a:latin typeface="Calibri"/>
                <a:ea typeface="Calibri"/>
                <a:cs typeface="Calibri"/>
              </a:rPr>
              <a:t>The House of Lords is the second chamber, also known as the upper chamber of Parliament. The first chamber is the House of Commons. </a:t>
            </a:r>
          </a:p>
          <a:p>
            <a:r>
              <a:rPr lang="en-US" dirty="0">
                <a:solidFill>
                  <a:schemeClr val="bg1"/>
                </a:solidFill>
                <a:latin typeface="Calibri"/>
                <a:ea typeface="Calibri"/>
                <a:cs typeface="Calibri"/>
              </a:rPr>
              <a:t>The roles of the House of Lords vary from overseeing and contributing to the process of passing bills, to questioning government action and debating public policy.</a:t>
            </a:r>
          </a:p>
          <a:p>
            <a:r>
              <a:rPr lang="en-US" dirty="0">
                <a:solidFill>
                  <a:schemeClr val="bg1"/>
                </a:solidFill>
                <a:latin typeface="Calibri"/>
                <a:ea typeface="Calibri"/>
                <a:cs typeface="Calibri"/>
              </a:rPr>
              <a:t>HEREDITARY PEERS SLIDE:</a:t>
            </a:r>
          </a:p>
          <a:p>
            <a:r>
              <a:rPr lang="en-US" dirty="0">
                <a:solidFill>
                  <a:schemeClr val="bg1"/>
                </a:solidFill>
                <a:latin typeface="Calibri"/>
                <a:ea typeface="Calibri"/>
                <a:cs typeface="Calibri"/>
              </a:rPr>
              <a:t>Hereditary peers make up the House of Lords alongside Lord Spirituals and Life Peers. </a:t>
            </a:r>
          </a:p>
          <a:p>
            <a:r>
              <a:rPr lang="en-US" dirty="0">
                <a:solidFill>
                  <a:schemeClr val="bg1"/>
                </a:solidFill>
                <a:latin typeface="Calibri"/>
                <a:ea typeface="Calibri"/>
                <a:cs typeface="Calibri"/>
              </a:rPr>
              <a:t>The House of Lords peers were established in the 19th century after the introduction of the Act of Union (1707). </a:t>
            </a:r>
          </a:p>
          <a:p>
            <a:r>
              <a:rPr lang="en-US" dirty="0">
                <a:solidFill>
                  <a:schemeClr val="bg1"/>
                </a:solidFill>
                <a:latin typeface="Calibri"/>
                <a:ea typeface="Calibri"/>
                <a:cs typeface="Calibri"/>
              </a:rPr>
              <a:t>A Hereditary peer is someone who has the right to sit in the House of Lords because the title has been inherited to them by their father or mother. </a:t>
            </a:r>
          </a:p>
          <a:p>
            <a:r>
              <a:rPr lang="en-US" dirty="0">
                <a:solidFill>
                  <a:schemeClr val="bg1"/>
                </a:solidFill>
                <a:latin typeface="Calibri"/>
                <a:ea typeface="Calibri"/>
                <a:cs typeface="Calibri"/>
              </a:rPr>
              <a:t>This right was removed for the majority of hereditary peers due to the House of Lords Act 1999 which abolished all but the remaining 92 hereditary peers. However, the new House of Lords (Hereditary Peers) Bill would abolish the remaining 92. </a:t>
            </a:r>
          </a:p>
          <a:p>
            <a:endParaRPr lang="en-US" dirty="0">
              <a:solidFill>
                <a:schemeClr val="bg1"/>
              </a:solidFill>
              <a:latin typeface="Calibri"/>
              <a:ea typeface="Calibri"/>
              <a:cs typeface="Calibri"/>
            </a:endParaRPr>
          </a:p>
          <a:p>
            <a:endParaRPr lang="en-US" dirty="0">
              <a:solidFill>
                <a:schemeClr val="bg1"/>
              </a:solidFill>
              <a:latin typeface="Calibri"/>
              <a:ea typeface="Calibri"/>
              <a:cs typeface="Calibri"/>
            </a:endParaRPr>
          </a:p>
        </p:txBody>
      </p:sp>
    </p:spTree>
    <p:extLst>
      <p:ext uri="{BB962C8B-B14F-4D97-AF65-F5344CB8AC3E}">
        <p14:creationId xmlns:p14="http://schemas.microsoft.com/office/powerpoint/2010/main" val="2345793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CB4BF6-B30E-0CCF-D64F-21645879FEE1}"/>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11C9B9D-878A-780E-EB4D-DEF611B52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581AF0AE-00DF-AEE8-D606-B27FC89A3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F4E2A3D7-B0EB-3729-27CC-D6A710589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21E2B27F-53F1-3C61-91DC-32D47F6A2FE0}"/>
              </a:ext>
            </a:extLst>
          </p:cNvPr>
          <p:cNvPicPr>
            <a:picLocks noChangeAspect="1"/>
          </p:cNvPicPr>
          <p:nvPr/>
        </p:nvPicPr>
        <p:blipFill>
          <a:blip r:embed="rId2">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1F9EC6F2-3F4A-3877-579A-8761D6887D0C}"/>
              </a:ext>
            </a:extLst>
          </p:cNvPr>
          <p:cNvSpPr>
            <a:spLocks noGrp="1"/>
          </p:cNvSpPr>
          <p:nvPr>
            <p:ph type="title"/>
          </p:nvPr>
        </p:nvSpPr>
        <p:spPr>
          <a:xfrm>
            <a:off x="145236" y="199592"/>
            <a:ext cx="9963026" cy="1055828"/>
          </a:xfrm>
        </p:spPr>
        <p:txBody>
          <a:bodyPr anchor="ctr">
            <a:normAutofit/>
          </a:bodyPr>
          <a:lstStyle/>
          <a:p>
            <a:r>
              <a:rPr lang="en-US" dirty="0">
                <a:solidFill>
                  <a:srgbClr val="FFFFFF"/>
                </a:solidFill>
                <a:cs typeface="Sabon Next LT"/>
              </a:rPr>
              <a:t>Notes</a:t>
            </a:r>
          </a:p>
        </p:txBody>
      </p:sp>
      <p:sp>
        <p:nvSpPr>
          <p:cNvPr id="4" name="TextBox 3">
            <a:extLst>
              <a:ext uri="{FF2B5EF4-FFF2-40B4-BE49-F238E27FC236}">
                <a16:creationId xmlns:a16="http://schemas.microsoft.com/office/drawing/2014/main" id="{63770BE2-3962-62B4-5D7F-CD33AA159416}"/>
              </a:ext>
            </a:extLst>
          </p:cNvPr>
          <p:cNvSpPr txBox="1"/>
          <p:nvPr/>
        </p:nvSpPr>
        <p:spPr>
          <a:xfrm>
            <a:off x="150333" y="1264003"/>
            <a:ext cx="1152217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ADVANTAGES SLIDE:</a:t>
            </a:r>
            <a:endParaRPr lang="en-US" dirty="0">
              <a:solidFill>
                <a:schemeClr val="bg1"/>
              </a:solidFill>
              <a:latin typeface="Avenir Next LT Pro"/>
              <a:ea typeface="Calibri"/>
              <a:cs typeface="Calibri"/>
            </a:endParaRPr>
          </a:p>
          <a:p>
            <a:r>
              <a:rPr lang="en-US" dirty="0">
                <a:solidFill>
                  <a:schemeClr val="bg1"/>
                </a:solidFill>
                <a:latin typeface="Calibri"/>
                <a:ea typeface="Calibri"/>
                <a:cs typeface="Calibri"/>
              </a:rPr>
              <a:t>One advantage of hereditary peers is tradition. Tradition is an advantage because it provides the public with reassurance of knowing how the system works. Removing hereditary peers could upset those who value tradition. As well as this, the loss of tradition could be seen as being a disservice to country and politic roots. </a:t>
            </a:r>
          </a:p>
          <a:p>
            <a:r>
              <a:rPr lang="en-US" dirty="0">
                <a:solidFill>
                  <a:schemeClr val="bg1"/>
                </a:solidFill>
                <a:latin typeface="Calibri"/>
                <a:ea typeface="Calibri"/>
                <a:cs typeface="Calibri"/>
              </a:rPr>
              <a:t>Another advantage of hereditary peers is the extensive knowledge they have. This could be subject specific knowledge and expertise in a particular field or knowledge in the political system due to their long-standing family ties through inheritance over the generations. </a:t>
            </a:r>
          </a:p>
          <a:p>
            <a:r>
              <a:rPr lang="en-US" dirty="0">
                <a:solidFill>
                  <a:schemeClr val="bg1"/>
                </a:solidFill>
                <a:latin typeface="Calibri"/>
                <a:ea typeface="Calibri"/>
                <a:cs typeface="Calibri"/>
              </a:rPr>
              <a:t>A further advantage of hereditary peers is independence. Hereditary peers are not elected. This means that they are considered to be more independent and less biased than elected individuals who may be more tied to a political party.</a:t>
            </a:r>
          </a:p>
          <a:p>
            <a:r>
              <a:rPr lang="en-US" dirty="0">
                <a:solidFill>
                  <a:schemeClr val="bg1"/>
                </a:solidFill>
                <a:latin typeface="Calibri"/>
                <a:ea typeface="Calibri"/>
                <a:cs typeface="Calibri"/>
              </a:rPr>
              <a:t>DISADVATAGES SLIDE:</a:t>
            </a:r>
          </a:p>
          <a:p>
            <a:r>
              <a:rPr lang="en-US" dirty="0">
                <a:solidFill>
                  <a:schemeClr val="bg1"/>
                </a:solidFill>
                <a:latin typeface="Calibri"/>
                <a:ea typeface="Calibri"/>
                <a:cs typeface="Calibri"/>
              </a:rPr>
              <a:t>According to Thomas-Symonds, hereditary peers are outdated. His reason for this is that England is one of the only two countries that still have a hereditary aspect to their legislation. </a:t>
            </a:r>
            <a:r>
              <a:rPr lang="en-US" dirty="0" err="1">
                <a:solidFill>
                  <a:schemeClr val="bg1"/>
                </a:solidFill>
                <a:latin typeface="Calibri"/>
                <a:ea typeface="Calibri"/>
                <a:cs typeface="Calibri"/>
              </a:rPr>
              <a:t>Futhermore</a:t>
            </a:r>
            <a:r>
              <a:rPr lang="en-US" dirty="0">
                <a:solidFill>
                  <a:schemeClr val="bg1"/>
                </a:solidFill>
                <a:latin typeface="Calibri"/>
                <a:ea typeface="Calibri"/>
                <a:cs typeface="Calibri"/>
              </a:rPr>
              <a:t>, it is uncommon to require an inheritance for any other role or job. With this being said, a change is overdue. </a:t>
            </a:r>
          </a:p>
          <a:p>
            <a:r>
              <a:rPr lang="en-US" dirty="0">
                <a:solidFill>
                  <a:schemeClr val="bg1"/>
                </a:solidFill>
                <a:latin typeface="Calibri"/>
                <a:ea typeface="Calibri"/>
                <a:cs typeface="Calibri"/>
              </a:rPr>
              <a:t>According to Thomas-Symonds and Burns, hereditary peers are not diverse. Following inheritance means that a narrow hereditary group would be created. This is an issue because it doesn't support fairness and equality. To ensure fairness and equality, a position wouldn't be based off ancestry. </a:t>
            </a:r>
          </a:p>
          <a:p>
            <a:endParaRPr lang="en-US" dirty="0"/>
          </a:p>
          <a:p>
            <a:endParaRPr lang="en-US" dirty="0">
              <a:solidFill>
                <a:schemeClr val="bg1"/>
              </a:solidFill>
              <a:latin typeface="Calibri"/>
              <a:ea typeface="Calibri"/>
              <a:cs typeface="Calibri"/>
            </a:endParaRPr>
          </a:p>
          <a:p>
            <a:endParaRPr lang="en-US" dirty="0">
              <a:solidFill>
                <a:schemeClr val="bg1"/>
              </a:solidFill>
              <a:latin typeface="Calibri"/>
              <a:ea typeface="Calibri"/>
              <a:cs typeface="Calibri"/>
            </a:endParaRPr>
          </a:p>
          <a:p>
            <a:endParaRPr lang="en-US" dirty="0">
              <a:solidFill>
                <a:schemeClr val="bg1"/>
              </a:solidFill>
              <a:latin typeface="Calibri"/>
              <a:ea typeface="Calibri"/>
              <a:cs typeface="Calibri"/>
            </a:endParaRPr>
          </a:p>
        </p:txBody>
      </p:sp>
    </p:spTree>
    <p:extLst>
      <p:ext uri="{BB962C8B-B14F-4D97-AF65-F5344CB8AC3E}">
        <p14:creationId xmlns:p14="http://schemas.microsoft.com/office/powerpoint/2010/main" val="1058846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5004F2-6D23-6C66-29B1-A28F2F7C094E}"/>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464B482-5891-4DB4-F326-855B1E9B0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F99C6A36-32C1-0664-1017-73B344256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7403A90B-7967-E410-AA7D-BA32D8514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Red ribbon in a helix on a red background">
            <a:extLst>
              <a:ext uri="{FF2B5EF4-FFF2-40B4-BE49-F238E27FC236}">
                <a16:creationId xmlns:a16="http://schemas.microsoft.com/office/drawing/2014/main" id="{8E8E59DF-1246-A979-C413-D381B5E56B33}"/>
              </a:ext>
            </a:extLst>
          </p:cNvPr>
          <p:cNvPicPr>
            <a:picLocks noChangeAspect="1"/>
          </p:cNvPicPr>
          <p:nvPr/>
        </p:nvPicPr>
        <p:blipFill>
          <a:blip r:embed="rId2">
            <a:alphaModFix amt="60000"/>
          </a:blip>
          <a:srcRect t="15747"/>
          <a:stretch/>
        </p:blipFill>
        <p:spPr>
          <a:xfrm>
            <a:off x="20" y="10"/>
            <a:ext cx="12191980" cy="6856614"/>
          </a:xfrm>
          <a:prstGeom prst="rect">
            <a:avLst/>
          </a:prstGeom>
        </p:spPr>
      </p:pic>
      <p:sp>
        <p:nvSpPr>
          <p:cNvPr id="2" name="Title 1">
            <a:extLst>
              <a:ext uri="{FF2B5EF4-FFF2-40B4-BE49-F238E27FC236}">
                <a16:creationId xmlns:a16="http://schemas.microsoft.com/office/drawing/2014/main" id="{5EB76A0E-68B6-09A2-08DF-C0E7D0F3DAD5}"/>
              </a:ext>
            </a:extLst>
          </p:cNvPr>
          <p:cNvSpPr>
            <a:spLocks noGrp="1"/>
          </p:cNvSpPr>
          <p:nvPr>
            <p:ph type="title"/>
          </p:nvPr>
        </p:nvSpPr>
        <p:spPr>
          <a:xfrm>
            <a:off x="145236" y="199592"/>
            <a:ext cx="9963026" cy="1055828"/>
          </a:xfrm>
        </p:spPr>
        <p:txBody>
          <a:bodyPr anchor="ctr">
            <a:normAutofit/>
          </a:bodyPr>
          <a:lstStyle/>
          <a:p>
            <a:r>
              <a:rPr lang="en-US" dirty="0">
                <a:solidFill>
                  <a:srgbClr val="FFFFFF"/>
                </a:solidFill>
                <a:cs typeface="Sabon Next LT"/>
              </a:rPr>
              <a:t>Notes</a:t>
            </a:r>
          </a:p>
        </p:txBody>
      </p:sp>
      <p:sp>
        <p:nvSpPr>
          <p:cNvPr id="4" name="TextBox 3">
            <a:extLst>
              <a:ext uri="{FF2B5EF4-FFF2-40B4-BE49-F238E27FC236}">
                <a16:creationId xmlns:a16="http://schemas.microsoft.com/office/drawing/2014/main" id="{717C9B40-8BEA-1226-B875-290ECF285EC9}"/>
              </a:ext>
            </a:extLst>
          </p:cNvPr>
          <p:cNvSpPr txBox="1"/>
          <p:nvPr/>
        </p:nvSpPr>
        <p:spPr>
          <a:xfrm>
            <a:off x="150333" y="1264003"/>
            <a:ext cx="1152217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REFORM SLIDE:</a:t>
            </a:r>
            <a:endParaRPr lang="en-US" dirty="0">
              <a:solidFill>
                <a:schemeClr val="bg1"/>
              </a:solidFill>
              <a:latin typeface="Avenir Next LT Pro"/>
              <a:ea typeface="Calibri"/>
              <a:cs typeface="Calibri"/>
            </a:endParaRPr>
          </a:p>
          <a:p>
            <a:r>
              <a:rPr lang="en-US" dirty="0">
                <a:solidFill>
                  <a:schemeClr val="bg1"/>
                </a:solidFill>
                <a:latin typeface="Calibri"/>
                <a:ea typeface="Calibri"/>
                <a:cs typeface="Calibri"/>
              </a:rPr>
              <a:t>One reform suggestion would be to ease hereditary peers out in stages instead of an immediate abolishment as to not disrespect or disregard the impact they have had.</a:t>
            </a:r>
          </a:p>
          <a:p>
            <a:r>
              <a:rPr lang="en-US" dirty="0">
                <a:solidFill>
                  <a:schemeClr val="bg1"/>
                </a:solidFill>
                <a:latin typeface="Calibri"/>
                <a:ea typeface="Calibri"/>
                <a:cs typeface="Calibri"/>
              </a:rPr>
              <a:t>A way of doing this could be to implement a retirement age to set a fair-for-all time in advance when a peer would've fulfilled their seat and duties. </a:t>
            </a:r>
          </a:p>
          <a:p>
            <a:r>
              <a:rPr lang="en-US" dirty="0">
                <a:solidFill>
                  <a:schemeClr val="bg1"/>
                </a:solidFill>
                <a:latin typeface="Calibri"/>
                <a:ea typeface="Calibri"/>
                <a:cs typeface="Calibri"/>
              </a:rPr>
              <a:t>It's been suggested to consider an alternative second chamber which would've addressed the previously mentioned disadvantages and therefore be a new and improved chamber which is more representative of the public. </a:t>
            </a:r>
          </a:p>
          <a:p>
            <a:r>
              <a:rPr lang="en-US" dirty="0">
                <a:solidFill>
                  <a:schemeClr val="bg1"/>
                </a:solidFill>
                <a:latin typeface="Calibri"/>
                <a:ea typeface="Calibri"/>
                <a:cs typeface="Calibri"/>
              </a:rPr>
              <a:t>CONCLUSION SLIDE:</a:t>
            </a:r>
            <a:endParaRPr lang="en-US">
              <a:solidFill>
                <a:schemeClr val="bg1"/>
              </a:solidFill>
              <a:latin typeface="Calibri"/>
              <a:ea typeface="Calibri"/>
              <a:cs typeface="Calibri"/>
            </a:endParaRPr>
          </a:p>
          <a:p>
            <a:r>
              <a:rPr lang="en-US" dirty="0">
                <a:solidFill>
                  <a:schemeClr val="bg1"/>
                </a:solidFill>
                <a:latin typeface="Calibri"/>
                <a:ea typeface="Calibri"/>
                <a:cs typeface="Calibri"/>
              </a:rPr>
              <a:t>In conclusion, after looking at both sides and in relation to the statement at hand, the stronger argument is that seats should not be reserved purely because of the family a peer was born into. It's safe to say that such a position shouldn't be determined by birth more than merit; change is needed to keep up with and reflect modern times. </a:t>
            </a:r>
          </a:p>
          <a:p>
            <a:r>
              <a:rPr lang="en-US" dirty="0">
                <a:solidFill>
                  <a:schemeClr val="bg1"/>
                </a:solidFill>
                <a:latin typeface="Calibri"/>
                <a:ea typeface="Calibri"/>
                <a:cs typeface="Calibri"/>
              </a:rPr>
              <a:t>Thank you for listening to my presentation. </a:t>
            </a:r>
            <a:endParaRPr lang="en-US">
              <a:solidFill>
                <a:schemeClr val="bg1"/>
              </a:solidFill>
              <a:latin typeface="Calibri"/>
              <a:ea typeface="Calibri"/>
              <a:cs typeface="Calibri"/>
            </a:endParaRPr>
          </a:p>
          <a:p>
            <a:endParaRPr lang="en-US" dirty="0">
              <a:solidFill>
                <a:srgbClr val="FFFFFF"/>
              </a:solidFill>
              <a:latin typeface="Calibri"/>
              <a:ea typeface="Calibri"/>
              <a:cs typeface="Calibri"/>
            </a:endParaRPr>
          </a:p>
          <a:p>
            <a:endParaRPr lang="en-US" dirty="0">
              <a:solidFill>
                <a:srgbClr val="000000"/>
              </a:solidFill>
              <a:latin typeface="Avenir Next LT Pro"/>
              <a:ea typeface="Calibri"/>
              <a:cs typeface="Calibri"/>
            </a:endParaRPr>
          </a:p>
          <a:p>
            <a:endParaRPr lang="en-US" dirty="0">
              <a:solidFill>
                <a:schemeClr val="bg1"/>
              </a:solidFill>
              <a:latin typeface="Calibri"/>
              <a:ea typeface="Calibri"/>
              <a:cs typeface="Calibri"/>
            </a:endParaRPr>
          </a:p>
          <a:p>
            <a:endParaRPr lang="en-US" dirty="0">
              <a:solidFill>
                <a:schemeClr val="bg1"/>
              </a:solidFill>
              <a:latin typeface="Calibri"/>
              <a:ea typeface="Calibri"/>
              <a:cs typeface="Calibri"/>
            </a:endParaRPr>
          </a:p>
          <a:p>
            <a:endParaRPr lang="en-US" dirty="0">
              <a:solidFill>
                <a:schemeClr val="bg1"/>
              </a:solidFill>
              <a:latin typeface="Calibri"/>
              <a:ea typeface="Calibri"/>
              <a:cs typeface="Calibri"/>
            </a:endParaRPr>
          </a:p>
        </p:txBody>
      </p:sp>
    </p:spTree>
    <p:extLst>
      <p:ext uri="{BB962C8B-B14F-4D97-AF65-F5344CB8AC3E}">
        <p14:creationId xmlns:p14="http://schemas.microsoft.com/office/powerpoint/2010/main" val="1021700514"/>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DappledVTI</vt:lpstr>
      <vt:lpstr>"Seats should no longer be reserved purely because of the family a peer was born into" (House of Lords (Hereditary Peers) Bill)</vt:lpstr>
      <vt:lpstr>What is the house of lords? </vt:lpstr>
      <vt:lpstr>Hereditary peers and their history</vt:lpstr>
      <vt:lpstr>Advantages</vt:lpstr>
      <vt:lpstr>Disadvantages</vt:lpstr>
      <vt:lpstr>Reform suggestions</vt:lpstr>
      <vt:lpstr>Conclusion </vt:lpstr>
      <vt:lpstr>Research timeline</vt:lpstr>
      <vt:lpstr>PowerPoint Presentation</vt:lpstr>
      <vt:lpstr>PowerPoint Presentation</vt:lpstr>
      <vt:lpstr>Notes</vt:lpstr>
      <vt:lpstr>Notes</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970</cp:revision>
  <dcterms:created xsi:type="dcterms:W3CDTF">2025-02-18T14:15:40Z</dcterms:created>
  <dcterms:modified xsi:type="dcterms:W3CDTF">2025-03-03T20:02:00Z</dcterms:modified>
</cp:coreProperties>
</file>