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7" r:id="rId3"/>
    <p:sldId id="257" r:id="rId4"/>
    <p:sldId id="258" r:id="rId5"/>
    <p:sldId id="259" r:id="rId6"/>
    <p:sldId id="260" r:id="rId7"/>
    <p:sldId id="261" r:id="rId8"/>
    <p:sldId id="264" r:id="rId9"/>
    <p:sldId id="262" r:id="rId10"/>
    <p:sldId id="263" r:id="rId11"/>
    <p:sldId id="265" r:id="rId12"/>
    <p:sldId id="266" r:id="rId13"/>
    <p:sldId id="268"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4E3802-69D3-45E1-AC0C-24AA4F9FA908}" v="83" dt="2026-06-05T18:49:54.734"/>
    <p1510:client id="{5229C350-F285-4504-AA3B-EFBD84ECD7C6}" v="2" dt="2026-06-05T09:38:29.996"/>
    <p1510:client id="{C995AD21-F3E2-41F0-9174-BE293D7274DC}" v="577" dt="2026-06-05T07:42:58.6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4" Type="http://schemas.openxmlformats.org/officeDocument/2006/relationships/image" Target="../media/image5.svg"/></Relationships>
</file>

<file path=ppt/diagrams/_rels/data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4" Type="http://schemas.openxmlformats.org/officeDocument/2006/relationships/image" Target="../media/image9.svg"/></Relationships>
</file>

<file path=ppt/diagrams/_rels/data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4" Type="http://schemas.openxmlformats.org/officeDocument/2006/relationships/image" Target="../media/image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4" Type="http://schemas.openxmlformats.org/officeDocument/2006/relationships/image" Target="../media/image9.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23D6FA-E334-4E58-9596-646A0C5B5376}" type="doc">
      <dgm:prSet loTypeId="urn:microsoft.com/office/officeart/2016/7/layout/LinearBlockProcessNumbered" loCatId="process" qsTypeId="urn:microsoft.com/office/officeart/2005/8/quickstyle/simple1" qsCatId="simple" csTypeId="urn:microsoft.com/office/officeart/2005/8/colors/colorful1" csCatId="colorful" phldr="1"/>
      <dgm:spPr/>
      <dgm:t>
        <a:bodyPr/>
        <a:lstStyle/>
        <a:p>
          <a:endParaRPr lang="en-US"/>
        </a:p>
      </dgm:t>
    </dgm:pt>
    <dgm:pt modelId="{2ADA0FCE-27C1-4B8B-B485-B0288884664C}">
      <dgm:prSet/>
      <dgm:spPr/>
      <dgm:t>
        <a:bodyPr/>
        <a:lstStyle/>
        <a:p>
          <a:pPr algn="l" rtl="0">
            <a:defRPr cap="all"/>
          </a:pPr>
          <a:r>
            <a:rPr lang="en-GB" dirty="0">
              <a:latin typeface="Arial"/>
              <a:cs typeface="Arial"/>
            </a:rPr>
            <a:t>Leadership is </a:t>
          </a:r>
          <a:r>
            <a:rPr lang="en-GB" dirty="0" err="1">
              <a:latin typeface="Arial"/>
              <a:cs typeface="Arial"/>
            </a:rPr>
            <a:t>keyto</a:t>
          </a:r>
          <a:r>
            <a:rPr lang="en-GB" dirty="0">
              <a:latin typeface="Arial"/>
              <a:cs typeface="Arial"/>
            </a:rPr>
            <a:t> employability and workplace performance </a:t>
          </a:r>
          <a:r>
            <a:rPr lang="en-GB" dirty="0"/>
            <a:t>(Northouse, 2021).</a:t>
          </a:r>
          <a:endParaRPr lang="en-US" dirty="0"/>
        </a:p>
      </dgm:t>
    </dgm:pt>
    <dgm:pt modelId="{30E1F3FD-77B3-4FF5-90E1-C6C000532DF8}" type="parTrans" cxnId="{BD27CE0F-5532-40F0-9E75-4C18A124CB62}">
      <dgm:prSet/>
      <dgm:spPr/>
      <dgm:t>
        <a:bodyPr/>
        <a:lstStyle/>
        <a:p>
          <a:endParaRPr lang="en-US"/>
        </a:p>
      </dgm:t>
    </dgm:pt>
    <dgm:pt modelId="{FE3C7355-6435-456A-819A-7FE31F8C265C}" type="sibTrans" cxnId="{BD27CE0F-5532-40F0-9E75-4C18A124CB62}">
      <dgm:prSet phldrT="01"/>
      <dgm:spPr/>
      <dgm:t>
        <a:bodyPr/>
        <a:lstStyle/>
        <a:p>
          <a:r>
            <a:rPr lang="en-US"/>
            <a:t>01</a:t>
          </a:r>
        </a:p>
      </dgm:t>
    </dgm:pt>
    <dgm:pt modelId="{FB67A7FB-1636-46E8-AF19-A73B9F417BAD}">
      <dgm:prSet/>
      <dgm:spPr/>
      <dgm:t>
        <a:bodyPr/>
        <a:lstStyle/>
        <a:p>
          <a:pPr rtl="0">
            <a:defRPr cap="all"/>
          </a:pPr>
          <a:r>
            <a:rPr lang="en-GB">
              <a:latin typeface="Arial"/>
              <a:cs typeface="Arial"/>
            </a:rPr>
            <a:t>EE pathway focuses on workplace behaviour, communication, and development </a:t>
          </a:r>
          <a:r>
            <a:rPr lang="en-GB" b="1"/>
            <a:t>Bryman, A. (2016</a:t>
          </a:r>
          <a:r>
            <a:rPr lang="en-GB" b="1">
              <a:latin typeface="Aptos Display" panose="020F0302020204030204"/>
            </a:rPr>
            <a:t>).</a:t>
          </a:r>
          <a:endParaRPr lang="en-GB">
            <a:latin typeface="Aptos Display"/>
            <a:cs typeface="Arial"/>
          </a:endParaRPr>
        </a:p>
      </dgm:t>
    </dgm:pt>
    <dgm:pt modelId="{25641713-2D6C-42B9-99AE-59221F6015C7}" type="parTrans" cxnId="{B9A057AE-FACC-4859-953D-EF572FD6FA2C}">
      <dgm:prSet/>
      <dgm:spPr/>
      <dgm:t>
        <a:bodyPr/>
        <a:lstStyle/>
        <a:p>
          <a:endParaRPr lang="en-US"/>
        </a:p>
      </dgm:t>
    </dgm:pt>
    <dgm:pt modelId="{A2C4B1B4-5F56-46EA-ABD7-E35908D878EB}" type="sibTrans" cxnId="{B9A057AE-FACC-4859-953D-EF572FD6FA2C}">
      <dgm:prSet phldrT="02"/>
      <dgm:spPr/>
      <dgm:t>
        <a:bodyPr/>
        <a:lstStyle/>
        <a:p>
          <a:r>
            <a:rPr lang="en-US"/>
            <a:t>02</a:t>
          </a:r>
        </a:p>
      </dgm:t>
    </dgm:pt>
    <dgm:pt modelId="{9977F05F-88C6-47E1-8152-11152E308C60}">
      <dgm:prSet phldrT="[Text]" phldr="0"/>
      <dgm:spPr/>
      <dgm:t>
        <a:bodyPr/>
        <a:lstStyle/>
        <a:p>
          <a:pPr algn="l" rtl="0">
            <a:defRPr cap="all"/>
          </a:pPr>
          <a:r>
            <a:rPr lang="en-GB" dirty="0"/>
            <a:t>Transformational leadership improves engagement and workplace outcomes (Bass &amp; Riggio, 2006).</a:t>
          </a:r>
          <a:endParaRPr lang="en-GB" dirty="0">
            <a:latin typeface="Aptos Display"/>
            <a:cs typeface="Arial"/>
          </a:endParaRPr>
        </a:p>
      </dgm:t>
    </dgm:pt>
    <dgm:pt modelId="{007F1D69-0620-4395-AA0F-922A2165C40A}" type="parTrans" cxnId="{9760061A-4071-4463-A8AE-EA1A03EF4C86}">
      <dgm:prSet/>
      <dgm:spPr/>
    </dgm:pt>
    <dgm:pt modelId="{3AFAA4D8-5AB2-4D95-93CF-59F1301F6697}" type="sibTrans" cxnId="{9760061A-4071-4463-A8AE-EA1A03EF4C86}">
      <dgm:prSet/>
      <dgm:spPr/>
      <dgm:t>
        <a:bodyPr/>
        <a:lstStyle/>
        <a:p>
          <a:endParaRPr lang="en-GB"/>
        </a:p>
      </dgm:t>
    </dgm:pt>
    <dgm:pt modelId="{E3ABF754-C10D-440E-B120-2CA2DB1242D9}" type="pres">
      <dgm:prSet presAssocID="{FB23D6FA-E334-4E58-9596-646A0C5B5376}" presName="Name0" presStyleCnt="0">
        <dgm:presLayoutVars>
          <dgm:animLvl val="lvl"/>
          <dgm:resizeHandles val="exact"/>
        </dgm:presLayoutVars>
      </dgm:prSet>
      <dgm:spPr/>
    </dgm:pt>
    <dgm:pt modelId="{20292730-661B-45B2-877F-9CBCF471E2C2}" type="pres">
      <dgm:prSet presAssocID="{2ADA0FCE-27C1-4B8B-B485-B0288884664C}" presName="compositeNode" presStyleCnt="0">
        <dgm:presLayoutVars>
          <dgm:bulletEnabled val="1"/>
        </dgm:presLayoutVars>
      </dgm:prSet>
      <dgm:spPr/>
    </dgm:pt>
    <dgm:pt modelId="{288923C6-5109-497C-97AF-99B12D9946BC}" type="pres">
      <dgm:prSet presAssocID="{2ADA0FCE-27C1-4B8B-B485-B0288884664C}" presName="bgRect" presStyleLbl="alignNode1" presStyleIdx="0" presStyleCnt="3"/>
      <dgm:spPr/>
    </dgm:pt>
    <dgm:pt modelId="{6BAC204B-145B-4ED7-8AF9-20FA4111C978}" type="pres">
      <dgm:prSet presAssocID="{FE3C7355-6435-456A-819A-7FE31F8C265C}" presName="sibTransNodeRect" presStyleLbl="alignNode1" presStyleIdx="0" presStyleCnt="3">
        <dgm:presLayoutVars>
          <dgm:chMax val="0"/>
          <dgm:bulletEnabled val="1"/>
        </dgm:presLayoutVars>
      </dgm:prSet>
      <dgm:spPr/>
    </dgm:pt>
    <dgm:pt modelId="{9CCAC8B2-03D6-4A7A-B1CE-41F035D325BA}" type="pres">
      <dgm:prSet presAssocID="{2ADA0FCE-27C1-4B8B-B485-B0288884664C}" presName="nodeRect" presStyleLbl="alignNode1" presStyleIdx="0" presStyleCnt="3">
        <dgm:presLayoutVars>
          <dgm:bulletEnabled val="1"/>
        </dgm:presLayoutVars>
      </dgm:prSet>
      <dgm:spPr/>
    </dgm:pt>
    <dgm:pt modelId="{9A8A49CF-E17B-4CBC-99DB-175703E76CA4}" type="pres">
      <dgm:prSet presAssocID="{FE3C7355-6435-456A-819A-7FE31F8C265C}" presName="sibTrans" presStyleCnt="0"/>
      <dgm:spPr/>
    </dgm:pt>
    <dgm:pt modelId="{593E82A2-D18E-4291-B53B-6FF32F8FE2ED}" type="pres">
      <dgm:prSet presAssocID="{9977F05F-88C6-47E1-8152-11152E308C60}" presName="compositeNode" presStyleCnt="0">
        <dgm:presLayoutVars>
          <dgm:bulletEnabled val="1"/>
        </dgm:presLayoutVars>
      </dgm:prSet>
      <dgm:spPr/>
    </dgm:pt>
    <dgm:pt modelId="{2BF26416-9D25-4B42-B18C-AD630DFE6669}" type="pres">
      <dgm:prSet presAssocID="{9977F05F-88C6-47E1-8152-11152E308C60}" presName="bgRect" presStyleLbl="alignNode1" presStyleIdx="1" presStyleCnt="3"/>
      <dgm:spPr/>
    </dgm:pt>
    <dgm:pt modelId="{D83CB539-9767-4596-81DD-FA44FDF88DCC}" type="pres">
      <dgm:prSet presAssocID="{3AFAA4D8-5AB2-4D95-93CF-59F1301F6697}" presName="sibTransNodeRect" presStyleLbl="alignNode1" presStyleIdx="1" presStyleCnt="3">
        <dgm:presLayoutVars>
          <dgm:chMax val="0"/>
          <dgm:bulletEnabled val="1"/>
        </dgm:presLayoutVars>
      </dgm:prSet>
      <dgm:spPr/>
    </dgm:pt>
    <dgm:pt modelId="{C6991A4D-003C-4AD9-958F-97B7FF4A319B}" type="pres">
      <dgm:prSet presAssocID="{9977F05F-88C6-47E1-8152-11152E308C60}" presName="nodeRect" presStyleLbl="alignNode1" presStyleIdx="1" presStyleCnt="3">
        <dgm:presLayoutVars>
          <dgm:bulletEnabled val="1"/>
        </dgm:presLayoutVars>
      </dgm:prSet>
      <dgm:spPr/>
    </dgm:pt>
    <dgm:pt modelId="{53909839-5720-4444-82F8-971431731940}" type="pres">
      <dgm:prSet presAssocID="{3AFAA4D8-5AB2-4D95-93CF-59F1301F6697}" presName="sibTrans" presStyleCnt="0"/>
      <dgm:spPr/>
    </dgm:pt>
    <dgm:pt modelId="{975496CD-D97D-4B04-8321-AD2BD533AE49}" type="pres">
      <dgm:prSet presAssocID="{FB67A7FB-1636-46E8-AF19-A73B9F417BAD}" presName="compositeNode" presStyleCnt="0">
        <dgm:presLayoutVars>
          <dgm:bulletEnabled val="1"/>
        </dgm:presLayoutVars>
      </dgm:prSet>
      <dgm:spPr/>
    </dgm:pt>
    <dgm:pt modelId="{5A61259B-43B9-4329-99F4-5531154E313F}" type="pres">
      <dgm:prSet presAssocID="{FB67A7FB-1636-46E8-AF19-A73B9F417BAD}" presName="bgRect" presStyleLbl="alignNode1" presStyleIdx="2" presStyleCnt="3"/>
      <dgm:spPr/>
    </dgm:pt>
    <dgm:pt modelId="{1D1328C8-E508-4030-A8E7-6F3BE93B78C4}" type="pres">
      <dgm:prSet presAssocID="{A2C4B1B4-5F56-46EA-ABD7-E35908D878EB}" presName="sibTransNodeRect" presStyleLbl="alignNode1" presStyleIdx="2" presStyleCnt="3">
        <dgm:presLayoutVars>
          <dgm:chMax val="0"/>
          <dgm:bulletEnabled val="1"/>
        </dgm:presLayoutVars>
      </dgm:prSet>
      <dgm:spPr/>
    </dgm:pt>
    <dgm:pt modelId="{F2A5E8E8-2A95-417D-B5EA-7223D7377CED}" type="pres">
      <dgm:prSet presAssocID="{FB67A7FB-1636-46E8-AF19-A73B9F417BAD}" presName="nodeRect" presStyleLbl="alignNode1" presStyleIdx="2" presStyleCnt="3">
        <dgm:presLayoutVars>
          <dgm:bulletEnabled val="1"/>
        </dgm:presLayoutVars>
      </dgm:prSet>
      <dgm:spPr/>
    </dgm:pt>
  </dgm:ptLst>
  <dgm:cxnLst>
    <dgm:cxn modelId="{1A8F8809-3DFF-40B0-988A-41148EFFA5C8}" type="presOf" srcId="{3AFAA4D8-5AB2-4D95-93CF-59F1301F6697}" destId="{D83CB539-9767-4596-81DD-FA44FDF88DCC}" srcOrd="0" destOrd="0" presId="urn:microsoft.com/office/officeart/2016/7/layout/LinearBlockProcessNumbered"/>
    <dgm:cxn modelId="{BD27CE0F-5532-40F0-9E75-4C18A124CB62}" srcId="{FB23D6FA-E334-4E58-9596-646A0C5B5376}" destId="{2ADA0FCE-27C1-4B8B-B485-B0288884664C}" srcOrd="0" destOrd="0" parTransId="{30E1F3FD-77B3-4FF5-90E1-C6C000532DF8}" sibTransId="{FE3C7355-6435-456A-819A-7FE31F8C265C}"/>
    <dgm:cxn modelId="{BC8E7410-0D3D-4E07-B937-BD5C5137237D}" type="presOf" srcId="{2ADA0FCE-27C1-4B8B-B485-B0288884664C}" destId="{288923C6-5109-497C-97AF-99B12D9946BC}" srcOrd="0" destOrd="0" presId="urn:microsoft.com/office/officeart/2016/7/layout/LinearBlockProcessNumbered"/>
    <dgm:cxn modelId="{08A0F118-278B-47F1-8CE7-AB20F8F7CADF}" type="presOf" srcId="{9977F05F-88C6-47E1-8152-11152E308C60}" destId="{C6991A4D-003C-4AD9-958F-97B7FF4A319B}" srcOrd="1" destOrd="0" presId="urn:microsoft.com/office/officeart/2016/7/layout/LinearBlockProcessNumbered"/>
    <dgm:cxn modelId="{9760061A-4071-4463-A8AE-EA1A03EF4C86}" srcId="{FB23D6FA-E334-4E58-9596-646A0C5B5376}" destId="{9977F05F-88C6-47E1-8152-11152E308C60}" srcOrd="1" destOrd="0" parTransId="{007F1D69-0620-4395-AA0F-922A2165C40A}" sibTransId="{3AFAA4D8-5AB2-4D95-93CF-59F1301F6697}"/>
    <dgm:cxn modelId="{E48FDC2F-7BF0-49F2-8CD0-46637E271FAD}" type="presOf" srcId="{A2C4B1B4-5F56-46EA-ABD7-E35908D878EB}" destId="{1D1328C8-E508-4030-A8E7-6F3BE93B78C4}" srcOrd="0" destOrd="0" presId="urn:microsoft.com/office/officeart/2016/7/layout/LinearBlockProcessNumbered"/>
    <dgm:cxn modelId="{9EDB943C-E1E9-46F6-B98F-F767578525A3}" type="presOf" srcId="{FE3C7355-6435-456A-819A-7FE31F8C265C}" destId="{6BAC204B-145B-4ED7-8AF9-20FA4111C978}" srcOrd="0" destOrd="0" presId="urn:microsoft.com/office/officeart/2016/7/layout/LinearBlockProcessNumbered"/>
    <dgm:cxn modelId="{757EEA75-800D-4485-9341-F527483BEDC0}" type="presOf" srcId="{FB23D6FA-E334-4E58-9596-646A0C5B5376}" destId="{E3ABF754-C10D-440E-B120-2CA2DB1242D9}" srcOrd="0" destOrd="0" presId="urn:microsoft.com/office/officeart/2016/7/layout/LinearBlockProcessNumbered"/>
    <dgm:cxn modelId="{F1A41DAA-8B4D-4E03-B158-D533D7090B11}" type="presOf" srcId="{9977F05F-88C6-47E1-8152-11152E308C60}" destId="{2BF26416-9D25-4B42-B18C-AD630DFE6669}" srcOrd="0" destOrd="0" presId="urn:microsoft.com/office/officeart/2016/7/layout/LinearBlockProcessNumbered"/>
    <dgm:cxn modelId="{2C91CDAC-02F3-49F9-8494-03D16EFEC004}" type="presOf" srcId="{FB67A7FB-1636-46E8-AF19-A73B9F417BAD}" destId="{F2A5E8E8-2A95-417D-B5EA-7223D7377CED}" srcOrd="1" destOrd="0" presId="urn:microsoft.com/office/officeart/2016/7/layout/LinearBlockProcessNumbered"/>
    <dgm:cxn modelId="{B9A057AE-FACC-4859-953D-EF572FD6FA2C}" srcId="{FB23D6FA-E334-4E58-9596-646A0C5B5376}" destId="{FB67A7FB-1636-46E8-AF19-A73B9F417BAD}" srcOrd="2" destOrd="0" parTransId="{25641713-2D6C-42B9-99AE-59221F6015C7}" sibTransId="{A2C4B1B4-5F56-46EA-ABD7-E35908D878EB}"/>
    <dgm:cxn modelId="{881DFBB6-DB3F-47DC-AAD2-0A2B44D4F682}" type="presOf" srcId="{2ADA0FCE-27C1-4B8B-B485-B0288884664C}" destId="{9CCAC8B2-03D6-4A7A-B1CE-41F035D325BA}" srcOrd="1" destOrd="0" presId="urn:microsoft.com/office/officeart/2016/7/layout/LinearBlockProcessNumbered"/>
    <dgm:cxn modelId="{9495CEE8-A269-4444-9341-62BD3D4BA15F}" type="presOf" srcId="{FB67A7FB-1636-46E8-AF19-A73B9F417BAD}" destId="{5A61259B-43B9-4329-99F4-5531154E313F}" srcOrd="0" destOrd="0" presId="urn:microsoft.com/office/officeart/2016/7/layout/LinearBlockProcessNumbered"/>
    <dgm:cxn modelId="{30BF22D7-D23D-4DA1-9B14-3F661B6B6E12}" type="presParOf" srcId="{E3ABF754-C10D-440E-B120-2CA2DB1242D9}" destId="{20292730-661B-45B2-877F-9CBCF471E2C2}" srcOrd="0" destOrd="0" presId="urn:microsoft.com/office/officeart/2016/7/layout/LinearBlockProcessNumbered"/>
    <dgm:cxn modelId="{A600DE1C-7538-4FDF-87A4-B49E2EB1B313}" type="presParOf" srcId="{20292730-661B-45B2-877F-9CBCF471E2C2}" destId="{288923C6-5109-497C-97AF-99B12D9946BC}" srcOrd="0" destOrd="0" presId="urn:microsoft.com/office/officeart/2016/7/layout/LinearBlockProcessNumbered"/>
    <dgm:cxn modelId="{A4062BDA-298E-403A-BB65-B60FFA9F4671}" type="presParOf" srcId="{20292730-661B-45B2-877F-9CBCF471E2C2}" destId="{6BAC204B-145B-4ED7-8AF9-20FA4111C978}" srcOrd="1" destOrd="0" presId="urn:microsoft.com/office/officeart/2016/7/layout/LinearBlockProcessNumbered"/>
    <dgm:cxn modelId="{5C09E097-F833-4A71-B19C-DCBF48EDE427}" type="presParOf" srcId="{20292730-661B-45B2-877F-9CBCF471E2C2}" destId="{9CCAC8B2-03D6-4A7A-B1CE-41F035D325BA}" srcOrd="2" destOrd="0" presId="urn:microsoft.com/office/officeart/2016/7/layout/LinearBlockProcessNumbered"/>
    <dgm:cxn modelId="{67736C39-B745-488A-A673-2DEF0DD9BED0}" type="presParOf" srcId="{E3ABF754-C10D-440E-B120-2CA2DB1242D9}" destId="{9A8A49CF-E17B-4CBC-99DB-175703E76CA4}" srcOrd="1" destOrd="0" presId="urn:microsoft.com/office/officeart/2016/7/layout/LinearBlockProcessNumbered"/>
    <dgm:cxn modelId="{ED38A3C9-28CD-486C-A99E-6E73F2074063}" type="presParOf" srcId="{E3ABF754-C10D-440E-B120-2CA2DB1242D9}" destId="{593E82A2-D18E-4291-B53B-6FF32F8FE2ED}" srcOrd="2" destOrd="0" presId="urn:microsoft.com/office/officeart/2016/7/layout/LinearBlockProcessNumbered"/>
    <dgm:cxn modelId="{736648AD-5EDB-40C3-9FAE-D1323D683FC4}" type="presParOf" srcId="{593E82A2-D18E-4291-B53B-6FF32F8FE2ED}" destId="{2BF26416-9D25-4B42-B18C-AD630DFE6669}" srcOrd="0" destOrd="0" presId="urn:microsoft.com/office/officeart/2016/7/layout/LinearBlockProcessNumbered"/>
    <dgm:cxn modelId="{85AAA5A1-0DD2-4EA1-AE27-9E1DD3BA7716}" type="presParOf" srcId="{593E82A2-D18E-4291-B53B-6FF32F8FE2ED}" destId="{D83CB539-9767-4596-81DD-FA44FDF88DCC}" srcOrd="1" destOrd="0" presId="urn:microsoft.com/office/officeart/2016/7/layout/LinearBlockProcessNumbered"/>
    <dgm:cxn modelId="{5818C2E9-05F5-4E89-8135-81B68A4F29DE}" type="presParOf" srcId="{593E82A2-D18E-4291-B53B-6FF32F8FE2ED}" destId="{C6991A4D-003C-4AD9-958F-97B7FF4A319B}" srcOrd="2" destOrd="0" presId="urn:microsoft.com/office/officeart/2016/7/layout/LinearBlockProcessNumbered"/>
    <dgm:cxn modelId="{F6E9DACB-404D-48BD-9F72-885288687904}" type="presParOf" srcId="{E3ABF754-C10D-440E-B120-2CA2DB1242D9}" destId="{53909839-5720-4444-82F8-971431731940}" srcOrd="3" destOrd="0" presId="urn:microsoft.com/office/officeart/2016/7/layout/LinearBlockProcessNumbered"/>
    <dgm:cxn modelId="{B4C3CAC2-3CC2-4322-AC0E-31DA5491737B}" type="presParOf" srcId="{E3ABF754-C10D-440E-B120-2CA2DB1242D9}" destId="{975496CD-D97D-4B04-8321-AD2BD533AE49}" srcOrd="4" destOrd="0" presId="urn:microsoft.com/office/officeart/2016/7/layout/LinearBlockProcessNumbered"/>
    <dgm:cxn modelId="{9C2FB5E9-CE96-474F-AC67-205109A86CA3}" type="presParOf" srcId="{975496CD-D97D-4B04-8321-AD2BD533AE49}" destId="{5A61259B-43B9-4329-99F4-5531154E313F}" srcOrd="0" destOrd="0" presId="urn:microsoft.com/office/officeart/2016/7/layout/LinearBlockProcessNumbered"/>
    <dgm:cxn modelId="{C88FF96B-8BE5-4A75-A984-D2A08D462A8A}" type="presParOf" srcId="{975496CD-D97D-4B04-8321-AD2BD533AE49}" destId="{1D1328C8-E508-4030-A8E7-6F3BE93B78C4}" srcOrd="1" destOrd="0" presId="urn:microsoft.com/office/officeart/2016/7/layout/LinearBlockProcessNumbered"/>
    <dgm:cxn modelId="{C68301CB-EC78-4305-8C6C-CD776CEE1BDE}" type="presParOf" srcId="{975496CD-D97D-4B04-8321-AD2BD533AE49}" destId="{F2A5E8E8-2A95-417D-B5EA-7223D7377CED}"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C140B63-BAD7-4CA3-BA66-B472D0A1E347}"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C8C0F9E2-A038-4943-82A5-7FC799813240}">
      <dgm:prSet/>
      <dgm:spPr/>
      <dgm:t>
        <a:bodyPr/>
        <a:lstStyle/>
        <a:p>
          <a:r>
            <a:rPr lang="en-GB"/>
            <a:t>Identify leadership behaviours within EE</a:t>
          </a:r>
          <a:endParaRPr lang="en-US"/>
        </a:p>
      </dgm:t>
    </dgm:pt>
    <dgm:pt modelId="{EDBCA3F6-BB85-4178-A0EE-0B78CB650EDA}" type="parTrans" cxnId="{6B1DE25C-505B-4E6B-88E6-A18F4986B108}">
      <dgm:prSet/>
      <dgm:spPr/>
      <dgm:t>
        <a:bodyPr/>
        <a:lstStyle/>
        <a:p>
          <a:endParaRPr lang="en-US"/>
        </a:p>
      </dgm:t>
    </dgm:pt>
    <dgm:pt modelId="{848351DA-998C-4F01-8C22-FE48B32C0633}" type="sibTrans" cxnId="{6B1DE25C-505B-4E6B-88E6-A18F4986B108}">
      <dgm:prSet phldrT="1" phldr="0"/>
      <dgm:spPr/>
      <dgm:t>
        <a:bodyPr/>
        <a:lstStyle/>
        <a:p>
          <a:r>
            <a:rPr lang="en-US"/>
            <a:t>1</a:t>
          </a:r>
        </a:p>
      </dgm:t>
    </dgm:pt>
    <dgm:pt modelId="{0CCBAE61-AB8C-41EC-A937-123A047513FD}">
      <dgm:prSet/>
      <dgm:spPr/>
      <dgm:t>
        <a:bodyPr/>
        <a:lstStyle/>
        <a:p>
          <a:r>
            <a:rPr lang="en-GB"/>
            <a:t>Examine employee perceptions of leadership effectiveness</a:t>
          </a:r>
          <a:endParaRPr lang="en-US"/>
        </a:p>
      </dgm:t>
    </dgm:pt>
    <dgm:pt modelId="{42206E7A-29CA-43DC-B8EB-149EBC80F89F}" type="parTrans" cxnId="{8E69CC93-1AB4-4304-B237-91FE14441263}">
      <dgm:prSet/>
      <dgm:spPr/>
      <dgm:t>
        <a:bodyPr/>
        <a:lstStyle/>
        <a:p>
          <a:endParaRPr lang="en-US"/>
        </a:p>
      </dgm:t>
    </dgm:pt>
    <dgm:pt modelId="{72927A2F-76C3-4C8F-9BC2-92BD0B338000}" type="sibTrans" cxnId="{8E69CC93-1AB4-4304-B237-91FE14441263}">
      <dgm:prSet phldrT="2" phldr="0"/>
      <dgm:spPr/>
      <dgm:t>
        <a:bodyPr/>
        <a:lstStyle/>
        <a:p>
          <a:r>
            <a:rPr lang="en-US"/>
            <a:t>2</a:t>
          </a:r>
        </a:p>
      </dgm:t>
    </dgm:pt>
    <dgm:pt modelId="{0CA7F0DB-D3AC-45F3-BE3A-9E46BE6318DB}">
      <dgm:prSet/>
      <dgm:spPr/>
      <dgm:t>
        <a:bodyPr/>
        <a:lstStyle/>
        <a:p>
          <a:r>
            <a:rPr lang="en-GB"/>
            <a:t>Analyse the impact of leadership on performance</a:t>
          </a:r>
          <a:endParaRPr lang="en-US"/>
        </a:p>
      </dgm:t>
    </dgm:pt>
    <dgm:pt modelId="{6F9AE1E8-6EEC-4731-BA11-50CD6FCCEC7B}" type="parTrans" cxnId="{8673B3AB-5635-4357-82C3-9C19527CD036}">
      <dgm:prSet/>
      <dgm:spPr/>
      <dgm:t>
        <a:bodyPr/>
        <a:lstStyle/>
        <a:p>
          <a:endParaRPr lang="en-US"/>
        </a:p>
      </dgm:t>
    </dgm:pt>
    <dgm:pt modelId="{7CE1FD99-D0B6-4575-B049-0A0ACF0BF5ED}" type="sibTrans" cxnId="{8673B3AB-5635-4357-82C3-9C19527CD036}">
      <dgm:prSet phldrT="3" phldr="0"/>
      <dgm:spPr/>
      <dgm:t>
        <a:bodyPr/>
        <a:lstStyle/>
        <a:p>
          <a:r>
            <a:rPr lang="en-US"/>
            <a:t>3</a:t>
          </a:r>
        </a:p>
      </dgm:t>
    </dgm:pt>
    <dgm:pt modelId="{3095906D-3344-4878-8171-511D841056EF}">
      <dgm:prSet/>
      <dgm:spPr/>
      <dgm:t>
        <a:bodyPr/>
        <a:lstStyle/>
        <a:p>
          <a:r>
            <a:rPr lang="en-GB"/>
            <a:t>Recommend strategies to improve leadership capability</a:t>
          </a:r>
          <a:endParaRPr lang="en-US"/>
        </a:p>
      </dgm:t>
    </dgm:pt>
    <dgm:pt modelId="{AC3B5C3D-B504-4A59-86B9-BFF5E439C0FF}" type="parTrans" cxnId="{F5E04674-963A-4C89-B32B-50EA1136B4C6}">
      <dgm:prSet/>
      <dgm:spPr/>
      <dgm:t>
        <a:bodyPr/>
        <a:lstStyle/>
        <a:p>
          <a:endParaRPr lang="en-US"/>
        </a:p>
      </dgm:t>
    </dgm:pt>
    <dgm:pt modelId="{0E84AA18-D491-4FF0-9670-64C82C74AD36}" type="sibTrans" cxnId="{F5E04674-963A-4C89-B32B-50EA1136B4C6}">
      <dgm:prSet phldrT="4" phldr="0"/>
      <dgm:spPr/>
      <dgm:t>
        <a:bodyPr/>
        <a:lstStyle/>
        <a:p>
          <a:r>
            <a:rPr lang="en-US"/>
            <a:t>4</a:t>
          </a:r>
        </a:p>
      </dgm:t>
    </dgm:pt>
    <dgm:pt modelId="{08471ADA-452B-4798-9B2D-DEA179C4C0EC}" type="pres">
      <dgm:prSet presAssocID="{AC140B63-BAD7-4CA3-BA66-B472D0A1E347}" presName="Name0" presStyleCnt="0">
        <dgm:presLayoutVars>
          <dgm:animLvl val="lvl"/>
          <dgm:resizeHandles val="exact"/>
        </dgm:presLayoutVars>
      </dgm:prSet>
      <dgm:spPr/>
    </dgm:pt>
    <dgm:pt modelId="{BE8CBEC4-DEAD-4D49-9633-EC756461E8D0}" type="pres">
      <dgm:prSet presAssocID="{C8C0F9E2-A038-4943-82A5-7FC799813240}" presName="compositeNode" presStyleCnt="0">
        <dgm:presLayoutVars>
          <dgm:bulletEnabled val="1"/>
        </dgm:presLayoutVars>
      </dgm:prSet>
      <dgm:spPr/>
    </dgm:pt>
    <dgm:pt modelId="{06E333C8-D561-4CC8-A177-B4118C02099D}" type="pres">
      <dgm:prSet presAssocID="{C8C0F9E2-A038-4943-82A5-7FC799813240}" presName="bgRect" presStyleLbl="bgAccFollowNode1" presStyleIdx="0" presStyleCnt="4"/>
      <dgm:spPr/>
    </dgm:pt>
    <dgm:pt modelId="{436F8985-6E1F-4D46-8E4E-8E20615E614F}" type="pres">
      <dgm:prSet presAssocID="{848351DA-998C-4F01-8C22-FE48B32C0633}" presName="sibTransNodeCircle" presStyleLbl="alignNode1" presStyleIdx="0" presStyleCnt="8">
        <dgm:presLayoutVars>
          <dgm:chMax val="0"/>
          <dgm:bulletEnabled/>
        </dgm:presLayoutVars>
      </dgm:prSet>
      <dgm:spPr/>
    </dgm:pt>
    <dgm:pt modelId="{27ABB29D-3FAF-483C-99E9-C78C01688831}" type="pres">
      <dgm:prSet presAssocID="{C8C0F9E2-A038-4943-82A5-7FC799813240}" presName="bottomLine" presStyleLbl="alignNode1" presStyleIdx="1" presStyleCnt="8">
        <dgm:presLayoutVars/>
      </dgm:prSet>
      <dgm:spPr/>
    </dgm:pt>
    <dgm:pt modelId="{8981CCFF-288E-4D30-9910-E14F3CD5CA7D}" type="pres">
      <dgm:prSet presAssocID="{C8C0F9E2-A038-4943-82A5-7FC799813240}" presName="nodeText" presStyleLbl="bgAccFollowNode1" presStyleIdx="0" presStyleCnt="4">
        <dgm:presLayoutVars>
          <dgm:bulletEnabled val="1"/>
        </dgm:presLayoutVars>
      </dgm:prSet>
      <dgm:spPr/>
    </dgm:pt>
    <dgm:pt modelId="{9390572E-CD86-4F62-91AD-93F741228E1B}" type="pres">
      <dgm:prSet presAssocID="{848351DA-998C-4F01-8C22-FE48B32C0633}" presName="sibTrans" presStyleCnt="0"/>
      <dgm:spPr/>
    </dgm:pt>
    <dgm:pt modelId="{24EC379A-A9D2-409C-BD03-04E3669F2915}" type="pres">
      <dgm:prSet presAssocID="{0CCBAE61-AB8C-41EC-A937-123A047513FD}" presName="compositeNode" presStyleCnt="0">
        <dgm:presLayoutVars>
          <dgm:bulletEnabled val="1"/>
        </dgm:presLayoutVars>
      </dgm:prSet>
      <dgm:spPr/>
    </dgm:pt>
    <dgm:pt modelId="{5B7C87B3-04C7-40BE-8B12-163C240F63BD}" type="pres">
      <dgm:prSet presAssocID="{0CCBAE61-AB8C-41EC-A937-123A047513FD}" presName="bgRect" presStyleLbl="bgAccFollowNode1" presStyleIdx="1" presStyleCnt="4"/>
      <dgm:spPr/>
    </dgm:pt>
    <dgm:pt modelId="{F2CEF5A0-13A5-420F-A040-92B188B6667C}" type="pres">
      <dgm:prSet presAssocID="{72927A2F-76C3-4C8F-9BC2-92BD0B338000}" presName="sibTransNodeCircle" presStyleLbl="alignNode1" presStyleIdx="2" presStyleCnt="8">
        <dgm:presLayoutVars>
          <dgm:chMax val="0"/>
          <dgm:bulletEnabled/>
        </dgm:presLayoutVars>
      </dgm:prSet>
      <dgm:spPr/>
    </dgm:pt>
    <dgm:pt modelId="{6F67E504-D6CE-4C26-A127-4E63291C35FF}" type="pres">
      <dgm:prSet presAssocID="{0CCBAE61-AB8C-41EC-A937-123A047513FD}" presName="bottomLine" presStyleLbl="alignNode1" presStyleIdx="3" presStyleCnt="8">
        <dgm:presLayoutVars/>
      </dgm:prSet>
      <dgm:spPr/>
    </dgm:pt>
    <dgm:pt modelId="{BE92BEEE-BD4B-493B-BFD8-3A80E843CB20}" type="pres">
      <dgm:prSet presAssocID="{0CCBAE61-AB8C-41EC-A937-123A047513FD}" presName="nodeText" presStyleLbl="bgAccFollowNode1" presStyleIdx="1" presStyleCnt="4">
        <dgm:presLayoutVars>
          <dgm:bulletEnabled val="1"/>
        </dgm:presLayoutVars>
      </dgm:prSet>
      <dgm:spPr/>
    </dgm:pt>
    <dgm:pt modelId="{55E6BB4B-6399-4C26-917A-BD15DEE77C66}" type="pres">
      <dgm:prSet presAssocID="{72927A2F-76C3-4C8F-9BC2-92BD0B338000}" presName="sibTrans" presStyleCnt="0"/>
      <dgm:spPr/>
    </dgm:pt>
    <dgm:pt modelId="{1DA026DB-389B-4F9B-8ADD-B71D76589D65}" type="pres">
      <dgm:prSet presAssocID="{0CA7F0DB-D3AC-45F3-BE3A-9E46BE6318DB}" presName="compositeNode" presStyleCnt="0">
        <dgm:presLayoutVars>
          <dgm:bulletEnabled val="1"/>
        </dgm:presLayoutVars>
      </dgm:prSet>
      <dgm:spPr/>
    </dgm:pt>
    <dgm:pt modelId="{AC0FF69E-BEFD-4C7F-9A6F-416E0F4BE4B5}" type="pres">
      <dgm:prSet presAssocID="{0CA7F0DB-D3AC-45F3-BE3A-9E46BE6318DB}" presName="bgRect" presStyleLbl="bgAccFollowNode1" presStyleIdx="2" presStyleCnt="4"/>
      <dgm:spPr/>
    </dgm:pt>
    <dgm:pt modelId="{84F7D829-1FD4-40E5-B843-728286A84CAE}" type="pres">
      <dgm:prSet presAssocID="{7CE1FD99-D0B6-4575-B049-0A0ACF0BF5ED}" presName="sibTransNodeCircle" presStyleLbl="alignNode1" presStyleIdx="4" presStyleCnt="8">
        <dgm:presLayoutVars>
          <dgm:chMax val="0"/>
          <dgm:bulletEnabled/>
        </dgm:presLayoutVars>
      </dgm:prSet>
      <dgm:spPr/>
    </dgm:pt>
    <dgm:pt modelId="{EE90807F-6CC2-4511-B4A3-E0716BF79D17}" type="pres">
      <dgm:prSet presAssocID="{0CA7F0DB-D3AC-45F3-BE3A-9E46BE6318DB}" presName="bottomLine" presStyleLbl="alignNode1" presStyleIdx="5" presStyleCnt="8">
        <dgm:presLayoutVars/>
      </dgm:prSet>
      <dgm:spPr/>
    </dgm:pt>
    <dgm:pt modelId="{48112E6C-CC8D-45D0-8EA8-6E788606EEBC}" type="pres">
      <dgm:prSet presAssocID="{0CA7F0DB-D3AC-45F3-BE3A-9E46BE6318DB}" presName="nodeText" presStyleLbl="bgAccFollowNode1" presStyleIdx="2" presStyleCnt="4">
        <dgm:presLayoutVars>
          <dgm:bulletEnabled val="1"/>
        </dgm:presLayoutVars>
      </dgm:prSet>
      <dgm:spPr/>
    </dgm:pt>
    <dgm:pt modelId="{4C0E2E38-A9E9-4A2B-B5FF-1FB901698D32}" type="pres">
      <dgm:prSet presAssocID="{7CE1FD99-D0B6-4575-B049-0A0ACF0BF5ED}" presName="sibTrans" presStyleCnt="0"/>
      <dgm:spPr/>
    </dgm:pt>
    <dgm:pt modelId="{8300C996-228F-4784-9A7F-D3CE7BCF2568}" type="pres">
      <dgm:prSet presAssocID="{3095906D-3344-4878-8171-511D841056EF}" presName="compositeNode" presStyleCnt="0">
        <dgm:presLayoutVars>
          <dgm:bulletEnabled val="1"/>
        </dgm:presLayoutVars>
      </dgm:prSet>
      <dgm:spPr/>
    </dgm:pt>
    <dgm:pt modelId="{3391DE79-89E1-40EA-A4A7-4D506E607F88}" type="pres">
      <dgm:prSet presAssocID="{3095906D-3344-4878-8171-511D841056EF}" presName="bgRect" presStyleLbl="bgAccFollowNode1" presStyleIdx="3" presStyleCnt="4"/>
      <dgm:spPr/>
    </dgm:pt>
    <dgm:pt modelId="{F9A68CE2-2A82-444E-80D3-15204D7B5071}" type="pres">
      <dgm:prSet presAssocID="{0E84AA18-D491-4FF0-9670-64C82C74AD36}" presName="sibTransNodeCircle" presStyleLbl="alignNode1" presStyleIdx="6" presStyleCnt="8">
        <dgm:presLayoutVars>
          <dgm:chMax val="0"/>
          <dgm:bulletEnabled/>
        </dgm:presLayoutVars>
      </dgm:prSet>
      <dgm:spPr/>
    </dgm:pt>
    <dgm:pt modelId="{361F22BD-288E-4EA8-BCC7-237546F3B025}" type="pres">
      <dgm:prSet presAssocID="{3095906D-3344-4878-8171-511D841056EF}" presName="bottomLine" presStyleLbl="alignNode1" presStyleIdx="7" presStyleCnt="8">
        <dgm:presLayoutVars/>
      </dgm:prSet>
      <dgm:spPr/>
    </dgm:pt>
    <dgm:pt modelId="{3F10FEEB-6F2D-49D3-92EB-E5B03597C836}" type="pres">
      <dgm:prSet presAssocID="{3095906D-3344-4878-8171-511D841056EF}" presName="nodeText" presStyleLbl="bgAccFollowNode1" presStyleIdx="3" presStyleCnt="4">
        <dgm:presLayoutVars>
          <dgm:bulletEnabled val="1"/>
        </dgm:presLayoutVars>
      </dgm:prSet>
      <dgm:spPr/>
    </dgm:pt>
  </dgm:ptLst>
  <dgm:cxnLst>
    <dgm:cxn modelId="{27915A1D-0DEE-444B-8A6D-479D35372830}" type="presOf" srcId="{7CE1FD99-D0B6-4575-B049-0A0ACF0BF5ED}" destId="{84F7D829-1FD4-40E5-B843-728286A84CAE}" srcOrd="0" destOrd="0" presId="urn:microsoft.com/office/officeart/2016/7/layout/BasicLinearProcessNumbered"/>
    <dgm:cxn modelId="{C6ADE21F-8D90-4A50-9B72-5161226D9A18}" type="presOf" srcId="{72927A2F-76C3-4C8F-9BC2-92BD0B338000}" destId="{F2CEF5A0-13A5-420F-A040-92B188B6667C}" srcOrd="0" destOrd="0" presId="urn:microsoft.com/office/officeart/2016/7/layout/BasicLinearProcessNumbered"/>
    <dgm:cxn modelId="{6B1DE25C-505B-4E6B-88E6-A18F4986B108}" srcId="{AC140B63-BAD7-4CA3-BA66-B472D0A1E347}" destId="{C8C0F9E2-A038-4943-82A5-7FC799813240}" srcOrd="0" destOrd="0" parTransId="{EDBCA3F6-BB85-4178-A0EE-0B78CB650EDA}" sibTransId="{848351DA-998C-4F01-8C22-FE48B32C0633}"/>
    <dgm:cxn modelId="{1BC99162-E37E-43D5-9872-671C287E472B}" type="presOf" srcId="{0E84AA18-D491-4FF0-9670-64C82C74AD36}" destId="{F9A68CE2-2A82-444E-80D3-15204D7B5071}" srcOrd="0" destOrd="0" presId="urn:microsoft.com/office/officeart/2016/7/layout/BasicLinearProcessNumbered"/>
    <dgm:cxn modelId="{63819D63-4A7B-4726-A20E-7E9C5D2AD1BB}" type="presOf" srcId="{3095906D-3344-4878-8171-511D841056EF}" destId="{3F10FEEB-6F2D-49D3-92EB-E5B03597C836}" srcOrd="1" destOrd="0" presId="urn:microsoft.com/office/officeart/2016/7/layout/BasicLinearProcessNumbered"/>
    <dgm:cxn modelId="{65042E6E-6BE8-4395-8308-BE101E1BDF77}" type="presOf" srcId="{0CCBAE61-AB8C-41EC-A937-123A047513FD}" destId="{5B7C87B3-04C7-40BE-8B12-163C240F63BD}" srcOrd="0" destOrd="0" presId="urn:microsoft.com/office/officeart/2016/7/layout/BasicLinearProcessNumbered"/>
    <dgm:cxn modelId="{F5E04674-963A-4C89-B32B-50EA1136B4C6}" srcId="{AC140B63-BAD7-4CA3-BA66-B472D0A1E347}" destId="{3095906D-3344-4878-8171-511D841056EF}" srcOrd="3" destOrd="0" parTransId="{AC3B5C3D-B504-4A59-86B9-BFF5E439C0FF}" sibTransId="{0E84AA18-D491-4FF0-9670-64C82C74AD36}"/>
    <dgm:cxn modelId="{6B65C358-0209-4678-8E78-8D8FDB63DCFB}" type="presOf" srcId="{C8C0F9E2-A038-4943-82A5-7FC799813240}" destId="{06E333C8-D561-4CC8-A177-B4118C02099D}" srcOrd="0" destOrd="0" presId="urn:microsoft.com/office/officeart/2016/7/layout/BasicLinearProcessNumbered"/>
    <dgm:cxn modelId="{FA78257E-146F-42A0-A9CE-B888E229C63B}" type="presOf" srcId="{0CA7F0DB-D3AC-45F3-BE3A-9E46BE6318DB}" destId="{48112E6C-CC8D-45D0-8EA8-6E788606EEBC}" srcOrd="1" destOrd="0" presId="urn:microsoft.com/office/officeart/2016/7/layout/BasicLinearProcessNumbered"/>
    <dgm:cxn modelId="{8E69CC93-1AB4-4304-B237-91FE14441263}" srcId="{AC140B63-BAD7-4CA3-BA66-B472D0A1E347}" destId="{0CCBAE61-AB8C-41EC-A937-123A047513FD}" srcOrd="1" destOrd="0" parTransId="{42206E7A-29CA-43DC-B8EB-149EBC80F89F}" sibTransId="{72927A2F-76C3-4C8F-9BC2-92BD0B338000}"/>
    <dgm:cxn modelId="{C0CBD09E-BE7D-40FF-8FE3-6BC9170F2D3A}" type="presOf" srcId="{848351DA-998C-4F01-8C22-FE48B32C0633}" destId="{436F8985-6E1F-4D46-8E4E-8E20615E614F}" srcOrd="0" destOrd="0" presId="urn:microsoft.com/office/officeart/2016/7/layout/BasicLinearProcessNumbered"/>
    <dgm:cxn modelId="{8673B3AB-5635-4357-82C3-9C19527CD036}" srcId="{AC140B63-BAD7-4CA3-BA66-B472D0A1E347}" destId="{0CA7F0DB-D3AC-45F3-BE3A-9E46BE6318DB}" srcOrd="2" destOrd="0" parTransId="{6F9AE1E8-6EEC-4731-BA11-50CD6FCCEC7B}" sibTransId="{7CE1FD99-D0B6-4575-B049-0A0ACF0BF5ED}"/>
    <dgm:cxn modelId="{D306F9B1-8BE1-460B-9096-E17099BCE56E}" type="presOf" srcId="{0CCBAE61-AB8C-41EC-A937-123A047513FD}" destId="{BE92BEEE-BD4B-493B-BFD8-3A80E843CB20}" srcOrd="1" destOrd="0" presId="urn:microsoft.com/office/officeart/2016/7/layout/BasicLinearProcessNumbered"/>
    <dgm:cxn modelId="{4C571DB3-50DC-4154-89D3-B18F1A0D5531}" type="presOf" srcId="{C8C0F9E2-A038-4943-82A5-7FC799813240}" destId="{8981CCFF-288E-4D30-9910-E14F3CD5CA7D}" srcOrd="1" destOrd="0" presId="urn:microsoft.com/office/officeart/2016/7/layout/BasicLinearProcessNumbered"/>
    <dgm:cxn modelId="{763922D6-CD37-46EA-865E-74806C318252}" type="presOf" srcId="{AC140B63-BAD7-4CA3-BA66-B472D0A1E347}" destId="{08471ADA-452B-4798-9B2D-DEA179C4C0EC}" srcOrd="0" destOrd="0" presId="urn:microsoft.com/office/officeart/2016/7/layout/BasicLinearProcessNumbered"/>
    <dgm:cxn modelId="{BAFDBEDA-D7C9-48C9-BD2C-E426A03F2AE9}" type="presOf" srcId="{3095906D-3344-4878-8171-511D841056EF}" destId="{3391DE79-89E1-40EA-A4A7-4D506E607F88}" srcOrd="0" destOrd="0" presId="urn:microsoft.com/office/officeart/2016/7/layout/BasicLinearProcessNumbered"/>
    <dgm:cxn modelId="{6E03F9EE-B3D6-4D9A-9691-81540A0BCFC8}" type="presOf" srcId="{0CA7F0DB-D3AC-45F3-BE3A-9E46BE6318DB}" destId="{AC0FF69E-BEFD-4C7F-9A6F-416E0F4BE4B5}" srcOrd="0" destOrd="0" presId="urn:microsoft.com/office/officeart/2016/7/layout/BasicLinearProcessNumbered"/>
    <dgm:cxn modelId="{1C527CFD-F3CF-4C5C-A9E6-E521060D9729}" type="presParOf" srcId="{08471ADA-452B-4798-9B2D-DEA179C4C0EC}" destId="{BE8CBEC4-DEAD-4D49-9633-EC756461E8D0}" srcOrd="0" destOrd="0" presId="urn:microsoft.com/office/officeart/2016/7/layout/BasicLinearProcessNumbered"/>
    <dgm:cxn modelId="{B621F708-69CD-4D5F-A7D7-2095ABCE42C8}" type="presParOf" srcId="{BE8CBEC4-DEAD-4D49-9633-EC756461E8D0}" destId="{06E333C8-D561-4CC8-A177-B4118C02099D}" srcOrd="0" destOrd="0" presId="urn:microsoft.com/office/officeart/2016/7/layout/BasicLinearProcessNumbered"/>
    <dgm:cxn modelId="{B1735B0B-FEAA-487F-85C6-101BA33975FD}" type="presParOf" srcId="{BE8CBEC4-DEAD-4D49-9633-EC756461E8D0}" destId="{436F8985-6E1F-4D46-8E4E-8E20615E614F}" srcOrd="1" destOrd="0" presId="urn:microsoft.com/office/officeart/2016/7/layout/BasicLinearProcessNumbered"/>
    <dgm:cxn modelId="{97BC66B2-2E50-4F11-A836-5343475156A3}" type="presParOf" srcId="{BE8CBEC4-DEAD-4D49-9633-EC756461E8D0}" destId="{27ABB29D-3FAF-483C-99E9-C78C01688831}" srcOrd="2" destOrd="0" presId="urn:microsoft.com/office/officeart/2016/7/layout/BasicLinearProcessNumbered"/>
    <dgm:cxn modelId="{08866B6E-F939-4A68-8A90-7475B39AF65E}" type="presParOf" srcId="{BE8CBEC4-DEAD-4D49-9633-EC756461E8D0}" destId="{8981CCFF-288E-4D30-9910-E14F3CD5CA7D}" srcOrd="3" destOrd="0" presId="urn:microsoft.com/office/officeart/2016/7/layout/BasicLinearProcessNumbered"/>
    <dgm:cxn modelId="{9E8475B2-C8B0-42BC-BAC1-BA858E83E8FA}" type="presParOf" srcId="{08471ADA-452B-4798-9B2D-DEA179C4C0EC}" destId="{9390572E-CD86-4F62-91AD-93F741228E1B}" srcOrd="1" destOrd="0" presId="urn:microsoft.com/office/officeart/2016/7/layout/BasicLinearProcessNumbered"/>
    <dgm:cxn modelId="{8A46001E-91EB-4A6F-BB49-317EB778E9E1}" type="presParOf" srcId="{08471ADA-452B-4798-9B2D-DEA179C4C0EC}" destId="{24EC379A-A9D2-409C-BD03-04E3669F2915}" srcOrd="2" destOrd="0" presId="urn:microsoft.com/office/officeart/2016/7/layout/BasicLinearProcessNumbered"/>
    <dgm:cxn modelId="{C2D070EE-F33B-47B1-9D71-E039F45526C2}" type="presParOf" srcId="{24EC379A-A9D2-409C-BD03-04E3669F2915}" destId="{5B7C87B3-04C7-40BE-8B12-163C240F63BD}" srcOrd="0" destOrd="0" presId="urn:microsoft.com/office/officeart/2016/7/layout/BasicLinearProcessNumbered"/>
    <dgm:cxn modelId="{02369434-8D22-4378-A25A-5F1FE9D9A0F3}" type="presParOf" srcId="{24EC379A-A9D2-409C-BD03-04E3669F2915}" destId="{F2CEF5A0-13A5-420F-A040-92B188B6667C}" srcOrd="1" destOrd="0" presId="urn:microsoft.com/office/officeart/2016/7/layout/BasicLinearProcessNumbered"/>
    <dgm:cxn modelId="{785AC9D9-E0E0-4D97-B1C7-ADE34014A6C3}" type="presParOf" srcId="{24EC379A-A9D2-409C-BD03-04E3669F2915}" destId="{6F67E504-D6CE-4C26-A127-4E63291C35FF}" srcOrd="2" destOrd="0" presId="urn:microsoft.com/office/officeart/2016/7/layout/BasicLinearProcessNumbered"/>
    <dgm:cxn modelId="{421B06CC-D56A-465B-8382-14E06AFB62A2}" type="presParOf" srcId="{24EC379A-A9D2-409C-BD03-04E3669F2915}" destId="{BE92BEEE-BD4B-493B-BFD8-3A80E843CB20}" srcOrd="3" destOrd="0" presId="urn:microsoft.com/office/officeart/2016/7/layout/BasicLinearProcessNumbered"/>
    <dgm:cxn modelId="{B9D5184C-A1D0-4350-98DF-AFFA039FCDF7}" type="presParOf" srcId="{08471ADA-452B-4798-9B2D-DEA179C4C0EC}" destId="{55E6BB4B-6399-4C26-917A-BD15DEE77C66}" srcOrd="3" destOrd="0" presId="urn:microsoft.com/office/officeart/2016/7/layout/BasicLinearProcessNumbered"/>
    <dgm:cxn modelId="{CD20A05C-6E6F-47B8-99AD-62B87FFA0503}" type="presParOf" srcId="{08471ADA-452B-4798-9B2D-DEA179C4C0EC}" destId="{1DA026DB-389B-4F9B-8ADD-B71D76589D65}" srcOrd="4" destOrd="0" presId="urn:microsoft.com/office/officeart/2016/7/layout/BasicLinearProcessNumbered"/>
    <dgm:cxn modelId="{F4E97DCE-03ED-4311-918B-81FC3AE656B4}" type="presParOf" srcId="{1DA026DB-389B-4F9B-8ADD-B71D76589D65}" destId="{AC0FF69E-BEFD-4C7F-9A6F-416E0F4BE4B5}" srcOrd="0" destOrd="0" presId="urn:microsoft.com/office/officeart/2016/7/layout/BasicLinearProcessNumbered"/>
    <dgm:cxn modelId="{3C2137F9-835E-40E6-950D-23B0F1F8347B}" type="presParOf" srcId="{1DA026DB-389B-4F9B-8ADD-B71D76589D65}" destId="{84F7D829-1FD4-40E5-B843-728286A84CAE}" srcOrd="1" destOrd="0" presId="urn:microsoft.com/office/officeart/2016/7/layout/BasicLinearProcessNumbered"/>
    <dgm:cxn modelId="{1BFD7D09-2BC8-4CFD-BB9C-931DE2D19E81}" type="presParOf" srcId="{1DA026DB-389B-4F9B-8ADD-B71D76589D65}" destId="{EE90807F-6CC2-4511-B4A3-E0716BF79D17}" srcOrd="2" destOrd="0" presId="urn:microsoft.com/office/officeart/2016/7/layout/BasicLinearProcessNumbered"/>
    <dgm:cxn modelId="{F855C39F-EB2C-47FA-9465-DDAA07FC7EC4}" type="presParOf" srcId="{1DA026DB-389B-4F9B-8ADD-B71D76589D65}" destId="{48112E6C-CC8D-45D0-8EA8-6E788606EEBC}" srcOrd="3" destOrd="0" presId="urn:microsoft.com/office/officeart/2016/7/layout/BasicLinearProcessNumbered"/>
    <dgm:cxn modelId="{9ABDF804-CB01-4D9E-A773-CAD6341F3D72}" type="presParOf" srcId="{08471ADA-452B-4798-9B2D-DEA179C4C0EC}" destId="{4C0E2E38-A9E9-4A2B-B5FF-1FB901698D32}" srcOrd="5" destOrd="0" presId="urn:microsoft.com/office/officeart/2016/7/layout/BasicLinearProcessNumbered"/>
    <dgm:cxn modelId="{84054B98-0777-4058-96FE-45E668C7A5F0}" type="presParOf" srcId="{08471ADA-452B-4798-9B2D-DEA179C4C0EC}" destId="{8300C996-228F-4784-9A7F-D3CE7BCF2568}" srcOrd="6" destOrd="0" presId="urn:microsoft.com/office/officeart/2016/7/layout/BasicLinearProcessNumbered"/>
    <dgm:cxn modelId="{51E19969-32D2-4A09-A93C-989E3E1BA5DB}" type="presParOf" srcId="{8300C996-228F-4784-9A7F-D3CE7BCF2568}" destId="{3391DE79-89E1-40EA-A4A7-4D506E607F88}" srcOrd="0" destOrd="0" presId="urn:microsoft.com/office/officeart/2016/7/layout/BasicLinearProcessNumbered"/>
    <dgm:cxn modelId="{F7BB4137-90F7-4EE9-8820-CF89A8A2668E}" type="presParOf" srcId="{8300C996-228F-4784-9A7F-D3CE7BCF2568}" destId="{F9A68CE2-2A82-444E-80D3-15204D7B5071}" srcOrd="1" destOrd="0" presId="urn:microsoft.com/office/officeart/2016/7/layout/BasicLinearProcessNumbered"/>
    <dgm:cxn modelId="{35093BA5-56FE-4A73-B9B4-1977C08BCB39}" type="presParOf" srcId="{8300C996-228F-4784-9A7F-D3CE7BCF2568}" destId="{361F22BD-288E-4EA8-BCC7-237546F3B025}" srcOrd="2" destOrd="0" presId="urn:microsoft.com/office/officeart/2016/7/layout/BasicLinearProcessNumbered"/>
    <dgm:cxn modelId="{34E1A6ED-8C17-4FBE-AE70-23BCB0A61612}" type="presParOf" srcId="{8300C996-228F-4784-9A7F-D3CE7BCF2568}" destId="{3F10FEEB-6F2D-49D3-92EB-E5B03597C836}"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0BDC60A-394D-4F72-8002-E8E17E0E3CF5}" type="doc">
      <dgm:prSet loTypeId="urn:microsoft.com/office/officeart/2018/5/layout/IconLeafLabelList" loCatId="icon" qsTypeId="urn:microsoft.com/office/officeart/2005/8/quickstyle/simple1" qsCatId="simple" csTypeId="urn:microsoft.com/office/officeart/2018/5/colors/Iconchunking_neutralicon_accent0_3" csCatId="mainScheme" phldr="1"/>
      <dgm:spPr/>
      <dgm:t>
        <a:bodyPr/>
        <a:lstStyle/>
        <a:p>
          <a:endParaRPr lang="en-US"/>
        </a:p>
      </dgm:t>
    </dgm:pt>
    <dgm:pt modelId="{01986BC7-7DE2-4A7A-A80A-37C9887B8ED2}">
      <dgm:prSet/>
      <dgm:spPr/>
      <dgm:t>
        <a:bodyPr/>
        <a:lstStyle/>
        <a:p>
          <a:pPr>
            <a:lnSpc>
              <a:spcPct val="100000"/>
            </a:lnSpc>
            <a:defRPr cap="all"/>
          </a:pPr>
          <a:r>
            <a:rPr lang="en-GB" b="0">
              <a:latin typeface="Arial"/>
              <a:cs typeface="Arial"/>
            </a:rPr>
            <a:t>Semi‑structured survey</a:t>
          </a:r>
          <a:endParaRPr lang="en-US" b="0">
            <a:latin typeface="Arial"/>
            <a:cs typeface="Arial"/>
          </a:endParaRPr>
        </a:p>
      </dgm:t>
    </dgm:pt>
    <dgm:pt modelId="{F5A86FBC-665D-4A28-A8BC-4CE82C04942B}" type="parTrans" cxnId="{B5F2DF24-609B-4728-920C-D85D42A30A0A}">
      <dgm:prSet/>
      <dgm:spPr/>
      <dgm:t>
        <a:bodyPr/>
        <a:lstStyle/>
        <a:p>
          <a:endParaRPr lang="en-US"/>
        </a:p>
      </dgm:t>
    </dgm:pt>
    <dgm:pt modelId="{B25B5085-62DD-44BC-9018-F386A3C6ADDA}" type="sibTrans" cxnId="{B5F2DF24-609B-4728-920C-D85D42A30A0A}">
      <dgm:prSet/>
      <dgm:spPr/>
      <dgm:t>
        <a:bodyPr/>
        <a:lstStyle/>
        <a:p>
          <a:endParaRPr lang="en-US"/>
        </a:p>
      </dgm:t>
    </dgm:pt>
    <dgm:pt modelId="{56A76CC5-BCEC-416E-BA23-2D9A3D59AF0D}">
      <dgm:prSet/>
      <dgm:spPr/>
      <dgm:t>
        <a:bodyPr/>
        <a:lstStyle/>
        <a:p>
          <a:pPr rtl="0">
            <a:lnSpc>
              <a:spcPct val="100000"/>
            </a:lnSpc>
            <a:defRPr cap="all"/>
          </a:pPr>
          <a:r>
            <a:rPr lang="en-GB" b="0">
              <a:latin typeface="Arial"/>
              <a:cs typeface="Arial"/>
            </a:rPr>
            <a:t>Combine quantitative</a:t>
          </a:r>
          <a:r>
            <a:rPr lang="en-GB">
              <a:latin typeface="Arial"/>
              <a:cs typeface="Arial"/>
            </a:rPr>
            <a:t> (Likert scale) + </a:t>
          </a:r>
          <a:r>
            <a:rPr lang="en-GB" b="0">
              <a:latin typeface="Arial"/>
              <a:cs typeface="Arial"/>
            </a:rPr>
            <a:t>qualitative</a:t>
          </a:r>
          <a:r>
            <a:rPr lang="en-GB">
              <a:latin typeface="Arial"/>
              <a:cs typeface="Arial"/>
            </a:rPr>
            <a:t>, open questions </a:t>
          </a:r>
          <a:r>
            <a:rPr lang="en-GB" sz="1200">
              <a:latin typeface="Times New Roman"/>
              <a:cs typeface="Times New Roman"/>
            </a:rPr>
            <a:t>(Given, 2008).</a:t>
          </a:r>
          <a:endParaRPr lang="en-US">
            <a:latin typeface="Arial"/>
            <a:cs typeface="Arial"/>
          </a:endParaRPr>
        </a:p>
      </dgm:t>
    </dgm:pt>
    <dgm:pt modelId="{CC74CDD6-F5D5-42CF-9F69-11719E00879A}" type="parTrans" cxnId="{C7641135-5CC2-4367-A5CA-C46948CD1963}">
      <dgm:prSet/>
      <dgm:spPr/>
      <dgm:t>
        <a:bodyPr/>
        <a:lstStyle/>
        <a:p>
          <a:endParaRPr lang="en-US"/>
        </a:p>
      </dgm:t>
    </dgm:pt>
    <dgm:pt modelId="{DAEDD516-5AB9-4E29-AE6A-29670D47B67D}" type="sibTrans" cxnId="{C7641135-5CC2-4367-A5CA-C46948CD1963}">
      <dgm:prSet/>
      <dgm:spPr/>
      <dgm:t>
        <a:bodyPr/>
        <a:lstStyle/>
        <a:p>
          <a:endParaRPr lang="en-US"/>
        </a:p>
      </dgm:t>
    </dgm:pt>
    <dgm:pt modelId="{190A4192-2E85-4A20-9A00-A559AFD341E3}">
      <dgm:prSet/>
      <dgm:spPr/>
      <dgm:t>
        <a:bodyPr/>
        <a:lstStyle/>
        <a:p>
          <a:pPr rtl="0">
            <a:lnSpc>
              <a:spcPct val="100000"/>
            </a:lnSpc>
            <a:defRPr cap="all"/>
          </a:pPr>
          <a:r>
            <a:rPr lang="en-GB" b="0" dirty="0">
              <a:latin typeface="Arial"/>
              <a:cs typeface="Arial"/>
            </a:rPr>
            <a:t>Focuses on the outcome and problems </a:t>
          </a:r>
          <a:r>
            <a:rPr lang="en-GB" dirty="0">
              <a:latin typeface="Arial"/>
              <a:cs typeface="Arial"/>
            </a:rPr>
            <a:t>(Creswell &amp; Creswell, 2018).</a:t>
          </a:r>
          <a:endParaRPr lang="en-US" dirty="0">
            <a:latin typeface="Arial"/>
            <a:cs typeface="Arial"/>
          </a:endParaRPr>
        </a:p>
      </dgm:t>
    </dgm:pt>
    <dgm:pt modelId="{710A4F42-AAA1-4CBA-B914-FE3C4F459DF3}" type="parTrans" cxnId="{3E6D8F20-31B0-4224-9F3C-63504B3767D5}">
      <dgm:prSet/>
      <dgm:spPr/>
      <dgm:t>
        <a:bodyPr/>
        <a:lstStyle/>
        <a:p>
          <a:endParaRPr lang="en-US"/>
        </a:p>
      </dgm:t>
    </dgm:pt>
    <dgm:pt modelId="{FC70BB4D-5862-43DE-B787-BBC2C4BF5A19}" type="sibTrans" cxnId="{3E6D8F20-31B0-4224-9F3C-63504B3767D5}">
      <dgm:prSet/>
      <dgm:spPr/>
      <dgm:t>
        <a:bodyPr/>
        <a:lstStyle/>
        <a:p>
          <a:endParaRPr lang="en-US"/>
        </a:p>
      </dgm:t>
    </dgm:pt>
    <dgm:pt modelId="{E85CA641-6F3F-4533-B69D-5E7656287CE5}">
      <dgm:prSet/>
      <dgm:spPr/>
      <dgm:t>
        <a:bodyPr/>
        <a:lstStyle/>
        <a:p>
          <a:pPr rtl="0">
            <a:lnSpc>
              <a:spcPct val="100000"/>
            </a:lnSpc>
            <a:defRPr cap="all"/>
          </a:pPr>
          <a:r>
            <a:rPr lang="en-GB">
              <a:latin typeface="Arial"/>
              <a:cs typeface="Arial"/>
            </a:rPr>
            <a:t>Allows both measurable patterns and deeper insights</a:t>
          </a:r>
          <a:r>
            <a:rPr lang="en-GB" dirty="0">
              <a:latin typeface="Arial"/>
              <a:cs typeface="Arial"/>
            </a:rPr>
            <a:t> </a:t>
          </a:r>
          <a:r>
            <a:rPr lang="en-GB" sz="1200" dirty="0">
              <a:latin typeface="Times New Roman"/>
              <a:cs typeface="Times New Roman"/>
            </a:rPr>
            <a:t>(Clifford, Cope and Gillespie, 2023). </a:t>
          </a:r>
        </a:p>
      </dgm:t>
    </dgm:pt>
    <dgm:pt modelId="{B5F172CD-CF88-418A-ACA6-80B7DA491370}" type="parTrans" cxnId="{9E256FEB-CE3F-4B25-B89C-EB2C8DAF4662}">
      <dgm:prSet/>
      <dgm:spPr/>
      <dgm:t>
        <a:bodyPr/>
        <a:lstStyle/>
        <a:p>
          <a:endParaRPr lang="en-US"/>
        </a:p>
      </dgm:t>
    </dgm:pt>
    <dgm:pt modelId="{E3BCA7BB-E1FA-4510-AD21-BD1D045704E0}" type="sibTrans" cxnId="{9E256FEB-CE3F-4B25-B89C-EB2C8DAF4662}">
      <dgm:prSet/>
      <dgm:spPr/>
      <dgm:t>
        <a:bodyPr/>
        <a:lstStyle/>
        <a:p>
          <a:endParaRPr lang="en-US"/>
        </a:p>
      </dgm:t>
    </dgm:pt>
    <dgm:pt modelId="{4B283CC5-0356-45E1-85D7-153608C97BC9}">
      <dgm:prSet phldrT="[Text]" phldr="0"/>
      <dgm:spPr/>
      <dgm:t>
        <a:bodyPr/>
        <a:lstStyle/>
        <a:p>
          <a:pPr>
            <a:lnSpc>
              <a:spcPct val="100000"/>
            </a:lnSpc>
            <a:defRPr cap="all"/>
          </a:pPr>
          <a:r>
            <a:rPr lang="en-GB" dirty="0">
              <a:latin typeface="Arial"/>
              <a:cs typeface="Arial"/>
            </a:rPr>
            <a:t>Research design aligned with Saunders’ Research Onion (Saunders et al., 2019)</a:t>
          </a:r>
        </a:p>
      </dgm:t>
    </dgm:pt>
    <dgm:pt modelId="{F3CB90DC-00E6-4B4F-9A66-6DAAEDAB754B}" type="parTrans" cxnId="{89C467E7-B49F-43E4-8DCC-6CCCC399ADB0}">
      <dgm:prSet/>
      <dgm:spPr/>
    </dgm:pt>
    <dgm:pt modelId="{0ECB7E7A-702B-4ABA-B358-117C9C208889}" type="sibTrans" cxnId="{89C467E7-B49F-43E4-8DCC-6CCCC399ADB0}">
      <dgm:prSet/>
      <dgm:spPr/>
    </dgm:pt>
    <dgm:pt modelId="{882944C8-DC3B-40AF-8140-37753E94EB52}" type="pres">
      <dgm:prSet presAssocID="{F0BDC60A-394D-4F72-8002-E8E17E0E3CF5}" presName="root" presStyleCnt="0">
        <dgm:presLayoutVars>
          <dgm:dir/>
          <dgm:resizeHandles val="exact"/>
        </dgm:presLayoutVars>
      </dgm:prSet>
      <dgm:spPr/>
    </dgm:pt>
    <dgm:pt modelId="{B17AA99C-D84A-46ED-A97F-8320E1AB9A0A}" type="pres">
      <dgm:prSet presAssocID="{01986BC7-7DE2-4A7A-A80A-37C9887B8ED2}" presName="compNode" presStyleCnt="0"/>
      <dgm:spPr/>
    </dgm:pt>
    <dgm:pt modelId="{9927F522-5CD8-494D-ABC3-555AB0CF4819}" type="pres">
      <dgm:prSet presAssocID="{01986BC7-7DE2-4A7A-A80A-37C9887B8ED2}" presName="iconBgRect" presStyleLbl="bgShp" presStyleIdx="0" presStyleCnt="5"/>
      <dgm:spPr>
        <a:prstGeom prst="round2DiagRect">
          <a:avLst>
            <a:gd name="adj1" fmla="val 29727"/>
            <a:gd name="adj2" fmla="val 0"/>
          </a:avLst>
        </a:prstGeom>
      </dgm:spPr>
    </dgm:pt>
    <dgm:pt modelId="{4E0440BC-E82C-40EB-91FE-9E8D6FCEA8BC}" type="pres">
      <dgm:prSet presAssocID="{01986BC7-7DE2-4A7A-A80A-37C9887B8ED2}"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ierarchy"/>
        </a:ext>
      </dgm:extLst>
    </dgm:pt>
    <dgm:pt modelId="{216D6105-5D5F-4A94-8E45-6B8CB52182F5}" type="pres">
      <dgm:prSet presAssocID="{01986BC7-7DE2-4A7A-A80A-37C9887B8ED2}" presName="spaceRect" presStyleCnt="0"/>
      <dgm:spPr/>
    </dgm:pt>
    <dgm:pt modelId="{495D6F5A-4DB0-43E8-850E-8CC520FA11A0}" type="pres">
      <dgm:prSet presAssocID="{01986BC7-7DE2-4A7A-A80A-37C9887B8ED2}" presName="textRect" presStyleLbl="revTx" presStyleIdx="0" presStyleCnt="5">
        <dgm:presLayoutVars>
          <dgm:chMax val="1"/>
          <dgm:chPref val="1"/>
        </dgm:presLayoutVars>
      </dgm:prSet>
      <dgm:spPr/>
    </dgm:pt>
    <dgm:pt modelId="{CC14D100-AE86-4F62-8684-F49D1647ECAC}" type="pres">
      <dgm:prSet presAssocID="{B25B5085-62DD-44BC-9018-F386A3C6ADDA}" presName="sibTrans" presStyleCnt="0"/>
      <dgm:spPr/>
    </dgm:pt>
    <dgm:pt modelId="{9CC093BB-651F-4A8E-8A4C-C74C23E526AC}" type="pres">
      <dgm:prSet presAssocID="{56A76CC5-BCEC-416E-BA23-2D9A3D59AF0D}" presName="compNode" presStyleCnt="0"/>
      <dgm:spPr/>
    </dgm:pt>
    <dgm:pt modelId="{68A9B0AB-0522-492D-8CF6-79D3997E61BE}" type="pres">
      <dgm:prSet presAssocID="{56A76CC5-BCEC-416E-BA23-2D9A3D59AF0D}" presName="iconBgRect" presStyleLbl="bgShp" presStyleIdx="1" presStyleCnt="5"/>
      <dgm:spPr>
        <a:prstGeom prst="round2DiagRect">
          <a:avLst>
            <a:gd name="adj1" fmla="val 29727"/>
            <a:gd name="adj2" fmla="val 0"/>
          </a:avLst>
        </a:prstGeom>
      </dgm:spPr>
    </dgm:pt>
    <dgm:pt modelId="{8E81C22A-ADED-4AEA-ACEE-B821E2BECCA2}" type="pres">
      <dgm:prSet presAssocID="{56A76CC5-BCEC-416E-BA23-2D9A3D59AF0D}"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BCEBD1A7-C85F-4788-8AE3-B6AEFDB72A77}" type="pres">
      <dgm:prSet presAssocID="{56A76CC5-BCEC-416E-BA23-2D9A3D59AF0D}" presName="spaceRect" presStyleCnt="0"/>
      <dgm:spPr/>
    </dgm:pt>
    <dgm:pt modelId="{7A22BBDF-8D97-4432-B86A-FEA9C7E2DC9B}" type="pres">
      <dgm:prSet presAssocID="{56A76CC5-BCEC-416E-BA23-2D9A3D59AF0D}" presName="textRect" presStyleLbl="revTx" presStyleIdx="1" presStyleCnt="5">
        <dgm:presLayoutVars>
          <dgm:chMax val="1"/>
          <dgm:chPref val="1"/>
        </dgm:presLayoutVars>
      </dgm:prSet>
      <dgm:spPr/>
    </dgm:pt>
    <dgm:pt modelId="{3CC27B99-8489-4D56-AE69-A59F6252D906}" type="pres">
      <dgm:prSet presAssocID="{DAEDD516-5AB9-4E29-AE6A-29670D47B67D}" presName="sibTrans" presStyleCnt="0"/>
      <dgm:spPr/>
    </dgm:pt>
    <dgm:pt modelId="{A9582F87-4BE3-4097-85B2-D0D6BE6902A0}" type="pres">
      <dgm:prSet presAssocID="{190A4192-2E85-4A20-9A00-A559AFD341E3}" presName="compNode" presStyleCnt="0"/>
      <dgm:spPr/>
    </dgm:pt>
    <dgm:pt modelId="{AF6EED05-127E-4927-B87D-4BC21FA2D963}" type="pres">
      <dgm:prSet presAssocID="{190A4192-2E85-4A20-9A00-A559AFD341E3}" presName="iconBgRect" presStyleLbl="bgShp" presStyleIdx="2" presStyleCnt="5"/>
      <dgm:spPr>
        <a:prstGeom prst="round2DiagRect">
          <a:avLst>
            <a:gd name="adj1" fmla="val 29727"/>
            <a:gd name="adj2" fmla="val 0"/>
          </a:avLst>
        </a:prstGeom>
      </dgm:spPr>
    </dgm:pt>
    <dgm:pt modelId="{BDA7C9AA-F0B8-4660-BEA3-432450AE375C}" type="pres">
      <dgm:prSet presAssocID="{190A4192-2E85-4A20-9A00-A559AFD341E3}"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ick"/>
        </a:ext>
      </dgm:extLst>
    </dgm:pt>
    <dgm:pt modelId="{201FE9FD-DC6C-4406-B6A1-EF22BF42857B}" type="pres">
      <dgm:prSet presAssocID="{190A4192-2E85-4A20-9A00-A559AFD341E3}" presName="spaceRect" presStyleCnt="0"/>
      <dgm:spPr/>
    </dgm:pt>
    <dgm:pt modelId="{A51BB4AF-F434-43DC-B678-14CDE064F4C9}" type="pres">
      <dgm:prSet presAssocID="{190A4192-2E85-4A20-9A00-A559AFD341E3}" presName="textRect" presStyleLbl="revTx" presStyleIdx="2" presStyleCnt="5">
        <dgm:presLayoutVars>
          <dgm:chMax val="1"/>
          <dgm:chPref val="1"/>
        </dgm:presLayoutVars>
      </dgm:prSet>
      <dgm:spPr/>
    </dgm:pt>
    <dgm:pt modelId="{D5673D79-F935-4BAF-B130-D7212BF48EDC}" type="pres">
      <dgm:prSet presAssocID="{FC70BB4D-5862-43DE-B787-BBC2C4BF5A19}" presName="sibTrans" presStyleCnt="0"/>
      <dgm:spPr/>
    </dgm:pt>
    <dgm:pt modelId="{41A2CCB6-EA0A-4242-8D6F-6D50BE4F6EEB}" type="pres">
      <dgm:prSet presAssocID="{E85CA641-6F3F-4533-B69D-5E7656287CE5}" presName="compNode" presStyleCnt="0"/>
      <dgm:spPr/>
    </dgm:pt>
    <dgm:pt modelId="{3D648A84-AD4F-465A-805D-A7121BABE558}" type="pres">
      <dgm:prSet presAssocID="{E85CA641-6F3F-4533-B69D-5E7656287CE5}" presName="iconBgRect" presStyleLbl="bgShp" presStyleIdx="3" presStyleCnt="5"/>
      <dgm:spPr>
        <a:prstGeom prst="round2DiagRect">
          <a:avLst>
            <a:gd name="adj1" fmla="val 29727"/>
            <a:gd name="adj2" fmla="val 0"/>
          </a:avLst>
        </a:prstGeom>
      </dgm:spPr>
    </dgm:pt>
    <dgm:pt modelId="{54FE96A3-5C2D-45C7-A221-1875D169C383}" type="pres">
      <dgm:prSet presAssocID="{E85CA641-6F3F-4533-B69D-5E7656287CE5}"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chart"/>
        </a:ext>
      </dgm:extLst>
    </dgm:pt>
    <dgm:pt modelId="{8135738D-4C86-4058-813F-6373AF3CD2E4}" type="pres">
      <dgm:prSet presAssocID="{E85CA641-6F3F-4533-B69D-5E7656287CE5}" presName="spaceRect" presStyleCnt="0"/>
      <dgm:spPr/>
    </dgm:pt>
    <dgm:pt modelId="{702F07FA-ABDA-4207-8D60-66797F61ADB3}" type="pres">
      <dgm:prSet presAssocID="{E85CA641-6F3F-4533-B69D-5E7656287CE5}" presName="textRect" presStyleLbl="revTx" presStyleIdx="3" presStyleCnt="5">
        <dgm:presLayoutVars>
          <dgm:chMax val="1"/>
          <dgm:chPref val="1"/>
        </dgm:presLayoutVars>
      </dgm:prSet>
      <dgm:spPr/>
    </dgm:pt>
    <dgm:pt modelId="{D201ED05-9EDC-410E-97CE-9B759442C15C}" type="pres">
      <dgm:prSet presAssocID="{E3BCA7BB-E1FA-4510-AD21-BD1D045704E0}" presName="sibTrans" presStyleCnt="0"/>
      <dgm:spPr/>
    </dgm:pt>
    <dgm:pt modelId="{21FD46BC-CCDE-44CF-94BF-D950CF402B1F}" type="pres">
      <dgm:prSet presAssocID="{4B283CC5-0356-45E1-85D7-153608C97BC9}" presName="compNode" presStyleCnt="0"/>
      <dgm:spPr/>
    </dgm:pt>
    <dgm:pt modelId="{33D2296C-9187-448A-A4AB-0E001C428796}" type="pres">
      <dgm:prSet presAssocID="{4B283CC5-0356-45E1-85D7-153608C97BC9}" presName="iconBgRect" presStyleLbl="bgShp" presStyleIdx="4" presStyleCnt="5"/>
      <dgm:spPr>
        <a:prstGeom prst="round2DiagRect">
          <a:avLst>
            <a:gd name="adj1" fmla="val 29727"/>
            <a:gd name="adj2" fmla="val 0"/>
          </a:avLst>
        </a:prstGeom>
      </dgm:spPr>
    </dgm:pt>
    <dgm:pt modelId="{CC340532-21B3-43FE-AB49-378170D7A6A4}" type="pres">
      <dgm:prSet presAssocID="{4B283CC5-0356-45E1-85D7-153608C97BC9}" presName="iconRect" presStyleLbl="node1" presStyleIdx="4" presStyleCnt="5"/>
      <dgm:spPr/>
    </dgm:pt>
    <dgm:pt modelId="{B1EE130C-C446-4596-83D9-F8E953B946FA}" type="pres">
      <dgm:prSet presAssocID="{4B283CC5-0356-45E1-85D7-153608C97BC9}" presName="spaceRect" presStyleCnt="0"/>
      <dgm:spPr/>
    </dgm:pt>
    <dgm:pt modelId="{3C121259-4550-4982-B0C1-B8BC6310D1FE}" type="pres">
      <dgm:prSet presAssocID="{4B283CC5-0356-45E1-85D7-153608C97BC9}" presName="textRect" presStyleLbl="revTx" presStyleIdx="4" presStyleCnt="5">
        <dgm:presLayoutVars>
          <dgm:chMax val="1"/>
          <dgm:chPref val="1"/>
        </dgm:presLayoutVars>
      </dgm:prSet>
      <dgm:spPr/>
    </dgm:pt>
  </dgm:ptLst>
  <dgm:cxnLst>
    <dgm:cxn modelId="{A41CB80D-30C7-44D5-BDB9-9E91C92E0FA9}" type="presOf" srcId="{F0BDC60A-394D-4F72-8002-E8E17E0E3CF5}" destId="{882944C8-DC3B-40AF-8140-37753E94EB52}" srcOrd="0" destOrd="0" presId="urn:microsoft.com/office/officeart/2018/5/layout/IconLeafLabelList"/>
    <dgm:cxn modelId="{7DAD841A-760D-4513-A499-A0777D9AC4E0}" type="presOf" srcId="{56A76CC5-BCEC-416E-BA23-2D9A3D59AF0D}" destId="{7A22BBDF-8D97-4432-B86A-FEA9C7E2DC9B}" srcOrd="0" destOrd="0" presId="urn:microsoft.com/office/officeart/2018/5/layout/IconLeafLabelList"/>
    <dgm:cxn modelId="{3E6D8F20-31B0-4224-9F3C-63504B3767D5}" srcId="{F0BDC60A-394D-4F72-8002-E8E17E0E3CF5}" destId="{190A4192-2E85-4A20-9A00-A559AFD341E3}" srcOrd="2" destOrd="0" parTransId="{710A4F42-AAA1-4CBA-B914-FE3C4F459DF3}" sibTransId="{FC70BB4D-5862-43DE-B787-BBC2C4BF5A19}"/>
    <dgm:cxn modelId="{B5F2DF24-609B-4728-920C-D85D42A30A0A}" srcId="{F0BDC60A-394D-4F72-8002-E8E17E0E3CF5}" destId="{01986BC7-7DE2-4A7A-A80A-37C9887B8ED2}" srcOrd="0" destOrd="0" parTransId="{F5A86FBC-665D-4A28-A8BC-4CE82C04942B}" sibTransId="{B25B5085-62DD-44BC-9018-F386A3C6ADDA}"/>
    <dgm:cxn modelId="{C7641135-5CC2-4367-A5CA-C46948CD1963}" srcId="{F0BDC60A-394D-4F72-8002-E8E17E0E3CF5}" destId="{56A76CC5-BCEC-416E-BA23-2D9A3D59AF0D}" srcOrd="1" destOrd="0" parTransId="{CC74CDD6-F5D5-42CF-9F69-11719E00879A}" sibTransId="{DAEDD516-5AB9-4E29-AE6A-29670D47B67D}"/>
    <dgm:cxn modelId="{FF0AC456-3163-47DC-999D-E1D76BA2FEEA}" type="presOf" srcId="{E85CA641-6F3F-4533-B69D-5E7656287CE5}" destId="{702F07FA-ABDA-4207-8D60-66797F61ADB3}" srcOrd="0" destOrd="0" presId="urn:microsoft.com/office/officeart/2018/5/layout/IconLeafLabelList"/>
    <dgm:cxn modelId="{7F9933A8-5194-471E-8413-6F82E772D222}" type="presOf" srcId="{01986BC7-7DE2-4A7A-A80A-37C9887B8ED2}" destId="{495D6F5A-4DB0-43E8-850E-8CC520FA11A0}" srcOrd="0" destOrd="0" presId="urn:microsoft.com/office/officeart/2018/5/layout/IconLeafLabelList"/>
    <dgm:cxn modelId="{E66963C1-52E4-4FB6-AC17-5A13A5899560}" type="presOf" srcId="{4B283CC5-0356-45E1-85D7-153608C97BC9}" destId="{3C121259-4550-4982-B0C1-B8BC6310D1FE}" srcOrd="0" destOrd="0" presId="urn:microsoft.com/office/officeart/2018/5/layout/IconLeafLabelList"/>
    <dgm:cxn modelId="{DCEA35E5-4B54-457E-8C90-ACE6CF356D5C}" type="presOf" srcId="{190A4192-2E85-4A20-9A00-A559AFD341E3}" destId="{A51BB4AF-F434-43DC-B678-14CDE064F4C9}" srcOrd="0" destOrd="0" presId="urn:microsoft.com/office/officeart/2018/5/layout/IconLeafLabelList"/>
    <dgm:cxn modelId="{89C467E7-B49F-43E4-8DCC-6CCCC399ADB0}" srcId="{F0BDC60A-394D-4F72-8002-E8E17E0E3CF5}" destId="{4B283CC5-0356-45E1-85D7-153608C97BC9}" srcOrd="4" destOrd="0" parTransId="{F3CB90DC-00E6-4B4F-9A66-6DAAEDAB754B}" sibTransId="{0ECB7E7A-702B-4ABA-B358-117C9C208889}"/>
    <dgm:cxn modelId="{9E256FEB-CE3F-4B25-B89C-EB2C8DAF4662}" srcId="{F0BDC60A-394D-4F72-8002-E8E17E0E3CF5}" destId="{E85CA641-6F3F-4533-B69D-5E7656287CE5}" srcOrd="3" destOrd="0" parTransId="{B5F172CD-CF88-418A-ACA6-80B7DA491370}" sibTransId="{E3BCA7BB-E1FA-4510-AD21-BD1D045704E0}"/>
    <dgm:cxn modelId="{6E095CB0-C57E-4B33-87B0-FC3058F2BE98}" type="presParOf" srcId="{882944C8-DC3B-40AF-8140-37753E94EB52}" destId="{B17AA99C-D84A-46ED-A97F-8320E1AB9A0A}" srcOrd="0" destOrd="0" presId="urn:microsoft.com/office/officeart/2018/5/layout/IconLeafLabelList"/>
    <dgm:cxn modelId="{046220AD-670E-44D8-9BCB-9311DFE804BF}" type="presParOf" srcId="{B17AA99C-D84A-46ED-A97F-8320E1AB9A0A}" destId="{9927F522-5CD8-494D-ABC3-555AB0CF4819}" srcOrd="0" destOrd="0" presId="urn:microsoft.com/office/officeart/2018/5/layout/IconLeafLabelList"/>
    <dgm:cxn modelId="{E07A9258-7913-4D9F-BB42-761A8CCF3A80}" type="presParOf" srcId="{B17AA99C-D84A-46ED-A97F-8320E1AB9A0A}" destId="{4E0440BC-E82C-40EB-91FE-9E8D6FCEA8BC}" srcOrd="1" destOrd="0" presId="urn:microsoft.com/office/officeart/2018/5/layout/IconLeafLabelList"/>
    <dgm:cxn modelId="{4B9933D9-B5B4-44E9-A7F2-F8D4EDDE84D7}" type="presParOf" srcId="{B17AA99C-D84A-46ED-A97F-8320E1AB9A0A}" destId="{216D6105-5D5F-4A94-8E45-6B8CB52182F5}" srcOrd="2" destOrd="0" presId="urn:microsoft.com/office/officeart/2018/5/layout/IconLeafLabelList"/>
    <dgm:cxn modelId="{BD5CE7D4-F785-4BE1-91B7-BBAC81BA1A6F}" type="presParOf" srcId="{B17AA99C-D84A-46ED-A97F-8320E1AB9A0A}" destId="{495D6F5A-4DB0-43E8-850E-8CC520FA11A0}" srcOrd="3" destOrd="0" presId="urn:microsoft.com/office/officeart/2018/5/layout/IconLeafLabelList"/>
    <dgm:cxn modelId="{A75F9789-2F78-4A44-BE9B-4BC413FC11D9}" type="presParOf" srcId="{882944C8-DC3B-40AF-8140-37753E94EB52}" destId="{CC14D100-AE86-4F62-8684-F49D1647ECAC}" srcOrd="1" destOrd="0" presId="urn:microsoft.com/office/officeart/2018/5/layout/IconLeafLabelList"/>
    <dgm:cxn modelId="{87DB0BC3-D13A-4F74-BCF6-FB9095AEFE13}" type="presParOf" srcId="{882944C8-DC3B-40AF-8140-37753E94EB52}" destId="{9CC093BB-651F-4A8E-8A4C-C74C23E526AC}" srcOrd="2" destOrd="0" presId="urn:microsoft.com/office/officeart/2018/5/layout/IconLeafLabelList"/>
    <dgm:cxn modelId="{FFD39376-065A-4EEC-ADEA-8CA9D6D6C5BB}" type="presParOf" srcId="{9CC093BB-651F-4A8E-8A4C-C74C23E526AC}" destId="{68A9B0AB-0522-492D-8CF6-79D3997E61BE}" srcOrd="0" destOrd="0" presId="urn:microsoft.com/office/officeart/2018/5/layout/IconLeafLabelList"/>
    <dgm:cxn modelId="{662F7617-0733-42A8-A5DB-D87E903A1E5B}" type="presParOf" srcId="{9CC093BB-651F-4A8E-8A4C-C74C23E526AC}" destId="{8E81C22A-ADED-4AEA-ACEE-B821E2BECCA2}" srcOrd="1" destOrd="0" presId="urn:microsoft.com/office/officeart/2018/5/layout/IconLeafLabelList"/>
    <dgm:cxn modelId="{923CE5F5-5DE8-4C74-95AD-024878549846}" type="presParOf" srcId="{9CC093BB-651F-4A8E-8A4C-C74C23E526AC}" destId="{BCEBD1A7-C85F-4788-8AE3-B6AEFDB72A77}" srcOrd="2" destOrd="0" presId="urn:microsoft.com/office/officeart/2018/5/layout/IconLeafLabelList"/>
    <dgm:cxn modelId="{8889D578-D635-4F54-90BF-B87B3A970E78}" type="presParOf" srcId="{9CC093BB-651F-4A8E-8A4C-C74C23E526AC}" destId="{7A22BBDF-8D97-4432-B86A-FEA9C7E2DC9B}" srcOrd="3" destOrd="0" presId="urn:microsoft.com/office/officeart/2018/5/layout/IconLeafLabelList"/>
    <dgm:cxn modelId="{AB399D15-F2CC-4F2F-B6DB-6D08EBA63BDE}" type="presParOf" srcId="{882944C8-DC3B-40AF-8140-37753E94EB52}" destId="{3CC27B99-8489-4D56-AE69-A59F6252D906}" srcOrd="3" destOrd="0" presId="urn:microsoft.com/office/officeart/2018/5/layout/IconLeafLabelList"/>
    <dgm:cxn modelId="{723DC3D4-5C55-49C9-BF2E-53D59C3F5574}" type="presParOf" srcId="{882944C8-DC3B-40AF-8140-37753E94EB52}" destId="{A9582F87-4BE3-4097-85B2-D0D6BE6902A0}" srcOrd="4" destOrd="0" presId="urn:microsoft.com/office/officeart/2018/5/layout/IconLeafLabelList"/>
    <dgm:cxn modelId="{2D19A1F4-35EB-4EB4-8043-7B5DCBE8244D}" type="presParOf" srcId="{A9582F87-4BE3-4097-85B2-D0D6BE6902A0}" destId="{AF6EED05-127E-4927-B87D-4BC21FA2D963}" srcOrd="0" destOrd="0" presId="urn:microsoft.com/office/officeart/2018/5/layout/IconLeafLabelList"/>
    <dgm:cxn modelId="{10983C4F-0ECA-45DC-9E2A-A99B4B81C63F}" type="presParOf" srcId="{A9582F87-4BE3-4097-85B2-D0D6BE6902A0}" destId="{BDA7C9AA-F0B8-4660-BEA3-432450AE375C}" srcOrd="1" destOrd="0" presId="urn:microsoft.com/office/officeart/2018/5/layout/IconLeafLabelList"/>
    <dgm:cxn modelId="{618E6BCD-2F79-4C1A-84A4-EF4EB5E816A0}" type="presParOf" srcId="{A9582F87-4BE3-4097-85B2-D0D6BE6902A0}" destId="{201FE9FD-DC6C-4406-B6A1-EF22BF42857B}" srcOrd="2" destOrd="0" presId="urn:microsoft.com/office/officeart/2018/5/layout/IconLeafLabelList"/>
    <dgm:cxn modelId="{A4BB33CC-C876-4E62-88F0-803D05962037}" type="presParOf" srcId="{A9582F87-4BE3-4097-85B2-D0D6BE6902A0}" destId="{A51BB4AF-F434-43DC-B678-14CDE064F4C9}" srcOrd="3" destOrd="0" presId="urn:microsoft.com/office/officeart/2018/5/layout/IconLeafLabelList"/>
    <dgm:cxn modelId="{2294DCA7-4372-4639-A9A4-98BE3D99251B}" type="presParOf" srcId="{882944C8-DC3B-40AF-8140-37753E94EB52}" destId="{D5673D79-F935-4BAF-B130-D7212BF48EDC}" srcOrd="5" destOrd="0" presId="urn:microsoft.com/office/officeart/2018/5/layout/IconLeafLabelList"/>
    <dgm:cxn modelId="{0DBF7ABE-C63F-4B47-B121-06118C1DC354}" type="presParOf" srcId="{882944C8-DC3B-40AF-8140-37753E94EB52}" destId="{41A2CCB6-EA0A-4242-8D6F-6D50BE4F6EEB}" srcOrd="6" destOrd="0" presId="urn:microsoft.com/office/officeart/2018/5/layout/IconLeafLabelList"/>
    <dgm:cxn modelId="{0C26B1EA-ADA3-4C60-9E64-F1B4376B96D4}" type="presParOf" srcId="{41A2CCB6-EA0A-4242-8D6F-6D50BE4F6EEB}" destId="{3D648A84-AD4F-465A-805D-A7121BABE558}" srcOrd="0" destOrd="0" presId="urn:microsoft.com/office/officeart/2018/5/layout/IconLeafLabelList"/>
    <dgm:cxn modelId="{56E455C1-4566-452A-91D6-1E571FA56D68}" type="presParOf" srcId="{41A2CCB6-EA0A-4242-8D6F-6D50BE4F6EEB}" destId="{54FE96A3-5C2D-45C7-A221-1875D169C383}" srcOrd="1" destOrd="0" presId="urn:microsoft.com/office/officeart/2018/5/layout/IconLeafLabelList"/>
    <dgm:cxn modelId="{43BF0278-A045-45D0-938A-DC2A11021515}" type="presParOf" srcId="{41A2CCB6-EA0A-4242-8D6F-6D50BE4F6EEB}" destId="{8135738D-4C86-4058-813F-6373AF3CD2E4}" srcOrd="2" destOrd="0" presId="urn:microsoft.com/office/officeart/2018/5/layout/IconLeafLabelList"/>
    <dgm:cxn modelId="{87EDCEC9-7340-460A-80DC-465DC5E770D7}" type="presParOf" srcId="{41A2CCB6-EA0A-4242-8D6F-6D50BE4F6EEB}" destId="{702F07FA-ABDA-4207-8D60-66797F61ADB3}" srcOrd="3" destOrd="0" presId="urn:microsoft.com/office/officeart/2018/5/layout/IconLeafLabelList"/>
    <dgm:cxn modelId="{B4D27427-43CF-450E-A87B-74E471A56487}" type="presParOf" srcId="{882944C8-DC3B-40AF-8140-37753E94EB52}" destId="{D201ED05-9EDC-410E-97CE-9B759442C15C}" srcOrd="7" destOrd="0" presId="urn:microsoft.com/office/officeart/2018/5/layout/IconLeafLabelList"/>
    <dgm:cxn modelId="{BF5AF134-7556-49E0-92E3-4B527D3DB1B4}" type="presParOf" srcId="{882944C8-DC3B-40AF-8140-37753E94EB52}" destId="{21FD46BC-CCDE-44CF-94BF-D950CF402B1F}" srcOrd="8" destOrd="0" presId="urn:microsoft.com/office/officeart/2018/5/layout/IconLeafLabelList"/>
    <dgm:cxn modelId="{A2D69897-5BD8-44F2-BBAE-A6FCF08C09A2}" type="presParOf" srcId="{21FD46BC-CCDE-44CF-94BF-D950CF402B1F}" destId="{33D2296C-9187-448A-A4AB-0E001C428796}" srcOrd="0" destOrd="0" presId="urn:microsoft.com/office/officeart/2018/5/layout/IconLeafLabelList"/>
    <dgm:cxn modelId="{972826F9-9561-48E3-A7B9-384A9A26207F}" type="presParOf" srcId="{21FD46BC-CCDE-44CF-94BF-D950CF402B1F}" destId="{CC340532-21B3-43FE-AB49-378170D7A6A4}" srcOrd="1" destOrd="0" presId="urn:microsoft.com/office/officeart/2018/5/layout/IconLeafLabelList"/>
    <dgm:cxn modelId="{C4D0A561-D1EE-4CAF-9440-B0D5FA07FAD3}" type="presParOf" srcId="{21FD46BC-CCDE-44CF-94BF-D950CF402B1F}" destId="{B1EE130C-C446-4596-83D9-F8E953B946FA}" srcOrd="2" destOrd="0" presId="urn:microsoft.com/office/officeart/2018/5/layout/IconLeafLabelList"/>
    <dgm:cxn modelId="{165D1628-00E7-4D86-9A88-B2F4F18B930F}" type="presParOf" srcId="{21FD46BC-CCDE-44CF-94BF-D950CF402B1F}" destId="{3C121259-4550-4982-B0C1-B8BC6310D1FE}"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7BD0795-6272-4FAA-9158-0DDEF6F5A927}"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4EE80678-1013-4F58-9E4E-88D49D238AFA}">
      <dgm:prSet/>
      <dgm:spPr/>
      <dgm:t>
        <a:bodyPr/>
        <a:lstStyle/>
        <a:p>
          <a:pPr>
            <a:defRPr cap="all"/>
          </a:pPr>
          <a:r>
            <a:rPr lang="en-GB"/>
            <a:t>How has leadership at EE influenced its position in the competitive telecom market, and have leaders shaped the establishment long term strategy and growth. </a:t>
          </a:r>
          <a:endParaRPr lang="en-US"/>
        </a:p>
      </dgm:t>
    </dgm:pt>
    <dgm:pt modelId="{B4254182-C792-4D4D-BEFF-69AEE79E8AB9}" type="parTrans" cxnId="{6024ACF8-BFFD-4F56-AAD9-45D27DD97673}">
      <dgm:prSet/>
      <dgm:spPr/>
      <dgm:t>
        <a:bodyPr/>
        <a:lstStyle/>
        <a:p>
          <a:endParaRPr lang="en-US"/>
        </a:p>
      </dgm:t>
    </dgm:pt>
    <dgm:pt modelId="{E27999C6-9CDD-47CF-ADC5-1E8633929382}" type="sibTrans" cxnId="{6024ACF8-BFFD-4F56-AAD9-45D27DD97673}">
      <dgm:prSet/>
      <dgm:spPr/>
      <dgm:t>
        <a:bodyPr/>
        <a:lstStyle/>
        <a:p>
          <a:endParaRPr lang="en-US"/>
        </a:p>
      </dgm:t>
    </dgm:pt>
    <dgm:pt modelId="{DD76AC9F-59B8-424B-BF07-6E6C8149CD69}">
      <dgm:prSet/>
      <dgm:spPr/>
      <dgm:t>
        <a:bodyPr/>
        <a:lstStyle/>
        <a:p>
          <a:pPr>
            <a:defRPr cap="all"/>
          </a:pPr>
          <a:r>
            <a:rPr lang="en-GB"/>
            <a:t>What leadership approaches have been used to drive digital transformation within EE. </a:t>
          </a:r>
          <a:endParaRPr lang="en-US"/>
        </a:p>
      </dgm:t>
    </dgm:pt>
    <dgm:pt modelId="{4972EE3C-F835-4C0A-AAB8-32CCC86204A8}" type="parTrans" cxnId="{10F06D83-E1F4-4458-8446-427AF4952C3C}">
      <dgm:prSet/>
      <dgm:spPr/>
      <dgm:t>
        <a:bodyPr/>
        <a:lstStyle/>
        <a:p>
          <a:endParaRPr lang="en-US"/>
        </a:p>
      </dgm:t>
    </dgm:pt>
    <dgm:pt modelId="{1DF67A4D-A960-44FE-B5F4-29B785043713}" type="sibTrans" cxnId="{10F06D83-E1F4-4458-8446-427AF4952C3C}">
      <dgm:prSet/>
      <dgm:spPr/>
      <dgm:t>
        <a:bodyPr/>
        <a:lstStyle/>
        <a:p>
          <a:endParaRPr lang="en-US"/>
        </a:p>
      </dgm:t>
    </dgm:pt>
    <dgm:pt modelId="{D6E56C09-735B-446A-BA76-5D504C6A2B54}">
      <dgm:prSet/>
      <dgm:spPr/>
      <dgm:t>
        <a:bodyPr/>
        <a:lstStyle/>
        <a:p>
          <a:pPr>
            <a:defRPr cap="all"/>
          </a:pPr>
          <a:r>
            <a:rPr lang="en-GB"/>
            <a:t>How do employees perceive leadership effectiveness?</a:t>
          </a:r>
          <a:endParaRPr lang="en-US"/>
        </a:p>
      </dgm:t>
    </dgm:pt>
    <dgm:pt modelId="{D547ABC0-4F9F-406F-8AFF-081DFB05C1FE}" type="parTrans" cxnId="{C7C5446D-8525-48D0-87E9-FEA10C7BD1D0}">
      <dgm:prSet/>
      <dgm:spPr/>
      <dgm:t>
        <a:bodyPr/>
        <a:lstStyle/>
        <a:p>
          <a:endParaRPr lang="en-US"/>
        </a:p>
      </dgm:t>
    </dgm:pt>
    <dgm:pt modelId="{531912DB-C061-4A9E-A7E0-7B3DD8F942FD}" type="sibTrans" cxnId="{C7C5446D-8525-48D0-87E9-FEA10C7BD1D0}">
      <dgm:prSet/>
      <dgm:spPr/>
      <dgm:t>
        <a:bodyPr/>
        <a:lstStyle/>
        <a:p>
          <a:endParaRPr lang="en-US"/>
        </a:p>
      </dgm:t>
    </dgm:pt>
    <dgm:pt modelId="{3160E207-43DB-4D25-A5A9-4A2AA5B4BB5E}">
      <dgm:prSet/>
      <dgm:spPr/>
      <dgm:t>
        <a:bodyPr/>
        <a:lstStyle/>
        <a:p>
          <a:pPr>
            <a:defRPr cap="all"/>
          </a:pPr>
          <a:r>
            <a:rPr lang="en-GB"/>
            <a:t>How does leadership influence performance and engagement?</a:t>
          </a:r>
          <a:endParaRPr lang="en-US"/>
        </a:p>
      </dgm:t>
    </dgm:pt>
    <dgm:pt modelId="{A3FD93D7-091D-4238-8A18-B7EFD9F0D2CD}" type="parTrans" cxnId="{5E665392-8ACF-47E3-9B42-DFEFAF54EE56}">
      <dgm:prSet/>
      <dgm:spPr/>
      <dgm:t>
        <a:bodyPr/>
        <a:lstStyle/>
        <a:p>
          <a:endParaRPr lang="en-US"/>
        </a:p>
      </dgm:t>
    </dgm:pt>
    <dgm:pt modelId="{35AB5901-574A-4D56-B1CE-8A89D954625B}" type="sibTrans" cxnId="{5E665392-8ACF-47E3-9B42-DFEFAF54EE56}">
      <dgm:prSet/>
      <dgm:spPr/>
      <dgm:t>
        <a:bodyPr/>
        <a:lstStyle/>
        <a:p>
          <a:endParaRPr lang="en-US"/>
        </a:p>
      </dgm:t>
    </dgm:pt>
    <dgm:pt modelId="{64A07081-7B7C-453E-8D2A-6EF76A893755}" type="pres">
      <dgm:prSet presAssocID="{77BD0795-6272-4FAA-9158-0DDEF6F5A927}" presName="root" presStyleCnt="0">
        <dgm:presLayoutVars>
          <dgm:dir/>
          <dgm:resizeHandles val="exact"/>
        </dgm:presLayoutVars>
      </dgm:prSet>
      <dgm:spPr/>
    </dgm:pt>
    <dgm:pt modelId="{DA423D46-6086-4524-87E9-A1434828C9EC}" type="pres">
      <dgm:prSet presAssocID="{4EE80678-1013-4F58-9E4E-88D49D238AFA}" presName="compNode" presStyleCnt="0"/>
      <dgm:spPr/>
    </dgm:pt>
    <dgm:pt modelId="{1DA25572-4394-4CE4-AAF6-1C37B579E25E}" type="pres">
      <dgm:prSet presAssocID="{4EE80678-1013-4F58-9E4E-88D49D238AFA}" presName="iconBgRect" presStyleLbl="bgShp" presStyleIdx="0" presStyleCnt="4"/>
      <dgm:spPr/>
    </dgm:pt>
    <dgm:pt modelId="{4DBD19C2-5AA0-48EE-BBBF-4051ABF5B7B7}" type="pres">
      <dgm:prSet presAssocID="{4EE80678-1013-4F58-9E4E-88D49D238AFA}"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Lecturer"/>
        </a:ext>
      </dgm:extLst>
    </dgm:pt>
    <dgm:pt modelId="{E87144F2-424F-47D0-86E5-216F46CB58F9}" type="pres">
      <dgm:prSet presAssocID="{4EE80678-1013-4F58-9E4E-88D49D238AFA}" presName="spaceRect" presStyleCnt="0"/>
      <dgm:spPr/>
    </dgm:pt>
    <dgm:pt modelId="{4877639C-7286-4020-9AD1-3D16C7FE567E}" type="pres">
      <dgm:prSet presAssocID="{4EE80678-1013-4F58-9E4E-88D49D238AFA}" presName="textRect" presStyleLbl="revTx" presStyleIdx="0" presStyleCnt="4">
        <dgm:presLayoutVars>
          <dgm:chMax val="1"/>
          <dgm:chPref val="1"/>
        </dgm:presLayoutVars>
      </dgm:prSet>
      <dgm:spPr/>
    </dgm:pt>
    <dgm:pt modelId="{A7B8BB5F-82C7-4429-B8B6-80518F911E0E}" type="pres">
      <dgm:prSet presAssocID="{E27999C6-9CDD-47CF-ADC5-1E8633929382}" presName="sibTrans" presStyleCnt="0"/>
      <dgm:spPr/>
    </dgm:pt>
    <dgm:pt modelId="{43E921E3-3073-403B-897F-C9E8236571A1}" type="pres">
      <dgm:prSet presAssocID="{DD76AC9F-59B8-424B-BF07-6E6C8149CD69}" presName="compNode" presStyleCnt="0"/>
      <dgm:spPr/>
    </dgm:pt>
    <dgm:pt modelId="{396AF148-BA24-4661-9771-53A55E51113E}" type="pres">
      <dgm:prSet presAssocID="{DD76AC9F-59B8-424B-BF07-6E6C8149CD69}" presName="iconBgRect" presStyleLbl="bgShp" presStyleIdx="1" presStyleCnt="4"/>
      <dgm:spPr/>
    </dgm:pt>
    <dgm:pt modelId="{E564EAA5-9D91-4BC2-9A50-208CE228164A}" type="pres">
      <dgm:prSet presAssocID="{DD76AC9F-59B8-424B-BF07-6E6C8149CD69}"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0E6A77AD-1464-4092-8E4C-2605CC8CD32B}" type="pres">
      <dgm:prSet presAssocID="{DD76AC9F-59B8-424B-BF07-6E6C8149CD69}" presName="spaceRect" presStyleCnt="0"/>
      <dgm:spPr/>
    </dgm:pt>
    <dgm:pt modelId="{134B9A09-5E25-45BD-9C6E-E563212AE1BB}" type="pres">
      <dgm:prSet presAssocID="{DD76AC9F-59B8-424B-BF07-6E6C8149CD69}" presName="textRect" presStyleLbl="revTx" presStyleIdx="1" presStyleCnt="4">
        <dgm:presLayoutVars>
          <dgm:chMax val="1"/>
          <dgm:chPref val="1"/>
        </dgm:presLayoutVars>
      </dgm:prSet>
      <dgm:spPr/>
    </dgm:pt>
    <dgm:pt modelId="{802F5FDF-FB62-46D9-8E93-95037BF78221}" type="pres">
      <dgm:prSet presAssocID="{1DF67A4D-A960-44FE-B5F4-29B785043713}" presName="sibTrans" presStyleCnt="0"/>
      <dgm:spPr/>
    </dgm:pt>
    <dgm:pt modelId="{5300FE5F-75D1-4299-B745-31E1F964481A}" type="pres">
      <dgm:prSet presAssocID="{D6E56C09-735B-446A-BA76-5D504C6A2B54}" presName="compNode" presStyleCnt="0"/>
      <dgm:spPr/>
    </dgm:pt>
    <dgm:pt modelId="{9756A180-5A84-43B6-93D5-E013C8B19320}" type="pres">
      <dgm:prSet presAssocID="{D6E56C09-735B-446A-BA76-5D504C6A2B54}" presName="iconBgRect" presStyleLbl="bgShp" presStyleIdx="2" presStyleCnt="4"/>
      <dgm:spPr/>
    </dgm:pt>
    <dgm:pt modelId="{805456C2-C569-49D8-B598-584BD96E1815}" type="pres">
      <dgm:prSet presAssocID="{D6E56C09-735B-446A-BA76-5D504C6A2B54}"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roup of men"/>
        </a:ext>
      </dgm:extLst>
    </dgm:pt>
    <dgm:pt modelId="{EFF2C14B-D06E-42F6-81E0-8F7D05892361}" type="pres">
      <dgm:prSet presAssocID="{D6E56C09-735B-446A-BA76-5D504C6A2B54}" presName="spaceRect" presStyleCnt="0"/>
      <dgm:spPr/>
    </dgm:pt>
    <dgm:pt modelId="{5625BA40-0E93-4AA0-8F72-E16198F32E7B}" type="pres">
      <dgm:prSet presAssocID="{D6E56C09-735B-446A-BA76-5D504C6A2B54}" presName="textRect" presStyleLbl="revTx" presStyleIdx="2" presStyleCnt="4">
        <dgm:presLayoutVars>
          <dgm:chMax val="1"/>
          <dgm:chPref val="1"/>
        </dgm:presLayoutVars>
      </dgm:prSet>
      <dgm:spPr/>
    </dgm:pt>
    <dgm:pt modelId="{929B6BAD-CDA7-4A80-97F2-944BF53B5493}" type="pres">
      <dgm:prSet presAssocID="{531912DB-C061-4A9E-A7E0-7B3DD8F942FD}" presName="sibTrans" presStyleCnt="0"/>
      <dgm:spPr/>
    </dgm:pt>
    <dgm:pt modelId="{73255B42-31DE-40DB-9797-A1F2DF161958}" type="pres">
      <dgm:prSet presAssocID="{3160E207-43DB-4D25-A5A9-4A2AA5B4BB5E}" presName="compNode" presStyleCnt="0"/>
      <dgm:spPr/>
    </dgm:pt>
    <dgm:pt modelId="{38281F32-EC98-4EA0-91D5-790221EFBD24}" type="pres">
      <dgm:prSet presAssocID="{3160E207-43DB-4D25-A5A9-4A2AA5B4BB5E}" presName="iconBgRect" presStyleLbl="bgShp" presStyleIdx="3" presStyleCnt="4"/>
      <dgm:spPr/>
    </dgm:pt>
    <dgm:pt modelId="{82B4E341-27A9-4846-85D2-C6BD841B4D84}" type="pres">
      <dgm:prSet presAssocID="{3160E207-43DB-4D25-A5A9-4A2AA5B4BB5E}"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ocial Network"/>
        </a:ext>
      </dgm:extLst>
    </dgm:pt>
    <dgm:pt modelId="{EC8D47F9-3C78-4801-8DAE-98EDBD7F1E61}" type="pres">
      <dgm:prSet presAssocID="{3160E207-43DB-4D25-A5A9-4A2AA5B4BB5E}" presName="spaceRect" presStyleCnt="0"/>
      <dgm:spPr/>
    </dgm:pt>
    <dgm:pt modelId="{386CCAD5-4FAE-4DF3-BF54-9BFB24C35899}" type="pres">
      <dgm:prSet presAssocID="{3160E207-43DB-4D25-A5A9-4A2AA5B4BB5E}" presName="textRect" presStyleLbl="revTx" presStyleIdx="3" presStyleCnt="4">
        <dgm:presLayoutVars>
          <dgm:chMax val="1"/>
          <dgm:chPref val="1"/>
        </dgm:presLayoutVars>
      </dgm:prSet>
      <dgm:spPr/>
    </dgm:pt>
  </dgm:ptLst>
  <dgm:cxnLst>
    <dgm:cxn modelId="{79D27626-C912-4268-9C90-271AC85E3C25}" type="presOf" srcId="{4EE80678-1013-4F58-9E4E-88D49D238AFA}" destId="{4877639C-7286-4020-9AD1-3D16C7FE567E}" srcOrd="0" destOrd="0" presId="urn:microsoft.com/office/officeart/2018/5/layout/IconCircleLabelList"/>
    <dgm:cxn modelId="{C7C5446D-8525-48D0-87E9-FEA10C7BD1D0}" srcId="{77BD0795-6272-4FAA-9158-0DDEF6F5A927}" destId="{D6E56C09-735B-446A-BA76-5D504C6A2B54}" srcOrd="2" destOrd="0" parTransId="{D547ABC0-4F9F-406F-8AFF-081DFB05C1FE}" sibTransId="{531912DB-C061-4A9E-A7E0-7B3DD8F942FD}"/>
    <dgm:cxn modelId="{10F06D83-E1F4-4458-8446-427AF4952C3C}" srcId="{77BD0795-6272-4FAA-9158-0DDEF6F5A927}" destId="{DD76AC9F-59B8-424B-BF07-6E6C8149CD69}" srcOrd="1" destOrd="0" parTransId="{4972EE3C-F835-4C0A-AAB8-32CCC86204A8}" sibTransId="{1DF67A4D-A960-44FE-B5F4-29B785043713}"/>
    <dgm:cxn modelId="{C618E390-73D3-423D-9F8C-9AF6CB829ED1}" type="presOf" srcId="{3160E207-43DB-4D25-A5A9-4A2AA5B4BB5E}" destId="{386CCAD5-4FAE-4DF3-BF54-9BFB24C35899}" srcOrd="0" destOrd="0" presId="urn:microsoft.com/office/officeart/2018/5/layout/IconCircleLabelList"/>
    <dgm:cxn modelId="{5E665392-8ACF-47E3-9B42-DFEFAF54EE56}" srcId="{77BD0795-6272-4FAA-9158-0DDEF6F5A927}" destId="{3160E207-43DB-4D25-A5A9-4A2AA5B4BB5E}" srcOrd="3" destOrd="0" parTransId="{A3FD93D7-091D-4238-8A18-B7EFD9F0D2CD}" sibTransId="{35AB5901-574A-4D56-B1CE-8A89D954625B}"/>
    <dgm:cxn modelId="{AA8F40DD-DB5C-4FBB-BE60-91B613866223}" type="presOf" srcId="{77BD0795-6272-4FAA-9158-0DDEF6F5A927}" destId="{64A07081-7B7C-453E-8D2A-6EF76A893755}" srcOrd="0" destOrd="0" presId="urn:microsoft.com/office/officeart/2018/5/layout/IconCircleLabelList"/>
    <dgm:cxn modelId="{E0C0F3E1-0480-4684-92A5-5AB3A240A04D}" type="presOf" srcId="{DD76AC9F-59B8-424B-BF07-6E6C8149CD69}" destId="{134B9A09-5E25-45BD-9C6E-E563212AE1BB}" srcOrd="0" destOrd="0" presId="urn:microsoft.com/office/officeart/2018/5/layout/IconCircleLabelList"/>
    <dgm:cxn modelId="{9BCAACE8-0C6F-45D0-A41A-D591C523C9EF}" type="presOf" srcId="{D6E56C09-735B-446A-BA76-5D504C6A2B54}" destId="{5625BA40-0E93-4AA0-8F72-E16198F32E7B}" srcOrd="0" destOrd="0" presId="urn:microsoft.com/office/officeart/2018/5/layout/IconCircleLabelList"/>
    <dgm:cxn modelId="{6024ACF8-BFFD-4F56-AAD9-45D27DD97673}" srcId="{77BD0795-6272-4FAA-9158-0DDEF6F5A927}" destId="{4EE80678-1013-4F58-9E4E-88D49D238AFA}" srcOrd="0" destOrd="0" parTransId="{B4254182-C792-4D4D-BEFF-69AEE79E8AB9}" sibTransId="{E27999C6-9CDD-47CF-ADC5-1E8633929382}"/>
    <dgm:cxn modelId="{599080DD-7E03-46F4-ADE7-E93099B3D61D}" type="presParOf" srcId="{64A07081-7B7C-453E-8D2A-6EF76A893755}" destId="{DA423D46-6086-4524-87E9-A1434828C9EC}" srcOrd="0" destOrd="0" presId="urn:microsoft.com/office/officeart/2018/5/layout/IconCircleLabelList"/>
    <dgm:cxn modelId="{C8FB6455-0951-455F-9246-9BEDA9C8EEC1}" type="presParOf" srcId="{DA423D46-6086-4524-87E9-A1434828C9EC}" destId="{1DA25572-4394-4CE4-AAF6-1C37B579E25E}" srcOrd="0" destOrd="0" presId="urn:microsoft.com/office/officeart/2018/5/layout/IconCircleLabelList"/>
    <dgm:cxn modelId="{17F1401F-A209-45E1-843A-ABA8A7E50007}" type="presParOf" srcId="{DA423D46-6086-4524-87E9-A1434828C9EC}" destId="{4DBD19C2-5AA0-48EE-BBBF-4051ABF5B7B7}" srcOrd="1" destOrd="0" presId="urn:microsoft.com/office/officeart/2018/5/layout/IconCircleLabelList"/>
    <dgm:cxn modelId="{EEDB9AF8-69B0-4D90-9B62-AAD90F66B277}" type="presParOf" srcId="{DA423D46-6086-4524-87E9-A1434828C9EC}" destId="{E87144F2-424F-47D0-86E5-216F46CB58F9}" srcOrd="2" destOrd="0" presId="urn:microsoft.com/office/officeart/2018/5/layout/IconCircleLabelList"/>
    <dgm:cxn modelId="{3023DC2D-39C0-4087-8588-7800949EF2C9}" type="presParOf" srcId="{DA423D46-6086-4524-87E9-A1434828C9EC}" destId="{4877639C-7286-4020-9AD1-3D16C7FE567E}" srcOrd="3" destOrd="0" presId="urn:microsoft.com/office/officeart/2018/5/layout/IconCircleLabelList"/>
    <dgm:cxn modelId="{15AB4AC8-9178-4BA9-93D4-E574F2914616}" type="presParOf" srcId="{64A07081-7B7C-453E-8D2A-6EF76A893755}" destId="{A7B8BB5F-82C7-4429-B8B6-80518F911E0E}" srcOrd="1" destOrd="0" presId="urn:microsoft.com/office/officeart/2018/5/layout/IconCircleLabelList"/>
    <dgm:cxn modelId="{E1244A9E-BB4C-4A71-A52D-D4A21B5F50DF}" type="presParOf" srcId="{64A07081-7B7C-453E-8D2A-6EF76A893755}" destId="{43E921E3-3073-403B-897F-C9E8236571A1}" srcOrd="2" destOrd="0" presId="urn:microsoft.com/office/officeart/2018/5/layout/IconCircleLabelList"/>
    <dgm:cxn modelId="{9AC5C8BE-1ECC-458E-B48E-38A369723513}" type="presParOf" srcId="{43E921E3-3073-403B-897F-C9E8236571A1}" destId="{396AF148-BA24-4661-9771-53A55E51113E}" srcOrd="0" destOrd="0" presId="urn:microsoft.com/office/officeart/2018/5/layout/IconCircleLabelList"/>
    <dgm:cxn modelId="{F3562BE6-60CB-4CFC-9B73-25BD80C3EA5C}" type="presParOf" srcId="{43E921E3-3073-403B-897F-C9E8236571A1}" destId="{E564EAA5-9D91-4BC2-9A50-208CE228164A}" srcOrd="1" destOrd="0" presId="urn:microsoft.com/office/officeart/2018/5/layout/IconCircleLabelList"/>
    <dgm:cxn modelId="{25AEEBE8-6179-45A8-8EB6-3A41A604932B}" type="presParOf" srcId="{43E921E3-3073-403B-897F-C9E8236571A1}" destId="{0E6A77AD-1464-4092-8E4C-2605CC8CD32B}" srcOrd="2" destOrd="0" presId="urn:microsoft.com/office/officeart/2018/5/layout/IconCircleLabelList"/>
    <dgm:cxn modelId="{91B4568A-786C-4A11-BCCC-9712E4599853}" type="presParOf" srcId="{43E921E3-3073-403B-897F-C9E8236571A1}" destId="{134B9A09-5E25-45BD-9C6E-E563212AE1BB}" srcOrd="3" destOrd="0" presId="urn:microsoft.com/office/officeart/2018/5/layout/IconCircleLabelList"/>
    <dgm:cxn modelId="{AB536216-A2FF-4A49-BB17-61654788A810}" type="presParOf" srcId="{64A07081-7B7C-453E-8D2A-6EF76A893755}" destId="{802F5FDF-FB62-46D9-8E93-95037BF78221}" srcOrd="3" destOrd="0" presId="urn:microsoft.com/office/officeart/2018/5/layout/IconCircleLabelList"/>
    <dgm:cxn modelId="{F93307FE-3C99-48F8-8D9A-62F2C4D5A135}" type="presParOf" srcId="{64A07081-7B7C-453E-8D2A-6EF76A893755}" destId="{5300FE5F-75D1-4299-B745-31E1F964481A}" srcOrd="4" destOrd="0" presId="urn:microsoft.com/office/officeart/2018/5/layout/IconCircleLabelList"/>
    <dgm:cxn modelId="{7099749B-1930-485B-848F-69DADE1D369C}" type="presParOf" srcId="{5300FE5F-75D1-4299-B745-31E1F964481A}" destId="{9756A180-5A84-43B6-93D5-E013C8B19320}" srcOrd="0" destOrd="0" presId="urn:microsoft.com/office/officeart/2018/5/layout/IconCircleLabelList"/>
    <dgm:cxn modelId="{C93FF54A-C023-4548-8629-597D6418FB98}" type="presParOf" srcId="{5300FE5F-75D1-4299-B745-31E1F964481A}" destId="{805456C2-C569-49D8-B598-584BD96E1815}" srcOrd="1" destOrd="0" presId="urn:microsoft.com/office/officeart/2018/5/layout/IconCircleLabelList"/>
    <dgm:cxn modelId="{C86FDC47-289E-4A7C-A33A-F3DDA7961830}" type="presParOf" srcId="{5300FE5F-75D1-4299-B745-31E1F964481A}" destId="{EFF2C14B-D06E-42F6-81E0-8F7D05892361}" srcOrd="2" destOrd="0" presId="urn:microsoft.com/office/officeart/2018/5/layout/IconCircleLabelList"/>
    <dgm:cxn modelId="{D449C36E-9439-4530-BF81-DC8AE6FFEAE2}" type="presParOf" srcId="{5300FE5F-75D1-4299-B745-31E1F964481A}" destId="{5625BA40-0E93-4AA0-8F72-E16198F32E7B}" srcOrd="3" destOrd="0" presId="urn:microsoft.com/office/officeart/2018/5/layout/IconCircleLabelList"/>
    <dgm:cxn modelId="{CC0357A7-743E-4BB6-A865-573F7BF0C50B}" type="presParOf" srcId="{64A07081-7B7C-453E-8D2A-6EF76A893755}" destId="{929B6BAD-CDA7-4A80-97F2-944BF53B5493}" srcOrd="5" destOrd="0" presId="urn:microsoft.com/office/officeart/2018/5/layout/IconCircleLabelList"/>
    <dgm:cxn modelId="{D404CEE5-00D9-499A-9087-A14CF2446587}" type="presParOf" srcId="{64A07081-7B7C-453E-8D2A-6EF76A893755}" destId="{73255B42-31DE-40DB-9797-A1F2DF161958}" srcOrd="6" destOrd="0" presId="urn:microsoft.com/office/officeart/2018/5/layout/IconCircleLabelList"/>
    <dgm:cxn modelId="{4F099791-2664-474B-9A1E-8891AAA1FE5B}" type="presParOf" srcId="{73255B42-31DE-40DB-9797-A1F2DF161958}" destId="{38281F32-EC98-4EA0-91D5-790221EFBD24}" srcOrd="0" destOrd="0" presId="urn:microsoft.com/office/officeart/2018/5/layout/IconCircleLabelList"/>
    <dgm:cxn modelId="{A71E0032-6F65-42BA-A25A-9033C9686CEB}" type="presParOf" srcId="{73255B42-31DE-40DB-9797-A1F2DF161958}" destId="{82B4E341-27A9-4846-85D2-C6BD841B4D84}" srcOrd="1" destOrd="0" presId="urn:microsoft.com/office/officeart/2018/5/layout/IconCircleLabelList"/>
    <dgm:cxn modelId="{9421C265-D250-4128-BD04-B33CB144D5CF}" type="presParOf" srcId="{73255B42-31DE-40DB-9797-A1F2DF161958}" destId="{EC8D47F9-3C78-4801-8DAE-98EDBD7F1E61}" srcOrd="2" destOrd="0" presId="urn:microsoft.com/office/officeart/2018/5/layout/IconCircleLabelList"/>
    <dgm:cxn modelId="{743F793E-1B9E-4301-9937-A3CAACF5A19C}" type="presParOf" srcId="{73255B42-31DE-40DB-9797-A1F2DF161958}" destId="{386CCAD5-4FAE-4DF3-BF54-9BFB24C3589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D2F2A4B-E31C-4B13-856A-30B17C8EEB47}"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890CC832-4E66-4ED2-9BE2-48146692F1AD}">
      <dgm:prSet/>
      <dgm:spPr/>
      <dgm:t>
        <a:bodyPr/>
        <a:lstStyle/>
        <a:p>
          <a:pPr rtl="0"/>
          <a:r>
            <a:rPr lang="en-GB"/>
            <a:t>Small sample size</a:t>
          </a:r>
          <a:r>
            <a:rPr lang="en-GB">
              <a:latin typeface="Aptos Display" panose="020F0302020204030204"/>
            </a:rPr>
            <a:t> </a:t>
          </a:r>
          <a:r>
            <a:rPr lang="en-GB" sz="1200">
              <a:latin typeface="Times New Roman"/>
              <a:cs typeface="Times New Roman"/>
            </a:rPr>
            <a:t>(McDermott, 2023). </a:t>
          </a:r>
          <a:endParaRPr lang="en-US"/>
        </a:p>
      </dgm:t>
    </dgm:pt>
    <dgm:pt modelId="{C0BBB91E-1CCD-494E-875C-7EB922C23716}" type="parTrans" cxnId="{84185AD6-D16B-4E60-A8FF-B3D694872884}">
      <dgm:prSet/>
      <dgm:spPr/>
      <dgm:t>
        <a:bodyPr/>
        <a:lstStyle/>
        <a:p>
          <a:endParaRPr lang="en-US"/>
        </a:p>
      </dgm:t>
    </dgm:pt>
    <dgm:pt modelId="{678E9AF4-D48A-4816-9659-0374AC832567}" type="sibTrans" cxnId="{84185AD6-D16B-4E60-A8FF-B3D694872884}">
      <dgm:prSet/>
      <dgm:spPr/>
      <dgm:t>
        <a:bodyPr/>
        <a:lstStyle/>
        <a:p>
          <a:endParaRPr lang="en-US"/>
        </a:p>
      </dgm:t>
    </dgm:pt>
    <dgm:pt modelId="{AA7EEE5D-FEC5-4E75-9CE2-94F1454511F5}">
      <dgm:prSet/>
      <dgm:spPr/>
      <dgm:t>
        <a:bodyPr/>
        <a:lstStyle/>
        <a:p>
          <a:r>
            <a:rPr lang="en-GB"/>
            <a:t>Self‑reported data</a:t>
          </a:r>
          <a:endParaRPr lang="en-US"/>
        </a:p>
      </dgm:t>
    </dgm:pt>
    <dgm:pt modelId="{41675E59-CEAE-4A98-91C3-C3ED24C0E10A}" type="parTrans" cxnId="{0F3028B5-A3EE-4170-A05C-FE576D6B7121}">
      <dgm:prSet/>
      <dgm:spPr/>
      <dgm:t>
        <a:bodyPr/>
        <a:lstStyle/>
        <a:p>
          <a:endParaRPr lang="en-US"/>
        </a:p>
      </dgm:t>
    </dgm:pt>
    <dgm:pt modelId="{0BEFD0A9-E6F8-42A1-AA52-F92BCB0B9F89}" type="sibTrans" cxnId="{0F3028B5-A3EE-4170-A05C-FE576D6B7121}">
      <dgm:prSet/>
      <dgm:spPr/>
      <dgm:t>
        <a:bodyPr/>
        <a:lstStyle/>
        <a:p>
          <a:endParaRPr lang="en-US"/>
        </a:p>
      </dgm:t>
    </dgm:pt>
    <dgm:pt modelId="{16B3CF30-8D74-49F0-8411-A7C0890B4017}">
      <dgm:prSet/>
      <dgm:spPr/>
      <dgm:t>
        <a:bodyPr/>
        <a:lstStyle/>
        <a:p>
          <a:r>
            <a:rPr lang="en-GB"/>
            <a:t>Time constraints</a:t>
          </a:r>
          <a:endParaRPr lang="en-US"/>
        </a:p>
      </dgm:t>
    </dgm:pt>
    <dgm:pt modelId="{61DCE02C-0A2C-4B1F-AE52-56D773898701}" type="parTrans" cxnId="{B2B11C99-195D-495C-B898-2824FA247A98}">
      <dgm:prSet/>
      <dgm:spPr/>
      <dgm:t>
        <a:bodyPr/>
        <a:lstStyle/>
        <a:p>
          <a:endParaRPr lang="en-US"/>
        </a:p>
      </dgm:t>
    </dgm:pt>
    <dgm:pt modelId="{E13A770A-F076-4A44-86DB-49ADEE2E1510}" type="sibTrans" cxnId="{B2B11C99-195D-495C-B898-2824FA247A98}">
      <dgm:prSet/>
      <dgm:spPr/>
      <dgm:t>
        <a:bodyPr/>
        <a:lstStyle/>
        <a:p>
          <a:endParaRPr lang="en-US"/>
        </a:p>
      </dgm:t>
    </dgm:pt>
    <dgm:pt modelId="{93CA9B08-48C0-4846-9408-103C293A4117}">
      <dgm:prSet/>
      <dgm:spPr/>
      <dgm:t>
        <a:bodyPr/>
        <a:lstStyle/>
        <a:p>
          <a:r>
            <a:rPr lang="en-GB"/>
            <a:t>Single‑context focus (EE)</a:t>
          </a:r>
          <a:endParaRPr lang="en-US"/>
        </a:p>
      </dgm:t>
    </dgm:pt>
    <dgm:pt modelId="{9A53AD59-A372-4C32-8FD8-55BC9AB77260}" type="parTrans" cxnId="{9B8EC26F-7C3B-4FAD-A9E3-B6F9AC148FFB}">
      <dgm:prSet/>
      <dgm:spPr/>
      <dgm:t>
        <a:bodyPr/>
        <a:lstStyle/>
        <a:p>
          <a:endParaRPr lang="en-US"/>
        </a:p>
      </dgm:t>
    </dgm:pt>
    <dgm:pt modelId="{D6687032-13F0-42D0-8B5F-37A0F194B05B}" type="sibTrans" cxnId="{9B8EC26F-7C3B-4FAD-A9E3-B6F9AC148FFB}">
      <dgm:prSet/>
      <dgm:spPr/>
      <dgm:t>
        <a:bodyPr/>
        <a:lstStyle/>
        <a:p>
          <a:endParaRPr lang="en-US"/>
        </a:p>
      </dgm:t>
    </dgm:pt>
    <dgm:pt modelId="{6F3A5F7D-0E7F-4B36-BC92-FAA2BE3E7EC7}">
      <dgm:prSet/>
      <dgm:spPr/>
      <dgm:t>
        <a:bodyPr/>
        <a:lstStyle/>
        <a:p>
          <a:r>
            <a:rPr lang="en-GB" dirty="0"/>
            <a:t>Subjective leadership perceptions</a:t>
          </a:r>
          <a:endParaRPr lang="en-US" dirty="0"/>
        </a:p>
      </dgm:t>
    </dgm:pt>
    <dgm:pt modelId="{66D3BBF0-0540-4109-945C-87D9C5DAC1D8}" type="parTrans" cxnId="{875D9006-D027-41A1-A4A9-9B7270F89D15}">
      <dgm:prSet/>
      <dgm:spPr/>
      <dgm:t>
        <a:bodyPr/>
        <a:lstStyle/>
        <a:p>
          <a:endParaRPr lang="en-US"/>
        </a:p>
      </dgm:t>
    </dgm:pt>
    <dgm:pt modelId="{47F0E974-F762-4E4F-A90D-F780FA585FCB}" type="sibTrans" cxnId="{875D9006-D027-41A1-A4A9-9B7270F89D15}">
      <dgm:prSet/>
      <dgm:spPr/>
      <dgm:t>
        <a:bodyPr/>
        <a:lstStyle/>
        <a:p>
          <a:endParaRPr lang="en-US"/>
        </a:p>
      </dgm:t>
    </dgm:pt>
    <dgm:pt modelId="{4EB7649F-FFB6-46AB-A099-764CB5890752}" type="pres">
      <dgm:prSet presAssocID="{4D2F2A4B-E31C-4B13-856A-30B17C8EEB47}" presName="diagram" presStyleCnt="0">
        <dgm:presLayoutVars>
          <dgm:dir/>
          <dgm:resizeHandles val="exact"/>
        </dgm:presLayoutVars>
      </dgm:prSet>
      <dgm:spPr/>
    </dgm:pt>
    <dgm:pt modelId="{B4F390BD-8AA8-4FC7-877A-EEBE1F993AF6}" type="pres">
      <dgm:prSet presAssocID="{890CC832-4E66-4ED2-9BE2-48146692F1AD}" presName="node" presStyleLbl="node1" presStyleIdx="0" presStyleCnt="5">
        <dgm:presLayoutVars>
          <dgm:bulletEnabled val="1"/>
        </dgm:presLayoutVars>
      </dgm:prSet>
      <dgm:spPr/>
    </dgm:pt>
    <dgm:pt modelId="{3E0EC50F-4402-40AB-B502-DA0A1A2199A7}" type="pres">
      <dgm:prSet presAssocID="{678E9AF4-D48A-4816-9659-0374AC832567}" presName="sibTrans" presStyleCnt="0"/>
      <dgm:spPr/>
    </dgm:pt>
    <dgm:pt modelId="{44F91B7B-47BB-4D0E-AD4C-DF03B47DDF4B}" type="pres">
      <dgm:prSet presAssocID="{AA7EEE5D-FEC5-4E75-9CE2-94F1454511F5}" presName="node" presStyleLbl="node1" presStyleIdx="1" presStyleCnt="5">
        <dgm:presLayoutVars>
          <dgm:bulletEnabled val="1"/>
        </dgm:presLayoutVars>
      </dgm:prSet>
      <dgm:spPr/>
    </dgm:pt>
    <dgm:pt modelId="{D4DEBC60-8452-4E48-8807-60F99C018D7B}" type="pres">
      <dgm:prSet presAssocID="{0BEFD0A9-E6F8-42A1-AA52-F92BCB0B9F89}" presName="sibTrans" presStyleCnt="0"/>
      <dgm:spPr/>
    </dgm:pt>
    <dgm:pt modelId="{B67945EA-BF89-4BB1-A537-5973C0B8749E}" type="pres">
      <dgm:prSet presAssocID="{16B3CF30-8D74-49F0-8411-A7C0890B4017}" presName="node" presStyleLbl="node1" presStyleIdx="2" presStyleCnt="5">
        <dgm:presLayoutVars>
          <dgm:bulletEnabled val="1"/>
        </dgm:presLayoutVars>
      </dgm:prSet>
      <dgm:spPr/>
    </dgm:pt>
    <dgm:pt modelId="{1C66949F-E5C3-449E-9FA1-D5C96C34BFB4}" type="pres">
      <dgm:prSet presAssocID="{E13A770A-F076-4A44-86DB-49ADEE2E1510}" presName="sibTrans" presStyleCnt="0"/>
      <dgm:spPr/>
    </dgm:pt>
    <dgm:pt modelId="{3A1D31EE-7D39-4C56-A475-DE706FE6F812}" type="pres">
      <dgm:prSet presAssocID="{93CA9B08-48C0-4846-9408-103C293A4117}" presName="node" presStyleLbl="node1" presStyleIdx="3" presStyleCnt="5">
        <dgm:presLayoutVars>
          <dgm:bulletEnabled val="1"/>
        </dgm:presLayoutVars>
      </dgm:prSet>
      <dgm:spPr/>
    </dgm:pt>
    <dgm:pt modelId="{9EE4443E-C717-4C28-9795-8E6A3F080D86}" type="pres">
      <dgm:prSet presAssocID="{D6687032-13F0-42D0-8B5F-37A0F194B05B}" presName="sibTrans" presStyleCnt="0"/>
      <dgm:spPr/>
    </dgm:pt>
    <dgm:pt modelId="{421E9D67-6926-4AC6-8931-03EB85998379}" type="pres">
      <dgm:prSet presAssocID="{6F3A5F7D-0E7F-4B36-BC92-FAA2BE3E7EC7}" presName="node" presStyleLbl="node1" presStyleIdx="4" presStyleCnt="5">
        <dgm:presLayoutVars>
          <dgm:bulletEnabled val="1"/>
        </dgm:presLayoutVars>
      </dgm:prSet>
      <dgm:spPr/>
    </dgm:pt>
  </dgm:ptLst>
  <dgm:cxnLst>
    <dgm:cxn modelId="{875D9006-D027-41A1-A4A9-9B7270F89D15}" srcId="{4D2F2A4B-E31C-4B13-856A-30B17C8EEB47}" destId="{6F3A5F7D-0E7F-4B36-BC92-FAA2BE3E7EC7}" srcOrd="4" destOrd="0" parTransId="{66D3BBF0-0540-4109-945C-87D9C5DAC1D8}" sibTransId="{47F0E974-F762-4E4F-A90D-F780FA585FCB}"/>
    <dgm:cxn modelId="{FE2F5C66-EA40-4B6E-8370-9AB2386AA44D}" type="presOf" srcId="{93CA9B08-48C0-4846-9408-103C293A4117}" destId="{3A1D31EE-7D39-4C56-A475-DE706FE6F812}" srcOrd="0" destOrd="0" presId="urn:microsoft.com/office/officeart/2005/8/layout/default"/>
    <dgm:cxn modelId="{9B8EC26F-7C3B-4FAD-A9E3-B6F9AC148FFB}" srcId="{4D2F2A4B-E31C-4B13-856A-30B17C8EEB47}" destId="{93CA9B08-48C0-4846-9408-103C293A4117}" srcOrd="3" destOrd="0" parTransId="{9A53AD59-A372-4C32-8FD8-55BC9AB77260}" sibTransId="{D6687032-13F0-42D0-8B5F-37A0F194B05B}"/>
    <dgm:cxn modelId="{C079B657-E861-40E6-B69D-BD526309D5AC}" type="presOf" srcId="{4D2F2A4B-E31C-4B13-856A-30B17C8EEB47}" destId="{4EB7649F-FFB6-46AB-A099-764CB5890752}" srcOrd="0" destOrd="0" presId="urn:microsoft.com/office/officeart/2005/8/layout/default"/>
    <dgm:cxn modelId="{1134D181-0A77-4B3B-948A-4485C7B26DB0}" type="presOf" srcId="{6F3A5F7D-0E7F-4B36-BC92-FAA2BE3E7EC7}" destId="{421E9D67-6926-4AC6-8931-03EB85998379}" srcOrd="0" destOrd="0" presId="urn:microsoft.com/office/officeart/2005/8/layout/default"/>
    <dgm:cxn modelId="{85612D94-8997-4D52-BE31-9EB658F990B2}" type="presOf" srcId="{890CC832-4E66-4ED2-9BE2-48146692F1AD}" destId="{B4F390BD-8AA8-4FC7-877A-EEBE1F993AF6}" srcOrd="0" destOrd="0" presId="urn:microsoft.com/office/officeart/2005/8/layout/default"/>
    <dgm:cxn modelId="{AA31EC97-E707-4F31-8A9D-0BA43684084F}" type="presOf" srcId="{16B3CF30-8D74-49F0-8411-A7C0890B4017}" destId="{B67945EA-BF89-4BB1-A537-5973C0B8749E}" srcOrd="0" destOrd="0" presId="urn:microsoft.com/office/officeart/2005/8/layout/default"/>
    <dgm:cxn modelId="{B2B11C99-195D-495C-B898-2824FA247A98}" srcId="{4D2F2A4B-E31C-4B13-856A-30B17C8EEB47}" destId="{16B3CF30-8D74-49F0-8411-A7C0890B4017}" srcOrd="2" destOrd="0" parTransId="{61DCE02C-0A2C-4B1F-AE52-56D773898701}" sibTransId="{E13A770A-F076-4A44-86DB-49ADEE2E1510}"/>
    <dgm:cxn modelId="{0F3028B5-A3EE-4170-A05C-FE576D6B7121}" srcId="{4D2F2A4B-E31C-4B13-856A-30B17C8EEB47}" destId="{AA7EEE5D-FEC5-4E75-9CE2-94F1454511F5}" srcOrd="1" destOrd="0" parTransId="{41675E59-CEAE-4A98-91C3-C3ED24C0E10A}" sibTransId="{0BEFD0A9-E6F8-42A1-AA52-F92BCB0B9F89}"/>
    <dgm:cxn modelId="{84185AD6-D16B-4E60-A8FF-B3D694872884}" srcId="{4D2F2A4B-E31C-4B13-856A-30B17C8EEB47}" destId="{890CC832-4E66-4ED2-9BE2-48146692F1AD}" srcOrd="0" destOrd="0" parTransId="{C0BBB91E-1CCD-494E-875C-7EB922C23716}" sibTransId="{678E9AF4-D48A-4816-9659-0374AC832567}"/>
    <dgm:cxn modelId="{EB3F9CFF-719C-4CD4-B988-FE7CAB95FF5E}" type="presOf" srcId="{AA7EEE5D-FEC5-4E75-9CE2-94F1454511F5}" destId="{44F91B7B-47BB-4D0E-AD4C-DF03B47DDF4B}" srcOrd="0" destOrd="0" presId="urn:microsoft.com/office/officeart/2005/8/layout/default"/>
    <dgm:cxn modelId="{2F4F6105-D831-4AFD-9C13-2B998AB3A749}" type="presParOf" srcId="{4EB7649F-FFB6-46AB-A099-764CB5890752}" destId="{B4F390BD-8AA8-4FC7-877A-EEBE1F993AF6}" srcOrd="0" destOrd="0" presId="urn:microsoft.com/office/officeart/2005/8/layout/default"/>
    <dgm:cxn modelId="{3459E9F3-D61D-4550-B7E3-87E54BBFC9B9}" type="presParOf" srcId="{4EB7649F-FFB6-46AB-A099-764CB5890752}" destId="{3E0EC50F-4402-40AB-B502-DA0A1A2199A7}" srcOrd="1" destOrd="0" presId="urn:microsoft.com/office/officeart/2005/8/layout/default"/>
    <dgm:cxn modelId="{3FE8E8C8-9174-44E2-9D8F-43EDBB4DD32E}" type="presParOf" srcId="{4EB7649F-FFB6-46AB-A099-764CB5890752}" destId="{44F91B7B-47BB-4D0E-AD4C-DF03B47DDF4B}" srcOrd="2" destOrd="0" presId="urn:microsoft.com/office/officeart/2005/8/layout/default"/>
    <dgm:cxn modelId="{BB6A09C5-45D9-4D50-A9C4-8E7A0B524F16}" type="presParOf" srcId="{4EB7649F-FFB6-46AB-A099-764CB5890752}" destId="{D4DEBC60-8452-4E48-8807-60F99C018D7B}" srcOrd="3" destOrd="0" presId="urn:microsoft.com/office/officeart/2005/8/layout/default"/>
    <dgm:cxn modelId="{9394D6AD-FDCD-405F-AFCB-696853153813}" type="presParOf" srcId="{4EB7649F-FFB6-46AB-A099-764CB5890752}" destId="{B67945EA-BF89-4BB1-A537-5973C0B8749E}" srcOrd="4" destOrd="0" presId="urn:microsoft.com/office/officeart/2005/8/layout/default"/>
    <dgm:cxn modelId="{FEB9D630-C326-48F0-AC62-0D37C8457095}" type="presParOf" srcId="{4EB7649F-FFB6-46AB-A099-764CB5890752}" destId="{1C66949F-E5C3-449E-9FA1-D5C96C34BFB4}" srcOrd="5" destOrd="0" presId="urn:microsoft.com/office/officeart/2005/8/layout/default"/>
    <dgm:cxn modelId="{3ABF7309-2B95-4995-89C4-3A9DECF1055E}" type="presParOf" srcId="{4EB7649F-FFB6-46AB-A099-764CB5890752}" destId="{3A1D31EE-7D39-4C56-A475-DE706FE6F812}" srcOrd="6" destOrd="0" presId="urn:microsoft.com/office/officeart/2005/8/layout/default"/>
    <dgm:cxn modelId="{813744D2-E957-4D7A-A57E-571C21F41B34}" type="presParOf" srcId="{4EB7649F-FFB6-46AB-A099-764CB5890752}" destId="{9EE4443E-C717-4C28-9795-8E6A3F080D86}" srcOrd="7" destOrd="0" presId="urn:microsoft.com/office/officeart/2005/8/layout/default"/>
    <dgm:cxn modelId="{9D813CE4-6E4A-47F0-B3E0-6A383C4A0B7F}" type="presParOf" srcId="{4EB7649F-FFB6-46AB-A099-764CB5890752}" destId="{421E9D67-6926-4AC6-8931-03EB85998379}"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17FECD5-59EB-4B17-B051-FF26985918C3}"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B570DF79-56FB-49E8-A498-B6FB1BE9A50C}">
      <dgm:prSet/>
      <dgm:spPr/>
      <dgm:t>
        <a:bodyPr/>
        <a:lstStyle/>
        <a:p>
          <a:pPr rtl="0"/>
          <a:r>
            <a:rPr lang="en-GB" b="1"/>
            <a:t>Quantitative analysis</a:t>
          </a:r>
          <a:r>
            <a:rPr lang="en-GB"/>
            <a:t> analysing numbers to find patterns </a:t>
          </a:r>
          <a:r>
            <a:rPr lang="en-GB" sz="1200">
              <a:latin typeface="Times New Roman"/>
              <a:cs typeface="Times New Roman"/>
            </a:rPr>
            <a:t>)(Sardana et al., 2023)</a:t>
          </a:r>
          <a:endParaRPr lang="en-US" sz="1200">
            <a:latin typeface="Times New Roman"/>
            <a:cs typeface="Times New Roman"/>
          </a:endParaRPr>
        </a:p>
      </dgm:t>
    </dgm:pt>
    <dgm:pt modelId="{42F26349-A6D2-45D8-B9A1-5DCB1A5B9472}" type="parTrans" cxnId="{2DD44E2F-2A4F-4F6D-BF26-B7B5A77D0E22}">
      <dgm:prSet/>
      <dgm:spPr/>
      <dgm:t>
        <a:bodyPr/>
        <a:lstStyle/>
        <a:p>
          <a:endParaRPr lang="en-US"/>
        </a:p>
      </dgm:t>
    </dgm:pt>
    <dgm:pt modelId="{6273E1B8-332C-48F2-A7AD-9A54CEE3004A}" type="sibTrans" cxnId="{2DD44E2F-2A4F-4F6D-BF26-B7B5A77D0E22}">
      <dgm:prSet/>
      <dgm:spPr/>
      <dgm:t>
        <a:bodyPr/>
        <a:lstStyle/>
        <a:p>
          <a:endParaRPr lang="en-US"/>
        </a:p>
      </dgm:t>
    </dgm:pt>
    <dgm:pt modelId="{B60D9A47-C0F3-4AAC-B020-635602335A4E}">
      <dgm:prSet/>
      <dgm:spPr/>
      <dgm:t>
        <a:bodyPr/>
        <a:lstStyle/>
        <a:p>
          <a:pPr rtl="0"/>
          <a:r>
            <a:rPr lang="en-GB" b="1" dirty="0"/>
            <a:t>Frequencies</a:t>
          </a:r>
          <a:r>
            <a:rPr lang="en-GB" dirty="0"/>
            <a:t> how many people chose each option</a:t>
          </a:r>
          <a:r>
            <a:rPr lang="en-GB" dirty="0">
              <a:latin typeface="Aptos Display" panose="020F0302020204030204"/>
            </a:rPr>
            <a:t> </a:t>
          </a:r>
          <a:r>
            <a:rPr lang="en-GB" dirty="0"/>
            <a:t>Braun, V. and Clarke, V. (2006)</a:t>
          </a:r>
          <a:endParaRPr lang="en-US" dirty="0"/>
        </a:p>
      </dgm:t>
    </dgm:pt>
    <dgm:pt modelId="{07F12909-4901-46CC-BEF0-1187FCA1CBEA}" type="parTrans" cxnId="{B5DB21C8-8975-46EE-AA89-BF3203CE43D1}">
      <dgm:prSet/>
      <dgm:spPr/>
      <dgm:t>
        <a:bodyPr/>
        <a:lstStyle/>
        <a:p>
          <a:endParaRPr lang="en-US"/>
        </a:p>
      </dgm:t>
    </dgm:pt>
    <dgm:pt modelId="{F04EF23B-FF57-49F0-AE0F-91EA16576832}" type="sibTrans" cxnId="{B5DB21C8-8975-46EE-AA89-BF3203CE43D1}">
      <dgm:prSet/>
      <dgm:spPr/>
      <dgm:t>
        <a:bodyPr/>
        <a:lstStyle/>
        <a:p>
          <a:endParaRPr lang="en-US"/>
        </a:p>
      </dgm:t>
    </dgm:pt>
    <dgm:pt modelId="{91C7513B-32BA-4501-B644-D947EB9C9DFE}">
      <dgm:prSet/>
      <dgm:spPr/>
      <dgm:t>
        <a:bodyPr/>
        <a:lstStyle/>
        <a:p>
          <a:pPr rtl="0"/>
          <a:r>
            <a:rPr lang="en-GB" b="1"/>
            <a:t>Percentages</a:t>
          </a:r>
          <a:r>
            <a:rPr lang="en-GB"/>
            <a:t> proportion of responses</a:t>
          </a:r>
          <a:r>
            <a:rPr lang="en-GB">
              <a:latin typeface="Aptos Display" panose="020F0302020204030204"/>
            </a:rPr>
            <a:t> </a:t>
          </a:r>
          <a:r>
            <a:rPr lang="en-GB" sz="1200">
              <a:latin typeface="Times New Roman"/>
              <a:cs typeface="Times New Roman"/>
            </a:rPr>
            <a:t>(Alan David Kaye and Urman, 2023)</a:t>
          </a:r>
          <a:endParaRPr lang="en-US"/>
        </a:p>
      </dgm:t>
    </dgm:pt>
    <dgm:pt modelId="{6B02756E-16D5-48EA-9011-ABFBC648CD18}" type="parTrans" cxnId="{AD30B3B0-E147-4995-B679-CC1C59C736E8}">
      <dgm:prSet/>
      <dgm:spPr/>
      <dgm:t>
        <a:bodyPr/>
        <a:lstStyle/>
        <a:p>
          <a:endParaRPr lang="en-US"/>
        </a:p>
      </dgm:t>
    </dgm:pt>
    <dgm:pt modelId="{BEB23841-545A-4999-A73C-1A9AF2A77704}" type="sibTrans" cxnId="{AD30B3B0-E147-4995-B679-CC1C59C736E8}">
      <dgm:prSet/>
      <dgm:spPr/>
      <dgm:t>
        <a:bodyPr/>
        <a:lstStyle/>
        <a:p>
          <a:endParaRPr lang="en-US"/>
        </a:p>
      </dgm:t>
    </dgm:pt>
    <dgm:pt modelId="{7B549DCC-B353-4489-A80C-55A833407137}">
      <dgm:prSet/>
      <dgm:spPr/>
      <dgm:t>
        <a:bodyPr/>
        <a:lstStyle/>
        <a:p>
          <a:pPr rtl="0"/>
          <a:r>
            <a:rPr lang="en-GB" b="1" dirty="0"/>
            <a:t>Mean scores</a:t>
          </a:r>
          <a:r>
            <a:rPr lang="en-GB" dirty="0"/>
            <a:t>  average leadership ratings</a:t>
          </a:r>
          <a:r>
            <a:rPr lang="en-GB" dirty="0">
              <a:latin typeface="Aptos Display" panose="020F0302020204030204"/>
            </a:rPr>
            <a:t> </a:t>
          </a:r>
          <a:r>
            <a:rPr lang="en-GB" sz="1200" dirty="0">
              <a:latin typeface="Times New Roman"/>
              <a:cs typeface="Times New Roman"/>
            </a:rPr>
            <a:t>(Bono, Hooper and Yoon, 2012). </a:t>
          </a:r>
          <a:endParaRPr lang="en-US" dirty="0"/>
        </a:p>
      </dgm:t>
    </dgm:pt>
    <dgm:pt modelId="{B66258F2-BF9B-4054-97E4-674028621D5C}" type="parTrans" cxnId="{9B7C7294-D74E-4543-A918-EA9D581FE20C}">
      <dgm:prSet/>
      <dgm:spPr/>
      <dgm:t>
        <a:bodyPr/>
        <a:lstStyle/>
        <a:p>
          <a:endParaRPr lang="en-US"/>
        </a:p>
      </dgm:t>
    </dgm:pt>
    <dgm:pt modelId="{12955193-3EB6-4F57-8ADA-CC72D8505E4C}" type="sibTrans" cxnId="{9B7C7294-D74E-4543-A918-EA9D581FE20C}">
      <dgm:prSet/>
      <dgm:spPr/>
      <dgm:t>
        <a:bodyPr/>
        <a:lstStyle/>
        <a:p>
          <a:endParaRPr lang="en-US"/>
        </a:p>
      </dgm:t>
    </dgm:pt>
    <dgm:pt modelId="{86F397DF-307C-45E6-A9A9-701CCB0CAF3E}">
      <dgm:prSet/>
      <dgm:spPr/>
      <dgm:t>
        <a:bodyPr/>
        <a:lstStyle/>
        <a:p>
          <a:r>
            <a:rPr lang="en-GB" b="1"/>
            <a:t>Qualitative analysis</a:t>
          </a:r>
          <a:r>
            <a:rPr lang="en-GB"/>
            <a:t>  analysing written responses (Creswell and Inoue, 2024)</a:t>
          </a:r>
          <a:endParaRPr lang="en-US"/>
        </a:p>
      </dgm:t>
    </dgm:pt>
    <dgm:pt modelId="{04CD0819-6C5A-49BF-90E1-6974C36977A5}" type="parTrans" cxnId="{C5E74C40-ADA2-43DD-824C-D13A603A46A3}">
      <dgm:prSet/>
      <dgm:spPr/>
      <dgm:t>
        <a:bodyPr/>
        <a:lstStyle/>
        <a:p>
          <a:endParaRPr lang="en-US"/>
        </a:p>
      </dgm:t>
    </dgm:pt>
    <dgm:pt modelId="{15FAE50E-4426-462B-A37D-52A03C0C8A7D}" type="sibTrans" cxnId="{C5E74C40-ADA2-43DD-824C-D13A603A46A3}">
      <dgm:prSet/>
      <dgm:spPr/>
      <dgm:t>
        <a:bodyPr/>
        <a:lstStyle/>
        <a:p>
          <a:endParaRPr lang="en-US"/>
        </a:p>
      </dgm:t>
    </dgm:pt>
    <dgm:pt modelId="{51BDAF34-3E93-4111-A195-67C1E83F69DA}" type="pres">
      <dgm:prSet presAssocID="{B17FECD5-59EB-4B17-B051-FF26985918C3}" presName="linear" presStyleCnt="0">
        <dgm:presLayoutVars>
          <dgm:animLvl val="lvl"/>
          <dgm:resizeHandles val="exact"/>
        </dgm:presLayoutVars>
      </dgm:prSet>
      <dgm:spPr/>
    </dgm:pt>
    <dgm:pt modelId="{287BB4CC-2666-4A74-80DD-55F6F86A8C86}" type="pres">
      <dgm:prSet presAssocID="{B570DF79-56FB-49E8-A498-B6FB1BE9A50C}" presName="parentText" presStyleLbl="node1" presStyleIdx="0" presStyleCnt="5">
        <dgm:presLayoutVars>
          <dgm:chMax val="0"/>
          <dgm:bulletEnabled val="1"/>
        </dgm:presLayoutVars>
      </dgm:prSet>
      <dgm:spPr/>
    </dgm:pt>
    <dgm:pt modelId="{5578E8B1-C9E2-4E8F-8324-E64045E5EC43}" type="pres">
      <dgm:prSet presAssocID="{6273E1B8-332C-48F2-A7AD-9A54CEE3004A}" presName="spacer" presStyleCnt="0"/>
      <dgm:spPr/>
    </dgm:pt>
    <dgm:pt modelId="{D4C84108-6924-43F8-99FF-351B41677526}" type="pres">
      <dgm:prSet presAssocID="{B60D9A47-C0F3-4AAC-B020-635602335A4E}" presName="parentText" presStyleLbl="node1" presStyleIdx="1" presStyleCnt="5">
        <dgm:presLayoutVars>
          <dgm:chMax val="0"/>
          <dgm:bulletEnabled val="1"/>
        </dgm:presLayoutVars>
      </dgm:prSet>
      <dgm:spPr/>
    </dgm:pt>
    <dgm:pt modelId="{6C99BB57-FE29-48CD-ADEF-A45D4923FC9C}" type="pres">
      <dgm:prSet presAssocID="{F04EF23B-FF57-49F0-AE0F-91EA16576832}" presName="spacer" presStyleCnt="0"/>
      <dgm:spPr/>
    </dgm:pt>
    <dgm:pt modelId="{51DD6181-35B4-46E3-87BF-54271AE346E4}" type="pres">
      <dgm:prSet presAssocID="{91C7513B-32BA-4501-B644-D947EB9C9DFE}" presName="parentText" presStyleLbl="node1" presStyleIdx="2" presStyleCnt="5">
        <dgm:presLayoutVars>
          <dgm:chMax val="0"/>
          <dgm:bulletEnabled val="1"/>
        </dgm:presLayoutVars>
      </dgm:prSet>
      <dgm:spPr/>
    </dgm:pt>
    <dgm:pt modelId="{07AA207E-3033-42EA-830F-DE31A96AB4B4}" type="pres">
      <dgm:prSet presAssocID="{BEB23841-545A-4999-A73C-1A9AF2A77704}" presName="spacer" presStyleCnt="0"/>
      <dgm:spPr/>
    </dgm:pt>
    <dgm:pt modelId="{5BF5978B-9C96-4E80-9901-5A95E2771F02}" type="pres">
      <dgm:prSet presAssocID="{7B549DCC-B353-4489-A80C-55A833407137}" presName="parentText" presStyleLbl="node1" presStyleIdx="3" presStyleCnt="5">
        <dgm:presLayoutVars>
          <dgm:chMax val="0"/>
          <dgm:bulletEnabled val="1"/>
        </dgm:presLayoutVars>
      </dgm:prSet>
      <dgm:spPr/>
    </dgm:pt>
    <dgm:pt modelId="{25147C31-0E75-4449-8E2F-69E20CC0CD81}" type="pres">
      <dgm:prSet presAssocID="{12955193-3EB6-4F57-8ADA-CC72D8505E4C}" presName="spacer" presStyleCnt="0"/>
      <dgm:spPr/>
    </dgm:pt>
    <dgm:pt modelId="{452EC53B-6A61-4BE0-B94C-30446C9ED7A2}" type="pres">
      <dgm:prSet presAssocID="{86F397DF-307C-45E6-A9A9-701CCB0CAF3E}" presName="parentText" presStyleLbl="node1" presStyleIdx="4" presStyleCnt="5">
        <dgm:presLayoutVars>
          <dgm:chMax val="0"/>
          <dgm:bulletEnabled val="1"/>
        </dgm:presLayoutVars>
      </dgm:prSet>
      <dgm:spPr/>
    </dgm:pt>
  </dgm:ptLst>
  <dgm:cxnLst>
    <dgm:cxn modelId="{74D9BC22-9B7D-4FE9-BC24-EC98D5CE5577}" type="presOf" srcId="{86F397DF-307C-45E6-A9A9-701CCB0CAF3E}" destId="{452EC53B-6A61-4BE0-B94C-30446C9ED7A2}" srcOrd="0" destOrd="0" presId="urn:microsoft.com/office/officeart/2005/8/layout/vList2"/>
    <dgm:cxn modelId="{2DD44E2F-2A4F-4F6D-BF26-B7B5A77D0E22}" srcId="{B17FECD5-59EB-4B17-B051-FF26985918C3}" destId="{B570DF79-56FB-49E8-A498-B6FB1BE9A50C}" srcOrd="0" destOrd="0" parTransId="{42F26349-A6D2-45D8-B9A1-5DCB1A5B9472}" sibTransId="{6273E1B8-332C-48F2-A7AD-9A54CEE3004A}"/>
    <dgm:cxn modelId="{988E7137-A777-400F-BEAD-AF6D7CAC0473}" type="presOf" srcId="{B60D9A47-C0F3-4AAC-B020-635602335A4E}" destId="{D4C84108-6924-43F8-99FF-351B41677526}" srcOrd="0" destOrd="0" presId="urn:microsoft.com/office/officeart/2005/8/layout/vList2"/>
    <dgm:cxn modelId="{C5E74C40-ADA2-43DD-824C-D13A603A46A3}" srcId="{B17FECD5-59EB-4B17-B051-FF26985918C3}" destId="{86F397DF-307C-45E6-A9A9-701CCB0CAF3E}" srcOrd="4" destOrd="0" parTransId="{04CD0819-6C5A-49BF-90E1-6974C36977A5}" sibTransId="{15FAE50E-4426-462B-A37D-52A03C0C8A7D}"/>
    <dgm:cxn modelId="{59172462-2368-482B-96DC-02CC15F5137F}" type="presOf" srcId="{B570DF79-56FB-49E8-A498-B6FB1BE9A50C}" destId="{287BB4CC-2666-4A74-80DD-55F6F86A8C86}" srcOrd="0" destOrd="0" presId="urn:microsoft.com/office/officeart/2005/8/layout/vList2"/>
    <dgm:cxn modelId="{13EA634F-333F-454E-B536-D2DA481C134A}" type="presOf" srcId="{7B549DCC-B353-4489-A80C-55A833407137}" destId="{5BF5978B-9C96-4E80-9901-5A95E2771F02}" srcOrd="0" destOrd="0" presId="urn:microsoft.com/office/officeart/2005/8/layout/vList2"/>
    <dgm:cxn modelId="{2A0FF37B-98D8-4226-8059-B2E9C3A0D121}" type="presOf" srcId="{B17FECD5-59EB-4B17-B051-FF26985918C3}" destId="{51BDAF34-3E93-4111-A195-67C1E83F69DA}" srcOrd="0" destOrd="0" presId="urn:microsoft.com/office/officeart/2005/8/layout/vList2"/>
    <dgm:cxn modelId="{9B7C7294-D74E-4543-A918-EA9D581FE20C}" srcId="{B17FECD5-59EB-4B17-B051-FF26985918C3}" destId="{7B549DCC-B353-4489-A80C-55A833407137}" srcOrd="3" destOrd="0" parTransId="{B66258F2-BF9B-4054-97E4-674028621D5C}" sibTransId="{12955193-3EB6-4F57-8ADA-CC72D8505E4C}"/>
    <dgm:cxn modelId="{AD30B3B0-E147-4995-B679-CC1C59C736E8}" srcId="{B17FECD5-59EB-4B17-B051-FF26985918C3}" destId="{91C7513B-32BA-4501-B644-D947EB9C9DFE}" srcOrd="2" destOrd="0" parTransId="{6B02756E-16D5-48EA-9011-ABFBC648CD18}" sibTransId="{BEB23841-545A-4999-A73C-1A9AF2A77704}"/>
    <dgm:cxn modelId="{B5DB21C8-8975-46EE-AA89-BF3203CE43D1}" srcId="{B17FECD5-59EB-4B17-B051-FF26985918C3}" destId="{B60D9A47-C0F3-4AAC-B020-635602335A4E}" srcOrd="1" destOrd="0" parTransId="{07F12909-4901-46CC-BEF0-1187FCA1CBEA}" sibTransId="{F04EF23B-FF57-49F0-AE0F-91EA16576832}"/>
    <dgm:cxn modelId="{BF98D2FF-C88D-41C0-977B-8FFA7B6BD24D}" type="presOf" srcId="{91C7513B-32BA-4501-B644-D947EB9C9DFE}" destId="{51DD6181-35B4-46E3-87BF-54271AE346E4}" srcOrd="0" destOrd="0" presId="urn:microsoft.com/office/officeart/2005/8/layout/vList2"/>
    <dgm:cxn modelId="{D936FF69-ED06-4487-926F-89E7922A2588}" type="presParOf" srcId="{51BDAF34-3E93-4111-A195-67C1E83F69DA}" destId="{287BB4CC-2666-4A74-80DD-55F6F86A8C86}" srcOrd="0" destOrd="0" presId="urn:microsoft.com/office/officeart/2005/8/layout/vList2"/>
    <dgm:cxn modelId="{DB8901C1-529F-4BB6-8E64-4BD72E8F9663}" type="presParOf" srcId="{51BDAF34-3E93-4111-A195-67C1E83F69DA}" destId="{5578E8B1-C9E2-4E8F-8324-E64045E5EC43}" srcOrd="1" destOrd="0" presId="urn:microsoft.com/office/officeart/2005/8/layout/vList2"/>
    <dgm:cxn modelId="{182325A8-9AB7-4E00-AABC-4CCA02EF7AAB}" type="presParOf" srcId="{51BDAF34-3E93-4111-A195-67C1E83F69DA}" destId="{D4C84108-6924-43F8-99FF-351B41677526}" srcOrd="2" destOrd="0" presId="urn:microsoft.com/office/officeart/2005/8/layout/vList2"/>
    <dgm:cxn modelId="{BBFFCDF3-331C-4087-ABF6-5CC2D8B49DA1}" type="presParOf" srcId="{51BDAF34-3E93-4111-A195-67C1E83F69DA}" destId="{6C99BB57-FE29-48CD-ADEF-A45D4923FC9C}" srcOrd="3" destOrd="0" presId="urn:microsoft.com/office/officeart/2005/8/layout/vList2"/>
    <dgm:cxn modelId="{92431B80-D48B-4055-AF5A-4A4877A8D5DD}" type="presParOf" srcId="{51BDAF34-3E93-4111-A195-67C1E83F69DA}" destId="{51DD6181-35B4-46E3-87BF-54271AE346E4}" srcOrd="4" destOrd="0" presId="urn:microsoft.com/office/officeart/2005/8/layout/vList2"/>
    <dgm:cxn modelId="{FF181A2A-2FDF-48BD-AB4A-D4728F188D4D}" type="presParOf" srcId="{51BDAF34-3E93-4111-A195-67C1E83F69DA}" destId="{07AA207E-3033-42EA-830F-DE31A96AB4B4}" srcOrd="5" destOrd="0" presId="urn:microsoft.com/office/officeart/2005/8/layout/vList2"/>
    <dgm:cxn modelId="{5FBA73EE-4B37-416F-B6F3-698379CF7AF8}" type="presParOf" srcId="{51BDAF34-3E93-4111-A195-67C1E83F69DA}" destId="{5BF5978B-9C96-4E80-9901-5A95E2771F02}" srcOrd="6" destOrd="0" presId="urn:microsoft.com/office/officeart/2005/8/layout/vList2"/>
    <dgm:cxn modelId="{C6A1DF59-AF8A-48A2-BB1F-376F1A27BA89}" type="presParOf" srcId="{51BDAF34-3E93-4111-A195-67C1E83F69DA}" destId="{25147C31-0E75-4449-8E2F-69E20CC0CD81}" srcOrd="7" destOrd="0" presId="urn:microsoft.com/office/officeart/2005/8/layout/vList2"/>
    <dgm:cxn modelId="{9C177280-9BE3-451D-B49B-773BE6678128}" type="presParOf" srcId="{51BDAF34-3E93-4111-A195-67C1E83F69DA}" destId="{452EC53B-6A61-4BE0-B94C-30446C9ED7A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A2F92B2-9106-4301-B36F-68EC8C53A613}"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F4DC128F-A74E-4E15-93A7-F27DBC453FCF}">
      <dgm:prSet/>
      <dgm:spPr/>
      <dgm:t>
        <a:bodyPr/>
        <a:lstStyle/>
        <a:p>
          <a:pPr rtl="0">
            <a:lnSpc>
              <a:spcPct val="100000"/>
            </a:lnSpc>
          </a:pPr>
          <a:r>
            <a:rPr lang="en-GB">
              <a:latin typeface="Aptos Display" panose="020F0302020204030204"/>
            </a:rPr>
            <a:t> </a:t>
          </a:r>
          <a:r>
            <a:rPr lang="en-GB"/>
            <a:t>Leadership equals influencing others to act</a:t>
          </a:r>
          <a:r>
            <a:rPr lang="en-GB">
              <a:latin typeface="Aptos Display" panose="020F0302020204030204"/>
            </a:rPr>
            <a:t> </a:t>
          </a:r>
          <a:r>
            <a:rPr lang="en-GB" sz="1200">
              <a:latin typeface="Times New Roman"/>
              <a:cs typeface="Times New Roman"/>
            </a:rPr>
            <a:t>(Tracy, 2023).</a:t>
          </a:r>
          <a:endParaRPr lang="en-US"/>
        </a:p>
      </dgm:t>
    </dgm:pt>
    <dgm:pt modelId="{AB63AB8F-EFE2-429D-8C61-BB27C4A8764B}" type="parTrans" cxnId="{DFB51615-A817-48ED-B32A-B8FF4E08F374}">
      <dgm:prSet/>
      <dgm:spPr/>
      <dgm:t>
        <a:bodyPr/>
        <a:lstStyle/>
        <a:p>
          <a:endParaRPr lang="en-US"/>
        </a:p>
      </dgm:t>
    </dgm:pt>
    <dgm:pt modelId="{ABA5AF3A-6790-44C7-9817-488385709B17}" type="sibTrans" cxnId="{DFB51615-A817-48ED-B32A-B8FF4E08F374}">
      <dgm:prSet/>
      <dgm:spPr/>
      <dgm:t>
        <a:bodyPr/>
        <a:lstStyle/>
        <a:p>
          <a:endParaRPr lang="en-US"/>
        </a:p>
      </dgm:t>
    </dgm:pt>
    <dgm:pt modelId="{537447D3-9323-412D-B755-223BD602428B}">
      <dgm:prSet/>
      <dgm:spPr/>
      <dgm:t>
        <a:bodyPr/>
        <a:lstStyle/>
        <a:p>
          <a:pPr rtl="0">
            <a:lnSpc>
              <a:spcPct val="100000"/>
            </a:lnSpc>
          </a:pPr>
          <a:r>
            <a:rPr lang="en-GB"/>
            <a:t>Leadership is neutral</a:t>
          </a:r>
          <a:r>
            <a:rPr lang="en-GB">
              <a:latin typeface="Aptos Display" panose="020F0302020204030204"/>
            </a:rPr>
            <a:t> </a:t>
          </a:r>
          <a:r>
            <a:rPr lang="en-GB" sz="1200">
              <a:latin typeface="Times New Roman"/>
              <a:cs typeface="Times New Roman"/>
            </a:rPr>
            <a:t>(Glauner, 2018).</a:t>
          </a:r>
          <a:endParaRPr lang="en-US"/>
        </a:p>
      </dgm:t>
    </dgm:pt>
    <dgm:pt modelId="{E5EF03B6-2411-457D-9354-856EAE96D9CF}" type="parTrans" cxnId="{7F338411-4AF7-4ACD-8EA7-9E6FCA1C8354}">
      <dgm:prSet/>
      <dgm:spPr/>
      <dgm:t>
        <a:bodyPr/>
        <a:lstStyle/>
        <a:p>
          <a:endParaRPr lang="en-US"/>
        </a:p>
      </dgm:t>
    </dgm:pt>
    <dgm:pt modelId="{FE5C84E0-F483-4320-8D42-7A001E0A396C}" type="sibTrans" cxnId="{7F338411-4AF7-4ACD-8EA7-9E6FCA1C8354}">
      <dgm:prSet/>
      <dgm:spPr/>
      <dgm:t>
        <a:bodyPr/>
        <a:lstStyle/>
        <a:p>
          <a:endParaRPr lang="en-US"/>
        </a:p>
      </dgm:t>
    </dgm:pt>
    <dgm:pt modelId="{2DA1FDB0-D502-4A0C-9E44-1B1DC34C1A8A}">
      <dgm:prSet/>
      <dgm:spPr/>
      <dgm:t>
        <a:bodyPr/>
        <a:lstStyle/>
        <a:p>
          <a:pPr>
            <a:lnSpc>
              <a:spcPct val="100000"/>
            </a:lnSpc>
          </a:pPr>
          <a:r>
            <a:rPr lang="en-GB"/>
            <a:t>Behaviour shaped by a leader’s leadership identity (Sanders, 2021)</a:t>
          </a:r>
          <a:endParaRPr lang="en-US"/>
        </a:p>
      </dgm:t>
    </dgm:pt>
    <dgm:pt modelId="{994E6041-3577-4211-9E8B-C37D99F2E3BA}" type="parTrans" cxnId="{F9AA12BF-49CA-4B3F-8367-73EF6740B23F}">
      <dgm:prSet/>
      <dgm:spPr/>
      <dgm:t>
        <a:bodyPr/>
        <a:lstStyle/>
        <a:p>
          <a:endParaRPr lang="en-US"/>
        </a:p>
      </dgm:t>
    </dgm:pt>
    <dgm:pt modelId="{DCC207A5-1CC3-4EA6-8996-28CEC1251F79}" type="sibTrans" cxnId="{F9AA12BF-49CA-4B3F-8367-73EF6740B23F}">
      <dgm:prSet/>
      <dgm:spPr/>
      <dgm:t>
        <a:bodyPr/>
        <a:lstStyle/>
        <a:p>
          <a:endParaRPr lang="en-US"/>
        </a:p>
      </dgm:t>
    </dgm:pt>
    <dgm:pt modelId="{134D0608-75A4-4C1C-AAD3-8CBA5477F49A}">
      <dgm:prSet phldrT="[Text]" phldr="0"/>
      <dgm:spPr/>
      <dgm:t>
        <a:bodyPr/>
        <a:lstStyle/>
        <a:p>
          <a:pPr rtl="0">
            <a:lnSpc>
              <a:spcPct val="100000"/>
            </a:lnSpc>
          </a:pPr>
          <a:r>
            <a:rPr lang="en-GB" sz="1200" dirty="0">
              <a:latin typeface="Times New Roman"/>
              <a:cs typeface="Times New Roman"/>
            </a:rPr>
            <a:t>Positive or negative impact depends on leader behaviour (Paloma Cantero-Gomez, 2019)</a:t>
          </a:r>
        </a:p>
      </dgm:t>
    </dgm:pt>
    <dgm:pt modelId="{B540EC53-90DE-4BC6-85C0-A32419E94EB1}" type="parTrans" cxnId="{EADA571B-A377-48CB-BE4F-2F759DE320D5}">
      <dgm:prSet/>
      <dgm:spPr/>
    </dgm:pt>
    <dgm:pt modelId="{50648BDD-EC34-44A6-BBA9-605A8E4B6404}" type="sibTrans" cxnId="{EADA571B-A377-48CB-BE4F-2F759DE320D5}">
      <dgm:prSet/>
      <dgm:spPr/>
    </dgm:pt>
    <dgm:pt modelId="{33721612-AEED-4C28-9620-3101269D7626}" type="pres">
      <dgm:prSet presAssocID="{CA2F92B2-9106-4301-B36F-68EC8C53A613}" presName="root" presStyleCnt="0">
        <dgm:presLayoutVars>
          <dgm:dir/>
          <dgm:resizeHandles val="exact"/>
        </dgm:presLayoutVars>
      </dgm:prSet>
      <dgm:spPr/>
    </dgm:pt>
    <dgm:pt modelId="{017335C3-D913-4EA7-AA0D-01FEEB40A934}" type="pres">
      <dgm:prSet presAssocID="{F4DC128F-A74E-4E15-93A7-F27DBC453FCF}" presName="compNode" presStyleCnt="0"/>
      <dgm:spPr/>
    </dgm:pt>
    <dgm:pt modelId="{B5269F90-44D1-41F3-9FAF-776A9D9C584C}" type="pres">
      <dgm:prSet presAssocID="{F4DC128F-A74E-4E15-93A7-F27DBC453FCF}"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Lecturer"/>
        </a:ext>
      </dgm:extLst>
    </dgm:pt>
    <dgm:pt modelId="{6B59EF49-668F-472A-ACA2-6ACA07AF9895}" type="pres">
      <dgm:prSet presAssocID="{F4DC128F-A74E-4E15-93A7-F27DBC453FCF}" presName="spaceRect" presStyleCnt="0"/>
      <dgm:spPr/>
    </dgm:pt>
    <dgm:pt modelId="{76AAAE77-498F-4B74-A0B7-3F6064824C29}" type="pres">
      <dgm:prSet presAssocID="{F4DC128F-A74E-4E15-93A7-F27DBC453FCF}" presName="textRect" presStyleLbl="revTx" presStyleIdx="0" presStyleCnt="4">
        <dgm:presLayoutVars>
          <dgm:chMax val="1"/>
          <dgm:chPref val="1"/>
        </dgm:presLayoutVars>
      </dgm:prSet>
      <dgm:spPr/>
    </dgm:pt>
    <dgm:pt modelId="{ECBE48A3-402F-484D-B606-C28551D418E1}" type="pres">
      <dgm:prSet presAssocID="{ABA5AF3A-6790-44C7-9817-488385709B17}" presName="sibTrans" presStyleCnt="0"/>
      <dgm:spPr/>
    </dgm:pt>
    <dgm:pt modelId="{5184C2A5-A591-47CC-AC96-9CEC29D4ED10}" type="pres">
      <dgm:prSet presAssocID="{537447D3-9323-412D-B755-223BD602428B}" presName="compNode" presStyleCnt="0"/>
      <dgm:spPr/>
    </dgm:pt>
    <dgm:pt modelId="{8BB50E4E-1749-430D-8266-09E8FEE14D78}" type="pres">
      <dgm:prSet presAssocID="{537447D3-9323-412D-B755-223BD602428B}"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D5E63178-CDA9-46B2-87B2-F50DBD2DEC9C}" type="pres">
      <dgm:prSet presAssocID="{537447D3-9323-412D-B755-223BD602428B}" presName="spaceRect" presStyleCnt="0"/>
      <dgm:spPr/>
    </dgm:pt>
    <dgm:pt modelId="{011FDD62-937C-448C-81E4-498CA26EFBDD}" type="pres">
      <dgm:prSet presAssocID="{537447D3-9323-412D-B755-223BD602428B}" presName="textRect" presStyleLbl="revTx" presStyleIdx="1" presStyleCnt="4">
        <dgm:presLayoutVars>
          <dgm:chMax val="1"/>
          <dgm:chPref val="1"/>
        </dgm:presLayoutVars>
      </dgm:prSet>
      <dgm:spPr/>
    </dgm:pt>
    <dgm:pt modelId="{3C948AFF-2026-4138-8812-3A356AD59142}" type="pres">
      <dgm:prSet presAssocID="{FE5C84E0-F483-4320-8D42-7A001E0A396C}" presName="sibTrans" presStyleCnt="0"/>
      <dgm:spPr/>
    </dgm:pt>
    <dgm:pt modelId="{69B903C7-B2FE-46E9-9E40-FCA2D03B8A98}" type="pres">
      <dgm:prSet presAssocID="{134D0608-75A4-4C1C-AAD3-8CBA5477F49A}" presName="compNode" presStyleCnt="0"/>
      <dgm:spPr/>
    </dgm:pt>
    <dgm:pt modelId="{23F4DDB8-26D2-4C99-AE85-C4D6F20D2D8A}" type="pres">
      <dgm:prSet presAssocID="{134D0608-75A4-4C1C-AAD3-8CBA5477F49A}" presName="iconRect" presStyleLbl="node1" presStyleIdx="2" presStyleCnt="4"/>
      <dgm:spPr/>
    </dgm:pt>
    <dgm:pt modelId="{35A57568-8E4A-418D-98A2-1D81FAB2C7F6}" type="pres">
      <dgm:prSet presAssocID="{134D0608-75A4-4C1C-AAD3-8CBA5477F49A}" presName="spaceRect" presStyleCnt="0"/>
      <dgm:spPr/>
    </dgm:pt>
    <dgm:pt modelId="{6F0364F2-89BB-42CC-AB44-D5B9B62DA036}" type="pres">
      <dgm:prSet presAssocID="{134D0608-75A4-4C1C-AAD3-8CBA5477F49A}" presName="textRect" presStyleLbl="revTx" presStyleIdx="2" presStyleCnt="4">
        <dgm:presLayoutVars>
          <dgm:chMax val="1"/>
          <dgm:chPref val="1"/>
        </dgm:presLayoutVars>
      </dgm:prSet>
      <dgm:spPr/>
    </dgm:pt>
    <dgm:pt modelId="{555B2CFE-010E-4022-B1BA-B26C43C5AB5B}" type="pres">
      <dgm:prSet presAssocID="{50648BDD-EC34-44A6-BBA9-605A8E4B6404}" presName="sibTrans" presStyleCnt="0"/>
      <dgm:spPr/>
    </dgm:pt>
    <dgm:pt modelId="{C3A6697A-D755-41A5-B4E3-D99F5C8D00DA}" type="pres">
      <dgm:prSet presAssocID="{2DA1FDB0-D502-4A0C-9E44-1B1DC34C1A8A}" presName="compNode" presStyleCnt="0"/>
      <dgm:spPr/>
    </dgm:pt>
    <dgm:pt modelId="{F713458B-7FD7-4A4A-854A-9C5FBDCD3B11}" type="pres">
      <dgm:prSet presAssocID="{2DA1FDB0-D502-4A0C-9E44-1B1DC34C1A8A}"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roup of People"/>
        </a:ext>
      </dgm:extLst>
    </dgm:pt>
    <dgm:pt modelId="{B80D3F64-EB49-4D8E-BCA6-12EC912FCC3B}" type="pres">
      <dgm:prSet presAssocID="{2DA1FDB0-D502-4A0C-9E44-1B1DC34C1A8A}" presName="spaceRect" presStyleCnt="0"/>
      <dgm:spPr/>
    </dgm:pt>
    <dgm:pt modelId="{80C8CCDE-0A22-44DA-8B81-D8DDD55E56EF}" type="pres">
      <dgm:prSet presAssocID="{2DA1FDB0-D502-4A0C-9E44-1B1DC34C1A8A}" presName="textRect" presStyleLbl="revTx" presStyleIdx="3" presStyleCnt="4">
        <dgm:presLayoutVars>
          <dgm:chMax val="1"/>
          <dgm:chPref val="1"/>
        </dgm:presLayoutVars>
      </dgm:prSet>
      <dgm:spPr/>
    </dgm:pt>
  </dgm:ptLst>
  <dgm:cxnLst>
    <dgm:cxn modelId="{7F338411-4AF7-4ACD-8EA7-9E6FCA1C8354}" srcId="{CA2F92B2-9106-4301-B36F-68EC8C53A613}" destId="{537447D3-9323-412D-B755-223BD602428B}" srcOrd="1" destOrd="0" parTransId="{E5EF03B6-2411-457D-9354-856EAE96D9CF}" sibTransId="{FE5C84E0-F483-4320-8D42-7A001E0A396C}"/>
    <dgm:cxn modelId="{DFB51615-A817-48ED-B32A-B8FF4E08F374}" srcId="{CA2F92B2-9106-4301-B36F-68EC8C53A613}" destId="{F4DC128F-A74E-4E15-93A7-F27DBC453FCF}" srcOrd="0" destOrd="0" parTransId="{AB63AB8F-EFE2-429D-8C61-BB27C4A8764B}" sibTransId="{ABA5AF3A-6790-44C7-9817-488385709B17}"/>
    <dgm:cxn modelId="{EADA571B-A377-48CB-BE4F-2F759DE320D5}" srcId="{CA2F92B2-9106-4301-B36F-68EC8C53A613}" destId="{134D0608-75A4-4C1C-AAD3-8CBA5477F49A}" srcOrd="2" destOrd="0" parTransId="{B540EC53-90DE-4BC6-85C0-A32419E94EB1}" sibTransId="{50648BDD-EC34-44A6-BBA9-605A8E4B6404}"/>
    <dgm:cxn modelId="{4A19256D-4AE4-46BD-B5DE-FF0C239C892D}" type="presOf" srcId="{134D0608-75A4-4C1C-AAD3-8CBA5477F49A}" destId="{6F0364F2-89BB-42CC-AB44-D5B9B62DA036}" srcOrd="0" destOrd="0" presId="urn:microsoft.com/office/officeart/2018/2/layout/IconLabelList"/>
    <dgm:cxn modelId="{2A882059-7F2E-43CD-8E62-E599E5587676}" type="presOf" srcId="{537447D3-9323-412D-B755-223BD602428B}" destId="{011FDD62-937C-448C-81E4-498CA26EFBDD}" srcOrd="0" destOrd="0" presId="urn:microsoft.com/office/officeart/2018/2/layout/IconLabelList"/>
    <dgm:cxn modelId="{63A7E498-82A6-4B11-8F3A-4EA8820F4D13}" type="presOf" srcId="{CA2F92B2-9106-4301-B36F-68EC8C53A613}" destId="{33721612-AEED-4C28-9620-3101269D7626}" srcOrd="0" destOrd="0" presId="urn:microsoft.com/office/officeart/2018/2/layout/IconLabelList"/>
    <dgm:cxn modelId="{F9AA12BF-49CA-4B3F-8367-73EF6740B23F}" srcId="{CA2F92B2-9106-4301-B36F-68EC8C53A613}" destId="{2DA1FDB0-D502-4A0C-9E44-1B1DC34C1A8A}" srcOrd="3" destOrd="0" parTransId="{994E6041-3577-4211-9E8B-C37D99F2E3BA}" sibTransId="{DCC207A5-1CC3-4EA6-8996-28CEC1251F79}"/>
    <dgm:cxn modelId="{444261DE-9FAD-467C-92AE-44D7B006B9CB}" type="presOf" srcId="{F4DC128F-A74E-4E15-93A7-F27DBC453FCF}" destId="{76AAAE77-498F-4B74-A0B7-3F6064824C29}" srcOrd="0" destOrd="0" presId="urn:microsoft.com/office/officeart/2018/2/layout/IconLabelList"/>
    <dgm:cxn modelId="{A56436E0-F1A8-47D3-B857-BE0BE269C450}" type="presOf" srcId="{2DA1FDB0-D502-4A0C-9E44-1B1DC34C1A8A}" destId="{80C8CCDE-0A22-44DA-8B81-D8DDD55E56EF}" srcOrd="0" destOrd="0" presId="urn:microsoft.com/office/officeart/2018/2/layout/IconLabelList"/>
    <dgm:cxn modelId="{2A2BD401-FF65-4DD4-B7AF-105263B49804}" type="presParOf" srcId="{33721612-AEED-4C28-9620-3101269D7626}" destId="{017335C3-D913-4EA7-AA0D-01FEEB40A934}" srcOrd="0" destOrd="0" presId="urn:microsoft.com/office/officeart/2018/2/layout/IconLabelList"/>
    <dgm:cxn modelId="{41E428D6-54E8-4FD9-AC76-FCE8E786E1B8}" type="presParOf" srcId="{017335C3-D913-4EA7-AA0D-01FEEB40A934}" destId="{B5269F90-44D1-41F3-9FAF-776A9D9C584C}" srcOrd="0" destOrd="0" presId="urn:microsoft.com/office/officeart/2018/2/layout/IconLabelList"/>
    <dgm:cxn modelId="{6D534438-04A1-4061-A961-80FED1609AFC}" type="presParOf" srcId="{017335C3-D913-4EA7-AA0D-01FEEB40A934}" destId="{6B59EF49-668F-472A-ACA2-6ACA07AF9895}" srcOrd="1" destOrd="0" presId="urn:microsoft.com/office/officeart/2018/2/layout/IconLabelList"/>
    <dgm:cxn modelId="{7ED092D4-0F7A-4111-AB84-AF3D4E24BEF6}" type="presParOf" srcId="{017335C3-D913-4EA7-AA0D-01FEEB40A934}" destId="{76AAAE77-498F-4B74-A0B7-3F6064824C29}" srcOrd="2" destOrd="0" presId="urn:microsoft.com/office/officeart/2018/2/layout/IconLabelList"/>
    <dgm:cxn modelId="{AB42D1EF-0551-4423-B135-3EA9573916AC}" type="presParOf" srcId="{33721612-AEED-4C28-9620-3101269D7626}" destId="{ECBE48A3-402F-484D-B606-C28551D418E1}" srcOrd="1" destOrd="0" presId="urn:microsoft.com/office/officeart/2018/2/layout/IconLabelList"/>
    <dgm:cxn modelId="{1E30294E-1919-4101-B869-5BEB52A10250}" type="presParOf" srcId="{33721612-AEED-4C28-9620-3101269D7626}" destId="{5184C2A5-A591-47CC-AC96-9CEC29D4ED10}" srcOrd="2" destOrd="0" presId="urn:microsoft.com/office/officeart/2018/2/layout/IconLabelList"/>
    <dgm:cxn modelId="{EAAD8AFC-1F6E-4206-B1A8-2B6808EA1D17}" type="presParOf" srcId="{5184C2A5-A591-47CC-AC96-9CEC29D4ED10}" destId="{8BB50E4E-1749-430D-8266-09E8FEE14D78}" srcOrd="0" destOrd="0" presId="urn:microsoft.com/office/officeart/2018/2/layout/IconLabelList"/>
    <dgm:cxn modelId="{F90943D3-377A-4B32-87A7-3CFB614DE1ED}" type="presParOf" srcId="{5184C2A5-A591-47CC-AC96-9CEC29D4ED10}" destId="{D5E63178-CDA9-46B2-87B2-F50DBD2DEC9C}" srcOrd="1" destOrd="0" presId="urn:microsoft.com/office/officeart/2018/2/layout/IconLabelList"/>
    <dgm:cxn modelId="{382663C7-8D9A-4F55-B570-B4E5467D8A20}" type="presParOf" srcId="{5184C2A5-A591-47CC-AC96-9CEC29D4ED10}" destId="{011FDD62-937C-448C-81E4-498CA26EFBDD}" srcOrd="2" destOrd="0" presId="urn:microsoft.com/office/officeart/2018/2/layout/IconLabelList"/>
    <dgm:cxn modelId="{7EEEA0C8-9994-412B-964A-AB49AFA8D676}" type="presParOf" srcId="{33721612-AEED-4C28-9620-3101269D7626}" destId="{3C948AFF-2026-4138-8812-3A356AD59142}" srcOrd="3" destOrd="0" presId="urn:microsoft.com/office/officeart/2018/2/layout/IconLabelList"/>
    <dgm:cxn modelId="{D1B94560-6B86-4634-A726-CB3CE200DA22}" type="presParOf" srcId="{33721612-AEED-4C28-9620-3101269D7626}" destId="{69B903C7-B2FE-46E9-9E40-FCA2D03B8A98}" srcOrd="4" destOrd="0" presId="urn:microsoft.com/office/officeart/2018/2/layout/IconLabelList"/>
    <dgm:cxn modelId="{8B386F8B-D827-44C6-A858-867BFAE24E25}" type="presParOf" srcId="{69B903C7-B2FE-46E9-9E40-FCA2D03B8A98}" destId="{23F4DDB8-26D2-4C99-AE85-C4D6F20D2D8A}" srcOrd="0" destOrd="0" presId="urn:microsoft.com/office/officeart/2018/2/layout/IconLabelList"/>
    <dgm:cxn modelId="{84F1F7B8-C771-4AAE-807A-C0282FC5AE8E}" type="presParOf" srcId="{69B903C7-B2FE-46E9-9E40-FCA2D03B8A98}" destId="{35A57568-8E4A-418D-98A2-1D81FAB2C7F6}" srcOrd="1" destOrd="0" presId="urn:microsoft.com/office/officeart/2018/2/layout/IconLabelList"/>
    <dgm:cxn modelId="{5A8789B4-E07A-4C8F-B48F-47BE2B54C584}" type="presParOf" srcId="{69B903C7-B2FE-46E9-9E40-FCA2D03B8A98}" destId="{6F0364F2-89BB-42CC-AB44-D5B9B62DA036}" srcOrd="2" destOrd="0" presId="urn:microsoft.com/office/officeart/2018/2/layout/IconLabelList"/>
    <dgm:cxn modelId="{50E6E0C7-BEF1-4629-8116-DC165BA48AA3}" type="presParOf" srcId="{33721612-AEED-4C28-9620-3101269D7626}" destId="{555B2CFE-010E-4022-B1BA-B26C43C5AB5B}" srcOrd="5" destOrd="0" presId="urn:microsoft.com/office/officeart/2018/2/layout/IconLabelList"/>
    <dgm:cxn modelId="{974373E0-A09C-4232-899F-BF94DA81F1FD}" type="presParOf" srcId="{33721612-AEED-4C28-9620-3101269D7626}" destId="{C3A6697A-D755-41A5-B4E3-D99F5C8D00DA}" srcOrd="6" destOrd="0" presId="urn:microsoft.com/office/officeart/2018/2/layout/IconLabelList"/>
    <dgm:cxn modelId="{75B22603-AA48-49C3-AE68-518EB0C6FBF5}" type="presParOf" srcId="{C3A6697A-D755-41A5-B4E3-D99F5C8D00DA}" destId="{F713458B-7FD7-4A4A-854A-9C5FBDCD3B11}" srcOrd="0" destOrd="0" presId="urn:microsoft.com/office/officeart/2018/2/layout/IconLabelList"/>
    <dgm:cxn modelId="{B2DED316-63AB-4C70-9960-D1B6628EC030}" type="presParOf" srcId="{C3A6697A-D755-41A5-B4E3-D99F5C8D00DA}" destId="{B80D3F64-EB49-4D8E-BCA6-12EC912FCC3B}" srcOrd="1" destOrd="0" presId="urn:microsoft.com/office/officeart/2018/2/layout/IconLabelList"/>
    <dgm:cxn modelId="{B020F762-27A6-46EC-9EF0-A103BB43B160}" type="presParOf" srcId="{C3A6697A-D755-41A5-B4E3-D99F5C8D00DA}" destId="{80C8CCDE-0A22-44DA-8B81-D8DDD55E56E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4449D03-BE6B-40B1-B234-521F9FE51A9B}" type="doc">
      <dgm:prSet loTypeId="urn:microsoft.com/office/officeart/2005/8/layout/hierarchy1" loCatId="hierarchy" qsTypeId="urn:microsoft.com/office/officeart/2005/8/quickstyle/simple5" qsCatId="simple" csTypeId="urn:microsoft.com/office/officeart/2005/8/colors/accent1_2" csCatId="accent1"/>
      <dgm:spPr/>
      <dgm:t>
        <a:bodyPr/>
        <a:lstStyle/>
        <a:p>
          <a:endParaRPr lang="en-US"/>
        </a:p>
      </dgm:t>
    </dgm:pt>
    <dgm:pt modelId="{2FE1897B-3327-4F04-8CA6-570562AE41A5}">
      <dgm:prSet/>
      <dgm:spPr/>
      <dgm:t>
        <a:bodyPr/>
        <a:lstStyle/>
        <a:p>
          <a:r>
            <a:rPr lang="en-GB"/>
            <a:t>Planning (Weeks 1–2)</a:t>
          </a:r>
          <a:endParaRPr lang="en-US"/>
        </a:p>
      </dgm:t>
    </dgm:pt>
    <dgm:pt modelId="{A21B94BA-36CC-4B3F-885C-B06C236CF6EF}" type="parTrans" cxnId="{FC76070C-1098-4C2A-A417-1A4B467F4558}">
      <dgm:prSet/>
      <dgm:spPr/>
      <dgm:t>
        <a:bodyPr/>
        <a:lstStyle/>
        <a:p>
          <a:endParaRPr lang="en-US"/>
        </a:p>
      </dgm:t>
    </dgm:pt>
    <dgm:pt modelId="{9B389871-BE04-4767-8081-53B68EC4192D}" type="sibTrans" cxnId="{FC76070C-1098-4C2A-A417-1A4B467F4558}">
      <dgm:prSet/>
      <dgm:spPr/>
      <dgm:t>
        <a:bodyPr/>
        <a:lstStyle/>
        <a:p>
          <a:endParaRPr lang="en-US"/>
        </a:p>
      </dgm:t>
    </dgm:pt>
    <dgm:pt modelId="{9CFE0989-FEB5-48AC-81C7-4589EE3B667A}">
      <dgm:prSet/>
      <dgm:spPr/>
      <dgm:t>
        <a:bodyPr/>
        <a:lstStyle/>
        <a:p>
          <a:r>
            <a:rPr lang="en-GB"/>
            <a:t>Data collection (Weeks 5–6)</a:t>
          </a:r>
          <a:endParaRPr lang="en-US"/>
        </a:p>
      </dgm:t>
    </dgm:pt>
    <dgm:pt modelId="{62C414D1-2DD5-48B4-ACA6-D9DC3C756DAA}" type="parTrans" cxnId="{24485ADF-D861-47E1-B819-420956190FEA}">
      <dgm:prSet/>
      <dgm:spPr/>
      <dgm:t>
        <a:bodyPr/>
        <a:lstStyle/>
        <a:p>
          <a:endParaRPr lang="en-US"/>
        </a:p>
      </dgm:t>
    </dgm:pt>
    <dgm:pt modelId="{C86B18B5-5007-46B5-9886-9325398D3191}" type="sibTrans" cxnId="{24485ADF-D861-47E1-B819-420956190FEA}">
      <dgm:prSet/>
      <dgm:spPr/>
      <dgm:t>
        <a:bodyPr/>
        <a:lstStyle/>
        <a:p>
          <a:endParaRPr lang="en-US"/>
        </a:p>
      </dgm:t>
    </dgm:pt>
    <dgm:pt modelId="{1854B627-48D6-4DD8-9315-AA4A9A9CEFC9}">
      <dgm:prSet/>
      <dgm:spPr/>
      <dgm:t>
        <a:bodyPr/>
        <a:lstStyle/>
        <a:p>
          <a:r>
            <a:rPr lang="en-GB"/>
            <a:t>Data analysis (Weeks 7–8)</a:t>
          </a:r>
          <a:endParaRPr lang="en-US"/>
        </a:p>
      </dgm:t>
    </dgm:pt>
    <dgm:pt modelId="{1F8CE982-D57C-4A7E-AE79-6EA25985F8BE}" type="parTrans" cxnId="{F561428B-311B-47C5-A2A9-E5C31F76DF03}">
      <dgm:prSet/>
      <dgm:spPr/>
      <dgm:t>
        <a:bodyPr/>
        <a:lstStyle/>
        <a:p>
          <a:endParaRPr lang="en-US"/>
        </a:p>
      </dgm:t>
    </dgm:pt>
    <dgm:pt modelId="{C4AC7178-E816-486F-8102-2881F7C44400}" type="sibTrans" cxnId="{F561428B-311B-47C5-A2A9-E5C31F76DF03}">
      <dgm:prSet/>
      <dgm:spPr/>
      <dgm:t>
        <a:bodyPr/>
        <a:lstStyle/>
        <a:p>
          <a:endParaRPr lang="en-US"/>
        </a:p>
      </dgm:t>
    </dgm:pt>
    <dgm:pt modelId="{81756066-A951-44A4-8BE9-A7C3348AC02B}">
      <dgm:prSet/>
      <dgm:spPr/>
      <dgm:t>
        <a:bodyPr/>
        <a:lstStyle/>
        <a:p>
          <a:r>
            <a:rPr lang="en-GB"/>
            <a:t>Writing and review (Weeks 9–10)</a:t>
          </a:r>
          <a:endParaRPr lang="en-US"/>
        </a:p>
      </dgm:t>
    </dgm:pt>
    <dgm:pt modelId="{5C62F06E-F3E7-4D59-BE3A-9B9F13E1C8A0}" type="parTrans" cxnId="{EC4B66DE-A676-4E9A-BE3E-3CE2FB0C4CCA}">
      <dgm:prSet/>
      <dgm:spPr/>
      <dgm:t>
        <a:bodyPr/>
        <a:lstStyle/>
        <a:p>
          <a:endParaRPr lang="en-US"/>
        </a:p>
      </dgm:t>
    </dgm:pt>
    <dgm:pt modelId="{7CF443D2-78DB-4248-814E-8170635C7029}" type="sibTrans" cxnId="{EC4B66DE-A676-4E9A-BE3E-3CE2FB0C4CCA}">
      <dgm:prSet/>
      <dgm:spPr/>
      <dgm:t>
        <a:bodyPr/>
        <a:lstStyle/>
        <a:p>
          <a:endParaRPr lang="en-US"/>
        </a:p>
      </dgm:t>
    </dgm:pt>
    <dgm:pt modelId="{4F189CA2-A8A5-493A-8683-4565D9A79ACC}" type="pres">
      <dgm:prSet presAssocID="{E4449D03-BE6B-40B1-B234-521F9FE51A9B}" presName="hierChild1" presStyleCnt="0">
        <dgm:presLayoutVars>
          <dgm:chPref val="1"/>
          <dgm:dir/>
          <dgm:animOne val="branch"/>
          <dgm:animLvl val="lvl"/>
          <dgm:resizeHandles/>
        </dgm:presLayoutVars>
      </dgm:prSet>
      <dgm:spPr/>
    </dgm:pt>
    <dgm:pt modelId="{72456628-69C4-451F-93E7-09CF59CBECDF}" type="pres">
      <dgm:prSet presAssocID="{2FE1897B-3327-4F04-8CA6-570562AE41A5}" presName="hierRoot1" presStyleCnt="0"/>
      <dgm:spPr/>
    </dgm:pt>
    <dgm:pt modelId="{8E4F9CAB-11CE-4BA3-AEB2-96F895B49C22}" type="pres">
      <dgm:prSet presAssocID="{2FE1897B-3327-4F04-8CA6-570562AE41A5}" presName="composite" presStyleCnt="0"/>
      <dgm:spPr/>
    </dgm:pt>
    <dgm:pt modelId="{C51EEE17-6544-4A6B-A140-A640C3A4E812}" type="pres">
      <dgm:prSet presAssocID="{2FE1897B-3327-4F04-8CA6-570562AE41A5}" presName="background" presStyleLbl="node0" presStyleIdx="0" presStyleCnt="4"/>
      <dgm:spPr/>
    </dgm:pt>
    <dgm:pt modelId="{C4B4D447-C534-4059-85ED-DD416B00751D}" type="pres">
      <dgm:prSet presAssocID="{2FE1897B-3327-4F04-8CA6-570562AE41A5}" presName="text" presStyleLbl="fgAcc0" presStyleIdx="0" presStyleCnt="4">
        <dgm:presLayoutVars>
          <dgm:chPref val="3"/>
        </dgm:presLayoutVars>
      </dgm:prSet>
      <dgm:spPr/>
    </dgm:pt>
    <dgm:pt modelId="{A9D77295-415B-4FAC-B2D1-B21BB5D4DAEB}" type="pres">
      <dgm:prSet presAssocID="{2FE1897B-3327-4F04-8CA6-570562AE41A5}" presName="hierChild2" presStyleCnt="0"/>
      <dgm:spPr/>
    </dgm:pt>
    <dgm:pt modelId="{B54355D8-BFD8-4421-8AD0-69F0AF1B8179}" type="pres">
      <dgm:prSet presAssocID="{9CFE0989-FEB5-48AC-81C7-4589EE3B667A}" presName="hierRoot1" presStyleCnt="0"/>
      <dgm:spPr/>
    </dgm:pt>
    <dgm:pt modelId="{866B037A-300F-43C7-A8C4-7047A44F3600}" type="pres">
      <dgm:prSet presAssocID="{9CFE0989-FEB5-48AC-81C7-4589EE3B667A}" presName="composite" presStyleCnt="0"/>
      <dgm:spPr/>
    </dgm:pt>
    <dgm:pt modelId="{0B87C0AE-B6BB-4400-81F4-F2246ADF2E96}" type="pres">
      <dgm:prSet presAssocID="{9CFE0989-FEB5-48AC-81C7-4589EE3B667A}" presName="background" presStyleLbl="node0" presStyleIdx="1" presStyleCnt="4"/>
      <dgm:spPr/>
    </dgm:pt>
    <dgm:pt modelId="{C68456D3-7C69-454B-9CF0-05EDC40ED12B}" type="pres">
      <dgm:prSet presAssocID="{9CFE0989-FEB5-48AC-81C7-4589EE3B667A}" presName="text" presStyleLbl="fgAcc0" presStyleIdx="1" presStyleCnt="4">
        <dgm:presLayoutVars>
          <dgm:chPref val="3"/>
        </dgm:presLayoutVars>
      </dgm:prSet>
      <dgm:spPr/>
    </dgm:pt>
    <dgm:pt modelId="{CD7758E0-BCBE-4068-B056-C2406EA6FFD4}" type="pres">
      <dgm:prSet presAssocID="{9CFE0989-FEB5-48AC-81C7-4589EE3B667A}" presName="hierChild2" presStyleCnt="0"/>
      <dgm:spPr/>
    </dgm:pt>
    <dgm:pt modelId="{F13C81F2-38C6-4E36-BCA4-6D20B2E81783}" type="pres">
      <dgm:prSet presAssocID="{1854B627-48D6-4DD8-9315-AA4A9A9CEFC9}" presName="hierRoot1" presStyleCnt="0"/>
      <dgm:spPr/>
    </dgm:pt>
    <dgm:pt modelId="{32329832-D809-4981-82DA-161BECD68DB0}" type="pres">
      <dgm:prSet presAssocID="{1854B627-48D6-4DD8-9315-AA4A9A9CEFC9}" presName="composite" presStyleCnt="0"/>
      <dgm:spPr/>
    </dgm:pt>
    <dgm:pt modelId="{61D4F018-BE99-46F8-A934-5BEE436B07B2}" type="pres">
      <dgm:prSet presAssocID="{1854B627-48D6-4DD8-9315-AA4A9A9CEFC9}" presName="background" presStyleLbl="node0" presStyleIdx="2" presStyleCnt="4"/>
      <dgm:spPr/>
    </dgm:pt>
    <dgm:pt modelId="{B411126F-F685-440B-B409-BBD4BF545F86}" type="pres">
      <dgm:prSet presAssocID="{1854B627-48D6-4DD8-9315-AA4A9A9CEFC9}" presName="text" presStyleLbl="fgAcc0" presStyleIdx="2" presStyleCnt="4">
        <dgm:presLayoutVars>
          <dgm:chPref val="3"/>
        </dgm:presLayoutVars>
      </dgm:prSet>
      <dgm:spPr/>
    </dgm:pt>
    <dgm:pt modelId="{4C262BFA-3816-43B0-98A5-93A7ACDFDE69}" type="pres">
      <dgm:prSet presAssocID="{1854B627-48D6-4DD8-9315-AA4A9A9CEFC9}" presName="hierChild2" presStyleCnt="0"/>
      <dgm:spPr/>
    </dgm:pt>
    <dgm:pt modelId="{48435AFD-C382-46BB-88A0-306FDCFE2673}" type="pres">
      <dgm:prSet presAssocID="{81756066-A951-44A4-8BE9-A7C3348AC02B}" presName="hierRoot1" presStyleCnt="0"/>
      <dgm:spPr/>
    </dgm:pt>
    <dgm:pt modelId="{FFF911D6-87E8-47F0-BCAF-D9045792D120}" type="pres">
      <dgm:prSet presAssocID="{81756066-A951-44A4-8BE9-A7C3348AC02B}" presName="composite" presStyleCnt="0"/>
      <dgm:spPr/>
    </dgm:pt>
    <dgm:pt modelId="{7D2F9CC9-9DD3-4719-9AB8-0DE745E914B3}" type="pres">
      <dgm:prSet presAssocID="{81756066-A951-44A4-8BE9-A7C3348AC02B}" presName="background" presStyleLbl="node0" presStyleIdx="3" presStyleCnt="4"/>
      <dgm:spPr/>
    </dgm:pt>
    <dgm:pt modelId="{D158B302-8F54-4221-959A-C28C4D49AAA2}" type="pres">
      <dgm:prSet presAssocID="{81756066-A951-44A4-8BE9-A7C3348AC02B}" presName="text" presStyleLbl="fgAcc0" presStyleIdx="3" presStyleCnt="4">
        <dgm:presLayoutVars>
          <dgm:chPref val="3"/>
        </dgm:presLayoutVars>
      </dgm:prSet>
      <dgm:spPr/>
    </dgm:pt>
    <dgm:pt modelId="{6016CA22-8639-4874-B350-FF750FF92931}" type="pres">
      <dgm:prSet presAssocID="{81756066-A951-44A4-8BE9-A7C3348AC02B}" presName="hierChild2" presStyleCnt="0"/>
      <dgm:spPr/>
    </dgm:pt>
  </dgm:ptLst>
  <dgm:cxnLst>
    <dgm:cxn modelId="{FC76070C-1098-4C2A-A417-1A4B467F4558}" srcId="{E4449D03-BE6B-40B1-B234-521F9FE51A9B}" destId="{2FE1897B-3327-4F04-8CA6-570562AE41A5}" srcOrd="0" destOrd="0" parTransId="{A21B94BA-36CC-4B3F-885C-B06C236CF6EF}" sibTransId="{9B389871-BE04-4767-8081-53B68EC4192D}"/>
    <dgm:cxn modelId="{45741F26-BA69-4E39-8C6A-7DCC6FA204AD}" type="presOf" srcId="{2FE1897B-3327-4F04-8CA6-570562AE41A5}" destId="{C4B4D447-C534-4059-85ED-DD416B00751D}" srcOrd="0" destOrd="0" presId="urn:microsoft.com/office/officeart/2005/8/layout/hierarchy1"/>
    <dgm:cxn modelId="{03A86980-A9BF-4CDE-AE70-147E33BAFC50}" type="presOf" srcId="{E4449D03-BE6B-40B1-B234-521F9FE51A9B}" destId="{4F189CA2-A8A5-493A-8683-4565D9A79ACC}" srcOrd="0" destOrd="0" presId="urn:microsoft.com/office/officeart/2005/8/layout/hierarchy1"/>
    <dgm:cxn modelId="{57F09284-3C63-4C50-9DE6-56C589B6CF2D}" type="presOf" srcId="{81756066-A951-44A4-8BE9-A7C3348AC02B}" destId="{D158B302-8F54-4221-959A-C28C4D49AAA2}" srcOrd="0" destOrd="0" presId="urn:microsoft.com/office/officeart/2005/8/layout/hierarchy1"/>
    <dgm:cxn modelId="{F561428B-311B-47C5-A2A9-E5C31F76DF03}" srcId="{E4449D03-BE6B-40B1-B234-521F9FE51A9B}" destId="{1854B627-48D6-4DD8-9315-AA4A9A9CEFC9}" srcOrd="2" destOrd="0" parTransId="{1F8CE982-D57C-4A7E-AE79-6EA25985F8BE}" sibTransId="{C4AC7178-E816-486F-8102-2881F7C44400}"/>
    <dgm:cxn modelId="{301E72A6-3E66-48CB-8C36-D7D869CC48AD}" type="presOf" srcId="{9CFE0989-FEB5-48AC-81C7-4589EE3B667A}" destId="{C68456D3-7C69-454B-9CF0-05EDC40ED12B}" srcOrd="0" destOrd="0" presId="urn:microsoft.com/office/officeart/2005/8/layout/hierarchy1"/>
    <dgm:cxn modelId="{EC4B66DE-A676-4E9A-BE3E-3CE2FB0C4CCA}" srcId="{E4449D03-BE6B-40B1-B234-521F9FE51A9B}" destId="{81756066-A951-44A4-8BE9-A7C3348AC02B}" srcOrd="3" destOrd="0" parTransId="{5C62F06E-F3E7-4D59-BE3A-9B9F13E1C8A0}" sibTransId="{7CF443D2-78DB-4248-814E-8170635C7029}"/>
    <dgm:cxn modelId="{24485ADF-D861-47E1-B819-420956190FEA}" srcId="{E4449D03-BE6B-40B1-B234-521F9FE51A9B}" destId="{9CFE0989-FEB5-48AC-81C7-4589EE3B667A}" srcOrd="1" destOrd="0" parTransId="{62C414D1-2DD5-48B4-ACA6-D9DC3C756DAA}" sibTransId="{C86B18B5-5007-46B5-9886-9325398D3191}"/>
    <dgm:cxn modelId="{1B80BDEC-B7D4-41BB-B3B8-5557507C17F9}" type="presOf" srcId="{1854B627-48D6-4DD8-9315-AA4A9A9CEFC9}" destId="{B411126F-F685-440B-B409-BBD4BF545F86}" srcOrd="0" destOrd="0" presId="urn:microsoft.com/office/officeart/2005/8/layout/hierarchy1"/>
    <dgm:cxn modelId="{3D7A65D7-63E0-42F7-84EE-236912A01E70}" type="presParOf" srcId="{4F189CA2-A8A5-493A-8683-4565D9A79ACC}" destId="{72456628-69C4-451F-93E7-09CF59CBECDF}" srcOrd="0" destOrd="0" presId="urn:microsoft.com/office/officeart/2005/8/layout/hierarchy1"/>
    <dgm:cxn modelId="{3F163D05-AA7C-4B2F-A183-1EB00CA1231F}" type="presParOf" srcId="{72456628-69C4-451F-93E7-09CF59CBECDF}" destId="{8E4F9CAB-11CE-4BA3-AEB2-96F895B49C22}" srcOrd="0" destOrd="0" presId="urn:microsoft.com/office/officeart/2005/8/layout/hierarchy1"/>
    <dgm:cxn modelId="{33EA91D1-A26B-4EB0-9EAD-99D93004EE04}" type="presParOf" srcId="{8E4F9CAB-11CE-4BA3-AEB2-96F895B49C22}" destId="{C51EEE17-6544-4A6B-A140-A640C3A4E812}" srcOrd="0" destOrd="0" presId="urn:microsoft.com/office/officeart/2005/8/layout/hierarchy1"/>
    <dgm:cxn modelId="{C734C2F7-6D10-459F-9AEB-75777F8D2010}" type="presParOf" srcId="{8E4F9CAB-11CE-4BA3-AEB2-96F895B49C22}" destId="{C4B4D447-C534-4059-85ED-DD416B00751D}" srcOrd="1" destOrd="0" presId="urn:microsoft.com/office/officeart/2005/8/layout/hierarchy1"/>
    <dgm:cxn modelId="{22DB9A7D-B58E-48AF-BB55-38B3A35DFD33}" type="presParOf" srcId="{72456628-69C4-451F-93E7-09CF59CBECDF}" destId="{A9D77295-415B-4FAC-B2D1-B21BB5D4DAEB}" srcOrd="1" destOrd="0" presId="urn:microsoft.com/office/officeart/2005/8/layout/hierarchy1"/>
    <dgm:cxn modelId="{AD09B9D3-3588-48D1-B661-3C84C309A2FF}" type="presParOf" srcId="{4F189CA2-A8A5-493A-8683-4565D9A79ACC}" destId="{B54355D8-BFD8-4421-8AD0-69F0AF1B8179}" srcOrd="1" destOrd="0" presId="urn:microsoft.com/office/officeart/2005/8/layout/hierarchy1"/>
    <dgm:cxn modelId="{F6BC760C-58A6-4255-895F-540E923406EE}" type="presParOf" srcId="{B54355D8-BFD8-4421-8AD0-69F0AF1B8179}" destId="{866B037A-300F-43C7-A8C4-7047A44F3600}" srcOrd="0" destOrd="0" presId="urn:microsoft.com/office/officeart/2005/8/layout/hierarchy1"/>
    <dgm:cxn modelId="{2B0FFF91-DAC9-4641-8CEA-CCD2BE72C24F}" type="presParOf" srcId="{866B037A-300F-43C7-A8C4-7047A44F3600}" destId="{0B87C0AE-B6BB-4400-81F4-F2246ADF2E96}" srcOrd="0" destOrd="0" presId="urn:microsoft.com/office/officeart/2005/8/layout/hierarchy1"/>
    <dgm:cxn modelId="{565AE049-BDC5-4F99-AE1F-C546AB4F51C7}" type="presParOf" srcId="{866B037A-300F-43C7-A8C4-7047A44F3600}" destId="{C68456D3-7C69-454B-9CF0-05EDC40ED12B}" srcOrd="1" destOrd="0" presId="urn:microsoft.com/office/officeart/2005/8/layout/hierarchy1"/>
    <dgm:cxn modelId="{90CC9C41-F86B-44D0-B130-05D6AB7B9769}" type="presParOf" srcId="{B54355D8-BFD8-4421-8AD0-69F0AF1B8179}" destId="{CD7758E0-BCBE-4068-B056-C2406EA6FFD4}" srcOrd="1" destOrd="0" presId="urn:microsoft.com/office/officeart/2005/8/layout/hierarchy1"/>
    <dgm:cxn modelId="{86043480-EF31-4A64-BC5E-30C8EEFC76D0}" type="presParOf" srcId="{4F189CA2-A8A5-493A-8683-4565D9A79ACC}" destId="{F13C81F2-38C6-4E36-BCA4-6D20B2E81783}" srcOrd="2" destOrd="0" presId="urn:microsoft.com/office/officeart/2005/8/layout/hierarchy1"/>
    <dgm:cxn modelId="{4DF83967-3CE1-4A3E-886B-3BFF2D58E3E3}" type="presParOf" srcId="{F13C81F2-38C6-4E36-BCA4-6D20B2E81783}" destId="{32329832-D809-4981-82DA-161BECD68DB0}" srcOrd="0" destOrd="0" presId="urn:microsoft.com/office/officeart/2005/8/layout/hierarchy1"/>
    <dgm:cxn modelId="{B9A85CA9-9F60-4FCB-B9FE-74AA66A325B4}" type="presParOf" srcId="{32329832-D809-4981-82DA-161BECD68DB0}" destId="{61D4F018-BE99-46F8-A934-5BEE436B07B2}" srcOrd="0" destOrd="0" presId="urn:microsoft.com/office/officeart/2005/8/layout/hierarchy1"/>
    <dgm:cxn modelId="{C8F55CC7-1D37-494E-BA80-BDFF6316B2D4}" type="presParOf" srcId="{32329832-D809-4981-82DA-161BECD68DB0}" destId="{B411126F-F685-440B-B409-BBD4BF545F86}" srcOrd="1" destOrd="0" presId="urn:microsoft.com/office/officeart/2005/8/layout/hierarchy1"/>
    <dgm:cxn modelId="{626DF8D4-3D0F-46EE-AF33-E569634C7EF7}" type="presParOf" srcId="{F13C81F2-38C6-4E36-BCA4-6D20B2E81783}" destId="{4C262BFA-3816-43B0-98A5-93A7ACDFDE69}" srcOrd="1" destOrd="0" presId="urn:microsoft.com/office/officeart/2005/8/layout/hierarchy1"/>
    <dgm:cxn modelId="{73AA2FA1-AED6-4FA2-81C4-A943FC6E0ED1}" type="presParOf" srcId="{4F189CA2-A8A5-493A-8683-4565D9A79ACC}" destId="{48435AFD-C382-46BB-88A0-306FDCFE2673}" srcOrd="3" destOrd="0" presId="urn:microsoft.com/office/officeart/2005/8/layout/hierarchy1"/>
    <dgm:cxn modelId="{D49F7CEE-6BB4-47DB-8765-6784C12E8487}" type="presParOf" srcId="{48435AFD-C382-46BB-88A0-306FDCFE2673}" destId="{FFF911D6-87E8-47F0-BCAF-D9045792D120}" srcOrd="0" destOrd="0" presId="urn:microsoft.com/office/officeart/2005/8/layout/hierarchy1"/>
    <dgm:cxn modelId="{469C8185-91BE-4C64-AE95-91C3CC00B90E}" type="presParOf" srcId="{FFF911D6-87E8-47F0-BCAF-D9045792D120}" destId="{7D2F9CC9-9DD3-4719-9AB8-0DE745E914B3}" srcOrd="0" destOrd="0" presId="urn:microsoft.com/office/officeart/2005/8/layout/hierarchy1"/>
    <dgm:cxn modelId="{996BCE3B-0A9D-4F16-933B-737526B6615C}" type="presParOf" srcId="{FFF911D6-87E8-47F0-BCAF-D9045792D120}" destId="{D158B302-8F54-4221-959A-C28C4D49AAA2}" srcOrd="1" destOrd="0" presId="urn:microsoft.com/office/officeart/2005/8/layout/hierarchy1"/>
    <dgm:cxn modelId="{AE6C2D0F-3379-4E1D-9183-1DE8B81335AB}" type="presParOf" srcId="{48435AFD-C382-46BB-88A0-306FDCFE2673}" destId="{6016CA22-8639-4874-B350-FF750FF92931}"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8923C6-5109-497C-97AF-99B12D9946BC}">
      <dsp:nvSpPr>
        <dsp:cNvPr id="0" name=""/>
        <dsp:cNvSpPr/>
      </dsp:nvSpPr>
      <dsp:spPr>
        <a:xfrm>
          <a:off x="853" y="21822"/>
          <a:ext cx="3457633" cy="4149160"/>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1537" tIns="0" rIns="341537" bIns="330200" numCol="1" spcCol="1270" anchor="t" anchorCtr="0">
          <a:noAutofit/>
        </a:bodyPr>
        <a:lstStyle/>
        <a:p>
          <a:pPr marL="0" lvl="0" indent="0" algn="l" defTabSz="977900" rtl="0">
            <a:lnSpc>
              <a:spcPct val="90000"/>
            </a:lnSpc>
            <a:spcBef>
              <a:spcPct val="0"/>
            </a:spcBef>
            <a:spcAft>
              <a:spcPct val="35000"/>
            </a:spcAft>
            <a:buNone/>
            <a:defRPr cap="all"/>
          </a:pPr>
          <a:r>
            <a:rPr lang="en-GB" sz="2200" kern="1200" dirty="0">
              <a:latin typeface="Arial"/>
              <a:cs typeface="Arial"/>
            </a:rPr>
            <a:t>Leadership is </a:t>
          </a:r>
          <a:r>
            <a:rPr lang="en-GB" sz="2200" kern="1200" dirty="0" err="1">
              <a:latin typeface="Arial"/>
              <a:cs typeface="Arial"/>
            </a:rPr>
            <a:t>keyto</a:t>
          </a:r>
          <a:r>
            <a:rPr lang="en-GB" sz="2200" kern="1200" dirty="0">
              <a:latin typeface="Arial"/>
              <a:cs typeface="Arial"/>
            </a:rPr>
            <a:t> employability and workplace performance </a:t>
          </a:r>
          <a:r>
            <a:rPr lang="en-GB" sz="2200" kern="1200" dirty="0"/>
            <a:t>(Northouse, 2021).</a:t>
          </a:r>
          <a:endParaRPr lang="en-US" sz="2200" kern="1200" dirty="0"/>
        </a:p>
      </dsp:txBody>
      <dsp:txXfrm>
        <a:off x="853" y="1681486"/>
        <a:ext cx="3457633" cy="2489496"/>
      </dsp:txXfrm>
    </dsp:sp>
    <dsp:sp modelId="{6BAC204B-145B-4ED7-8AF9-20FA4111C978}">
      <dsp:nvSpPr>
        <dsp:cNvPr id="0" name=""/>
        <dsp:cNvSpPr/>
      </dsp:nvSpPr>
      <dsp:spPr>
        <a:xfrm>
          <a:off x="853" y="21822"/>
          <a:ext cx="3457633" cy="165966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1537" tIns="165100" rIns="341537"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53" y="21822"/>
        <a:ext cx="3457633" cy="1659664"/>
      </dsp:txXfrm>
    </dsp:sp>
    <dsp:sp modelId="{2BF26416-9D25-4B42-B18C-AD630DFE6669}">
      <dsp:nvSpPr>
        <dsp:cNvPr id="0" name=""/>
        <dsp:cNvSpPr/>
      </dsp:nvSpPr>
      <dsp:spPr>
        <a:xfrm>
          <a:off x="3735097" y="21822"/>
          <a:ext cx="3457633" cy="4149160"/>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1537" tIns="0" rIns="341537" bIns="330200" numCol="1" spcCol="1270" anchor="t" anchorCtr="0">
          <a:noAutofit/>
        </a:bodyPr>
        <a:lstStyle/>
        <a:p>
          <a:pPr marL="0" lvl="0" indent="0" algn="l" defTabSz="977900" rtl="0">
            <a:lnSpc>
              <a:spcPct val="90000"/>
            </a:lnSpc>
            <a:spcBef>
              <a:spcPct val="0"/>
            </a:spcBef>
            <a:spcAft>
              <a:spcPct val="35000"/>
            </a:spcAft>
            <a:buNone/>
            <a:defRPr cap="all"/>
          </a:pPr>
          <a:r>
            <a:rPr lang="en-GB" sz="2200" kern="1200" dirty="0"/>
            <a:t>Transformational leadership improves engagement and workplace outcomes (Bass &amp; Riggio, 2006).</a:t>
          </a:r>
          <a:endParaRPr lang="en-GB" sz="2200" kern="1200" dirty="0">
            <a:latin typeface="Aptos Display"/>
            <a:cs typeface="Arial"/>
          </a:endParaRPr>
        </a:p>
      </dsp:txBody>
      <dsp:txXfrm>
        <a:off x="3735097" y="1681486"/>
        <a:ext cx="3457633" cy="2489496"/>
      </dsp:txXfrm>
    </dsp:sp>
    <dsp:sp modelId="{D83CB539-9767-4596-81DD-FA44FDF88DCC}">
      <dsp:nvSpPr>
        <dsp:cNvPr id="0" name=""/>
        <dsp:cNvSpPr/>
      </dsp:nvSpPr>
      <dsp:spPr>
        <a:xfrm>
          <a:off x="3735097" y="21822"/>
          <a:ext cx="3457633" cy="165966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1537" tIns="165100" rIns="341537" bIns="165100" numCol="1" spcCol="1270" anchor="ctr" anchorCtr="0">
          <a:noAutofit/>
        </a:bodyPr>
        <a:lstStyle/>
        <a:p>
          <a:pPr marL="0" lvl="0" indent="0" algn="l" defTabSz="2933700">
            <a:lnSpc>
              <a:spcPct val="90000"/>
            </a:lnSpc>
            <a:spcBef>
              <a:spcPct val="0"/>
            </a:spcBef>
            <a:spcAft>
              <a:spcPct val="35000"/>
            </a:spcAft>
            <a:buNone/>
          </a:pPr>
          <a:endParaRPr lang="en-GB" sz="6600" kern="1200"/>
        </a:p>
      </dsp:txBody>
      <dsp:txXfrm>
        <a:off x="3735097" y="21822"/>
        <a:ext cx="3457633" cy="1659664"/>
      </dsp:txXfrm>
    </dsp:sp>
    <dsp:sp modelId="{5A61259B-43B9-4329-99F4-5531154E313F}">
      <dsp:nvSpPr>
        <dsp:cNvPr id="0" name=""/>
        <dsp:cNvSpPr/>
      </dsp:nvSpPr>
      <dsp:spPr>
        <a:xfrm>
          <a:off x="7469341" y="21822"/>
          <a:ext cx="3457633" cy="4149160"/>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1537" tIns="0" rIns="341537" bIns="330200" numCol="1" spcCol="1270" anchor="t" anchorCtr="0">
          <a:noAutofit/>
        </a:bodyPr>
        <a:lstStyle/>
        <a:p>
          <a:pPr marL="0" lvl="0" indent="0" algn="l" defTabSz="977900" rtl="0">
            <a:lnSpc>
              <a:spcPct val="90000"/>
            </a:lnSpc>
            <a:spcBef>
              <a:spcPct val="0"/>
            </a:spcBef>
            <a:spcAft>
              <a:spcPct val="35000"/>
            </a:spcAft>
            <a:buNone/>
            <a:defRPr cap="all"/>
          </a:pPr>
          <a:r>
            <a:rPr lang="en-GB" sz="2200" kern="1200">
              <a:latin typeface="Arial"/>
              <a:cs typeface="Arial"/>
            </a:rPr>
            <a:t>EE pathway focuses on workplace behaviour, communication, and development </a:t>
          </a:r>
          <a:r>
            <a:rPr lang="en-GB" sz="2200" b="1" kern="1200"/>
            <a:t>Bryman, A. (2016</a:t>
          </a:r>
          <a:r>
            <a:rPr lang="en-GB" sz="2200" b="1" kern="1200">
              <a:latin typeface="Aptos Display" panose="020F0302020204030204"/>
            </a:rPr>
            <a:t>).</a:t>
          </a:r>
          <a:endParaRPr lang="en-GB" sz="2200" kern="1200">
            <a:latin typeface="Aptos Display"/>
            <a:cs typeface="Arial"/>
          </a:endParaRPr>
        </a:p>
      </dsp:txBody>
      <dsp:txXfrm>
        <a:off x="7469341" y="1681486"/>
        <a:ext cx="3457633" cy="2489496"/>
      </dsp:txXfrm>
    </dsp:sp>
    <dsp:sp modelId="{1D1328C8-E508-4030-A8E7-6F3BE93B78C4}">
      <dsp:nvSpPr>
        <dsp:cNvPr id="0" name=""/>
        <dsp:cNvSpPr/>
      </dsp:nvSpPr>
      <dsp:spPr>
        <a:xfrm>
          <a:off x="7469341" y="21822"/>
          <a:ext cx="3457633" cy="165966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1537" tIns="165100" rIns="341537"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7469341" y="21822"/>
        <a:ext cx="3457633" cy="16596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E333C8-D561-4CC8-A177-B4118C02099D}">
      <dsp:nvSpPr>
        <dsp:cNvPr id="0" name=""/>
        <dsp:cNvSpPr/>
      </dsp:nvSpPr>
      <dsp:spPr>
        <a:xfrm>
          <a:off x="3201" y="66795"/>
          <a:ext cx="2539866" cy="3555813"/>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933450">
            <a:lnSpc>
              <a:spcPct val="90000"/>
            </a:lnSpc>
            <a:spcBef>
              <a:spcPct val="0"/>
            </a:spcBef>
            <a:spcAft>
              <a:spcPct val="35000"/>
            </a:spcAft>
            <a:buNone/>
          </a:pPr>
          <a:r>
            <a:rPr lang="en-GB" sz="2100" kern="1200"/>
            <a:t>Identify leadership behaviours within EE</a:t>
          </a:r>
          <a:endParaRPr lang="en-US" sz="2100" kern="1200"/>
        </a:p>
      </dsp:txBody>
      <dsp:txXfrm>
        <a:off x="3201" y="1418004"/>
        <a:ext cx="2539866" cy="2133487"/>
      </dsp:txXfrm>
    </dsp:sp>
    <dsp:sp modelId="{436F8985-6E1F-4D46-8E4E-8E20615E614F}">
      <dsp:nvSpPr>
        <dsp:cNvPr id="0" name=""/>
        <dsp:cNvSpPr/>
      </dsp:nvSpPr>
      <dsp:spPr>
        <a:xfrm>
          <a:off x="739762" y="422377"/>
          <a:ext cx="1066743" cy="1066743"/>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95983" y="578598"/>
        <a:ext cx="754301" cy="754301"/>
      </dsp:txXfrm>
    </dsp:sp>
    <dsp:sp modelId="{27ABB29D-3FAF-483C-99E9-C78C01688831}">
      <dsp:nvSpPr>
        <dsp:cNvPr id="0" name=""/>
        <dsp:cNvSpPr/>
      </dsp:nvSpPr>
      <dsp:spPr>
        <a:xfrm>
          <a:off x="3201" y="3622537"/>
          <a:ext cx="2539866" cy="72"/>
        </a:xfrm>
        <a:prstGeom prst="rect">
          <a:avLst/>
        </a:prstGeom>
        <a:solidFill>
          <a:schemeClr val="accent2">
            <a:hueOff val="920516"/>
            <a:satOff val="-2642"/>
            <a:lumOff val="-4230"/>
            <a:alphaOff val="0"/>
          </a:schemeClr>
        </a:solidFill>
        <a:ln w="19050" cap="flat" cmpd="sng" algn="ctr">
          <a:solidFill>
            <a:schemeClr val="accent2">
              <a:hueOff val="920516"/>
              <a:satOff val="-2642"/>
              <a:lumOff val="-42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7C87B3-04C7-40BE-8B12-163C240F63BD}">
      <dsp:nvSpPr>
        <dsp:cNvPr id="0" name=""/>
        <dsp:cNvSpPr/>
      </dsp:nvSpPr>
      <dsp:spPr>
        <a:xfrm>
          <a:off x="2797054" y="66795"/>
          <a:ext cx="2539866" cy="3555813"/>
        </a:xfrm>
        <a:prstGeom prst="rect">
          <a:avLst/>
        </a:prstGeom>
        <a:solidFill>
          <a:schemeClr val="accent2">
            <a:tint val="40000"/>
            <a:alpha val="90000"/>
            <a:hueOff val="2244906"/>
            <a:satOff val="-20744"/>
            <a:lumOff val="-2338"/>
            <a:alphaOff val="0"/>
          </a:schemeClr>
        </a:solidFill>
        <a:ln w="19050" cap="flat" cmpd="sng" algn="ctr">
          <a:solidFill>
            <a:schemeClr val="accent2">
              <a:tint val="40000"/>
              <a:alpha val="90000"/>
              <a:hueOff val="2244906"/>
              <a:satOff val="-20744"/>
              <a:lumOff val="-23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933450">
            <a:lnSpc>
              <a:spcPct val="90000"/>
            </a:lnSpc>
            <a:spcBef>
              <a:spcPct val="0"/>
            </a:spcBef>
            <a:spcAft>
              <a:spcPct val="35000"/>
            </a:spcAft>
            <a:buNone/>
          </a:pPr>
          <a:r>
            <a:rPr lang="en-GB" sz="2100" kern="1200"/>
            <a:t>Examine employee perceptions of leadership effectiveness</a:t>
          </a:r>
          <a:endParaRPr lang="en-US" sz="2100" kern="1200"/>
        </a:p>
      </dsp:txBody>
      <dsp:txXfrm>
        <a:off x="2797054" y="1418004"/>
        <a:ext cx="2539866" cy="2133487"/>
      </dsp:txXfrm>
    </dsp:sp>
    <dsp:sp modelId="{F2CEF5A0-13A5-420F-A040-92B188B6667C}">
      <dsp:nvSpPr>
        <dsp:cNvPr id="0" name=""/>
        <dsp:cNvSpPr/>
      </dsp:nvSpPr>
      <dsp:spPr>
        <a:xfrm>
          <a:off x="3533615" y="422377"/>
          <a:ext cx="1066743" cy="1066743"/>
        </a:xfrm>
        <a:prstGeom prst="ellipse">
          <a:avLst/>
        </a:prstGeom>
        <a:solidFill>
          <a:schemeClr val="accent2">
            <a:hueOff val="1841033"/>
            <a:satOff val="-5284"/>
            <a:lumOff val="-8460"/>
            <a:alphaOff val="0"/>
          </a:schemeClr>
        </a:solidFill>
        <a:ln w="19050" cap="flat" cmpd="sng" algn="ctr">
          <a:solidFill>
            <a:schemeClr val="accent2">
              <a:hueOff val="1841033"/>
              <a:satOff val="-5284"/>
              <a:lumOff val="-84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689836" y="578598"/>
        <a:ext cx="754301" cy="754301"/>
      </dsp:txXfrm>
    </dsp:sp>
    <dsp:sp modelId="{6F67E504-D6CE-4C26-A127-4E63291C35FF}">
      <dsp:nvSpPr>
        <dsp:cNvPr id="0" name=""/>
        <dsp:cNvSpPr/>
      </dsp:nvSpPr>
      <dsp:spPr>
        <a:xfrm>
          <a:off x="2797054" y="3622537"/>
          <a:ext cx="2539866" cy="72"/>
        </a:xfrm>
        <a:prstGeom prst="rect">
          <a:avLst/>
        </a:prstGeom>
        <a:solidFill>
          <a:schemeClr val="accent2">
            <a:hueOff val="2761549"/>
            <a:satOff val="-7926"/>
            <a:lumOff val="-12690"/>
            <a:alphaOff val="0"/>
          </a:schemeClr>
        </a:solidFill>
        <a:ln w="19050" cap="flat" cmpd="sng" algn="ctr">
          <a:solidFill>
            <a:schemeClr val="accent2">
              <a:hueOff val="2761549"/>
              <a:satOff val="-7926"/>
              <a:lumOff val="-126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0FF69E-BEFD-4C7F-9A6F-416E0F4BE4B5}">
      <dsp:nvSpPr>
        <dsp:cNvPr id="0" name=""/>
        <dsp:cNvSpPr/>
      </dsp:nvSpPr>
      <dsp:spPr>
        <a:xfrm>
          <a:off x="5590907" y="66795"/>
          <a:ext cx="2539866" cy="3555813"/>
        </a:xfrm>
        <a:prstGeom prst="rect">
          <a:avLst/>
        </a:prstGeom>
        <a:solidFill>
          <a:schemeClr val="accent2">
            <a:tint val="40000"/>
            <a:alpha val="90000"/>
            <a:hueOff val="4489812"/>
            <a:satOff val="-41488"/>
            <a:lumOff val="-4677"/>
            <a:alphaOff val="0"/>
          </a:schemeClr>
        </a:solidFill>
        <a:ln w="19050" cap="flat" cmpd="sng" algn="ctr">
          <a:solidFill>
            <a:schemeClr val="accent2">
              <a:tint val="40000"/>
              <a:alpha val="90000"/>
              <a:hueOff val="4489812"/>
              <a:satOff val="-41488"/>
              <a:lumOff val="-46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933450">
            <a:lnSpc>
              <a:spcPct val="90000"/>
            </a:lnSpc>
            <a:spcBef>
              <a:spcPct val="0"/>
            </a:spcBef>
            <a:spcAft>
              <a:spcPct val="35000"/>
            </a:spcAft>
            <a:buNone/>
          </a:pPr>
          <a:r>
            <a:rPr lang="en-GB" sz="2100" kern="1200"/>
            <a:t>Analyse the impact of leadership on performance</a:t>
          </a:r>
          <a:endParaRPr lang="en-US" sz="2100" kern="1200"/>
        </a:p>
      </dsp:txBody>
      <dsp:txXfrm>
        <a:off x="5590907" y="1418004"/>
        <a:ext cx="2539866" cy="2133487"/>
      </dsp:txXfrm>
    </dsp:sp>
    <dsp:sp modelId="{84F7D829-1FD4-40E5-B843-728286A84CAE}">
      <dsp:nvSpPr>
        <dsp:cNvPr id="0" name=""/>
        <dsp:cNvSpPr/>
      </dsp:nvSpPr>
      <dsp:spPr>
        <a:xfrm>
          <a:off x="6327469" y="422377"/>
          <a:ext cx="1066743" cy="1066743"/>
        </a:xfrm>
        <a:prstGeom prst="ellipse">
          <a:avLst/>
        </a:prstGeom>
        <a:solidFill>
          <a:schemeClr val="accent2">
            <a:hueOff val="3682065"/>
            <a:satOff val="-10567"/>
            <a:lumOff val="-16919"/>
            <a:alphaOff val="0"/>
          </a:schemeClr>
        </a:solidFill>
        <a:ln w="19050" cap="flat" cmpd="sng" algn="ctr">
          <a:solidFill>
            <a:schemeClr val="accent2">
              <a:hueOff val="3682065"/>
              <a:satOff val="-10567"/>
              <a:lumOff val="-1691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483690" y="578598"/>
        <a:ext cx="754301" cy="754301"/>
      </dsp:txXfrm>
    </dsp:sp>
    <dsp:sp modelId="{EE90807F-6CC2-4511-B4A3-E0716BF79D17}">
      <dsp:nvSpPr>
        <dsp:cNvPr id="0" name=""/>
        <dsp:cNvSpPr/>
      </dsp:nvSpPr>
      <dsp:spPr>
        <a:xfrm>
          <a:off x="5590907" y="3622537"/>
          <a:ext cx="2539866" cy="72"/>
        </a:xfrm>
        <a:prstGeom prst="rect">
          <a:avLst/>
        </a:prstGeom>
        <a:solidFill>
          <a:schemeClr val="accent2">
            <a:hueOff val="4602581"/>
            <a:satOff val="-13209"/>
            <a:lumOff val="-21149"/>
            <a:alphaOff val="0"/>
          </a:schemeClr>
        </a:solidFill>
        <a:ln w="19050" cap="flat" cmpd="sng" algn="ctr">
          <a:solidFill>
            <a:schemeClr val="accent2">
              <a:hueOff val="4602581"/>
              <a:satOff val="-13209"/>
              <a:lumOff val="-211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91DE79-89E1-40EA-A4A7-4D506E607F88}">
      <dsp:nvSpPr>
        <dsp:cNvPr id="0" name=""/>
        <dsp:cNvSpPr/>
      </dsp:nvSpPr>
      <dsp:spPr>
        <a:xfrm>
          <a:off x="8384760" y="66795"/>
          <a:ext cx="2539866" cy="3555813"/>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933450">
            <a:lnSpc>
              <a:spcPct val="90000"/>
            </a:lnSpc>
            <a:spcBef>
              <a:spcPct val="0"/>
            </a:spcBef>
            <a:spcAft>
              <a:spcPct val="35000"/>
            </a:spcAft>
            <a:buNone/>
          </a:pPr>
          <a:r>
            <a:rPr lang="en-GB" sz="2100" kern="1200"/>
            <a:t>Recommend strategies to improve leadership capability</a:t>
          </a:r>
          <a:endParaRPr lang="en-US" sz="2100" kern="1200"/>
        </a:p>
      </dsp:txBody>
      <dsp:txXfrm>
        <a:off x="8384760" y="1418004"/>
        <a:ext cx="2539866" cy="2133487"/>
      </dsp:txXfrm>
    </dsp:sp>
    <dsp:sp modelId="{F9A68CE2-2A82-444E-80D3-15204D7B5071}">
      <dsp:nvSpPr>
        <dsp:cNvPr id="0" name=""/>
        <dsp:cNvSpPr/>
      </dsp:nvSpPr>
      <dsp:spPr>
        <a:xfrm>
          <a:off x="9121322" y="422377"/>
          <a:ext cx="1066743" cy="1066743"/>
        </a:xfrm>
        <a:prstGeom prst="ellipse">
          <a:avLst/>
        </a:prstGeom>
        <a:solidFill>
          <a:schemeClr val="accent2">
            <a:hueOff val="5523098"/>
            <a:satOff val="-15851"/>
            <a:lumOff val="-25379"/>
            <a:alphaOff val="0"/>
          </a:schemeClr>
        </a:solidFill>
        <a:ln w="19050" cap="flat" cmpd="sng" algn="ctr">
          <a:solidFill>
            <a:schemeClr val="accent2">
              <a:hueOff val="5523098"/>
              <a:satOff val="-15851"/>
              <a:lumOff val="-2537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277543" y="578598"/>
        <a:ext cx="754301" cy="754301"/>
      </dsp:txXfrm>
    </dsp:sp>
    <dsp:sp modelId="{361F22BD-288E-4EA8-BCC7-237546F3B025}">
      <dsp:nvSpPr>
        <dsp:cNvPr id="0" name=""/>
        <dsp:cNvSpPr/>
      </dsp:nvSpPr>
      <dsp:spPr>
        <a:xfrm>
          <a:off x="8384760" y="3622537"/>
          <a:ext cx="2539866" cy="72"/>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27F522-5CD8-494D-ABC3-555AB0CF4819}">
      <dsp:nvSpPr>
        <dsp:cNvPr id="0" name=""/>
        <dsp:cNvSpPr/>
      </dsp:nvSpPr>
      <dsp:spPr>
        <a:xfrm>
          <a:off x="684914" y="640952"/>
          <a:ext cx="1098000" cy="109800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0440BC-E82C-40EB-91FE-9E8D6FCEA8BC}">
      <dsp:nvSpPr>
        <dsp:cNvPr id="0" name=""/>
        <dsp:cNvSpPr/>
      </dsp:nvSpPr>
      <dsp:spPr>
        <a:xfrm>
          <a:off x="918914" y="87495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5D6F5A-4DB0-43E8-850E-8CC520FA11A0}">
      <dsp:nvSpPr>
        <dsp:cNvPr id="0" name=""/>
        <dsp:cNvSpPr/>
      </dsp:nvSpPr>
      <dsp:spPr>
        <a:xfrm>
          <a:off x="333914" y="2080952"/>
          <a:ext cx="1800000" cy="96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0" kern="1200">
              <a:latin typeface="Arial"/>
              <a:cs typeface="Arial"/>
            </a:rPr>
            <a:t>Semi‑structured survey</a:t>
          </a:r>
          <a:endParaRPr lang="en-US" sz="1100" b="0" kern="1200">
            <a:latin typeface="Arial"/>
            <a:cs typeface="Arial"/>
          </a:endParaRPr>
        </a:p>
      </dsp:txBody>
      <dsp:txXfrm>
        <a:off x="333914" y="2080952"/>
        <a:ext cx="1800000" cy="967500"/>
      </dsp:txXfrm>
    </dsp:sp>
    <dsp:sp modelId="{68A9B0AB-0522-492D-8CF6-79D3997E61BE}">
      <dsp:nvSpPr>
        <dsp:cNvPr id="0" name=""/>
        <dsp:cNvSpPr/>
      </dsp:nvSpPr>
      <dsp:spPr>
        <a:xfrm>
          <a:off x="2799914" y="640952"/>
          <a:ext cx="1098000" cy="109800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81C22A-ADED-4AEA-ACEE-B821E2BECCA2}">
      <dsp:nvSpPr>
        <dsp:cNvPr id="0" name=""/>
        <dsp:cNvSpPr/>
      </dsp:nvSpPr>
      <dsp:spPr>
        <a:xfrm>
          <a:off x="3033914" y="87495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22BBDF-8D97-4432-B86A-FEA9C7E2DC9B}">
      <dsp:nvSpPr>
        <dsp:cNvPr id="0" name=""/>
        <dsp:cNvSpPr/>
      </dsp:nvSpPr>
      <dsp:spPr>
        <a:xfrm>
          <a:off x="2448914" y="2080952"/>
          <a:ext cx="1800000" cy="96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rtl="0">
            <a:lnSpc>
              <a:spcPct val="100000"/>
            </a:lnSpc>
            <a:spcBef>
              <a:spcPct val="0"/>
            </a:spcBef>
            <a:spcAft>
              <a:spcPct val="35000"/>
            </a:spcAft>
            <a:buNone/>
            <a:defRPr cap="all"/>
          </a:pPr>
          <a:r>
            <a:rPr lang="en-GB" sz="1100" b="0" kern="1200">
              <a:latin typeface="Arial"/>
              <a:cs typeface="Arial"/>
            </a:rPr>
            <a:t>Combine quantitative</a:t>
          </a:r>
          <a:r>
            <a:rPr lang="en-GB" sz="1100" kern="1200">
              <a:latin typeface="Arial"/>
              <a:cs typeface="Arial"/>
            </a:rPr>
            <a:t> (Likert scale) + </a:t>
          </a:r>
          <a:r>
            <a:rPr lang="en-GB" sz="1100" b="0" kern="1200">
              <a:latin typeface="Arial"/>
              <a:cs typeface="Arial"/>
            </a:rPr>
            <a:t>qualitative</a:t>
          </a:r>
          <a:r>
            <a:rPr lang="en-GB" sz="1100" kern="1200">
              <a:latin typeface="Arial"/>
              <a:cs typeface="Arial"/>
            </a:rPr>
            <a:t>, open questions </a:t>
          </a:r>
          <a:r>
            <a:rPr lang="en-GB" sz="1100" kern="1200">
              <a:latin typeface="Times New Roman"/>
              <a:cs typeface="Times New Roman"/>
            </a:rPr>
            <a:t>(Given, 2008).</a:t>
          </a:r>
          <a:endParaRPr lang="en-US" sz="1100" kern="1200">
            <a:latin typeface="Arial"/>
            <a:cs typeface="Arial"/>
          </a:endParaRPr>
        </a:p>
      </dsp:txBody>
      <dsp:txXfrm>
        <a:off x="2448914" y="2080952"/>
        <a:ext cx="1800000" cy="967500"/>
      </dsp:txXfrm>
    </dsp:sp>
    <dsp:sp modelId="{AF6EED05-127E-4927-B87D-4BC21FA2D963}">
      <dsp:nvSpPr>
        <dsp:cNvPr id="0" name=""/>
        <dsp:cNvSpPr/>
      </dsp:nvSpPr>
      <dsp:spPr>
        <a:xfrm>
          <a:off x="4914914" y="640952"/>
          <a:ext cx="1098000" cy="109800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A7C9AA-F0B8-4660-BEA3-432450AE375C}">
      <dsp:nvSpPr>
        <dsp:cNvPr id="0" name=""/>
        <dsp:cNvSpPr/>
      </dsp:nvSpPr>
      <dsp:spPr>
        <a:xfrm>
          <a:off x="5148914" y="87495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1BB4AF-F434-43DC-B678-14CDE064F4C9}">
      <dsp:nvSpPr>
        <dsp:cNvPr id="0" name=""/>
        <dsp:cNvSpPr/>
      </dsp:nvSpPr>
      <dsp:spPr>
        <a:xfrm>
          <a:off x="4563914" y="2080952"/>
          <a:ext cx="1800000" cy="96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rtl="0">
            <a:lnSpc>
              <a:spcPct val="100000"/>
            </a:lnSpc>
            <a:spcBef>
              <a:spcPct val="0"/>
            </a:spcBef>
            <a:spcAft>
              <a:spcPct val="35000"/>
            </a:spcAft>
            <a:buNone/>
            <a:defRPr cap="all"/>
          </a:pPr>
          <a:r>
            <a:rPr lang="en-GB" sz="1100" b="0" kern="1200" dirty="0">
              <a:latin typeface="Arial"/>
              <a:cs typeface="Arial"/>
            </a:rPr>
            <a:t>Focuses on the outcome and problems </a:t>
          </a:r>
          <a:r>
            <a:rPr lang="en-GB" sz="1100" kern="1200" dirty="0">
              <a:latin typeface="Arial"/>
              <a:cs typeface="Arial"/>
            </a:rPr>
            <a:t>(Creswell &amp; Creswell, 2018).</a:t>
          </a:r>
          <a:endParaRPr lang="en-US" sz="1100" kern="1200" dirty="0">
            <a:latin typeface="Arial"/>
            <a:cs typeface="Arial"/>
          </a:endParaRPr>
        </a:p>
      </dsp:txBody>
      <dsp:txXfrm>
        <a:off x="4563914" y="2080952"/>
        <a:ext cx="1800000" cy="967500"/>
      </dsp:txXfrm>
    </dsp:sp>
    <dsp:sp modelId="{3D648A84-AD4F-465A-805D-A7121BABE558}">
      <dsp:nvSpPr>
        <dsp:cNvPr id="0" name=""/>
        <dsp:cNvSpPr/>
      </dsp:nvSpPr>
      <dsp:spPr>
        <a:xfrm>
          <a:off x="7029914" y="640952"/>
          <a:ext cx="1098000" cy="109800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FE96A3-5C2D-45C7-A221-1875D169C383}">
      <dsp:nvSpPr>
        <dsp:cNvPr id="0" name=""/>
        <dsp:cNvSpPr/>
      </dsp:nvSpPr>
      <dsp:spPr>
        <a:xfrm>
          <a:off x="7263914" y="87495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2F07FA-ABDA-4207-8D60-66797F61ADB3}">
      <dsp:nvSpPr>
        <dsp:cNvPr id="0" name=""/>
        <dsp:cNvSpPr/>
      </dsp:nvSpPr>
      <dsp:spPr>
        <a:xfrm>
          <a:off x="6678914" y="2080952"/>
          <a:ext cx="1800000" cy="96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rtl="0">
            <a:lnSpc>
              <a:spcPct val="100000"/>
            </a:lnSpc>
            <a:spcBef>
              <a:spcPct val="0"/>
            </a:spcBef>
            <a:spcAft>
              <a:spcPct val="35000"/>
            </a:spcAft>
            <a:buNone/>
            <a:defRPr cap="all"/>
          </a:pPr>
          <a:r>
            <a:rPr lang="en-GB" sz="1100" kern="1200">
              <a:latin typeface="Arial"/>
              <a:cs typeface="Arial"/>
            </a:rPr>
            <a:t>Allows both measurable patterns and deeper insights</a:t>
          </a:r>
          <a:r>
            <a:rPr lang="en-GB" sz="1100" kern="1200" dirty="0">
              <a:latin typeface="Arial"/>
              <a:cs typeface="Arial"/>
            </a:rPr>
            <a:t> </a:t>
          </a:r>
          <a:r>
            <a:rPr lang="en-GB" sz="1100" kern="1200" dirty="0">
              <a:latin typeface="Times New Roman"/>
              <a:cs typeface="Times New Roman"/>
            </a:rPr>
            <a:t>(Clifford, Cope and Gillespie, 2023). </a:t>
          </a:r>
        </a:p>
      </dsp:txBody>
      <dsp:txXfrm>
        <a:off x="6678914" y="2080952"/>
        <a:ext cx="1800000" cy="967500"/>
      </dsp:txXfrm>
    </dsp:sp>
    <dsp:sp modelId="{33D2296C-9187-448A-A4AB-0E001C428796}">
      <dsp:nvSpPr>
        <dsp:cNvPr id="0" name=""/>
        <dsp:cNvSpPr/>
      </dsp:nvSpPr>
      <dsp:spPr>
        <a:xfrm>
          <a:off x="9144914" y="640952"/>
          <a:ext cx="1098000" cy="109800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340532-21B3-43FE-AB49-378170D7A6A4}">
      <dsp:nvSpPr>
        <dsp:cNvPr id="0" name=""/>
        <dsp:cNvSpPr/>
      </dsp:nvSpPr>
      <dsp:spPr>
        <a:xfrm>
          <a:off x="9378914" y="874952"/>
          <a:ext cx="630000" cy="630000"/>
        </a:xfrm>
        <a:prstGeom prst="rect">
          <a:avLst/>
        </a:prstGeom>
        <a:solidFill>
          <a:schemeClr val="bg1">
            <a:hueOff val="0"/>
            <a:satOff val="0"/>
            <a:lumOff val="0"/>
            <a:alphaOff val="0"/>
          </a:schemeClr>
        </a:solidFill>
        <a:ln w="19050" cap="flat" cmpd="sng" algn="ctr">
          <a:solidFill>
            <a:schemeClr val="lt2">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121259-4550-4982-B0C1-B8BC6310D1FE}">
      <dsp:nvSpPr>
        <dsp:cNvPr id="0" name=""/>
        <dsp:cNvSpPr/>
      </dsp:nvSpPr>
      <dsp:spPr>
        <a:xfrm>
          <a:off x="8793914" y="2080952"/>
          <a:ext cx="1800000" cy="96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latin typeface="Arial"/>
              <a:cs typeface="Arial"/>
            </a:rPr>
            <a:t>Research design aligned with Saunders’ Research Onion (Saunders et al., 2019)</a:t>
          </a:r>
        </a:p>
      </dsp:txBody>
      <dsp:txXfrm>
        <a:off x="8793914" y="2080952"/>
        <a:ext cx="1800000" cy="9675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A25572-4394-4CE4-AAF6-1C37B579E25E}">
      <dsp:nvSpPr>
        <dsp:cNvPr id="0" name=""/>
        <dsp:cNvSpPr/>
      </dsp:nvSpPr>
      <dsp:spPr>
        <a:xfrm>
          <a:off x="562927" y="686956"/>
          <a:ext cx="1445998" cy="144599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BD19C2-5AA0-48EE-BBBF-4051ABF5B7B7}">
      <dsp:nvSpPr>
        <dsp:cNvPr id="0" name=""/>
        <dsp:cNvSpPr/>
      </dsp:nvSpPr>
      <dsp:spPr>
        <a:xfrm>
          <a:off x="871091" y="995120"/>
          <a:ext cx="829671" cy="8296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77639C-7286-4020-9AD1-3D16C7FE567E}">
      <dsp:nvSpPr>
        <dsp:cNvPr id="0" name=""/>
        <dsp:cNvSpPr/>
      </dsp:nvSpPr>
      <dsp:spPr>
        <a:xfrm>
          <a:off x="100682" y="2583348"/>
          <a:ext cx="2370489"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How has leadership at EE influenced its position in the competitive telecom market, and have leaders shaped the establishment long term strategy and growth. </a:t>
          </a:r>
          <a:endParaRPr lang="en-US" sz="1100" kern="1200"/>
        </a:p>
      </dsp:txBody>
      <dsp:txXfrm>
        <a:off x="100682" y="2583348"/>
        <a:ext cx="2370489" cy="922500"/>
      </dsp:txXfrm>
    </dsp:sp>
    <dsp:sp modelId="{396AF148-BA24-4661-9771-53A55E51113E}">
      <dsp:nvSpPr>
        <dsp:cNvPr id="0" name=""/>
        <dsp:cNvSpPr/>
      </dsp:nvSpPr>
      <dsp:spPr>
        <a:xfrm>
          <a:off x="3348252" y="686956"/>
          <a:ext cx="1445998" cy="144599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64EAA5-9D91-4BC2-9A50-208CE228164A}">
      <dsp:nvSpPr>
        <dsp:cNvPr id="0" name=""/>
        <dsp:cNvSpPr/>
      </dsp:nvSpPr>
      <dsp:spPr>
        <a:xfrm>
          <a:off x="3656416" y="995120"/>
          <a:ext cx="829671" cy="8296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4B9A09-5E25-45BD-9C6E-E563212AE1BB}">
      <dsp:nvSpPr>
        <dsp:cNvPr id="0" name=""/>
        <dsp:cNvSpPr/>
      </dsp:nvSpPr>
      <dsp:spPr>
        <a:xfrm>
          <a:off x="2886007" y="2583348"/>
          <a:ext cx="2370489"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What leadership approaches have been used to drive digital transformation within EE. </a:t>
          </a:r>
          <a:endParaRPr lang="en-US" sz="1100" kern="1200"/>
        </a:p>
      </dsp:txBody>
      <dsp:txXfrm>
        <a:off x="2886007" y="2583348"/>
        <a:ext cx="2370489" cy="922500"/>
      </dsp:txXfrm>
    </dsp:sp>
    <dsp:sp modelId="{9756A180-5A84-43B6-93D5-E013C8B19320}">
      <dsp:nvSpPr>
        <dsp:cNvPr id="0" name=""/>
        <dsp:cNvSpPr/>
      </dsp:nvSpPr>
      <dsp:spPr>
        <a:xfrm>
          <a:off x="6133577" y="686956"/>
          <a:ext cx="1445998" cy="144599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5456C2-C569-49D8-B598-584BD96E1815}">
      <dsp:nvSpPr>
        <dsp:cNvPr id="0" name=""/>
        <dsp:cNvSpPr/>
      </dsp:nvSpPr>
      <dsp:spPr>
        <a:xfrm>
          <a:off x="6441741" y="995120"/>
          <a:ext cx="829671" cy="8296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25BA40-0E93-4AA0-8F72-E16198F32E7B}">
      <dsp:nvSpPr>
        <dsp:cNvPr id="0" name=""/>
        <dsp:cNvSpPr/>
      </dsp:nvSpPr>
      <dsp:spPr>
        <a:xfrm>
          <a:off x="5671332" y="2583348"/>
          <a:ext cx="2370489"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How do employees perceive leadership effectiveness?</a:t>
          </a:r>
          <a:endParaRPr lang="en-US" sz="1100" kern="1200"/>
        </a:p>
      </dsp:txBody>
      <dsp:txXfrm>
        <a:off x="5671332" y="2583348"/>
        <a:ext cx="2370489" cy="922500"/>
      </dsp:txXfrm>
    </dsp:sp>
    <dsp:sp modelId="{38281F32-EC98-4EA0-91D5-790221EFBD24}">
      <dsp:nvSpPr>
        <dsp:cNvPr id="0" name=""/>
        <dsp:cNvSpPr/>
      </dsp:nvSpPr>
      <dsp:spPr>
        <a:xfrm>
          <a:off x="8918902" y="686956"/>
          <a:ext cx="1445998" cy="144599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B4E341-27A9-4846-85D2-C6BD841B4D84}">
      <dsp:nvSpPr>
        <dsp:cNvPr id="0" name=""/>
        <dsp:cNvSpPr/>
      </dsp:nvSpPr>
      <dsp:spPr>
        <a:xfrm>
          <a:off x="9227066" y="995120"/>
          <a:ext cx="829671" cy="8296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6CCAD5-4FAE-4DF3-BF54-9BFB24C35899}">
      <dsp:nvSpPr>
        <dsp:cNvPr id="0" name=""/>
        <dsp:cNvSpPr/>
      </dsp:nvSpPr>
      <dsp:spPr>
        <a:xfrm>
          <a:off x="8456657" y="2583348"/>
          <a:ext cx="2370489"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How does leadership influence performance and engagement?</a:t>
          </a:r>
          <a:endParaRPr lang="en-US" sz="1100" kern="1200"/>
        </a:p>
      </dsp:txBody>
      <dsp:txXfrm>
        <a:off x="8456657" y="2583348"/>
        <a:ext cx="2370489" cy="9225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F390BD-8AA8-4FC7-877A-EEBE1F993AF6}">
      <dsp:nvSpPr>
        <dsp:cNvPr id="0" name=""/>
        <dsp:cNvSpPr/>
      </dsp:nvSpPr>
      <dsp:spPr>
        <a:xfrm>
          <a:off x="307345" y="1546"/>
          <a:ext cx="3222855" cy="193371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rtl="0">
            <a:lnSpc>
              <a:spcPct val="90000"/>
            </a:lnSpc>
            <a:spcBef>
              <a:spcPct val="0"/>
            </a:spcBef>
            <a:spcAft>
              <a:spcPct val="35000"/>
            </a:spcAft>
            <a:buNone/>
          </a:pPr>
          <a:r>
            <a:rPr lang="en-GB" sz="3200" kern="1200"/>
            <a:t>Small sample size</a:t>
          </a:r>
          <a:r>
            <a:rPr lang="en-GB" sz="3200" kern="1200">
              <a:latin typeface="Aptos Display" panose="020F0302020204030204"/>
            </a:rPr>
            <a:t> </a:t>
          </a:r>
          <a:r>
            <a:rPr lang="en-GB" sz="3200" kern="1200">
              <a:latin typeface="Times New Roman"/>
              <a:cs typeface="Times New Roman"/>
            </a:rPr>
            <a:t>(McDermott, 2023). </a:t>
          </a:r>
          <a:endParaRPr lang="en-US" sz="3200" kern="1200"/>
        </a:p>
      </dsp:txBody>
      <dsp:txXfrm>
        <a:off x="307345" y="1546"/>
        <a:ext cx="3222855" cy="1933713"/>
      </dsp:txXfrm>
    </dsp:sp>
    <dsp:sp modelId="{44F91B7B-47BB-4D0E-AD4C-DF03B47DDF4B}">
      <dsp:nvSpPr>
        <dsp:cNvPr id="0" name=""/>
        <dsp:cNvSpPr/>
      </dsp:nvSpPr>
      <dsp:spPr>
        <a:xfrm>
          <a:off x="3852486" y="1546"/>
          <a:ext cx="3222855" cy="193371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Self‑reported data</a:t>
          </a:r>
          <a:endParaRPr lang="en-US" sz="3200" kern="1200"/>
        </a:p>
      </dsp:txBody>
      <dsp:txXfrm>
        <a:off x="3852486" y="1546"/>
        <a:ext cx="3222855" cy="1933713"/>
      </dsp:txXfrm>
    </dsp:sp>
    <dsp:sp modelId="{B67945EA-BF89-4BB1-A537-5973C0B8749E}">
      <dsp:nvSpPr>
        <dsp:cNvPr id="0" name=""/>
        <dsp:cNvSpPr/>
      </dsp:nvSpPr>
      <dsp:spPr>
        <a:xfrm>
          <a:off x="7397627" y="1546"/>
          <a:ext cx="3222855" cy="193371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Time constraints</a:t>
          </a:r>
          <a:endParaRPr lang="en-US" sz="3200" kern="1200"/>
        </a:p>
      </dsp:txBody>
      <dsp:txXfrm>
        <a:off x="7397627" y="1546"/>
        <a:ext cx="3222855" cy="1933713"/>
      </dsp:txXfrm>
    </dsp:sp>
    <dsp:sp modelId="{3A1D31EE-7D39-4C56-A475-DE706FE6F812}">
      <dsp:nvSpPr>
        <dsp:cNvPr id="0" name=""/>
        <dsp:cNvSpPr/>
      </dsp:nvSpPr>
      <dsp:spPr>
        <a:xfrm>
          <a:off x="2079915" y="2257545"/>
          <a:ext cx="3222855" cy="193371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Single‑context focus (EE)</a:t>
          </a:r>
          <a:endParaRPr lang="en-US" sz="3200" kern="1200"/>
        </a:p>
      </dsp:txBody>
      <dsp:txXfrm>
        <a:off x="2079915" y="2257545"/>
        <a:ext cx="3222855" cy="1933713"/>
      </dsp:txXfrm>
    </dsp:sp>
    <dsp:sp modelId="{421E9D67-6926-4AC6-8931-03EB85998379}">
      <dsp:nvSpPr>
        <dsp:cNvPr id="0" name=""/>
        <dsp:cNvSpPr/>
      </dsp:nvSpPr>
      <dsp:spPr>
        <a:xfrm>
          <a:off x="5625057" y="2257545"/>
          <a:ext cx="3222855" cy="193371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Subjective leadership perceptions</a:t>
          </a:r>
          <a:endParaRPr lang="en-US" sz="3200" kern="1200" dirty="0"/>
        </a:p>
      </dsp:txBody>
      <dsp:txXfrm>
        <a:off x="5625057" y="2257545"/>
        <a:ext cx="3222855" cy="193371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7BB4CC-2666-4A74-80DD-55F6F86A8C86}">
      <dsp:nvSpPr>
        <dsp:cNvPr id="0" name=""/>
        <dsp:cNvSpPr/>
      </dsp:nvSpPr>
      <dsp:spPr>
        <a:xfrm>
          <a:off x="0" y="96709"/>
          <a:ext cx="6666833" cy="9945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b="1" kern="1200"/>
            <a:t>Quantitative analysis</a:t>
          </a:r>
          <a:r>
            <a:rPr lang="en-GB" sz="2500" kern="1200"/>
            <a:t> analysing numbers to find patterns </a:t>
          </a:r>
          <a:r>
            <a:rPr lang="en-GB" sz="2500" kern="1200">
              <a:latin typeface="Times New Roman"/>
              <a:cs typeface="Times New Roman"/>
            </a:rPr>
            <a:t>)(Sardana et al., 2023)</a:t>
          </a:r>
          <a:endParaRPr lang="en-US" sz="2500" kern="1200">
            <a:latin typeface="Times New Roman"/>
            <a:cs typeface="Times New Roman"/>
          </a:endParaRPr>
        </a:p>
      </dsp:txBody>
      <dsp:txXfrm>
        <a:off x="48547" y="145256"/>
        <a:ext cx="6569739" cy="897406"/>
      </dsp:txXfrm>
    </dsp:sp>
    <dsp:sp modelId="{D4C84108-6924-43F8-99FF-351B41677526}">
      <dsp:nvSpPr>
        <dsp:cNvPr id="0" name=""/>
        <dsp:cNvSpPr/>
      </dsp:nvSpPr>
      <dsp:spPr>
        <a:xfrm>
          <a:off x="0" y="1163209"/>
          <a:ext cx="6666833" cy="994500"/>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b="1" kern="1200" dirty="0"/>
            <a:t>Frequencies</a:t>
          </a:r>
          <a:r>
            <a:rPr lang="en-GB" sz="2500" kern="1200" dirty="0"/>
            <a:t> how many people chose each option</a:t>
          </a:r>
          <a:r>
            <a:rPr lang="en-GB" sz="2500" kern="1200" dirty="0">
              <a:latin typeface="Aptos Display" panose="020F0302020204030204"/>
            </a:rPr>
            <a:t> </a:t>
          </a:r>
          <a:r>
            <a:rPr lang="en-GB" sz="2500" kern="1200" dirty="0"/>
            <a:t>Braun, V. and Clarke, V. (2006)</a:t>
          </a:r>
          <a:endParaRPr lang="en-US" sz="2500" kern="1200" dirty="0"/>
        </a:p>
      </dsp:txBody>
      <dsp:txXfrm>
        <a:off x="48547" y="1211756"/>
        <a:ext cx="6569739" cy="897406"/>
      </dsp:txXfrm>
    </dsp:sp>
    <dsp:sp modelId="{51DD6181-35B4-46E3-87BF-54271AE346E4}">
      <dsp:nvSpPr>
        <dsp:cNvPr id="0" name=""/>
        <dsp:cNvSpPr/>
      </dsp:nvSpPr>
      <dsp:spPr>
        <a:xfrm>
          <a:off x="0" y="2229710"/>
          <a:ext cx="6666833" cy="99450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b="1" kern="1200"/>
            <a:t>Percentages</a:t>
          </a:r>
          <a:r>
            <a:rPr lang="en-GB" sz="2500" kern="1200"/>
            <a:t> proportion of responses</a:t>
          </a:r>
          <a:r>
            <a:rPr lang="en-GB" sz="2500" kern="1200">
              <a:latin typeface="Aptos Display" panose="020F0302020204030204"/>
            </a:rPr>
            <a:t> </a:t>
          </a:r>
          <a:r>
            <a:rPr lang="en-GB" sz="2500" kern="1200">
              <a:latin typeface="Times New Roman"/>
              <a:cs typeface="Times New Roman"/>
            </a:rPr>
            <a:t>(Alan David Kaye and Urman, 2023)</a:t>
          </a:r>
          <a:endParaRPr lang="en-US" sz="2500" kern="1200"/>
        </a:p>
      </dsp:txBody>
      <dsp:txXfrm>
        <a:off x="48547" y="2278257"/>
        <a:ext cx="6569739" cy="897406"/>
      </dsp:txXfrm>
    </dsp:sp>
    <dsp:sp modelId="{5BF5978B-9C96-4E80-9901-5A95E2771F02}">
      <dsp:nvSpPr>
        <dsp:cNvPr id="0" name=""/>
        <dsp:cNvSpPr/>
      </dsp:nvSpPr>
      <dsp:spPr>
        <a:xfrm>
          <a:off x="0" y="3296210"/>
          <a:ext cx="6666833" cy="994500"/>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b="1" kern="1200" dirty="0"/>
            <a:t>Mean scores</a:t>
          </a:r>
          <a:r>
            <a:rPr lang="en-GB" sz="2500" kern="1200" dirty="0"/>
            <a:t>  average leadership ratings</a:t>
          </a:r>
          <a:r>
            <a:rPr lang="en-GB" sz="2500" kern="1200" dirty="0">
              <a:latin typeface="Aptos Display" panose="020F0302020204030204"/>
            </a:rPr>
            <a:t> </a:t>
          </a:r>
          <a:r>
            <a:rPr lang="en-GB" sz="2500" kern="1200" dirty="0">
              <a:latin typeface="Times New Roman"/>
              <a:cs typeface="Times New Roman"/>
            </a:rPr>
            <a:t>(Bono, Hooper and Yoon, 2012). </a:t>
          </a:r>
          <a:endParaRPr lang="en-US" sz="2500" kern="1200" dirty="0"/>
        </a:p>
      </dsp:txBody>
      <dsp:txXfrm>
        <a:off x="48547" y="3344757"/>
        <a:ext cx="6569739" cy="897406"/>
      </dsp:txXfrm>
    </dsp:sp>
    <dsp:sp modelId="{452EC53B-6A61-4BE0-B94C-30446C9ED7A2}">
      <dsp:nvSpPr>
        <dsp:cNvPr id="0" name=""/>
        <dsp:cNvSpPr/>
      </dsp:nvSpPr>
      <dsp:spPr>
        <a:xfrm>
          <a:off x="0" y="4362710"/>
          <a:ext cx="6666833" cy="99450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Qualitative analysis</a:t>
          </a:r>
          <a:r>
            <a:rPr lang="en-GB" sz="2500" kern="1200"/>
            <a:t>  analysing written responses (Creswell and Inoue, 2024)</a:t>
          </a:r>
          <a:endParaRPr lang="en-US" sz="2500" kern="1200"/>
        </a:p>
      </dsp:txBody>
      <dsp:txXfrm>
        <a:off x="48547" y="4411257"/>
        <a:ext cx="6569739" cy="89740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269F90-44D1-41F3-9FAF-776A9D9C584C}">
      <dsp:nvSpPr>
        <dsp:cNvPr id="0" name=""/>
        <dsp:cNvSpPr/>
      </dsp:nvSpPr>
      <dsp:spPr>
        <a:xfrm>
          <a:off x="752566" y="1045320"/>
          <a:ext cx="1066720" cy="10667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AAAE77-498F-4B74-A0B7-3F6064824C29}">
      <dsp:nvSpPr>
        <dsp:cNvPr id="0" name=""/>
        <dsp:cNvSpPr/>
      </dsp:nvSpPr>
      <dsp:spPr>
        <a:xfrm>
          <a:off x="100682"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rtl="0">
            <a:lnSpc>
              <a:spcPct val="100000"/>
            </a:lnSpc>
            <a:spcBef>
              <a:spcPct val="0"/>
            </a:spcBef>
            <a:spcAft>
              <a:spcPct val="35000"/>
            </a:spcAft>
            <a:buNone/>
          </a:pPr>
          <a:r>
            <a:rPr lang="en-GB" sz="1400" kern="1200">
              <a:latin typeface="Aptos Display" panose="020F0302020204030204"/>
            </a:rPr>
            <a:t> </a:t>
          </a:r>
          <a:r>
            <a:rPr lang="en-GB" sz="1400" kern="1200"/>
            <a:t>Leadership equals influencing others to act</a:t>
          </a:r>
          <a:r>
            <a:rPr lang="en-GB" sz="1400" kern="1200">
              <a:latin typeface="Aptos Display" panose="020F0302020204030204"/>
            </a:rPr>
            <a:t> </a:t>
          </a:r>
          <a:r>
            <a:rPr lang="en-GB" sz="1400" kern="1200">
              <a:latin typeface="Times New Roman"/>
              <a:cs typeface="Times New Roman"/>
            </a:rPr>
            <a:t>(Tracy, 2023).</a:t>
          </a:r>
          <a:endParaRPr lang="en-US" sz="1400" kern="1200"/>
        </a:p>
      </dsp:txBody>
      <dsp:txXfrm>
        <a:off x="100682" y="2427484"/>
        <a:ext cx="2370489" cy="720000"/>
      </dsp:txXfrm>
    </dsp:sp>
    <dsp:sp modelId="{8BB50E4E-1749-430D-8266-09E8FEE14D78}">
      <dsp:nvSpPr>
        <dsp:cNvPr id="0" name=""/>
        <dsp:cNvSpPr/>
      </dsp:nvSpPr>
      <dsp:spPr>
        <a:xfrm>
          <a:off x="3537891" y="1045320"/>
          <a:ext cx="1066720" cy="10667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1FDD62-937C-448C-81E4-498CA26EFBDD}">
      <dsp:nvSpPr>
        <dsp:cNvPr id="0" name=""/>
        <dsp:cNvSpPr/>
      </dsp:nvSpPr>
      <dsp:spPr>
        <a:xfrm>
          <a:off x="2886007"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rtl="0">
            <a:lnSpc>
              <a:spcPct val="100000"/>
            </a:lnSpc>
            <a:spcBef>
              <a:spcPct val="0"/>
            </a:spcBef>
            <a:spcAft>
              <a:spcPct val="35000"/>
            </a:spcAft>
            <a:buNone/>
          </a:pPr>
          <a:r>
            <a:rPr lang="en-GB" sz="1400" kern="1200"/>
            <a:t>Leadership is neutral</a:t>
          </a:r>
          <a:r>
            <a:rPr lang="en-GB" sz="1400" kern="1200">
              <a:latin typeface="Aptos Display" panose="020F0302020204030204"/>
            </a:rPr>
            <a:t> </a:t>
          </a:r>
          <a:r>
            <a:rPr lang="en-GB" sz="1400" kern="1200">
              <a:latin typeface="Times New Roman"/>
              <a:cs typeface="Times New Roman"/>
            </a:rPr>
            <a:t>(Glauner, 2018).</a:t>
          </a:r>
          <a:endParaRPr lang="en-US" sz="1400" kern="1200"/>
        </a:p>
      </dsp:txBody>
      <dsp:txXfrm>
        <a:off x="2886007" y="2427484"/>
        <a:ext cx="2370489" cy="720000"/>
      </dsp:txXfrm>
    </dsp:sp>
    <dsp:sp modelId="{23F4DDB8-26D2-4C99-AE85-C4D6F20D2D8A}">
      <dsp:nvSpPr>
        <dsp:cNvPr id="0" name=""/>
        <dsp:cNvSpPr/>
      </dsp:nvSpPr>
      <dsp:spPr>
        <a:xfrm>
          <a:off x="6323216" y="1045320"/>
          <a:ext cx="1066720" cy="1066720"/>
        </a:xfrm>
        <a:prstGeom prst="rect">
          <a:avLst/>
        </a:prstGeom>
        <a:solidFill>
          <a:schemeClr val="accent1">
            <a:hueOff val="0"/>
            <a:satOff val="0"/>
            <a:lumOff val="0"/>
            <a:alphaOff val="0"/>
          </a:schemeClr>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0364F2-89BB-42CC-AB44-D5B9B62DA036}">
      <dsp:nvSpPr>
        <dsp:cNvPr id="0" name=""/>
        <dsp:cNvSpPr/>
      </dsp:nvSpPr>
      <dsp:spPr>
        <a:xfrm>
          <a:off x="5671332"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rtl="0">
            <a:lnSpc>
              <a:spcPct val="100000"/>
            </a:lnSpc>
            <a:spcBef>
              <a:spcPct val="0"/>
            </a:spcBef>
            <a:spcAft>
              <a:spcPct val="35000"/>
            </a:spcAft>
            <a:buNone/>
          </a:pPr>
          <a:r>
            <a:rPr lang="en-GB" sz="1400" kern="1200" dirty="0">
              <a:latin typeface="Times New Roman"/>
              <a:cs typeface="Times New Roman"/>
            </a:rPr>
            <a:t>Positive or negative impact depends on leader behaviour (Paloma Cantero-Gomez, 2019)</a:t>
          </a:r>
        </a:p>
      </dsp:txBody>
      <dsp:txXfrm>
        <a:off x="5671332" y="2427484"/>
        <a:ext cx="2370489" cy="720000"/>
      </dsp:txXfrm>
    </dsp:sp>
    <dsp:sp modelId="{F713458B-7FD7-4A4A-854A-9C5FBDCD3B11}">
      <dsp:nvSpPr>
        <dsp:cNvPr id="0" name=""/>
        <dsp:cNvSpPr/>
      </dsp:nvSpPr>
      <dsp:spPr>
        <a:xfrm>
          <a:off x="9108541" y="1045320"/>
          <a:ext cx="1066720" cy="10667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C8CCDE-0A22-44DA-8B81-D8DDD55E56EF}">
      <dsp:nvSpPr>
        <dsp:cNvPr id="0" name=""/>
        <dsp:cNvSpPr/>
      </dsp:nvSpPr>
      <dsp:spPr>
        <a:xfrm>
          <a:off x="8456657"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Behaviour shaped by a leader’s leadership identity (Sanders, 2021)</a:t>
          </a:r>
          <a:endParaRPr lang="en-US" sz="1400" kern="1200"/>
        </a:p>
      </dsp:txBody>
      <dsp:txXfrm>
        <a:off x="8456657" y="2427484"/>
        <a:ext cx="2370489"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1EEE17-6544-4A6B-A140-A640C3A4E812}">
      <dsp:nvSpPr>
        <dsp:cNvPr id="0" name=""/>
        <dsp:cNvSpPr/>
      </dsp:nvSpPr>
      <dsp:spPr>
        <a:xfrm>
          <a:off x="3080" y="1361187"/>
          <a:ext cx="2199649" cy="139677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C4B4D447-C534-4059-85ED-DD416B00751D}">
      <dsp:nvSpPr>
        <dsp:cNvPr id="0" name=""/>
        <dsp:cNvSpPr/>
      </dsp:nvSpPr>
      <dsp:spPr>
        <a:xfrm>
          <a:off x="247486" y="159337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Planning (Weeks 1–2)</a:t>
          </a:r>
          <a:endParaRPr lang="en-US" sz="2600" kern="1200"/>
        </a:p>
      </dsp:txBody>
      <dsp:txXfrm>
        <a:off x="288396" y="1634282"/>
        <a:ext cx="2117829" cy="1314957"/>
      </dsp:txXfrm>
    </dsp:sp>
    <dsp:sp modelId="{0B87C0AE-B6BB-4400-81F4-F2246ADF2E96}">
      <dsp:nvSpPr>
        <dsp:cNvPr id="0" name=""/>
        <dsp:cNvSpPr/>
      </dsp:nvSpPr>
      <dsp:spPr>
        <a:xfrm>
          <a:off x="2691541" y="1361187"/>
          <a:ext cx="2199649" cy="139677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C68456D3-7C69-454B-9CF0-05EDC40ED12B}">
      <dsp:nvSpPr>
        <dsp:cNvPr id="0" name=""/>
        <dsp:cNvSpPr/>
      </dsp:nvSpPr>
      <dsp:spPr>
        <a:xfrm>
          <a:off x="2935947" y="159337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Data collection (Weeks 5–6)</a:t>
          </a:r>
          <a:endParaRPr lang="en-US" sz="2600" kern="1200"/>
        </a:p>
      </dsp:txBody>
      <dsp:txXfrm>
        <a:off x="2976857" y="1634282"/>
        <a:ext cx="2117829" cy="1314957"/>
      </dsp:txXfrm>
    </dsp:sp>
    <dsp:sp modelId="{61D4F018-BE99-46F8-A934-5BEE436B07B2}">
      <dsp:nvSpPr>
        <dsp:cNvPr id="0" name=""/>
        <dsp:cNvSpPr/>
      </dsp:nvSpPr>
      <dsp:spPr>
        <a:xfrm>
          <a:off x="5380002" y="1361187"/>
          <a:ext cx="2199649" cy="139677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B411126F-F685-440B-B409-BBD4BF545F86}">
      <dsp:nvSpPr>
        <dsp:cNvPr id="0" name=""/>
        <dsp:cNvSpPr/>
      </dsp:nvSpPr>
      <dsp:spPr>
        <a:xfrm>
          <a:off x="5624408" y="159337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Data analysis (Weeks 7–8)</a:t>
          </a:r>
          <a:endParaRPr lang="en-US" sz="2600" kern="1200"/>
        </a:p>
      </dsp:txBody>
      <dsp:txXfrm>
        <a:off x="5665318" y="1634282"/>
        <a:ext cx="2117829" cy="1314957"/>
      </dsp:txXfrm>
    </dsp:sp>
    <dsp:sp modelId="{7D2F9CC9-9DD3-4719-9AB8-0DE745E914B3}">
      <dsp:nvSpPr>
        <dsp:cNvPr id="0" name=""/>
        <dsp:cNvSpPr/>
      </dsp:nvSpPr>
      <dsp:spPr>
        <a:xfrm>
          <a:off x="8068463" y="1361187"/>
          <a:ext cx="2199649" cy="139677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D158B302-8F54-4221-959A-C28C4D49AAA2}">
      <dsp:nvSpPr>
        <dsp:cNvPr id="0" name=""/>
        <dsp:cNvSpPr/>
      </dsp:nvSpPr>
      <dsp:spPr>
        <a:xfrm>
          <a:off x="8312869" y="159337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Writing and review (Weeks 9–10)</a:t>
          </a:r>
          <a:endParaRPr lang="en-US" sz="2600" kern="1200"/>
        </a:p>
      </dsp:txBody>
      <dsp:txXfrm>
        <a:off x="8353779" y="1634282"/>
        <a:ext cx="2117829" cy="1314957"/>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A17FF180-C8B7-4007-B15B-30B560944A4C}">
          <dgm:prSet phldrT="1"/>
          <dgm:t>
            <a:bodyPr/>
            <a:lstStyle/>
            <a:p>
              <a:r>
                <a:t>01</a:t>
              </a:r>
            </a:p>
          </dgm:t>
        </dgm:pt>
        <dgm:pt modelId="201" type="sibTrans" cxnId="{0DA05EB8-830D-4162-95D9-655410C5875F}">
          <dgm:prSet phldrT="2"/>
          <dgm:t>
            <a:bodyPr/>
            <a:lstStyle/>
            <a:p>
              <a:r>
                <a:t>02</a:t>
              </a:r>
            </a:p>
          </dgm:t>
        </dgm:pt>
        <dgm:pt modelId="301" type="sibTrans" cxnId="{69361444-C72E-4D6B-A3C3-C73D1D4D2F11}">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05/06/2026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05/06/2026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05/06/2026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05/06/2026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forbes.com/councils/forbescoachescouncil/2023/09/12/the-leadership-skill-of-influence/" TargetMode="External"/><Relationship Id="rId2" Type="http://schemas.openxmlformats.org/officeDocument/2006/relationships/hyperlink" Target="https://www.forbes.com/sites/palomacanterogomez/2019/07/16/positive-leadership-and-how-it-is-shaping-positive-organisational-behaviour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99713" y="248038"/>
            <a:ext cx="7063721" cy="1159200"/>
          </a:xfrm>
        </p:spPr>
        <p:txBody>
          <a:bodyPr anchor="ctr">
            <a:normAutofit/>
          </a:bodyPr>
          <a:lstStyle/>
          <a:p>
            <a:pPr algn="l"/>
            <a:r>
              <a:rPr lang="en-GB" sz="3700">
                <a:solidFill>
                  <a:srgbClr val="FFFFFF"/>
                </a:solidFill>
                <a:latin typeface="Arial"/>
                <a:cs typeface="Arial"/>
              </a:rPr>
              <a:t>Leadership at EE</a:t>
            </a:r>
            <a:br>
              <a:rPr lang="en-GB" sz="3700">
                <a:solidFill>
                  <a:srgbClr val="FFFFFF"/>
                </a:solidFill>
              </a:rPr>
            </a:br>
            <a:endParaRPr lang="en-GB" sz="3700">
              <a:solidFill>
                <a:srgbClr val="FFFFFF"/>
              </a:solidFill>
            </a:endParaRPr>
          </a:p>
        </p:txBody>
      </p:sp>
      <p:sp>
        <p:nvSpPr>
          <p:cNvPr id="3" name="Subtitle 2"/>
          <p:cNvSpPr>
            <a:spLocks noGrp="1"/>
          </p:cNvSpPr>
          <p:nvPr>
            <p:ph type="subTitle" idx="1"/>
          </p:nvPr>
        </p:nvSpPr>
        <p:spPr>
          <a:xfrm>
            <a:off x="8572499" y="390832"/>
            <a:ext cx="3233585" cy="873612"/>
          </a:xfrm>
        </p:spPr>
        <p:txBody>
          <a:bodyPr vert="horz" lIns="91440" tIns="45720" rIns="91440" bIns="45720" rtlCol="0" anchor="ctr">
            <a:normAutofit/>
          </a:bodyPr>
          <a:lstStyle/>
          <a:p>
            <a:pPr algn="l"/>
            <a:r>
              <a:rPr lang="en-GB" sz="2000">
                <a:solidFill>
                  <a:srgbClr val="FFFFFF"/>
                </a:solidFill>
              </a:rPr>
              <a:t>Ayasha khatun </a:t>
            </a:r>
          </a:p>
          <a:p>
            <a:pPr algn="l"/>
            <a:r>
              <a:rPr lang="en-GB" sz="2000">
                <a:solidFill>
                  <a:srgbClr val="FFFFFF"/>
                </a:solidFill>
              </a:rPr>
              <a:t>1712713</a:t>
            </a:r>
          </a:p>
        </p:txBody>
      </p:sp>
      <p:pic>
        <p:nvPicPr>
          <p:cNvPr id="5" name="Picture 4" descr="Red toy person in front of two lines of white figures">
            <a:extLst>
              <a:ext uri="{FF2B5EF4-FFF2-40B4-BE49-F238E27FC236}">
                <a16:creationId xmlns:a16="http://schemas.microsoft.com/office/drawing/2014/main" id="{91276F51-3231-70A7-3044-8EABBD2BA5B2}"/>
              </a:ext>
            </a:extLst>
          </p:cNvPr>
          <p:cNvPicPr>
            <a:picLocks noChangeAspect="1"/>
          </p:cNvPicPr>
          <p:nvPr/>
        </p:nvPicPr>
        <p:blipFill>
          <a:blip r:embed="rId2"/>
          <a:srcRect t="14604" r="-2" b="-2"/>
          <a:stretch>
            <a:fillRect/>
          </a:stretch>
        </p:blipFill>
        <p:spPr>
          <a:xfrm>
            <a:off x="2131339" y="1966293"/>
            <a:ext cx="7929320" cy="445216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1A4466-94E3-CDDC-0D52-8B60F0F03A27}"/>
              </a:ext>
            </a:extLst>
          </p:cNvPr>
          <p:cNvSpPr>
            <a:spLocks noGrp="1"/>
          </p:cNvSpPr>
          <p:nvPr>
            <p:ph type="title"/>
          </p:nvPr>
        </p:nvSpPr>
        <p:spPr>
          <a:xfrm>
            <a:off x="1629751" y="934327"/>
            <a:ext cx="8924392" cy="1058275"/>
          </a:xfrm>
        </p:spPr>
        <p:txBody>
          <a:bodyPr>
            <a:normAutofit/>
          </a:bodyPr>
          <a:lstStyle/>
          <a:p>
            <a:pPr algn="ctr"/>
            <a:r>
              <a:rPr lang="en-GB"/>
              <a:t>Topic Context </a:t>
            </a:r>
          </a:p>
        </p:txBody>
      </p:sp>
      <p:sp>
        <p:nvSpPr>
          <p:cNvPr id="19" name="Freeform: Shape 18">
            <a:extLst>
              <a:ext uri="{FF2B5EF4-FFF2-40B4-BE49-F238E27FC236}">
                <a16:creationId xmlns:a16="http://schemas.microsoft.com/office/drawing/2014/main" id="{6295B176-FA0E-4B6A-A190-5E2E82BEA5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93813" y="2337807"/>
            <a:ext cx="9604374" cy="3585866"/>
          </a:xfrm>
          <a:custGeom>
            <a:avLst/>
            <a:gdLst>
              <a:gd name="connsiteX0" fmla="*/ 0 w 9604374"/>
              <a:gd name="connsiteY0" fmla="*/ 0 h 3585866"/>
              <a:gd name="connsiteX1" fmla="*/ 9604374 w 9604374"/>
              <a:gd name="connsiteY1" fmla="*/ 0 h 3585866"/>
              <a:gd name="connsiteX2" fmla="*/ 9604374 w 9604374"/>
              <a:gd name="connsiteY2" fmla="*/ 3095088 h 3585866"/>
              <a:gd name="connsiteX3" fmla="*/ 9591455 w 9604374"/>
              <a:gd name="connsiteY3" fmla="*/ 3097044 h 3585866"/>
              <a:gd name="connsiteX4" fmla="*/ 9285147 w 9604374"/>
              <a:gd name="connsiteY4" fmla="*/ 3164182 h 3585866"/>
              <a:gd name="connsiteX5" fmla="*/ 9114078 w 9604374"/>
              <a:gd name="connsiteY5" fmla="*/ 3164299 h 3585866"/>
              <a:gd name="connsiteX6" fmla="*/ 8999665 w 9604374"/>
              <a:gd name="connsiteY6" fmla="*/ 3157864 h 3585866"/>
              <a:gd name="connsiteX7" fmla="*/ 8925240 w 9604374"/>
              <a:gd name="connsiteY7" fmla="*/ 3152135 h 3585866"/>
              <a:gd name="connsiteX8" fmla="*/ 8868257 w 9604374"/>
              <a:gd name="connsiteY8" fmla="*/ 3146819 h 3585866"/>
              <a:gd name="connsiteX9" fmla="*/ 8792363 w 9604374"/>
              <a:gd name="connsiteY9" fmla="*/ 3146856 h 3585866"/>
              <a:gd name="connsiteX10" fmla="*/ 8668399 w 9604374"/>
              <a:gd name="connsiteY10" fmla="*/ 3196893 h 3585866"/>
              <a:gd name="connsiteX11" fmla="*/ 8474043 w 9604374"/>
              <a:gd name="connsiteY11" fmla="*/ 3240734 h 3585866"/>
              <a:gd name="connsiteX12" fmla="*/ 8317555 w 9604374"/>
              <a:gd name="connsiteY12" fmla="*/ 3247156 h 3585866"/>
              <a:gd name="connsiteX13" fmla="*/ 8280111 w 9604374"/>
              <a:gd name="connsiteY13" fmla="*/ 3255812 h 3585866"/>
              <a:gd name="connsiteX14" fmla="*/ 8096088 w 9604374"/>
              <a:gd name="connsiteY14" fmla="*/ 3253903 h 3585866"/>
              <a:gd name="connsiteX15" fmla="*/ 7825642 w 9604374"/>
              <a:gd name="connsiteY15" fmla="*/ 3271628 h 3585866"/>
              <a:gd name="connsiteX16" fmla="*/ 7531820 w 9604374"/>
              <a:gd name="connsiteY16" fmla="*/ 3252671 h 3585866"/>
              <a:gd name="connsiteX17" fmla="*/ 7193751 w 9604374"/>
              <a:gd name="connsiteY17" fmla="*/ 3245192 h 3585866"/>
              <a:gd name="connsiteX18" fmla="*/ 6976768 w 9604374"/>
              <a:gd name="connsiteY18" fmla="*/ 3238559 h 3585866"/>
              <a:gd name="connsiteX19" fmla="*/ 6756462 w 9604374"/>
              <a:gd name="connsiteY19" fmla="*/ 3273268 h 3585866"/>
              <a:gd name="connsiteX20" fmla="*/ 6512214 w 9604374"/>
              <a:gd name="connsiteY20" fmla="*/ 3298845 h 3585866"/>
              <a:gd name="connsiteX21" fmla="*/ 6289569 w 9604374"/>
              <a:gd name="connsiteY21" fmla="*/ 3301118 h 3585866"/>
              <a:gd name="connsiteX22" fmla="*/ 6157816 w 9604374"/>
              <a:gd name="connsiteY22" fmla="*/ 3308643 h 3585866"/>
              <a:gd name="connsiteX23" fmla="*/ 6110062 w 9604374"/>
              <a:gd name="connsiteY23" fmla="*/ 3321185 h 3585866"/>
              <a:gd name="connsiteX24" fmla="*/ 6041832 w 9604374"/>
              <a:gd name="connsiteY24" fmla="*/ 3332190 h 3585866"/>
              <a:gd name="connsiteX25" fmla="*/ 5923195 w 9604374"/>
              <a:gd name="connsiteY25" fmla="*/ 3359104 h 3585866"/>
              <a:gd name="connsiteX26" fmla="*/ 5770972 w 9604374"/>
              <a:gd name="connsiteY26" fmla="*/ 3369893 h 3585866"/>
              <a:gd name="connsiteX27" fmla="*/ 5632583 w 9604374"/>
              <a:gd name="connsiteY27" fmla="*/ 3357730 h 3585866"/>
              <a:gd name="connsiteX28" fmla="*/ 5539996 w 9604374"/>
              <a:gd name="connsiteY28" fmla="*/ 3352890 h 3585866"/>
              <a:gd name="connsiteX29" fmla="*/ 5315460 w 9604374"/>
              <a:gd name="connsiteY29" fmla="*/ 3350411 h 3585866"/>
              <a:gd name="connsiteX30" fmla="*/ 5072455 w 9604374"/>
              <a:gd name="connsiteY30" fmla="*/ 3338147 h 3585866"/>
              <a:gd name="connsiteX31" fmla="*/ 5016364 w 9604374"/>
              <a:gd name="connsiteY31" fmla="*/ 3348937 h 3585866"/>
              <a:gd name="connsiteX32" fmla="*/ 4922276 w 9604374"/>
              <a:gd name="connsiteY32" fmla="*/ 3366515 h 3585866"/>
              <a:gd name="connsiteX33" fmla="*/ 4856444 w 9604374"/>
              <a:gd name="connsiteY33" fmla="*/ 3399463 h 3585866"/>
              <a:gd name="connsiteX34" fmla="*/ 4775993 w 9604374"/>
              <a:gd name="connsiteY34" fmla="*/ 3406312 h 3585866"/>
              <a:gd name="connsiteX35" fmla="*/ 4667320 w 9604374"/>
              <a:gd name="connsiteY35" fmla="*/ 3397926 h 3585866"/>
              <a:gd name="connsiteX36" fmla="*/ 4540268 w 9604374"/>
              <a:gd name="connsiteY36" fmla="*/ 3424464 h 3585866"/>
              <a:gd name="connsiteX37" fmla="*/ 4465491 w 9604374"/>
              <a:gd name="connsiteY37" fmla="*/ 3433154 h 3585866"/>
              <a:gd name="connsiteX38" fmla="*/ 4262864 w 9604374"/>
              <a:gd name="connsiteY38" fmla="*/ 3464075 h 3585866"/>
              <a:gd name="connsiteX39" fmla="*/ 4175005 w 9604374"/>
              <a:gd name="connsiteY39" fmla="*/ 3493545 h 3585866"/>
              <a:gd name="connsiteX40" fmla="*/ 4030100 w 9604374"/>
              <a:gd name="connsiteY40" fmla="*/ 3514212 h 3585866"/>
              <a:gd name="connsiteX41" fmla="*/ 3926631 w 9604374"/>
              <a:gd name="connsiteY41" fmla="*/ 3525304 h 3585866"/>
              <a:gd name="connsiteX42" fmla="*/ 3897306 w 9604374"/>
              <a:gd name="connsiteY42" fmla="*/ 3547095 h 3585866"/>
              <a:gd name="connsiteX43" fmla="*/ 3896886 w 9604374"/>
              <a:gd name="connsiteY43" fmla="*/ 3547500 h 3585866"/>
              <a:gd name="connsiteX44" fmla="*/ 3834004 w 9604374"/>
              <a:gd name="connsiteY44" fmla="*/ 3550510 h 3585866"/>
              <a:gd name="connsiteX45" fmla="*/ 3696227 w 9604374"/>
              <a:gd name="connsiteY45" fmla="*/ 3574175 h 3585866"/>
              <a:gd name="connsiteX46" fmla="*/ 3652821 w 9604374"/>
              <a:gd name="connsiteY46" fmla="*/ 3580368 h 3585866"/>
              <a:gd name="connsiteX47" fmla="*/ 3629691 w 9604374"/>
              <a:gd name="connsiteY47" fmla="*/ 3585866 h 3585866"/>
              <a:gd name="connsiteX48" fmla="*/ 3595018 w 9604374"/>
              <a:gd name="connsiteY48" fmla="*/ 3571623 h 3585866"/>
              <a:gd name="connsiteX49" fmla="*/ 3551656 w 9604374"/>
              <a:gd name="connsiteY49" fmla="*/ 3577800 h 3585866"/>
              <a:gd name="connsiteX50" fmla="*/ 3541558 w 9604374"/>
              <a:gd name="connsiteY50" fmla="*/ 3579797 h 3585866"/>
              <a:gd name="connsiteX51" fmla="*/ 3465708 w 9604374"/>
              <a:gd name="connsiteY51" fmla="*/ 3565931 h 3585866"/>
              <a:gd name="connsiteX52" fmla="*/ 3458313 w 9604374"/>
              <a:gd name="connsiteY52" fmla="*/ 3560366 h 3585866"/>
              <a:gd name="connsiteX53" fmla="*/ 3420278 w 9604374"/>
              <a:gd name="connsiteY53" fmla="*/ 3557947 h 3585866"/>
              <a:gd name="connsiteX54" fmla="*/ 3415952 w 9604374"/>
              <a:gd name="connsiteY54" fmla="*/ 3559424 h 3585866"/>
              <a:gd name="connsiteX55" fmla="*/ 3384432 w 9604374"/>
              <a:gd name="connsiteY55" fmla="*/ 3550905 h 3585866"/>
              <a:gd name="connsiteX56" fmla="*/ 3258039 w 9604374"/>
              <a:gd name="connsiteY56" fmla="*/ 3535884 h 3585866"/>
              <a:gd name="connsiteX57" fmla="*/ 3015008 w 9604374"/>
              <a:gd name="connsiteY57" fmla="*/ 3528000 h 3585866"/>
              <a:gd name="connsiteX58" fmla="*/ 2761910 w 9604374"/>
              <a:gd name="connsiteY58" fmla="*/ 3505496 h 3585866"/>
              <a:gd name="connsiteX59" fmla="*/ 2521923 w 9604374"/>
              <a:gd name="connsiteY59" fmla="*/ 3514208 h 3585866"/>
              <a:gd name="connsiteX60" fmla="*/ 2085894 w 9604374"/>
              <a:gd name="connsiteY60" fmla="*/ 3490122 h 3585866"/>
              <a:gd name="connsiteX61" fmla="*/ 1936305 w 9604374"/>
              <a:gd name="connsiteY61" fmla="*/ 3487966 h 3585866"/>
              <a:gd name="connsiteX62" fmla="*/ 1836080 w 9604374"/>
              <a:gd name="connsiteY62" fmla="*/ 3487150 h 3585866"/>
              <a:gd name="connsiteX63" fmla="*/ 1829133 w 9604374"/>
              <a:gd name="connsiteY63" fmla="*/ 3489437 h 3585866"/>
              <a:gd name="connsiteX64" fmla="*/ 1801140 w 9604374"/>
              <a:gd name="connsiteY64" fmla="*/ 3490787 h 3585866"/>
              <a:gd name="connsiteX65" fmla="*/ 1793476 w 9604374"/>
              <a:gd name="connsiteY65" fmla="*/ 3500921 h 3585866"/>
              <a:gd name="connsiteX66" fmla="*/ 1699923 w 9604374"/>
              <a:gd name="connsiteY66" fmla="*/ 3509706 h 3585866"/>
              <a:gd name="connsiteX67" fmla="*/ 1474760 w 9604374"/>
              <a:gd name="connsiteY67" fmla="*/ 3513685 h 3585866"/>
              <a:gd name="connsiteX68" fmla="*/ 1308130 w 9604374"/>
              <a:gd name="connsiteY68" fmla="*/ 3496703 h 3585866"/>
              <a:gd name="connsiteX69" fmla="*/ 1252381 w 9604374"/>
              <a:gd name="connsiteY69" fmla="*/ 3506093 h 3585866"/>
              <a:gd name="connsiteX70" fmla="*/ 1174550 w 9604374"/>
              <a:gd name="connsiteY70" fmla="*/ 3512642 h 3585866"/>
              <a:gd name="connsiteX71" fmla="*/ 924455 w 9604374"/>
              <a:gd name="connsiteY71" fmla="*/ 3507283 h 3585866"/>
              <a:gd name="connsiteX72" fmla="*/ 718373 w 9604374"/>
              <a:gd name="connsiteY72" fmla="*/ 3511753 h 3585866"/>
              <a:gd name="connsiteX73" fmla="*/ 600444 w 9604374"/>
              <a:gd name="connsiteY73" fmla="*/ 3520899 h 3585866"/>
              <a:gd name="connsiteX74" fmla="*/ 351173 w 9604374"/>
              <a:gd name="connsiteY74" fmla="*/ 3495843 h 3585866"/>
              <a:gd name="connsiteX75" fmla="*/ 108372 w 9604374"/>
              <a:gd name="connsiteY75" fmla="*/ 3484386 h 3585866"/>
              <a:gd name="connsiteX76" fmla="*/ 6467 w 9604374"/>
              <a:gd name="connsiteY76" fmla="*/ 3476532 h 3585866"/>
              <a:gd name="connsiteX77" fmla="*/ 0 w 9604374"/>
              <a:gd name="connsiteY77" fmla="*/ 3475412 h 3585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Lst>
            <a:rect l="l" t="t" r="r" b="b"/>
            <a:pathLst>
              <a:path w="9604374" h="3585866">
                <a:moveTo>
                  <a:pt x="0" y="0"/>
                </a:moveTo>
                <a:lnTo>
                  <a:pt x="9604374" y="0"/>
                </a:lnTo>
                <a:lnTo>
                  <a:pt x="9604374" y="3095088"/>
                </a:lnTo>
                <a:lnTo>
                  <a:pt x="9591455" y="3097044"/>
                </a:lnTo>
                <a:cubicBezTo>
                  <a:pt x="9496183" y="3133516"/>
                  <a:pt x="9411472" y="3121301"/>
                  <a:pt x="9285147" y="3164182"/>
                </a:cubicBezTo>
                <a:cubicBezTo>
                  <a:pt x="9222914" y="3162781"/>
                  <a:pt x="9174371" y="3173454"/>
                  <a:pt x="9114078" y="3164299"/>
                </a:cubicBezTo>
                <a:cubicBezTo>
                  <a:pt x="9087411" y="3155904"/>
                  <a:pt x="9030947" y="3180906"/>
                  <a:pt x="8999665" y="3157864"/>
                </a:cubicBezTo>
                <a:cubicBezTo>
                  <a:pt x="8997339" y="3174606"/>
                  <a:pt x="8938300" y="3159909"/>
                  <a:pt x="8925240" y="3152135"/>
                </a:cubicBezTo>
                <a:cubicBezTo>
                  <a:pt x="8910091" y="3159441"/>
                  <a:pt x="8884639" y="3146109"/>
                  <a:pt x="8868257" y="3146819"/>
                </a:cubicBezTo>
                <a:cubicBezTo>
                  <a:pt x="8835852" y="3110204"/>
                  <a:pt x="8832251" y="3167659"/>
                  <a:pt x="8792363" y="3146856"/>
                </a:cubicBezTo>
                <a:cubicBezTo>
                  <a:pt x="8774838" y="3159285"/>
                  <a:pt x="8715420" y="3185652"/>
                  <a:pt x="8668399" y="3196893"/>
                </a:cubicBezTo>
                <a:cubicBezTo>
                  <a:pt x="8575902" y="3221445"/>
                  <a:pt x="8569506" y="3250654"/>
                  <a:pt x="8474043" y="3240734"/>
                </a:cubicBezTo>
                <a:cubicBezTo>
                  <a:pt x="8460613" y="3264436"/>
                  <a:pt x="8297088" y="3204738"/>
                  <a:pt x="8317555" y="3247156"/>
                </a:cubicBezTo>
                <a:cubicBezTo>
                  <a:pt x="8285696" y="3245083"/>
                  <a:pt x="8262352" y="3228203"/>
                  <a:pt x="8280111" y="3255812"/>
                </a:cubicBezTo>
                <a:lnTo>
                  <a:pt x="8096088" y="3253903"/>
                </a:lnTo>
                <a:cubicBezTo>
                  <a:pt x="7994084" y="3261603"/>
                  <a:pt x="7930388" y="3281921"/>
                  <a:pt x="7825642" y="3271628"/>
                </a:cubicBezTo>
                <a:cubicBezTo>
                  <a:pt x="7723046" y="3270395"/>
                  <a:pt x="7671282" y="3252297"/>
                  <a:pt x="7531820" y="3252671"/>
                </a:cubicBezTo>
                <a:cubicBezTo>
                  <a:pt x="7433606" y="3250277"/>
                  <a:pt x="7293100" y="3236234"/>
                  <a:pt x="7193751" y="3245192"/>
                </a:cubicBezTo>
                <a:cubicBezTo>
                  <a:pt x="7074822" y="3223769"/>
                  <a:pt x="7104250" y="3250265"/>
                  <a:pt x="6976768" y="3238559"/>
                </a:cubicBezTo>
                <a:cubicBezTo>
                  <a:pt x="6921032" y="3284865"/>
                  <a:pt x="6823818" y="3261794"/>
                  <a:pt x="6756462" y="3273268"/>
                </a:cubicBezTo>
                <a:cubicBezTo>
                  <a:pt x="6679037" y="3283316"/>
                  <a:pt x="6590030" y="3294204"/>
                  <a:pt x="6512214" y="3298845"/>
                </a:cubicBezTo>
                <a:cubicBezTo>
                  <a:pt x="6450581" y="3277980"/>
                  <a:pt x="6366042" y="3329199"/>
                  <a:pt x="6289569" y="3301118"/>
                </a:cubicBezTo>
                <a:cubicBezTo>
                  <a:pt x="6261432" y="3294355"/>
                  <a:pt x="6174310" y="3295209"/>
                  <a:pt x="6157816" y="3308643"/>
                </a:cubicBezTo>
                <a:cubicBezTo>
                  <a:pt x="6139648" y="3311557"/>
                  <a:pt x="6118459" y="3306799"/>
                  <a:pt x="6110062" y="3321185"/>
                </a:cubicBezTo>
                <a:cubicBezTo>
                  <a:pt x="6096189" y="3338498"/>
                  <a:pt x="6032810" y="3311765"/>
                  <a:pt x="6041832" y="3332190"/>
                </a:cubicBezTo>
                <a:cubicBezTo>
                  <a:pt x="5996830" y="3313871"/>
                  <a:pt x="5961033" y="3350141"/>
                  <a:pt x="5923195" y="3359104"/>
                </a:cubicBezTo>
                <a:cubicBezTo>
                  <a:pt x="5887750" y="3340930"/>
                  <a:pt x="5853570" y="3365323"/>
                  <a:pt x="5770972" y="3369893"/>
                </a:cubicBezTo>
                <a:cubicBezTo>
                  <a:pt x="5731993" y="3348876"/>
                  <a:pt x="5705091" y="3385599"/>
                  <a:pt x="5632583" y="3357730"/>
                </a:cubicBezTo>
                <a:cubicBezTo>
                  <a:pt x="5594087" y="3357562"/>
                  <a:pt x="5606154" y="3357443"/>
                  <a:pt x="5539996" y="3352890"/>
                </a:cubicBezTo>
                <a:cubicBezTo>
                  <a:pt x="5439049" y="3348000"/>
                  <a:pt x="5408459" y="3356166"/>
                  <a:pt x="5315460" y="3350411"/>
                </a:cubicBezTo>
                <a:cubicBezTo>
                  <a:pt x="5211119" y="3348356"/>
                  <a:pt x="5208881" y="3372469"/>
                  <a:pt x="5072455" y="3338147"/>
                </a:cubicBezTo>
                <a:cubicBezTo>
                  <a:pt x="5061717" y="3354508"/>
                  <a:pt x="5045493" y="3355753"/>
                  <a:pt x="5016364" y="3348937"/>
                </a:cubicBezTo>
                <a:cubicBezTo>
                  <a:pt x="4965900" y="3349130"/>
                  <a:pt x="4977835" y="3389131"/>
                  <a:pt x="4922276" y="3366515"/>
                </a:cubicBezTo>
                <a:cubicBezTo>
                  <a:pt x="4935702" y="3387794"/>
                  <a:pt x="4828733" y="3377760"/>
                  <a:pt x="4856444" y="3399463"/>
                </a:cubicBezTo>
                <a:cubicBezTo>
                  <a:pt x="4827698" y="3420094"/>
                  <a:pt x="4805019" y="3388256"/>
                  <a:pt x="4775993" y="3406312"/>
                </a:cubicBezTo>
                <a:cubicBezTo>
                  <a:pt x="4744470" y="3406056"/>
                  <a:pt x="4706605" y="3394901"/>
                  <a:pt x="4667320" y="3397926"/>
                </a:cubicBezTo>
                <a:cubicBezTo>
                  <a:pt x="4613435" y="3387476"/>
                  <a:pt x="4608100" y="3410487"/>
                  <a:pt x="4540268" y="3424464"/>
                </a:cubicBezTo>
                <a:cubicBezTo>
                  <a:pt x="4508279" y="3412969"/>
                  <a:pt x="4485989" y="3420063"/>
                  <a:pt x="4465491" y="3433154"/>
                </a:cubicBezTo>
                <a:cubicBezTo>
                  <a:pt x="4396498" y="3432601"/>
                  <a:pt x="4338078" y="3453569"/>
                  <a:pt x="4262864" y="3464075"/>
                </a:cubicBezTo>
                <a:cubicBezTo>
                  <a:pt x="4180249" y="3483394"/>
                  <a:pt x="4225769" y="3479019"/>
                  <a:pt x="4175005" y="3493545"/>
                </a:cubicBezTo>
                <a:lnTo>
                  <a:pt x="4030100" y="3514212"/>
                </a:lnTo>
                <a:lnTo>
                  <a:pt x="3926631" y="3525304"/>
                </a:lnTo>
                <a:lnTo>
                  <a:pt x="3897306" y="3547095"/>
                </a:lnTo>
                <a:lnTo>
                  <a:pt x="3896886" y="3547500"/>
                </a:lnTo>
                <a:lnTo>
                  <a:pt x="3834004" y="3550510"/>
                </a:lnTo>
                <a:cubicBezTo>
                  <a:pt x="3800562" y="3554957"/>
                  <a:pt x="3734185" y="3568533"/>
                  <a:pt x="3696227" y="3574175"/>
                </a:cubicBezTo>
                <a:cubicBezTo>
                  <a:pt x="3661780" y="3570074"/>
                  <a:pt x="3640587" y="3551815"/>
                  <a:pt x="3652821" y="3580368"/>
                </a:cubicBezTo>
                <a:cubicBezTo>
                  <a:pt x="3641506" y="3579831"/>
                  <a:pt x="3634593" y="3582151"/>
                  <a:pt x="3629691" y="3585866"/>
                </a:cubicBezTo>
                <a:lnTo>
                  <a:pt x="3595018" y="3571623"/>
                </a:lnTo>
                <a:lnTo>
                  <a:pt x="3551656" y="3577800"/>
                </a:lnTo>
                <a:lnTo>
                  <a:pt x="3541558" y="3579797"/>
                </a:lnTo>
                <a:lnTo>
                  <a:pt x="3465708" y="3565931"/>
                </a:lnTo>
                <a:lnTo>
                  <a:pt x="3458313" y="3560366"/>
                </a:lnTo>
                <a:cubicBezTo>
                  <a:pt x="3450380" y="3556940"/>
                  <a:pt x="3439090" y="3555355"/>
                  <a:pt x="3420278" y="3557947"/>
                </a:cubicBezTo>
                <a:lnTo>
                  <a:pt x="3415952" y="3559424"/>
                </a:lnTo>
                <a:lnTo>
                  <a:pt x="3384432" y="3550905"/>
                </a:lnTo>
                <a:cubicBezTo>
                  <a:pt x="3374259" y="3547029"/>
                  <a:pt x="3265415" y="3542149"/>
                  <a:pt x="3258039" y="3535884"/>
                </a:cubicBezTo>
                <a:cubicBezTo>
                  <a:pt x="3138852" y="3551394"/>
                  <a:pt x="3130647" y="3523871"/>
                  <a:pt x="3015008" y="3528000"/>
                </a:cubicBezTo>
                <a:cubicBezTo>
                  <a:pt x="2914857" y="3486061"/>
                  <a:pt x="2851687" y="3511605"/>
                  <a:pt x="2761910" y="3505496"/>
                </a:cubicBezTo>
                <a:cubicBezTo>
                  <a:pt x="2676401" y="3501198"/>
                  <a:pt x="2636809" y="3514769"/>
                  <a:pt x="2521923" y="3514208"/>
                </a:cubicBezTo>
                <a:cubicBezTo>
                  <a:pt x="2400197" y="3505062"/>
                  <a:pt x="2222818" y="3509922"/>
                  <a:pt x="2085894" y="3490122"/>
                </a:cubicBezTo>
                <a:cubicBezTo>
                  <a:pt x="1978312" y="3483748"/>
                  <a:pt x="1977940" y="3488460"/>
                  <a:pt x="1936305" y="3487966"/>
                </a:cubicBezTo>
                <a:cubicBezTo>
                  <a:pt x="1922459" y="3490683"/>
                  <a:pt x="1849334" y="3482739"/>
                  <a:pt x="1836080" y="3487150"/>
                </a:cubicBezTo>
                <a:lnTo>
                  <a:pt x="1829133" y="3489437"/>
                </a:lnTo>
                <a:lnTo>
                  <a:pt x="1801140" y="3490787"/>
                </a:lnTo>
                <a:lnTo>
                  <a:pt x="1793476" y="3500921"/>
                </a:lnTo>
                <a:lnTo>
                  <a:pt x="1699923" y="3509706"/>
                </a:lnTo>
                <a:cubicBezTo>
                  <a:pt x="1637728" y="3485036"/>
                  <a:pt x="1584624" y="3514467"/>
                  <a:pt x="1474760" y="3513685"/>
                </a:cubicBezTo>
                <a:cubicBezTo>
                  <a:pt x="1445646" y="3505164"/>
                  <a:pt x="1329781" y="3484421"/>
                  <a:pt x="1308130" y="3496703"/>
                </a:cubicBezTo>
                <a:cubicBezTo>
                  <a:pt x="1287409" y="3498430"/>
                  <a:pt x="1265391" y="3492347"/>
                  <a:pt x="1252381" y="3506093"/>
                </a:cubicBezTo>
                <a:cubicBezTo>
                  <a:pt x="1232588" y="3522393"/>
                  <a:pt x="1170020" y="3491785"/>
                  <a:pt x="1174550" y="3512642"/>
                </a:cubicBezTo>
                <a:cubicBezTo>
                  <a:pt x="1119896" y="3512841"/>
                  <a:pt x="1000484" y="3507431"/>
                  <a:pt x="924455" y="3507283"/>
                </a:cubicBezTo>
                <a:cubicBezTo>
                  <a:pt x="887180" y="3483915"/>
                  <a:pt x="777361" y="3516071"/>
                  <a:pt x="718373" y="3511753"/>
                </a:cubicBezTo>
                <a:cubicBezTo>
                  <a:pt x="666588" y="3513355"/>
                  <a:pt x="661645" y="3525551"/>
                  <a:pt x="600444" y="3520899"/>
                </a:cubicBezTo>
                <a:cubicBezTo>
                  <a:pt x="491334" y="3516943"/>
                  <a:pt x="451794" y="3507522"/>
                  <a:pt x="351173" y="3495843"/>
                </a:cubicBezTo>
                <a:cubicBezTo>
                  <a:pt x="237121" y="3487112"/>
                  <a:pt x="235857" y="3499212"/>
                  <a:pt x="108372" y="3484386"/>
                </a:cubicBezTo>
                <a:cubicBezTo>
                  <a:pt x="86318" y="3481054"/>
                  <a:pt x="40657" y="3480329"/>
                  <a:pt x="6467" y="3476532"/>
                </a:cubicBezTo>
                <a:lnTo>
                  <a:pt x="0" y="3475412"/>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Rectangle 6">
            <a:extLst>
              <a:ext uri="{FF2B5EF4-FFF2-40B4-BE49-F238E27FC236}">
                <a16:creationId xmlns:a16="http://schemas.microsoft.com/office/drawing/2014/main" id="{48F779DE-4744-42D6-9C74-33EC94460C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21727" y="2190741"/>
            <a:ext cx="1348547" cy="40780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6A1D73D-325E-0924-746A-B97AD2D5367D}"/>
              </a:ext>
            </a:extLst>
          </p:cNvPr>
          <p:cNvSpPr>
            <a:spLocks noGrp="1"/>
          </p:cNvSpPr>
          <p:nvPr>
            <p:ph idx="1"/>
          </p:nvPr>
        </p:nvSpPr>
        <p:spPr>
          <a:xfrm>
            <a:off x="1941207" y="2752316"/>
            <a:ext cx="8309586" cy="2756848"/>
          </a:xfrm>
        </p:spPr>
        <p:txBody>
          <a:bodyPr vert="horz" lIns="91440" tIns="45720" rIns="91440" bIns="45720" rtlCol="0">
            <a:normAutofit/>
          </a:bodyPr>
          <a:lstStyle/>
          <a:p>
            <a:pPr marL="0" indent="0">
              <a:buNone/>
            </a:pPr>
            <a:r>
              <a:rPr lang="en-GB" sz="2000" dirty="0">
                <a:ea typeface="+mn-lt"/>
                <a:cs typeface="+mn-lt"/>
              </a:rPr>
              <a:t>EE operates in a highly competitive UK telecom market where rapid technological change requires effective, and adaptive leadership. As part of BT Group, EE’s leaders guide digital transformation and strategic direction, influencing employee engagement and overall organisational performance that leads to leadership. </a:t>
            </a:r>
            <a:endParaRPr lang="en-GB" sz="2000" dirty="0"/>
          </a:p>
        </p:txBody>
      </p:sp>
    </p:spTree>
    <p:extLst>
      <p:ext uri="{BB962C8B-B14F-4D97-AF65-F5344CB8AC3E}">
        <p14:creationId xmlns:p14="http://schemas.microsoft.com/office/powerpoint/2010/main" val="43085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50F51BD-BA99-1D61-1BC1-EF9CF692D908}"/>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Background of the study </a:t>
            </a:r>
          </a:p>
        </p:txBody>
      </p:sp>
      <p:graphicFrame>
        <p:nvGraphicFramePr>
          <p:cNvPr id="5" name="Content Placeholder 2">
            <a:extLst>
              <a:ext uri="{FF2B5EF4-FFF2-40B4-BE49-F238E27FC236}">
                <a16:creationId xmlns:a16="http://schemas.microsoft.com/office/drawing/2014/main" id="{08492818-6139-AC81-FE0C-CC8887EDFCCC}"/>
              </a:ext>
            </a:extLst>
          </p:cNvPr>
          <p:cNvGraphicFramePr>
            <a:graphicFrameLocks noGrp="1"/>
          </p:cNvGraphicFramePr>
          <p:nvPr>
            <p:ph idx="1"/>
            <p:extLst>
              <p:ext uri="{D42A27DB-BD31-4B8C-83A1-F6EECF244321}">
                <p14:modId xmlns:p14="http://schemas.microsoft.com/office/powerpoint/2010/main" val="92234471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70239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8E731B-D621-4874-F1F0-E1E11867976F}"/>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Aims </a:t>
            </a:r>
          </a:p>
        </p:txBody>
      </p:sp>
      <p:sp>
        <p:nvSpPr>
          <p:cNvPr id="36" name="Rectangle 35">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A95437-4F3F-48EE-1C1C-2C30E8C8A34B}"/>
              </a:ext>
            </a:extLst>
          </p:cNvPr>
          <p:cNvSpPr>
            <a:spLocks noGrp="1"/>
          </p:cNvSpPr>
          <p:nvPr>
            <p:ph idx="1"/>
          </p:nvPr>
        </p:nvSpPr>
        <p:spPr>
          <a:xfrm>
            <a:off x="1155548" y="2217343"/>
            <a:ext cx="9880893" cy="3959619"/>
          </a:xfrm>
        </p:spPr>
        <p:txBody>
          <a:bodyPr vert="horz" lIns="91440" tIns="45720" rIns="91440" bIns="45720" rtlCol="0" anchor="t">
            <a:normAutofit/>
          </a:bodyPr>
          <a:lstStyle/>
          <a:p>
            <a:pPr marL="0" indent="0">
              <a:buNone/>
            </a:pPr>
            <a:r>
              <a:rPr lang="en-GB" sz="2400">
                <a:latin typeface="Arial"/>
                <a:ea typeface="+mn-lt"/>
                <a:cs typeface="Arial"/>
              </a:rPr>
              <a:t>To investigate how leadership behaviours within the EE context influence employee performance and workplace engagement.</a:t>
            </a:r>
            <a:endParaRPr lang="en-GB" sz="2400">
              <a:latin typeface="Arial"/>
              <a:cs typeface="Arial"/>
            </a:endParaRPr>
          </a:p>
        </p:txBody>
      </p:sp>
    </p:spTree>
    <p:extLst>
      <p:ext uri="{BB962C8B-B14F-4D97-AF65-F5344CB8AC3E}">
        <p14:creationId xmlns:p14="http://schemas.microsoft.com/office/powerpoint/2010/main" val="12777811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50A928A-8E47-2118-269E-4309B3EF7494}"/>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Research objectives </a:t>
            </a:r>
          </a:p>
        </p:txBody>
      </p:sp>
      <p:graphicFrame>
        <p:nvGraphicFramePr>
          <p:cNvPr id="5" name="Content Placeholder 2">
            <a:extLst>
              <a:ext uri="{FF2B5EF4-FFF2-40B4-BE49-F238E27FC236}">
                <a16:creationId xmlns:a16="http://schemas.microsoft.com/office/drawing/2014/main" id="{E1ECBFCB-0698-D57B-CB18-14FBC0A89A02}"/>
              </a:ext>
            </a:extLst>
          </p:cNvPr>
          <p:cNvGraphicFramePr>
            <a:graphicFrameLocks noGrp="1"/>
          </p:cNvGraphicFramePr>
          <p:nvPr>
            <p:ph idx="1"/>
            <p:extLst>
              <p:ext uri="{D42A27DB-BD31-4B8C-83A1-F6EECF244321}">
                <p14:modId xmlns:p14="http://schemas.microsoft.com/office/powerpoint/2010/main" val="1208941886"/>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59073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84CB92A-7186-DB3F-510C-1E23C918BDEF}"/>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Research Methods</a:t>
            </a:r>
            <a:endParaRPr lang="en-GB" sz="4000" dirty="0">
              <a:solidFill>
                <a:srgbClr val="FFFFFF"/>
              </a:solidFill>
            </a:endParaRPr>
          </a:p>
        </p:txBody>
      </p:sp>
      <p:graphicFrame>
        <p:nvGraphicFramePr>
          <p:cNvPr id="5" name="Content Placeholder 2">
            <a:extLst>
              <a:ext uri="{FF2B5EF4-FFF2-40B4-BE49-F238E27FC236}">
                <a16:creationId xmlns:a16="http://schemas.microsoft.com/office/drawing/2014/main" id="{42011B1D-F4D9-C438-C4A6-F7EA8CC03EB0}"/>
              </a:ext>
            </a:extLst>
          </p:cNvPr>
          <p:cNvGraphicFramePr>
            <a:graphicFrameLocks noGrp="1"/>
          </p:cNvGraphicFramePr>
          <p:nvPr>
            <p:ph idx="1"/>
            <p:extLst>
              <p:ext uri="{D42A27DB-BD31-4B8C-83A1-F6EECF244321}">
                <p14:modId xmlns:p14="http://schemas.microsoft.com/office/powerpoint/2010/main" val="927428657"/>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49018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469889D-272F-1C8F-E4F4-CC81BF0FA629}"/>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Research Questions </a:t>
            </a:r>
          </a:p>
        </p:txBody>
      </p:sp>
      <p:graphicFrame>
        <p:nvGraphicFramePr>
          <p:cNvPr id="5" name="Content Placeholder 2">
            <a:extLst>
              <a:ext uri="{FF2B5EF4-FFF2-40B4-BE49-F238E27FC236}">
                <a16:creationId xmlns:a16="http://schemas.microsoft.com/office/drawing/2014/main" id="{8AAD6832-4960-FE4A-5738-75830FA02483}"/>
              </a:ext>
            </a:extLst>
          </p:cNvPr>
          <p:cNvGraphicFramePr>
            <a:graphicFrameLocks noGrp="1"/>
          </p:cNvGraphicFramePr>
          <p:nvPr>
            <p:ph idx="1"/>
            <p:extLst>
              <p:ext uri="{D42A27DB-BD31-4B8C-83A1-F6EECF244321}">
                <p14:modId xmlns:p14="http://schemas.microsoft.com/office/powerpoint/2010/main" val="386716462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67236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BAAB1D7-2839-D46A-4E1C-196D487D5BE7}"/>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Study Limitations</a:t>
            </a:r>
          </a:p>
        </p:txBody>
      </p:sp>
      <p:graphicFrame>
        <p:nvGraphicFramePr>
          <p:cNvPr id="5" name="Content Placeholder 2">
            <a:extLst>
              <a:ext uri="{FF2B5EF4-FFF2-40B4-BE49-F238E27FC236}">
                <a16:creationId xmlns:a16="http://schemas.microsoft.com/office/drawing/2014/main" id="{EF31258A-AB0B-78C2-A833-64E2609DFA8E}"/>
              </a:ext>
            </a:extLst>
          </p:cNvPr>
          <p:cNvGraphicFramePr>
            <a:graphicFrameLocks noGrp="1"/>
          </p:cNvGraphicFramePr>
          <p:nvPr>
            <p:ph idx="1"/>
            <p:extLst>
              <p:ext uri="{D42A27DB-BD31-4B8C-83A1-F6EECF244321}">
                <p14:modId xmlns:p14="http://schemas.microsoft.com/office/powerpoint/2010/main" val="9635496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4685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245C2B-2F57-9EC5-785F-574CF8BE582D}"/>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Data analysis </a:t>
            </a:r>
          </a:p>
        </p:txBody>
      </p:sp>
      <p:graphicFrame>
        <p:nvGraphicFramePr>
          <p:cNvPr id="5" name="Content Placeholder 2">
            <a:extLst>
              <a:ext uri="{FF2B5EF4-FFF2-40B4-BE49-F238E27FC236}">
                <a16:creationId xmlns:a16="http://schemas.microsoft.com/office/drawing/2014/main" id="{5F6269A8-0019-0FF4-328E-C892B233C8A1}"/>
              </a:ext>
            </a:extLst>
          </p:cNvPr>
          <p:cNvGraphicFramePr>
            <a:graphicFrameLocks noGrp="1"/>
          </p:cNvGraphicFramePr>
          <p:nvPr>
            <p:ph idx="1"/>
            <p:extLst>
              <p:ext uri="{D42A27DB-BD31-4B8C-83A1-F6EECF244321}">
                <p14:modId xmlns:p14="http://schemas.microsoft.com/office/powerpoint/2010/main" val="193135050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241537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36D49A9-1D7E-1BFD-7BD7-F78DCFA15F2B}"/>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Ethical  consideration </a:t>
            </a:r>
          </a:p>
        </p:txBody>
      </p:sp>
      <p:graphicFrame>
        <p:nvGraphicFramePr>
          <p:cNvPr id="5" name="Content Placeholder 2">
            <a:extLst>
              <a:ext uri="{FF2B5EF4-FFF2-40B4-BE49-F238E27FC236}">
                <a16:creationId xmlns:a16="http://schemas.microsoft.com/office/drawing/2014/main" id="{5C0EAEE8-FE31-C068-381C-57F7D2712EB9}"/>
              </a:ext>
            </a:extLst>
          </p:cNvPr>
          <p:cNvGraphicFramePr>
            <a:graphicFrameLocks noGrp="1"/>
          </p:cNvGraphicFramePr>
          <p:nvPr>
            <p:ph idx="1"/>
            <p:extLst>
              <p:ext uri="{D42A27DB-BD31-4B8C-83A1-F6EECF244321}">
                <p14:modId xmlns:p14="http://schemas.microsoft.com/office/powerpoint/2010/main" val="169714864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40530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34A0D65-5622-9F15-BA01-EA9551A93E81}"/>
              </a:ext>
            </a:extLst>
          </p:cNvPr>
          <p:cNvPicPr>
            <a:picLocks noChangeAspect="1"/>
          </p:cNvPicPr>
          <p:nvPr/>
        </p:nvPicPr>
        <p:blipFill>
          <a:blip r:embed="rId2">
            <a:duotone>
              <a:schemeClr val="bg2">
                <a:shade val="45000"/>
                <a:satMod val="135000"/>
              </a:schemeClr>
              <a:prstClr val="white"/>
            </a:duotone>
          </a:blip>
          <a:srcRect t="9090" r="11386" b="7"/>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3C10F8-631A-49C0-0389-BFD8D8629528}"/>
              </a:ext>
            </a:extLst>
          </p:cNvPr>
          <p:cNvSpPr>
            <a:spLocks noGrp="1"/>
          </p:cNvSpPr>
          <p:nvPr>
            <p:ph type="title"/>
          </p:nvPr>
        </p:nvSpPr>
        <p:spPr>
          <a:xfrm>
            <a:off x="838200" y="365125"/>
            <a:ext cx="10515600" cy="1325563"/>
          </a:xfrm>
        </p:spPr>
        <p:txBody>
          <a:bodyPr>
            <a:normAutofit/>
          </a:bodyPr>
          <a:lstStyle/>
          <a:p>
            <a:r>
              <a:rPr lang="en-GB"/>
              <a:t>Timescale </a:t>
            </a:r>
            <a:endParaRPr lang="en-GB" dirty="0"/>
          </a:p>
        </p:txBody>
      </p:sp>
      <p:graphicFrame>
        <p:nvGraphicFramePr>
          <p:cNvPr id="5" name="Content Placeholder 2">
            <a:extLst>
              <a:ext uri="{FF2B5EF4-FFF2-40B4-BE49-F238E27FC236}">
                <a16:creationId xmlns:a16="http://schemas.microsoft.com/office/drawing/2014/main" id="{1E75C9BB-52A7-3D03-15E4-5482F357C535}"/>
              </a:ext>
            </a:extLst>
          </p:cNvPr>
          <p:cNvGraphicFramePr>
            <a:graphicFrameLocks noGrp="1"/>
          </p:cNvGraphicFramePr>
          <p:nvPr>
            <p:ph idx="1"/>
            <p:extLst>
              <p:ext uri="{D42A27DB-BD31-4B8C-83A1-F6EECF244321}">
                <p14:modId xmlns:p14="http://schemas.microsoft.com/office/powerpoint/2010/main" val="112668774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079229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FF2B2-7BB4-E4FF-7730-E17C95485EF5}"/>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25044F05-ED35-CC38-BEF8-702DA364B463}"/>
              </a:ext>
            </a:extLst>
          </p:cNvPr>
          <p:cNvSpPr>
            <a:spLocks noGrp="1"/>
          </p:cNvSpPr>
          <p:nvPr>
            <p:ph idx="1"/>
          </p:nvPr>
        </p:nvSpPr>
        <p:spPr/>
        <p:txBody>
          <a:bodyPr vert="horz" lIns="91440" tIns="45720" rIns="91440" bIns="45720" rtlCol="0" anchor="t">
            <a:normAutofit/>
          </a:bodyPr>
          <a:lstStyle/>
          <a:p>
            <a:pPr marL="0" indent="0">
              <a:buNone/>
            </a:pPr>
            <a:r>
              <a:rPr lang="en-GB" sz="1200">
                <a:latin typeface="Arial"/>
                <a:ea typeface="+mn-lt"/>
                <a:cs typeface="Arial"/>
              </a:rPr>
              <a:t>Avolio, B.J. and Bass, B.M. (2004)</a:t>
            </a:r>
            <a:r>
              <a:rPr lang="en-GB" sz="1200" dirty="0">
                <a:latin typeface="Arial"/>
                <a:ea typeface="+mn-lt"/>
                <a:cs typeface="Arial"/>
              </a:rPr>
              <a:t> </a:t>
            </a:r>
            <a:r>
              <a:rPr lang="en-GB" sz="1200" i="1">
                <a:latin typeface="Arial"/>
                <a:ea typeface="+mn-lt"/>
                <a:cs typeface="Arial"/>
              </a:rPr>
              <a:t>Multifactor Leadership Questionnaire: Manual and Sampler Set.</a:t>
            </a:r>
            <a:r>
              <a:rPr lang="en-GB" sz="1200">
                <a:latin typeface="Arial"/>
                <a:ea typeface="+mn-lt"/>
                <a:cs typeface="Arial"/>
              </a:rPr>
              <a:t> 3rd ed. Redwood City, CA: Mind Garden.</a:t>
            </a:r>
            <a:endParaRPr lang="en-US" sz="1200">
              <a:latin typeface="Arial"/>
              <a:cs typeface="Arial"/>
            </a:endParaRPr>
          </a:p>
          <a:p>
            <a:pPr>
              <a:buNone/>
            </a:pPr>
            <a:r>
              <a:rPr lang="en-GB" sz="1200">
                <a:latin typeface="Times New Roman"/>
                <a:ea typeface="+mn-lt"/>
                <a:cs typeface="Times New Roman"/>
              </a:rPr>
              <a:t>Bono, J.E., Hooper, A.C. and Yoon, D.J. (2012). Impact of rater personality on transformational and transactional leadership ratings. </a:t>
            </a:r>
            <a:r>
              <a:rPr lang="en-GB" sz="1200" i="1">
                <a:latin typeface="Times New Roman"/>
                <a:ea typeface="+mn-lt"/>
                <a:cs typeface="Times New Roman"/>
              </a:rPr>
              <a:t>The Leadership Quarterly</a:t>
            </a:r>
            <a:r>
              <a:rPr lang="en-GB" sz="1200">
                <a:latin typeface="Times New Roman"/>
                <a:ea typeface="+mn-lt"/>
                <a:cs typeface="Times New Roman"/>
              </a:rPr>
              <a:t>, 23(1), pp.132–145. doi:10.1016/j.leaqua.2011.11.011.</a:t>
            </a:r>
            <a:endParaRPr lang="en-GB"/>
          </a:p>
          <a:p>
            <a:pPr marL="0" indent="0">
              <a:buNone/>
            </a:pPr>
            <a:r>
              <a:rPr lang="en-GB" sz="1200" dirty="0">
                <a:latin typeface="Arial"/>
                <a:ea typeface="+mn-lt"/>
                <a:cs typeface="Arial"/>
              </a:rPr>
              <a:t>Braun, V. and Clarke, V. (2006) </a:t>
            </a:r>
            <a:r>
              <a:rPr lang="en-GB" sz="1200" i="1" dirty="0">
                <a:latin typeface="Arial"/>
                <a:ea typeface="+mn-lt"/>
                <a:cs typeface="Arial"/>
              </a:rPr>
              <a:t>Using thematic analysis in psychology</a:t>
            </a:r>
            <a:r>
              <a:rPr lang="en-GB" sz="1200" dirty="0">
                <a:latin typeface="Arial"/>
                <a:ea typeface="+mn-lt"/>
                <a:cs typeface="Arial"/>
              </a:rPr>
              <a:t>. </a:t>
            </a:r>
            <a:r>
              <a:rPr lang="en-GB" sz="1200" i="1" dirty="0">
                <a:latin typeface="Arial"/>
                <a:ea typeface="+mn-lt"/>
                <a:cs typeface="Arial"/>
              </a:rPr>
              <a:t>Qualitative Research in Psychology</a:t>
            </a:r>
            <a:r>
              <a:rPr lang="en-GB" sz="1200" dirty="0">
                <a:latin typeface="Arial"/>
                <a:ea typeface="+mn-lt"/>
                <a:cs typeface="Arial"/>
              </a:rPr>
              <a:t>, 3(2), pp. 77–101.</a:t>
            </a:r>
            <a:endParaRPr lang="en-GB" sz="1200" dirty="0">
              <a:latin typeface="Arial"/>
              <a:cs typeface="Arial"/>
            </a:endParaRPr>
          </a:p>
          <a:p>
            <a:pPr marL="0" indent="0">
              <a:buNone/>
            </a:pPr>
            <a:r>
              <a:rPr lang="en-GB" sz="1200">
                <a:latin typeface="Arial"/>
                <a:ea typeface="+mn-lt"/>
                <a:cs typeface="Arial"/>
              </a:rPr>
              <a:t>Bryman, A. (2016)</a:t>
            </a:r>
            <a:r>
              <a:rPr lang="en-GB" sz="1200" dirty="0">
                <a:latin typeface="Arial"/>
                <a:ea typeface="+mn-lt"/>
                <a:cs typeface="Arial"/>
              </a:rPr>
              <a:t> </a:t>
            </a:r>
            <a:r>
              <a:rPr lang="en-GB" sz="1200" i="1">
                <a:latin typeface="Arial"/>
                <a:ea typeface="+mn-lt"/>
                <a:cs typeface="Arial"/>
              </a:rPr>
              <a:t>Social Research Methods.</a:t>
            </a:r>
            <a:r>
              <a:rPr lang="en-GB" sz="1200">
                <a:latin typeface="Arial"/>
                <a:ea typeface="+mn-lt"/>
                <a:cs typeface="Arial"/>
              </a:rPr>
              <a:t> 5th ed. Oxford: Oxford University Press.</a:t>
            </a:r>
            <a:endParaRPr lang="en-GB" sz="1200" dirty="0">
              <a:latin typeface="Arial"/>
              <a:cs typeface="Arial"/>
            </a:endParaRPr>
          </a:p>
          <a:p>
            <a:pPr>
              <a:buNone/>
            </a:pPr>
            <a:r>
              <a:rPr lang="en-GB" sz="1200" dirty="0">
                <a:latin typeface="Arial"/>
                <a:ea typeface="+mn-lt"/>
                <a:cs typeface="Arial"/>
              </a:rPr>
              <a:t>Clifford, N., Cope, M. and Gillespie, T. eds., (2023). </a:t>
            </a:r>
            <a:r>
              <a:rPr lang="en-GB" sz="1200" i="1" dirty="0">
                <a:latin typeface="Arial"/>
                <a:ea typeface="+mn-lt"/>
                <a:cs typeface="Arial"/>
              </a:rPr>
              <a:t>Key Methods in Geography</a:t>
            </a:r>
            <a:r>
              <a:rPr lang="en-GB" sz="1200">
                <a:latin typeface="Arial"/>
                <a:ea typeface="+mn-lt"/>
                <a:cs typeface="Arial"/>
              </a:rPr>
              <a:t>. [online] 1 Oliver’s Yard, 55 City Road  London  EC1Y 1SP  United States:</a:t>
            </a:r>
            <a:endParaRPr lang="en-GB" sz="1200" dirty="0">
              <a:latin typeface="Arial"/>
              <a:ea typeface="+mn-lt"/>
              <a:cs typeface="Arial"/>
            </a:endParaRPr>
          </a:p>
          <a:p>
            <a:pPr>
              <a:buNone/>
            </a:pPr>
            <a:r>
              <a:rPr lang="en-GB" sz="1200">
                <a:latin typeface="Arial"/>
                <a:ea typeface="+mn-lt"/>
                <a:cs typeface="Arial"/>
              </a:rPr>
              <a:t>SAGE Publications Ltd. doi:10.4135/9781036233679.</a:t>
            </a:r>
            <a:endParaRPr lang="en-GB" sz="1200">
              <a:latin typeface="Arial"/>
              <a:cs typeface="Arial"/>
            </a:endParaRPr>
          </a:p>
          <a:p>
            <a:pPr marL="0" indent="0">
              <a:buNone/>
            </a:pPr>
            <a:r>
              <a:rPr lang="en-GB" sz="1200">
                <a:latin typeface="Arial"/>
                <a:ea typeface="+mn-lt"/>
                <a:cs typeface="Arial"/>
              </a:rPr>
              <a:t>Creswell, J.W. and Creswell, J.D. (2018)</a:t>
            </a:r>
            <a:r>
              <a:rPr lang="en-GB" sz="1200" dirty="0">
                <a:latin typeface="Arial"/>
                <a:ea typeface="+mn-lt"/>
                <a:cs typeface="Arial"/>
              </a:rPr>
              <a:t> </a:t>
            </a:r>
            <a:r>
              <a:rPr lang="en-GB" sz="1200" i="1">
                <a:latin typeface="Arial"/>
                <a:ea typeface="+mn-lt"/>
                <a:cs typeface="Arial"/>
              </a:rPr>
              <a:t>Research Design: Qualitative, Quantitative, and Mixed Methods Approaches.</a:t>
            </a:r>
            <a:r>
              <a:rPr lang="en-GB" sz="1200">
                <a:latin typeface="Arial"/>
                <a:ea typeface="+mn-lt"/>
                <a:cs typeface="Arial"/>
              </a:rPr>
              <a:t> 5th ed. Thousand Oaks, CA: Sage.</a:t>
            </a:r>
            <a:endParaRPr lang="en-GB" sz="1200" dirty="0">
              <a:latin typeface="Arial"/>
              <a:cs typeface="Arial"/>
            </a:endParaRPr>
          </a:p>
          <a:p>
            <a:pPr marL="0" indent="0">
              <a:buNone/>
            </a:pPr>
            <a:r>
              <a:rPr lang="en-GB" sz="1200">
                <a:latin typeface="Arial"/>
                <a:cs typeface="Arial"/>
              </a:rPr>
              <a:t>Creswell, J.W. and Inoue, M. (2024). A Process for Conducting Mixed Methods Data Analysis. </a:t>
            </a:r>
            <a:r>
              <a:rPr lang="en-GB" sz="1200" i="1">
                <a:latin typeface="Arial"/>
                <a:cs typeface="Arial"/>
              </a:rPr>
              <a:t>Journal of General and Family Medicine</a:t>
            </a:r>
            <a:r>
              <a:rPr lang="en-GB" sz="1200">
                <a:latin typeface="Arial"/>
                <a:cs typeface="Arial"/>
              </a:rPr>
              <a:t>,26(1). doi:10.1002/jgf2.736.</a:t>
            </a:r>
            <a:endParaRPr lang="en-GB" sz="1200" dirty="0">
              <a:latin typeface="Arial"/>
              <a:cs typeface="Arial"/>
            </a:endParaRPr>
          </a:p>
          <a:p>
            <a:pPr marL="0" indent="0">
              <a:buNone/>
            </a:pPr>
            <a:r>
              <a:rPr lang="en-GB" sz="1200" dirty="0">
                <a:latin typeface="Times New Roman"/>
                <a:ea typeface="+mn-lt"/>
                <a:cs typeface="Times New Roman"/>
              </a:rPr>
              <a:t>Given, L. (2008). The SAGE </a:t>
            </a:r>
            <a:r>
              <a:rPr lang="en-GB" sz="1200" dirty="0" err="1">
                <a:latin typeface="Times New Roman"/>
                <a:ea typeface="+mn-lt"/>
                <a:cs typeface="Times New Roman"/>
              </a:rPr>
              <a:t>Encyclopedia</a:t>
            </a:r>
            <a:r>
              <a:rPr lang="en-GB" sz="1200" dirty="0">
                <a:latin typeface="Times New Roman"/>
                <a:ea typeface="+mn-lt"/>
                <a:cs typeface="Times New Roman"/>
              </a:rPr>
              <a:t> of Qualitative Research Methods. [online] doi:10.4135/9781412963909.</a:t>
            </a:r>
            <a:endParaRPr lang="en-GB" sz="1200" dirty="0">
              <a:latin typeface="Arial"/>
              <a:ea typeface="+mn-lt"/>
              <a:cs typeface="Arial"/>
            </a:endParaRPr>
          </a:p>
          <a:p>
            <a:pPr>
              <a:buNone/>
            </a:pPr>
            <a:r>
              <a:rPr lang="en-GB" sz="1200">
                <a:latin typeface="Times New Roman"/>
                <a:cs typeface="Times New Roman"/>
              </a:rPr>
              <a:t>Glauner, F. (2018). Global Ethos, Leadership Styles, and Values: a Conceptual Framework for Overcoming the Twofold Bias of Leadership Ethics. </a:t>
            </a:r>
            <a:r>
              <a:rPr lang="en-GB" sz="1200" i="1">
                <a:latin typeface="Times New Roman"/>
                <a:cs typeface="Times New Roman"/>
              </a:rPr>
              <a:t>Humanistic Management Journal</a:t>
            </a:r>
            <a:r>
              <a:rPr lang="en-GB" sz="1200">
                <a:latin typeface="Times New Roman"/>
                <a:cs typeface="Times New Roman"/>
              </a:rPr>
              <a:t>, [online] 3(2), pp.203–220. doi:10.1007/s41463-018-0047-9.</a:t>
            </a:r>
            <a:endParaRPr lang="en-GB"/>
          </a:p>
          <a:p>
            <a:pPr>
              <a:buNone/>
            </a:pPr>
            <a:r>
              <a:rPr lang="en-GB" sz="1200" dirty="0">
                <a:latin typeface="Times New Roman"/>
                <a:cs typeface="Times New Roman"/>
              </a:rPr>
              <a:t>‌</a:t>
            </a:r>
            <a:endParaRPr lang="en-GB" dirty="0"/>
          </a:p>
          <a:p>
            <a:pPr marL="0" indent="0">
              <a:buNone/>
            </a:pPr>
            <a:endParaRPr lang="en-GB" sz="1200" dirty="0">
              <a:latin typeface="Times New Roman"/>
              <a:cs typeface="Times New Roman"/>
            </a:endParaRPr>
          </a:p>
          <a:p>
            <a:endParaRPr lang="en-GB" dirty="0"/>
          </a:p>
        </p:txBody>
      </p:sp>
    </p:spTree>
    <p:extLst>
      <p:ext uri="{BB962C8B-B14F-4D97-AF65-F5344CB8AC3E}">
        <p14:creationId xmlns:p14="http://schemas.microsoft.com/office/powerpoint/2010/main" val="34786222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753C8-B8A0-2FAF-360B-52BD815A530F}"/>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079AAAF0-7972-9432-4369-37F3A132CBAE}"/>
              </a:ext>
            </a:extLst>
          </p:cNvPr>
          <p:cNvSpPr>
            <a:spLocks noGrp="1"/>
          </p:cNvSpPr>
          <p:nvPr>
            <p:ph idx="1"/>
          </p:nvPr>
        </p:nvSpPr>
        <p:spPr/>
        <p:txBody>
          <a:bodyPr vert="horz" lIns="91440" tIns="45720" rIns="91440" bIns="45720" rtlCol="0" anchor="t">
            <a:normAutofit/>
          </a:bodyPr>
          <a:lstStyle/>
          <a:p>
            <a:r>
              <a:rPr lang="en-GB" sz="1200">
                <a:latin typeface="Times New Roman"/>
                <a:cs typeface="Times New Roman"/>
              </a:rPr>
              <a:t>McDermott, R. (2023). On the Scientific Study of Small samples: Challenges Confronting Quantitative and Qualitative Methodologies. </a:t>
            </a:r>
            <a:r>
              <a:rPr lang="en-GB" sz="1200" i="1">
                <a:latin typeface="Times New Roman"/>
                <a:cs typeface="Times New Roman"/>
              </a:rPr>
              <a:t>The Leadership Quarterly</a:t>
            </a:r>
            <a:r>
              <a:rPr lang="en-GB" sz="1200">
                <a:latin typeface="Times New Roman"/>
                <a:cs typeface="Times New Roman"/>
              </a:rPr>
              <a:t>,[online] 34(3). doi:10.1016/j.leaqua.2023.101675.</a:t>
            </a:r>
          </a:p>
          <a:p>
            <a:r>
              <a:rPr lang="en-GB" sz="1200">
                <a:latin typeface="Arial"/>
                <a:cs typeface="Arial"/>
              </a:rPr>
              <a:t>Northouse, P.G. (2021) </a:t>
            </a:r>
            <a:r>
              <a:rPr lang="en-GB" sz="1200" i="1">
                <a:latin typeface="Arial"/>
                <a:cs typeface="Arial"/>
              </a:rPr>
              <a:t>Leadership: Theory and Practice.</a:t>
            </a:r>
            <a:r>
              <a:rPr lang="en-GB" sz="1200">
                <a:latin typeface="Arial"/>
                <a:cs typeface="Arial"/>
              </a:rPr>
              <a:t> 9th ed. Thousand Oaks, CA: Sage.</a:t>
            </a:r>
          </a:p>
          <a:p>
            <a:r>
              <a:rPr lang="en-GB" sz="1200" dirty="0">
                <a:latin typeface="Times New Roman"/>
                <a:cs typeface="Times New Roman"/>
              </a:rPr>
              <a:t>Paloma Cantero-Gomez (2019). </a:t>
            </a:r>
            <a:r>
              <a:rPr lang="en-GB" sz="1200" i="1" dirty="0">
                <a:latin typeface="Times New Roman"/>
                <a:cs typeface="Times New Roman"/>
              </a:rPr>
              <a:t>How Positive Leadership Shapes Positive Organizational </a:t>
            </a:r>
            <a:r>
              <a:rPr lang="en-GB" sz="1200" i="1" dirty="0" err="1">
                <a:latin typeface="Times New Roman"/>
                <a:cs typeface="Times New Roman"/>
              </a:rPr>
              <a:t>Behaviors</a:t>
            </a:r>
            <a:r>
              <a:rPr lang="en-GB" sz="1200" dirty="0">
                <a:latin typeface="Times New Roman"/>
                <a:cs typeface="Times New Roman"/>
              </a:rPr>
              <a:t>. [online] Forbes. Available at: </a:t>
            </a:r>
            <a:r>
              <a:rPr lang="en-GB" sz="1200" dirty="0">
                <a:latin typeface="Times New Roman"/>
                <a:cs typeface="Times New Roman"/>
                <a:hlinkClick r:id="rId2"/>
              </a:rPr>
              <a:t>https://www.forbes.com/sites/palomacanterogomez/2019/07/16/positive-leadership-and-how-it-is-shaping-positive-organisational-behaviours/</a:t>
            </a:r>
            <a:r>
              <a:rPr lang="en-GB" sz="1200" dirty="0">
                <a:latin typeface="Times New Roman"/>
                <a:cs typeface="Times New Roman"/>
              </a:rPr>
              <a:t> [Accessed 5 June 2026].</a:t>
            </a:r>
            <a:endParaRPr lang="en-GB" sz="1200" dirty="0">
              <a:latin typeface="Arial"/>
              <a:cs typeface="Arial"/>
            </a:endParaRPr>
          </a:p>
          <a:p>
            <a:r>
              <a:rPr lang="en-GB" sz="1200" dirty="0">
                <a:latin typeface="Arial"/>
                <a:cs typeface="Arial"/>
              </a:rPr>
              <a:t>Sanders, Y.T. (2021). Becoming: Shaping Leader Identity Through Ethical </a:t>
            </a:r>
            <a:r>
              <a:rPr lang="en-GB" sz="1200" dirty="0" err="1">
                <a:latin typeface="Arial"/>
                <a:cs typeface="Arial"/>
              </a:rPr>
              <a:t>Behavior</a:t>
            </a:r>
            <a:r>
              <a:rPr lang="en-GB" sz="1200" dirty="0">
                <a:latin typeface="Arial"/>
                <a:cs typeface="Arial"/>
              </a:rPr>
              <a:t>. </a:t>
            </a:r>
            <a:r>
              <a:rPr lang="en-GB" sz="1200" i="1" dirty="0">
                <a:latin typeface="Arial"/>
                <a:cs typeface="Arial"/>
              </a:rPr>
              <a:t>HCA Healthcare Journal of Medicine</a:t>
            </a:r>
            <a:r>
              <a:rPr lang="en-GB" sz="1200" dirty="0">
                <a:latin typeface="Arial"/>
                <a:cs typeface="Arial"/>
              </a:rPr>
              <a:t>, [online]2(1).doi:10.36518/2689-0216.1208.</a:t>
            </a:r>
            <a:endParaRPr lang="en-US" sz="1200" dirty="0">
              <a:latin typeface="Arial"/>
              <a:cs typeface="Arial"/>
            </a:endParaRPr>
          </a:p>
          <a:p>
            <a:r>
              <a:rPr lang="en-GB" sz="1200" dirty="0">
                <a:latin typeface="Times New Roman"/>
                <a:cs typeface="Times New Roman"/>
              </a:rPr>
              <a:t>Sardana, N., </a:t>
            </a:r>
            <a:r>
              <a:rPr lang="en-GB" sz="1200" dirty="0" err="1">
                <a:latin typeface="Times New Roman"/>
                <a:cs typeface="Times New Roman"/>
              </a:rPr>
              <a:t>Shekoohi</a:t>
            </a:r>
            <a:r>
              <a:rPr lang="en-GB" sz="1200" dirty="0">
                <a:latin typeface="Times New Roman"/>
                <a:cs typeface="Times New Roman"/>
              </a:rPr>
              <a:t>, S., Cornett, E.M. and Kaye, A.D. (2023). Qualitative and quantitative research methods. </a:t>
            </a:r>
            <a:r>
              <a:rPr lang="en-GB" sz="1200" i="1" dirty="0">
                <a:latin typeface="Times New Roman"/>
                <a:cs typeface="Times New Roman"/>
              </a:rPr>
              <a:t>Substance Use and Addiction Research</a:t>
            </a:r>
            <a:r>
              <a:rPr lang="en-GB" sz="1200" dirty="0">
                <a:latin typeface="Times New Roman"/>
                <a:cs typeface="Times New Roman"/>
              </a:rPr>
              <a:t>, [online] pp.65–69. doi:10.1016/b978-0-323-98814-8.00008-1.</a:t>
            </a:r>
          </a:p>
          <a:p>
            <a:r>
              <a:rPr lang="en-GB" sz="1200" dirty="0">
                <a:latin typeface="Arial"/>
                <a:cs typeface="Arial"/>
              </a:rPr>
              <a:t>Saunders, M., Lewis, P. and Thornhill, A. (2021) </a:t>
            </a:r>
            <a:r>
              <a:rPr lang="en-GB" sz="1200" i="1" dirty="0">
                <a:latin typeface="Arial"/>
                <a:cs typeface="Arial"/>
              </a:rPr>
              <a:t>Research Methods for Business Students.</a:t>
            </a:r>
            <a:r>
              <a:rPr lang="en-GB" sz="1200" dirty="0">
                <a:latin typeface="Arial"/>
                <a:cs typeface="Arial"/>
              </a:rPr>
              <a:t> 9th ed. Harlow: Pearson.</a:t>
            </a:r>
            <a:endParaRPr lang="en-US" sz="1200" dirty="0">
              <a:latin typeface="Arial"/>
              <a:cs typeface="Arial"/>
            </a:endParaRPr>
          </a:p>
          <a:p>
            <a:r>
              <a:rPr lang="en-GB" sz="1200">
                <a:latin typeface="Times New Roman"/>
                <a:cs typeface="Times New Roman"/>
              </a:rPr>
              <a:t>Tracy, K. (2023). </a:t>
            </a:r>
            <a:r>
              <a:rPr lang="en-GB" sz="1200" i="1">
                <a:latin typeface="Times New Roman"/>
                <a:cs typeface="Times New Roman"/>
              </a:rPr>
              <a:t>The Leadership Skill Of Influence</a:t>
            </a:r>
            <a:r>
              <a:rPr lang="en-GB" sz="1200">
                <a:latin typeface="Times New Roman"/>
                <a:cs typeface="Times New Roman"/>
              </a:rPr>
              <a:t>. [online] Forbes. Available at: </a:t>
            </a:r>
            <a:r>
              <a:rPr lang="en-GB" sz="1200" dirty="0">
                <a:latin typeface="Times New Roman"/>
                <a:cs typeface="Times New Roman"/>
                <a:hlinkClick r:id="rId3"/>
              </a:rPr>
              <a:t>https://www.forbes.com/councils/forbescoachescouncil/2023/09/12/the-leadership-skill-of-influence/</a:t>
            </a:r>
            <a:r>
              <a:rPr lang="en-GB" sz="1200">
                <a:latin typeface="Times New Roman"/>
                <a:cs typeface="Times New Roman"/>
              </a:rPr>
              <a:t> [Accessed 5 June 2026].</a:t>
            </a:r>
            <a:endParaRPr lang="en-GB" sz="1200" dirty="0">
              <a:latin typeface="Times New Roman"/>
              <a:cs typeface="Times New Roman"/>
            </a:endParaRPr>
          </a:p>
          <a:p>
            <a:pPr marL="0" indent="0">
              <a:buNone/>
            </a:pPr>
            <a:endParaRPr lang="en-GB" sz="1200" dirty="0">
              <a:latin typeface="Times New Roman"/>
              <a:cs typeface="Times New Roman"/>
            </a:endParaRPr>
          </a:p>
          <a:p>
            <a:endParaRPr lang="en-GB" dirty="0">
              <a:latin typeface="Aptos" panose="020B0004020202020204"/>
              <a:cs typeface="Times New Roman"/>
            </a:endParaRPr>
          </a:p>
        </p:txBody>
      </p:sp>
    </p:spTree>
    <p:extLst>
      <p:ext uri="{BB962C8B-B14F-4D97-AF65-F5344CB8AC3E}">
        <p14:creationId xmlns:p14="http://schemas.microsoft.com/office/powerpoint/2010/main" val="12189734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Leadership at EE </vt:lpstr>
      <vt:lpstr>Topic Context </vt:lpstr>
      <vt:lpstr>Background of the study </vt:lpstr>
      <vt:lpstr>Aims </vt:lpstr>
      <vt:lpstr>Research objectives </vt:lpstr>
      <vt:lpstr>Research Methods</vt:lpstr>
      <vt:lpstr>Research Questions </vt:lpstr>
      <vt:lpstr>Study Limitations</vt:lpstr>
      <vt:lpstr>Data analysis </vt:lpstr>
      <vt:lpstr>Ethical  consideration </vt:lpstr>
      <vt:lpstr>Timescale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354</cp:revision>
  <dcterms:created xsi:type="dcterms:W3CDTF">2026-05-29T21:07:13Z</dcterms:created>
  <dcterms:modified xsi:type="dcterms:W3CDTF">2026-06-05T18:51:21Z</dcterms:modified>
</cp:coreProperties>
</file>