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7" autoAdjust="0"/>
    <p:restoredTop sz="94660"/>
  </p:normalViewPr>
  <p:slideViewPr>
    <p:cSldViewPr snapToGrid="0">
      <p:cViewPr varScale="1">
        <p:scale>
          <a:sx n="95" d="100"/>
          <a:sy n="95" d="100"/>
        </p:scale>
        <p:origin x="33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41EFE-4441-4FBA-91FE-013FBC7585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新年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CB2D9-6133-44F5-8B46-4F6CAEF516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David Ferrar </a:t>
            </a:r>
            <a:r>
              <a:rPr lang="zh-CN" altLang="en-US" dirty="0"/>
              <a:t>冯海龙</a:t>
            </a:r>
            <a:endParaRPr lang="en-GB" dirty="0"/>
          </a:p>
          <a:p>
            <a:r>
              <a:rPr lang="en-GB" dirty="0"/>
              <a:t>csch4008</a:t>
            </a:r>
          </a:p>
        </p:txBody>
      </p:sp>
    </p:spTree>
    <p:extLst>
      <p:ext uri="{BB962C8B-B14F-4D97-AF65-F5344CB8AC3E}">
        <p14:creationId xmlns:p14="http://schemas.microsoft.com/office/powerpoint/2010/main" val="1306616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A1E50-D010-4CC8-852A-C140FB52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011" y="610890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zh-CN" altLang="en-US" sz="6000" dirty="0"/>
              <a:t>家</a:t>
            </a:r>
            <a:endParaRPr lang="en-GB" sz="6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001373-194A-48B1-A7C4-35629D43D7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137" y="1946624"/>
            <a:ext cx="4674577" cy="31163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692785-2E2F-4592-8FFB-6CF7ED2A33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49" t="29201" r="21291" b="-1238"/>
          <a:stretch/>
        </p:blipFill>
        <p:spPr>
          <a:xfrm>
            <a:off x="823964" y="1946624"/>
            <a:ext cx="3918858" cy="31780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B69574-47D0-46B5-AD7B-81EF5474B11D}"/>
              </a:ext>
            </a:extLst>
          </p:cNvPr>
          <p:cNvSpPr txBox="1"/>
          <p:nvPr/>
        </p:nvSpPr>
        <p:spPr>
          <a:xfrm>
            <a:off x="1949380" y="1245996"/>
            <a:ext cx="2130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拜神</a:t>
            </a:r>
            <a:endParaRPr lang="en-GB" sz="3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7D54BC-C12B-491E-9DA8-6FFAEBF42F4C}"/>
              </a:ext>
            </a:extLst>
          </p:cNvPr>
          <p:cNvSpPr txBox="1"/>
          <p:nvPr/>
        </p:nvSpPr>
        <p:spPr>
          <a:xfrm>
            <a:off x="9093886" y="1245996"/>
            <a:ext cx="1366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吃饭</a:t>
            </a:r>
            <a:endParaRPr lang="en-GB" sz="3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BC8DDB-D26B-42DA-A13A-FFC3D1F97BB2}"/>
              </a:ext>
            </a:extLst>
          </p:cNvPr>
          <p:cNvSpPr/>
          <p:nvPr/>
        </p:nvSpPr>
        <p:spPr>
          <a:xfrm>
            <a:off x="4994031" y="5841877"/>
            <a:ext cx="708638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zh-CN" sz="1200" dirty="0" err="1"/>
              <a:t>Imagesfrom</a:t>
            </a:r>
            <a:r>
              <a:rPr lang="zh-CN" altLang="en-US" sz="1200" dirty="0"/>
              <a:t>：</a:t>
            </a:r>
            <a:r>
              <a:rPr lang="en-GB" sz="1200" dirty="0"/>
              <a:t>http://www.ibtimes.co.uk/year-horse-chinese-new-year-customs-pictures-1434535</a:t>
            </a:r>
          </a:p>
        </p:txBody>
      </p:sp>
    </p:spTree>
    <p:extLst>
      <p:ext uri="{BB962C8B-B14F-4D97-AF65-F5344CB8AC3E}">
        <p14:creationId xmlns:p14="http://schemas.microsoft.com/office/powerpoint/2010/main" val="580957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A2AD3-2C78-4FEB-935E-0FEAD67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079" y="390211"/>
            <a:ext cx="2095081" cy="1450311"/>
          </a:xfrm>
        </p:spPr>
        <p:txBody>
          <a:bodyPr>
            <a:normAutofit/>
          </a:bodyPr>
          <a:lstStyle/>
          <a:p>
            <a:r>
              <a:rPr lang="zh-CN" altLang="en-US" sz="7200" dirty="0"/>
              <a:t>烟花</a:t>
            </a:r>
            <a:endParaRPr lang="en-GB" sz="72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E48DD9-726A-40C1-973B-68ECD60E17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327" r="17792"/>
          <a:stretch/>
        </p:blipFill>
        <p:spPr>
          <a:xfrm rot="16200000">
            <a:off x="1422776" y="531631"/>
            <a:ext cx="2989383" cy="292784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54C95D-F3C7-421F-B662-A00CE054B8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958"/>
          <a:stretch/>
        </p:blipFill>
        <p:spPr>
          <a:xfrm>
            <a:off x="7894655" y="500859"/>
            <a:ext cx="3190352" cy="298938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D943FFD-A1CF-4ECD-849B-BA308A0703AF}"/>
              </a:ext>
            </a:extLst>
          </p:cNvPr>
          <p:cNvSpPr/>
          <p:nvPr/>
        </p:nvSpPr>
        <p:spPr>
          <a:xfrm>
            <a:off x="4381387" y="1840522"/>
            <a:ext cx="35132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Invented by </a:t>
            </a:r>
            <a:r>
              <a:rPr lang="zh-CN" altLang="en-US" dirty="0"/>
              <a:t>李天，浏阳市</a:t>
            </a:r>
            <a:r>
              <a:rPr lang="en-GB" dirty="0"/>
              <a:t> ,</a:t>
            </a:r>
            <a:r>
              <a:rPr lang="zh-CN" altLang="en-US" dirty="0"/>
              <a:t> 湖南</a:t>
            </a:r>
            <a:r>
              <a:rPr lang="en-GB" dirty="0"/>
              <a:t> </a:t>
            </a:r>
            <a:r>
              <a:rPr lang="en-GB" altLang="zh-CN" dirty="0"/>
              <a:t>approximately 2000 years ago.</a:t>
            </a:r>
            <a:endParaRPr lang="en-GB" dirty="0"/>
          </a:p>
          <a:p>
            <a:pPr algn="ctr"/>
            <a:endParaRPr lang="en-GB" dirty="0"/>
          </a:p>
          <a:p>
            <a:pPr algn="r"/>
            <a:r>
              <a:rPr lang="zh-CN" altLang="en-US" dirty="0"/>
              <a:t>为了吓到恶灵在新年用烟花。</a:t>
            </a:r>
            <a:endParaRPr lang="en-GB" altLang="zh-CN" dirty="0"/>
          </a:p>
          <a:p>
            <a:pPr algn="r"/>
            <a:endParaRPr lang="en-GB" altLang="zh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438919-81BB-447F-9FC3-D3CCA9134FC1}"/>
              </a:ext>
            </a:extLst>
          </p:cNvPr>
          <p:cNvSpPr txBox="1"/>
          <p:nvPr/>
        </p:nvSpPr>
        <p:spPr>
          <a:xfrm>
            <a:off x="7894654" y="5225928"/>
            <a:ext cx="319035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Photos by David Ferrar of the 2016 New Years Display at Victoria Harbour Hong Kong</a:t>
            </a:r>
          </a:p>
          <a:p>
            <a:pPr algn="r"/>
            <a:r>
              <a:rPr lang="en-GB" altLang="zh-CN" sz="1100" dirty="0" err="1"/>
              <a:t>Imagefrom</a:t>
            </a:r>
            <a:r>
              <a:rPr lang="en-GB" altLang="zh-CN" sz="1100" dirty="0"/>
              <a:t>:</a:t>
            </a:r>
            <a:r>
              <a:rPr lang="zh-CN" altLang="en-US" sz="1100" dirty="0"/>
              <a:t> </a:t>
            </a:r>
            <a:endParaRPr lang="en-GB" altLang="zh-CN" sz="1100" dirty="0"/>
          </a:p>
          <a:p>
            <a:pPr algn="r"/>
            <a:r>
              <a:rPr lang="en-GB" altLang="zh-CN" sz="1100" dirty="0"/>
              <a:t>http://data-log-1.blogspot.co.uk/2011/04/mulan.html</a:t>
            </a:r>
            <a:endParaRPr lang="en-GB" sz="1100" dirty="0"/>
          </a:p>
          <a:p>
            <a:pPr algn="r"/>
            <a:endParaRPr lang="en-GB" sz="1100" dirty="0"/>
          </a:p>
          <a:p>
            <a:pPr algn="r"/>
            <a:endParaRPr lang="en-GB" sz="11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AC0BF9-2EC2-4D01-BB0D-C7A23AA5D2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397" y="3632203"/>
            <a:ext cx="3513256" cy="211673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F1372C6-F068-4D9C-A8C2-0155E825DF22}"/>
              </a:ext>
            </a:extLst>
          </p:cNvPr>
          <p:cNvSpPr/>
          <p:nvPr/>
        </p:nvSpPr>
        <p:spPr>
          <a:xfrm>
            <a:off x="1453548" y="3617521"/>
            <a:ext cx="292783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dirty="0"/>
              <a:t>军事胜利，结婚 和其他里庆祝。</a:t>
            </a:r>
            <a:endParaRPr lang="en-GB" altLang="zh-CN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392021-A956-45C3-8A59-2D70CD68D0C3}"/>
              </a:ext>
            </a:extLst>
          </p:cNvPr>
          <p:cNvSpPr/>
          <p:nvPr/>
        </p:nvSpPr>
        <p:spPr>
          <a:xfrm>
            <a:off x="7894654" y="3617521"/>
            <a:ext cx="31903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dirty="0"/>
              <a:t>Hand Carved wooden rockets that were filled  with arrows were used to repel the Mongol invaders in the 13</a:t>
            </a:r>
            <a:r>
              <a:rPr lang="en-GB" altLang="zh-CN" baseline="30000" dirty="0"/>
              <a:t>th</a:t>
            </a:r>
            <a:r>
              <a:rPr lang="en-GB" altLang="zh-CN" dirty="0"/>
              <a:t> century.</a:t>
            </a:r>
          </a:p>
        </p:txBody>
      </p:sp>
    </p:spTree>
    <p:extLst>
      <p:ext uri="{BB962C8B-B14F-4D97-AF65-F5344CB8AC3E}">
        <p14:creationId xmlns:p14="http://schemas.microsoft.com/office/powerpoint/2010/main" val="3184549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6D9B1-79A4-480D-929E-55256EB21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6000" dirty="0"/>
              <a:t>新年成语</a:t>
            </a:r>
            <a:endParaRPr lang="en-GB" sz="6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B8DB33-18B2-426D-B02A-79587FC08AB2}"/>
              </a:ext>
            </a:extLst>
          </p:cNvPr>
          <p:cNvSpPr/>
          <p:nvPr/>
        </p:nvSpPr>
        <p:spPr>
          <a:xfrm>
            <a:off x="1451579" y="2199808"/>
            <a:ext cx="2954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新年快乐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4B6270-0519-48C9-9B61-C1010A75338A}"/>
              </a:ext>
            </a:extLst>
          </p:cNvPr>
          <p:cNvSpPr/>
          <p:nvPr/>
        </p:nvSpPr>
        <p:spPr>
          <a:xfrm>
            <a:off x="4775887" y="3189516"/>
            <a:ext cx="2954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心想事成</a:t>
            </a:r>
            <a:endParaRPr lang="en-US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C4D498-02C8-41BC-B828-971A916E1E94}"/>
              </a:ext>
            </a:extLst>
          </p:cNvPr>
          <p:cNvSpPr/>
          <p:nvPr/>
        </p:nvSpPr>
        <p:spPr>
          <a:xfrm>
            <a:off x="810351" y="3941464"/>
            <a:ext cx="2954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龙马精神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930D6E-F77F-4FA7-B8B1-068CB4B57D58}"/>
              </a:ext>
            </a:extLst>
          </p:cNvPr>
          <p:cNvSpPr/>
          <p:nvPr/>
        </p:nvSpPr>
        <p:spPr>
          <a:xfrm>
            <a:off x="6837097" y="2059970"/>
            <a:ext cx="2954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5400" b="1" cap="none" spc="0" dirty="0">
                <a:ln/>
                <a:solidFill>
                  <a:schemeClr val="accent4"/>
                </a:solidFill>
                <a:effectLst/>
              </a:rPr>
              <a:t>恭喜发财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856A38-BF77-461B-ABB5-346D452E4502}"/>
              </a:ext>
            </a:extLst>
          </p:cNvPr>
          <p:cNvSpPr/>
          <p:nvPr/>
        </p:nvSpPr>
        <p:spPr>
          <a:xfrm>
            <a:off x="7788699" y="4566065"/>
            <a:ext cx="2954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步步高升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6761AA-BF83-4CB6-AA68-A54093972FAF}"/>
              </a:ext>
            </a:extLst>
          </p:cNvPr>
          <p:cNvSpPr/>
          <p:nvPr/>
        </p:nvSpPr>
        <p:spPr>
          <a:xfrm>
            <a:off x="5310106" y="3913218"/>
            <a:ext cx="24785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Xīnxiǎng</a:t>
            </a:r>
            <a:r>
              <a:rPr lang="en-GB" sz="1400" dirty="0"/>
              <a:t> </a:t>
            </a:r>
            <a:r>
              <a:rPr lang="en-GB" sz="1400" dirty="0" err="1"/>
              <a:t>shì</a:t>
            </a:r>
            <a:r>
              <a:rPr lang="en-GB" sz="1400" dirty="0"/>
              <a:t> </a:t>
            </a:r>
            <a:r>
              <a:rPr lang="en-GB" sz="1400" dirty="0" err="1"/>
              <a:t>chéng</a:t>
            </a:r>
            <a:r>
              <a:rPr lang="en-GB" sz="1400" dirty="0"/>
              <a:t> </a:t>
            </a:r>
          </a:p>
          <a:p>
            <a:pPr algn="r"/>
            <a:r>
              <a:rPr lang="en-GB" sz="1400" dirty="0"/>
              <a:t>May all your wishes come true. </a:t>
            </a:r>
            <a:endParaRPr lang="en-GB" sz="1400" dirty="0"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8B9BA9-E1C8-4816-BA1D-3E030B2AB09F}"/>
              </a:ext>
            </a:extLst>
          </p:cNvPr>
          <p:cNvSpPr/>
          <p:nvPr/>
        </p:nvSpPr>
        <p:spPr>
          <a:xfrm>
            <a:off x="916078" y="4730578"/>
            <a:ext cx="2743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Lóng</a:t>
            </a:r>
            <a:r>
              <a:rPr lang="en-GB" sz="1400" dirty="0"/>
              <a:t> </a:t>
            </a:r>
            <a:r>
              <a:rPr lang="en-GB" sz="1400" dirty="0" err="1"/>
              <a:t>mǎ</a:t>
            </a:r>
            <a:r>
              <a:rPr lang="en-GB" sz="1400" dirty="0"/>
              <a:t> </a:t>
            </a:r>
            <a:r>
              <a:rPr lang="en-GB" sz="1400" dirty="0" err="1"/>
              <a:t>jīngshén</a:t>
            </a:r>
            <a:r>
              <a:rPr lang="en-GB" sz="1400" dirty="0"/>
              <a:t> </a:t>
            </a:r>
          </a:p>
          <a:p>
            <a:pPr algn="r"/>
            <a:r>
              <a:rPr lang="en-GB" sz="1400" dirty="0"/>
              <a:t>The spirit of the dragon and horse </a:t>
            </a:r>
            <a:endParaRPr lang="en-GB" sz="1400" dirty="0">
              <a:effectLst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2875FB-7BA0-48D7-9428-F858D5CB7428}"/>
              </a:ext>
            </a:extLst>
          </p:cNvPr>
          <p:cNvSpPr/>
          <p:nvPr/>
        </p:nvSpPr>
        <p:spPr>
          <a:xfrm>
            <a:off x="7772033" y="2780660"/>
            <a:ext cx="20197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Gōngxǐ</a:t>
            </a:r>
            <a:r>
              <a:rPr lang="en-GB" sz="1400" dirty="0"/>
              <a:t> </a:t>
            </a:r>
            <a:r>
              <a:rPr lang="en-GB" sz="1400" dirty="0" err="1"/>
              <a:t>fācái</a:t>
            </a:r>
            <a:r>
              <a:rPr lang="en-GB" sz="1400" dirty="0"/>
              <a:t> </a:t>
            </a:r>
          </a:p>
          <a:p>
            <a:pPr algn="r"/>
            <a:r>
              <a:rPr lang="en-GB" sz="1400" dirty="0"/>
              <a:t>Happiness and prosperity</a:t>
            </a:r>
            <a:endParaRPr lang="en-GB" sz="1400" dirty="0">
              <a:effectLst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880073-7687-4409-86DD-CE23F194ECFE}"/>
              </a:ext>
            </a:extLst>
          </p:cNvPr>
          <p:cNvSpPr/>
          <p:nvPr/>
        </p:nvSpPr>
        <p:spPr>
          <a:xfrm>
            <a:off x="8733684" y="5348310"/>
            <a:ext cx="20096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Bùbù</a:t>
            </a:r>
            <a:r>
              <a:rPr lang="en-GB" sz="1400" dirty="0"/>
              <a:t> </a:t>
            </a:r>
            <a:r>
              <a:rPr lang="en-GB" sz="1400" dirty="0" err="1"/>
              <a:t>gāoshēng</a:t>
            </a:r>
            <a:r>
              <a:rPr lang="en-GB" sz="1400" dirty="0"/>
              <a:t> </a:t>
            </a:r>
          </a:p>
          <a:p>
            <a:pPr algn="r"/>
            <a:r>
              <a:rPr lang="en-GB" sz="1400" dirty="0"/>
              <a:t>Promotions at every step </a:t>
            </a:r>
            <a:endParaRPr lang="en-GB" sz="1400" dirty="0">
              <a:effectLst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0BE1CD-4B19-4A72-8651-F5C7C073337A}"/>
              </a:ext>
            </a:extLst>
          </p:cNvPr>
          <p:cNvSpPr/>
          <p:nvPr/>
        </p:nvSpPr>
        <p:spPr>
          <a:xfrm>
            <a:off x="4012999" y="4792133"/>
            <a:ext cx="29803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学习进步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8B298F-DB7F-42A0-919D-6C47C6E30187}"/>
              </a:ext>
            </a:extLst>
          </p:cNvPr>
          <p:cNvSpPr/>
          <p:nvPr/>
        </p:nvSpPr>
        <p:spPr>
          <a:xfrm>
            <a:off x="5464420" y="5547938"/>
            <a:ext cx="157759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Xuéxí</a:t>
            </a:r>
            <a:r>
              <a:rPr lang="en-GB" sz="1400" dirty="0"/>
              <a:t> </a:t>
            </a:r>
            <a:r>
              <a:rPr lang="en-GB" sz="1400" dirty="0" err="1"/>
              <a:t>jìnbù</a:t>
            </a:r>
            <a:r>
              <a:rPr lang="en-GB" sz="1400" dirty="0"/>
              <a:t> </a:t>
            </a:r>
          </a:p>
          <a:p>
            <a:pPr algn="r"/>
            <a:r>
              <a:rPr lang="en-GB" sz="1400" dirty="0"/>
              <a:t>Progress in studies </a:t>
            </a:r>
            <a:endParaRPr lang="en-GB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7619585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109</TotalTime>
  <Words>156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等线</vt:lpstr>
      <vt:lpstr>等线 Light</vt:lpstr>
      <vt:lpstr>Arial</vt:lpstr>
      <vt:lpstr>Gill Sans MT</vt:lpstr>
      <vt:lpstr>Gallery</vt:lpstr>
      <vt:lpstr>新年</vt:lpstr>
      <vt:lpstr>家</vt:lpstr>
      <vt:lpstr>烟花</vt:lpstr>
      <vt:lpstr>新年成语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新年</dc:title>
  <dc:creator>David Ferrar (1602270)</dc:creator>
  <cp:lastModifiedBy>David Ferrar (1602270)</cp:lastModifiedBy>
  <cp:revision>12</cp:revision>
  <dcterms:created xsi:type="dcterms:W3CDTF">2017-11-01T12:25:26Z</dcterms:created>
  <dcterms:modified xsi:type="dcterms:W3CDTF">2017-11-03T09:19:47Z</dcterms:modified>
</cp:coreProperties>
</file>