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497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23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250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92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360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49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217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55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29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191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126F2-DA60-4E31-AC1F-960996BF421F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74A2B-3E80-4250-8EAF-2F2013D77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57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AVGKfa9hlA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COVID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https://www.youtube.com/watch?v=pAVGKfa9hlA</a:t>
            </a:r>
            <a:endParaRPr lang="en-GB" dirty="0" smtClean="0"/>
          </a:p>
          <a:p>
            <a:r>
              <a:rPr lang="en-GB" smtClean="0"/>
              <a:t>Webinar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55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AA62FEF-AD56-4946-9AEF-0EDDA3D9B6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2F1557-4E0F-4F34-87EF-52E26BDA29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276AB3-9CC8-42B0-ACC1-8F8C5644D9EF}">
  <ds:schemaRefs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COVID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COVID</dc:title>
  <dc:creator>Chris House</dc:creator>
  <cp:lastModifiedBy>Chris House</cp:lastModifiedBy>
  <cp:revision>1</cp:revision>
  <dcterms:created xsi:type="dcterms:W3CDTF">2020-10-02T07:15:56Z</dcterms:created>
  <dcterms:modified xsi:type="dcterms:W3CDTF">2020-10-02T07:16:53Z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