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91" r:id="rId3"/>
    <p:sldId id="292" r:id="rId4"/>
    <p:sldId id="288" r:id="rId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19/09/2012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Rot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SBMA7101</a:t>
            </a:r>
            <a:br>
              <a:rPr lang="en-GB" dirty="0" smtClean="0"/>
            </a:br>
            <a:r>
              <a:rPr lang="en-GB" dirty="0" smtClean="0"/>
              <a:t>Human </a:t>
            </a:r>
            <a:r>
              <a:rPr lang="en-GB" dirty="0"/>
              <a:t>Resource Management</a:t>
            </a:r>
          </a:p>
        </p:txBody>
      </p:sp>
      <p:sp>
        <p:nvSpPr>
          <p:cNvPr id="125955" name="Rectangle 3"/>
          <p:cNvSpPr>
            <a:spLocks noGrp="1" noRot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12 </a:t>
            </a:r>
          </a:p>
          <a:p>
            <a:r>
              <a:rPr lang="en-GB" dirty="0" smtClean="0"/>
              <a:t>Developing </a:t>
            </a:r>
            <a:r>
              <a:rPr lang="en-GB" dirty="0" smtClean="0"/>
              <a:t>Global Themes</a:t>
            </a: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Global Employment Law and Enforcement </a:t>
            </a:r>
          </a:p>
          <a:p>
            <a:r>
              <a:rPr lang="en-US" smtClean="0"/>
              <a:t>Comparative Employment Law</a:t>
            </a:r>
          </a:p>
          <a:p>
            <a:r>
              <a:rPr lang="en-US" smtClean="0"/>
              <a:t>International Union and Labour Relations</a:t>
            </a:r>
          </a:p>
          <a:p>
            <a:r>
              <a:rPr lang="en-US" smtClean="0"/>
              <a:t>Immigration Law</a:t>
            </a:r>
          </a:p>
          <a:p>
            <a:r>
              <a:rPr lang="en-US" smtClean="0"/>
              <a:t>MNE Employment Policy and Practice</a:t>
            </a:r>
          </a:p>
          <a:p>
            <a:r>
              <a:rPr lang="en-US" smtClean="0"/>
              <a:t>Managing Diversity</a:t>
            </a:r>
          </a:p>
          <a:p>
            <a:endParaRPr lang="en-US" smtClean="0"/>
          </a:p>
          <a:p>
            <a:endParaRPr lang="en-US" smtClean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4000">
                <a:effectLst/>
              </a:rPr>
              <a:t>Global Employment Law and Labour Relations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400" smtClean="0"/>
              <a:t>Compensation and Benefits for Expatriates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Types of Expatriates for Purposes of Compensation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Approaches to Compensation for Expats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Flexibility in Expatriate Compensation 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Taxes on Expatriate Income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Major Problem Areas in Expatriate Compensation 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Designing a Compensation Strategy for Multinationals 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Compensation of Third-Country Nationals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International Benefits and Related Taxes 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Vacation Requirements, Pension Plans, Stock Options, Equity Participation Plans and Employee Ownership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Insurance, Maternity and Family Leave, Flexible Benefits</a:t>
            </a:r>
          </a:p>
          <a:p>
            <a:pPr>
              <a:lnSpc>
                <a:spcPct val="80000"/>
              </a:lnSpc>
            </a:pPr>
            <a:r>
              <a:rPr lang="en-US" sz="2400" smtClean="0"/>
              <a:t>Continuing Global Compensation Concerns</a:t>
            </a:r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4000">
                <a:effectLst/>
              </a:rPr>
              <a:t>Global Compensation, Benefits and Taxes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977AD-B498-43F1-91A5-CCE0EF1B3843}" type="slidenum">
              <a:rPr lang="en-GB"/>
              <a:pPr/>
              <a:t>4</a:t>
            </a:fld>
            <a:endParaRPr lang="en-GB"/>
          </a:p>
        </p:txBody>
      </p:sp>
      <p:sp>
        <p:nvSpPr>
          <p:cNvPr id="154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4</a:t>
            </a:r>
            <a:endParaRPr lang="en-US"/>
          </a:p>
        </p:txBody>
      </p:sp>
      <p:sp>
        <p:nvSpPr>
          <p:cNvPr id="1546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/>
              <a:t>	</a:t>
            </a:r>
          </a:p>
          <a:p>
            <a:pPr>
              <a:buFont typeface="Wingdings" pitchFamily="2" charset="2"/>
              <a:buNone/>
            </a:pPr>
            <a:r>
              <a:rPr lang="en-GB" sz="2800"/>
              <a:t>	A philosophy of HRM is that it is a series of activities which:</a:t>
            </a:r>
          </a:p>
          <a:p>
            <a:r>
              <a:rPr lang="en-GB" sz="2800"/>
              <a:t> first, enables working people and the business which uses their skills to agree about the nature and objectives of their working relationship, and</a:t>
            </a:r>
          </a:p>
          <a:p>
            <a:r>
              <a:rPr lang="en-GB" sz="2800"/>
              <a:t>second, ensures that agreement is fulfilled</a:t>
            </a:r>
            <a:endParaRPr lang="en-US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53</TotalTime>
  <Words>119</Words>
  <Application>Microsoft Office PowerPoint</Application>
  <PresentationFormat>On-screen Show (4:3)</PresentationFormat>
  <Paragraphs>31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Myriad Pro</vt:lpstr>
      <vt:lpstr>TSD_PP3</vt:lpstr>
      <vt:lpstr>SBMA7101 Human Resource Management</vt:lpstr>
      <vt:lpstr>Global Employment Law and Labour Relations</vt:lpstr>
      <vt:lpstr>Global Compensation, Benefits and Taxes</vt:lpstr>
      <vt:lpstr>In summary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Steve Emmens</cp:lastModifiedBy>
  <cp:revision>5</cp:revision>
  <dcterms:created xsi:type="dcterms:W3CDTF">2011-06-23T09:06:05Z</dcterms:created>
  <dcterms:modified xsi:type="dcterms:W3CDTF">2012-09-19T13:36:57Z</dcterms:modified>
</cp:coreProperties>
</file>