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7" r:id="rId1"/>
  </p:sldMasterIdLst>
  <p:notesMasterIdLst>
    <p:notesMasterId r:id="rId17"/>
  </p:notesMasterIdLst>
  <p:sldIdLst>
    <p:sldId id="306" r:id="rId2"/>
    <p:sldId id="352" r:id="rId3"/>
    <p:sldId id="349" r:id="rId4"/>
    <p:sldId id="356" r:id="rId5"/>
    <p:sldId id="357" r:id="rId6"/>
    <p:sldId id="358" r:id="rId7"/>
    <p:sldId id="359" r:id="rId8"/>
    <p:sldId id="360" r:id="rId9"/>
    <p:sldId id="368" r:id="rId10"/>
    <p:sldId id="362" r:id="rId11"/>
    <p:sldId id="363" r:id="rId12"/>
    <p:sldId id="364" r:id="rId13"/>
    <p:sldId id="365" r:id="rId14"/>
    <p:sldId id="366" r:id="rId15"/>
    <p:sldId id="303" r:id="rId16"/>
  </p:sldIdLst>
  <p:sldSz cx="9144000" cy="6858000" type="screen4x3"/>
  <p:notesSz cx="68580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6B308E"/>
    <a:srgbClr val="435153"/>
    <a:srgbClr val="8A8A8A"/>
    <a:srgbClr val="6B6B6B"/>
    <a:srgbClr val="264DAE"/>
    <a:srgbClr val="4ADAD7"/>
    <a:srgbClr val="90A3A6"/>
    <a:srgbClr val="EDDFF5"/>
    <a:srgbClr val="493B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76174" autoAdjust="0"/>
  </p:normalViewPr>
  <p:slideViewPr>
    <p:cSldViewPr snapToGrid="0">
      <p:cViewPr varScale="1">
        <p:scale>
          <a:sx n="67" d="100"/>
          <a:sy n="67" d="100"/>
        </p:scale>
        <p:origin x="1925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D33006-993C-46CE-BE81-A42F2D8A6269}" type="datetimeFigureOut">
              <a:rPr lang="en-US" smtClean="0"/>
              <a:t>3/31/2016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049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16425"/>
            <a:ext cx="5486400" cy="41830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829675"/>
            <a:ext cx="2971800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72CD79-D36A-4E01-AE1C-064887FE95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272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005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9652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1689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6525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45228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1046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9493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b="1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72CD79-D36A-4E01-AE1C-064887FE954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9679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785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0346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7494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9980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301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3657600" cy="384721"/>
          </a:xfrm>
        </p:spPr>
        <p:txBody>
          <a:bodyPr wrap="square"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2" y="4464066"/>
            <a:ext cx="3657600" cy="384721"/>
          </a:xfrm>
        </p:spPr>
        <p:txBody>
          <a:bodyPr>
            <a:spAutoFit/>
          </a:bodyPr>
          <a:lstStyle>
            <a:lvl1pPr marL="0" marR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5000"/>
              </a:lnSpc>
              <a:spcBef>
                <a:spcPct val="20000"/>
              </a:spcBef>
              <a:spcAft>
                <a:spcPts val="0"/>
              </a:spcAft>
              <a:buClr>
                <a:srgbClr val="92D050"/>
              </a:buClr>
              <a:buSzPct val="90000"/>
              <a:buFont typeface="Arial" pitchFamily="34" charset="0"/>
              <a:buNone/>
              <a:tabLst/>
              <a:defRPr/>
            </a:pPr>
            <a:r>
              <a:rPr lang="en-US" dirty="0" smtClean="0"/>
              <a:t>Speaker Name</a:t>
            </a:r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algn="l" defTabSz="914400" rtl="0" eaLnBrk="1" latinLnBrk="0" hangingPunct="1">
              <a:lnSpc>
                <a:spcPts val="6200"/>
              </a:lnSpc>
              <a:spcBef>
                <a:spcPct val="0"/>
              </a:spcBef>
              <a:buNone/>
              <a:defRPr lang="en-US" sz="5400" b="0" kern="1200" dirty="0">
                <a:solidFill>
                  <a:schemeClr val="bg1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Title Goes Here</a:t>
            </a:r>
            <a:endParaRPr lang="en-US" dirty="0"/>
          </a:p>
        </p:txBody>
      </p:sp>
      <p:pic>
        <p:nvPicPr>
          <p:cNvPr id="44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12068" y="330200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3" y="4862154"/>
            <a:ext cx="3657600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2" y="5231003"/>
            <a:ext cx="3657600" cy="297004"/>
          </a:xfrm>
        </p:spPr>
        <p:txBody>
          <a:bodyPr>
            <a:spAutoFit/>
          </a:bodyPr>
          <a:lstStyle>
            <a:lvl1pPr marL="0" indent="0">
              <a:buFontTx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7723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464066"/>
            <a:ext cx="8110728" cy="384175"/>
          </a:xfr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>
            <a:normAutofit/>
          </a:bodyPr>
          <a:lstStyle>
            <a:lvl1pPr marL="0" indent="0" algn="l"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</a:t>
            </a:r>
            <a:endParaRPr lang="en-US" dirty="0"/>
          </a:p>
        </p:txBody>
      </p:sp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  <p:pic>
        <p:nvPicPr>
          <p:cNvPr id="51" name="Picture 4"/>
          <p:cNvPicPr>
            <a:picLocks noChangeAspect="1" noChangeArrowheads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03053" y="325971"/>
            <a:ext cx="2920207" cy="485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36382" y="4862154"/>
            <a:ext cx="8110728" cy="355482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8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Speaker Title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236381" y="5231003"/>
            <a:ext cx="8110728" cy="297004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400">
                <a:solidFill>
                  <a:srgbClr val="493B93"/>
                </a:solidFill>
              </a:defRPr>
            </a:lvl1pPr>
          </a:lstStyle>
          <a:p>
            <a:pPr lvl="0"/>
            <a:r>
              <a:rPr lang="en-US" dirty="0" smtClean="0"/>
              <a:t>Date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lternate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1248229"/>
            <a:ext cx="8112125" cy="2907239"/>
          </a:xfrm>
        </p:spPr>
        <p:txBody>
          <a:bodyPr/>
          <a:lstStyle>
            <a:lvl1pPr mar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Presentation </a:t>
            </a:r>
            <a:br>
              <a:rPr lang="en-US" dirty="0" smtClean="0"/>
            </a:br>
            <a:r>
              <a:rPr lang="en-US" dirty="0" smtClean="0"/>
              <a:t>Title Goes Here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93137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712451"/>
            <a:ext cx="8477250" cy="1828800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6" y="4696378"/>
            <a:ext cx="8477250" cy="1844873"/>
          </a:xfrm>
          <a:prstGeom prst="rect">
            <a:avLst/>
          </a:prstGeom>
        </p:spPr>
      </p:pic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6571527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 Segu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21393" y="399142"/>
            <a:ext cx="8548802" cy="4134758"/>
          </a:xfrm>
        </p:spPr>
        <p:txBody>
          <a:bodyPr/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lang="en-US" sz="54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Segue Title Here</a:t>
            </a:r>
            <a:endParaRPr lang="en-US" dirty="0"/>
          </a:p>
        </p:txBody>
      </p:sp>
      <p:sp>
        <p:nvSpPr>
          <p:cNvPr id="47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4" name="Rectangle 5"/>
          <p:cNvSpPr>
            <a:spLocks noChangeArrowheads="1"/>
          </p:cNvSpPr>
          <p:nvPr userDrawn="1"/>
        </p:nvSpPr>
        <p:spPr bwMode="ltGray">
          <a:xfrm>
            <a:off x="7763787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marL="0" algn="l" defTabSz="814388" rtl="0" eaLnBrk="1" latinLnBrk="0" hangingPunct="1">
              <a:lnSpc>
                <a:spcPct val="100000"/>
              </a:lnSpc>
            </a:pP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© 2013 Cisco and/or its affiliates. All rights reserved.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pic>
        <p:nvPicPr>
          <p:cNvPr id="12" name="Picture 11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9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724397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432215"/>
            <a:ext cx="8588861" cy="8382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28600" y="1344168"/>
            <a:ext cx="8577072" cy="4965192"/>
          </a:xfrm>
        </p:spPr>
        <p:txBody>
          <a:bodyPr vert="horz" lIns="91440" tIns="45720" rIns="91440" bIns="45720" rtlCol="0">
            <a:noAutofit/>
          </a:bodyPr>
          <a:lstStyle>
            <a:lvl1pPr>
              <a:defRPr lang="en-US" sz="2000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dirty="0"/>
            </a:lvl5pPr>
          </a:lstStyle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54809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Heavy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3"/>
          <p:cNvSpPr>
            <a:spLocks noGrp="1"/>
          </p:cNvSpPr>
          <p:nvPr>
            <p:ph type="body" sz="quarter" idx="11"/>
          </p:nvPr>
        </p:nvSpPr>
        <p:spPr>
          <a:xfrm>
            <a:off x="4706781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6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quarter" idx="12"/>
          </p:nvPr>
        </p:nvSpPr>
        <p:spPr>
          <a:xfrm>
            <a:off x="229702" y="1339745"/>
            <a:ext cx="4122425" cy="496570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5000"/>
              </a:lnSpc>
              <a:spcBef>
                <a:spcPts val="1480"/>
              </a:spcBef>
              <a:defRPr lang="en-US" sz="18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spcBef>
                <a:spcPts val="600"/>
              </a:spcBef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400" kern="1200" dirty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 with pull 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1339745"/>
            <a:ext cx="4103687" cy="496570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435153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435153"/>
                </a:solidFill>
                <a:latin typeface="+mj-lt"/>
              </a:defRPr>
            </a:lvl2pPr>
            <a:lvl3pPr>
              <a:defRPr>
                <a:solidFill>
                  <a:srgbClr val="435153"/>
                </a:solidFill>
                <a:latin typeface="+mj-lt"/>
              </a:defRPr>
            </a:lvl3pPr>
            <a:lvl4pPr>
              <a:defRPr>
                <a:solidFill>
                  <a:srgbClr val="435153"/>
                </a:solidFill>
                <a:latin typeface="+mj-lt"/>
              </a:defRPr>
            </a:lvl4pPr>
            <a:lvl5pPr>
              <a:defRPr>
                <a:solidFill>
                  <a:srgbClr val="435153"/>
                </a:solidFill>
                <a:latin typeface="+mj-l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</p:spPr>
        <p:txBody>
          <a:bodyPr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Rounded Rectangle 9"/>
          <p:cNvSpPr/>
          <p:nvPr userDrawn="1"/>
        </p:nvSpPr>
        <p:spPr>
          <a:xfrm>
            <a:off x="4984231" y="1416140"/>
            <a:ext cx="3759720" cy="4599033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tx1">
                  <a:lumMod val="20000"/>
                  <a:lumOff val="80000"/>
                </a:schemeClr>
              </a:gs>
              <a:gs pos="47000">
                <a:schemeClr val="bg1"/>
              </a:gs>
              <a:gs pos="100000">
                <a:srgbClr val="EDDFF5"/>
              </a:gs>
            </a:gsLst>
            <a:lin ang="2700000" scaled="1"/>
            <a:tileRect/>
          </a:gra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+mj-lt"/>
            </a:endParaRPr>
          </a:p>
        </p:txBody>
      </p:sp>
      <p:sp>
        <p:nvSpPr>
          <p:cNvPr id="15" name="Text Placeholder 3"/>
          <p:cNvSpPr>
            <a:spLocks noGrp="1"/>
          </p:cNvSpPr>
          <p:nvPr>
            <p:ph type="body" sz="quarter" idx="15"/>
          </p:nvPr>
        </p:nvSpPr>
        <p:spPr>
          <a:xfrm>
            <a:off x="5221224" y="1747683"/>
            <a:ext cx="3236976" cy="1900292"/>
          </a:xfrm>
        </p:spPr>
        <p:txBody>
          <a:bodyPr/>
          <a:lstStyle>
            <a:lvl1pPr marL="114300" indent="-114300">
              <a:buFontTx/>
              <a:buNone/>
              <a:defRPr sz="20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7" name="Text Placeholder 21"/>
          <p:cNvSpPr>
            <a:spLocks noGrp="1"/>
          </p:cNvSpPr>
          <p:nvPr>
            <p:ph type="body" sz="quarter" idx="16"/>
          </p:nvPr>
        </p:nvSpPr>
        <p:spPr>
          <a:xfrm>
            <a:off x="5310124" y="4876800"/>
            <a:ext cx="3044497" cy="326243"/>
          </a:xfrm>
        </p:spPr>
        <p:txBody>
          <a:bodyPr wrap="square">
            <a:spAutoFit/>
          </a:bodyPr>
          <a:lstStyle>
            <a:lvl1pPr marL="0" indent="0">
              <a:buFontTx/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 userDrawn="1"/>
        </p:nvCxnSpPr>
        <p:spPr>
          <a:xfrm flipH="1">
            <a:off x="4990141" y="1335313"/>
            <a:ext cx="1" cy="4760687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3259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2-Column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301752"/>
            <a:ext cx="4123944" cy="838200"/>
          </a:xfrm>
        </p:spPr>
        <p:txBody>
          <a:bodyPr vert="horz" lIns="82296" tIns="45720" rIns="82296" bIns="45720" rtlCol="0" anchor="t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Two Column</a:t>
            </a:r>
            <a:br>
              <a:rPr lang="en-US" dirty="0" smtClean="0"/>
            </a:br>
            <a:r>
              <a:rPr lang="en-US" dirty="0" smtClean="0"/>
              <a:t>Title Left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1" hasCustomPrompt="1"/>
          </p:nvPr>
        </p:nvSpPr>
        <p:spPr>
          <a:xfrm>
            <a:off x="219455" y="1600200"/>
            <a:ext cx="4142232" cy="4526280"/>
          </a:xfrm>
        </p:spPr>
        <p:txBody>
          <a:bodyPr/>
          <a:lstStyle>
            <a:lvl1pPr marL="0" indent="0">
              <a:buNone/>
              <a:defRPr>
                <a:solidFill>
                  <a:schemeClr val="tx2"/>
                </a:solidFill>
                <a:latin typeface="+mj-lt"/>
              </a:defRPr>
            </a:lvl1pPr>
            <a:lvl2pPr marL="406400" indent="0">
              <a:buClr>
                <a:schemeClr val="accent5"/>
              </a:buClr>
              <a:buFontTx/>
              <a:buNone/>
              <a:tabLst/>
              <a:defRPr>
                <a:solidFill>
                  <a:schemeClr val="tx2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</a:t>
            </a:r>
            <a:br>
              <a:rPr lang="en-US" dirty="0" smtClean="0"/>
            </a:br>
            <a:r>
              <a:rPr lang="en-US" dirty="0" smtClean="0"/>
              <a:t>do not italicize; use yellow on the </a:t>
            </a:r>
            <a:br>
              <a:rPr lang="en-US" dirty="0" smtClean="0"/>
            </a:br>
            <a:r>
              <a:rPr lang="en-US" dirty="0" smtClean="0"/>
              <a:t>black template and red for the white template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 hasCustomPrompt="1"/>
          </p:nvPr>
        </p:nvSpPr>
        <p:spPr>
          <a:xfrm>
            <a:off x="4818888" y="1600200"/>
            <a:ext cx="4005072" cy="4526280"/>
          </a:xfrm>
        </p:spPr>
        <p:txBody>
          <a:bodyPr/>
          <a:lstStyle>
            <a:lvl1pPr marL="0" indent="0">
              <a:buFontTx/>
              <a:buNone/>
              <a:defRPr>
                <a:solidFill>
                  <a:schemeClr val="tx1"/>
                </a:solidFill>
                <a:latin typeface="+mj-lt"/>
              </a:defRPr>
            </a:lvl1pPr>
            <a:lvl2pPr marL="406400" indent="0">
              <a:buClr>
                <a:schemeClr val="accent1">
                  <a:lumMod val="40000"/>
                  <a:lumOff val="60000"/>
                </a:schemeClr>
              </a:buClr>
              <a:buFont typeface="Arial" pitchFamily="34" charset="0"/>
              <a:buNone/>
              <a:defRPr>
                <a:solidFill>
                  <a:schemeClr val="tx1"/>
                </a:solidFill>
                <a:latin typeface="+mj-lt"/>
              </a:defRPr>
            </a:lvl2pPr>
          </a:lstStyle>
          <a:p>
            <a:pPr lvl="0"/>
            <a:r>
              <a:rPr lang="en-US" dirty="0" smtClean="0"/>
              <a:t>Body copy uses sentence capital letters only, size 20, left aligned</a:t>
            </a:r>
          </a:p>
          <a:p>
            <a:pPr lvl="1"/>
            <a:r>
              <a:rPr lang="en-US" dirty="0" smtClean="0"/>
              <a:t>Sub-bullets are size 18 </a:t>
            </a:r>
            <a:br>
              <a:rPr lang="en-US" dirty="0" smtClean="0"/>
            </a:br>
            <a:r>
              <a:rPr lang="en-US" dirty="0" smtClean="0"/>
              <a:t>and indented</a:t>
            </a:r>
          </a:p>
          <a:p>
            <a:pPr lvl="1"/>
            <a:r>
              <a:rPr lang="en-US" dirty="0" smtClean="0"/>
              <a:t>Hyperlink: www.cisco.com </a:t>
            </a:r>
          </a:p>
          <a:p>
            <a:pPr lvl="0"/>
            <a:r>
              <a:rPr lang="en-US" dirty="0" smtClean="0"/>
              <a:t>Use Cisco highlight color, bold, or both when emphasizing words, do not italicize; use yellow on the black template and red for the white template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3" hasCustomPrompt="1"/>
          </p:nvPr>
        </p:nvSpPr>
        <p:spPr>
          <a:xfrm>
            <a:off x="4818887" y="301752"/>
            <a:ext cx="3951308" cy="838200"/>
          </a:xfrm>
        </p:spPr>
        <p:txBody>
          <a:bodyPr/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600" b="0" i="0" u="none" strike="noStrike" kern="1200" cap="none" spc="0" normalizeH="0" baseline="0" noProof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Two Column</a:t>
            </a:r>
            <a:b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</a:br>
            <a:r>
              <a:rPr kumimoji="0" lang="en-US" sz="3600" b="0" i="0" u="none" strike="noStrike" kern="1200" cap="none" spc="0" normalizeH="0" baseline="0" noProof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rPr>
              <a:t>Title Right</a:t>
            </a:r>
            <a:endParaRPr kumimoji="0" lang="en-US" sz="3600" b="0" i="0" u="none" strike="noStrike" kern="1200" cap="none" spc="0" normalizeH="0" baseline="0" noProof="0" dirty="0">
              <a:ln>
                <a:noFill/>
              </a:ln>
              <a:gradFill flip="none" rotWithShape="1">
                <a:gsLst>
                  <a:gs pos="16000">
                    <a:schemeClr val="tx2"/>
                  </a:gs>
                  <a:gs pos="100000">
                    <a:srgbClr val="28A7DF"/>
                  </a:gs>
                </a:gsLst>
                <a:lin ang="1800000" scaled="0"/>
                <a:tileRect/>
              </a:gradFill>
              <a:effectLst/>
              <a:uLnTx/>
              <a:uFillTx/>
              <a:latin typeface="+mj-lt"/>
              <a:ea typeface="+mj-ea"/>
              <a:cs typeface="Arial" pitchFamily="34" charset="0"/>
            </a:endParaRPr>
          </a:p>
        </p:txBody>
      </p:sp>
      <p:cxnSp>
        <p:nvCxnSpPr>
          <p:cNvPr id="14" name="Straight Connector 13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_3-Column Layout No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4"/>
          </p:nvPr>
        </p:nvSpPr>
        <p:spPr>
          <a:xfrm>
            <a:off x="244475" y="1866900"/>
            <a:ext cx="2622550" cy="439102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12"/>
          <p:cNvSpPr>
            <a:spLocks noGrp="1"/>
          </p:cNvSpPr>
          <p:nvPr>
            <p:ph type="body" sz="quarter" idx="15"/>
          </p:nvPr>
        </p:nvSpPr>
        <p:spPr>
          <a:xfrm>
            <a:off x="3292474" y="1866900"/>
            <a:ext cx="2593975" cy="4362450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Text Placeholder 12"/>
          <p:cNvSpPr>
            <a:spLocks noGrp="1"/>
          </p:cNvSpPr>
          <p:nvPr>
            <p:ph type="body" sz="quarter" idx="16"/>
          </p:nvPr>
        </p:nvSpPr>
        <p:spPr>
          <a:xfrm>
            <a:off x="6275388" y="1866900"/>
            <a:ext cx="2633662" cy="4333875"/>
          </a:xfrm>
        </p:spPr>
        <p:txBody>
          <a:bodyPr/>
          <a:lstStyle>
            <a:lvl1pPr algn="l" defTabSz="914400" rtl="0" eaLnBrk="1" latinLnBrk="0" hangingPunct="1">
              <a:lnSpc>
                <a:spcPct val="95000"/>
              </a:lnSpc>
              <a:defRPr lang="en-US" sz="2000" kern="1200" dirty="0" smtClean="0">
                <a:solidFill>
                  <a:srgbClr val="435153"/>
                </a:solidFill>
                <a:latin typeface="+mj-lt"/>
                <a:ea typeface="+mn-ea"/>
                <a:cs typeface="+mn-cs"/>
              </a:defRPr>
            </a:lvl1pPr>
            <a:lvl2pPr algn="l" defTabSz="914400" rtl="0" eaLnBrk="1" latinLnBrk="0" hangingPunct="1">
              <a:lnSpc>
                <a:spcPct val="95000"/>
              </a:lnSpc>
              <a:defRPr lang="en-US" sz="16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2pPr>
            <a:lvl3pPr marL="569912" indent="0" algn="l" defTabSz="914400" rtl="0" eaLnBrk="1" latinLnBrk="0" hangingPunct="1">
              <a:lnSpc>
                <a:spcPct val="95000"/>
              </a:lnSpc>
              <a:defRPr lang="en-US" sz="14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3pPr>
            <a:lvl4pPr algn="l" defTabSz="914400" rtl="0" eaLnBrk="1" latinLnBrk="0" hangingPunct="1">
              <a:lnSpc>
                <a:spcPct val="95000"/>
              </a:lnSpc>
              <a:defRPr lang="en-US" sz="1200" kern="1200" dirty="0" smtClean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4pPr>
            <a:lvl5pPr algn="l" defTabSz="914400" rtl="0" eaLnBrk="1" latinLnBrk="0" hangingPunct="1">
              <a:lnSpc>
                <a:spcPct val="95000"/>
              </a:lnSpc>
              <a:defRPr lang="en-US" sz="1200" kern="1200" dirty="0">
                <a:solidFill>
                  <a:srgbClr val="435153"/>
                </a:solidFill>
                <a:latin typeface="+mj-lt"/>
                <a:ea typeface="+mn-ea"/>
                <a:cs typeface="Arial" pitchFamily="34" charset="0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1" name="Text Placeholder 20"/>
          <p:cNvSpPr>
            <a:spLocks noGrp="1" noChangeAspect="1"/>
          </p:cNvSpPr>
          <p:nvPr>
            <p:ph type="body" sz="quarter" idx="17"/>
          </p:nvPr>
        </p:nvSpPr>
        <p:spPr>
          <a:xfrm>
            <a:off x="219456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22" name="Text Placeholder 20"/>
          <p:cNvSpPr>
            <a:spLocks noGrp="1"/>
          </p:cNvSpPr>
          <p:nvPr>
            <p:ph type="body" sz="quarter" idx="18"/>
          </p:nvPr>
        </p:nvSpPr>
        <p:spPr>
          <a:xfrm>
            <a:off x="3255264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sp>
        <p:nvSpPr>
          <p:cNvPr id="24" name="Text Placeholder 20"/>
          <p:cNvSpPr>
            <a:spLocks noGrp="1" noChangeAspect="1"/>
          </p:cNvSpPr>
          <p:nvPr>
            <p:ph type="body" sz="quarter" idx="19"/>
          </p:nvPr>
        </p:nvSpPr>
        <p:spPr>
          <a:xfrm>
            <a:off x="6247902" y="319099"/>
            <a:ext cx="2670048" cy="1200329"/>
          </a:xfrm>
        </p:spPr>
        <p:txBody>
          <a:bodyPr anchor="b" anchorCtr="0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3000" b="0" i="0" u="none" strike="noStrike" kern="1200" cap="none" spc="0" normalizeH="0" baseline="0" dirty="0" smtClean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Click to edit Master text styles</a:t>
            </a:r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3082817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 userDrawn="1"/>
        </p:nvCxnSpPr>
        <p:spPr>
          <a:xfrm>
            <a:off x="6083084" y="869003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itle 1"/>
          <p:cNvSpPr>
            <a:spLocks noGrp="1"/>
          </p:cNvSpPr>
          <p:nvPr>
            <p:ph type="title" hasCustomPrompt="1"/>
          </p:nvPr>
        </p:nvSpPr>
        <p:spPr>
          <a:xfrm>
            <a:off x="246972" y="439710"/>
            <a:ext cx="8567244" cy="838200"/>
          </a:xfr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6" name="Chart Placeholder 35"/>
          <p:cNvSpPr>
            <a:spLocks noGrp="1"/>
          </p:cNvSpPr>
          <p:nvPr>
            <p:ph type="chart" sz="quarter" idx="10"/>
          </p:nvPr>
        </p:nvSpPr>
        <p:spPr>
          <a:xfrm>
            <a:off x="359764" y="1476375"/>
            <a:ext cx="8439461" cy="4305300"/>
          </a:xfrm>
        </p:spPr>
        <p:txBody>
          <a:bodyPr anchor="ctr" anchorCtr="1"/>
          <a:lstStyle>
            <a:lvl1pPr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Click icon to add chart</a:t>
            </a:r>
            <a:endParaRPr lang="en-US" dirty="0"/>
          </a:p>
        </p:txBody>
      </p:sp>
      <p:sp>
        <p:nvSpPr>
          <p:cNvPr id="4" name="Text Placeholder 9"/>
          <p:cNvSpPr>
            <a:spLocks noGrp="1"/>
          </p:cNvSpPr>
          <p:nvPr>
            <p:ph type="body" sz="quarter" idx="11" hasCustomPrompt="1"/>
          </p:nvPr>
        </p:nvSpPr>
        <p:spPr>
          <a:xfrm>
            <a:off x="249466" y="6062114"/>
            <a:ext cx="7461250" cy="276999"/>
          </a:xfrm>
        </p:spPr>
        <p:txBody>
          <a:bodyPr wrap="square" anchor="b" anchorCtr="0">
            <a:spAutoFit/>
          </a:bodyPr>
          <a:lstStyle>
            <a:lvl1pPr algn="l" defTabSz="804863">
              <a:lnSpc>
                <a:spcPct val="100000"/>
              </a:lnSpc>
              <a:spcBef>
                <a:spcPct val="50000"/>
              </a:spcBef>
              <a:buNone/>
              <a:defRPr sz="1200">
                <a:solidFill>
                  <a:srgbClr val="435153"/>
                </a:solidFill>
                <a:latin typeface="+mj-lt"/>
              </a:defRPr>
            </a:lvl1pPr>
            <a:lvl2pPr>
              <a:buFont typeface="Arial" pitchFamily="34" charset="0"/>
              <a:buNone/>
              <a:defRPr sz="1400"/>
            </a:lvl2pPr>
            <a:lvl3pPr>
              <a:buFont typeface="Arial" pitchFamily="34" charset="0"/>
              <a:buNone/>
              <a:defRPr sz="1400"/>
            </a:lvl3pPr>
            <a:lvl4pPr>
              <a:buFont typeface="Arial" pitchFamily="34" charset="0"/>
              <a:buNone/>
              <a:defRPr sz="1400"/>
            </a:lvl4pPr>
            <a:lvl5pPr>
              <a:buFont typeface="Arial" pitchFamily="34" charset="0"/>
              <a:buNone/>
              <a:defRPr sz="1400"/>
            </a:lvl5pPr>
          </a:lstStyle>
          <a:p>
            <a:pPr lvl="0"/>
            <a:r>
              <a:rPr lang="en-US" dirty="0" smtClean="0"/>
              <a:t>Source: Placeholder for Notes Is 12 Points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_photo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246888" y="1600200"/>
            <a:ext cx="4005072" cy="3749040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sz="2400" baseline="0">
                <a:solidFill>
                  <a:schemeClr val="tx1">
                    <a:lumMod val="75000"/>
                  </a:schemeClr>
                </a:solidFill>
                <a:latin typeface="+mj-lt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 smtClean="0"/>
              <a:t>Simple text goes here and can wrap to accommodate more lines of information</a:t>
            </a:r>
          </a:p>
        </p:txBody>
      </p:sp>
      <p:sp>
        <p:nvSpPr>
          <p:cNvPr id="6" name="Picture Placeholder 5"/>
          <p:cNvSpPr>
            <a:spLocks noGrp="1"/>
          </p:cNvSpPr>
          <p:nvPr>
            <p:ph type="pic" sz="quarter" idx="11" hasCustomPrompt="1"/>
          </p:nvPr>
        </p:nvSpPr>
        <p:spPr>
          <a:xfrm>
            <a:off x="4873752" y="1947672"/>
            <a:ext cx="3429000" cy="2990088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ottom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5430244"/>
            <a:ext cx="8558698" cy="838200"/>
          </a:xfrm>
        </p:spPr>
        <p:txBody>
          <a:bodyPr vert="horz" lIns="82296" tIns="45720" rIns="82296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kumimoji="0" lang="en-US" sz="36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chemeClr val="tx2"/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Slide Title Goes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493776" y="5852160"/>
            <a:ext cx="8112126" cy="384175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19456" y="649224"/>
            <a:ext cx="8112125" cy="4480560"/>
          </a:xfrm>
        </p:spPr>
        <p:txBody>
          <a:bodyPr/>
          <a:lstStyle>
            <a:lvl1pPr marL="236538" indent="-236538" algn="l" defTabSz="914400" rtl="0" eaLnBrk="1" latinLnBrk="0" hangingPunct="1">
              <a:lnSpc>
                <a:spcPts val="5200"/>
              </a:lnSpc>
              <a:spcBef>
                <a:spcPct val="20000"/>
              </a:spcBef>
              <a:buClr>
                <a:schemeClr val="tx1"/>
              </a:buClr>
              <a:buFont typeface="Arial" pitchFamily="34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“Format large quotes using this slide layout. Be sure to cite your source below.”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37744" y="484632"/>
            <a:ext cx="8755128" cy="4372131"/>
          </a:xfrm>
        </p:spPr>
        <p:txBody>
          <a:bodyPr anchor="b" anchorCtr="0"/>
          <a:lstStyle>
            <a:lvl1pPr marL="228600" indent="-228600">
              <a:buFont typeface="Arial" pitchFamily="34" charset="0"/>
              <a:buChar char="“"/>
              <a:defRPr sz="6000" spc="-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Format large quotes using this slide layout. Be sure to cite your source below.”</a:t>
            </a:r>
            <a:endParaRPr lang="en-US" dirty="0"/>
          </a:p>
        </p:txBody>
      </p:sp>
      <p:sp>
        <p:nvSpPr>
          <p:cNvPr id="28" name="Rectangle 5"/>
          <p:cNvSpPr>
            <a:spLocks noChangeArrowheads="1"/>
          </p:cNvSpPr>
          <p:nvPr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7" name="Text Placeholder 4"/>
          <p:cNvSpPr>
            <a:spLocks noGrp="1"/>
          </p:cNvSpPr>
          <p:nvPr>
            <p:ph type="body" sz="quarter" idx="11" hasCustomPrompt="1"/>
          </p:nvPr>
        </p:nvSpPr>
        <p:spPr>
          <a:xfrm>
            <a:off x="460248" y="5358903"/>
            <a:ext cx="8574685" cy="61436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4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Source</a:t>
            </a:r>
            <a:endParaRPr lang="en-US" dirty="0"/>
          </a:p>
        </p:txBody>
      </p:sp>
      <p:sp>
        <p:nvSpPr>
          <p:cNvPr id="21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orytell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 hasCustomPrompt="1"/>
          </p:nvPr>
        </p:nvSpPr>
        <p:spPr>
          <a:xfrm>
            <a:off x="229702" y="1918741"/>
            <a:ext cx="4117446" cy="3020518"/>
          </a:xfrm>
        </p:spPr>
        <p:txBody>
          <a:bodyPr vert="horz" lIns="82296" tIns="45720" rIns="82296" bIns="4572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kumimoji="0" lang="en-US" sz="5400" b="0" i="0" u="none" strike="noStrike" kern="1200" cap="none" spc="0" normalizeH="0" baseline="0" dirty="0">
                <a:ln>
                  <a:noFill/>
                </a:ln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effectLst/>
                <a:uLnTx/>
                <a:uFillTx/>
                <a:latin typeface="+mj-lt"/>
                <a:ea typeface="+mj-ea"/>
                <a:cs typeface="Arial" pitchFamily="34" charset="0"/>
              </a:defRPr>
            </a:lvl1pPr>
          </a:lstStyle>
          <a:p>
            <a:r>
              <a:rPr lang="en-US" dirty="0" smtClean="0"/>
              <a:t>Telling Shared Experiences</a:t>
            </a:r>
            <a:endParaRPr lang="en-US" dirty="0"/>
          </a:p>
        </p:txBody>
      </p:sp>
      <p:sp>
        <p:nvSpPr>
          <p:cNvPr id="9" name="Text Placeholder 3"/>
          <p:cNvSpPr>
            <a:spLocks noGrp="1"/>
          </p:cNvSpPr>
          <p:nvPr>
            <p:ph type="body" sz="quarter" idx="11" hasCustomPrompt="1"/>
          </p:nvPr>
        </p:nvSpPr>
        <p:spPr>
          <a:xfrm>
            <a:off x="4922519" y="777667"/>
            <a:ext cx="3895344" cy="5287676"/>
          </a:xfrm>
        </p:spPr>
        <p:txBody>
          <a:bodyPr anchor="ctr" anchorCtr="0">
            <a:normAutofit/>
          </a:bodyPr>
          <a:lstStyle>
            <a:lvl1pPr marL="0" indent="0">
              <a:buFontTx/>
              <a:buNone/>
              <a:defRPr lang="en-US" sz="2000" kern="1200" dirty="0">
                <a:solidFill>
                  <a:srgbClr val="493B93"/>
                </a:solidFill>
                <a:latin typeface="+mj-lt"/>
                <a:ea typeface="+mn-ea"/>
                <a:cs typeface="+mn-cs"/>
              </a:defRPr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marL="0" lvl="0" indent="0" algn="l" defTabSz="914400" rtl="0" eaLnBrk="1" latinLnBrk="0" hangingPunct="1">
              <a:lnSpc>
                <a:spcPts val="2400"/>
              </a:lnSpc>
              <a:spcBef>
                <a:spcPts val="0"/>
              </a:spcBef>
              <a:buClr>
                <a:srgbClr val="435153"/>
              </a:buClr>
              <a:buFont typeface="Arial" pitchFamily="34" charset="0"/>
              <a:buNone/>
            </a:pPr>
            <a:r>
              <a:rPr lang="en-US" dirty="0" smtClean="0"/>
              <a:t>Tell your story here</a:t>
            </a:r>
            <a:endParaRPr lang="en-US" dirty="0"/>
          </a:p>
        </p:txBody>
      </p:sp>
      <p:cxnSp>
        <p:nvCxnSpPr>
          <p:cNvPr id="5" name="Straight Connector 4"/>
          <p:cNvCxnSpPr/>
          <p:nvPr userDrawn="1"/>
        </p:nvCxnSpPr>
        <p:spPr>
          <a:xfrm>
            <a:off x="4486587" y="777667"/>
            <a:ext cx="0" cy="5287676"/>
          </a:xfrm>
          <a:prstGeom prst="line">
            <a:avLst/>
          </a:prstGeom>
          <a:ln w="76200" cap="rnd">
            <a:gradFill>
              <a:gsLst>
                <a:gs pos="0">
                  <a:schemeClr val="tx1"/>
                </a:gs>
                <a:gs pos="50000">
                  <a:schemeClr val="accent4"/>
                </a:gs>
                <a:gs pos="100000">
                  <a:schemeClr val="tx2"/>
                </a:gs>
              </a:gsLst>
              <a:lin ang="12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1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 build="p">
        <p:tmplLst>
          <p:tmpl lvl="1">
            <p:tnLst>
              <p:par>
                <p:cTn presetID="10" presetClass="entr" presetSubtype="0" fill="hold" nodeType="withEffect">
                  <p:stCondLst>
                    <p:cond delay="40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100"/>
                        <p:tgtEl>
                          <p:spTgt spid="9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m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236383" y="4279392"/>
            <a:ext cx="4684867" cy="384175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5000"/>
              </a:lnSpc>
              <a:spcBef>
                <a:spcPct val="2000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kumimoji="0" lang="en-US" sz="2000" b="0" i="0" u="none" strike="noStrike" kern="1200" cap="none" spc="0" normalizeH="0" baseline="0" dirty="0">
                <a:ln>
                  <a:noFill/>
                </a:ln>
                <a:solidFill>
                  <a:srgbClr val="493B93"/>
                </a:solidFill>
                <a:effectLst/>
                <a:uLnTx/>
                <a:uFillTx/>
                <a:latin typeface="+mj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</a:pPr>
            <a:r>
              <a:rPr lang="en-US" dirty="0" smtClean="0"/>
              <a:t>Presenter Name and Title Go Here</a:t>
            </a:r>
            <a:endParaRPr lang="en-US" dirty="0"/>
          </a:p>
        </p:txBody>
      </p:sp>
      <p:sp>
        <p:nvSpPr>
          <p:cNvPr id="27" name="Rectangle 3"/>
          <p:cNvSpPr>
            <a:spLocks noChangeArrowheads="1"/>
          </p:cNvSpPr>
          <p:nvPr/>
        </p:nvSpPr>
        <p:spPr bwMode="white">
          <a:xfrm>
            <a:off x="0" y="0"/>
            <a:ext cx="9144000" cy="177800"/>
          </a:xfrm>
          <a:prstGeom prst="rect">
            <a:avLst/>
          </a:prstGeom>
          <a:solidFill>
            <a:schemeClr val="bg2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08693" y="3282696"/>
            <a:ext cx="4712557" cy="1022350"/>
          </a:xfrm>
        </p:spPr>
        <p:txBody>
          <a:bodyPr vert="horz" lIns="82296" tIns="45720" rIns="82296" bIns="45720" rtlCol="0" anchor="b" anchorCtr="0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  <a:defRPr lang="en-US" sz="6000" b="0" kern="1200" spc="0" dirty="0">
                <a:gradFill flip="none" rotWithShape="1">
                  <a:gsLst>
                    <a:gs pos="16000">
                      <a:srgbClr val="6B308D">
                        <a:lumMod val="80000"/>
                        <a:lumOff val="20000"/>
                      </a:srgbClr>
                    </a:gs>
                    <a:gs pos="100000">
                      <a:srgbClr val="28A7DF"/>
                    </a:gs>
                  </a:gsLst>
                  <a:lin ang="1800000" scaled="0"/>
                  <a:tileRect/>
                </a:gradFill>
                <a:latin typeface="+mj-lt"/>
                <a:ea typeface="+mj-ea"/>
                <a:cs typeface="Arial" pitchFamily="34" charset="0"/>
              </a:defRPr>
            </a:lvl1pPr>
          </a:lstStyle>
          <a:p>
            <a:pPr marL="0" lvl="0" indent="0" algn="l" defTabSz="914400" rtl="0" eaLnBrk="1" latinLnBrk="0" hangingPunct="1">
              <a:lnSpc>
                <a:spcPct val="85000"/>
              </a:lnSpc>
              <a:spcBef>
                <a:spcPct val="0"/>
              </a:spcBef>
              <a:buClr>
                <a:schemeClr val="tx1"/>
              </a:buClr>
              <a:buFont typeface="Ciscolight" pitchFamily="2" charset="0"/>
              <a:buNone/>
            </a:pPr>
            <a:r>
              <a:rPr lang="en-US" dirty="0" smtClean="0"/>
              <a:t>Demo Title</a:t>
            </a:r>
            <a:endParaRPr lang="en-US" dirty="0"/>
          </a:p>
        </p:txBody>
      </p:sp>
      <p:sp>
        <p:nvSpPr>
          <p:cNvPr id="49" name="Rectangle 3"/>
          <p:cNvSpPr>
            <a:spLocks noChangeArrowheads="1"/>
          </p:cNvSpPr>
          <p:nvPr/>
        </p:nvSpPr>
        <p:spPr bwMode="hidden">
          <a:xfrm>
            <a:off x="0" y="0"/>
            <a:ext cx="9144000" cy="177800"/>
          </a:xfrm>
          <a:prstGeom prst="rect">
            <a:avLst/>
          </a:prstGeom>
          <a:solidFill>
            <a:srgbClr val="FFFFFF"/>
          </a:solidFill>
          <a:ln w="25400" algn="ctr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>
              <a:latin typeface="+mj-lt"/>
            </a:endParaRPr>
          </a:p>
        </p:txBody>
      </p:sp>
      <p:sp>
        <p:nvSpPr>
          <p:cNvPr id="31" name="Picture Placeholder 30"/>
          <p:cNvSpPr>
            <a:spLocks noGrp="1"/>
          </p:cNvSpPr>
          <p:nvPr>
            <p:ph type="pic" sz="quarter" idx="10" hasCustomPrompt="1"/>
          </p:nvPr>
        </p:nvSpPr>
        <p:spPr>
          <a:xfrm>
            <a:off x="5540375" y="1917700"/>
            <a:ext cx="2676525" cy="2889250"/>
          </a:xfrm>
        </p:spPr>
        <p:txBody>
          <a:bodyPr anchor="ctr" anchorCtr="1"/>
          <a:lstStyle>
            <a:lvl1pPr algn="ctr">
              <a:buFontTx/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ingle phot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9" name="Rectangle 28"/>
          <p:cNvSpPr/>
          <p:nvPr/>
        </p:nvSpPr>
        <p:spPr>
          <a:xfrm>
            <a:off x="1891875" y="795528"/>
            <a:ext cx="5349240" cy="400507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3" name="Rectangle 22"/>
          <p:cNvSpPr/>
          <p:nvPr userDrawn="1"/>
        </p:nvSpPr>
        <p:spPr>
          <a:xfrm>
            <a:off x="1891874" y="4794352"/>
            <a:ext cx="5347552" cy="9963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1900238" y="795528"/>
            <a:ext cx="5329238" cy="400507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2065871" y="4873438"/>
            <a:ext cx="5074070" cy="838200"/>
          </a:xfrm>
        </p:spPr>
        <p:txBody>
          <a:bodyPr anchor="ctr"/>
          <a:lstStyle>
            <a:lvl1pPr>
              <a:defRPr sz="260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2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mall phot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2" name="Rectangle 31"/>
          <p:cNvSpPr/>
          <p:nvPr/>
        </p:nvSpPr>
        <p:spPr>
          <a:xfrm>
            <a:off x="338328" y="310896"/>
            <a:ext cx="3273552" cy="2459736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38328" y="310896"/>
            <a:ext cx="3273552" cy="2459736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 hasCustomPrompt="1"/>
          </p:nvPr>
        </p:nvSpPr>
        <p:spPr>
          <a:xfrm>
            <a:off x="229703" y="3429000"/>
            <a:ext cx="7009298" cy="1421928"/>
          </a:xfrm>
        </p:spPr>
        <p:txBody>
          <a:bodyPr anchor="t">
            <a:spAutoFit/>
          </a:bodyPr>
          <a:lstStyle>
            <a:lvl1pPr marL="0" marR="0" indent="0" algn="l" defTabSz="914400" rtl="0" eaLnBrk="1" fontAlgn="auto" latinLnBrk="0" hangingPunct="1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54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Large photo </a:t>
            </a:r>
            <a:br>
              <a:rPr lang="en-US" dirty="0" smtClean="0"/>
            </a:br>
            <a:r>
              <a:rPr lang="en-US" dirty="0" smtClean="0"/>
              <a:t>caption here.</a:t>
            </a:r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ortrait photo_right s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0" name="Rectangle 39"/>
          <p:cNvSpPr/>
          <p:nvPr/>
        </p:nvSpPr>
        <p:spPr>
          <a:xfrm>
            <a:off x="4992624" y="859536"/>
            <a:ext cx="3630168" cy="50292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4992624" y="859536"/>
            <a:ext cx="3630168" cy="502920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anchor="ctr" anchorCtr="0"/>
          <a:lstStyle>
            <a:lvl1pPr algn="ctr">
              <a:buFontTx/>
              <a:buNone/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229703" y="728972"/>
            <a:ext cx="4349918" cy="1089529"/>
          </a:xfrm>
        </p:spPr>
        <p:txBody>
          <a:bodyPr anchor="t">
            <a:spAutoFit/>
          </a:bodyPr>
          <a:lstStyle>
            <a:lvl1pPr>
              <a:lnSpc>
                <a:spcPct val="90000"/>
              </a:lnSpc>
              <a:defRPr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1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Multipl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8" name="Rectangle 47"/>
          <p:cNvSpPr/>
          <p:nvPr/>
        </p:nvSpPr>
        <p:spPr>
          <a:xfrm>
            <a:off x="3668713" y="311149"/>
            <a:ext cx="3268136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49" name="Picture Placeholder 25"/>
          <p:cNvSpPr>
            <a:spLocks noGrp="1"/>
          </p:cNvSpPr>
          <p:nvPr>
            <p:ph type="pic" sz="quarter" idx="11" hasCustomPrompt="1"/>
          </p:nvPr>
        </p:nvSpPr>
        <p:spPr>
          <a:xfrm>
            <a:off x="3668989" y="311149"/>
            <a:ext cx="326786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>
            <a:off x="334963" y="311149"/>
            <a:ext cx="3258612" cy="2660652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0" hasCustomPrompt="1"/>
          </p:nvPr>
        </p:nvSpPr>
        <p:spPr>
          <a:xfrm>
            <a:off x="320824" y="311149"/>
            <a:ext cx="3272751" cy="2660652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0" name="Rectangle 49"/>
          <p:cNvSpPr/>
          <p:nvPr/>
        </p:nvSpPr>
        <p:spPr>
          <a:xfrm>
            <a:off x="7011988" y="311149"/>
            <a:ext cx="1806574" cy="1308101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1" name="Picture Placeholder 25"/>
          <p:cNvSpPr>
            <a:spLocks noGrp="1"/>
          </p:cNvSpPr>
          <p:nvPr>
            <p:ph type="pic" sz="quarter" idx="12" hasCustomPrompt="1"/>
          </p:nvPr>
        </p:nvSpPr>
        <p:spPr>
          <a:xfrm>
            <a:off x="7011988" y="311149"/>
            <a:ext cx="1806573" cy="1308101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2" name="Rectangle 51"/>
          <p:cNvSpPr/>
          <p:nvPr/>
        </p:nvSpPr>
        <p:spPr>
          <a:xfrm>
            <a:off x="334963" y="3028951"/>
            <a:ext cx="2501965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3" name="Picture Placeholder 25"/>
          <p:cNvSpPr>
            <a:spLocks noGrp="1"/>
          </p:cNvSpPr>
          <p:nvPr>
            <p:ph type="pic" sz="quarter" idx="13" hasCustomPrompt="1"/>
          </p:nvPr>
        </p:nvSpPr>
        <p:spPr>
          <a:xfrm>
            <a:off x="320824" y="3028951"/>
            <a:ext cx="2516104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4" name="Rectangle 53"/>
          <p:cNvSpPr/>
          <p:nvPr/>
        </p:nvSpPr>
        <p:spPr>
          <a:xfrm>
            <a:off x="2911476" y="3028951"/>
            <a:ext cx="4025374" cy="345893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5" name="Picture Placeholder 25"/>
          <p:cNvSpPr>
            <a:spLocks noGrp="1"/>
          </p:cNvSpPr>
          <p:nvPr>
            <p:ph type="pic" sz="quarter" idx="14" hasCustomPrompt="1"/>
          </p:nvPr>
        </p:nvSpPr>
        <p:spPr>
          <a:xfrm>
            <a:off x="2908334" y="3028951"/>
            <a:ext cx="4028516" cy="3458934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6" name="Rectangle 55"/>
          <p:cNvSpPr/>
          <p:nvPr/>
        </p:nvSpPr>
        <p:spPr>
          <a:xfrm>
            <a:off x="7011988" y="1683657"/>
            <a:ext cx="1806574" cy="3442153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7" name="Picture Placeholder 25"/>
          <p:cNvSpPr>
            <a:spLocks noGrp="1"/>
          </p:cNvSpPr>
          <p:nvPr>
            <p:ph type="pic" sz="quarter" idx="15" hasCustomPrompt="1"/>
          </p:nvPr>
        </p:nvSpPr>
        <p:spPr>
          <a:xfrm>
            <a:off x="7011988" y="1676400"/>
            <a:ext cx="1806573" cy="3449410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58" name="Rectangle 57"/>
          <p:cNvSpPr/>
          <p:nvPr/>
        </p:nvSpPr>
        <p:spPr>
          <a:xfrm>
            <a:off x="7011988" y="5182960"/>
            <a:ext cx="1806574" cy="1304925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j-lt"/>
            </a:endParaRPr>
          </a:p>
        </p:txBody>
      </p:sp>
      <p:sp>
        <p:nvSpPr>
          <p:cNvPr id="59" name="Picture Placeholder 25"/>
          <p:cNvSpPr>
            <a:spLocks noGrp="1"/>
          </p:cNvSpPr>
          <p:nvPr>
            <p:ph type="pic" sz="quarter" idx="16" hasCustomPrompt="1"/>
          </p:nvPr>
        </p:nvSpPr>
        <p:spPr>
          <a:xfrm>
            <a:off x="7011988" y="5182960"/>
            <a:ext cx="1806573" cy="1304925"/>
          </a:xfrm>
          <a:solidFill>
            <a:schemeClr val="bg1">
              <a:alpha val="30000"/>
            </a:schemeClr>
          </a:solidFill>
          <a:ln>
            <a:solidFill>
              <a:srgbClr val="FFFFFF"/>
            </a:solidFill>
          </a:ln>
          <a:effectLst>
            <a:outerShdw blurRad="114300" dist="38100" dir="5400000" algn="ctr" rotWithShape="0">
              <a:srgbClr val="000000">
                <a:alpha val="80000"/>
              </a:srgbClr>
            </a:outerShdw>
          </a:effectLst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dirty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Insert photo here</a:t>
            </a:r>
            <a:endParaRPr lang="en-US" dirty="0"/>
          </a:p>
        </p:txBody>
      </p:sp>
      <p:sp>
        <p:nvSpPr>
          <p:cNvPr id="18" name="Rectangle 5"/>
          <p:cNvSpPr>
            <a:spLocks noChangeArrowheads="1"/>
          </p:cNvSpPr>
          <p:nvPr userDrawn="1"/>
        </p:nvSpPr>
        <p:spPr bwMode="ltGray">
          <a:xfrm>
            <a:off x="7762659" y="6584513"/>
            <a:ext cx="81299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chemeClr val="bg1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chemeClr val="bg1"/>
                </a:solidFill>
                <a:latin typeface="+mj-lt"/>
              </a:rPr>
              <a:t>Public</a:t>
            </a:r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0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FFFFFF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FFFFFF"/>
              </a:solidFill>
              <a:latin typeface="+mj-lt"/>
            </a:endParaRPr>
          </a:p>
        </p:txBody>
      </p:sp>
      <p:sp>
        <p:nvSpPr>
          <p:cNvPr id="21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chemeClr val="bg1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arge photo with bottom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38328" y="310896"/>
            <a:ext cx="8476488" cy="6075390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+mn-lt"/>
            </a:endParaRPr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 hasCustomPrompt="1"/>
          </p:nvPr>
        </p:nvSpPr>
        <p:spPr>
          <a:xfrm>
            <a:off x="333375" y="339924"/>
            <a:ext cx="8474869" cy="6054185"/>
          </a:xfrm>
          <a:ln>
            <a:solidFill>
              <a:srgbClr val="FFFFFF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2000" kern="1200" baseline="0" dirty="0">
                <a:solidFill>
                  <a:srgbClr val="546568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 smtClean="0"/>
              <a:t>Photo placeholder</a:t>
            </a:r>
            <a:endParaRPr lang="en-US" dirty="0"/>
          </a:p>
        </p:txBody>
      </p:sp>
      <p:sp>
        <p:nvSpPr>
          <p:cNvPr id="11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8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0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Full bleed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 hasCustomPrompt="1"/>
          </p:nvPr>
        </p:nvSpPr>
        <p:spPr>
          <a:xfrm>
            <a:off x="-91440" y="-91440"/>
            <a:ext cx="9326880" cy="7040880"/>
          </a:xfrm>
        </p:spPr>
        <p:txBody>
          <a:bodyPr anchor="ctr" anchorCtr="1">
            <a:noAutofit/>
          </a:bodyPr>
          <a:lstStyle>
            <a:lvl1pPr algn="ctr">
              <a:buNone/>
              <a:defRPr>
                <a:latin typeface="+mj-lt"/>
              </a:defRPr>
            </a:lvl1pPr>
          </a:lstStyle>
          <a:p>
            <a:r>
              <a:rPr lang="en-US" dirty="0" smtClean="0"/>
              <a:t>Full bleed image placeholder</a:t>
            </a:r>
            <a:endParaRPr lang="en-US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ndard vide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1" name="Media Placeholder 20"/>
          <p:cNvSpPr>
            <a:spLocks noGrp="1"/>
          </p:cNvSpPr>
          <p:nvPr>
            <p:ph type="media" sz="quarter" idx="10" hasCustomPrompt="1"/>
          </p:nvPr>
        </p:nvSpPr>
        <p:spPr>
          <a:xfrm>
            <a:off x="2642616" y="777240"/>
            <a:ext cx="5897880" cy="4425696"/>
          </a:xfrm>
          <a:solidFill>
            <a:srgbClr val="000000"/>
          </a:solidFill>
          <a:ln>
            <a:noFill/>
          </a:ln>
          <a:effectLst>
            <a:innerShdw blurRad="419100">
              <a:prstClr val="black">
                <a:alpha val="47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95000"/>
              </a:lnSpc>
              <a:spcBef>
                <a:spcPts val="1440"/>
              </a:spcBef>
              <a:buClr>
                <a:srgbClr val="92D050"/>
              </a:buClr>
              <a:buSzPct val="90000"/>
              <a:buFont typeface="Arial" pitchFamily="34" charset="0"/>
              <a:buNone/>
              <a:tabLst/>
              <a:defRPr lang="en-US" sz="1800" kern="1200">
                <a:solidFill>
                  <a:schemeClr val="lt1"/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 smtClean="0"/>
              <a:t>Click icon to add video</a:t>
            </a:r>
            <a:endParaRPr lang="en-US" dirty="0"/>
          </a:p>
        </p:txBody>
      </p:sp>
      <p:pic>
        <p:nvPicPr>
          <p:cNvPr id="23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26148" y="6042098"/>
            <a:ext cx="2889136" cy="480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_gradient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236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5"/>
          <p:cNvSpPr>
            <a:spLocks noChangeArrowheads="1"/>
          </p:cNvSpPr>
          <p:nvPr userDrawn="1"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marL="0" algn="r" defTabSz="814388" rtl="0" eaLnBrk="1" latinLnBrk="0" hangingPunct="1">
              <a:lnSpc>
                <a:spcPct val="100000"/>
              </a:lnSpc>
            </a:pPr>
            <a:r>
              <a:rPr lang="en-US" sz="600" kern="1200" dirty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Cisco </a:t>
            </a:r>
            <a:r>
              <a:rPr lang="en-US" sz="600" kern="1200" dirty="0" smtClean="0">
                <a:solidFill>
                  <a:srgbClr val="808080"/>
                </a:solidFill>
                <a:latin typeface="+mj-lt"/>
                <a:ea typeface="+mn-ea"/>
                <a:cs typeface="+mn-cs"/>
              </a:rPr>
              <a:t>Public</a:t>
            </a:r>
            <a:endParaRPr lang="en-US" sz="600" kern="1200" dirty="0">
              <a:solidFill>
                <a:srgbClr val="808080"/>
              </a:solidFill>
              <a:latin typeface="+mj-lt"/>
              <a:ea typeface="+mn-ea"/>
              <a:cs typeface="+mn-cs"/>
            </a:endParaRPr>
          </a:p>
        </p:txBody>
      </p:sp>
      <p:sp>
        <p:nvSpPr>
          <p:cNvPr id="5" name="Rectangle 4"/>
          <p:cNvSpPr>
            <a:spLocks noChangeArrowheads="1"/>
          </p:cNvSpPr>
          <p:nvPr userDrawn="1"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6" name="Rectangle 7"/>
          <p:cNvSpPr>
            <a:spLocks noChangeArrowheads="1"/>
          </p:cNvSpPr>
          <p:nvPr userDrawn="1"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20" name="Rectangle 19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1" name="Freeform 20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2" name="Freeform 21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3" name="Freeform 22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4" name="Freeform 23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5" name="Freeform 24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6" name="Freeform 25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7" name="Freeform 26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8" name="Freeform 27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29" name="Freeform 28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0" name="Freeform 29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1" name="Freeform 30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2" name="Freeform 31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33" name="Freeform 32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33" grpId="0" animBg="1"/>
      <p:bldP spid="33" grpId="1" animBg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blue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587" y="-1587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18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Rectangle 3"/>
          <p:cNvSpPr>
            <a:spLocks noChangeArrowheads="1"/>
          </p:cNvSpPr>
          <p:nvPr/>
        </p:nvSpPr>
        <p:spPr bwMode="black">
          <a:xfrm>
            <a:off x="4373702" y="5844550"/>
            <a:ext cx="41443" cy="157016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5" name="Freeform 4"/>
          <p:cNvSpPr>
            <a:spLocks/>
          </p:cNvSpPr>
          <p:nvPr/>
        </p:nvSpPr>
        <p:spPr bwMode="black">
          <a:xfrm>
            <a:off x="4615130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1" y="80"/>
              </a:cxn>
              <a:cxn ang="0">
                <a:pos x="0" y="40"/>
              </a:cxn>
              <a:cxn ang="0">
                <a:pos x="41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8" y="23"/>
                  <a:pt x="51" y="20"/>
                  <a:pt x="42" y="20"/>
                </a:cubicBezTo>
                <a:cubicBezTo>
                  <a:pt x="30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1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1" y="0"/>
                </a:cubicBezTo>
                <a:cubicBezTo>
                  <a:pt x="50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6" name="Freeform 5"/>
          <p:cNvSpPr>
            <a:spLocks/>
          </p:cNvSpPr>
          <p:nvPr/>
        </p:nvSpPr>
        <p:spPr bwMode="black">
          <a:xfrm>
            <a:off x="4200221" y="5840202"/>
            <a:ext cx="119991" cy="165712"/>
          </a:xfrm>
          <a:custGeom>
            <a:avLst/>
            <a:gdLst/>
            <a:ahLst/>
            <a:cxnLst>
              <a:cxn ang="0">
                <a:pos x="58" y="24"/>
              </a:cxn>
              <a:cxn ang="0">
                <a:pos x="42" y="20"/>
              </a:cxn>
              <a:cxn ang="0">
                <a:pos x="21" y="40"/>
              </a:cxn>
              <a:cxn ang="0">
                <a:pos x="42" y="60"/>
              </a:cxn>
              <a:cxn ang="0">
                <a:pos x="58" y="56"/>
              </a:cxn>
              <a:cxn ang="0">
                <a:pos x="58" y="77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58" y="3"/>
              </a:cxn>
              <a:cxn ang="0">
                <a:pos x="58" y="24"/>
              </a:cxn>
            </a:cxnLst>
            <a:rect l="0" t="0" r="r" b="b"/>
            <a:pathLst>
              <a:path w="58" h="80">
                <a:moveTo>
                  <a:pt x="58" y="24"/>
                </a:moveTo>
                <a:cubicBezTo>
                  <a:pt x="57" y="23"/>
                  <a:pt x="51" y="20"/>
                  <a:pt x="42" y="20"/>
                </a:cubicBezTo>
                <a:cubicBezTo>
                  <a:pt x="29" y="20"/>
                  <a:pt x="21" y="28"/>
                  <a:pt x="21" y="40"/>
                </a:cubicBezTo>
                <a:cubicBezTo>
                  <a:pt x="21" y="51"/>
                  <a:pt x="29" y="60"/>
                  <a:pt x="42" y="60"/>
                </a:cubicBezTo>
                <a:cubicBezTo>
                  <a:pt x="51" y="60"/>
                  <a:pt x="57" y="57"/>
                  <a:pt x="58" y="56"/>
                </a:cubicBezTo>
                <a:cubicBezTo>
                  <a:pt x="58" y="77"/>
                  <a:pt x="58" y="77"/>
                  <a:pt x="58" y="77"/>
                </a:cubicBezTo>
                <a:cubicBezTo>
                  <a:pt x="56" y="78"/>
                  <a:pt x="49" y="80"/>
                  <a:pt x="40" y="80"/>
                </a:cubicBezTo>
                <a:cubicBezTo>
                  <a:pt x="19" y="80"/>
                  <a:pt x="0" y="65"/>
                  <a:pt x="0" y="40"/>
                </a:cubicBezTo>
                <a:cubicBezTo>
                  <a:pt x="0" y="17"/>
                  <a:pt x="17" y="0"/>
                  <a:pt x="40" y="0"/>
                </a:cubicBezTo>
                <a:cubicBezTo>
                  <a:pt x="49" y="0"/>
                  <a:pt x="56" y="3"/>
                  <a:pt x="58" y="3"/>
                </a:cubicBezTo>
                <a:lnTo>
                  <a:pt x="58" y="24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7" name="Freeform 6"/>
          <p:cNvSpPr>
            <a:spLocks noEditPoints="1"/>
          </p:cNvSpPr>
          <p:nvPr userDrawn="1"/>
        </p:nvSpPr>
        <p:spPr bwMode="black">
          <a:xfrm>
            <a:off x="4778491" y="5840202"/>
            <a:ext cx="164807" cy="165712"/>
          </a:xfrm>
          <a:custGeom>
            <a:avLst/>
            <a:gdLst/>
            <a:ahLst/>
            <a:cxnLst>
              <a:cxn ang="0">
                <a:pos x="80" y="40"/>
              </a:cxn>
              <a:cxn ang="0">
                <a:pos x="40" y="80"/>
              </a:cxn>
              <a:cxn ang="0">
                <a:pos x="0" y="40"/>
              </a:cxn>
              <a:cxn ang="0">
                <a:pos x="40" y="0"/>
              </a:cxn>
              <a:cxn ang="0">
                <a:pos x="80" y="40"/>
              </a:cxn>
              <a:cxn ang="0">
                <a:pos x="40" y="20"/>
              </a:cxn>
              <a:cxn ang="0">
                <a:pos x="20" y="40"/>
              </a:cxn>
              <a:cxn ang="0">
                <a:pos x="40" y="60"/>
              </a:cxn>
              <a:cxn ang="0">
                <a:pos x="60" y="40"/>
              </a:cxn>
              <a:cxn ang="0">
                <a:pos x="40" y="20"/>
              </a:cxn>
            </a:cxnLst>
            <a:rect l="0" t="0" r="r" b="b"/>
            <a:pathLst>
              <a:path w="80" h="80">
                <a:moveTo>
                  <a:pt x="80" y="40"/>
                </a:moveTo>
                <a:cubicBezTo>
                  <a:pt x="80" y="62"/>
                  <a:pt x="64" y="80"/>
                  <a:pt x="40" y="80"/>
                </a:cubicBezTo>
                <a:cubicBezTo>
                  <a:pt x="16" y="80"/>
                  <a:pt x="0" y="62"/>
                  <a:pt x="0" y="40"/>
                </a:cubicBezTo>
                <a:cubicBezTo>
                  <a:pt x="0" y="18"/>
                  <a:pt x="16" y="0"/>
                  <a:pt x="40" y="0"/>
                </a:cubicBezTo>
                <a:cubicBezTo>
                  <a:pt x="64" y="0"/>
                  <a:pt x="80" y="18"/>
                  <a:pt x="80" y="40"/>
                </a:cubicBezTo>
                <a:moveTo>
                  <a:pt x="40" y="20"/>
                </a:moveTo>
                <a:cubicBezTo>
                  <a:pt x="29" y="20"/>
                  <a:pt x="20" y="29"/>
                  <a:pt x="20" y="40"/>
                </a:cubicBezTo>
                <a:cubicBezTo>
                  <a:pt x="20" y="51"/>
                  <a:pt x="29" y="60"/>
                  <a:pt x="40" y="60"/>
                </a:cubicBezTo>
                <a:cubicBezTo>
                  <a:pt x="51" y="60"/>
                  <a:pt x="60" y="51"/>
                  <a:pt x="60" y="40"/>
                </a:cubicBezTo>
                <a:cubicBezTo>
                  <a:pt x="60" y="29"/>
                  <a:pt x="51" y="20"/>
                  <a:pt x="40" y="20"/>
                </a:cubicBezTo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black">
          <a:xfrm>
            <a:off x="4468634" y="5840202"/>
            <a:ext cx="107462" cy="165712"/>
          </a:xfrm>
          <a:custGeom>
            <a:avLst/>
            <a:gdLst/>
            <a:ahLst/>
            <a:cxnLst>
              <a:cxn ang="0">
                <a:pos x="47" y="19"/>
              </a:cxn>
              <a:cxn ang="0">
                <a:pos x="32" y="17"/>
              </a:cxn>
              <a:cxn ang="0">
                <a:pos x="20" y="23"/>
              </a:cxn>
              <a:cxn ang="0">
                <a:pos x="29" y="30"/>
              </a:cxn>
              <a:cxn ang="0">
                <a:pos x="34" y="32"/>
              </a:cxn>
              <a:cxn ang="0">
                <a:pos x="52" y="54"/>
              </a:cxn>
              <a:cxn ang="0">
                <a:pos x="21" y="80"/>
              </a:cxn>
              <a:cxn ang="0">
                <a:pos x="0" y="77"/>
              </a:cxn>
              <a:cxn ang="0">
                <a:pos x="0" y="60"/>
              </a:cxn>
              <a:cxn ang="0">
                <a:pos x="18" y="63"/>
              </a:cxn>
              <a:cxn ang="0">
                <a:pos x="32" y="56"/>
              </a:cxn>
              <a:cxn ang="0">
                <a:pos x="23" y="48"/>
              </a:cxn>
              <a:cxn ang="0">
                <a:pos x="19" y="47"/>
              </a:cxn>
              <a:cxn ang="0">
                <a:pos x="0" y="24"/>
              </a:cxn>
              <a:cxn ang="0">
                <a:pos x="28" y="0"/>
              </a:cxn>
              <a:cxn ang="0">
                <a:pos x="47" y="3"/>
              </a:cxn>
              <a:cxn ang="0">
                <a:pos x="47" y="19"/>
              </a:cxn>
            </a:cxnLst>
            <a:rect l="0" t="0" r="r" b="b"/>
            <a:pathLst>
              <a:path w="52" h="80">
                <a:moveTo>
                  <a:pt x="47" y="19"/>
                </a:moveTo>
                <a:cubicBezTo>
                  <a:pt x="47" y="19"/>
                  <a:pt x="38" y="17"/>
                  <a:pt x="32" y="17"/>
                </a:cubicBezTo>
                <a:cubicBezTo>
                  <a:pt x="24" y="17"/>
                  <a:pt x="20" y="19"/>
                  <a:pt x="20" y="23"/>
                </a:cubicBezTo>
                <a:cubicBezTo>
                  <a:pt x="20" y="28"/>
                  <a:pt x="26" y="29"/>
                  <a:pt x="29" y="30"/>
                </a:cubicBezTo>
                <a:cubicBezTo>
                  <a:pt x="34" y="32"/>
                  <a:pt x="34" y="32"/>
                  <a:pt x="34" y="32"/>
                </a:cubicBezTo>
                <a:cubicBezTo>
                  <a:pt x="47" y="36"/>
                  <a:pt x="52" y="45"/>
                  <a:pt x="52" y="54"/>
                </a:cubicBezTo>
                <a:cubicBezTo>
                  <a:pt x="52" y="73"/>
                  <a:pt x="35" y="80"/>
                  <a:pt x="21" y="80"/>
                </a:cubicBezTo>
                <a:cubicBezTo>
                  <a:pt x="10" y="80"/>
                  <a:pt x="1" y="78"/>
                  <a:pt x="0" y="77"/>
                </a:cubicBezTo>
                <a:cubicBezTo>
                  <a:pt x="0" y="60"/>
                  <a:pt x="0" y="60"/>
                  <a:pt x="0" y="60"/>
                </a:cubicBezTo>
                <a:cubicBezTo>
                  <a:pt x="2" y="60"/>
                  <a:pt x="10" y="63"/>
                  <a:pt x="18" y="63"/>
                </a:cubicBezTo>
                <a:cubicBezTo>
                  <a:pt x="28" y="63"/>
                  <a:pt x="32" y="60"/>
                  <a:pt x="32" y="56"/>
                </a:cubicBezTo>
                <a:cubicBezTo>
                  <a:pt x="32" y="52"/>
                  <a:pt x="28" y="49"/>
                  <a:pt x="23" y="48"/>
                </a:cubicBezTo>
                <a:cubicBezTo>
                  <a:pt x="22" y="48"/>
                  <a:pt x="21" y="47"/>
                  <a:pt x="19" y="47"/>
                </a:cubicBezTo>
                <a:cubicBezTo>
                  <a:pt x="9" y="43"/>
                  <a:pt x="0" y="37"/>
                  <a:pt x="0" y="24"/>
                </a:cubicBezTo>
                <a:cubicBezTo>
                  <a:pt x="0" y="10"/>
                  <a:pt x="10" y="0"/>
                  <a:pt x="28" y="0"/>
                </a:cubicBezTo>
                <a:cubicBezTo>
                  <a:pt x="37" y="0"/>
                  <a:pt x="46" y="3"/>
                  <a:pt x="47" y="3"/>
                </a:cubicBezTo>
                <a:lnTo>
                  <a:pt x="47" y="1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9" name="Freeform 8"/>
          <p:cNvSpPr>
            <a:spLocks/>
          </p:cNvSpPr>
          <p:nvPr/>
        </p:nvSpPr>
        <p:spPr bwMode="black">
          <a:xfrm>
            <a:off x="4117817" y="5654198"/>
            <a:ext cx="39033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10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0" name="Freeform 9"/>
          <p:cNvSpPr>
            <a:spLocks/>
          </p:cNvSpPr>
          <p:nvPr/>
        </p:nvSpPr>
        <p:spPr bwMode="black">
          <a:xfrm>
            <a:off x="4227206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4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4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black">
          <a:xfrm>
            <a:off x="4334669" y="5525687"/>
            <a:ext cx="39033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111"/>
              </a:cxn>
              <a:cxn ang="0">
                <a:pos x="10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5" y="120"/>
                  <a:pt x="10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black">
          <a:xfrm>
            <a:off x="4444058" y="5600088"/>
            <a:ext cx="39033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56"/>
              </a:cxn>
              <a:cxn ang="0">
                <a:pos x="9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9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4" name="Freeform 13"/>
          <p:cNvSpPr>
            <a:spLocks/>
          </p:cNvSpPr>
          <p:nvPr/>
        </p:nvSpPr>
        <p:spPr bwMode="black">
          <a:xfrm>
            <a:off x="4551038" y="5654198"/>
            <a:ext cx="41443" cy="80682"/>
          </a:xfrm>
          <a:custGeom>
            <a:avLst/>
            <a:gdLst/>
            <a:ahLst/>
            <a:cxnLst>
              <a:cxn ang="0">
                <a:pos x="20" y="10"/>
              </a:cxn>
              <a:cxn ang="0">
                <a:pos x="10" y="0"/>
              </a:cxn>
              <a:cxn ang="0">
                <a:pos x="0" y="10"/>
              </a:cxn>
              <a:cxn ang="0">
                <a:pos x="0" y="30"/>
              </a:cxn>
              <a:cxn ang="0">
                <a:pos x="10" y="39"/>
              </a:cxn>
              <a:cxn ang="0">
                <a:pos x="20" y="30"/>
              </a:cxn>
              <a:cxn ang="0">
                <a:pos x="20" y="10"/>
              </a:cxn>
            </a:cxnLst>
            <a:rect l="0" t="0" r="r" b="b"/>
            <a:pathLst>
              <a:path w="20" h="39">
                <a:moveTo>
                  <a:pt x="20" y="10"/>
                </a:moveTo>
                <a:cubicBezTo>
                  <a:pt x="20" y="4"/>
                  <a:pt x="15" y="0"/>
                  <a:pt x="10" y="0"/>
                </a:cubicBezTo>
                <a:cubicBezTo>
                  <a:pt x="5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5" y="39"/>
                  <a:pt x="10" y="39"/>
                </a:cubicBezTo>
                <a:cubicBezTo>
                  <a:pt x="15" y="39"/>
                  <a:pt x="20" y="35"/>
                  <a:pt x="20" y="30"/>
                </a:cubicBezTo>
                <a:lnTo>
                  <a:pt x="20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5" name="Freeform 14"/>
          <p:cNvSpPr>
            <a:spLocks/>
          </p:cNvSpPr>
          <p:nvPr/>
        </p:nvSpPr>
        <p:spPr bwMode="black">
          <a:xfrm>
            <a:off x="4660428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4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6" name="Freeform 15"/>
          <p:cNvSpPr>
            <a:spLocks/>
          </p:cNvSpPr>
          <p:nvPr/>
        </p:nvSpPr>
        <p:spPr bwMode="black">
          <a:xfrm>
            <a:off x="4769818" y="5525687"/>
            <a:ext cx="39515" cy="248327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9" y="0"/>
              </a:cxn>
              <a:cxn ang="0">
                <a:pos x="0" y="9"/>
              </a:cxn>
              <a:cxn ang="0">
                <a:pos x="0" y="111"/>
              </a:cxn>
              <a:cxn ang="0">
                <a:pos x="9" y="120"/>
              </a:cxn>
              <a:cxn ang="0">
                <a:pos x="19" y="111"/>
              </a:cxn>
              <a:cxn ang="0">
                <a:pos x="19" y="9"/>
              </a:cxn>
            </a:cxnLst>
            <a:rect l="0" t="0" r="r" b="b"/>
            <a:pathLst>
              <a:path w="19" h="120">
                <a:moveTo>
                  <a:pt x="19" y="9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9"/>
                </a:cubicBezTo>
                <a:cubicBezTo>
                  <a:pt x="0" y="111"/>
                  <a:pt x="0" y="111"/>
                  <a:pt x="0" y="111"/>
                </a:cubicBezTo>
                <a:cubicBezTo>
                  <a:pt x="0" y="116"/>
                  <a:pt x="4" y="120"/>
                  <a:pt x="9" y="120"/>
                </a:cubicBezTo>
                <a:cubicBezTo>
                  <a:pt x="15" y="120"/>
                  <a:pt x="19" y="116"/>
                  <a:pt x="19" y="111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7" name="Freeform 16"/>
          <p:cNvSpPr>
            <a:spLocks/>
          </p:cNvSpPr>
          <p:nvPr/>
        </p:nvSpPr>
        <p:spPr bwMode="black">
          <a:xfrm>
            <a:off x="4877279" y="5600088"/>
            <a:ext cx="39515" cy="134792"/>
          </a:xfrm>
          <a:custGeom>
            <a:avLst/>
            <a:gdLst/>
            <a:ahLst/>
            <a:cxnLst>
              <a:cxn ang="0">
                <a:pos x="19" y="9"/>
              </a:cxn>
              <a:cxn ang="0">
                <a:pos x="10" y="0"/>
              </a:cxn>
              <a:cxn ang="0">
                <a:pos x="0" y="9"/>
              </a:cxn>
              <a:cxn ang="0">
                <a:pos x="0" y="56"/>
              </a:cxn>
              <a:cxn ang="0">
                <a:pos x="10" y="65"/>
              </a:cxn>
              <a:cxn ang="0">
                <a:pos x="19" y="56"/>
              </a:cxn>
              <a:cxn ang="0">
                <a:pos x="19" y="9"/>
              </a:cxn>
            </a:cxnLst>
            <a:rect l="0" t="0" r="r" b="b"/>
            <a:pathLst>
              <a:path w="19" h="65">
                <a:moveTo>
                  <a:pt x="19" y="9"/>
                </a:moveTo>
                <a:cubicBezTo>
                  <a:pt x="19" y="4"/>
                  <a:pt x="15" y="0"/>
                  <a:pt x="10" y="0"/>
                </a:cubicBezTo>
                <a:cubicBezTo>
                  <a:pt x="5" y="0"/>
                  <a:pt x="0" y="4"/>
                  <a:pt x="0" y="9"/>
                </a:cubicBezTo>
                <a:cubicBezTo>
                  <a:pt x="0" y="56"/>
                  <a:pt x="0" y="56"/>
                  <a:pt x="0" y="56"/>
                </a:cubicBezTo>
                <a:cubicBezTo>
                  <a:pt x="0" y="61"/>
                  <a:pt x="5" y="65"/>
                  <a:pt x="10" y="65"/>
                </a:cubicBezTo>
                <a:cubicBezTo>
                  <a:pt x="15" y="65"/>
                  <a:pt x="19" y="61"/>
                  <a:pt x="19" y="56"/>
                </a:cubicBezTo>
                <a:lnTo>
                  <a:pt x="19" y="9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  <p:sp>
        <p:nvSpPr>
          <p:cNvPr id="18" name="Freeform 17"/>
          <p:cNvSpPr>
            <a:spLocks/>
          </p:cNvSpPr>
          <p:nvPr/>
        </p:nvSpPr>
        <p:spPr bwMode="black">
          <a:xfrm>
            <a:off x="4986669" y="5654198"/>
            <a:ext cx="39515" cy="80682"/>
          </a:xfrm>
          <a:custGeom>
            <a:avLst/>
            <a:gdLst/>
            <a:ahLst/>
            <a:cxnLst>
              <a:cxn ang="0">
                <a:pos x="19" y="10"/>
              </a:cxn>
              <a:cxn ang="0">
                <a:pos x="9" y="0"/>
              </a:cxn>
              <a:cxn ang="0">
                <a:pos x="0" y="10"/>
              </a:cxn>
              <a:cxn ang="0">
                <a:pos x="0" y="30"/>
              </a:cxn>
              <a:cxn ang="0">
                <a:pos x="9" y="39"/>
              </a:cxn>
              <a:cxn ang="0">
                <a:pos x="19" y="30"/>
              </a:cxn>
              <a:cxn ang="0">
                <a:pos x="19" y="10"/>
              </a:cxn>
            </a:cxnLst>
            <a:rect l="0" t="0" r="r" b="b"/>
            <a:pathLst>
              <a:path w="19" h="39">
                <a:moveTo>
                  <a:pt x="19" y="10"/>
                </a:moveTo>
                <a:cubicBezTo>
                  <a:pt x="19" y="4"/>
                  <a:pt x="15" y="0"/>
                  <a:pt x="9" y="0"/>
                </a:cubicBezTo>
                <a:cubicBezTo>
                  <a:pt x="4" y="0"/>
                  <a:pt x="0" y="4"/>
                  <a:pt x="0" y="10"/>
                </a:cubicBezTo>
                <a:cubicBezTo>
                  <a:pt x="0" y="30"/>
                  <a:pt x="0" y="30"/>
                  <a:pt x="0" y="30"/>
                </a:cubicBezTo>
                <a:cubicBezTo>
                  <a:pt x="0" y="35"/>
                  <a:pt x="4" y="39"/>
                  <a:pt x="9" y="39"/>
                </a:cubicBezTo>
                <a:cubicBezTo>
                  <a:pt x="15" y="39"/>
                  <a:pt x="19" y="35"/>
                  <a:pt x="19" y="30"/>
                </a:cubicBezTo>
                <a:lnTo>
                  <a:pt x="19" y="10"/>
                </a:lnTo>
                <a:close/>
              </a:path>
            </a:pathLst>
          </a:cu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en-US">
              <a:solidFill>
                <a:srgbClr val="0096D6"/>
              </a:solidFill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7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1391E-6 L -5.55556E-7 0.02314 " pathEditMode="relative" rAng="0" ptsTypes="AA">
                                      <p:cBhvr>
                                        <p:cTn id="33" dur="700" spd="-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93242E-6 L 4.72222E-6 0.02962 " pathEditMode="relative" rAng="0" ptsTypes="AA">
                                      <p:cBhvr>
                                        <p:cTn id="35" dur="700" spd="-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36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1.91391E-6 L 0 0.02314 " pathEditMode="relative" rAng="0" ptsTypes="AA">
                                      <p:cBhvr>
                                        <p:cTn id="37" dur="700" spd="-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38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93242E-6 L -4.72222E-6 0.02962 " pathEditMode="relative" rAng="0" ptsTypes="AA">
                                      <p:cBhvr>
                                        <p:cTn id="39" dur="700" spd="-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5"/>
                                    </p:animMotion>
                                  </p:childTnLst>
                                </p:cTn>
                              </p:par>
                              <p:par>
                                <p:cTn id="40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91391E-6 L 4.16667E-6 0.02314 " pathEditMode="relative" rAng="0" ptsTypes="AA">
                                      <p:cBhvr>
                                        <p:cTn id="41" dur="700" spd="-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36056E-6 L 2.77778E-7 -0.02338 " pathEditMode="relative" rAng="0" ptsTypes="AA">
                                      <p:cBhvr>
                                        <p:cTn id="43" dur="700" spd="-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36056E-6 L -8.33333E-7 -0.02338 " pathEditMode="relative" rAng="0" ptsTypes="AA">
                                      <p:cBhvr>
                                        <p:cTn id="45" dur="700" spd="-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36056E-6 L 4.44444E-6 -0.02338 " pathEditMode="relative" rAng="0" ptsTypes="AA">
                                      <p:cBhvr>
                                        <p:cTn id="47" dur="7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36056E-6 L 3.33333E-6 -0.02338 " pathEditMode="relative" rAng="0" ptsTypes="AA">
                                      <p:cBhvr>
                                        <p:cTn id="49" dur="700" spd="-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-red 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/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4" name="TextBox 33"/>
          <p:cNvSpPr txBox="1"/>
          <p:nvPr userDrawn="1"/>
        </p:nvSpPr>
        <p:spPr>
          <a:xfrm>
            <a:off x="644691" y="3060488"/>
            <a:ext cx="24372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FFFF"/>
                </a:solidFill>
                <a:latin typeface="+mj-lt"/>
              </a:rPr>
              <a:t>Thank you.</a:t>
            </a:r>
            <a:endParaRPr lang="en-US" sz="36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21" name="Picture 2"/>
          <p:cNvPicPr>
            <a:picLocks noChangeAspect="1" noChangeArrowheads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69746" y="3078070"/>
            <a:ext cx="3669899" cy="6102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62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8556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3375" y="6380780"/>
            <a:ext cx="8477250" cy="160471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9702" y="432215"/>
            <a:ext cx="8588861" cy="838200"/>
          </a:xfrm>
          <a:prstGeom prst="rect">
            <a:avLst/>
          </a:prstGeom>
        </p:spPr>
        <p:txBody>
          <a:bodyPr vert="horz" lIns="82296" tIns="45720" rIns="82296" bIns="45720" rtlCol="0" anchor="b" anchorCtr="0">
            <a:noAutofit/>
          </a:bodyPr>
          <a:lstStyle/>
          <a:p>
            <a:pPr lvl="0"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</a:pPr>
            <a:r>
              <a:rPr lang="en-US" dirty="0" smtClean="0"/>
              <a:t>Slide Title Goes Here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9702" y="1339745"/>
            <a:ext cx="8577072" cy="496569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 dirty="0" smtClean="0"/>
              <a:t>Body text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ltGray">
          <a:xfrm>
            <a:off x="251373" y="6586246"/>
            <a:ext cx="3420515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82124" tIns="41061" rIns="82124" bIns="41061" anchor="b" anchorCtr="0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© 2013 Cisco and/or its affiliates. All rights reserved.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ltGray">
          <a:xfrm>
            <a:off x="7983399" y="6584512"/>
            <a:ext cx="592251" cy="175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600" dirty="0">
                <a:solidFill>
                  <a:srgbClr val="808080"/>
                </a:solidFill>
                <a:latin typeface="+mj-lt"/>
              </a:rPr>
              <a:t>Cisco </a:t>
            </a:r>
            <a:r>
              <a:rPr lang="en-US" sz="600" dirty="0" smtClean="0">
                <a:solidFill>
                  <a:srgbClr val="808080"/>
                </a:solidFill>
                <a:latin typeface="+mj-lt"/>
              </a:rPr>
              <a:t>Public</a:t>
            </a:r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  <p:sp>
        <p:nvSpPr>
          <p:cNvPr id="9" name="Rectangle 7"/>
          <p:cNvSpPr>
            <a:spLocks noChangeArrowheads="1"/>
          </p:cNvSpPr>
          <p:nvPr/>
        </p:nvSpPr>
        <p:spPr bwMode="ltGray">
          <a:xfrm>
            <a:off x="8639981" y="6580408"/>
            <a:ext cx="260429" cy="17525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FCF27A5-1A5B-48D3-A060-2758FFBB1ADD}" type="slidenum">
              <a:rPr lang="en-US" sz="600">
                <a:solidFill>
                  <a:srgbClr val="808080"/>
                </a:solidFill>
                <a:latin typeface="+mj-lt"/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600" dirty="0">
              <a:solidFill>
                <a:srgbClr val="808080"/>
              </a:solidFill>
              <a:latin typeface="+mj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8" r:id="rId1"/>
    <p:sldLayoutId id="2147483930" r:id="rId2"/>
    <p:sldLayoutId id="2147483929" r:id="rId3"/>
    <p:sldLayoutId id="2147483937" r:id="rId4"/>
    <p:sldLayoutId id="2147483900" r:id="rId5"/>
    <p:sldLayoutId id="2147483931" r:id="rId6"/>
    <p:sldLayoutId id="2147483932" r:id="rId7"/>
    <p:sldLayoutId id="2147483933" r:id="rId8"/>
    <p:sldLayoutId id="2147483902" r:id="rId9"/>
    <p:sldLayoutId id="2147483903" r:id="rId10"/>
    <p:sldLayoutId id="2147483935" r:id="rId11"/>
    <p:sldLayoutId id="2147483905" r:id="rId12"/>
    <p:sldLayoutId id="2147483906" r:id="rId13"/>
    <p:sldLayoutId id="2147483907" r:id="rId14"/>
    <p:sldLayoutId id="2147483908" r:id="rId15"/>
    <p:sldLayoutId id="2147483909" r:id="rId16"/>
    <p:sldLayoutId id="2147483910" r:id="rId17"/>
    <p:sldLayoutId id="2147483913" r:id="rId18"/>
    <p:sldLayoutId id="2147483911" r:id="rId19"/>
    <p:sldLayoutId id="2147483912" r:id="rId20"/>
    <p:sldLayoutId id="2147483914" r:id="rId21"/>
    <p:sldLayoutId id="2147483915" r:id="rId22"/>
    <p:sldLayoutId id="2147483916" r:id="rId23"/>
    <p:sldLayoutId id="2147483917" r:id="rId24"/>
    <p:sldLayoutId id="2147483918" r:id="rId25"/>
    <p:sldLayoutId id="2147483919" r:id="rId26"/>
    <p:sldLayoutId id="2147483921" r:id="rId27"/>
    <p:sldLayoutId id="2147483922" r:id="rId28"/>
    <p:sldLayoutId id="2147483936" r:id="rId29"/>
    <p:sldLayoutId id="2147483923" r:id="rId30"/>
    <p:sldLayoutId id="2147483924" r:id="rId31"/>
    <p:sldLayoutId id="2147483925" r:id="rId32"/>
    <p:sldLayoutId id="2147483926" r:id="rId33"/>
    <p:sldLayoutId id="2147483927" r:id="rId34"/>
    <p:sldLayoutId id="2147483938" r:id="rId35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kumimoji="0" lang="en-US" sz="3600" b="0" i="0" u="none" strike="noStrike" kern="1200" cap="none" spc="0" normalizeH="0" baseline="0" dirty="0">
          <a:ln>
            <a:noFill/>
          </a:ln>
          <a:gradFill flip="none" rotWithShape="1">
            <a:gsLst>
              <a:gs pos="16000">
                <a:schemeClr val="tx2"/>
              </a:gs>
              <a:gs pos="100000">
                <a:srgbClr val="28A7DF"/>
              </a:gs>
            </a:gsLst>
            <a:lin ang="1800000" scaled="0"/>
            <a:tileRect/>
          </a:gradFill>
          <a:effectLst/>
          <a:uLnTx/>
          <a:uFillTx/>
          <a:latin typeface="+mj-lt"/>
          <a:ea typeface="+mj-ea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5000"/>
        </a:lnSpc>
        <a:spcBef>
          <a:spcPts val="1440"/>
        </a:spcBef>
        <a:buClr>
          <a:srgbClr val="493B93"/>
        </a:buClr>
        <a:buSzPct val="90000"/>
        <a:buFont typeface="Arial" pitchFamily="34" charset="0"/>
        <a:buChar char="•"/>
        <a:tabLst/>
        <a:defRPr lang="en-US" sz="2200" kern="1200" dirty="0" smtClean="0">
          <a:solidFill>
            <a:srgbClr val="435153"/>
          </a:solidFill>
          <a:latin typeface="+mj-lt"/>
          <a:ea typeface="+mn-ea"/>
          <a:cs typeface="+mn-cs"/>
        </a:defRPr>
      </a:lvl1pPr>
      <a:lvl2pPr marL="406400" indent="0" algn="l" defTabSz="914400" rtl="0" eaLnBrk="1" latinLnBrk="0" hangingPunct="1">
        <a:lnSpc>
          <a:spcPct val="95000"/>
        </a:lnSpc>
        <a:spcBef>
          <a:spcPts val="840"/>
        </a:spcBef>
        <a:buClr>
          <a:schemeClr val="tx2"/>
        </a:buClr>
        <a:buFontTx/>
        <a:buNone/>
        <a:defRPr lang="en-US" sz="1800" kern="1200" dirty="0" smtClean="0">
          <a:solidFill>
            <a:srgbClr val="435153"/>
          </a:solidFill>
          <a:latin typeface="+mj-lt"/>
          <a:ea typeface="+mn-ea"/>
          <a:cs typeface="+mn-cs"/>
        </a:defRPr>
      </a:lvl2pPr>
      <a:lvl3pPr marL="571500" indent="-1588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600" kern="1200" dirty="0" smtClean="0">
          <a:solidFill>
            <a:srgbClr val="435153"/>
          </a:solidFill>
          <a:latin typeface="+mj-lt"/>
          <a:ea typeface="+mn-ea"/>
          <a:cs typeface="+mn-cs"/>
        </a:defRPr>
      </a:lvl3pPr>
      <a:lvl4pPr marL="688975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 smtClean="0">
          <a:solidFill>
            <a:srgbClr val="435153"/>
          </a:solidFill>
          <a:latin typeface="+mj-lt"/>
          <a:ea typeface="+mn-ea"/>
          <a:cs typeface="+mn-cs"/>
        </a:defRPr>
      </a:lvl4pPr>
      <a:lvl5pPr marL="801688" indent="0" algn="l" defTabSz="914400" rtl="0" eaLnBrk="1" latinLnBrk="0" hangingPunct="1">
        <a:lnSpc>
          <a:spcPct val="95000"/>
        </a:lnSpc>
        <a:spcBef>
          <a:spcPts val="840"/>
        </a:spcBef>
        <a:buFont typeface="Arial" pitchFamily="34" charset="0"/>
        <a:buNone/>
        <a:defRPr lang="en-US" sz="1400" kern="1200" dirty="0">
          <a:solidFill>
            <a:srgbClr val="435153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381" y="4005943"/>
            <a:ext cx="3803355" cy="384721"/>
          </a:xfrm>
        </p:spPr>
        <p:txBody>
          <a:bodyPr/>
          <a:lstStyle/>
          <a:p>
            <a:r>
              <a:rPr lang="en-US" dirty="0" smtClean="0"/>
              <a:t>Arya Sedigh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1393" y="722449"/>
            <a:ext cx="8112125" cy="2907239"/>
          </a:xfrm>
        </p:spPr>
        <p:txBody>
          <a:bodyPr/>
          <a:lstStyle/>
          <a:p>
            <a:r>
              <a:rPr lang="en-US" sz="4000" dirty="0" smtClean="0"/>
              <a:t>Chapter </a:t>
            </a:r>
            <a:r>
              <a:rPr lang="en-US" sz="4000" dirty="0" smtClean="0"/>
              <a:t>7:</a:t>
            </a: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>Link Aggregation</a:t>
            </a:r>
            <a:endParaRPr lang="en-US" sz="40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 smtClean="0"/>
              <a:t>31/03/2016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</a:t>
            </a:r>
            <a:r>
              <a:rPr lang="en-US" dirty="0">
                <a:ea typeface="ＭＳ Ｐゴシック" pitchFamily="34" charset="-128"/>
              </a:rPr>
              <a:t>7</a:t>
            </a:r>
            <a:r>
              <a:rPr lang="en-US" dirty="0" smtClean="0">
                <a:ea typeface="ＭＳ Ｐゴシック" pitchFamily="34" charset="-128"/>
              </a:rPr>
              <a:t>: </a:t>
            </a:r>
            <a:r>
              <a:rPr lang="en-US" dirty="0" smtClean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51543" y="1471613"/>
            <a:ext cx="8331199" cy="4437062"/>
          </a:xfrm>
        </p:spPr>
        <p:txBody>
          <a:bodyPr/>
          <a:lstStyle/>
          <a:p>
            <a:r>
              <a:rPr lang="en-CA" dirty="0"/>
              <a:t>Link aggregation.</a:t>
            </a:r>
          </a:p>
          <a:p>
            <a:endParaRPr lang="en-CA" dirty="0"/>
          </a:p>
          <a:p>
            <a:r>
              <a:rPr lang="en-CA" dirty="0" err="1"/>
              <a:t>EtherChannel</a:t>
            </a:r>
            <a:r>
              <a:rPr lang="en-CA" dirty="0"/>
              <a:t>.</a:t>
            </a:r>
            <a:endParaRPr lang="en-US" dirty="0"/>
          </a:p>
          <a:p>
            <a:pPr lvl="1"/>
            <a:r>
              <a:rPr lang="en-CA" dirty="0"/>
              <a:t>Describe.</a:t>
            </a:r>
          </a:p>
          <a:p>
            <a:pPr lvl="1"/>
            <a:r>
              <a:rPr lang="en-CA" dirty="0"/>
              <a:t>Configure.</a:t>
            </a:r>
          </a:p>
          <a:p>
            <a:pPr lvl="1"/>
            <a:r>
              <a:rPr lang="en-CA" dirty="0"/>
              <a:t>Troubleshoot.</a:t>
            </a:r>
            <a:endParaRPr lang="en-US" dirty="0"/>
          </a:p>
          <a:p>
            <a:endParaRPr lang="en-US" sz="1800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498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Link Aggregation </a:t>
            </a:r>
            <a:r>
              <a:rPr lang="en-US" sz="2800" dirty="0" smtClean="0"/>
              <a:t>Concepts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07153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Link Aggregation 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Introduction to Link Aggregation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463006"/>
            <a:ext cx="7940675" cy="3571875"/>
          </a:xfrm>
        </p:spPr>
        <p:txBody>
          <a:bodyPr/>
          <a:lstStyle/>
          <a:p>
            <a:r>
              <a:rPr lang="en-US" sz="2000" dirty="0" smtClean="0"/>
              <a:t>Creation of logical links made up of several physical links.</a:t>
            </a:r>
          </a:p>
          <a:p>
            <a:r>
              <a:rPr lang="en-US" sz="2000" dirty="0" smtClean="0">
                <a:solidFill>
                  <a:schemeClr val="accent6"/>
                </a:solidFill>
              </a:rPr>
              <a:t>EtherChannel</a:t>
            </a:r>
            <a:r>
              <a:rPr lang="en-US" sz="2000" dirty="0" smtClean="0"/>
              <a:t> is a form of link aggregation used in switched networks.</a:t>
            </a: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4317" y="2730432"/>
            <a:ext cx="5136924" cy="35285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1257" y="2823116"/>
            <a:ext cx="5509984" cy="344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253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Link Aggregation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solidFill>
                  <a:schemeClr val="accent6"/>
                </a:solidFill>
                <a:ea typeface="ＭＳ Ｐゴシック" pitchFamily="34" charset="-128"/>
              </a:rPr>
              <a:t>Advantages</a:t>
            </a:r>
            <a:r>
              <a:rPr lang="en-US" dirty="0" smtClean="0">
                <a:ea typeface="ＭＳ Ｐゴシック" pitchFamily="34" charset="-128"/>
              </a:rPr>
              <a:t> of EtherChannel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463006"/>
            <a:ext cx="7940675" cy="4299165"/>
          </a:xfrm>
        </p:spPr>
        <p:txBody>
          <a:bodyPr/>
          <a:lstStyle/>
          <a:p>
            <a:r>
              <a:rPr lang="en-US" sz="2000" dirty="0" smtClean="0"/>
              <a:t>Most configurations are done on the EtherChannel interface ensuring </a:t>
            </a:r>
            <a:r>
              <a:rPr lang="en-US" sz="2000" dirty="0" smtClean="0">
                <a:solidFill>
                  <a:srgbClr val="FF0000"/>
                </a:solidFill>
              </a:rPr>
              <a:t>consistency throughout links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Relies on existing switch ports – </a:t>
            </a:r>
            <a:r>
              <a:rPr lang="en-US" sz="2000" dirty="0" smtClean="0">
                <a:solidFill>
                  <a:srgbClr val="FF0000"/>
                </a:solidFill>
              </a:rPr>
              <a:t>no need for upgrades</a:t>
            </a:r>
            <a:r>
              <a:rPr lang="en-US" sz="2000" dirty="0" smtClean="0"/>
              <a:t>.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Load-balances</a:t>
            </a:r>
            <a:r>
              <a:rPr lang="en-US" sz="2000" dirty="0" smtClean="0"/>
              <a:t> between links on the same EtherChannnel.</a:t>
            </a:r>
          </a:p>
          <a:p>
            <a:r>
              <a:rPr lang="en-US" sz="2000" dirty="0" smtClean="0"/>
              <a:t>Creates an aggregation viewed as </a:t>
            </a:r>
            <a:r>
              <a:rPr lang="en-US" sz="2000" dirty="0" smtClean="0">
                <a:solidFill>
                  <a:srgbClr val="FF0000"/>
                </a:solidFill>
              </a:rPr>
              <a:t>one logical link </a:t>
            </a:r>
            <a:r>
              <a:rPr lang="en-US" sz="2000" dirty="0" smtClean="0"/>
              <a:t>by STP.</a:t>
            </a:r>
          </a:p>
          <a:p>
            <a:r>
              <a:rPr lang="en-US" sz="2000" dirty="0" smtClean="0"/>
              <a:t>Provides redundancy because the overall link is viewed as one logical connection. If one </a:t>
            </a:r>
            <a:r>
              <a:rPr lang="en-US" sz="2000" dirty="0" smtClean="0">
                <a:solidFill>
                  <a:srgbClr val="FF0000"/>
                </a:solidFill>
              </a:rPr>
              <a:t>physical link within channel goes down</a:t>
            </a:r>
            <a:r>
              <a:rPr lang="en-US" sz="2000" dirty="0" smtClean="0"/>
              <a:t>, this </a:t>
            </a:r>
            <a:r>
              <a:rPr lang="en-US" sz="2000" dirty="0" smtClean="0">
                <a:solidFill>
                  <a:srgbClr val="FF0000"/>
                </a:solidFill>
              </a:rPr>
              <a:t>does not cause a change in the topology </a:t>
            </a:r>
            <a:r>
              <a:rPr lang="en-US" sz="2000" dirty="0" smtClean="0"/>
              <a:t>and does not require STP recalculation.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981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4724" y="1539403"/>
            <a:ext cx="4588262" cy="3272249"/>
          </a:xfrm>
          <a:prstGeom prst="rect">
            <a:avLst/>
          </a:prstGeom>
        </p:spPr>
      </p:pic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EtherChannel Operation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Implementation </a:t>
            </a:r>
            <a:r>
              <a:rPr lang="en-US" dirty="0" smtClean="0">
                <a:solidFill>
                  <a:schemeClr val="accent6"/>
                </a:solidFill>
                <a:ea typeface="ＭＳ Ｐゴシック" pitchFamily="34" charset="-128"/>
              </a:rPr>
              <a:t>Restrictions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4424358" cy="5082937"/>
          </a:xfrm>
        </p:spPr>
        <p:txBody>
          <a:bodyPr/>
          <a:lstStyle/>
          <a:p>
            <a:r>
              <a:rPr lang="en-US" sz="2000" dirty="0" smtClean="0">
                <a:solidFill>
                  <a:schemeClr val="accent6"/>
                </a:solidFill>
                <a:latin typeface="+mj-lt"/>
                <a:cs typeface="Sakkal Majalla" panose="02000000000000000000" pitchFamily="2" charset="-78"/>
              </a:rPr>
              <a:t>Interface types 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cannot be mixed.</a:t>
            </a:r>
          </a:p>
          <a:p>
            <a:endParaRPr lang="en-US" sz="2000" dirty="0" smtClean="0">
              <a:latin typeface="+mj-lt"/>
              <a:cs typeface="Sakkal Majalla" panose="02000000000000000000" pitchFamily="2" charset="-78"/>
            </a:endParaRPr>
          </a:p>
          <a:p>
            <a:r>
              <a:rPr lang="en-US" sz="2000" dirty="0" err="1">
                <a:latin typeface="+mj-lt"/>
                <a:cs typeface="Sakkal Majalla" panose="02000000000000000000" pitchFamily="2" charset="-78"/>
              </a:rPr>
              <a:t>EtherChannel</a:t>
            </a:r>
            <a:r>
              <a:rPr lang="en-US" sz="2000" dirty="0">
                <a:latin typeface="+mj-lt"/>
                <a:cs typeface="Sakkal Majalla" panose="02000000000000000000" pitchFamily="2" charset="-78"/>
              </a:rPr>
              <a:t> can consist of up to </a:t>
            </a:r>
            <a:r>
              <a:rPr lang="en-US" sz="2000" dirty="0">
                <a:solidFill>
                  <a:schemeClr val="accent6"/>
                </a:solidFill>
                <a:latin typeface="+mj-lt"/>
                <a:cs typeface="Sakkal Majalla" panose="02000000000000000000" pitchFamily="2" charset="-78"/>
              </a:rPr>
              <a:t>8 compatibly-configured</a:t>
            </a:r>
            <a:r>
              <a:rPr lang="en-US" sz="2000" dirty="0">
                <a:latin typeface="+mj-lt"/>
                <a:cs typeface="Sakkal Majalla" panose="02000000000000000000" pitchFamily="2" charset="-78"/>
              </a:rPr>
              <a:t> Ethernet ports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.</a:t>
            </a:r>
          </a:p>
          <a:p>
            <a:endParaRPr lang="en-US" sz="2000" dirty="0">
              <a:latin typeface="+mj-lt"/>
              <a:cs typeface="Sakkal Majalla" panose="02000000000000000000" pitchFamily="2" charset="-78"/>
            </a:endParaRPr>
          </a:p>
          <a:p>
            <a:r>
              <a:rPr lang="en-US" sz="2000" dirty="0" err="1" smtClean="0">
                <a:latin typeface="+mj-lt"/>
                <a:cs typeface="Sakkal Majalla" panose="02000000000000000000" pitchFamily="2" charset="-78"/>
              </a:rPr>
              <a:t>EtherChannel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 provides full-duplex bandwidth up to </a:t>
            </a:r>
            <a:r>
              <a:rPr lang="en-US" sz="2000" u="sng" dirty="0" smtClean="0">
                <a:latin typeface="+mj-lt"/>
                <a:cs typeface="Sakkal Majalla" panose="02000000000000000000" pitchFamily="2" charset="-78"/>
              </a:rPr>
              <a:t>800 Mb/s (Fast EtherChannel)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 or </a:t>
            </a:r>
            <a:r>
              <a:rPr lang="en-US" sz="2000" u="sng" dirty="0" smtClean="0">
                <a:latin typeface="+mj-lt"/>
                <a:cs typeface="Sakkal Majalla" panose="02000000000000000000" pitchFamily="2" charset="-78"/>
              </a:rPr>
              <a:t>8 Gb/s (Gigabit EtherChannel)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. </a:t>
            </a:r>
          </a:p>
          <a:p>
            <a:endParaRPr lang="en-US" sz="2000" dirty="0" smtClean="0">
              <a:latin typeface="+mj-lt"/>
              <a:cs typeface="Sakkal Majalla" panose="02000000000000000000" pitchFamily="2" charset="-78"/>
            </a:endParaRPr>
          </a:p>
          <a:p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The Cisco </a:t>
            </a:r>
            <a:r>
              <a:rPr lang="en-US" sz="2000" dirty="0">
                <a:latin typeface="+mj-lt"/>
                <a:cs typeface="Sakkal Majalla" panose="02000000000000000000" pitchFamily="2" charset="-78"/>
              </a:rPr>
              <a:t>IOS switch currently 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supports </a:t>
            </a:r>
            <a:r>
              <a:rPr lang="en-US" sz="2000" dirty="0" smtClean="0">
                <a:solidFill>
                  <a:schemeClr val="accent6"/>
                </a:solidFill>
                <a:latin typeface="+mj-lt"/>
                <a:cs typeface="Sakkal Majalla" panose="02000000000000000000" pitchFamily="2" charset="-78"/>
              </a:rPr>
              <a:t>six EtherChannels</a:t>
            </a:r>
            <a:r>
              <a:rPr lang="en-US" sz="2000" dirty="0" smtClean="0">
                <a:latin typeface="+mj-lt"/>
                <a:cs typeface="Sakkal Majalla" panose="02000000000000000000" pitchFamily="2" charset="-78"/>
              </a:rPr>
              <a:t>.</a:t>
            </a:r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1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EtherChannel Operation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Port Aggregation Protocol (</a:t>
            </a:r>
            <a:r>
              <a:rPr lang="en-US" dirty="0" smtClean="0"/>
              <a:t>PAgP)</a:t>
            </a:r>
            <a:endParaRPr lang="en-US" dirty="0" smtClean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7951328" cy="5082937"/>
          </a:xfrm>
        </p:spPr>
        <p:txBody>
          <a:bodyPr/>
          <a:lstStyle/>
          <a:p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4534" y="1360941"/>
            <a:ext cx="6740736" cy="500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2324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EtherChannel Operation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3000" dirty="0" smtClean="0">
                <a:ea typeface="ＭＳ Ｐゴシック" pitchFamily="34" charset="-128"/>
              </a:rPr>
              <a:t>Link Aggregation Control Protocol (</a:t>
            </a:r>
            <a:r>
              <a:rPr lang="en-US" sz="3000" dirty="0" smtClean="0"/>
              <a:t>LACP)</a:t>
            </a:r>
            <a:endParaRPr lang="en-US" sz="3000" dirty="0" smtClean="0">
              <a:ea typeface="ＭＳ Ｐゴシック" pitchFamily="34" charset="-128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21" y="1360941"/>
            <a:ext cx="6590124" cy="487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67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Link Aggregation Configuration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26797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Configuring EtherChannel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Configuration Guidelines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8038414" cy="5082937"/>
          </a:xfrm>
        </p:spPr>
        <p:txBody>
          <a:bodyPr/>
          <a:lstStyle/>
          <a:p>
            <a:r>
              <a:rPr lang="en-US" sz="1600" dirty="0" smtClean="0"/>
              <a:t>EtherChannel must be supported.</a:t>
            </a:r>
          </a:p>
          <a:p>
            <a:r>
              <a:rPr lang="en-US" sz="1600" dirty="0" smtClean="0"/>
              <a:t>Speed and duplex must match.</a:t>
            </a:r>
          </a:p>
          <a:p>
            <a:r>
              <a:rPr lang="en-US" sz="1600" dirty="0" smtClean="0"/>
              <a:t>VLAN match – All interfaces are in the same VLAN. </a:t>
            </a:r>
          </a:p>
          <a:p>
            <a:r>
              <a:rPr lang="en-US" sz="1600" dirty="0" smtClean="0"/>
              <a:t>Range of VLAN</a:t>
            </a:r>
            <a:r>
              <a:rPr lang="en-US" sz="1600" b="1" dirty="0" smtClean="0"/>
              <a:t> </a:t>
            </a:r>
            <a:r>
              <a:rPr lang="en-US" sz="1600" dirty="0"/>
              <a:t> –</a:t>
            </a:r>
            <a:r>
              <a:rPr lang="en-US" sz="1600" b="1" dirty="0" smtClean="0"/>
              <a:t> </a:t>
            </a:r>
            <a:r>
              <a:rPr lang="en-US" sz="1600" dirty="0" smtClean="0"/>
              <a:t>Same range on all interfaces.</a:t>
            </a:r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745" y="2994660"/>
            <a:ext cx="4762355" cy="3342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57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/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sz="1800" dirty="0" smtClean="0">
                <a:ea typeface="ＭＳ Ｐゴシック" pitchFamily="34" charset="-128"/>
              </a:rPr>
              <a:t>Configuring EtherChannel </a:t>
            </a:r>
            <a:r>
              <a:rPr lang="en-US" dirty="0" smtClean="0">
                <a:ea typeface="ＭＳ Ｐゴシック" pitchFamily="34" charset="-128"/>
              </a:rPr>
              <a:t/>
            </a:r>
            <a:br>
              <a:rPr lang="en-US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Configuring Interfaces</a:t>
            </a:r>
            <a:endParaRPr lang="en-US" sz="2400" dirty="0" smtClean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8038414" cy="5082937"/>
          </a:xfrm>
        </p:spPr>
        <p:txBody>
          <a:bodyPr/>
          <a:lstStyle/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562" y="1866900"/>
            <a:ext cx="6238875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80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Verifying and Troubleshooting  EtherChannel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Verifying EtherChannel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8038414" cy="5082937"/>
          </a:xfrm>
        </p:spPr>
        <p:txBody>
          <a:bodyPr/>
          <a:lstStyle/>
          <a:p>
            <a:r>
              <a:rPr lang="en-US" sz="2000" b="1" dirty="0" smtClean="0">
                <a:solidFill>
                  <a:srgbClr val="FF0000"/>
                </a:solidFill>
                <a:latin typeface="Courier New"/>
                <a:cs typeface="Courier New"/>
              </a:rPr>
              <a:t>show interface Port-channel </a:t>
            </a:r>
            <a:r>
              <a:rPr lang="en-US" sz="2000" dirty="0" smtClean="0"/>
              <a:t>– Displays the general status of the EtherChannel interface.</a:t>
            </a:r>
            <a:endParaRPr lang="en-US" sz="2000" b="1" dirty="0" smtClean="0"/>
          </a:p>
          <a:p>
            <a:r>
              <a:rPr lang="en-US" sz="2000" b="1" dirty="0" smtClean="0">
                <a:solidFill>
                  <a:srgbClr val="FF0000"/>
                </a:solidFill>
                <a:latin typeface="Courier New"/>
                <a:cs typeface="Courier New"/>
              </a:rPr>
              <a:t>show etherchannel summary </a:t>
            </a:r>
            <a:r>
              <a:rPr lang="en-US" sz="2000" dirty="0"/>
              <a:t>– Displays </a:t>
            </a:r>
            <a:r>
              <a:rPr lang="en-US" sz="2000" dirty="0" smtClean="0"/>
              <a:t>one line of information per port channel.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Courier New"/>
                <a:cs typeface="Courier New"/>
              </a:rPr>
              <a:t>show </a:t>
            </a:r>
            <a:r>
              <a:rPr lang="en-US" sz="2000" b="1" dirty="0" err="1" smtClean="0">
                <a:solidFill>
                  <a:srgbClr val="FF0000"/>
                </a:solidFill>
                <a:latin typeface="Courier New"/>
                <a:cs typeface="Courier New"/>
              </a:rPr>
              <a:t>etherchannel</a:t>
            </a:r>
            <a:r>
              <a:rPr lang="en-US" sz="2000" b="1" dirty="0" smtClean="0">
                <a:solidFill>
                  <a:srgbClr val="FF0000"/>
                </a:solidFill>
                <a:latin typeface="Courier New"/>
                <a:cs typeface="Courier New"/>
              </a:rPr>
              <a:t> port-channel</a:t>
            </a:r>
            <a:r>
              <a:rPr lang="en-US" sz="2000" dirty="0" smtClean="0">
                <a:solidFill>
                  <a:srgbClr val="FF0000"/>
                </a:solidFill>
              </a:rPr>
              <a:t> </a:t>
            </a:r>
            <a:r>
              <a:rPr lang="en-US" sz="2000" dirty="0"/>
              <a:t>– Displays information </a:t>
            </a:r>
            <a:r>
              <a:rPr lang="en-US" sz="2000" dirty="0" smtClean="0"/>
              <a:t>about a specific port channel interface.</a:t>
            </a:r>
          </a:p>
          <a:p>
            <a:r>
              <a:rPr lang="en-US" sz="2000" b="1" dirty="0" smtClean="0">
                <a:solidFill>
                  <a:srgbClr val="FF0000"/>
                </a:solidFill>
                <a:latin typeface="Courier New"/>
                <a:cs typeface="Courier New"/>
              </a:rPr>
              <a:t>show interfaces </a:t>
            </a:r>
            <a:r>
              <a:rPr lang="en-US" sz="2000" b="1" dirty="0" err="1" smtClean="0">
                <a:solidFill>
                  <a:srgbClr val="FF0000"/>
                </a:solidFill>
                <a:latin typeface="Courier New"/>
                <a:cs typeface="Courier New"/>
              </a:rPr>
              <a:t>etherchannel</a:t>
            </a:r>
            <a:r>
              <a:rPr lang="en-US" sz="2000" b="1" dirty="0" smtClean="0">
                <a:latin typeface="Courier New"/>
                <a:cs typeface="Courier New"/>
              </a:rPr>
              <a:t> </a:t>
            </a:r>
            <a:r>
              <a:rPr lang="en-US" sz="2000" dirty="0"/>
              <a:t>– </a:t>
            </a:r>
            <a:r>
              <a:rPr lang="en-US" sz="2000" dirty="0" smtClean="0"/>
              <a:t>Provides information about the role of the interface in the EtherChannel.</a:t>
            </a:r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7495" y="4342956"/>
            <a:ext cx="5127645" cy="1956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4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5227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 smtClean="0">
                <a:ea typeface="ＭＳ Ｐゴシック" pitchFamily="34" charset="-128"/>
              </a:rPr>
              <a:t>Verifying and Troubleshooting  EtherChannel </a:t>
            </a:r>
            <a:br>
              <a:rPr lang="en-US" sz="1800" dirty="0" smtClean="0">
                <a:ea typeface="ＭＳ Ｐゴシック" pitchFamily="34" charset="-128"/>
              </a:rPr>
            </a:br>
            <a:r>
              <a:rPr lang="en-US" dirty="0" smtClean="0">
                <a:ea typeface="ＭＳ Ｐゴシック" pitchFamily="34" charset="-128"/>
              </a:rPr>
              <a:t>Troubleshooting EtherChannel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8038414" cy="5082937"/>
          </a:xfrm>
        </p:spPr>
        <p:txBody>
          <a:bodyPr/>
          <a:lstStyle/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sz="2000" dirty="0" smtClean="0"/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72374" y="1614791"/>
            <a:ext cx="82184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VLAN assignment and trunks.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Trunk modes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Allowed VLANs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 smtClean="0"/>
              <a:t>Compatibility of </a:t>
            </a:r>
            <a:r>
              <a:rPr lang="en-GB" dirty="0" err="1" smtClean="0"/>
              <a:t>PAgP</a:t>
            </a:r>
            <a:r>
              <a:rPr lang="en-GB" dirty="0" smtClean="0"/>
              <a:t> and LACP on all ports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181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74638" y="493713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 smtClean="0">
                <a:ea typeface="ＭＳ Ｐゴシック" pitchFamily="34" charset="-128"/>
              </a:rPr>
              <a:t>Chapter </a:t>
            </a:r>
            <a:r>
              <a:rPr lang="en-US" dirty="0" smtClean="0">
                <a:ea typeface="ＭＳ Ｐゴシック" pitchFamily="34" charset="-128"/>
              </a:rPr>
              <a:t>7: </a:t>
            </a:r>
            <a:r>
              <a:rPr lang="en-US" dirty="0" smtClean="0">
                <a:ea typeface="ＭＳ Ｐゴシック" pitchFamily="34" charset="-128"/>
              </a:rPr>
              <a:t>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19138" y="1471613"/>
            <a:ext cx="8131175" cy="443706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CA" sz="2000" dirty="0"/>
              <a:t>This chapter </a:t>
            </a:r>
            <a:r>
              <a:rPr lang="en-CA" sz="2000" dirty="0" smtClean="0"/>
              <a:t>described:</a:t>
            </a:r>
          </a:p>
          <a:p>
            <a:pPr marL="231775" indent="-231775" eaLnBrk="1" hangingPunct="1">
              <a:defRPr/>
            </a:pPr>
            <a:r>
              <a:rPr lang="en-CA" sz="2000" dirty="0" smtClean="0"/>
              <a:t>EtherChannel and how to encompass both the PAgP-based and the LACP-based link aggregation methods </a:t>
            </a:r>
          </a:p>
          <a:p>
            <a:pPr marL="231775" indent="-231775" eaLnBrk="1" hangingPunct="1">
              <a:defRPr/>
            </a:pPr>
            <a:r>
              <a:rPr lang="en-CA" sz="2000" dirty="0" smtClean="0"/>
              <a:t>EtherChannel technologies and the various means available to implement them</a:t>
            </a:r>
          </a:p>
          <a:p>
            <a:pPr marL="231775" indent="-231775" eaLnBrk="1" hangingPunct="1">
              <a:defRPr/>
            </a:pPr>
            <a:r>
              <a:rPr lang="en-CA" sz="2000" dirty="0" smtClean="0"/>
              <a:t>The configuration, verification, and troubleshooting of EtherChannel</a:t>
            </a:r>
            <a:endParaRPr lang="en-US" sz="2000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45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NetAcad_White_PPT_Template 05Oct12">
  <a:themeElements>
    <a:clrScheme name="Cisco NetAcad">
      <a:dk1>
        <a:srgbClr val="2AA7DF"/>
      </a:dk1>
      <a:lt1>
        <a:srgbClr val="FFFFFF"/>
      </a:lt1>
      <a:dk2>
        <a:srgbClr val="6B308E"/>
      </a:dk2>
      <a:lt2>
        <a:srgbClr val="000000"/>
      </a:lt2>
      <a:accent1>
        <a:srgbClr val="00938E"/>
      </a:accent1>
      <a:accent2>
        <a:srgbClr val="3EB549"/>
      </a:accent2>
      <a:accent3>
        <a:srgbClr val="D81673"/>
      </a:accent3>
      <a:accent4>
        <a:srgbClr val="234493"/>
      </a:accent4>
      <a:accent5>
        <a:srgbClr val="ED2D28"/>
      </a:accent5>
      <a:accent6>
        <a:srgbClr val="F68B21"/>
      </a:accent6>
      <a:hlink>
        <a:srgbClr val="2AA7DF"/>
      </a:hlink>
      <a:folHlink>
        <a:srgbClr val="ACB2C2"/>
      </a:folHlink>
    </a:clrScheme>
    <a:fontScheme name="Cisco 2010_Ar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NetAcad_White_PPT_Template 05Oct12</Template>
  <TotalTime>13375</TotalTime>
  <Words>332</Words>
  <Application>Microsoft Office PowerPoint</Application>
  <PresentationFormat>On-screen Show (4:3)</PresentationFormat>
  <Paragraphs>81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ＭＳ Ｐゴシック</vt:lpstr>
      <vt:lpstr>Arial</vt:lpstr>
      <vt:lpstr>Calibri</vt:lpstr>
      <vt:lpstr>Ciscolight</vt:lpstr>
      <vt:lpstr>Courier New</vt:lpstr>
      <vt:lpstr>Sakkal Majalla</vt:lpstr>
      <vt:lpstr>Wingdings</vt:lpstr>
      <vt:lpstr>NetAcad_White_PPT_Template 05Oct12</vt:lpstr>
      <vt:lpstr>Chapter 7: Link Aggregation</vt:lpstr>
      <vt:lpstr>Chapter 7: Objectives</vt:lpstr>
      <vt:lpstr> Link Aggregation Concepts</vt:lpstr>
      <vt:lpstr>Link Aggregation   Introduction to Link Aggregation</vt:lpstr>
      <vt:lpstr>Link Aggregation  Advantages of EtherChannel</vt:lpstr>
      <vt:lpstr>EtherChannel Operation  Implementation Restrictions</vt:lpstr>
      <vt:lpstr>EtherChannel Operation  Port Aggregation Protocol (PAgP)</vt:lpstr>
      <vt:lpstr>EtherChannel Operation  Link Aggregation Control Protocol (LACP)</vt:lpstr>
      <vt:lpstr> Link Aggregation Configuration</vt:lpstr>
      <vt:lpstr>Configuring EtherChannel  Configuration Guidelines</vt:lpstr>
      <vt:lpstr> Configuring EtherChannel  Configuring Interfaces</vt:lpstr>
      <vt:lpstr>Verifying and Troubleshooting  EtherChannel  Verifying EtherChannel</vt:lpstr>
      <vt:lpstr>Verifying and Troubleshooting  EtherChannel  Troubleshooting EtherChannel</vt:lpstr>
      <vt:lpstr>Chapter 7: Summary</vt:lpstr>
      <vt:lpstr>PowerPoint Presentation</vt:lpstr>
    </vt:vector>
  </TitlesOfParts>
  <Company>Cisco Systems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Real, Relevant,  Surprising and Fresh: Cisco Brand</dc:title>
  <dc:creator>Melissa Gabriel</dc:creator>
  <cp:lastModifiedBy>arya sedigh</cp:lastModifiedBy>
  <cp:revision>352</cp:revision>
  <dcterms:created xsi:type="dcterms:W3CDTF">2012-10-09T16:58:47Z</dcterms:created>
  <dcterms:modified xsi:type="dcterms:W3CDTF">2016-03-31T08:24:00Z</dcterms:modified>
</cp:coreProperties>
</file>