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65" r:id="rId4"/>
    <p:sldId id="258" r:id="rId5"/>
    <p:sldId id="266" r:id="rId6"/>
    <p:sldId id="259" r:id="rId7"/>
    <p:sldId id="260" r:id="rId8"/>
    <p:sldId id="261" r:id="rId9"/>
    <p:sldId id="262" r:id="rId10"/>
    <p:sldId id="263" r:id="rId11"/>
    <p:sldId id="264" r:id="rId12"/>
    <p:sldId id="267" r:id="rId13"/>
    <p:sldId id="269"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2" d="100"/>
          <a:sy n="82" d="100"/>
        </p:scale>
        <p:origin x="1474"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ound Diagonal Corner Rectangle 6"/>
          <p:cNvSpPr/>
          <p:nvPr/>
        </p:nvSpPr>
        <p:spPr>
          <a:xfrm>
            <a:off x="164592" y="146304"/>
            <a:ext cx="8814816" cy="2505456"/>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64234" y="381001"/>
            <a:ext cx="8229600" cy="2209800"/>
          </a:xfrm>
        </p:spPr>
        <p:txBody>
          <a:bodyPr lIns="45720" rIns="228600" anchor="b">
            <a:normAutofit/>
          </a:bodyPr>
          <a:lstStyle>
            <a:lvl1pPr marL="0" algn="r">
              <a:defRPr sz="4800"/>
            </a:lvl1pPr>
            <a:extLst/>
          </a:lstStyle>
          <a:p>
            <a:r>
              <a:rPr kumimoji="0" lang="en-US"/>
              <a:t>Click to edit Master title style</a:t>
            </a:r>
          </a:p>
        </p:txBody>
      </p:sp>
      <p:sp>
        <p:nvSpPr>
          <p:cNvPr id="9" name="Subtitle 8"/>
          <p:cNvSpPr>
            <a:spLocks noGrp="1"/>
          </p:cNvSpPr>
          <p:nvPr>
            <p:ph type="subTitle" idx="1"/>
          </p:nvPr>
        </p:nvSpPr>
        <p:spPr>
          <a:xfrm>
            <a:off x="2133600" y="2819400"/>
            <a:ext cx="6560234" cy="1752600"/>
          </a:xfrm>
        </p:spPr>
        <p:txBody>
          <a:bodyPr lIns="45720" rIns="246888"/>
          <a:lstStyle>
            <a:lvl1pPr marL="0" indent="0" algn="r">
              <a:spcBef>
                <a:spcPts val="0"/>
              </a:spcBef>
              <a:buNone/>
              <a:defRPr>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10" name="Date Placeholder 9"/>
          <p:cNvSpPr>
            <a:spLocks noGrp="1"/>
          </p:cNvSpPr>
          <p:nvPr>
            <p:ph type="dt" sz="half" idx="10"/>
          </p:nvPr>
        </p:nvSpPr>
        <p:spPr>
          <a:xfrm>
            <a:off x="5562600" y="6509004"/>
            <a:ext cx="3002280" cy="274320"/>
          </a:xfrm>
        </p:spPr>
        <p:txBody>
          <a:bodyPr vert="horz" rtlCol="0"/>
          <a:lstStyle/>
          <a:p>
            <a:fld id="{2798702E-3345-47D0-89D4-A229B2E4B7CD}" type="datetimeFigureOut">
              <a:rPr lang="en-US" smtClean="0"/>
              <a:t>12/9/21</a:t>
            </a:fld>
            <a:endParaRPr lang="en-US"/>
          </a:p>
        </p:txBody>
      </p:sp>
      <p:sp>
        <p:nvSpPr>
          <p:cNvPr id="11" name="Slide Number Placeholder 10"/>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5BAA63A7-CB9D-4974-98D7-54353E75A981}" type="slidenum">
              <a:rPr lang="en-US" smtClean="0"/>
              <a:t>‹#›</a:t>
            </a:fld>
            <a:endParaRPr lang="en-US"/>
          </a:p>
        </p:txBody>
      </p:sp>
      <p:sp>
        <p:nvSpPr>
          <p:cNvPr id="12" name="Footer Placeholder 11"/>
          <p:cNvSpPr>
            <a:spLocks noGrp="1"/>
          </p:cNvSpPr>
          <p:nvPr>
            <p:ph type="ftr" sz="quarter" idx="12"/>
          </p:nvPr>
        </p:nvSpPr>
        <p:spPr>
          <a:xfrm>
            <a:off x="1600200" y="6509004"/>
            <a:ext cx="3907464" cy="274320"/>
          </a:xfrm>
        </p:spPr>
        <p:txBody>
          <a:bodyPr vert="horz" rtlCol="0"/>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798702E-3345-47D0-89D4-A229B2E4B7CD}" type="datetimeFigureOut">
              <a:rPr lang="en-US" smtClean="0"/>
              <a:t>12/9/21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AA63A7-CB9D-4974-98D7-54353E75A981}"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p:cNvSpPr/>
          <p:nvPr/>
        </p:nvSpPr>
        <p:spPr>
          <a:xfrm>
            <a:off x="1000128" y="3267456"/>
            <a:ext cx="74066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76" y="498230"/>
            <a:ext cx="7772400" cy="2731008"/>
          </a:xfrm>
        </p:spPr>
        <p:txBody>
          <a:bodyPr rIns="100584"/>
          <a:lstStyle>
            <a:lvl1pPr algn="r">
              <a:buNone/>
              <a:defRPr sz="4000" b="1" cap="none">
                <a:solidFill>
                  <a:schemeClr val="accent1">
                    <a:tint val="95000"/>
                    <a:satMod val="200000"/>
                  </a:schemeClr>
                </a:solidFill>
              </a:defRPr>
            </a:lvl1pPr>
            <a:extLst/>
          </a:lstStyle>
          <a:p>
            <a:r>
              <a:rPr kumimoji="0" lang="en-US"/>
              <a:t>Click to edit Master title style</a:t>
            </a:r>
          </a:p>
        </p:txBody>
      </p:sp>
      <p:sp>
        <p:nvSpPr>
          <p:cNvPr id="3" name="Text Placeholder 2"/>
          <p:cNvSpPr>
            <a:spLocks noGrp="1"/>
          </p:cNvSpPr>
          <p:nvPr>
            <p:ph type="body" idx="1"/>
          </p:nvPr>
        </p:nvSpPr>
        <p:spPr>
          <a:xfrm>
            <a:off x="722313" y="3287713"/>
            <a:ext cx="7772400" cy="1509712"/>
          </a:xfrm>
        </p:spPr>
        <p:txBody>
          <a:bodyPr rIns="128016" anchor="t"/>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8" name="Date Placeholder 7"/>
          <p:cNvSpPr>
            <a:spLocks noGrp="1"/>
          </p:cNvSpPr>
          <p:nvPr>
            <p:ph type="dt" sz="half" idx="10"/>
          </p:nvPr>
        </p:nvSpPr>
        <p:spPr>
          <a:xfrm>
            <a:off x="5562600" y="6513670"/>
            <a:ext cx="3002280" cy="274320"/>
          </a:xfrm>
        </p:spPr>
        <p:txBody>
          <a:bodyPr vert="horz" rtlCol="0"/>
          <a:lstStyle/>
          <a:p>
            <a:fld id="{2798702E-3345-47D0-89D4-A229B2E4B7CD}" type="datetimeFigureOut">
              <a:rPr lang="en-US" smtClean="0"/>
              <a:t>12/9/21</a:t>
            </a:fld>
            <a:endParaRPr lang="en-US"/>
          </a:p>
        </p:txBody>
      </p:sp>
      <p:sp>
        <p:nvSpPr>
          <p:cNvPr id="9" name="Slide Number Placeholder 8"/>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5BAA63A7-CB9D-4974-98D7-54353E75A981}" type="slidenum">
              <a:rPr lang="en-US" smtClean="0"/>
              <a:t>‹#›</a:t>
            </a:fld>
            <a:endParaRPr lang="en-US"/>
          </a:p>
        </p:txBody>
      </p:sp>
      <p:sp>
        <p:nvSpPr>
          <p:cNvPr id="10" name="Footer Placeholder 9"/>
          <p:cNvSpPr>
            <a:spLocks noGrp="1"/>
          </p:cNvSpPr>
          <p:nvPr>
            <p:ph type="ftr" sz="quarter" idx="12"/>
          </p:nvPr>
        </p:nvSpPr>
        <p:spPr>
          <a:xfrm>
            <a:off x="1600200" y="6513670"/>
            <a:ext cx="3907464" cy="274320"/>
          </a:xfrm>
        </p:spPr>
        <p:txBody>
          <a:bodyPr vert="horz" rtlCol="0"/>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45920"/>
            <a:ext cx="4038600" cy="452628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2798702E-3345-47D0-89D4-A229B2E4B7CD}" type="datetimeFigureOut">
              <a:rPr lang="en-US" smtClean="0"/>
              <a:t>12/9/21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641080" y="6514568"/>
            <a:ext cx="464288" cy="274320"/>
          </a:xfrm>
        </p:spPr>
        <p:txBody>
          <a:bodyPr/>
          <a:lstStyle/>
          <a:p>
            <a:fld id="{5BAA63A7-CB9D-4974-98D7-54353E75A981}" type="slidenum">
              <a:rPr lang="en-US" smtClean="0"/>
              <a:t>‹#›</a:t>
            </a:fld>
            <a:endParaRPr lang="en-US"/>
          </a:p>
        </p:txBody>
      </p:sp>
      <p:sp>
        <p:nvSpPr>
          <p:cNvPr id="10" name="Rectangle 9"/>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p:nvPr/>
        </p:nvSpPr>
        <p:spPr>
          <a:xfrm>
            <a:off x="616744"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11" name="Rectangle 10"/>
          <p:cNvSpPr/>
          <p:nvPr/>
        </p:nvSpPr>
        <p:spPr>
          <a:xfrm>
            <a:off x="4800600" y="216521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b"/>
          <a:lstStyle/>
          <a:p>
            <a:pPr algn="ctr" eaLnBrk="1" latinLnBrk="0" hangingPunct="1"/>
            <a:endParaRPr kumimoji="0" lang="en-US"/>
          </a:p>
        </p:txBody>
      </p:sp>
      <p:sp>
        <p:nvSpPr>
          <p:cNvPr id="2" name="Title 1"/>
          <p:cNvSpPr>
            <a:spLocks noGrp="1"/>
          </p:cNvSpPr>
          <p:nvPr>
            <p:ph type="title"/>
          </p:nvPr>
        </p:nvSpPr>
        <p:spPr>
          <a:xfrm>
            <a:off x="457200" y="251948"/>
            <a:ext cx="8229600"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535113"/>
            <a:ext cx="4040188"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3"/>
            <a:ext cx="4041775" cy="639762"/>
          </a:xfrm>
        </p:spPr>
        <p:txBody>
          <a:bodyPr anchor="b">
            <a:noAutofit/>
          </a:bodyPr>
          <a:lstStyle>
            <a:lvl1pPr marL="91440" indent="0" algn="l">
              <a:spcBef>
                <a:spcPts val="0"/>
              </a:spcBef>
              <a:buNone/>
              <a:defRPr sz="2200" b="0" cap="all" baseline="0"/>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941763"/>
          </a:xfrm>
        </p:spPr>
        <p:txBody>
          <a:bodyPr lIns="91440"/>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941763"/>
          </a:xfrm>
        </p:spPr>
        <p:txBody>
          <a:bodyPr/>
          <a:lstStyle>
            <a:lvl1pPr>
              <a:defRPr sz="22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2798702E-3345-47D0-89D4-A229B2E4B7CD}" type="datetimeFigureOut">
              <a:rPr lang="en-US" smtClean="0"/>
              <a:t>12/9/21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a:xfrm>
            <a:off x="8641080" y="6514568"/>
            <a:ext cx="464288" cy="274320"/>
          </a:xfrm>
        </p:spPr>
        <p:txBody>
          <a:bodyPr/>
          <a:lstStyle/>
          <a:p>
            <a:fld id="{5BAA63A7-CB9D-4974-98D7-54353E75A981}"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53218"/>
            <a:ext cx="8229600"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798702E-3345-47D0-89D4-A229B2E4B7CD}" type="datetimeFigureOut">
              <a:rPr lang="en-US" smtClean="0"/>
              <a:t>12/9/21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BAA63A7-CB9D-4974-98D7-54353E75A981}" type="slidenum">
              <a:rPr lang="en-US" smtClean="0"/>
              <a:t>‹#›</a:t>
            </a:fld>
            <a:endParaRPr lang="en-US"/>
          </a:p>
        </p:txBody>
      </p:sp>
      <p:sp>
        <p:nvSpPr>
          <p:cNvPr id="7" name="Rectangle 6"/>
          <p:cNvSpPr/>
          <p:nvPr/>
        </p:nvSpPr>
        <p:spPr>
          <a:xfrm>
            <a:off x="588392" y="1424588"/>
            <a:ext cx="800100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98702E-3345-47D0-89D4-A229B2E4B7CD}" type="datetimeFigureOut">
              <a:rPr lang="en-US" smtClean="0"/>
              <a:t>12/9/21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BAA63A7-CB9D-4974-98D7-54353E75A98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5057552" y="1057656"/>
            <a:ext cx="3749040" cy="9144"/>
          </a:xfrm>
          <a:prstGeom prst="rect">
            <a:avLst/>
          </a:prstGeom>
          <a:solidFill>
            <a:schemeClr val="accent1"/>
          </a:solidFill>
          <a:ln w="38100" cap="rnd" cmpd="sng" algn="ctr">
            <a:noFill/>
            <a:prstDash val="solid"/>
          </a:ln>
          <a:effectLst>
            <a:outerShdw blurRad="12700" dist="12900" dir="5400000" algn="tl" rotWithShape="0">
              <a:srgbClr val="000000">
                <a:alpha val="75000"/>
              </a:srgb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4963136" y="304800"/>
            <a:ext cx="3931920" cy="762000"/>
          </a:xfrm>
        </p:spPr>
        <p:txBody>
          <a:bodyPr anchor="b"/>
          <a:lstStyle>
            <a:lvl1pPr marL="0" algn="r">
              <a:buNone/>
              <a:defRPr sz="2000" b="1"/>
            </a:lvl1pPr>
            <a:extLst/>
          </a:lstStyle>
          <a:p>
            <a:r>
              <a:rPr kumimoji="0" lang="en-US"/>
              <a:t>Click to edit Master title style</a:t>
            </a:r>
          </a:p>
        </p:txBody>
      </p:sp>
      <p:sp>
        <p:nvSpPr>
          <p:cNvPr id="3" name="Text Placeholder 2"/>
          <p:cNvSpPr>
            <a:spLocks noGrp="1"/>
          </p:cNvSpPr>
          <p:nvPr>
            <p:ph type="body" idx="2"/>
          </p:nvPr>
        </p:nvSpPr>
        <p:spPr>
          <a:xfrm>
            <a:off x="4963136" y="1107560"/>
            <a:ext cx="3931920" cy="1066800"/>
          </a:xfrm>
        </p:spPr>
        <p:txBody>
          <a:bodyPr/>
          <a:lstStyle>
            <a:lvl1pPr marL="0" indent="0" algn="r">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228600" y="2209800"/>
            <a:ext cx="8666456" cy="3977640"/>
          </a:xfrm>
        </p:spPr>
        <p:txBody>
          <a:bodyPr/>
          <a:lstStyle>
            <a:lvl1pPr marL="292608">
              <a:defRPr sz="3200"/>
            </a:lvl1pPr>
            <a:lvl2pPr marL="594360">
              <a:defRPr sz="2800"/>
            </a:lvl2pPr>
            <a:lvl3pPr marL="822960">
              <a:defRPr sz="2400"/>
            </a:lvl3pPr>
            <a:lvl4pPr marL="1051560">
              <a:defRPr sz="2000"/>
            </a:lvl4pPr>
            <a:lvl5pPr marL="1261872">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9" name="Date Placeholder 8"/>
          <p:cNvSpPr>
            <a:spLocks noGrp="1"/>
          </p:cNvSpPr>
          <p:nvPr>
            <p:ph type="dt" sz="half" idx="10"/>
          </p:nvPr>
        </p:nvSpPr>
        <p:spPr>
          <a:xfrm>
            <a:off x="5562600" y="6513670"/>
            <a:ext cx="3002280" cy="274320"/>
          </a:xfrm>
        </p:spPr>
        <p:txBody>
          <a:bodyPr vert="horz" rtlCol="0"/>
          <a:lstStyle/>
          <a:p>
            <a:fld id="{2798702E-3345-47D0-89D4-A229B2E4B7CD}" type="datetimeFigureOut">
              <a:rPr lang="en-US" smtClean="0"/>
              <a:t>12/9/21</a:t>
            </a:fld>
            <a:endParaRPr lang="en-US"/>
          </a:p>
        </p:txBody>
      </p:sp>
      <p:sp>
        <p:nvSpPr>
          <p:cNvPr id="10" name="Slide Number Placeholder 9"/>
          <p:cNvSpPr>
            <a:spLocks noGrp="1"/>
          </p:cNvSpPr>
          <p:nvPr>
            <p:ph type="sldNum" sz="quarter" idx="11"/>
          </p:nvPr>
        </p:nvSpPr>
        <p:spPr>
          <a:xfrm>
            <a:off x="8638952" y="6513670"/>
            <a:ext cx="464288" cy="274320"/>
          </a:xfrm>
        </p:spPr>
        <p:txBody>
          <a:bodyPr vert="horz" rtlCol="0"/>
          <a:lstStyle>
            <a:lvl1pPr>
              <a:defRPr>
                <a:solidFill>
                  <a:schemeClr val="tx2">
                    <a:shade val="90000"/>
                  </a:schemeClr>
                </a:solidFill>
              </a:defRPr>
            </a:lvl1pPr>
            <a:extLst/>
          </a:lstStyle>
          <a:p>
            <a:fld id="{5BAA63A7-CB9D-4974-98D7-54353E75A981}" type="slidenum">
              <a:rPr lang="en-US" smtClean="0"/>
              <a:t>‹#›</a:t>
            </a:fld>
            <a:endParaRPr lang="en-US"/>
          </a:p>
        </p:txBody>
      </p:sp>
      <p:sp>
        <p:nvSpPr>
          <p:cNvPr id="11" name="Footer Placeholder 10"/>
          <p:cNvSpPr>
            <a:spLocks noGrp="1"/>
          </p:cNvSpPr>
          <p:nvPr>
            <p:ph type="ftr" sz="quarter" idx="12"/>
          </p:nvPr>
        </p:nvSpPr>
        <p:spPr>
          <a:xfrm>
            <a:off x="1600200" y="6513670"/>
            <a:ext cx="3907464" cy="274320"/>
          </a:xfrm>
        </p:spPr>
        <p:txBody>
          <a:bodyPr vert="horz" rtlCol="0"/>
          <a:lstStyle/>
          <a:p>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0443" y="4724400"/>
            <a:ext cx="5486400" cy="664536"/>
          </a:xfrm>
        </p:spPr>
        <p:txBody>
          <a:bodyPr anchor="b"/>
          <a:lstStyle>
            <a:lvl1pPr marL="0" algn="r">
              <a:buNone/>
              <a:defRPr sz="2000" b="1"/>
            </a:lvl1pPr>
            <a:extLst/>
          </a:lstStyle>
          <a:p>
            <a:r>
              <a:rPr kumimoji="0" lang="en-US"/>
              <a:t>Click to edit Master title style</a:t>
            </a:r>
          </a:p>
        </p:txBody>
      </p:sp>
      <p:sp>
        <p:nvSpPr>
          <p:cNvPr id="4" name="Text Placeholder 3"/>
          <p:cNvSpPr>
            <a:spLocks noGrp="1"/>
          </p:cNvSpPr>
          <p:nvPr>
            <p:ph type="body" sz="half" idx="2"/>
          </p:nvPr>
        </p:nvSpPr>
        <p:spPr>
          <a:xfrm>
            <a:off x="3040443" y="5388936"/>
            <a:ext cx="5486400" cy="912255"/>
          </a:xfrm>
        </p:spPr>
        <p:txBody>
          <a:bodyPr/>
          <a:lstStyle>
            <a:lvl1pPr marL="0" indent="0" algn="r">
              <a:spcBef>
                <a:spcPts val="0"/>
              </a:spcBef>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13" name="Picture Placeholder 12"/>
          <p:cNvSpPr>
            <a:spLocks noGrp="1"/>
          </p:cNvSpPr>
          <p:nvPr>
            <p:ph type="pic" idx="1"/>
          </p:nvPr>
        </p:nvSpPr>
        <p:spPr>
          <a:xfrm>
            <a:off x="304800" y="249864"/>
            <a:ext cx="8534400" cy="4343400"/>
          </a:xfrm>
          <a:prstGeom prst="round2DiagRect">
            <a:avLst>
              <a:gd name="adj1" fmla="val 11403"/>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extLst/>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8" name="Date Placeholder 7"/>
          <p:cNvSpPr>
            <a:spLocks noGrp="1"/>
          </p:cNvSpPr>
          <p:nvPr>
            <p:ph type="dt" sz="half" idx="10"/>
          </p:nvPr>
        </p:nvSpPr>
        <p:spPr>
          <a:xfrm>
            <a:off x="5562600" y="6509004"/>
            <a:ext cx="3002280" cy="274320"/>
          </a:xfrm>
        </p:spPr>
        <p:txBody>
          <a:bodyPr vert="horz" rtlCol="0"/>
          <a:lstStyle/>
          <a:p>
            <a:fld id="{2798702E-3345-47D0-89D4-A229B2E4B7CD}" type="datetimeFigureOut">
              <a:rPr lang="en-US" smtClean="0"/>
              <a:t>12/9/21</a:t>
            </a:fld>
            <a:endParaRPr lang="en-US"/>
          </a:p>
        </p:txBody>
      </p:sp>
      <p:sp>
        <p:nvSpPr>
          <p:cNvPr id="9" name="Slide Number Placeholder 8"/>
          <p:cNvSpPr>
            <a:spLocks noGrp="1"/>
          </p:cNvSpPr>
          <p:nvPr>
            <p:ph type="sldNum" sz="quarter" idx="11"/>
          </p:nvPr>
        </p:nvSpPr>
        <p:spPr>
          <a:xfrm>
            <a:off x="8638952" y="6509004"/>
            <a:ext cx="464288" cy="274320"/>
          </a:xfrm>
        </p:spPr>
        <p:txBody>
          <a:bodyPr vert="horz" rtlCol="0"/>
          <a:lstStyle>
            <a:lvl1pPr>
              <a:defRPr>
                <a:solidFill>
                  <a:schemeClr val="tx2">
                    <a:shade val="90000"/>
                  </a:schemeClr>
                </a:solidFill>
              </a:defRPr>
            </a:lvl1pPr>
            <a:extLst/>
          </a:lstStyle>
          <a:p>
            <a:fld id="{5BAA63A7-CB9D-4974-98D7-54353E75A981}" type="slidenum">
              <a:rPr lang="en-US" smtClean="0"/>
              <a:t>‹#›</a:t>
            </a:fld>
            <a:endParaRPr lang="en-US"/>
          </a:p>
        </p:txBody>
      </p:sp>
      <p:sp>
        <p:nvSpPr>
          <p:cNvPr id="10" name="Footer Placeholder 9"/>
          <p:cNvSpPr>
            <a:spLocks noGrp="1"/>
          </p:cNvSpPr>
          <p:nvPr>
            <p:ph type="ftr" sz="quarter" idx="12"/>
          </p:nvPr>
        </p:nvSpPr>
        <p:spPr>
          <a:xfrm>
            <a:off x="1600200" y="6509004"/>
            <a:ext cx="3907464" cy="274320"/>
          </a:xfrm>
        </p:spPr>
        <p:txBody>
          <a:bodyPr vert="horz"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798702E-3345-47D0-89D4-A229B2E4B7CD}" type="datetimeFigureOut">
              <a:rPr lang="en-US" smtClean="0"/>
              <a:t>12/9/21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AA63A7-CB9D-4974-98D7-54353E75A98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lvl1pPr algn="l">
              <a:defRPr/>
            </a:lvl1pPr>
            <a:extLs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798702E-3345-47D0-89D4-A229B2E4B7CD}" type="datetimeFigureOut">
              <a:rPr lang="en-US" smtClean="0"/>
              <a:t>12/9/21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AA63A7-CB9D-4974-98D7-54353E75A98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Round Diagonal Corner Rectangle 6"/>
          <p:cNvSpPr/>
          <p:nvPr/>
        </p:nvSpPr>
        <p:spPr>
          <a:xfrm>
            <a:off x="164592" y="147085"/>
            <a:ext cx="8810846" cy="6565392"/>
          </a:xfrm>
          <a:prstGeom prst="round2DiagRect">
            <a:avLst>
              <a:gd name="adj1" fmla="val 11807"/>
              <a:gd name="adj2" fmla="val 0"/>
            </a:avLst>
          </a:prstGeom>
          <a:solidFill>
            <a:schemeClr val="bg2">
              <a:tint val="85000"/>
              <a:shade val="90000"/>
              <a:satMod val="150000"/>
              <a:alpha val="65000"/>
            </a:schemeClr>
          </a:solidFill>
          <a:ln w="11000" cap="rnd" cmpd="sng" algn="ctr">
            <a:solidFill>
              <a:schemeClr val="bg2">
                <a:tint val="78000"/>
                <a:satMod val="180000"/>
                <a:alpha val="88000"/>
              </a:schemeClr>
            </a:solidFill>
            <a:prstDash val="solid"/>
          </a:ln>
          <a:effectLst>
            <a:innerShdw blurRad="114300">
              <a:srgbClr val="000000">
                <a:alpha val="10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Footer Placeholder 2"/>
          <p:cNvSpPr>
            <a:spLocks noGrp="1"/>
          </p:cNvSpPr>
          <p:nvPr>
            <p:ph type="ftr" sz="quarter" idx="3"/>
          </p:nvPr>
        </p:nvSpPr>
        <p:spPr>
          <a:xfrm>
            <a:off x="1295400" y="6400800"/>
            <a:ext cx="4212264" cy="274320"/>
          </a:xfrm>
          <a:prstGeom prst="rect">
            <a:avLst/>
          </a:prstGeom>
        </p:spPr>
        <p:txBody>
          <a:bodyPr/>
          <a:lstStyle>
            <a:lvl1pPr algn="r" eaLnBrk="1" latinLnBrk="0" hangingPunct="1">
              <a:defRPr kumimoji="0" sz="1300">
                <a:solidFill>
                  <a:schemeClr val="bg2">
                    <a:tint val="60000"/>
                    <a:satMod val="155000"/>
                  </a:schemeClr>
                </a:solidFill>
              </a:defRPr>
            </a:lvl1pPr>
            <a:extLst/>
          </a:lstStyle>
          <a:p>
            <a:endParaRPr lang="en-US"/>
          </a:p>
        </p:txBody>
      </p:sp>
      <p:sp>
        <p:nvSpPr>
          <p:cNvPr id="14" name="Date Placeholder 13"/>
          <p:cNvSpPr>
            <a:spLocks noGrp="1"/>
          </p:cNvSpPr>
          <p:nvPr>
            <p:ph type="dt" sz="half" idx="2"/>
          </p:nvPr>
        </p:nvSpPr>
        <p:spPr>
          <a:xfrm>
            <a:off x="5562600" y="6400800"/>
            <a:ext cx="3002280" cy="274320"/>
          </a:xfrm>
          <a:prstGeom prst="rect">
            <a:avLst/>
          </a:prstGeom>
        </p:spPr>
        <p:txBody>
          <a:bodyPr/>
          <a:lstStyle>
            <a:lvl1pPr algn="l" eaLnBrk="1" latinLnBrk="0" hangingPunct="1">
              <a:defRPr kumimoji="0" sz="1300">
                <a:solidFill>
                  <a:schemeClr val="bg2">
                    <a:tint val="60000"/>
                    <a:satMod val="155000"/>
                  </a:schemeClr>
                </a:solidFill>
              </a:defRPr>
            </a:lvl1pPr>
            <a:extLst/>
          </a:lstStyle>
          <a:p>
            <a:fld id="{2798702E-3345-47D0-89D4-A229B2E4B7CD}" type="datetimeFigureOut">
              <a:rPr lang="en-US" smtClean="0"/>
              <a:t>12/9/21</a:t>
            </a:fld>
            <a:endParaRPr lang="en-US"/>
          </a:p>
        </p:txBody>
      </p:sp>
      <p:sp>
        <p:nvSpPr>
          <p:cNvPr id="23" name="Slide Number Placeholder 22"/>
          <p:cNvSpPr>
            <a:spLocks noGrp="1"/>
          </p:cNvSpPr>
          <p:nvPr>
            <p:ph type="sldNum" sz="quarter" idx="4"/>
          </p:nvPr>
        </p:nvSpPr>
        <p:spPr>
          <a:xfrm>
            <a:off x="8638952" y="6514568"/>
            <a:ext cx="464288" cy="274320"/>
          </a:xfrm>
          <a:prstGeom prst="rect">
            <a:avLst/>
          </a:prstGeom>
        </p:spPr>
        <p:txBody>
          <a:bodyPr anchor="ctr"/>
          <a:lstStyle>
            <a:lvl1pPr algn="r" eaLnBrk="1" latinLnBrk="0" hangingPunct="1">
              <a:defRPr kumimoji="0" sz="1600">
                <a:solidFill>
                  <a:schemeClr val="tx2">
                    <a:shade val="90000"/>
                  </a:schemeClr>
                </a:solidFill>
                <a:effectLst/>
              </a:defRPr>
            </a:lvl1pPr>
            <a:extLst/>
          </a:lstStyle>
          <a:p>
            <a:fld id="{5BAA63A7-CB9D-4974-98D7-54353E75A981}" type="slidenum">
              <a:rPr lang="en-US" smtClean="0"/>
              <a:t>‹#›</a:t>
            </a:fld>
            <a:endParaRPr lang="en-US"/>
          </a:p>
        </p:txBody>
      </p:sp>
      <p:sp>
        <p:nvSpPr>
          <p:cNvPr id="22" name="Title Placeholder 21"/>
          <p:cNvSpPr>
            <a:spLocks noGrp="1"/>
          </p:cNvSpPr>
          <p:nvPr>
            <p:ph type="title"/>
          </p:nvPr>
        </p:nvSpPr>
        <p:spPr>
          <a:xfrm>
            <a:off x="457200" y="253536"/>
            <a:ext cx="8229600" cy="1143000"/>
          </a:xfrm>
          <a:prstGeom prst="rect">
            <a:avLst/>
          </a:prstGeom>
        </p:spPr>
        <p:txBody>
          <a:bodyPr rIns="91440" anchor="b">
            <a:normAutofit/>
            <a:scene3d>
              <a:camera prst="orthographicFront"/>
              <a:lightRig rig="soft" dir="t">
                <a:rot lat="0" lon="0" rev="2400000"/>
              </a:lightRig>
            </a:scene3d>
            <a:sp3d>
              <a:bevelT w="19050" h="12700"/>
            </a:sp3d>
          </a:bodyPr>
          <a:lstStyle/>
          <a:p>
            <a:r>
              <a:rPr kumimoji="0" lang="en-US"/>
              <a:t>Click to edit Master title style</a:t>
            </a:r>
          </a:p>
        </p:txBody>
      </p:sp>
      <p:sp>
        <p:nvSpPr>
          <p:cNvPr id="13" name="Text Placeholder 12"/>
          <p:cNvSpPr>
            <a:spLocks noGrp="1"/>
          </p:cNvSpPr>
          <p:nvPr>
            <p:ph type="body" idx="1"/>
          </p:nvPr>
        </p:nvSpPr>
        <p:spPr>
          <a:xfrm>
            <a:off x="457200" y="1646237"/>
            <a:ext cx="8229600" cy="452628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marL="54864" algn="r" rtl="0" eaLnBrk="1" latinLnBrk="0" hangingPunct="1">
        <a:spcBef>
          <a:spcPct val="0"/>
        </a:spcBef>
        <a:buNone/>
        <a:defRPr kumimoji="0" sz="4600" kern="1200">
          <a:solidFill>
            <a:schemeClr val="tx2">
              <a:tint val="100000"/>
              <a:shade val="90000"/>
              <a:satMod val="250000"/>
              <a:alpha val="100000"/>
            </a:schemeClr>
          </a:solidFill>
          <a:effectLst>
            <a:outerShdw blurRad="38100" dist="25500" dir="5400000" algn="tl" rotWithShape="0">
              <a:srgbClr val="000000">
                <a:satMod val="180000"/>
                <a:alpha val="75000"/>
              </a:srgbClr>
            </a:outerShdw>
          </a:effectLst>
          <a:latin typeface="+mj-lt"/>
          <a:ea typeface="+mj-ea"/>
          <a:cs typeface="+mj-cs"/>
        </a:defRPr>
      </a:lvl1pPr>
      <a:extLst/>
    </p:titleStyle>
    <p:bodyStyle>
      <a:lvl1pPr marL="292100" indent="-292100" algn="l" rtl="0" eaLnBrk="1" latinLnBrk="0" hangingPunct="1">
        <a:spcBef>
          <a:spcPts val="0"/>
        </a:spcBef>
        <a:buClr>
          <a:schemeClr val="accent1"/>
        </a:buClr>
        <a:buSzPct val="70000"/>
        <a:buFont typeface="Wingdings 2"/>
        <a:buChar char=""/>
        <a:defRPr kumimoji="0" sz="3200" kern="1200">
          <a:solidFill>
            <a:schemeClr val="tx1"/>
          </a:solidFill>
          <a:latin typeface="+mn-lt"/>
          <a:ea typeface="+mn-ea"/>
          <a:cs typeface="+mn-cs"/>
        </a:defRPr>
      </a:lvl1pPr>
      <a:lvl2pPr marL="640080" indent="-228600" algn="l" rtl="0" eaLnBrk="1" latinLnBrk="0" hangingPunct="1">
        <a:spcBef>
          <a:spcPts val="400"/>
        </a:spcBef>
        <a:buClr>
          <a:schemeClr val="accent2"/>
        </a:buClr>
        <a:buSzPct val="90000"/>
        <a:buFontTx/>
        <a:buChar char="•"/>
        <a:defRPr kumimoji="0" sz="2600" kern="1200">
          <a:solidFill>
            <a:schemeClr val="tx1"/>
          </a:solidFill>
          <a:latin typeface="+mn-lt"/>
          <a:ea typeface="+mn-ea"/>
          <a:cs typeface="+mn-cs"/>
        </a:defRPr>
      </a:lvl2pPr>
      <a:lvl3pPr marL="822960" indent="-192024" algn="l" rtl="0" eaLnBrk="1" latinLnBrk="0" hangingPunct="1">
        <a:spcBef>
          <a:spcPts val="400"/>
        </a:spcBef>
        <a:buClr>
          <a:schemeClr val="accent3"/>
        </a:buClr>
        <a:buSzPct val="100000"/>
        <a:buFont typeface="Wingdings 2"/>
        <a:buChar char=""/>
        <a:defRPr kumimoji="0" sz="2300" kern="1200">
          <a:solidFill>
            <a:schemeClr val="tx1"/>
          </a:solidFill>
          <a:latin typeface="+mn-lt"/>
          <a:ea typeface="+mn-ea"/>
          <a:cs typeface="+mn-cs"/>
        </a:defRPr>
      </a:lvl3pPr>
      <a:lvl4pPr marL="1005840" indent="-182880" algn="l" rtl="0" eaLnBrk="1" latinLnBrk="0" hangingPunct="1">
        <a:spcBef>
          <a:spcPts val="400"/>
        </a:spcBef>
        <a:buClr>
          <a:schemeClr val="accent3"/>
        </a:buClr>
        <a:buSzPct val="100000"/>
        <a:buFont typeface="Wingdings 2"/>
        <a:buChar char=""/>
        <a:defRPr kumimoji="0" sz="2000" kern="1200">
          <a:solidFill>
            <a:schemeClr val="tx1"/>
          </a:solidFill>
          <a:latin typeface="+mn-lt"/>
          <a:ea typeface="+mn-ea"/>
          <a:cs typeface="+mn-cs"/>
        </a:defRPr>
      </a:lvl4pPr>
      <a:lvl5pPr marL="1188720" indent="-182880" algn="l" rtl="0" eaLnBrk="1" latinLnBrk="0" hangingPunct="1">
        <a:spcBef>
          <a:spcPts val="400"/>
        </a:spcBef>
        <a:buClr>
          <a:schemeClr val="accent3"/>
        </a:buClr>
        <a:buSzPct val="100000"/>
        <a:buFont typeface="Wingdings 2"/>
        <a:buChar char=""/>
        <a:defRPr kumimoji="0" sz="1900" kern="1200">
          <a:solidFill>
            <a:schemeClr val="tx1"/>
          </a:solidFill>
          <a:latin typeface="+mn-lt"/>
          <a:ea typeface="+mn-ea"/>
          <a:cs typeface="+mn-cs"/>
        </a:defRPr>
      </a:lvl5pPr>
      <a:lvl6pPr marL="1371600" indent="-173736" algn="l" rtl="0" eaLnBrk="1" latinLnBrk="0" hangingPunct="1">
        <a:spcBef>
          <a:spcPts val="400"/>
        </a:spcBef>
        <a:buClr>
          <a:schemeClr val="accent4"/>
        </a:buClr>
        <a:buFont typeface="Wingdings 2"/>
        <a:buChar char=""/>
        <a:defRPr kumimoji="0" sz="1800" kern="1200" baseline="0">
          <a:solidFill>
            <a:schemeClr val="tx1"/>
          </a:solidFill>
          <a:latin typeface="+mn-lt"/>
          <a:ea typeface="+mn-ea"/>
          <a:cs typeface="+mn-cs"/>
        </a:defRPr>
      </a:lvl6pPr>
      <a:lvl7pPr marL="155448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7pPr>
      <a:lvl8pPr marL="173736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8pPr>
      <a:lvl9pPr marL="1920240" indent="-173736" algn="l" rtl="0" eaLnBrk="1" latinLnBrk="0" hangingPunct="1">
        <a:spcBef>
          <a:spcPts val="400"/>
        </a:spcBef>
        <a:buClr>
          <a:schemeClr val="accent4"/>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304800"/>
            <a:ext cx="7772400" cy="2286000"/>
          </a:xfrm>
        </p:spPr>
        <p:txBody>
          <a:bodyPr>
            <a:normAutofit/>
          </a:bodyPr>
          <a:lstStyle/>
          <a:p>
            <a:pPr algn="ctr"/>
            <a:r>
              <a:rPr lang="en-US" dirty="0"/>
              <a:t>BMSW-4004</a:t>
            </a:r>
            <a:br>
              <a:rPr lang="en-US" dirty="0"/>
            </a:br>
            <a:r>
              <a:rPr lang="en-US" dirty="0"/>
              <a:t>Problem solving and decision making </a:t>
            </a:r>
            <a:r>
              <a:rPr lang="en-US" sz="1800" dirty="0"/>
              <a:t>(Task -1) </a:t>
            </a:r>
          </a:p>
        </p:txBody>
      </p:sp>
      <p:sp>
        <p:nvSpPr>
          <p:cNvPr id="3" name="TextBox 2"/>
          <p:cNvSpPr txBox="1"/>
          <p:nvPr/>
        </p:nvSpPr>
        <p:spPr>
          <a:xfrm>
            <a:off x="2708477" y="3886200"/>
            <a:ext cx="4081054" cy="646331"/>
          </a:xfrm>
          <a:prstGeom prst="rect">
            <a:avLst/>
          </a:prstGeom>
          <a:noFill/>
        </p:spPr>
        <p:txBody>
          <a:bodyPr wrap="none" rtlCol="0">
            <a:spAutoFit/>
          </a:bodyPr>
          <a:lstStyle/>
          <a:p>
            <a:pPr algn="ctr"/>
            <a:r>
              <a:rPr lang="en-IN" dirty="0"/>
              <a:t>Submitted By-Cezar George </a:t>
            </a:r>
            <a:r>
              <a:rPr lang="en-IN" dirty="0" err="1"/>
              <a:t>Apetrei</a:t>
            </a:r>
            <a:r>
              <a:rPr lang="en-IN" dirty="0"/>
              <a:t> </a:t>
            </a:r>
          </a:p>
          <a:p>
            <a:pPr algn="ctr"/>
            <a:r>
              <a:rPr lang="en-IN" dirty="0"/>
              <a:t>2015925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a:xfrm>
            <a:off x="457200" y="1371600"/>
            <a:ext cx="4191000" cy="4754563"/>
          </a:xfrm>
        </p:spPr>
        <p:txBody>
          <a:bodyPr>
            <a:normAutofit fontScale="92500"/>
          </a:bodyPr>
          <a:lstStyle/>
          <a:p>
            <a:r>
              <a:rPr lang="en-US" dirty="0"/>
              <a:t>This report has introduced the problem of employees who are running through the stress of professional and daily life which affects their health conditions hazardously. </a:t>
            </a:r>
          </a:p>
        </p:txBody>
      </p:sp>
      <p:sp>
        <p:nvSpPr>
          <p:cNvPr id="22530" name="AutoShape 2" descr="Z (326×154)"/>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2532" name="AutoShape 4" descr="Z (326×154)"/>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2533" name="Picture 5"/>
          <p:cNvPicPr>
            <a:picLocks noChangeAspect="1" noChangeArrowheads="1"/>
          </p:cNvPicPr>
          <p:nvPr/>
        </p:nvPicPr>
        <p:blipFill>
          <a:blip r:embed="rId2"/>
          <a:srcRect/>
          <a:stretch>
            <a:fillRect/>
          </a:stretch>
        </p:blipFill>
        <p:spPr bwMode="auto">
          <a:xfrm>
            <a:off x="4724400" y="1600200"/>
            <a:ext cx="3810000" cy="411480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 related to stress </a:t>
            </a:r>
          </a:p>
        </p:txBody>
      </p:sp>
      <p:sp>
        <p:nvSpPr>
          <p:cNvPr id="3" name="Content Placeholder 2"/>
          <p:cNvSpPr>
            <a:spLocks noGrp="1"/>
          </p:cNvSpPr>
          <p:nvPr>
            <p:ph idx="1"/>
          </p:nvPr>
        </p:nvSpPr>
        <p:spPr>
          <a:xfrm>
            <a:off x="457200" y="1600200"/>
            <a:ext cx="4343400" cy="4525963"/>
          </a:xfrm>
        </p:spPr>
        <p:txBody>
          <a:bodyPr>
            <a:normAutofit fontScale="77500" lnSpcReduction="20000"/>
          </a:bodyPr>
          <a:lstStyle/>
          <a:p>
            <a:r>
              <a:rPr lang="en-US" dirty="0"/>
              <a:t>The case study has been reflecting the people of United Kingdom who are experiencing different kinds of stress likewise financial stress, work stress, family stress and issue of health stress. Therefore, it will be deprived that problems of employees are becoming harmless and it also influence the organization’s workforce.  </a:t>
            </a:r>
          </a:p>
        </p:txBody>
      </p:sp>
      <p:pic>
        <p:nvPicPr>
          <p:cNvPr id="5122" name="Picture 2" descr="300-destress-how-much-stress-under.jpg (300×228)"/>
          <p:cNvPicPr>
            <a:picLocks noChangeAspect="1" noChangeArrowheads="1"/>
          </p:cNvPicPr>
          <p:nvPr/>
        </p:nvPicPr>
        <p:blipFill>
          <a:blip r:embed="rId2"/>
          <a:srcRect/>
          <a:stretch>
            <a:fillRect/>
          </a:stretch>
        </p:blipFill>
        <p:spPr bwMode="auto">
          <a:xfrm>
            <a:off x="4800600" y="1752600"/>
            <a:ext cx="3810000" cy="41148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Nature and impact of health related issues </a:t>
            </a:r>
          </a:p>
        </p:txBody>
      </p:sp>
      <p:sp>
        <p:nvSpPr>
          <p:cNvPr id="3" name="Content Placeholder 2"/>
          <p:cNvSpPr>
            <a:spLocks noGrp="1"/>
          </p:cNvSpPr>
          <p:nvPr>
            <p:ph idx="1"/>
          </p:nvPr>
        </p:nvSpPr>
        <p:spPr>
          <a:xfrm>
            <a:off x="457200" y="1524000"/>
            <a:ext cx="4267200" cy="4602163"/>
          </a:xfrm>
        </p:spPr>
        <p:txBody>
          <a:bodyPr>
            <a:normAutofit lnSpcReduction="10000"/>
          </a:bodyPr>
          <a:lstStyle/>
          <a:p>
            <a:r>
              <a:rPr lang="en-US" dirty="0"/>
              <a:t>The effect of several environmental exposures likewise toxic chemicals, biological agents and air pollution on human body is a central issue in environmental health. </a:t>
            </a:r>
          </a:p>
        </p:txBody>
      </p:sp>
      <p:pic>
        <p:nvPicPr>
          <p:cNvPr id="21506" name="Picture 2" descr="Work-related-stress-causes.jpg (500×360)"/>
          <p:cNvPicPr>
            <a:picLocks noChangeAspect="1" noChangeArrowheads="1"/>
          </p:cNvPicPr>
          <p:nvPr/>
        </p:nvPicPr>
        <p:blipFill>
          <a:blip r:embed="rId2"/>
          <a:srcRect/>
          <a:stretch>
            <a:fillRect/>
          </a:stretch>
        </p:blipFill>
        <p:spPr bwMode="auto">
          <a:xfrm>
            <a:off x="4876800" y="1828800"/>
            <a:ext cx="3924300" cy="39624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Problem-solving procedure </a:t>
            </a:r>
          </a:p>
        </p:txBody>
      </p:sp>
      <p:sp>
        <p:nvSpPr>
          <p:cNvPr id="3" name="Content Placeholder 2"/>
          <p:cNvSpPr>
            <a:spLocks noGrp="1"/>
          </p:cNvSpPr>
          <p:nvPr>
            <p:ph idx="1"/>
          </p:nvPr>
        </p:nvSpPr>
        <p:spPr/>
        <p:txBody>
          <a:bodyPr/>
          <a:lstStyle/>
          <a:p>
            <a:r>
              <a:rPr lang="en-US" dirty="0"/>
              <a:t>There are several numerous of approaches and methods will be adopted through organizations to solve the employees stress problem as considered: -</a:t>
            </a:r>
          </a:p>
          <a:p>
            <a:r>
              <a:rPr lang="en-US" dirty="0"/>
              <a:t>Identify the problem of stress </a:t>
            </a:r>
          </a:p>
          <a:p>
            <a:r>
              <a:rPr lang="en-US" dirty="0"/>
              <a:t>Evaluate all the reasons  </a:t>
            </a:r>
          </a:p>
          <a:p>
            <a:r>
              <a:rPr lang="en-US" dirty="0"/>
              <a:t>Execute and implement the relevant solution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Cause and effect analysis of the problem </a:t>
            </a:r>
          </a:p>
        </p:txBody>
      </p:sp>
      <p:sp>
        <p:nvSpPr>
          <p:cNvPr id="3" name="Content Placeholder 2"/>
          <p:cNvSpPr>
            <a:spLocks noGrp="1"/>
          </p:cNvSpPr>
          <p:nvPr>
            <p:ph idx="1"/>
          </p:nvPr>
        </p:nvSpPr>
        <p:spPr>
          <a:xfrm>
            <a:off x="457200" y="1447800"/>
            <a:ext cx="4038600" cy="4678363"/>
          </a:xfrm>
        </p:spPr>
        <p:txBody>
          <a:bodyPr>
            <a:normAutofit fontScale="92500" lnSpcReduction="20000"/>
          </a:bodyPr>
          <a:lstStyle/>
          <a:p>
            <a:r>
              <a:rPr lang="en-US" dirty="0"/>
              <a:t>The stress is likely considered as more in some of situations where pressurize the employees and individuals. The workload is a cause of stress which are considered crucial to be found in individuals due to time management. </a:t>
            </a:r>
          </a:p>
        </p:txBody>
      </p:sp>
      <p:pic>
        <p:nvPicPr>
          <p:cNvPr id="20481" name="Picture 1"/>
          <p:cNvPicPr>
            <a:picLocks noChangeAspect="1" noChangeArrowheads="1"/>
          </p:cNvPicPr>
          <p:nvPr/>
        </p:nvPicPr>
        <p:blipFill>
          <a:blip r:embed="rId2"/>
          <a:srcRect/>
          <a:stretch>
            <a:fillRect/>
          </a:stretch>
        </p:blipFill>
        <p:spPr bwMode="auto">
          <a:xfrm>
            <a:off x="4495800" y="1676400"/>
            <a:ext cx="4419600" cy="3962400"/>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PESTLE analysis of macro-environmental factors</a:t>
            </a:r>
          </a:p>
        </p:txBody>
      </p:sp>
      <p:sp>
        <p:nvSpPr>
          <p:cNvPr id="3" name="Content Placeholder 2"/>
          <p:cNvSpPr>
            <a:spLocks noGrp="1"/>
          </p:cNvSpPr>
          <p:nvPr>
            <p:ph idx="1"/>
          </p:nvPr>
        </p:nvSpPr>
        <p:spPr>
          <a:xfrm>
            <a:off x="457200" y="1524000"/>
            <a:ext cx="4495800" cy="4602163"/>
          </a:xfrm>
        </p:spPr>
        <p:txBody>
          <a:bodyPr>
            <a:normAutofit fontScale="92500"/>
          </a:bodyPr>
          <a:lstStyle/>
          <a:p>
            <a:r>
              <a:rPr lang="en-US" dirty="0"/>
              <a:t>PESTLE category has been examining the organization’s external situation in respect of natural environment to include preservation, available natural resources and alternatives of energy. </a:t>
            </a:r>
          </a:p>
        </p:txBody>
      </p:sp>
      <p:pic>
        <p:nvPicPr>
          <p:cNvPr id="19458" name="Picture 2" descr="macro-environment.jpg (381×400)"/>
          <p:cNvPicPr>
            <a:picLocks noChangeAspect="1" noChangeArrowheads="1"/>
          </p:cNvPicPr>
          <p:nvPr/>
        </p:nvPicPr>
        <p:blipFill>
          <a:blip r:embed="rId2"/>
          <a:srcRect/>
          <a:stretch>
            <a:fillRect/>
          </a:stretch>
        </p:blipFill>
        <p:spPr bwMode="auto">
          <a:xfrm>
            <a:off x="4953000" y="1905000"/>
            <a:ext cx="3629025" cy="38100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 </a:t>
            </a:r>
          </a:p>
        </p:txBody>
      </p:sp>
      <p:sp>
        <p:nvSpPr>
          <p:cNvPr id="3" name="Content Placeholder 2"/>
          <p:cNvSpPr>
            <a:spLocks noGrp="1"/>
          </p:cNvSpPr>
          <p:nvPr>
            <p:ph idx="1"/>
          </p:nvPr>
        </p:nvSpPr>
        <p:spPr/>
        <p:txBody>
          <a:bodyPr/>
          <a:lstStyle/>
          <a:p>
            <a:r>
              <a:rPr lang="en-US" dirty="0"/>
              <a:t>The economic factors will include the fact of interest rates, commodity prices and interest rates of global economy. </a:t>
            </a:r>
          </a:p>
          <a:p>
            <a:r>
              <a:rPr lang="en-US" dirty="0"/>
              <a:t>As per socio-cultural factors, the PESTLE identifies changes, facts and trends in behaviors, tastes and society composition including demographics.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Analysis of alternative solutions related to work stress </a:t>
            </a:r>
          </a:p>
        </p:txBody>
      </p:sp>
      <p:sp>
        <p:nvSpPr>
          <p:cNvPr id="3" name="Content Placeholder 2"/>
          <p:cNvSpPr>
            <a:spLocks noGrp="1"/>
          </p:cNvSpPr>
          <p:nvPr>
            <p:ph idx="1"/>
          </p:nvPr>
        </p:nvSpPr>
        <p:spPr>
          <a:xfrm>
            <a:off x="457200" y="1676399"/>
            <a:ext cx="8077200" cy="3429001"/>
          </a:xfrm>
        </p:spPr>
        <p:txBody>
          <a:bodyPr>
            <a:normAutofit fontScale="85000" lnSpcReduction="10000"/>
          </a:bodyPr>
          <a:lstStyle/>
          <a:p>
            <a:r>
              <a:rPr lang="en-US" dirty="0"/>
              <a:t>Interventions should improvise the management practices and promote the personal interventions which works outside to prevent the stress. The employees stress level is reduced by the awareness of programs on organizational workplace will be conducted to monitor the employees performance and behavior with the proper mind state of every individual to be assessed.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a:xfrm>
            <a:off x="457200" y="1524000"/>
            <a:ext cx="4191000" cy="4602163"/>
          </a:xfrm>
        </p:spPr>
        <p:txBody>
          <a:bodyPr>
            <a:normAutofit fontScale="85000" lnSpcReduction="20000"/>
          </a:bodyPr>
          <a:lstStyle/>
          <a:p>
            <a:r>
              <a:rPr lang="en-US" dirty="0"/>
              <a:t>The report has been concluded that work relates stress is emerging as main reason of the adverse mental health symptoms in today’s societal environment. The work stress is worsen than the mental health issues of individuals to dispose the mental illness.</a:t>
            </a:r>
          </a:p>
        </p:txBody>
      </p:sp>
      <p:pic>
        <p:nvPicPr>
          <p:cNvPr id="16385" name="Picture 1"/>
          <p:cNvPicPr>
            <a:picLocks noChangeAspect="1" noChangeArrowheads="1"/>
          </p:cNvPicPr>
          <p:nvPr/>
        </p:nvPicPr>
        <p:blipFill>
          <a:blip r:embed="rId2"/>
          <a:srcRect/>
          <a:stretch>
            <a:fillRect/>
          </a:stretch>
        </p:blipFill>
        <p:spPr bwMode="auto">
          <a:xfrm>
            <a:off x="4572000" y="1752600"/>
            <a:ext cx="4191000" cy="3962400"/>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References </a:t>
            </a:r>
            <a:br>
              <a:rPr lang="en-US" dirty="0"/>
            </a:br>
            <a:endParaRPr lang="en-US" dirty="0"/>
          </a:p>
        </p:txBody>
      </p:sp>
      <p:sp>
        <p:nvSpPr>
          <p:cNvPr id="3" name="Content Placeholder 2"/>
          <p:cNvSpPr>
            <a:spLocks noGrp="1"/>
          </p:cNvSpPr>
          <p:nvPr>
            <p:ph idx="1"/>
          </p:nvPr>
        </p:nvSpPr>
        <p:spPr>
          <a:xfrm>
            <a:off x="457200" y="1600200"/>
            <a:ext cx="8229600" cy="5029200"/>
          </a:xfrm>
        </p:spPr>
        <p:txBody>
          <a:bodyPr>
            <a:normAutofit/>
          </a:bodyPr>
          <a:lstStyle/>
          <a:p>
            <a:r>
              <a:rPr lang="en-US" sz="2000" dirty="0"/>
              <a:t>Salas, E., Martin, L. and </a:t>
            </a:r>
            <a:r>
              <a:rPr lang="en-US" sz="2000" dirty="0" err="1"/>
              <a:t>Flin</a:t>
            </a:r>
            <a:r>
              <a:rPr lang="en-US" sz="2000" dirty="0"/>
              <a:t>, R., 2017. </a:t>
            </a:r>
            <a:r>
              <a:rPr lang="en-US" sz="2000" i="1" dirty="0"/>
              <a:t>Decision-making under stress: Emerging themes and applications</a:t>
            </a:r>
            <a:r>
              <a:rPr lang="en-US" sz="2000" dirty="0"/>
              <a:t>. </a:t>
            </a:r>
            <a:r>
              <a:rPr lang="en-US" sz="2000" dirty="0" err="1"/>
              <a:t>Routledge</a:t>
            </a:r>
            <a:r>
              <a:rPr lang="en-US" sz="2000" dirty="0"/>
              <a:t>.</a:t>
            </a:r>
          </a:p>
          <a:p>
            <a:r>
              <a:rPr lang="en-US" sz="2000" dirty="0" err="1"/>
              <a:t>Weigelt</a:t>
            </a:r>
            <a:r>
              <a:rPr lang="en-US" sz="2000" dirty="0"/>
              <a:t>, O., </a:t>
            </a:r>
            <a:r>
              <a:rPr lang="en-US" sz="2000" dirty="0" err="1"/>
              <a:t>Gierer</a:t>
            </a:r>
            <a:r>
              <a:rPr lang="en-US" sz="2000" dirty="0"/>
              <a:t>, P. and </a:t>
            </a:r>
            <a:r>
              <a:rPr lang="en-US" sz="2000" dirty="0" err="1"/>
              <a:t>Syrek</a:t>
            </a:r>
            <a:r>
              <a:rPr lang="en-US" sz="2000" dirty="0"/>
              <a:t>, C.J., 2019. My mind is working overtime—towards an integrative perspective of psychological detachment, work-related rumination, and work reflection. </a:t>
            </a:r>
            <a:r>
              <a:rPr lang="en-US" sz="2000" i="1" dirty="0"/>
              <a:t>International journal of environmental research and public health</a:t>
            </a:r>
            <a:r>
              <a:rPr lang="en-US" sz="2000" dirty="0"/>
              <a:t>, </a:t>
            </a:r>
            <a:r>
              <a:rPr lang="en-US" sz="2000" i="1" dirty="0"/>
              <a:t>16</a:t>
            </a:r>
            <a:r>
              <a:rPr lang="en-US" sz="2000" dirty="0"/>
              <a:t>(16), p.2987.</a:t>
            </a:r>
          </a:p>
          <a:p>
            <a:r>
              <a:rPr lang="en-US" sz="2000" dirty="0"/>
              <a:t>Bennett, A.A., Bakker, A.B. and Field, J.G., 2018. Recovery from work‐related effort: A meta‐analysis. </a:t>
            </a:r>
            <a:r>
              <a:rPr lang="en-US" sz="2000" i="1" dirty="0"/>
              <a:t>Journal of Organizational Behavior</a:t>
            </a:r>
            <a:r>
              <a:rPr lang="en-US" sz="2000" dirty="0"/>
              <a:t>, </a:t>
            </a:r>
            <a:r>
              <a:rPr lang="en-US" sz="2000" i="1" dirty="0"/>
              <a:t>39</a:t>
            </a:r>
            <a:r>
              <a:rPr lang="en-US" sz="2000" dirty="0"/>
              <a:t>(3), pp.262-275.</a:t>
            </a:r>
          </a:p>
          <a:p>
            <a:r>
              <a:rPr lang="en-US" sz="2000" dirty="0" err="1"/>
              <a:t>Albashiti</a:t>
            </a:r>
            <a:r>
              <a:rPr lang="en-US" sz="2000" dirty="0"/>
              <a:t>, B., </a:t>
            </a:r>
            <a:r>
              <a:rPr lang="en-US" sz="2000" dirty="0" err="1"/>
              <a:t>Hamid</a:t>
            </a:r>
            <a:r>
              <a:rPr lang="en-US" sz="2000" dirty="0"/>
              <a:t>, Z. and </a:t>
            </a:r>
            <a:r>
              <a:rPr lang="en-US" sz="2000" dirty="0" err="1"/>
              <a:t>Aboramadan</a:t>
            </a:r>
            <a:r>
              <a:rPr lang="en-US" sz="2000" dirty="0"/>
              <a:t>, M., 2021. Fire in the belly: the impact of despotic leadership on employees work-related outcomes in the hospitality setting. </a:t>
            </a:r>
            <a:r>
              <a:rPr lang="en-US" sz="2000" i="1" dirty="0"/>
              <a:t>International Journal of Contemporary Hospitality Management</a:t>
            </a:r>
            <a:r>
              <a:rPr lang="en-US" sz="2000" dirty="0"/>
              <a:t>.</a:t>
            </a:r>
          </a:p>
          <a:p>
            <a:endParaRPr lang="en-US" sz="2400" dirty="0"/>
          </a:p>
          <a:p>
            <a:endParaRPr lang="en-US" dirty="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US" sz="2000" dirty="0"/>
              <a:t>Chen, Y., </a:t>
            </a:r>
            <a:r>
              <a:rPr lang="en-US" sz="2000" dirty="0" err="1"/>
              <a:t>Peng</a:t>
            </a:r>
            <a:r>
              <a:rPr lang="en-US" sz="2000" dirty="0"/>
              <a:t>, Y., </a:t>
            </a:r>
            <a:r>
              <a:rPr lang="en-US" sz="2000" dirty="0" err="1"/>
              <a:t>Xu</a:t>
            </a:r>
            <a:r>
              <a:rPr lang="en-US" sz="2000" dirty="0"/>
              <a:t>, H. and O’Brien, W.H., 2018. Age differences in stress and coping: Problem-focused strategies mediate the relationship between age and positive affect. </a:t>
            </a:r>
            <a:r>
              <a:rPr lang="en-US" sz="2000" i="1" dirty="0"/>
              <a:t>The International Journal of Aging and Human Development</a:t>
            </a:r>
            <a:r>
              <a:rPr lang="en-US" sz="2000" dirty="0"/>
              <a:t>, </a:t>
            </a:r>
            <a:r>
              <a:rPr lang="en-US" sz="2000" i="1" dirty="0"/>
              <a:t>86</a:t>
            </a:r>
            <a:r>
              <a:rPr lang="en-US" sz="2000" dirty="0"/>
              <a:t>(4), pp.347-363.</a:t>
            </a:r>
          </a:p>
          <a:p>
            <a:r>
              <a:rPr lang="en-US" sz="2000" dirty="0"/>
              <a:t>Brock, R.L. and </a:t>
            </a:r>
            <a:r>
              <a:rPr lang="en-US" sz="2000" dirty="0" err="1"/>
              <a:t>Laifer</a:t>
            </a:r>
            <a:r>
              <a:rPr lang="en-US" sz="2000" dirty="0"/>
              <a:t>, L.M., 2020. Family science in the context of the COVID‐19 pandemic: Solutions and new directions. </a:t>
            </a:r>
            <a:r>
              <a:rPr lang="en-US" sz="2000" i="1" dirty="0"/>
              <a:t>Family process</a:t>
            </a:r>
            <a:r>
              <a:rPr lang="en-US" sz="2000" dirty="0"/>
              <a:t>, </a:t>
            </a:r>
            <a:r>
              <a:rPr lang="en-US" sz="2000" i="1" dirty="0"/>
              <a:t>59</a:t>
            </a:r>
            <a:r>
              <a:rPr lang="en-US" sz="2000" dirty="0"/>
              <a:t>(3), pp.1007-1017.</a:t>
            </a:r>
          </a:p>
          <a:p>
            <a:r>
              <a:rPr lang="en-US" sz="2000" dirty="0" err="1"/>
              <a:t>Seddon</a:t>
            </a:r>
            <a:r>
              <a:rPr lang="en-US" sz="2000" dirty="0"/>
              <a:t>, N., </a:t>
            </a:r>
            <a:r>
              <a:rPr lang="en-US" sz="2000" dirty="0" err="1"/>
              <a:t>Chausson</a:t>
            </a:r>
            <a:r>
              <a:rPr lang="en-US" sz="2000" dirty="0"/>
              <a:t>, A., Berry, P., </a:t>
            </a:r>
            <a:r>
              <a:rPr lang="en-US" sz="2000" dirty="0" err="1"/>
              <a:t>Girardin</a:t>
            </a:r>
            <a:r>
              <a:rPr lang="en-US" sz="2000" dirty="0"/>
              <a:t>, C.A., Smith, A. and Turner, B., 2020. Understanding the value and limits of nature-based solutions to climate change and other global challenges. </a:t>
            </a:r>
            <a:r>
              <a:rPr lang="en-US" sz="2000" i="1" dirty="0"/>
              <a:t>Philosophical Transactions of the Royal Society B</a:t>
            </a:r>
            <a:r>
              <a:rPr lang="en-US" sz="2000" dirty="0"/>
              <a:t>, </a:t>
            </a:r>
            <a:r>
              <a:rPr lang="en-US" sz="2000" i="1" dirty="0"/>
              <a:t>375</a:t>
            </a:r>
            <a:r>
              <a:rPr lang="en-US" sz="2000" dirty="0"/>
              <a:t>(1794), p.20190120.</a:t>
            </a:r>
          </a:p>
          <a:p>
            <a:r>
              <a:rPr lang="en-US" sz="2000" dirty="0" err="1"/>
              <a:t>Ramli</a:t>
            </a:r>
            <a:r>
              <a:rPr lang="en-US" sz="2000" dirty="0"/>
              <a:t>, A.H., 2019. Manage of job stress and measure employee performance in health services. </a:t>
            </a:r>
            <a:r>
              <a:rPr lang="en-US" sz="2000" i="1" dirty="0"/>
              <a:t>Business and Entrepreneurial Review</a:t>
            </a:r>
            <a:r>
              <a:rPr lang="en-US" sz="2000" dirty="0"/>
              <a:t>, </a:t>
            </a:r>
            <a:r>
              <a:rPr lang="en-US" sz="2000" i="1" dirty="0"/>
              <a:t>18</a:t>
            </a:r>
            <a:r>
              <a:rPr lang="en-US" sz="2000" dirty="0"/>
              <a:t>(1), pp.53-64.</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dirty="0"/>
          </a:p>
          <a:p>
            <a:endParaRPr lang="en-US" dirty="0"/>
          </a:p>
          <a:p>
            <a:endParaRPr lang="en-US" dirty="0"/>
          </a:p>
          <a:p>
            <a:pPr>
              <a:buNone/>
            </a:pPr>
            <a:r>
              <a:rPr lang="en-US" sz="4400" dirty="0"/>
              <a:t>                     Thank You </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oundry">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Foundry">
      <a:majorFont>
        <a:latin typeface="Rockwell"/>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oundry">
      <a:fillStyleLst>
        <a:solidFill>
          <a:schemeClr val="phClr"/>
        </a:solidFill>
        <a:gradFill rotWithShape="1">
          <a:gsLst>
            <a:gs pos="0">
              <a:schemeClr val="phClr">
                <a:tint val="70000"/>
                <a:satMod val="180000"/>
              </a:schemeClr>
            </a:gs>
            <a:gs pos="62000">
              <a:schemeClr val="phClr">
                <a:tint val="30000"/>
                <a:satMod val="180000"/>
              </a:schemeClr>
            </a:gs>
            <a:gs pos="100000">
              <a:schemeClr val="phClr">
                <a:tint val="22000"/>
                <a:satMod val="180000"/>
              </a:schemeClr>
            </a:gs>
          </a:gsLst>
          <a:lin ang="16200000" scaled="0"/>
        </a:gradFill>
        <a:gradFill rotWithShape="1">
          <a:gsLst>
            <a:gs pos="0">
              <a:schemeClr val="phClr">
                <a:shade val="58000"/>
                <a:satMod val="150000"/>
              </a:schemeClr>
            </a:gs>
            <a:gs pos="72000">
              <a:schemeClr val="phClr">
                <a:tint val="90000"/>
                <a:satMod val="135000"/>
              </a:schemeClr>
            </a:gs>
            <a:gs pos="100000">
              <a:schemeClr val="phClr">
                <a:tint val="80000"/>
                <a:satMod val="155000"/>
              </a:schemeClr>
            </a:gs>
          </a:gsLst>
          <a:lin ang="16200000" scaled="0"/>
        </a:gradFill>
      </a:fillStyleLst>
      <a:lnStyleLst>
        <a:ln w="9525" cap="flat" cmpd="sng" algn="ctr">
          <a:solidFill>
            <a:schemeClr val="phClr">
              <a:shade val="80000"/>
            </a:schemeClr>
          </a:solidFill>
          <a:prstDash val="solid"/>
        </a:ln>
        <a:ln w="38100" cap="flat" cmpd="sng" algn="ctr">
          <a:solidFill>
            <a:schemeClr val="phClr"/>
          </a:solidFill>
          <a:prstDash val="solid"/>
        </a:ln>
        <a:ln w="38100" cap="flat" cmpd="sng" algn="ctr">
          <a:solidFill>
            <a:schemeClr val="phClr"/>
          </a:solidFill>
          <a:prstDash val="solid"/>
        </a:ln>
      </a:lnStyleLst>
      <a:effectStyleLst>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effectStyle>
        <a:effectStyle>
          <a:effectLst>
            <a:outerShdw blurRad="50800" dist="38100" dir="5400000" rotWithShape="0">
              <a:srgbClr val="000000">
                <a:alpha val="43137"/>
              </a:srgbClr>
            </a:outerShdw>
          </a:effectLst>
          <a:scene3d>
            <a:camera prst="orthographicFront" fov="0">
              <a:rot lat="0" lon="0" rev="0"/>
            </a:camera>
            <a:lightRig rig="soft" dir="tl">
              <a:rot lat="0" lon="0" rev="20000000"/>
            </a:lightRig>
          </a:scene3d>
          <a:sp3d prstMaterial="matte">
            <a:bevelT w="63500" h="63500" prst="coolSlant"/>
          </a:sp3d>
        </a:effectStyle>
      </a:effectStyleLst>
      <a:bgFillStyleLst>
        <a:solidFill>
          <a:schemeClr val="phClr"/>
        </a:solidFill>
        <a:gradFill rotWithShape="1">
          <a:gsLst>
            <a:gs pos="0">
              <a:schemeClr val="phClr">
                <a:tint val="75000"/>
                <a:satMod val="400000"/>
              </a:schemeClr>
            </a:gs>
            <a:gs pos="20000">
              <a:schemeClr val="phClr">
                <a:tint val="80000"/>
                <a:satMod val="355000"/>
              </a:schemeClr>
            </a:gs>
            <a:gs pos="100000">
              <a:schemeClr val="phClr">
                <a:tint val="95000"/>
                <a:shade val="55000"/>
                <a:satMod val="355000"/>
              </a:schemeClr>
            </a:gs>
          </a:gsLst>
          <a:path path="circle">
            <a:fillToRect l="67500" t="35000" r="32500" b="65000"/>
          </a:path>
        </a:gradFill>
        <a:blipFill>
          <a:blip xmlns:r="http://schemas.openxmlformats.org/officeDocument/2006/relationships" r:embed="rId1">
            <a:duotone>
              <a:schemeClr val="phClr">
                <a:shade val="30000"/>
                <a:satMod val="120000"/>
              </a:schemeClr>
              <a:schemeClr val="phClr">
                <a:tint val="70000"/>
                <a:satMod val="250000"/>
              </a:schemeClr>
            </a:duotone>
          </a:blip>
          <a:tile tx="0" ty="0" sx="50000" sy="50000" flip="none" algn="t"/>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Foundry</Template>
  <TotalTime>0</TotalTime>
  <Words>772</Words>
  <Application>Microsoft Office PowerPoint</Application>
  <PresentationFormat>On-screen Show (4:3)</PresentationFormat>
  <Paragraphs>39</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Foundry</vt:lpstr>
      <vt:lpstr>BMSW-4004 Problem solving and decision making (Task -1) </vt:lpstr>
      <vt:lpstr>Introduction </vt:lpstr>
      <vt:lpstr>Problem related to stress </vt:lpstr>
      <vt:lpstr>Nature and impact of health related issues </vt:lpstr>
      <vt:lpstr>Problem-solving procedure </vt:lpstr>
      <vt:lpstr>Cause and effect analysis of the problem </vt:lpstr>
      <vt:lpstr>PESTLE analysis of macro-environmental factors</vt:lpstr>
      <vt:lpstr>Cont. </vt:lpstr>
      <vt:lpstr>Analysis of alternative solutions related to work stress </vt:lpstr>
      <vt:lpstr>Conclusion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mk</dc:creator>
  <cp:lastModifiedBy>Cezar Apetrei (2015925)</cp:lastModifiedBy>
  <cp:revision>68</cp:revision>
  <dcterms:created xsi:type="dcterms:W3CDTF">2021-12-09T09:40:58Z</dcterms:created>
  <dcterms:modified xsi:type="dcterms:W3CDTF">2021-12-09T14:29:53Z</dcterms:modified>
</cp:coreProperties>
</file>