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9" r:id="rId1"/>
  </p:sldMasterIdLst>
  <p:notesMasterIdLst>
    <p:notesMasterId r:id="rId19"/>
  </p:notesMasterIdLst>
  <p:handoutMasterIdLst>
    <p:handoutMasterId r:id="rId20"/>
  </p:handoutMasterIdLst>
  <p:sldIdLst>
    <p:sldId id="260" r:id="rId2"/>
    <p:sldId id="261" r:id="rId3"/>
    <p:sldId id="262" r:id="rId4"/>
    <p:sldId id="263" r:id="rId5"/>
    <p:sldId id="264" r:id="rId6"/>
    <p:sldId id="277" r:id="rId7"/>
    <p:sldId id="278" r:id="rId8"/>
    <p:sldId id="279" r:id="rId9"/>
    <p:sldId id="268" r:id="rId10"/>
    <p:sldId id="269" r:id="rId11"/>
    <p:sldId id="270" r:id="rId12"/>
    <p:sldId id="271" r:id="rId13"/>
    <p:sldId id="272" r:id="rId14"/>
    <p:sldId id="273" r:id="rId15"/>
    <p:sldId id="274" r:id="rId16"/>
    <p:sldId id="275" r:id="rId17"/>
    <p:sldId id="27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4932AE-2D94-40A8-A67A-51C9444C725C}" v="18" dt="2026-03-21T00:25:54.4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645"/>
    <p:restoredTop sz="94668"/>
  </p:normalViewPr>
  <p:slideViewPr>
    <p:cSldViewPr snapToGrid="0" showGuides="1">
      <p:cViewPr varScale="1">
        <p:scale>
          <a:sx n="85" d="100"/>
          <a:sy n="85" d="100"/>
        </p:scale>
        <p:origin x="126" y="438"/>
      </p:cViewPr>
      <p:guideLst>
        <p:guide orient="horz" pos="2160"/>
        <p:guide pos="3840"/>
      </p:guideLst>
    </p:cSldViewPr>
  </p:slideViewPr>
  <p:notesTextViewPr>
    <p:cViewPr>
      <p:scale>
        <a:sx n="200" d="100"/>
        <a:sy n="200" d="100"/>
      </p:scale>
      <p:origin x="0" y="0"/>
    </p:cViewPr>
  </p:notesTextViewPr>
  <p:sorterViewPr>
    <p:cViewPr>
      <p:scale>
        <a:sx n="120" d="100"/>
        <a:sy n="120" d="100"/>
      </p:scale>
      <p:origin x="0" y="0"/>
    </p:cViewPr>
  </p:sorterViewPr>
  <p:notesViewPr>
    <p:cSldViewPr snapToGrid="0" showGuides="1">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laudia Csoka (2407757)" userId="S::2407757@student.uwtsd.ac.uk::2fdc4d24-a2b5-4dbf-af52-1d69c51fa879" providerId="AD" clId="Web-{2E84ACFB-48AE-D420-D531-FFA7B0D05E4C}"/>
    <pc:docChg chg="addSld modSld">
      <pc:chgData name="Klaudia Csoka (2407757)" userId="S::2407757@student.uwtsd.ac.uk::2fdc4d24-a2b5-4dbf-af52-1d69c51fa879" providerId="AD" clId="Web-{2E84ACFB-48AE-D420-D531-FFA7B0D05E4C}" dt="2026-03-13T12:23:54.294" v="208"/>
      <pc:docMkLst>
        <pc:docMk/>
      </pc:docMkLst>
      <pc:sldChg chg="addSp delSp modSp mod modClrScheme chgLayout">
        <pc:chgData name="Klaudia Csoka (2407757)" userId="S::2407757@student.uwtsd.ac.uk::2fdc4d24-a2b5-4dbf-af52-1d69c51fa879" providerId="AD" clId="Web-{2E84ACFB-48AE-D420-D531-FFA7B0D05E4C}" dt="2026-03-13T12:16:19.242" v="85" actId="14100"/>
        <pc:sldMkLst>
          <pc:docMk/>
          <pc:sldMk cId="2329614230" sldId="260"/>
        </pc:sldMkLst>
        <pc:spChg chg="mod">
          <ac:chgData name="Klaudia Csoka (2407757)" userId="S::2407757@student.uwtsd.ac.uk::2fdc4d24-a2b5-4dbf-af52-1d69c51fa879" providerId="AD" clId="Web-{2E84ACFB-48AE-D420-D531-FFA7B0D05E4C}" dt="2026-03-13T12:16:14.726" v="84" actId="1076"/>
          <ac:spMkLst>
            <pc:docMk/>
            <pc:sldMk cId="2329614230" sldId="260"/>
            <ac:spMk id="3" creationId="{F01FB9CD-CBF7-C634-8B2F-5E2490FDF9F0}"/>
          </ac:spMkLst>
        </pc:spChg>
        <pc:spChg chg="add mod">
          <ac:chgData name="Klaudia Csoka (2407757)" userId="S::2407757@student.uwtsd.ac.uk::2fdc4d24-a2b5-4dbf-af52-1d69c51fa879" providerId="AD" clId="Web-{2E84ACFB-48AE-D420-D531-FFA7B0D05E4C}" dt="2026-03-13T12:16:19.242" v="85" actId="14100"/>
          <ac:spMkLst>
            <pc:docMk/>
            <pc:sldMk cId="2329614230" sldId="260"/>
            <ac:spMk id="10" creationId="{D7CE0105-4375-577D-1862-8CFE6B9C779A}"/>
          </ac:spMkLst>
        </pc:spChg>
        <pc:picChg chg="add">
          <ac:chgData name="Klaudia Csoka (2407757)" userId="S::2407757@student.uwtsd.ac.uk::2fdc4d24-a2b5-4dbf-af52-1d69c51fa879" providerId="AD" clId="Web-{2E84ACFB-48AE-D420-D531-FFA7B0D05E4C}" dt="2026-03-13T12:08:15.114" v="3"/>
          <ac:picMkLst>
            <pc:docMk/>
            <pc:sldMk cId="2329614230" sldId="260"/>
            <ac:picMk id="6" creationId="{1581AC6B-19D4-6B71-7E5C-D0E1DD76C111}"/>
          </ac:picMkLst>
        </pc:picChg>
      </pc:sldChg>
      <pc:sldChg chg="addSp delSp modSp new mod modClrScheme chgLayout">
        <pc:chgData name="Klaudia Csoka (2407757)" userId="S::2407757@student.uwtsd.ac.uk::2fdc4d24-a2b5-4dbf-af52-1d69c51fa879" providerId="AD" clId="Web-{2E84ACFB-48AE-D420-D531-FFA7B0D05E4C}" dt="2026-03-13T12:23:29.012" v="205" actId="20577"/>
        <pc:sldMkLst>
          <pc:docMk/>
          <pc:sldMk cId="4055487285" sldId="261"/>
        </pc:sldMkLst>
        <pc:spChg chg="add mod">
          <ac:chgData name="Klaudia Csoka (2407757)" userId="S::2407757@student.uwtsd.ac.uk::2fdc4d24-a2b5-4dbf-af52-1d69c51fa879" providerId="AD" clId="Web-{2E84ACFB-48AE-D420-D531-FFA7B0D05E4C}" dt="2026-03-13T12:23:29.012" v="205" actId="20577"/>
          <ac:spMkLst>
            <pc:docMk/>
            <pc:sldMk cId="4055487285" sldId="261"/>
            <ac:spMk id="6" creationId="{85396D8C-66D6-787B-2229-FBDCC3F15C80}"/>
          </ac:spMkLst>
        </pc:spChg>
        <pc:spChg chg="add mod">
          <ac:chgData name="Klaudia Csoka (2407757)" userId="S::2407757@student.uwtsd.ac.uk::2fdc4d24-a2b5-4dbf-af52-1d69c51fa879" providerId="AD" clId="Web-{2E84ACFB-48AE-D420-D531-FFA7B0D05E4C}" dt="2026-03-13T12:22:55.012" v="201"/>
          <ac:spMkLst>
            <pc:docMk/>
            <pc:sldMk cId="4055487285" sldId="261"/>
            <ac:spMk id="12" creationId="{D02830EB-D84F-3C13-888C-3C3ADDE81101}"/>
          </ac:spMkLst>
        </pc:spChg>
        <pc:spChg chg="add mod">
          <ac:chgData name="Klaudia Csoka (2407757)" userId="S::2407757@student.uwtsd.ac.uk::2fdc4d24-a2b5-4dbf-af52-1d69c51fa879" providerId="AD" clId="Web-{2E84ACFB-48AE-D420-D531-FFA7B0D05E4C}" dt="2026-03-13T12:22:55.012" v="201"/>
          <ac:spMkLst>
            <pc:docMk/>
            <pc:sldMk cId="4055487285" sldId="261"/>
            <ac:spMk id="13" creationId="{61B86926-28C2-D38F-0FDE-953D0406AF3D}"/>
          </ac:spMkLst>
        </pc:spChg>
        <pc:picChg chg="add mod">
          <ac:chgData name="Klaudia Csoka (2407757)" userId="S::2407757@student.uwtsd.ac.uk::2fdc4d24-a2b5-4dbf-af52-1d69c51fa879" providerId="AD" clId="Web-{2E84ACFB-48AE-D420-D531-FFA7B0D05E4C}" dt="2026-03-13T12:22:55.012" v="201"/>
          <ac:picMkLst>
            <pc:docMk/>
            <pc:sldMk cId="4055487285" sldId="261"/>
            <ac:picMk id="5" creationId="{CBC5F482-A584-12B8-47B2-E673BF1BB956}"/>
          </ac:picMkLst>
        </pc:picChg>
      </pc:sldChg>
      <pc:sldChg chg="addSp delSp modSp new mod modClrScheme chgLayout">
        <pc:chgData name="Klaudia Csoka (2407757)" userId="S::2407757@student.uwtsd.ac.uk::2fdc4d24-a2b5-4dbf-af52-1d69c51fa879" providerId="AD" clId="Web-{2E84ACFB-48AE-D420-D531-FFA7B0D05E4C}" dt="2026-03-13T12:23:54.294" v="208"/>
        <pc:sldMkLst>
          <pc:docMk/>
          <pc:sldMk cId="2971588614" sldId="262"/>
        </pc:sldMkLst>
        <pc:spChg chg="add mod">
          <ac:chgData name="Klaudia Csoka (2407757)" userId="S::2407757@student.uwtsd.ac.uk::2fdc4d24-a2b5-4dbf-af52-1d69c51fa879" providerId="AD" clId="Web-{2E84ACFB-48AE-D420-D531-FFA7B0D05E4C}" dt="2026-03-13T12:23:54.294" v="208"/>
          <ac:spMkLst>
            <pc:docMk/>
            <pc:sldMk cId="2971588614" sldId="262"/>
            <ac:spMk id="8" creationId="{4E4C1E92-3455-1C27-F5FA-C29ECB31813B}"/>
          </ac:spMkLst>
        </pc:spChg>
        <pc:spChg chg="add mod">
          <ac:chgData name="Klaudia Csoka (2407757)" userId="S::2407757@student.uwtsd.ac.uk::2fdc4d24-a2b5-4dbf-af52-1d69c51fa879" providerId="AD" clId="Web-{2E84ACFB-48AE-D420-D531-FFA7B0D05E4C}" dt="2026-03-13T12:23:54.294" v="208"/>
          <ac:spMkLst>
            <pc:docMk/>
            <pc:sldMk cId="2971588614" sldId="262"/>
            <ac:spMk id="10" creationId="{58ABB344-EC4A-2FDF-7C8D-BB2A88232016}"/>
          </ac:spMkLst>
        </pc:spChg>
      </pc:sldChg>
    </pc:docChg>
  </pc:docChgLst>
  <pc:docChgLst>
    <pc:chgData name="Klaudia Csoka (2407757)" userId="2fdc4d24-a2b5-4dbf-af52-1d69c51fa879" providerId="ADAL" clId="{7E719775-7C1A-439F-98A4-5E7E28A83784}"/>
    <pc:docChg chg="undo custSel addSld modSld">
      <pc:chgData name="Klaudia Csoka (2407757)" userId="2fdc4d24-a2b5-4dbf-af52-1d69c51fa879" providerId="ADAL" clId="{7E719775-7C1A-439F-98A4-5E7E28A83784}" dt="2026-03-19T22:49:40.427" v="1625" actId="20577"/>
      <pc:docMkLst>
        <pc:docMk/>
      </pc:docMkLst>
      <pc:sldChg chg="addSp modSp mod">
        <pc:chgData name="Klaudia Csoka (2407757)" userId="2fdc4d24-a2b5-4dbf-af52-1d69c51fa879" providerId="ADAL" clId="{7E719775-7C1A-439F-98A4-5E7E28A83784}" dt="2026-03-19T21:26:51.201" v="178" actId="1076"/>
        <pc:sldMkLst>
          <pc:docMk/>
          <pc:sldMk cId="2971588614" sldId="262"/>
        </pc:sldMkLst>
        <pc:spChg chg="mod">
          <ac:chgData name="Klaudia Csoka (2407757)" userId="2fdc4d24-a2b5-4dbf-af52-1d69c51fa879" providerId="ADAL" clId="{7E719775-7C1A-439F-98A4-5E7E28A83784}" dt="2026-03-19T21:18:29.267" v="25" actId="20577"/>
          <ac:spMkLst>
            <pc:docMk/>
            <pc:sldMk cId="2971588614" sldId="262"/>
            <ac:spMk id="8" creationId="{4E4C1E92-3455-1C27-F5FA-C29ECB31813B}"/>
          </ac:spMkLst>
        </pc:spChg>
        <pc:spChg chg="mod">
          <ac:chgData name="Klaudia Csoka (2407757)" userId="2fdc4d24-a2b5-4dbf-af52-1d69c51fa879" providerId="ADAL" clId="{7E719775-7C1A-439F-98A4-5E7E28A83784}" dt="2026-03-19T21:21:43.279" v="164" actId="14100"/>
          <ac:spMkLst>
            <pc:docMk/>
            <pc:sldMk cId="2971588614" sldId="262"/>
            <ac:spMk id="10" creationId="{58ABB344-EC4A-2FDF-7C8D-BB2A88232016}"/>
          </ac:spMkLst>
        </pc:spChg>
        <pc:picChg chg="add mod">
          <ac:chgData name="Klaudia Csoka (2407757)" userId="2fdc4d24-a2b5-4dbf-af52-1d69c51fa879" providerId="ADAL" clId="{7E719775-7C1A-439F-98A4-5E7E28A83784}" dt="2026-03-19T21:26:51.201" v="178" actId="1076"/>
          <ac:picMkLst>
            <pc:docMk/>
            <pc:sldMk cId="2971588614" sldId="262"/>
            <ac:picMk id="3" creationId="{902905D2-345E-F280-0CBB-987BF5FCAAA4}"/>
          </ac:picMkLst>
        </pc:picChg>
      </pc:sldChg>
      <pc:sldChg chg="addSp modSp new mod">
        <pc:chgData name="Klaudia Csoka (2407757)" userId="2fdc4d24-a2b5-4dbf-af52-1d69c51fa879" providerId="ADAL" clId="{7E719775-7C1A-439F-98A4-5E7E28A83784}" dt="2026-03-19T21:31:59.322" v="309" actId="1076"/>
        <pc:sldMkLst>
          <pc:docMk/>
          <pc:sldMk cId="2112920752" sldId="263"/>
        </pc:sldMkLst>
        <pc:spChg chg="mod">
          <ac:chgData name="Klaudia Csoka (2407757)" userId="2fdc4d24-a2b5-4dbf-af52-1d69c51fa879" providerId="ADAL" clId="{7E719775-7C1A-439F-98A4-5E7E28A83784}" dt="2026-03-19T21:28:21.335" v="210" actId="1076"/>
          <ac:spMkLst>
            <pc:docMk/>
            <pc:sldMk cId="2112920752" sldId="263"/>
            <ac:spMk id="2" creationId="{B6FFF7A8-D19C-F244-010D-B526FB2FB2C1}"/>
          </ac:spMkLst>
        </pc:spChg>
        <pc:spChg chg="add mod">
          <ac:chgData name="Klaudia Csoka (2407757)" userId="2fdc4d24-a2b5-4dbf-af52-1d69c51fa879" providerId="ADAL" clId="{7E719775-7C1A-439F-98A4-5E7E28A83784}" dt="2026-03-19T21:31:59.322" v="309" actId="1076"/>
          <ac:spMkLst>
            <pc:docMk/>
            <pc:sldMk cId="2112920752" sldId="263"/>
            <ac:spMk id="4" creationId="{3822D403-4E99-3AD7-80BD-E92D16409BA1}"/>
          </ac:spMkLst>
        </pc:spChg>
      </pc:sldChg>
      <pc:sldChg chg="addSp modSp new mod">
        <pc:chgData name="Klaudia Csoka (2407757)" userId="2fdc4d24-a2b5-4dbf-af52-1d69c51fa879" providerId="ADAL" clId="{7E719775-7C1A-439F-98A4-5E7E28A83784}" dt="2026-03-19T21:34:52.074" v="407" actId="1076"/>
        <pc:sldMkLst>
          <pc:docMk/>
          <pc:sldMk cId="54885879" sldId="264"/>
        </pc:sldMkLst>
        <pc:spChg chg="mod">
          <ac:chgData name="Klaudia Csoka (2407757)" userId="2fdc4d24-a2b5-4dbf-af52-1d69c51fa879" providerId="ADAL" clId="{7E719775-7C1A-439F-98A4-5E7E28A83784}" dt="2026-03-19T21:32:18.163" v="315" actId="20577"/>
          <ac:spMkLst>
            <pc:docMk/>
            <pc:sldMk cId="54885879" sldId="264"/>
            <ac:spMk id="2" creationId="{9B61F109-D170-8EEE-E46E-7F2BA8DA3765}"/>
          </ac:spMkLst>
        </pc:spChg>
        <pc:spChg chg="mod">
          <ac:chgData name="Klaudia Csoka (2407757)" userId="2fdc4d24-a2b5-4dbf-af52-1d69c51fa879" providerId="ADAL" clId="{7E719775-7C1A-439F-98A4-5E7E28A83784}" dt="2026-03-19T21:33:15.713" v="389" actId="20577"/>
          <ac:spMkLst>
            <pc:docMk/>
            <pc:sldMk cId="54885879" sldId="264"/>
            <ac:spMk id="3" creationId="{E060C3F3-A903-2A17-7042-4C61B7B4041A}"/>
          </ac:spMkLst>
        </pc:spChg>
      </pc:sldChg>
      <pc:sldChg chg="addSp modSp new mod">
        <pc:chgData name="Klaudia Csoka (2407757)" userId="2fdc4d24-a2b5-4dbf-af52-1d69c51fa879" providerId="ADAL" clId="{7E719775-7C1A-439F-98A4-5E7E28A83784}" dt="2026-03-19T21:37:55.490" v="537" actId="2711"/>
        <pc:sldMkLst>
          <pc:docMk/>
          <pc:sldMk cId="1813858973" sldId="265"/>
        </pc:sldMkLst>
      </pc:sldChg>
      <pc:sldChg chg="addSp modSp new mod">
        <pc:chgData name="Klaudia Csoka (2407757)" userId="2fdc4d24-a2b5-4dbf-af52-1d69c51fa879" providerId="ADAL" clId="{7E719775-7C1A-439F-98A4-5E7E28A83784}" dt="2026-03-19T21:40:21.405" v="678" actId="2711"/>
        <pc:sldMkLst>
          <pc:docMk/>
          <pc:sldMk cId="4143158145" sldId="266"/>
        </pc:sldMkLst>
      </pc:sldChg>
      <pc:sldChg chg="addSp delSp modSp new mod">
        <pc:chgData name="Klaudia Csoka (2407757)" userId="2fdc4d24-a2b5-4dbf-af52-1d69c51fa879" providerId="ADAL" clId="{7E719775-7C1A-439F-98A4-5E7E28A83784}" dt="2026-03-19T21:47:42.397" v="818" actId="21"/>
        <pc:sldMkLst>
          <pc:docMk/>
          <pc:sldMk cId="2891131777" sldId="267"/>
        </pc:sldMkLst>
      </pc:sldChg>
      <pc:sldChg chg="addSp modSp new mod">
        <pc:chgData name="Klaudia Csoka (2407757)" userId="2fdc4d24-a2b5-4dbf-af52-1d69c51fa879" providerId="ADAL" clId="{7E719775-7C1A-439F-98A4-5E7E28A83784}" dt="2026-03-19T21:54:23.234" v="936" actId="1076"/>
        <pc:sldMkLst>
          <pc:docMk/>
          <pc:sldMk cId="4035786465" sldId="268"/>
        </pc:sldMkLst>
        <pc:spChg chg="mod">
          <ac:chgData name="Klaudia Csoka (2407757)" userId="2fdc4d24-a2b5-4dbf-af52-1d69c51fa879" providerId="ADAL" clId="{7E719775-7C1A-439F-98A4-5E7E28A83784}" dt="2026-03-19T21:48:49.487" v="834" actId="20577"/>
          <ac:spMkLst>
            <pc:docMk/>
            <pc:sldMk cId="4035786465" sldId="268"/>
            <ac:spMk id="2" creationId="{DE39E063-30C1-3AB6-D4C0-13B08019990E}"/>
          </ac:spMkLst>
        </pc:spChg>
        <pc:spChg chg="mod">
          <ac:chgData name="Klaudia Csoka (2407757)" userId="2fdc4d24-a2b5-4dbf-af52-1d69c51fa879" providerId="ADAL" clId="{7E719775-7C1A-439F-98A4-5E7E28A83784}" dt="2026-03-19T21:51:40.244" v="915" actId="20577"/>
          <ac:spMkLst>
            <pc:docMk/>
            <pc:sldMk cId="4035786465" sldId="268"/>
            <ac:spMk id="3" creationId="{FC6B4450-6621-2D7D-A25C-0AC3BEED6F22}"/>
          </ac:spMkLst>
        </pc:spChg>
        <pc:picChg chg="add mod">
          <ac:chgData name="Klaudia Csoka (2407757)" userId="2fdc4d24-a2b5-4dbf-af52-1d69c51fa879" providerId="ADAL" clId="{7E719775-7C1A-439F-98A4-5E7E28A83784}" dt="2026-03-19T21:54:23.234" v="936" actId="1076"/>
          <ac:picMkLst>
            <pc:docMk/>
            <pc:sldMk cId="4035786465" sldId="268"/>
            <ac:picMk id="5" creationId="{3B1350BD-C518-13AB-2033-63104A79B439}"/>
          </ac:picMkLst>
        </pc:picChg>
      </pc:sldChg>
      <pc:sldChg chg="addSp modSp new mod">
        <pc:chgData name="Klaudia Csoka (2407757)" userId="2fdc4d24-a2b5-4dbf-af52-1d69c51fa879" providerId="ADAL" clId="{7E719775-7C1A-439F-98A4-5E7E28A83784}" dt="2026-03-19T22:01:30.439" v="1026" actId="1076"/>
        <pc:sldMkLst>
          <pc:docMk/>
          <pc:sldMk cId="3247126714" sldId="269"/>
        </pc:sldMkLst>
        <pc:spChg chg="mod">
          <ac:chgData name="Klaudia Csoka (2407757)" userId="2fdc4d24-a2b5-4dbf-af52-1d69c51fa879" providerId="ADAL" clId="{7E719775-7C1A-439F-98A4-5E7E28A83784}" dt="2026-03-19T21:54:40.447" v="947" actId="20577"/>
          <ac:spMkLst>
            <pc:docMk/>
            <pc:sldMk cId="3247126714" sldId="269"/>
            <ac:spMk id="2" creationId="{11FFBAE8-E1FA-0227-63F7-691C200070EA}"/>
          </ac:spMkLst>
        </pc:spChg>
        <pc:spChg chg="mod">
          <ac:chgData name="Klaudia Csoka (2407757)" userId="2fdc4d24-a2b5-4dbf-af52-1d69c51fa879" providerId="ADAL" clId="{7E719775-7C1A-439F-98A4-5E7E28A83784}" dt="2026-03-19T21:59:40.675" v="1014" actId="20577"/>
          <ac:spMkLst>
            <pc:docMk/>
            <pc:sldMk cId="3247126714" sldId="269"/>
            <ac:spMk id="3" creationId="{0D67C021-AFBF-14CA-8151-E6EDAD67D044}"/>
          </ac:spMkLst>
        </pc:spChg>
        <pc:picChg chg="add mod">
          <ac:chgData name="Klaudia Csoka (2407757)" userId="2fdc4d24-a2b5-4dbf-af52-1d69c51fa879" providerId="ADAL" clId="{7E719775-7C1A-439F-98A4-5E7E28A83784}" dt="2026-03-19T22:01:30.439" v="1026" actId="1076"/>
          <ac:picMkLst>
            <pc:docMk/>
            <pc:sldMk cId="3247126714" sldId="269"/>
            <ac:picMk id="5" creationId="{D10067B9-6186-A8BF-FCFC-3E62E6232740}"/>
          </ac:picMkLst>
        </pc:picChg>
      </pc:sldChg>
      <pc:sldChg chg="addSp modSp new mod">
        <pc:chgData name="Klaudia Csoka (2407757)" userId="2fdc4d24-a2b5-4dbf-af52-1d69c51fa879" providerId="ADAL" clId="{7E719775-7C1A-439F-98A4-5E7E28A83784}" dt="2026-03-19T22:04:44.613" v="1121" actId="1076"/>
        <pc:sldMkLst>
          <pc:docMk/>
          <pc:sldMk cId="989643786" sldId="270"/>
        </pc:sldMkLst>
        <pc:spChg chg="mod">
          <ac:chgData name="Klaudia Csoka (2407757)" userId="2fdc4d24-a2b5-4dbf-af52-1d69c51fa879" providerId="ADAL" clId="{7E719775-7C1A-439F-98A4-5E7E28A83784}" dt="2026-03-19T22:01:47.735" v="1039" actId="20577"/>
          <ac:spMkLst>
            <pc:docMk/>
            <pc:sldMk cId="989643786" sldId="270"/>
            <ac:spMk id="2" creationId="{2C3D369F-47EA-7158-CA89-2150F8597010}"/>
          </ac:spMkLst>
        </pc:spChg>
        <pc:spChg chg="mod">
          <ac:chgData name="Klaudia Csoka (2407757)" userId="2fdc4d24-a2b5-4dbf-af52-1d69c51fa879" providerId="ADAL" clId="{7E719775-7C1A-439F-98A4-5E7E28A83784}" dt="2026-03-19T22:02:40.972" v="1104" actId="20577"/>
          <ac:spMkLst>
            <pc:docMk/>
            <pc:sldMk cId="989643786" sldId="270"/>
            <ac:spMk id="3" creationId="{3423CB69-8312-09E0-C4AD-8CC17610BA8A}"/>
          </ac:spMkLst>
        </pc:spChg>
        <pc:picChg chg="add mod">
          <ac:chgData name="Klaudia Csoka (2407757)" userId="2fdc4d24-a2b5-4dbf-af52-1d69c51fa879" providerId="ADAL" clId="{7E719775-7C1A-439F-98A4-5E7E28A83784}" dt="2026-03-19T22:04:44.613" v="1121" actId="1076"/>
          <ac:picMkLst>
            <pc:docMk/>
            <pc:sldMk cId="989643786" sldId="270"/>
            <ac:picMk id="5" creationId="{66CE116B-2E33-D4C4-6148-9C5EFE085610}"/>
          </ac:picMkLst>
        </pc:picChg>
      </pc:sldChg>
      <pc:sldChg chg="addSp modSp new mod">
        <pc:chgData name="Klaudia Csoka (2407757)" userId="2fdc4d24-a2b5-4dbf-af52-1d69c51fa879" providerId="ADAL" clId="{7E719775-7C1A-439F-98A4-5E7E28A83784}" dt="2026-03-19T22:07:16.263" v="1189" actId="255"/>
        <pc:sldMkLst>
          <pc:docMk/>
          <pc:sldMk cId="2772143537" sldId="271"/>
        </pc:sldMkLst>
        <pc:spChg chg="mod">
          <ac:chgData name="Klaudia Csoka (2407757)" userId="2fdc4d24-a2b5-4dbf-af52-1d69c51fa879" providerId="ADAL" clId="{7E719775-7C1A-439F-98A4-5E7E28A83784}" dt="2026-03-19T22:05:27.508" v="1137" actId="20577"/>
          <ac:spMkLst>
            <pc:docMk/>
            <pc:sldMk cId="2772143537" sldId="271"/>
            <ac:spMk id="2" creationId="{5E9B8CCE-A2BE-8CF0-7439-E71407E34DF7}"/>
          </ac:spMkLst>
        </pc:spChg>
      </pc:sldChg>
      <pc:sldChg chg="addSp modSp new mod">
        <pc:chgData name="Klaudia Csoka (2407757)" userId="2fdc4d24-a2b5-4dbf-af52-1d69c51fa879" providerId="ADAL" clId="{7E719775-7C1A-439F-98A4-5E7E28A83784}" dt="2026-03-19T22:10:43.192" v="1281" actId="14100"/>
        <pc:sldMkLst>
          <pc:docMk/>
          <pc:sldMk cId="1163178519" sldId="272"/>
        </pc:sldMkLst>
        <pc:spChg chg="mod">
          <ac:chgData name="Klaudia Csoka (2407757)" userId="2fdc4d24-a2b5-4dbf-af52-1d69c51fa879" providerId="ADAL" clId="{7E719775-7C1A-439F-98A4-5E7E28A83784}" dt="2026-03-19T22:08:10.168" v="1230" actId="14100"/>
          <ac:spMkLst>
            <pc:docMk/>
            <pc:sldMk cId="1163178519" sldId="272"/>
            <ac:spMk id="2" creationId="{600536FE-F490-39F2-E97C-248B6F3611F6}"/>
          </ac:spMkLst>
        </pc:spChg>
        <pc:spChg chg="mod">
          <ac:chgData name="Klaudia Csoka (2407757)" userId="2fdc4d24-a2b5-4dbf-af52-1d69c51fa879" providerId="ADAL" clId="{7E719775-7C1A-439F-98A4-5E7E28A83784}" dt="2026-03-19T22:08:52.760" v="1271" actId="20577"/>
          <ac:spMkLst>
            <pc:docMk/>
            <pc:sldMk cId="1163178519" sldId="272"/>
            <ac:spMk id="3" creationId="{CD693A77-7F67-3773-7EA8-02F980FFFC0D}"/>
          </ac:spMkLst>
        </pc:spChg>
      </pc:sldChg>
      <pc:sldChg chg="addSp modSp new mod">
        <pc:chgData name="Klaudia Csoka (2407757)" userId="2fdc4d24-a2b5-4dbf-af52-1d69c51fa879" providerId="ADAL" clId="{7E719775-7C1A-439F-98A4-5E7E28A83784}" dt="2026-03-19T22:34:56.714" v="1394" actId="14100"/>
        <pc:sldMkLst>
          <pc:docMk/>
          <pc:sldMk cId="1450222478" sldId="273"/>
        </pc:sldMkLst>
        <pc:spChg chg="mod">
          <ac:chgData name="Klaudia Csoka (2407757)" userId="2fdc4d24-a2b5-4dbf-af52-1d69c51fa879" providerId="ADAL" clId="{7E719775-7C1A-439F-98A4-5E7E28A83784}" dt="2026-03-19T22:31:47.367" v="1303" actId="20577"/>
          <ac:spMkLst>
            <pc:docMk/>
            <pc:sldMk cId="1450222478" sldId="273"/>
            <ac:spMk id="2" creationId="{3FD2B84E-785F-42AB-3ABE-9D5CA8C961B8}"/>
          </ac:spMkLst>
        </pc:spChg>
        <pc:spChg chg="mod">
          <ac:chgData name="Klaudia Csoka (2407757)" userId="2fdc4d24-a2b5-4dbf-af52-1d69c51fa879" providerId="ADAL" clId="{7E719775-7C1A-439F-98A4-5E7E28A83784}" dt="2026-03-19T22:32:50.060" v="1372" actId="20577"/>
          <ac:spMkLst>
            <pc:docMk/>
            <pc:sldMk cId="1450222478" sldId="273"/>
            <ac:spMk id="3" creationId="{14BBEAD5-89AA-B389-71C5-B59FA2764005}"/>
          </ac:spMkLst>
        </pc:spChg>
        <pc:picChg chg="add mod">
          <ac:chgData name="Klaudia Csoka (2407757)" userId="2fdc4d24-a2b5-4dbf-af52-1d69c51fa879" providerId="ADAL" clId="{7E719775-7C1A-439F-98A4-5E7E28A83784}" dt="2026-03-19T22:34:56.714" v="1394" actId="14100"/>
          <ac:picMkLst>
            <pc:docMk/>
            <pc:sldMk cId="1450222478" sldId="273"/>
            <ac:picMk id="5" creationId="{901D772E-3EB0-7D44-BF16-863CEDA0D6F7}"/>
          </ac:picMkLst>
        </pc:picChg>
      </pc:sldChg>
      <pc:sldChg chg="addSp modSp new mod">
        <pc:chgData name="Klaudia Csoka (2407757)" userId="2fdc4d24-a2b5-4dbf-af52-1d69c51fa879" providerId="ADAL" clId="{7E719775-7C1A-439F-98A4-5E7E28A83784}" dt="2026-03-19T22:40:10.336" v="1480" actId="1076"/>
        <pc:sldMkLst>
          <pc:docMk/>
          <pc:sldMk cId="3111382188" sldId="274"/>
        </pc:sldMkLst>
        <pc:spChg chg="mod">
          <ac:chgData name="Klaudia Csoka (2407757)" userId="2fdc4d24-a2b5-4dbf-af52-1d69c51fa879" providerId="ADAL" clId="{7E719775-7C1A-439F-98A4-5E7E28A83784}" dt="2026-03-19T22:35:26.103" v="1414" actId="20577"/>
          <ac:spMkLst>
            <pc:docMk/>
            <pc:sldMk cId="3111382188" sldId="274"/>
            <ac:spMk id="2" creationId="{95CE4A25-6C9A-05F6-3F00-0D1D473F581D}"/>
          </ac:spMkLst>
        </pc:spChg>
        <pc:spChg chg="mod">
          <ac:chgData name="Klaudia Csoka (2407757)" userId="2fdc4d24-a2b5-4dbf-af52-1d69c51fa879" providerId="ADAL" clId="{7E719775-7C1A-439F-98A4-5E7E28A83784}" dt="2026-03-19T22:35:53.378" v="1459" actId="20577"/>
          <ac:spMkLst>
            <pc:docMk/>
            <pc:sldMk cId="3111382188" sldId="274"/>
            <ac:spMk id="3" creationId="{3458F055-8EA1-3832-D203-239CEEF27459}"/>
          </ac:spMkLst>
        </pc:spChg>
        <pc:picChg chg="add mod">
          <ac:chgData name="Klaudia Csoka (2407757)" userId="2fdc4d24-a2b5-4dbf-af52-1d69c51fa879" providerId="ADAL" clId="{7E719775-7C1A-439F-98A4-5E7E28A83784}" dt="2026-03-19T22:40:10.336" v="1480" actId="1076"/>
          <ac:picMkLst>
            <pc:docMk/>
            <pc:sldMk cId="3111382188" sldId="274"/>
            <ac:picMk id="5" creationId="{BB357A71-29EE-F2D9-DA91-7CD21C98E5B1}"/>
          </ac:picMkLst>
        </pc:picChg>
      </pc:sldChg>
      <pc:sldChg chg="addSp modSp new mod">
        <pc:chgData name="Klaudia Csoka (2407757)" userId="2fdc4d24-a2b5-4dbf-af52-1d69c51fa879" providerId="ADAL" clId="{7E719775-7C1A-439F-98A4-5E7E28A83784}" dt="2026-03-19T22:43:54.694" v="1580" actId="1076"/>
        <pc:sldMkLst>
          <pc:docMk/>
          <pc:sldMk cId="3350268589" sldId="275"/>
        </pc:sldMkLst>
        <pc:spChg chg="mod">
          <ac:chgData name="Klaudia Csoka (2407757)" userId="2fdc4d24-a2b5-4dbf-af52-1d69c51fa879" providerId="ADAL" clId="{7E719775-7C1A-439F-98A4-5E7E28A83784}" dt="2026-03-19T22:40:31.297" v="1488" actId="20577"/>
          <ac:spMkLst>
            <pc:docMk/>
            <pc:sldMk cId="3350268589" sldId="275"/>
            <ac:spMk id="2" creationId="{1A589C51-3D46-2E07-AA87-37F3803E17E6}"/>
          </ac:spMkLst>
        </pc:spChg>
        <pc:spChg chg="mod">
          <ac:chgData name="Klaudia Csoka (2407757)" userId="2fdc4d24-a2b5-4dbf-af52-1d69c51fa879" providerId="ADAL" clId="{7E719775-7C1A-439F-98A4-5E7E28A83784}" dt="2026-03-19T22:41:43.948" v="1560" actId="20577"/>
          <ac:spMkLst>
            <pc:docMk/>
            <pc:sldMk cId="3350268589" sldId="275"/>
            <ac:spMk id="3" creationId="{759997DB-FF28-877C-3058-6389306CE840}"/>
          </ac:spMkLst>
        </pc:spChg>
        <pc:spChg chg="add mod">
          <ac:chgData name="Klaudia Csoka (2407757)" userId="2fdc4d24-a2b5-4dbf-af52-1d69c51fa879" providerId="ADAL" clId="{7E719775-7C1A-439F-98A4-5E7E28A83784}" dt="2026-03-19T22:43:37.151" v="1578" actId="1076"/>
          <ac:spMkLst>
            <pc:docMk/>
            <pc:sldMk cId="3350268589" sldId="275"/>
            <ac:spMk id="4" creationId="{81B094C8-57D9-1100-654B-7CEF0B2B41DD}"/>
          </ac:spMkLst>
        </pc:spChg>
        <pc:picChg chg="add mod">
          <ac:chgData name="Klaudia Csoka (2407757)" userId="2fdc4d24-a2b5-4dbf-af52-1d69c51fa879" providerId="ADAL" clId="{7E719775-7C1A-439F-98A4-5E7E28A83784}" dt="2026-03-19T22:43:54.694" v="1580" actId="1076"/>
          <ac:picMkLst>
            <pc:docMk/>
            <pc:sldMk cId="3350268589" sldId="275"/>
            <ac:picMk id="5" creationId="{B8811E15-BBA8-E2FE-A341-222131A96073}"/>
          </ac:picMkLst>
        </pc:picChg>
      </pc:sldChg>
      <pc:sldChg chg="modSp new mod">
        <pc:chgData name="Klaudia Csoka (2407757)" userId="2fdc4d24-a2b5-4dbf-af52-1d69c51fa879" providerId="ADAL" clId="{7E719775-7C1A-439F-98A4-5E7E28A83784}" dt="2026-03-19T22:49:40.427" v="1625" actId="20577"/>
        <pc:sldMkLst>
          <pc:docMk/>
          <pc:sldMk cId="1263291702" sldId="276"/>
        </pc:sldMkLst>
        <pc:spChg chg="mod">
          <ac:chgData name="Klaudia Csoka (2407757)" userId="2fdc4d24-a2b5-4dbf-af52-1d69c51fa879" providerId="ADAL" clId="{7E719775-7C1A-439F-98A4-5E7E28A83784}" dt="2026-03-19T22:49:00.908" v="1614" actId="1076"/>
          <ac:spMkLst>
            <pc:docMk/>
            <pc:sldMk cId="1263291702" sldId="276"/>
            <ac:spMk id="2" creationId="{00E173C4-DC9C-055E-4871-336CA2A268D9}"/>
          </ac:spMkLst>
        </pc:spChg>
        <pc:spChg chg="mod">
          <ac:chgData name="Klaudia Csoka (2407757)" userId="2fdc4d24-a2b5-4dbf-af52-1d69c51fa879" providerId="ADAL" clId="{7E719775-7C1A-439F-98A4-5E7E28A83784}" dt="2026-03-19T22:49:40.427" v="1625" actId="20577"/>
          <ac:spMkLst>
            <pc:docMk/>
            <pc:sldMk cId="1263291702" sldId="276"/>
            <ac:spMk id="3" creationId="{441212BB-478A-9429-A81D-24D45D31A34F}"/>
          </ac:spMkLst>
        </pc:spChg>
      </pc:sldChg>
    </pc:docChg>
  </pc:docChgLst>
  <pc:docChgLst>
    <pc:chgData name="Klaudia Csoka (2407757)" userId="2fdc4d24-a2b5-4dbf-af52-1d69c51fa879" providerId="ADAL" clId="{454932AE-2D94-40A8-A67A-51C9444C725C}"/>
    <pc:docChg chg="undo custSel addSld delSld modSld">
      <pc:chgData name="Klaudia Csoka (2407757)" userId="2fdc4d24-a2b5-4dbf-af52-1d69c51fa879" providerId="ADAL" clId="{454932AE-2D94-40A8-A67A-51C9444C725C}" dt="2026-03-21T00:25:54.475" v="1865"/>
      <pc:docMkLst>
        <pc:docMk/>
      </pc:docMkLst>
      <pc:sldChg chg="addSp delSp modSp mod modTransition modAnim">
        <pc:chgData name="Klaudia Csoka (2407757)" userId="2fdc4d24-a2b5-4dbf-af52-1d69c51fa879" providerId="ADAL" clId="{454932AE-2D94-40A8-A67A-51C9444C725C}" dt="2026-03-21T00:25:54.475" v="1865"/>
        <pc:sldMkLst>
          <pc:docMk/>
          <pc:sldMk cId="2329614230" sldId="260"/>
        </pc:sldMkLst>
        <pc:picChg chg="add del mod">
          <ac:chgData name="Klaudia Csoka (2407757)" userId="2fdc4d24-a2b5-4dbf-af52-1d69c51fa879" providerId="ADAL" clId="{454932AE-2D94-40A8-A67A-51C9444C725C}" dt="2026-03-21T00:01:45.318" v="1456"/>
          <ac:picMkLst>
            <pc:docMk/>
            <pc:sldMk cId="2329614230" sldId="260"/>
            <ac:picMk id="9" creationId="{B1A0B401-FDEE-781E-E6EE-54D49574A7E7}"/>
          </ac:picMkLst>
        </pc:picChg>
        <pc:picChg chg="add del mod ord">
          <ac:chgData name="Klaudia Csoka (2407757)" userId="2fdc4d24-a2b5-4dbf-af52-1d69c51fa879" providerId="ADAL" clId="{454932AE-2D94-40A8-A67A-51C9444C725C}" dt="2026-03-21T00:06:36.097" v="1457"/>
          <ac:picMkLst>
            <pc:docMk/>
            <pc:sldMk cId="2329614230" sldId="260"/>
            <ac:picMk id="16" creationId="{76277F54-49EA-1BA2-A6F4-78DD4A8023E2}"/>
          </ac:picMkLst>
        </pc:picChg>
        <pc:picChg chg="add del mod">
          <ac:chgData name="Klaudia Csoka (2407757)" userId="2fdc4d24-a2b5-4dbf-af52-1d69c51fa879" providerId="ADAL" clId="{454932AE-2D94-40A8-A67A-51C9444C725C}" dt="2026-03-21T00:12:12.278" v="1861"/>
          <ac:picMkLst>
            <pc:docMk/>
            <pc:sldMk cId="2329614230" sldId="260"/>
            <ac:picMk id="17" creationId="{C2FC0774-7CAD-C1F8-86D1-1DA1A750FA76}"/>
          </ac:picMkLst>
        </pc:picChg>
        <pc:picChg chg="add del mod ord">
          <ac:chgData name="Klaudia Csoka (2407757)" userId="2fdc4d24-a2b5-4dbf-af52-1d69c51fa879" providerId="ADAL" clId="{454932AE-2D94-40A8-A67A-51C9444C725C}" dt="2026-03-21T00:12:20.139" v="1862"/>
          <ac:picMkLst>
            <pc:docMk/>
            <pc:sldMk cId="2329614230" sldId="260"/>
            <ac:picMk id="18" creationId="{AE48E320-B729-CB75-A166-8E85D9FCDAF0}"/>
          </ac:picMkLst>
        </pc:picChg>
        <pc:picChg chg="add del mod">
          <ac:chgData name="Klaudia Csoka (2407757)" userId="2fdc4d24-a2b5-4dbf-af52-1d69c51fa879" providerId="ADAL" clId="{454932AE-2D94-40A8-A67A-51C9444C725C}" dt="2026-03-21T00:13:23.347" v="1864"/>
          <ac:picMkLst>
            <pc:docMk/>
            <pc:sldMk cId="2329614230" sldId="260"/>
            <ac:picMk id="19" creationId="{B485503D-BA01-0AF3-7A19-EBF9EED1978A}"/>
          </ac:picMkLst>
        </pc:picChg>
        <pc:picChg chg="add del mod ord">
          <ac:chgData name="Klaudia Csoka (2407757)" userId="2fdc4d24-a2b5-4dbf-af52-1d69c51fa879" providerId="ADAL" clId="{454932AE-2D94-40A8-A67A-51C9444C725C}" dt="2026-03-21T00:25:54.475" v="1865"/>
          <ac:picMkLst>
            <pc:docMk/>
            <pc:sldMk cId="2329614230" sldId="260"/>
            <ac:picMk id="22" creationId="{CFD06159-2E87-D264-0A1B-456FE1321118}"/>
          </ac:picMkLst>
        </pc:picChg>
        <pc:picChg chg="add mod">
          <ac:chgData name="Klaudia Csoka (2407757)" userId="2fdc4d24-a2b5-4dbf-af52-1d69c51fa879" providerId="ADAL" clId="{454932AE-2D94-40A8-A67A-51C9444C725C}" dt="2026-03-21T00:25:54.475" v="1865"/>
          <ac:picMkLst>
            <pc:docMk/>
            <pc:sldMk cId="2329614230" sldId="260"/>
            <ac:picMk id="23" creationId="{3E4A1D93-D834-C40B-895A-9C1D98F0F4C8}"/>
          </ac:picMkLst>
        </pc:picChg>
      </pc:sldChg>
      <pc:sldChg chg="addSp delSp modSp mod modTransition modAnim">
        <pc:chgData name="Klaudia Csoka (2407757)" userId="2fdc4d24-a2b5-4dbf-af52-1d69c51fa879" providerId="ADAL" clId="{454932AE-2D94-40A8-A67A-51C9444C725C}" dt="2026-03-21T00:25:54.475" v="1865"/>
        <pc:sldMkLst>
          <pc:docMk/>
          <pc:sldMk cId="4055487285" sldId="261"/>
        </pc:sldMkLst>
        <pc:spChg chg="mod">
          <ac:chgData name="Klaudia Csoka (2407757)" userId="2fdc4d24-a2b5-4dbf-af52-1d69c51fa879" providerId="ADAL" clId="{454932AE-2D94-40A8-A67A-51C9444C725C}" dt="2026-03-20T23:09:49.208" v="510" actId="20577"/>
          <ac:spMkLst>
            <pc:docMk/>
            <pc:sldMk cId="4055487285" sldId="261"/>
            <ac:spMk id="13" creationId="{61B86926-28C2-D38F-0FDE-953D0406AF3D}"/>
          </ac:spMkLst>
        </pc:spChg>
        <pc:picChg chg="add del mod">
          <ac:chgData name="Klaudia Csoka (2407757)" userId="2fdc4d24-a2b5-4dbf-af52-1d69c51fa879" providerId="ADAL" clId="{454932AE-2D94-40A8-A67A-51C9444C725C}" dt="2026-03-20T23:59:40.293" v="1452"/>
          <ac:picMkLst>
            <pc:docMk/>
            <pc:sldMk cId="4055487285" sldId="261"/>
            <ac:picMk id="8" creationId="{5E68B96E-70A3-AF19-45FB-38659024E389}"/>
          </ac:picMkLst>
        </pc:picChg>
        <pc:picChg chg="add del mod ord">
          <ac:chgData name="Klaudia Csoka (2407757)" userId="2fdc4d24-a2b5-4dbf-af52-1d69c51fa879" providerId="ADAL" clId="{454932AE-2D94-40A8-A67A-51C9444C725C}" dt="2026-03-21T00:01:23.850" v="1453"/>
          <ac:picMkLst>
            <pc:docMk/>
            <pc:sldMk cId="4055487285" sldId="261"/>
            <ac:picMk id="14" creationId="{ADB6B4C7-F246-3BE6-7B4A-16437CF1C27E}"/>
          </ac:picMkLst>
        </pc:picChg>
        <pc:picChg chg="add del mod">
          <ac:chgData name="Klaudia Csoka (2407757)" userId="2fdc4d24-a2b5-4dbf-af52-1d69c51fa879" providerId="ADAL" clId="{454932AE-2D94-40A8-A67A-51C9444C725C}" dt="2026-03-21T00:01:45.318" v="1456"/>
          <ac:picMkLst>
            <pc:docMk/>
            <pc:sldMk cId="4055487285" sldId="261"/>
            <ac:picMk id="15" creationId="{5CC1E7D9-63EF-EF56-DB52-62DBFE959963}"/>
          </ac:picMkLst>
        </pc:picChg>
        <pc:picChg chg="add del mod ord">
          <ac:chgData name="Klaudia Csoka (2407757)" userId="2fdc4d24-a2b5-4dbf-af52-1d69c51fa879" providerId="ADAL" clId="{454932AE-2D94-40A8-A67A-51C9444C725C}" dt="2026-03-21T00:06:36.097" v="1457"/>
          <ac:picMkLst>
            <pc:docMk/>
            <pc:sldMk cId="4055487285" sldId="261"/>
            <ac:picMk id="17" creationId="{7A64A5A7-C1A0-09A1-AFBE-FA98EBC2467E}"/>
          </ac:picMkLst>
        </pc:picChg>
        <pc:picChg chg="add del mod">
          <ac:chgData name="Klaudia Csoka (2407757)" userId="2fdc4d24-a2b5-4dbf-af52-1d69c51fa879" providerId="ADAL" clId="{454932AE-2D94-40A8-A67A-51C9444C725C}" dt="2026-03-21T00:12:12.278" v="1861"/>
          <ac:picMkLst>
            <pc:docMk/>
            <pc:sldMk cId="4055487285" sldId="261"/>
            <ac:picMk id="18" creationId="{33531E28-0F26-D4E8-103D-504DD56E59A2}"/>
          </ac:picMkLst>
        </pc:picChg>
        <pc:picChg chg="add del mod ord">
          <ac:chgData name="Klaudia Csoka (2407757)" userId="2fdc4d24-a2b5-4dbf-af52-1d69c51fa879" providerId="ADAL" clId="{454932AE-2D94-40A8-A67A-51C9444C725C}" dt="2026-03-21T00:25:54.475" v="1865"/>
          <ac:picMkLst>
            <pc:docMk/>
            <pc:sldMk cId="4055487285" sldId="261"/>
            <ac:picMk id="19" creationId="{4C96ACB8-5966-35BB-0EF5-E2A95617C55F}"/>
          </ac:picMkLst>
        </pc:picChg>
        <pc:picChg chg="add mod">
          <ac:chgData name="Klaudia Csoka (2407757)" userId="2fdc4d24-a2b5-4dbf-af52-1d69c51fa879" providerId="ADAL" clId="{454932AE-2D94-40A8-A67A-51C9444C725C}" dt="2026-03-21T00:25:54.475" v="1865"/>
          <ac:picMkLst>
            <pc:docMk/>
            <pc:sldMk cId="4055487285" sldId="261"/>
            <ac:picMk id="20" creationId="{0631E8F1-FDC0-97B0-C2D1-72EEB5D210BD}"/>
          </ac:picMkLst>
        </pc:picChg>
      </pc:sldChg>
      <pc:sldChg chg="addSp delSp modSp mod modTransition modAnim modNotesTx">
        <pc:chgData name="Klaudia Csoka (2407757)" userId="2fdc4d24-a2b5-4dbf-af52-1d69c51fa879" providerId="ADAL" clId="{454932AE-2D94-40A8-A67A-51C9444C725C}" dt="2026-03-21T00:25:54.475" v="1865"/>
        <pc:sldMkLst>
          <pc:docMk/>
          <pc:sldMk cId="2971588614" sldId="262"/>
        </pc:sldMkLst>
        <pc:spChg chg="del mod">
          <ac:chgData name="Klaudia Csoka (2407757)" userId="2fdc4d24-a2b5-4dbf-af52-1d69c51fa879" providerId="ADAL" clId="{454932AE-2D94-40A8-A67A-51C9444C725C}" dt="2026-03-20T23:13:17.888" v="518"/>
          <ac:spMkLst>
            <pc:docMk/>
            <pc:sldMk cId="2971588614" sldId="262"/>
            <ac:spMk id="2" creationId="{149EDC9F-B347-498F-3061-7BBA87E65C7C}"/>
          </ac:spMkLst>
        </pc:spChg>
        <pc:spChg chg="mod">
          <ac:chgData name="Klaudia Csoka (2407757)" userId="2fdc4d24-a2b5-4dbf-af52-1d69c51fa879" providerId="ADAL" clId="{454932AE-2D94-40A8-A67A-51C9444C725C}" dt="2026-03-20T22:56:57.155" v="90" actId="1076"/>
          <ac:spMkLst>
            <pc:docMk/>
            <pc:sldMk cId="2971588614" sldId="262"/>
            <ac:spMk id="8" creationId="{4E4C1E92-3455-1C27-F5FA-C29ECB31813B}"/>
          </ac:spMkLst>
        </pc:spChg>
        <pc:spChg chg="mod">
          <ac:chgData name="Klaudia Csoka (2407757)" userId="2fdc4d24-a2b5-4dbf-af52-1d69c51fa879" providerId="ADAL" clId="{454932AE-2D94-40A8-A67A-51C9444C725C}" dt="2026-03-20T23:13:32.086" v="519" actId="20577"/>
          <ac:spMkLst>
            <pc:docMk/>
            <pc:sldMk cId="2971588614" sldId="262"/>
            <ac:spMk id="10" creationId="{58ABB344-EC4A-2FDF-7C8D-BB2A88232016}"/>
          </ac:spMkLst>
        </pc:spChg>
        <pc:picChg chg="add del mod">
          <ac:chgData name="Klaudia Csoka (2407757)" userId="2fdc4d24-a2b5-4dbf-af52-1d69c51fa879" providerId="ADAL" clId="{454932AE-2D94-40A8-A67A-51C9444C725C}" dt="2026-03-21T00:12:12.278" v="1861"/>
          <ac:picMkLst>
            <pc:docMk/>
            <pc:sldMk cId="2971588614" sldId="262"/>
            <ac:picMk id="9" creationId="{EFDF5944-4D03-C862-32CA-19D34F04A704}"/>
          </ac:picMkLst>
        </pc:picChg>
        <pc:picChg chg="add del mod ord">
          <ac:chgData name="Klaudia Csoka (2407757)" userId="2fdc4d24-a2b5-4dbf-af52-1d69c51fa879" providerId="ADAL" clId="{454932AE-2D94-40A8-A67A-51C9444C725C}" dt="2026-03-21T00:25:54.475" v="1865"/>
          <ac:picMkLst>
            <pc:docMk/>
            <pc:sldMk cId="2971588614" sldId="262"/>
            <ac:picMk id="11" creationId="{2779C340-1DC0-2125-6C6C-B2092E498FC8}"/>
          </ac:picMkLst>
        </pc:picChg>
        <pc:picChg chg="add mod">
          <ac:chgData name="Klaudia Csoka (2407757)" userId="2fdc4d24-a2b5-4dbf-af52-1d69c51fa879" providerId="ADAL" clId="{454932AE-2D94-40A8-A67A-51C9444C725C}" dt="2026-03-21T00:25:54.475" v="1865"/>
          <ac:picMkLst>
            <pc:docMk/>
            <pc:sldMk cId="2971588614" sldId="262"/>
            <ac:picMk id="12" creationId="{73AA7D14-EE30-8C14-33DB-37B406EFA91F}"/>
          </ac:picMkLst>
        </pc:picChg>
      </pc:sldChg>
      <pc:sldChg chg="addSp delSp modSp mod modTransition modAnim">
        <pc:chgData name="Klaudia Csoka (2407757)" userId="2fdc4d24-a2b5-4dbf-af52-1d69c51fa879" providerId="ADAL" clId="{454932AE-2D94-40A8-A67A-51C9444C725C}" dt="2026-03-21T00:25:54.475" v="1865"/>
        <pc:sldMkLst>
          <pc:docMk/>
          <pc:sldMk cId="2112920752" sldId="263"/>
        </pc:sldMkLst>
        <pc:spChg chg="mod">
          <ac:chgData name="Klaudia Csoka (2407757)" userId="2fdc4d24-a2b5-4dbf-af52-1d69c51fa879" providerId="ADAL" clId="{454932AE-2D94-40A8-A67A-51C9444C725C}" dt="2026-03-20T23:16:44.979" v="779" actId="1036"/>
          <ac:spMkLst>
            <pc:docMk/>
            <pc:sldMk cId="2112920752" sldId="263"/>
            <ac:spMk id="2" creationId="{B6FFF7A8-D19C-F244-010D-B526FB2FB2C1}"/>
          </ac:spMkLst>
        </pc:spChg>
        <pc:spChg chg="del">
          <ac:chgData name="Klaudia Csoka (2407757)" userId="2fdc4d24-a2b5-4dbf-af52-1d69c51fa879" providerId="ADAL" clId="{454932AE-2D94-40A8-A67A-51C9444C725C}" dt="2026-03-20T23:15:21.227" v="525" actId="478"/>
          <ac:spMkLst>
            <pc:docMk/>
            <pc:sldMk cId="2112920752" sldId="263"/>
            <ac:spMk id="3" creationId="{587DB53C-A87E-C6B8-8BB8-5E8ED317C6E4}"/>
          </ac:spMkLst>
        </pc:spChg>
        <pc:spChg chg="mod">
          <ac:chgData name="Klaudia Csoka (2407757)" userId="2fdc4d24-a2b5-4dbf-af52-1d69c51fa879" providerId="ADAL" clId="{454932AE-2D94-40A8-A67A-51C9444C725C}" dt="2026-03-20T23:16:17.550" v="714" actId="1036"/>
          <ac:spMkLst>
            <pc:docMk/>
            <pc:sldMk cId="2112920752" sldId="263"/>
            <ac:spMk id="4" creationId="{3822D403-4E99-3AD7-80BD-E92D16409BA1}"/>
          </ac:spMkLst>
        </pc:spChg>
        <pc:spChg chg="add del mod">
          <ac:chgData name="Klaudia Csoka (2407757)" userId="2fdc4d24-a2b5-4dbf-af52-1d69c51fa879" providerId="ADAL" clId="{454932AE-2D94-40A8-A67A-51C9444C725C}" dt="2026-03-20T23:15:48.697" v="603" actId="478"/>
          <ac:spMkLst>
            <pc:docMk/>
            <pc:sldMk cId="2112920752" sldId="263"/>
            <ac:spMk id="6" creationId="{0FF03FFE-F3AE-890B-3029-FFC9FB9BA880}"/>
          </ac:spMkLst>
        </pc:spChg>
        <pc:picChg chg="add del mod">
          <ac:chgData name="Klaudia Csoka (2407757)" userId="2fdc4d24-a2b5-4dbf-af52-1d69c51fa879" providerId="ADAL" clId="{454932AE-2D94-40A8-A67A-51C9444C725C}" dt="2026-03-21T00:12:12.278" v="1861"/>
          <ac:picMkLst>
            <pc:docMk/>
            <pc:sldMk cId="2112920752" sldId="263"/>
            <ac:picMk id="9" creationId="{321EFB2A-4230-57C1-9433-971DC38E3085}"/>
          </ac:picMkLst>
        </pc:picChg>
        <pc:picChg chg="add del mod ord">
          <ac:chgData name="Klaudia Csoka (2407757)" userId="2fdc4d24-a2b5-4dbf-af52-1d69c51fa879" providerId="ADAL" clId="{454932AE-2D94-40A8-A67A-51C9444C725C}" dt="2026-03-21T00:25:54.475" v="1865"/>
          <ac:picMkLst>
            <pc:docMk/>
            <pc:sldMk cId="2112920752" sldId="263"/>
            <ac:picMk id="10" creationId="{24EC3C19-E263-7850-D76C-E66845BBCCDB}"/>
          </ac:picMkLst>
        </pc:picChg>
        <pc:picChg chg="add mod">
          <ac:chgData name="Klaudia Csoka (2407757)" userId="2fdc4d24-a2b5-4dbf-af52-1d69c51fa879" providerId="ADAL" clId="{454932AE-2D94-40A8-A67A-51C9444C725C}" dt="2026-03-21T00:25:54.475" v="1865"/>
          <ac:picMkLst>
            <pc:docMk/>
            <pc:sldMk cId="2112920752" sldId="263"/>
            <ac:picMk id="11" creationId="{CF7CDD06-3B2F-9C86-5C35-D3C6BAA98BBF}"/>
          </ac:picMkLst>
        </pc:picChg>
      </pc:sldChg>
      <pc:sldChg chg="addSp delSp modSp mod modTransition modAnim modNotesTx">
        <pc:chgData name="Klaudia Csoka (2407757)" userId="2fdc4d24-a2b5-4dbf-af52-1d69c51fa879" providerId="ADAL" clId="{454932AE-2D94-40A8-A67A-51C9444C725C}" dt="2026-03-21T00:25:54.475" v="1865"/>
        <pc:sldMkLst>
          <pc:docMk/>
          <pc:sldMk cId="54885879" sldId="264"/>
        </pc:sldMkLst>
        <pc:spChg chg="mod">
          <ac:chgData name="Klaudia Csoka (2407757)" userId="2fdc4d24-a2b5-4dbf-af52-1d69c51fa879" providerId="ADAL" clId="{454932AE-2D94-40A8-A67A-51C9444C725C}" dt="2026-03-20T23:17:55.207" v="912" actId="1038"/>
          <ac:spMkLst>
            <pc:docMk/>
            <pc:sldMk cId="54885879" sldId="264"/>
            <ac:spMk id="2" creationId="{9B61F109-D170-8EEE-E46E-7F2BA8DA3765}"/>
          </ac:spMkLst>
        </pc:spChg>
        <pc:spChg chg="mod">
          <ac:chgData name="Klaudia Csoka (2407757)" userId="2fdc4d24-a2b5-4dbf-af52-1d69c51fa879" providerId="ADAL" clId="{454932AE-2D94-40A8-A67A-51C9444C725C}" dt="2026-03-20T23:18:29.204" v="1022" actId="1038"/>
          <ac:spMkLst>
            <pc:docMk/>
            <pc:sldMk cId="54885879" sldId="264"/>
            <ac:spMk id="3" creationId="{E060C3F3-A903-2A17-7042-4C61B7B4041A}"/>
          </ac:spMkLst>
        </pc:spChg>
        <pc:spChg chg="del mod">
          <ac:chgData name="Klaudia Csoka (2407757)" userId="2fdc4d24-a2b5-4dbf-af52-1d69c51fa879" providerId="ADAL" clId="{454932AE-2D94-40A8-A67A-51C9444C725C}" dt="2026-03-20T23:17:36.553" v="795" actId="478"/>
          <ac:spMkLst>
            <pc:docMk/>
            <pc:sldMk cId="54885879" sldId="264"/>
            <ac:spMk id="4" creationId="{33D4031A-A35E-613E-F746-7196E66D6332}"/>
          </ac:spMkLst>
        </pc:spChg>
        <pc:picChg chg="add del mod">
          <ac:chgData name="Klaudia Csoka (2407757)" userId="2fdc4d24-a2b5-4dbf-af52-1d69c51fa879" providerId="ADAL" clId="{454932AE-2D94-40A8-A67A-51C9444C725C}" dt="2026-03-21T00:12:12.278" v="1861"/>
          <ac:picMkLst>
            <pc:docMk/>
            <pc:sldMk cId="54885879" sldId="264"/>
            <ac:picMk id="7" creationId="{E3BC2F8A-679C-F39C-5749-C354DCD698D0}"/>
          </ac:picMkLst>
        </pc:picChg>
        <pc:picChg chg="add del mod ord">
          <ac:chgData name="Klaudia Csoka (2407757)" userId="2fdc4d24-a2b5-4dbf-af52-1d69c51fa879" providerId="ADAL" clId="{454932AE-2D94-40A8-A67A-51C9444C725C}" dt="2026-03-21T00:25:54.475" v="1865"/>
          <ac:picMkLst>
            <pc:docMk/>
            <pc:sldMk cId="54885879" sldId="264"/>
            <ac:picMk id="10" creationId="{0224C989-A2CE-BD2B-8839-B3002FAF51F9}"/>
          </ac:picMkLst>
        </pc:picChg>
        <pc:picChg chg="add mod">
          <ac:chgData name="Klaudia Csoka (2407757)" userId="2fdc4d24-a2b5-4dbf-af52-1d69c51fa879" providerId="ADAL" clId="{454932AE-2D94-40A8-A67A-51C9444C725C}" dt="2026-03-21T00:25:54.475" v="1865"/>
          <ac:picMkLst>
            <pc:docMk/>
            <pc:sldMk cId="54885879" sldId="264"/>
            <ac:picMk id="11" creationId="{0D2E4DDA-0F0D-B947-D251-5AA5FCD766BB}"/>
          </ac:picMkLst>
        </pc:picChg>
      </pc:sldChg>
      <pc:sldChg chg="delSp modSp del mod modNotesTx">
        <pc:chgData name="Klaudia Csoka (2407757)" userId="2fdc4d24-a2b5-4dbf-af52-1d69c51fa879" providerId="ADAL" clId="{454932AE-2D94-40A8-A67A-51C9444C725C}" dt="2026-03-20T23:20:52.072" v="1044" actId="2696"/>
        <pc:sldMkLst>
          <pc:docMk/>
          <pc:sldMk cId="1813858973" sldId="265"/>
        </pc:sldMkLst>
        <pc:spChg chg="mod">
          <ac:chgData name="Klaudia Csoka (2407757)" userId="2fdc4d24-a2b5-4dbf-af52-1d69c51fa879" providerId="ADAL" clId="{454932AE-2D94-40A8-A67A-51C9444C725C}" dt="2026-03-20T23:19:42.976" v="1028" actId="21"/>
          <ac:spMkLst>
            <pc:docMk/>
            <pc:sldMk cId="1813858973" sldId="265"/>
            <ac:spMk id="2" creationId="{23D56718-5973-F152-5F03-14489818B544}"/>
          </ac:spMkLst>
        </pc:spChg>
        <pc:spChg chg="mod">
          <ac:chgData name="Klaudia Csoka (2407757)" userId="2fdc4d24-a2b5-4dbf-af52-1d69c51fa879" providerId="ADAL" clId="{454932AE-2D94-40A8-A67A-51C9444C725C}" dt="2026-03-20T23:19:55.592" v="1030" actId="21"/>
          <ac:spMkLst>
            <pc:docMk/>
            <pc:sldMk cId="1813858973" sldId="265"/>
            <ac:spMk id="3" creationId="{6FFD51BC-5A0F-E7E4-0248-AB3B1B296482}"/>
          </ac:spMkLst>
        </pc:spChg>
        <pc:spChg chg="del mod">
          <ac:chgData name="Klaudia Csoka (2407757)" userId="2fdc4d24-a2b5-4dbf-af52-1d69c51fa879" providerId="ADAL" clId="{454932AE-2D94-40A8-A67A-51C9444C725C}" dt="2026-03-20T23:19:15.129" v="1026"/>
          <ac:spMkLst>
            <pc:docMk/>
            <pc:sldMk cId="1813858973" sldId="265"/>
            <ac:spMk id="4" creationId="{BF4EEE55-31D5-99C1-FF20-5E929CBB8C89}"/>
          </ac:spMkLst>
        </pc:spChg>
      </pc:sldChg>
      <pc:sldChg chg="modSp del mod">
        <pc:chgData name="Klaudia Csoka (2407757)" userId="2fdc4d24-a2b5-4dbf-af52-1d69c51fa879" providerId="ADAL" clId="{454932AE-2D94-40A8-A67A-51C9444C725C}" dt="2026-03-20T23:23:47.533" v="1076" actId="2696"/>
        <pc:sldMkLst>
          <pc:docMk/>
          <pc:sldMk cId="4143158145" sldId="266"/>
        </pc:sldMkLst>
        <pc:spChg chg="mod">
          <ac:chgData name="Klaudia Csoka (2407757)" userId="2fdc4d24-a2b5-4dbf-af52-1d69c51fa879" providerId="ADAL" clId="{454932AE-2D94-40A8-A67A-51C9444C725C}" dt="2026-03-20T23:01:11.634" v="267" actId="113"/>
          <ac:spMkLst>
            <pc:docMk/>
            <pc:sldMk cId="4143158145" sldId="266"/>
            <ac:spMk id="4" creationId="{EC8E36C1-3602-C6BA-E4BA-246B3D6B2BB2}"/>
          </ac:spMkLst>
        </pc:spChg>
      </pc:sldChg>
      <pc:sldChg chg="modSp del mod">
        <pc:chgData name="Klaudia Csoka (2407757)" userId="2fdc4d24-a2b5-4dbf-af52-1d69c51fa879" providerId="ADAL" clId="{454932AE-2D94-40A8-A67A-51C9444C725C}" dt="2026-03-20T23:26:46.966" v="1093" actId="2696"/>
        <pc:sldMkLst>
          <pc:docMk/>
          <pc:sldMk cId="2891131777" sldId="267"/>
        </pc:sldMkLst>
        <pc:spChg chg="mod">
          <ac:chgData name="Klaudia Csoka (2407757)" userId="2fdc4d24-a2b5-4dbf-af52-1d69c51fa879" providerId="ADAL" clId="{454932AE-2D94-40A8-A67A-51C9444C725C}" dt="2026-03-20T23:02:01.097" v="289" actId="113"/>
          <ac:spMkLst>
            <pc:docMk/>
            <pc:sldMk cId="2891131777" sldId="267"/>
            <ac:spMk id="4" creationId="{30D71864-929B-950E-5E7D-0CF8307D59D9}"/>
          </ac:spMkLst>
        </pc:spChg>
      </pc:sldChg>
      <pc:sldChg chg="addSp delSp modSp mod modTransition modNotesTx">
        <pc:chgData name="Klaudia Csoka (2407757)" userId="2fdc4d24-a2b5-4dbf-af52-1d69c51fa879" providerId="ADAL" clId="{454932AE-2D94-40A8-A67A-51C9444C725C}" dt="2026-03-21T00:25:54.475" v="1865"/>
        <pc:sldMkLst>
          <pc:docMk/>
          <pc:sldMk cId="4035786465" sldId="268"/>
        </pc:sldMkLst>
        <pc:spChg chg="mod">
          <ac:chgData name="Klaudia Csoka (2407757)" userId="2fdc4d24-a2b5-4dbf-af52-1d69c51fa879" providerId="ADAL" clId="{454932AE-2D94-40A8-A67A-51C9444C725C}" dt="2026-03-20T23:31:19.270" v="1362" actId="1076"/>
          <ac:spMkLst>
            <pc:docMk/>
            <pc:sldMk cId="4035786465" sldId="268"/>
            <ac:spMk id="2" creationId="{DE39E063-30C1-3AB6-D4C0-13B08019990E}"/>
          </ac:spMkLst>
        </pc:spChg>
        <pc:spChg chg="mod">
          <ac:chgData name="Klaudia Csoka (2407757)" userId="2fdc4d24-a2b5-4dbf-af52-1d69c51fa879" providerId="ADAL" clId="{454932AE-2D94-40A8-A67A-51C9444C725C}" dt="2026-03-20T23:31:27.501" v="1363" actId="1076"/>
          <ac:spMkLst>
            <pc:docMk/>
            <pc:sldMk cId="4035786465" sldId="268"/>
            <ac:spMk id="3" creationId="{FC6B4450-6621-2D7D-A25C-0AC3BEED6F22}"/>
          </ac:spMkLst>
        </pc:spChg>
        <pc:spChg chg="del mod">
          <ac:chgData name="Klaudia Csoka (2407757)" userId="2fdc4d24-a2b5-4dbf-af52-1d69c51fa879" providerId="ADAL" clId="{454932AE-2D94-40A8-A67A-51C9444C725C}" dt="2026-03-20T23:31:04.473" v="1359" actId="478"/>
          <ac:spMkLst>
            <pc:docMk/>
            <pc:sldMk cId="4035786465" sldId="268"/>
            <ac:spMk id="4" creationId="{E37A0943-9263-612D-4BA8-AFCF682B867C}"/>
          </ac:spMkLst>
        </pc:spChg>
        <pc:picChg chg="mod">
          <ac:chgData name="Klaudia Csoka (2407757)" userId="2fdc4d24-a2b5-4dbf-af52-1d69c51fa879" providerId="ADAL" clId="{454932AE-2D94-40A8-A67A-51C9444C725C}" dt="2026-03-20T23:31:13.167" v="1361" actId="14100"/>
          <ac:picMkLst>
            <pc:docMk/>
            <pc:sldMk cId="4035786465" sldId="268"/>
            <ac:picMk id="5" creationId="{3B1350BD-C518-13AB-2033-63104A79B439}"/>
          </ac:picMkLst>
        </pc:picChg>
        <pc:picChg chg="add mod">
          <ac:chgData name="Klaudia Csoka (2407757)" userId="2fdc4d24-a2b5-4dbf-af52-1d69c51fa879" providerId="ADAL" clId="{454932AE-2D94-40A8-A67A-51C9444C725C}" dt="2026-03-21T00:25:54.475" v="1865"/>
          <ac:picMkLst>
            <pc:docMk/>
            <pc:sldMk cId="4035786465" sldId="268"/>
            <ac:picMk id="7" creationId="{27A47F8A-3D6F-30F2-0C32-F00F40868A98}"/>
          </ac:picMkLst>
        </pc:picChg>
      </pc:sldChg>
      <pc:sldChg chg="addSp delSp modSp mod modTransition modNotesTx">
        <pc:chgData name="Klaudia Csoka (2407757)" userId="2fdc4d24-a2b5-4dbf-af52-1d69c51fa879" providerId="ADAL" clId="{454932AE-2D94-40A8-A67A-51C9444C725C}" dt="2026-03-21T00:25:54.475" v="1865"/>
        <pc:sldMkLst>
          <pc:docMk/>
          <pc:sldMk cId="3247126714" sldId="269"/>
        </pc:sldMkLst>
        <pc:spChg chg="mod">
          <ac:chgData name="Klaudia Csoka (2407757)" userId="2fdc4d24-a2b5-4dbf-af52-1d69c51fa879" providerId="ADAL" clId="{454932AE-2D94-40A8-A67A-51C9444C725C}" dt="2026-03-20T23:34:28.420" v="1375" actId="1076"/>
          <ac:spMkLst>
            <pc:docMk/>
            <pc:sldMk cId="3247126714" sldId="269"/>
            <ac:spMk id="2" creationId="{11FFBAE8-E1FA-0227-63F7-691C200070EA}"/>
          </ac:spMkLst>
        </pc:spChg>
        <pc:spChg chg="mod">
          <ac:chgData name="Klaudia Csoka (2407757)" userId="2fdc4d24-a2b5-4dbf-af52-1d69c51fa879" providerId="ADAL" clId="{454932AE-2D94-40A8-A67A-51C9444C725C}" dt="2026-03-20T23:34:22.215" v="1374" actId="1076"/>
          <ac:spMkLst>
            <pc:docMk/>
            <pc:sldMk cId="3247126714" sldId="269"/>
            <ac:spMk id="3" creationId="{0D67C021-AFBF-14CA-8151-E6EDAD67D044}"/>
          </ac:spMkLst>
        </pc:spChg>
        <pc:spChg chg="del mod">
          <ac:chgData name="Klaudia Csoka (2407757)" userId="2fdc4d24-a2b5-4dbf-af52-1d69c51fa879" providerId="ADAL" clId="{454932AE-2D94-40A8-A67A-51C9444C725C}" dt="2026-03-20T23:33:50.345" v="1368" actId="478"/>
          <ac:spMkLst>
            <pc:docMk/>
            <pc:sldMk cId="3247126714" sldId="269"/>
            <ac:spMk id="4" creationId="{3D65E5AE-D2BA-CDBE-2501-D054E7F22693}"/>
          </ac:spMkLst>
        </pc:spChg>
        <pc:picChg chg="mod">
          <ac:chgData name="Klaudia Csoka (2407757)" userId="2fdc4d24-a2b5-4dbf-af52-1d69c51fa879" providerId="ADAL" clId="{454932AE-2D94-40A8-A67A-51C9444C725C}" dt="2026-03-20T23:34:03.505" v="1371" actId="1076"/>
          <ac:picMkLst>
            <pc:docMk/>
            <pc:sldMk cId="3247126714" sldId="269"/>
            <ac:picMk id="5" creationId="{D10067B9-6186-A8BF-FCFC-3E62E6232740}"/>
          </ac:picMkLst>
        </pc:picChg>
        <pc:picChg chg="add mod">
          <ac:chgData name="Klaudia Csoka (2407757)" userId="2fdc4d24-a2b5-4dbf-af52-1d69c51fa879" providerId="ADAL" clId="{454932AE-2D94-40A8-A67A-51C9444C725C}" dt="2026-03-21T00:25:54.475" v="1865"/>
          <ac:picMkLst>
            <pc:docMk/>
            <pc:sldMk cId="3247126714" sldId="269"/>
            <ac:picMk id="7" creationId="{31102592-E323-240A-02B4-FD4F9D474A2B}"/>
          </ac:picMkLst>
        </pc:picChg>
      </pc:sldChg>
      <pc:sldChg chg="addSp delSp modSp mod modTransition modNotesTx">
        <pc:chgData name="Klaudia Csoka (2407757)" userId="2fdc4d24-a2b5-4dbf-af52-1d69c51fa879" providerId="ADAL" clId="{454932AE-2D94-40A8-A67A-51C9444C725C}" dt="2026-03-21T00:25:54.475" v="1865"/>
        <pc:sldMkLst>
          <pc:docMk/>
          <pc:sldMk cId="989643786" sldId="270"/>
        </pc:sldMkLst>
        <pc:spChg chg="mod">
          <ac:chgData name="Klaudia Csoka (2407757)" userId="2fdc4d24-a2b5-4dbf-af52-1d69c51fa879" providerId="ADAL" clId="{454932AE-2D94-40A8-A67A-51C9444C725C}" dt="2026-03-20T23:34:54.483" v="1387" actId="20577"/>
          <ac:spMkLst>
            <pc:docMk/>
            <pc:sldMk cId="989643786" sldId="270"/>
            <ac:spMk id="3" creationId="{3423CB69-8312-09E0-C4AD-8CC17610BA8A}"/>
          </ac:spMkLst>
        </pc:spChg>
        <pc:spChg chg="del mod">
          <ac:chgData name="Klaudia Csoka (2407757)" userId="2fdc4d24-a2b5-4dbf-af52-1d69c51fa879" providerId="ADAL" clId="{454932AE-2D94-40A8-A67A-51C9444C725C}" dt="2026-03-20T23:35:14.331" v="1390" actId="478"/>
          <ac:spMkLst>
            <pc:docMk/>
            <pc:sldMk cId="989643786" sldId="270"/>
            <ac:spMk id="4" creationId="{6D7D0D96-D0CB-FB9C-23DC-6F410DF22CE0}"/>
          </ac:spMkLst>
        </pc:spChg>
        <pc:picChg chg="mod">
          <ac:chgData name="Klaudia Csoka (2407757)" userId="2fdc4d24-a2b5-4dbf-af52-1d69c51fa879" providerId="ADAL" clId="{454932AE-2D94-40A8-A67A-51C9444C725C}" dt="2026-03-20T23:35:23.729" v="1392" actId="1076"/>
          <ac:picMkLst>
            <pc:docMk/>
            <pc:sldMk cId="989643786" sldId="270"/>
            <ac:picMk id="5" creationId="{66CE116B-2E33-D4C4-6148-9C5EFE085610}"/>
          </ac:picMkLst>
        </pc:picChg>
        <pc:picChg chg="add mod">
          <ac:chgData name="Klaudia Csoka (2407757)" userId="2fdc4d24-a2b5-4dbf-af52-1d69c51fa879" providerId="ADAL" clId="{454932AE-2D94-40A8-A67A-51C9444C725C}" dt="2026-03-21T00:25:54.475" v="1865"/>
          <ac:picMkLst>
            <pc:docMk/>
            <pc:sldMk cId="989643786" sldId="270"/>
            <ac:picMk id="7" creationId="{BD253649-47F5-60E0-C1AD-800CE2E2CD9F}"/>
          </ac:picMkLst>
        </pc:picChg>
      </pc:sldChg>
      <pc:sldChg chg="addSp delSp modSp mod modTransition modClrScheme chgLayout modNotesTx">
        <pc:chgData name="Klaudia Csoka (2407757)" userId="2fdc4d24-a2b5-4dbf-af52-1d69c51fa879" providerId="ADAL" clId="{454932AE-2D94-40A8-A67A-51C9444C725C}" dt="2026-03-21T00:25:54.475" v="1865"/>
        <pc:sldMkLst>
          <pc:docMk/>
          <pc:sldMk cId="2772143537" sldId="271"/>
        </pc:sldMkLst>
        <pc:spChg chg="mod">
          <ac:chgData name="Klaudia Csoka (2407757)" userId="2fdc4d24-a2b5-4dbf-af52-1d69c51fa879" providerId="ADAL" clId="{454932AE-2D94-40A8-A67A-51C9444C725C}" dt="2026-03-20T23:37:37.686" v="1410" actId="26606"/>
          <ac:spMkLst>
            <pc:docMk/>
            <pc:sldMk cId="2772143537" sldId="271"/>
            <ac:spMk id="2" creationId="{5E9B8CCE-A2BE-8CF0-7439-E71407E34DF7}"/>
          </ac:spMkLst>
        </pc:spChg>
        <pc:spChg chg="del mod">
          <ac:chgData name="Klaudia Csoka (2407757)" userId="2fdc4d24-a2b5-4dbf-af52-1d69c51fa879" providerId="ADAL" clId="{454932AE-2D94-40A8-A67A-51C9444C725C}" dt="2026-03-20T23:37:37.686" v="1410" actId="26606"/>
          <ac:spMkLst>
            <pc:docMk/>
            <pc:sldMk cId="2772143537" sldId="271"/>
            <ac:spMk id="3" creationId="{4CF17407-EDB9-3F34-C607-58954B153506}"/>
          </ac:spMkLst>
        </pc:spChg>
        <pc:spChg chg="del mod">
          <ac:chgData name="Klaudia Csoka (2407757)" userId="2fdc4d24-a2b5-4dbf-af52-1d69c51fa879" providerId="ADAL" clId="{454932AE-2D94-40A8-A67A-51C9444C725C}" dt="2026-03-20T23:36:12.888" v="1403" actId="478"/>
          <ac:spMkLst>
            <pc:docMk/>
            <pc:sldMk cId="2772143537" sldId="271"/>
            <ac:spMk id="4" creationId="{A26006B1-6133-69D5-6769-0F69F77EAAE1}"/>
          </ac:spMkLst>
        </pc:spChg>
        <pc:graphicFrameChg chg="add mod">
          <ac:chgData name="Klaudia Csoka (2407757)" userId="2fdc4d24-a2b5-4dbf-af52-1d69c51fa879" providerId="ADAL" clId="{454932AE-2D94-40A8-A67A-51C9444C725C}" dt="2026-03-20T23:37:37.686" v="1410" actId="26606"/>
          <ac:graphicFrameMkLst>
            <pc:docMk/>
            <pc:sldMk cId="2772143537" sldId="271"/>
            <ac:graphicFrameMk id="5" creationId="{C7DBB51E-D508-AFC3-23A6-E7E33BA4FBE6}"/>
          </ac:graphicFrameMkLst>
        </pc:graphicFrameChg>
        <pc:picChg chg="add mod">
          <ac:chgData name="Klaudia Csoka (2407757)" userId="2fdc4d24-a2b5-4dbf-af52-1d69c51fa879" providerId="ADAL" clId="{454932AE-2D94-40A8-A67A-51C9444C725C}" dt="2026-03-21T00:25:54.475" v="1865"/>
          <ac:picMkLst>
            <pc:docMk/>
            <pc:sldMk cId="2772143537" sldId="271"/>
            <ac:picMk id="7" creationId="{A4694E1C-C986-64BA-81B3-E8F364B5A692}"/>
          </ac:picMkLst>
        </pc:picChg>
      </pc:sldChg>
      <pc:sldChg chg="addSp delSp modSp mod modTransition modClrScheme chgLayout modNotesTx">
        <pc:chgData name="Klaudia Csoka (2407757)" userId="2fdc4d24-a2b5-4dbf-af52-1d69c51fa879" providerId="ADAL" clId="{454932AE-2D94-40A8-A67A-51C9444C725C}" dt="2026-03-21T00:25:54.475" v="1865"/>
        <pc:sldMkLst>
          <pc:docMk/>
          <pc:sldMk cId="1163178519" sldId="272"/>
        </pc:sldMkLst>
        <pc:spChg chg="mod">
          <ac:chgData name="Klaudia Csoka (2407757)" userId="2fdc4d24-a2b5-4dbf-af52-1d69c51fa879" providerId="ADAL" clId="{454932AE-2D94-40A8-A67A-51C9444C725C}" dt="2026-03-20T23:38:58.196" v="1422" actId="26606"/>
          <ac:spMkLst>
            <pc:docMk/>
            <pc:sldMk cId="1163178519" sldId="272"/>
            <ac:spMk id="2" creationId="{600536FE-F490-39F2-E97C-248B6F3611F6}"/>
          </ac:spMkLst>
        </pc:spChg>
        <pc:spChg chg="mod">
          <ac:chgData name="Klaudia Csoka (2407757)" userId="2fdc4d24-a2b5-4dbf-af52-1d69c51fa879" providerId="ADAL" clId="{454932AE-2D94-40A8-A67A-51C9444C725C}" dt="2026-03-20T23:38:58.196" v="1422" actId="26606"/>
          <ac:spMkLst>
            <pc:docMk/>
            <pc:sldMk cId="1163178519" sldId="272"/>
            <ac:spMk id="3" creationId="{CD693A77-7F67-3773-7EA8-02F980FFFC0D}"/>
          </ac:spMkLst>
        </pc:spChg>
        <pc:spChg chg="del mod">
          <ac:chgData name="Klaudia Csoka (2407757)" userId="2fdc4d24-a2b5-4dbf-af52-1d69c51fa879" providerId="ADAL" clId="{454932AE-2D94-40A8-A67A-51C9444C725C}" dt="2026-03-20T23:38:39.368" v="1421" actId="478"/>
          <ac:spMkLst>
            <pc:docMk/>
            <pc:sldMk cId="1163178519" sldId="272"/>
            <ac:spMk id="4" creationId="{7A554AA8-7481-9160-939E-40CC3AEB7863}"/>
          </ac:spMkLst>
        </pc:spChg>
        <pc:picChg chg="add mod">
          <ac:chgData name="Klaudia Csoka (2407757)" userId="2fdc4d24-a2b5-4dbf-af52-1d69c51fa879" providerId="ADAL" clId="{454932AE-2D94-40A8-A67A-51C9444C725C}" dt="2026-03-21T00:25:54.475" v="1865"/>
          <ac:picMkLst>
            <pc:docMk/>
            <pc:sldMk cId="1163178519" sldId="272"/>
            <ac:picMk id="6" creationId="{0A3067AD-460A-4A61-9B52-C78FD28E2A67}"/>
          </ac:picMkLst>
        </pc:picChg>
      </pc:sldChg>
      <pc:sldChg chg="addSp delSp modSp mod modTransition modClrScheme chgLayout modNotesTx">
        <pc:chgData name="Klaudia Csoka (2407757)" userId="2fdc4d24-a2b5-4dbf-af52-1d69c51fa879" providerId="ADAL" clId="{454932AE-2D94-40A8-A67A-51C9444C725C}" dt="2026-03-21T00:25:54.475" v="1865"/>
        <pc:sldMkLst>
          <pc:docMk/>
          <pc:sldMk cId="1450222478" sldId="273"/>
        </pc:sldMkLst>
        <pc:spChg chg="mod">
          <ac:chgData name="Klaudia Csoka (2407757)" userId="2fdc4d24-a2b5-4dbf-af52-1d69c51fa879" providerId="ADAL" clId="{454932AE-2D94-40A8-A67A-51C9444C725C}" dt="2026-03-20T23:40:03.803" v="1433" actId="26606"/>
          <ac:spMkLst>
            <pc:docMk/>
            <pc:sldMk cId="1450222478" sldId="273"/>
            <ac:spMk id="2" creationId="{3FD2B84E-785F-42AB-3ABE-9D5CA8C961B8}"/>
          </ac:spMkLst>
        </pc:spChg>
        <pc:spChg chg="mod">
          <ac:chgData name="Klaudia Csoka (2407757)" userId="2fdc4d24-a2b5-4dbf-af52-1d69c51fa879" providerId="ADAL" clId="{454932AE-2D94-40A8-A67A-51C9444C725C}" dt="2026-03-20T23:40:21.543" v="1434" actId="255"/>
          <ac:spMkLst>
            <pc:docMk/>
            <pc:sldMk cId="1450222478" sldId="273"/>
            <ac:spMk id="3" creationId="{14BBEAD5-89AA-B389-71C5-B59FA2764005}"/>
          </ac:spMkLst>
        </pc:spChg>
        <pc:spChg chg="del mod">
          <ac:chgData name="Klaudia Csoka (2407757)" userId="2fdc4d24-a2b5-4dbf-af52-1d69c51fa879" providerId="ADAL" clId="{454932AE-2D94-40A8-A67A-51C9444C725C}" dt="2026-03-20T23:39:44.996" v="1432" actId="478"/>
          <ac:spMkLst>
            <pc:docMk/>
            <pc:sldMk cId="1450222478" sldId="273"/>
            <ac:spMk id="4" creationId="{926E7111-0150-2C44-BF0D-776BBA2E4397}"/>
          </ac:spMkLst>
        </pc:spChg>
        <pc:picChg chg="mod">
          <ac:chgData name="Klaudia Csoka (2407757)" userId="2fdc4d24-a2b5-4dbf-af52-1d69c51fa879" providerId="ADAL" clId="{454932AE-2D94-40A8-A67A-51C9444C725C}" dt="2026-03-20T23:40:03.803" v="1433" actId="26606"/>
          <ac:picMkLst>
            <pc:docMk/>
            <pc:sldMk cId="1450222478" sldId="273"/>
            <ac:picMk id="5" creationId="{901D772E-3EB0-7D44-BF16-863CEDA0D6F7}"/>
          </ac:picMkLst>
        </pc:picChg>
        <pc:picChg chg="add mod">
          <ac:chgData name="Klaudia Csoka (2407757)" userId="2fdc4d24-a2b5-4dbf-af52-1d69c51fa879" providerId="ADAL" clId="{454932AE-2D94-40A8-A67A-51C9444C725C}" dt="2026-03-21T00:25:54.475" v="1865"/>
          <ac:picMkLst>
            <pc:docMk/>
            <pc:sldMk cId="1450222478" sldId="273"/>
            <ac:picMk id="7" creationId="{CE56F384-3ECD-2ED0-9D25-C455B6C7EEFB}"/>
          </ac:picMkLst>
        </pc:picChg>
      </pc:sldChg>
      <pc:sldChg chg="addSp delSp modSp mod modTransition modClrScheme chgLayout modNotesTx">
        <pc:chgData name="Klaudia Csoka (2407757)" userId="2fdc4d24-a2b5-4dbf-af52-1d69c51fa879" providerId="ADAL" clId="{454932AE-2D94-40A8-A67A-51C9444C725C}" dt="2026-03-21T00:25:54.475" v="1865"/>
        <pc:sldMkLst>
          <pc:docMk/>
          <pc:sldMk cId="3111382188" sldId="274"/>
        </pc:sldMkLst>
        <pc:spChg chg="mod">
          <ac:chgData name="Klaudia Csoka (2407757)" userId="2fdc4d24-a2b5-4dbf-af52-1d69c51fa879" providerId="ADAL" clId="{454932AE-2D94-40A8-A67A-51C9444C725C}" dt="2026-03-20T23:40:56.885" v="1438" actId="26606"/>
          <ac:spMkLst>
            <pc:docMk/>
            <pc:sldMk cId="3111382188" sldId="274"/>
            <ac:spMk id="2" creationId="{95CE4A25-6C9A-05F6-3F00-0D1D473F581D}"/>
          </ac:spMkLst>
        </pc:spChg>
        <pc:spChg chg="mod ord">
          <ac:chgData name="Klaudia Csoka (2407757)" userId="2fdc4d24-a2b5-4dbf-af52-1d69c51fa879" providerId="ADAL" clId="{454932AE-2D94-40A8-A67A-51C9444C725C}" dt="2026-03-20T23:41:46.232" v="1443" actId="12"/>
          <ac:spMkLst>
            <pc:docMk/>
            <pc:sldMk cId="3111382188" sldId="274"/>
            <ac:spMk id="3" creationId="{3458F055-8EA1-3832-D203-239CEEF27459}"/>
          </ac:spMkLst>
        </pc:spChg>
        <pc:spChg chg="del">
          <ac:chgData name="Klaudia Csoka (2407757)" userId="2fdc4d24-a2b5-4dbf-af52-1d69c51fa879" providerId="ADAL" clId="{454932AE-2D94-40A8-A67A-51C9444C725C}" dt="2026-03-20T23:40:48.153" v="1436" actId="478"/>
          <ac:spMkLst>
            <pc:docMk/>
            <pc:sldMk cId="3111382188" sldId="274"/>
            <ac:spMk id="4" creationId="{2D759166-9B18-A0AE-8B4A-FF802D9228FE}"/>
          </ac:spMkLst>
        </pc:spChg>
        <pc:picChg chg="mod">
          <ac:chgData name="Klaudia Csoka (2407757)" userId="2fdc4d24-a2b5-4dbf-af52-1d69c51fa879" providerId="ADAL" clId="{454932AE-2D94-40A8-A67A-51C9444C725C}" dt="2026-03-20T23:41:08.434" v="1439" actId="27614"/>
          <ac:picMkLst>
            <pc:docMk/>
            <pc:sldMk cId="3111382188" sldId="274"/>
            <ac:picMk id="5" creationId="{BB357A71-29EE-F2D9-DA91-7CD21C98E5B1}"/>
          </ac:picMkLst>
        </pc:picChg>
        <pc:picChg chg="add mod">
          <ac:chgData name="Klaudia Csoka (2407757)" userId="2fdc4d24-a2b5-4dbf-af52-1d69c51fa879" providerId="ADAL" clId="{454932AE-2D94-40A8-A67A-51C9444C725C}" dt="2026-03-21T00:25:54.475" v="1865"/>
          <ac:picMkLst>
            <pc:docMk/>
            <pc:sldMk cId="3111382188" sldId="274"/>
            <ac:picMk id="7" creationId="{5D5922F9-6EC6-2C63-1FFC-835E190A4789}"/>
          </ac:picMkLst>
        </pc:picChg>
      </pc:sldChg>
      <pc:sldChg chg="addSp modSp mod modTransition">
        <pc:chgData name="Klaudia Csoka (2407757)" userId="2fdc4d24-a2b5-4dbf-af52-1d69c51fa879" providerId="ADAL" clId="{454932AE-2D94-40A8-A67A-51C9444C725C}" dt="2026-03-21T00:25:54.475" v="1865"/>
        <pc:sldMkLst>
          <pc:docMk/>
          <pc:sldMk cId="3350268589" sldId="275"/>
        </pc:sldMkLst>
        <pc:spChg chg="mod">
          <ac:chgData name="Klaudia Csoka (2407757)" userId="2fdc4d24-a2b5-4dbf-af52-1d69c51fa879" providerId="ADAL" clId="{454932AE-2D94-40A8-A67A-51C9444C725C}" dt="2026-03-20T23:42:23.319" v="1445" actId="1076"/>
          <ac:spMkLst>
            <pc:docMk/>
            <pc:sldMk cId="3350268589" sldId="275"/>
            <ac:spMk id="2" creationId="{1A589C51-3D46-2E07-AA87-37F3803E17E6}"/>
          </ac:spMkLst>
        </pc:spChg>
        <pc:spChg chg="mod">
          <ac:chgData name="Klaudia Csoka (2407757)" userId="2fdc4d24-a2b5-4dbf-af52-1d69c51fa879" providerId="ADAL" clId="{454932AE-2D94-40A8-A67A-51C9444C725C}" dt="2026-03-20T23:42:27.446" v="1446" actId="1076"/>
          <ac:spMkLst>
            <pc:docMk/>
            <pc:sldMk cId="3350268589" sldId="275"/>
            <ac:spMk id="3" creationId="{759997DB-FF28-877C-3058-6389306CE840}"/>
          </ac:spMkLst>
        </pc:spChg>
        <pc:spChg chg="mod">
          <ac:chgData name="Klaudia Csoka (2407757)" userId="2fdc4d24-a2b5-4dbf-af52-1d69c51fa879" providerId="ADAL" clId="{454932AE-2D94-40A8-A67A-51C9444C725C}" dt="2026-03-20T23:42:39.565" v="1448" actId="1076"/>
          <ac:spMkLst>
            <pc:docMk/>
            <pc:sldMk cId="3350268589" sldId="275"/>
            <ac:spMk id="4" creationId="{81B094C8-57D9-1100-654B-7CEF0B2B41DD}"/>
          </ac:spMkLst>
        </pc:spChg>
        <pc:picChg chg="mod">
          <ac:chgData name="Klaudia Csoka (2407757)" userId="2fdc4d24-a2b5-4dbf-af52-1d69c51fa879" providerId="ADAL" clId="{454932AE-2D94-40A8-A67A-51C9444C725C}" dt="2026-03-20T23:42:46.181" v="1449" actId="14100"/>
          <ac:picMkLst>
            <pc:docMk/>
            <pc:sldMk cId="3350268589" sldId="275"/>
            <ac:picMk id="5" creationId="{B8811E15-BBA8-E2FE-A341-222131A96073}"/>
          </ac:picMkLst>
        </pc:picChg>
        <pc:picChg chg="add mod">
          <ac:chgData name="Klaudia Csoka (2407757)" userId="2fdc4d24-a2b5-4dbf-af52-1d69c51fa879" providerId="ADAL" clId="{454932AE-2D94-40A8-A67A-51C9444C725C}" dt="2026-03-21T00:25:54.475" v="1865"/>
          <ac:picMkLst>
            <pc:docMk/>
            <pc:sldMk cId="3350268589" sldId="275"/>
            <ac:picMk id="7" creationId="{1F147F28-B48F-279A-B610-4E7D9DFD2E75}"/>
          </ac:picMkLst>
        </pc:picChg>
      </pc:sldChg>
      <pc:sldChg chg="addSp modSp modTransition">
        <pc:chgData name="Klaudia Csoka (2407757)" userId="2fdc4d24-a2b5-4dbf-af52-1d69c51fa879" providerId="ADAL" clId="{454932AE-2D94-40A8-A67A-51C9444C725C}" dt="2026-03-21T00:25:54.475" v="1865"/>
        <pc:sldMkLst>
          <pc:docMk/>
          <pc:sldMk cId="1263291702" sldId="276"/>
        </pc:sldMkLst>
        <pc:picChg chg="add mod">
          <ac:chgData name="Klaudia Csoka (2407757)" userId="2fdc4d24-a2b5-4dbf-af52-1d69c51fa879" providerId="ADAL" clId="{454932AE-2D94-40A8-A67A-51C9444C725C}" dt="2026-03-21T00:25:54.475" v="1865"/>
          <ac:picMkLst>
            <pc:docMk/>
            <pc:sldMk cId="1263291702" sldId="276"/>
            <ac:picMk id="5" creationId="{A4C72F9A-8FC6-3345-6EF9-08902BB49C4D}"/>
          </ac:picMkLst>
        </pc:picChg>
      </pc:sldChg>
      <pc:sldChg chg="addSp delSp modSp add mod modTransition delAnim modAnim modNotesTx">
        <pc:chgData name="Klaudia Csoka (2407757)" userId="2fdc4d24-a2b5-4dbf-af52-1d69c51fa879" providerId="ADAL" clId="{454932AE-2D94-40A8-A67A-51C9444C725C}" dt="2026-03-21T00:25:54.475" v="1865"/>
        <pc:sldMkLst>
          <pc:docMk/>
          <pc:sldMk cId="2637364942" sldId="277"/>
        </pc:sldMkLst>
        <pc:spChg chg="mod">
          <ac:chgData name="Klaudia Csoka (2407757)" userId="2fdc4d24-a2b5-4dbf-af52-1d69c51fa879" providerId="ADAL" clId="{454932AE-2D94-40A8-A67A-51C9444C725C}" dt="2026-03-20T23:19:48.625" v="1029"/>
          <ac:spMkLst>
            <pc:docMk/>
            <pc:sldMk cId="2637364942" sldId="277"/>
            <ac:spMk id="2" creationId="{74B6B247-45A0-5120-5A4A-F818DDD00E60}"/>
          </ac:spMkLst>
        </pc:spChg>
        <pc:spChg chg="mod">
          <ac:chgData name="Klaudia Csoka (2407757)" userId="2fdc4d24-a2b5-4dbf-af52-1d69c51fa879" providerId="ADAL" clId="{454932AE-2D94-40A8-A67A-51C9444C725C}" dt="2026-03-20T23:20:13.692" v="1041" actId="5793"/>
          <ac:spMkLst>
            <pc:docMk/>
            <pc:sldMk cId="2637364942" sldId="277"/>
            <ac:spMk id="3" creationId="{89F349FD-3DB2-30B6-DC09-BE01C9D48EE4}"/>
          </ac:spMkLst>
        </pc:spChg>
        <pc:picChg chg="add del mod">
          <ac:chgData name="Klaudia Csoka (2407757)" userId="2fdc4d24-a2b5-4dbf-af52-1d69c51fa879" providerId="ADAL" clId="{454932AE-2D94-40A8-A67A-51C9444C725C}" dt="2026-03-21T00:10:16.887" v="1851" actId="478"/>
          <ac:picMkLst>
            <pc:docMk/>
            <pc:sldMk cId="2637364942" sldId="277"/>
            <ac:picMk id="7" creationId="{9CA66920-0123-A3EE-ACE0-BA54405CA6C0}"/>
          </ac:picMkLst>
        </pc:picChg>
        <pc:picChg chg="add del mod">
          <ac:chgData name="Klaudia Csoka (2407757)" userId="2fdc4d24-a2b5-4dbf-af52-1d69c51fa879" providerId="ADAL" clId="{454932AE-2D94-40A8-A67A-51C9444C725C}" dt="2026-03-21T00:11:37.447" v="1854"/>
          <ac:picMkLst>
            <pc:docMk/>
            <pc:sldMk cId="2637364942" sldId="277"/>
            <ac:picMk id="9" creationId="{67AEF98F-E109-7BEE-4E28-3B89BD694069}"/>
          </ac:picMkLst>
        </pc:picChg>
        <pc:picChg chg="add del mod">
          <ac:chgData name="Klaudia Csoka (2407757)" userId="2fdc4d24-a2b5-4dbf-af52-1d69c51fa879" providerId="ADAL" clId="{454932AE-2D94-40A8-A67A-51C9444C725C}" dt="2026-03-21T00:12:12.278" v="1861"/>
          <ac:picMkLst>
            <pc:docMk/>
            <pc:sldMk cId="2637364942" sldId="277"/>
            <ac:picMk id="10" creationId="{8C404AC4-C13E-74E7-077A-5013E3B66B48}"/>
          </ac:picMkLst>
        </pc:picChg>
        <pc:picChg chg="add del mod ord">
          <ac:chgData name="Klaudia Csoka (2407757)" userId="2fdc4d24-a2b5-4dbf-af52-1d69c51fa879" providerId="ADAL" clId="{454932AE-2D94-40A8-A67A-51C9444C725C}" dt="2026-03-21T00:25:54.475" v="1865"/>
          <ac:picMkLst>
            <pc:docMk/>
            <pc:sldMk cId="2637364942" sldId="277"/>
            <ac:picMk id="11" creationId="{41C74CED-8220-7D24-A099-4B736394392A}"/>
          </ac:picMkLst>
        </pc:picChg>
        <pc:picChg chg="add mod">
          <ac:chgData name="Klaudia Csoka (2407757)" userId="2fdc4d24-a2b5-4dbf-af52-1d69c51fa879" providerId="ADAL" clId="{454932AE-2D94-40A8-A67A-51C9444C725C}" dt="2026-03-21T00:25:54.475" v="1865"/>
          <ac:picMkLst>
            <pc:docMk/>
            <pc:sldMk cId="2637364942" sldId="277"/>
            <ac:picMk id="12" creationId="{A47C8754-AB2F-DC04-2690-D0082F4176D3}"/>
          </ac:picMkLst>
        </pc:picChg>
      </pc:sldChg>
      <pc:sldChg chg="addSp modSp add mod modTransition modNotesTx">
        <pc:chgData name="Klaudia Csoka (2407757)" userId="2fdc4d24-a2b5-4dbf-af52-1d69c51fa879" providerId="ADAL" clId="{454932AE-2D94-40A8-A67A-51C9444C725C}" dt="2026-03-21T00:25:54.475" v="1865"/>
        <pc:sldMkLst>
          <pc:docMk/>
          <pc:sldMk cId="3079369210" sldId="278"/>
        </pc:sldMkLst>
        <pc:spChg chg="mod">
          <ac:chgData name="Klaudia Csoka (2407757)" userId="2fdc4d24-a2b5-4dbf-af52-1d69c51fa879" providerId="ADAL" clId="{454932AE-2D94-40A8-A67A-51C9444C725C}" dt="2026-03-20T23:22:27.019" v="1072"/>
          <ac:spMkLst>
            <pc:docMk/>
            <pc:sldMk cId="3079369210" sldId="278"/>
            <ac:spMk id="2" creationId="{D038F6BF-0A17-55C9-F8BF-F8612164B8B2}"/>
          </ac:spMkLst>
        </pc:spChg>
        <pc:spChg chg="mod">
          <ac:chgData name="Klaudia Csoka (2407757)" userId="2fdc4d24-a2b5-4dbf-af52-1d69c51fa879" providerId="ADAL" clId="{454932AE-2D94-40A8-A67A-51C9444C725C}" dt="2026-03-20T23:23:07.919" v="1073"/>
          <ac:spMkLst>
            <pc:docMk/>
            <pc:sldMk cId="3079369210" sldId="278"/>
            <ac:spMk id="3" creationId="{207F8846-51A8-9BD0-5AB5-F91403344D1C}"/>
          </ac:spMkLst>
        </pc:spChg>
        <pc:picChg chg="add mod">
          <ac:chgData name="Klaudia Csoka (2407757)" userId="2fdc4d24-a2b5-4dbf-af52-1d69c51fa879" providerId="ADAL" clId="{454932AE-2D94-40A8-A67A-51C9444C725C}" dt="2026-03-21T00:25:54.475" v="1865"/>
          <ac:picMkLst>
            <pc:docMk/>
            <pc:sldMk cId="3079369210" sldId="278"/>
            <ac:picMk id="10" creationId="{81F2289A-0FCA-D0B2-3DA6-2F9E76AC4D02}"/>
          </ac:picMkLst>
        </pc:picChg>
      </pc:sldChg>
      <pc:sldChg chg="addSp modSp add mod modTransition modNotesTx">
        <pc:chgData name="Klaudia Csoka (2407757)" userId="2fdc4d24-a2b5-4dbf-af52-1d69c51fa879" providerId="ADAL" clId="{454932AE-2D94-40A8-A67A-51C9444C725C}" dt="2026-03-21T00:25:54.475" v="1865"/>
        <pc:sldMkLst>
          <pc:docMk/>
          <pc:sldMk cId="1921660290" sldId="279"/>
        </pc:sldMkLst>
        <pc:spChg chg="mod">
          <ac:chgData name="Klaudia Csoka (2407757)" userId="2fdc4d24-a2b5-4dbf-af52-1d69c51fa879" providerId="ADAL" clId="{454932AE-2D94-40A8-A67A-51C9444C725C}" dt="2026-03-20T23:28:47.319" v="1345" actId="1038"/>
          <ac:spMkLst>
            <pc:docMk/>
            <pc:sldMk cId="1921660290" sldId="279"/>
            <ac:spMk id="2" creationId="{A8104262-8473-6E26-104E-79F3E89C96EA}"/>
          </ac:spMkLst>
        </pc:spChg>
        <pc:spChg chg="mod">
          <ac:chgData name="Klaudia Csoka (2407757)" userId="2fdc4d24-a2b5-4dbf-af52-1d69c51fa879" providerId="ADAL" clId="{454932AE-2D94-40A8-A67A-51C9444C725C}" dt="2026-03-20T23:28:47.319" v="1345" actId="1038"/>
          <ac:spMkLst>
            <pc:docMk/>
            <pc:sldMk cId="1921660290" sldId="279"/>
            <ac:spMk id="3" creationId="{6F03A7F8-2E77-50DE-2AA5-B3874D44E02B}"/>
          </ac:spMkLst>
        </pc:spChg>
        <pc:picChg chg="add mod">
          <ac:chgData name="Klaudia Csoka (2407757)" userId="2fdc4d24-a2b5-4dbf-af52-1d69c51fa879" providerId="ADAL" clId="{454932AE-2D94-40A8-A67A-51C9444C725C}" dt="2026-03-20T23:28:57.468" v="1346" actId="14100"/>
          <ac:picMkLst>
            <pc:docMk/>
            <pc:sldMk cId="1921660290" sldId="279"/>
            <ac:picMk id="4" creationId="{B260FA7A-8DCD-847A-4B8D-E108EDB06C7F}"/>
          </ac:picMkLst>
        </pc:picChg>
        <pc:picChg chg="add mod">
          <ac:chgData name="Klaudia Csoka (2407757)" userId="2fdc4d24-a2b5-4dbf-af52-1d69c51fa879" providerId="ADAL" clId="{454932AE-2D94-40A8-A67A-51C9444C725C}" dt="2026-03-20T23:29:11.855" v="1349" actId="14100"/>
          <ac:picMkLst>
            <pc:docMk/>
            <pc:sldMk cId="1921660290" sldId="279"/>
            <ac:picMk id="5" creationId="{72C31A95-59DF-B576-0916-97840BEF0952}"/>
          </ac:picMkLst>
        </pc:picChg>
        <pc:picChg chg="add mod">
          <ac:chgData name="Klaudia Csoka (2407757)" userId="2fdc4d24-a2b5-4dbf-af52-1d69c51fa879" providerId="ADAL" clId="{454932AE-2D94-40A8-A67A-51C9444C725C}" dt="2026-03-21T00:25:54.475" v="1865"/>
          <ac:picMkLst>
            <pc:docMk/>
            <pc:sldMk cId="1921660290" sldId="279"/>
            <ac:picMk id="9" creationId="{EC12A503-D149-CF53-B88F-A2813C71119C}"/>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A99600-5DFF-486D-BDD3-04B62BD209E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B510703-3076-44E5-8195-DCB826638918}">
      <dgm:prSet/>
      <dgm:spPr/>
      <dgm:t>
        <a:bodyPr/>
        <a:lstStyle/>
        <a:p>
          <a:r>
            <a:rPr lang="en-GB"/>
            <a:t>Emotional impact </a:t>
          </a:r>
          <a:endParaRPr lang="en-US"/>
        </a:p>
      </dgm:t>
    </dgm:pt>
    <dgm:pt modelId="{648E8158-1072-4504-A320-8E23997D2E75}" type="parTrans" cxnId="{F72624F0-E8F9-4BAD-8F32-B5101B392EF9}">
      <dgm:prSet/>
      <dgm:spPr/>
      <dgm:t>
        <a:bodyPr/>
        <a:lstStyle/>
        <a:p>
          <a:endParaRPr lang="en-US"/>
        </a:p>
      </dgm:t>
    </dgm:pt>
    <dgm:pt modelId="{0E19320B-BD9F-4925-B764-EB0D3AE1C0A1}" type="sibTrans" cxnId="{F72624F0-E8F9-4BAD-8F32-B5101B392EF9}">
      <dgm:prSet/>
      <dgm:spPr/>
      <dgm:t>
        <a:bodyPr/>
        <a:lstStyle/>
        <a:p>
          <a:endParaRPr lang="en-US"/>
        </a:p>
      </dgm:t>
    </dgm:pt>
    <dgm:pt modelId="{33C9CE2D-50E7-4572-AE24-57E89930A803}">
      <dgm:prSet/>
      <dgm:spPr/>
      <dgm:t>
        <a:bodyPr/>
        <a:lstStyle/>
        <a:p>
          <a:r>
            <a:rPr lang="en-GB"/>
            <a:t>Stress management </a:t>
          </a:r>
          <a:endParaRPr lang="en-US"/>
        </a:p>
      </dgm:t>
    </dgm:pt>
    <dgm:pt modelId="{3B4AD7C8-2748-4B2B-8564-FF0881990E2F}" type="parTrans" cxnId="{4FDD5AC6-CA93-45CA-A56A-6BEB57CC01AD}">
      <dgm:prSet/>
      <dgm:spPr/>
      <dgm:t>
        <a:bodyPr/>
        <a:lstStyle/>
        <a:p>
          <a:endParaRPr lang="en-US"/>
        </a:p>
      </dgm:t>
    </dgm:pt>
    <dgm:pt modelId="{93C0B73F-9C96-4FBE-8226-BABA5A3A5ECD}" type="sibTrans" cxnId="{4FDD5AC6-CA93-45CA-A56A-6BEB57CC01AD}">
      <dgm:prSet/>
      <dgm:spPr/>
      <dgm:t>
        <a:bodyPr/>
        <a:lstStyle/>
        <a:p>
          <a:endParaRPr lang="en-US"/>
        </a:p>
      </dgm:t>
    </dgm:pt>
    <dgm:pt modelId="{CA3A204A-43F7-476C-9DF6-9355FDC074A0}">
      <dgm:prSet/>
      <dgm:spPr/>
      <dgm:t>
        <a:bodyPr/>
        <a:lstStyle/>
        <a:p>
          <a:r>
            <a:rPr lang="en-GB"/>
            <a:t>Support groups</a:t>
          </a:r>
          <a:endParaRPr lang="en-US"/>
        </a:p>
      </dgm:t>
    </dgm:pt>
    <dgm:pt modelId="{CED28B84-DEA5-4669-9A78-92E7F708AB9B}" type="parTrans" cxnId="{E77093EE-9CDE-42E0-B132-17960508835D}">
      <dgm:prSet/>
      <dgm:spPr/>
      <dgm:t>
        <a:bodyPr/>
        <a:lstStyle/>
        <a:p>
          <a:endParaRPr lang="en-US"/>
        </a:p>
      </dgm:t>
    </dgm:pt>
    <dgm:pt modelId="{79A312FB-21D2-4037-8532-E07E4EAE31C2}" type="sibTrans" cxnId="{E77093EE-9CDE-42E0-B132-17960508835D}">
      <dgm:prSet/>
      <dgm:spPr/>
      <dgm:t>
        <a:bodyPr/>
        <a:lstStyle/>
        <a:p>
          <a:endParaRPr lang="en-US"/>
        </a:p>
      </dgm:t>
    </dgm:pt>
    <dgm:pt modelId="{B15B8F2D-DD4F-4B4D-991C-17E0EF8B1374}">
      <dgm:prSet/>
      <dgm:spPr/>
      <dgm:t>
        <a:bodyPr/>
        <a:lstStyle/>
        <a:p>
          <a:r>
            <a:rPr lang="en-GB" b="1"/>
            <a:t>(Diabetes UK, 2024).</a:t>
          </a:r>
          <a:endParaRPr lang="en-US"/>
        </a:p>
      </dgm:t>
    </dgm:pt>
    <dgm:pt modelId="{936B5DC6-A5E0-4E84-9519-81E9DDABBD31}" type="parTrans" cxnId="{CC690493-6D9E-4E0F-A579-ACDD21D6A607}">
      <dgm:prSet/>
      <dgm:spPr/>
      <dgm:t>
        <a:bodyPr/>
        <a:lstStyle/>
        <a:p>
          <a:endParaRPr lang="en-US"/>
        </a:p>
      </dgm:t>
    </dgm:pt>
    <dgm:pt modelId="{5BC5A225-B1E2-4164-886D-13D6F950E935}" type="sibTrans" cxnId="{CC690493-6D9E-4E0F-A579-ACDD21D6A607}">
      <dgm:prSet/>
      <dgm:spPr/>
      <dgm:t>
        <a:bodyPr/>
        <a:lstStyle/>
        <a:p>
          <a:endParaRPr lang="en-US"/>
        </a:p>
      </dgm:t>
    </dgm:pt>
    <dgm:pt modelId="{758035F2-4F05-490D-BB42-E92289D6427D}" type="pres">
      <dgm:prSet presAssocID="{D4A99600-5DFF-486D-BDD3-04B62BD209ED}" presName="root" presStyleCnt="0">
        <dgm:presLayoutVars>
          <dgm:dir/>
          <dgm:resizeHandles val="exact"/>
        </dgm:presLayoutVars>
      </dgm:prSet>
      <dgm:spPr/>
    </dgm:pt>
    <dgm:pt modelId="{A73728FD-B682-48DC-AC4C-4AED8DC99E60}" type="pres">
      <dgm:prSet presAssocID="{1B510703-3076-44E5-8195-DCB826638918}" presName="compNode" presStyleCnt="0"/>
      <dgm:spPr/>
    </dgm:pt>
    <dgm:pt modelId="{72D72865-3B42-4D01-81A7-ACEF2F8339BB}" type="pres">
      <dgm:prSet presAssocID="{1B510703-3076-44E5-8195-DCB826638918}" presName="bgRect" presStyleLbl="bgShp" presStyleIdx="0" presStyleCnt="4"/>
      <dgm:spPr/>
    </dgm:pt>
    <dgm:pt modelId="{F0040F19-C83B-4D55-88DB-38421E73A00B}" type="pres">
      <dgm:prSet presAssocID="{1B510703-3076-44E5-8195-DCB82663891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53C64450-FCA6-48FB-9D94-9C69C6FD38CF}" type="pres">
      <dgm:prSet presAssocID="{1B510703-3076-44E5-8195-DCB826638918}" presName="spaceRect" presStyleCnt="0"/>
      <dgm:spPr/>
    </dgm:pt>
    <dgm:pt modelId="{6D76C316-2410-49EA-8A07-0E659179199C}" type="pres">
      <dgm:prSet presAssocID="{1B510703-3076-44E5-8195-DCB826638918}" presName="parTx" presStyleLbl="revTx" presStyleIdx="0" presStyleCnt="4">
        <dgm:presLayoutVars>
          <dgm:chMax val="0"/>
          <dgm:chPref val="0"/>
        </dgm:presLayoutVars>
      </dgm:prSet>
      <dgm:spPr/>
    </dgm:pt>
    <dgm:pt modelId="{8120AB80-167D-4B99-B476-17332206C976}" type="pres">
      <dgm:prSet presAssocID="{0E19320B-BD9F-4925-B764-EB0D3AE1C0A1}" presName="sibTrans" presStyleCnt="0"/>
      <dgm:spPr/>
    </dgm:pt>
    <dgm:pt modelId="{902A511D-CE74-4564-B560-BD399F2321D5}" type="pres">
      <dgm:prSet presAssocID="{33C9CE2D-50E7-4572-AE24-57E89930A803}" presName="compNode" presStyleCnt="0"/>
      <dgm:spPr/>
    </dgm:pt>
    <dgm:pt modelId="{2398FBF4-040F-4AA8-B493-4D7CBF3C4BA0}" type="pres">
      <dgm:prSet presAssocID="{33C9CE2D-50E7-4572-AE24-57E89930A803}" presName="bgRect" presStyleLbl="bgShp" presStyleIdx="1" presStyleCnt="4"/>
      <dgm:spPr/>
    </dgm:pt>
    <dgm:pt modelId="{02AB0C08-17D9-47E0-8FFA-FF36DD7E54ED}" type="pres">
      <dgm:prSet presAssocID="{33C9CE2D-50E7-4572-AE24-57E89930A80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D618E23B-67B2-43BF-A76F-D221B4B11CE1}" type="pres">
      <dgm:prSet presAssocID="{33C9CE2D-50E7-4572-AE24-57E89930A803}" presName="spaceRect" presStyleCnt="0"/>
      <dgm:spPr/>
    </dgm:pt>
    <dgm:pt modelId="{904B138D-40FF-41F9-B06B-4FEC7A0E3578}" type="pres">
      <dgm:prSet presAssocID="{33C9CE2D-50E7-4572-AE24-57E89930A803}" presName="parTx" presStyleLbl="revTx" presStyleIdx="1" presStyleCnt="4">
        <dgm:presLayoutVars>
          <dgm:chMax val="0"/>
          <dgm:chPref val="0"/>
        </dgm:presLayoutVars>
      </dgm:prSet>
      <dgm:spPr/>
    </dgm:pt>
    <dgm:pt modelId="{425D4A4C-3962-44A0-8A11-248A40A26AF5}" type="pres">
      <dgm:prSet presAssocID="{93C0B73F-9C96-4FBE-8226-BABA5A3A5ECD}" presName="sibTrans" presStyleCnt="0"/>
      <dgm:spPr/>
    </dgm:pt>
    <dgm:pt modelId="{E1F6F3EF-AB8B-43AD-AC40-0D7597A716D1}" type="pres">
      <dgm:prSet presAssocID="{CA3A204A-43F7-476C-9DF6-9355FDC074A0}" presName="compNode" presStyleCnt="0"/>
      <dgm:spPr/>
    </dgm:pt>
    <dgm:pt modelId="{EA32D9D6-539D-4717-B862-529E58F5994A}" type="pres">
      <dgm:prSet presAssocID="{CA3A204A-43F7-476C-9DF6-9355FDC074A0}" presName="bgRect" presStyleLbl="bgShp" presStyleIdx="2" presStyleCnt="4"/>
      <dgm:spPr/>
    </dgm:pt>
    <dgm:pt modelId="{7CE8A5CB-A207-49DE-9805-4621A4171194}" type="pres">
      <dgm:prSet presAssocID="{CA3A204A-43F7-476C-9DF6-9355FDC074A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724C3AF7-2022-44B3-8357-8CFA63A47D78}" type="pres">
      <dgm:prSet presAssocID="{CA3A204A-43F7-476C-9DF6-9355FDC074A0}" presName="spaceRect" presStyleCnt="0"/>
      <dgm:spPr/>
    </dgm:pt>
    <dgm:pt modelId="{4FC9E58B-758E-441B-B8C1-0189EEDDB55C}" type="pres">
      <dgm:prSet presAssocID="{CA3A204A-43F7-476C-9DF6-9355FDC074A0}" presName="parTx" presStyleLbl="revTx" presStyleIdx="2" presStyleCnt="4">
        <dgm:presLayoutVars>
          <dgm:chMax val="0"/>
          <dgm:chPref val="0"/>
        </dgm:presLayoutVars>
      </dgm:prSet>
      <dgm:spPr/>
    </dgm:pt>
    <dgm:pt modelId="{03E356C9-A874-4272-B562-487A7BEC2708}" type="pres">
      <dgm:prSet presAssocID="{79A312FB-21D2-4037-8532-E07E4EAE31C2}" presName="sibTrans" presStyleCnt="0"/>
      <dgm:spPr/>
    </dgm:pt>
    <dgm:pt modelId="{EA485CF8-4CC6-48B0-874B-387344455268}" type="pres">
      <dgm:prSet presAssocID="{B15B8F2D-DD4F-4B4D-991C-17E0EF8B1374}" presName="compNode" presStyleCnt="0"/>
      <dgm:spPr/>
    </dgm:pt>
    <dgm:pt modelId="{DC070D88-CD21-470E-96BD-8524073015AF}" type="pres">
      <dgm:prSet presAssocID="{B15B8F2D-DD4F-4B4D-991C-17E0EF8B1374}" presName="bgRect" presStyleLbl="bgShp" presStyleIdx="3" presStyleCnt="4"/>
      <dgm:spPr/>
    </dgm:pt>
    <dgm:pt modelId="{8CC69DAA-15AD-47A7-AD7F-DCC860028EA7}" type="pres">
      <dgm:prSet presAssocID="{B15B8F2D-DD4F-4B4D-991C-17E0EF8B137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eedle"/>
        </a:ext>
      </dgm:extLst>
    </dgm:pt>
    <dgm:pt modelId="{12041234-906D-49FB-BA19-4882558650D1}" type="pres">
      <dgm:prSet presAssocID="{B15B8F2D-DD4F-4B4D-991C-17E0EF8B1374}" presName="spaceRect" presStyleCnt="0"/>
      <dgm:spPr/>
    </dgm:pt>
    <dgm:pt modelId="{7346E12F-7BE2-4C01-97FB-EC4A89966976}" type="pres">
      <dgm:prSet presAssocID="{B15B8F2D-DD4F-4B4D-991C-17E0EF8B1374}" presName="parTx" presStyleLbl="revTx" presStyleIdx="3" presStyleCnt="4">
        <dgm:presLayoutVars>
          <dgm:chMax val="0"/>
          <dgm:chPref val="0"/>
        </dgm:presLayoutVars>
      </dgm:prSet>
      <dgm:spPr/>
    </dgm:pt>
  </dgm:ptLst>
  <dgm:cxnLst>
    <dgm:cxn modelId="{0C4F766A-594F-4E65-BA62-2EC7EFEB96A1}" type="presOf" srcId="{B15B8F2D-DD4F-4B4D-991C-17E0EF8B1374}" destId="{7346E12F-7BE2-4C01-97FB-EC4A89966976}" srcOrd="0" destOrd="0" presId="urn:microsoft.com/office/officeart/2018/2/layout/IconVerticalSolidList"/>
    <dgm:cxn modelId="{1DC88A6E-206E-4A77-A792-6997D8C21CDC}" type="presOf" srcId="{1B510703-3076-44E5-8195-DCB826638918}" destId="{6D76C316-2410-49EA-8A07-0E659179199C}" srcOrd="0" destOrd="0" presId="urn:microsoft.com/office/officeart/2018/2/layout/IconVerticalSolidList"/>
    <dgm:cxn modelId="{CC690493-6D9E-4E0F-A579-ACDD21D6A607}" srcId="{D4A99600-5DFF-486D-BDD3-04B62BD209ED}" destId="{B15B8F2D-DD4F-4B4D-991C-17E0EF8B1374}" srcOrd="3" destOrd="0" parTransId="{936B5DC6-A5E0-4E84-9519-81E9DDABBD31}" sibTransId="{5BC5A225-B1E2-4164-886D-13D6F950E935}"/>
    <dgm:cxn modelId="{7150D6A1-F318-4CC7-B884-6F92C09F1253}" type="presOf" srcId="{CA3A204A-43F7-476C-9DF6-9355FDC074A0}" destId="{4FC9E58B-758E-441B-B8C1-0189EEDDB55C}" srcOrd="0" destOrd="0" presId="urn:microsoft.com/office/officeart/2018/2/layout/IconVerticalSolidList"/>
    <dgm:cxn modelId="{4FDD5AC6-CA93-45CA-A56A-6BEB57CC01AD}" srcId="{D4A99600-5DFF-486D-BDD3-04B62BD209ED}" destId="{33C9CE2D-50E7-4572-AE24-57E89930A803}" srcOrd="1" destOrd="0" parTransId="{3B4AD7C8-2748-4B2B-8564-FF0881990E2F}" sibTransId="{93C0B73F-9C96-4FBE-8226-BABA5A3A5ECD}"/>
    <dgm:cxn modelId="{6D06E1CC-53BF-4396-B7D8-B897EC89099B}" type="presOf" srcId="{33C9CE2D-50E7-4572-AE24-57E89930A803}" destId="{904B138D-40FF-41F9-B06B-4FEC7A0E3578}" srcOrd="0" destOrd="0" presId="urn:microsoft.com/office/officeart/2018/2/layout/IconVerticalSolidList"/>
    <dgm:cxn modelId="{A9EDC8D1-E22B-40C9-9934-2AE793A2B279}" type="presOf" srcId="{D4A99600-5DFF-486D-BDD3-04B62BD209ED}" destId="{758035F2-4F05-490D-BB42-E92289D6427D}" srcOrd="0" destOrd="0" presId="urn:microsoft.com/office/officeart/2018/2/layout/IconVerticalSolidList"/>
    <dgm:cxn modelId="{E77093EE-9CDE-42E0-B132-17960508835D}" srcId="{D4A99600-5DFF-486D-BDD3-04B62BD209ED}" destId="{CA3A204A-43F7-476C-9DF6-9355FDC074A0}" srcOrd="2" destOrd="0" parTransId="{CED28B84-DEA5-4669-9A78-92E7F708AB9B}" sibTransId="{79A312FB-21D2-4037-8532-E07E4EAE31C2}"/>
    <dgm:cxn modelId="{F72624F0-E8F9-4BAD-8F32-B5101B392EF9}" srcId="{D4A99600-5DFF-486D-BDD3-04B62BD209ED}" destId="{1B510703-3076-44E5-8195-DCB826638918}" srcOrd="0" destOrd="0" parTransId="{648E8158-1072-4504-A320-8E23997D2E75}" sibTransId="{0E19320B-BD9F-4925-B764-EB0D3AE1C0A1}"/>
    <dgm:cxn modelId="{E57B466D-649E-4518-A6E7-FB487B7FFFD5}" type="presParOf" srcId="{758035F2-4F05-490D-BB42-E92289D6427D}" destId="{A73728FD-B682-48DC-AC4C-4AED8DC99E60}" srcOrd="0" destOrd="0" presId="urn:microsoft.com/office/officeart/2018/2/layout/IconVerticalSolidList"/>
    <dgm:cxn modelId="{F073C7CD-A9E1-448F-91FB-5109FE742DAD}" type="presParOf" srcId="{A73728FD-B682-48DC-AC4C-4AED8DC99E60}" destId="{72D72865-3B42-4D01-81A7-ACEF2F8339BB}" srcOrd="0" destOrd="0" presId="urn:microsoft.com/office/officeart/2018/2/layout/IconVerticalSolidList"/>
    <dgm:cxn modelId="{6A01A20C-458D-4CBA-8DA0-56EEC9680E0B}" type="presParOf" srcId="{A73728FD-B682-48DC-AC4C-4AED8DC99E60}" destId="{F0040F19-C83B-4D55-88DB-38421E73A00B}" srcOrd="1" destOrd="0" presId="urn:microsoft.com/office/officeart/2018/2/layout/IconVerticalSolidList"/>
    <dgm:cxn modelId="{3D20F192-9B7E-4207-A834-4076AAB8FAC1}" type="presParOf" srcId="{A73728FD-B682-48DC-AC4C-4AED8DC99E60}" destId="{53C64450-FCA6-48FB-9D94-9C69C6FD38CF}" srcOrd="2" destOrd="0" presId="urn:microsoft.com/office/officeart/2018/2/layout/IconVerticalSolidList"/>
    <dgm:cxn modelId="{0B658DC0-D4BD-4936-9887-1CCAD6E8DB0B}" type="presParOf" srcId="{A73728FD-B682-48DC-AC4C-4AED8DC99E60}" destId="{6D76C316-2410-49EA-8A07-0E659179199C}" srcOrd="3" destOrd="0" presId="urn:microsoft.com/office/officeart/2018/2/layout/IconVerticalSolidList"/>
    <dgm:cxn modelId="{782A7CCC-FC3A-4745-BD51-642D9CC8EF34}" type="presParOf" srcId="{758035F2-4F05-490D-BB42-E92289D6427D}" destId="{8120AB80-167D-4B99-B476-17332206C976}" srcOrd="1" destOrd="0" presId="urn:microsoft.com/office/officeart/2018/2/layout/IconVerticalSolidList"/>
    <dgm:cxn modelId="{604DB826-711E-43FB-8684-285CE01A02E9}" type="presParOf" srcId="{758035F2-4F05-490D-BB42-E92289D6427D}" destId="{902A511D-CE74-4564-B560-BD399F2321D5}" srcOrd="2" destOrd="0" presId="urn:microsoft.com/office/officeart/2018/2/layout/IconVerticalSolidList"/>
    <dgm:cxn modelId="{C480E955-2706-4FC5-BEB5-C195435585B1}" type="presParOf" srcId="{902A511D-CE74-4564-B560-BD399F2321D5}" destId="{2398FBF4-040F-4AA8-B493-4D7CBF3C4BA0}" srcOrd="0" destOrd="0" presId="urn:microsoft.com/office/officeart/2018/2/layout/IconVerticalSolidList"/>
    <dgm:cxn modelId="{C9A158D9-3246-484B-B248-83BE99E21DB9}" type="presParOf" srcId="{902A511D-CE74-4564-B560-BD399F2321D5}" destId="{02AB0C08-17D9-47E0-8FFA-FF36DD7E54ED}" srcOrd="1" destOrd="0" presId="urn:microsoft.com/office/officeart/2018/2/layout/IconVerticalSolidList"/>
    <dgm:cxn modelId="{655E3FFA-43C8-452D-A6B7-B0BD2C22A482}" type="presParOf" srcId="{902A511D-CE74-4564-B560-BD399F2321D5}" destId="{D618E23B-67B2-43BF-A76F-D221B4B11CE1}" srcOrd="2" destOrd="0" presId="urn:microsoft.com/office/officeart/2018/2/layout/IconVerticalSolidList"/>
    <dgm:cxn modelId="{CA08D6FF-D58B-41A7-B67E-55472C7C218A}" type="presParOf" srcId="{902A511D-CE74-4564-B560-BD399F2321D5}" destId="{904B138D-40FF-41F9-B06B-4FEC7A0E3578}" srcOrd="3" destOrd="0" presId="urn:microsoft.com/office/officeart/2018/2/layout/IconVerticalSolidList"/>
    <dgm:cxn modelId="{46954573-8B62-41D8-9B1F-73A674534B86}" type="presParOf" srcId="{758035F2-4F05-490D-BB42-E92289D6427D}" destId="{425D4A4C-3962-44A0-8A11-248A40A26AF5}" srcOrd="3" destOrd="0" presId="urn:microsoft.com/office/officeart/2018/2/layout/IconVerticalSolidList"/>
    <dgm:cxn modelId="{55DF7E77-F767-4277-B247-E163D1564079}" type="presParOf" srcId="{758035F2-4F05-490D-BB42-E92289D6427D}" destId="{E1F6F3EF-AB8B-43AD-AC40-0D7597A716D1}" srcOrd="4" destOrd="0" presId="urn:microsoft.com/office/officeart/2018/2/layout/IconVerticalSolidList"/>
    <dgm:cxn modelId="{04FDF244-E2BC-4D61-8BE7-00019DA61881}" type="presParOf" srcId="{E1F6F3EF-AB8B-43AD-AC40-0D7597A716D1}" destId="{EA32D9D6-539D-4717-B862-529E58F5994A}" srcOrd="0" destOrd="0" presId="urn:microsoft.com/office/officeart/2018/2/layout/IconVerticalSolidList"/>
    <dgm:cxn modelId="{5ED1579E-FA3F-47F8-8ACE-1C01AA399187}" type="presParOf" srcId="{E1F6F3EF-AB8B-43AD-AC40-0D7597A716D1}" destId="{7CE8A5CB-A207-49DE-9805-4621A4171194}" srcOrd="1" destOrd="0" presId="urn:microsoft.com/office/officeart/2018/2/layout/IconVerticalSolidList"/>
    <dgm:cxn modelId="{2BA95ECF-653B-430C-91C1-145121EC5422}" type="presParOf" srcId="{E1F6F3EF-AB8B-43AD-AC40-0D7597A716D1}" destId="{724C3AF7-2022-44B3-8357-8CFA63A47D78}" srcOrd="2" destOrd="0" presId="urn:microsoft.com/office/officeart/2018/2/layout/IconVerticalSolidList"/>
    <dgm:cxn modelId="{24E600D8-DFB0-4476-B8CD-1BBBB3A42B04}" type="presParOf" srcId="{E1F6F3EF-AB8B-43AD-AC40-0D7597A716D1}" destId="{4FC9E58B-758E-441B-B8C1-0189EEDDB55C}" srcOrd="3" destOrd="0" presId="urn:microsoft.com/office/officeart/2018/2/layout/IconVerticalSolidList"/>
    <dgm:cxn modelId="{3BF82CD2-D749-4D96-B52C-B77B8A87C019}" type="presParOf" srcId="{758035F2-4F05-490D-BB42-E92289D6427D}" destId="{03E356C9-A874-4272-B562-487A7BEC2708}" srcOrd="5" destOrd="0" presId="urn:microsoft.com/office/officeart/2018/2/layout/IconVerticalSolidList"/>
    <dgm:cxn modelId="{641E49B2-BF89-438E-A7F2-FB8D79F0DAB8}" type="presParOf" srcId="{758035F2-4F05-490D-BB42-E92289D6427D}" destId="{EA485CF8-4CC6-48B0-874B-387344455268}" srcOrd="6" destOrd="0" presId="urn:microsoft.com/office/officeart/2018/2/layout/IconVerticalSolidList"/>
    <dgm:cxn modelId="{B60BDF2D-7CF0-454C-8AC1-27690BBF3480}" type="presParOf" srcId="{EA485CF8-4CC6-48B0-874B-387344455268}" destId="{DC070D88-CD21-470E-96BD-8524073015AF}" srcOrd="0" destOrd="0" presId="urn:microsoft.com/office/officeart/2018/2/layout/IconVerticalSolidList"/>
    <dgm:cxn modelId="{E0894C1B-FFC0-4443-A098-2A2430D2FBE0}" type="presParOf" srcId="{EA485CF8-4CC6-48B0-874B-387344455268}" destId="{8CC69DAA-15AD-47A7-AD7F-DCC860028EA7}" srcOrd="1" destOrd="0" presId="urn:microsoft.com/office/officeart/2018/2/layout/IconVerticalSolidList"/>
    <dgm:cxn modelId="{55FCC5E9-BB73-4EE1-959E-0FDB9D663A70}" type="presParOf" srcId="{EA485CF8-4CC6-48B0-874B-387344455268}" destId="{12041234-906D-49FB-BA19-4882558650D1}" srcOrd="2" destOrd="0" presId="urn:microsoft.com/office/officeart/2018/2/layout/IconVerticalSolidList"/>
    <dgm:cxn modelId="{B6EC4BBA-C3FA-4CB4-A31B-3AC9E48DEA6D}" type="presParOf" srcId="{EA485CF8-4CC6-48B0-874B-387344455268}" destId="{7346E12F-7BE2-4C01-97FB-EC4A89966976}"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D72865-3B42-4D01-81A7-ACEF2F8339BB}">
      <dsp:nvSpPr>
        <dsp:cNvPr id="0" name=""/>
        <dsp:cNvSpPr/>
      </dsp:nvSpPr>
      <dsp:spPr>
        <a:xfrm>
          <a:off x="0" y="2466"/>
          <a:ext cx="6629400" cy="12502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040F19-C83B-4D55-88DB-38421E73A00B}">
      <dsp:nvSpPr>
        <dsp:cNvPr id="0" name=""/>
        <dsp:cNvSpPr/>
      </dsp:nvSpPr>
      <dsp:spPr>
        <a:xfrm>
          <a:off x="378199" y="283772"/>
          <a:ext cx="687635" cy="6876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76C316-2410-49EA-8A07-0E659179199C}">
      <dsp:nvSpPr>
        <dsp:cNvPr id="0" name=""/>
        <dsp:cNvSpPr/>
      </dsp:nvSpPr>
      <dsp:spPr>
        <a:xfrm>
          <a:off x="1444033" y="2466"/>
          <a:ext cx="5185366" cy="1250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318" tIns="132318" rIns="132318" bIns="132318" numCol="1" spcCol="1270" anchor="ctr" anchorCtr="0">
          <a:noAutofit/>
        </a:bodyPr>
        <a:lstStyle/>
        <a:p>
          <a:pPr marL="0" lvl="0" indent="0" algn="l" defTabSz="977900">
            <a:lnSpc>
              <a:spcPct val="90000"/>
            </a:lnSpc>
            <a:spcBef>
              <a:spcPct val="0"/>
            </a:spcBef>
            <a:spcAft>
              <a:spcPct val="35000"/>
            </a:spcAft>
            <a:buNone/>
          </a:pPr>
          <a:r>
            <a:rPr lang="en-GB" sz="2200" kern="1200"/>
            <a:t>Emotional impact </a:t>
          </a:r>
          <a:endParaRPr lang="en-US" sz="2200" kern="1200"/>
        </a:p>
      </dsp:txBody>
      <dsp:txXfrm>
        <a:off x="1444033" y="2466"/>
        <a:ext cx="5185366" cy="1250245"/>
      </dsp:txXfrm>
    </dsp:sp>
    <dsp:sp modelId="{2398FBF4-040F-4AA8-B493-4D7CBF3C4BA0}">
      <dsp:nvSpPr>
        <dsp:cNvPr id="0" name=""/>
        <dsp:cNvSpPr/>
      </dsp:nvSpPr>
      <dsp:spPr>
        <a:xfrm>
          <a:off x="0" y="1565273"/>
          <a:ext cx="6629400" cy="12502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AB0C08-17D9-47E0-8FFA-FF36DD7E54ED}">
      <dsp:nvSpPr>
        <dsp:cNvPr id="0" name=""/>
        <dsp:cNvSpPr/>
      </dsp:nvSpPr>
      <dsp:spPr>
        <a:xfrm>
          <a:off x="378199" y="1846579"/>
          <a:ext cx="687635" cy="6876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4B138D-40FF-41F9-B06B-4FEC7A0E3578}">
      <dsp:nvSpPr>
        <dsp:cNvPr id="0" name=""/>
        <dsp:cNvSpPr/>
      </dsp:nvSpPr>
      <dsp:spPr>
        <a:xfrm>
          <a:off x="1444033" y="1565273"/>
          <a:ext cx="5185366" cy="1250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318" tIns="132318" rIns="132318" bIns="132318" numCol="1" spcCol="1270" anchor="ctr" anchorCtr="0">
          <a:noAutofit/>
        </a:bodyPr>
        <a:lstStyle/>
        <a:p>
          <a:pPr marL="0" lvl="0" indent="0" algn="l" defTabSz="977900">
            <a:lnSpc>
              <a:spcPct val="90000"/>
            </a:lnSpc>
            <a:spcBef>
              <a:spcPct val="0"/>
            </a:spcBef>
            <a:spcAft>
              <a:spcPct val="35000"/>
            </a:spcAft>
            <a:buNone/>
          </a:pPr>
          <a:r>
            <a:rPr lang="en-GB" sz="2200" kern="1200"/>
            <a:t>Stress management </a:t>
          </a:r>
          <a:endParaRPr lang="en-US" sz="2200" kern="1200"/>
        </a:p>
      </dsp:txBody>
      <dsp:txXfrm>
        <a:off x="1444033" y="1565273"/>
        <a:ext cx="5185366" cy="1250245"/>
      </dsp:txXfrm>
    </dsp:sp>
    <dsp:sp modelId="{EA32D9D6-539D-4717-B862-529E58F5994A}">
      <dsp:nvSpPr>
        <dsp:cNvPr id="0" name=""/>
        <dsp:cNvSpPr/>
      </dsp:nvSpPr>
      <dsp:spPr>
        <a:xfrm>
          <a:off x="0" y="3128080"/>
          <a:ext cx="6629400" cy="12502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E8A5CB-A207-49DE-9805-4621A4171194}">
      <dsp:nvSpPr>
        <dsp:cNvPr id="0" name=""/>
        <dsp:cNvSpPr/>
      </dsp:nvSpPr>
      <dsp:spPr>
        <a:xfrm>
          <a:off x="378199" y="3409385"/>
          <a:ext cx="687635" cy="6876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C9E58B-758E-441B-B8C1-0189EEDDB55C}">
      <dsp:nvSpPr>
        <dsp:cNvPr id="0" name=""/>
        <dsp:cNvSpPr/>
      </dsp:nvSpPr>
      <dsp:spPr>
        <a:xfrm>
          <a:off x="1444033" y="3128080"/>
          <a:ext cx="5185366" cy="1250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318" tIns="132318" rIns="132318" bIns="132318" numCol="1" spcCol="1270" anchor="ctr" anchorCtr="0">
          <a:noAutofit/>
        </a:bodyPr>
        <a:lstStyle/>
        <a:p>
          <a:pPr marL="0" lvl="0" indent="0" algn="l" defTabSz="977900">
            <a:lnSpc>
              <a:spcPct val="90000"/>
            </a:lnSpc>
            <a:spcBef>
              <a:spcPct val="0"/>
            </a:spcBef>
            <a:spcAft>
              <a:spcPct val="35000"/>
            </a:spcAft>
            <a:buNone/>
          </a:pPr>
          <a:r>
            <a:rPr lang="en-GB" sz="2200" kern="1200"/>
            <a:t>Support groups</a:t>
          </a:r>
          <a:endParaRPr lang="en-US" sz="2200" kern="1200"/>
        </a:p>
      </dsp:txBody>
      <dsp:txXfrm>
        <a:off x="1444033" y="3128080"/>
        <a:ext cx="5185366" cy="1250245"/>
      </dsp:txXfrm>
    </dsp:sp>
    <dsp:sp modelId="{DC070D88-CD21-470E-96BD-8524073015AF}">
      <dsp:nvSpPr>
        <dsp:cNvPr id="0" name=""/>
        <dsp:cNvSpPr/>
      </dsp:nvSpPr>
      <dsp:spPr>
        <a:xfrm>
          <a:off x="0" y="4690887"/>
          <a:ext cx="6629400" cy="12502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C69DAA-15AD-47A7-AD7F-DCC860028EA7}">
      <dsp:nvSpPr>
        <dsp:cNvPr id="0" name=""/>
        <dsp:cNvSpPr/>
      </dsp:nvSpPr>
      <dsp:spPr>
        <a:xfrm>
          <a:off x="378199" y="4972192"/>
          <a:ext cx="687635" cy="6876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46E12F-7BE2-4C01-97FB-EC4A89966976}">
      <dsp:nvSpPr>
        <dsp:cNvPr id="0" name=""/>
        <dsp:cNvSpPr/>
      </dsp:nvSpPr>
      <dsp:spPr>
        <a:xfrm>
          <a:off x="1444033" y="4690887"/>
          <a:ext cx="5185366" cy="1250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318" tIns="132318" rIns="132318" bIns="132318" numCol="1" spcCol="1270" anchor="ctr" anchorCtr="0">
          <a:noAutofit/>
        </a:bodyPr>
        <a:lstStyle/>
        <a:p>
          <a:pPr marL="0" lvl="0" indent="0" algn="l" defTabSz="977900">
            <a:lnSpc>
              <a:spcPct val="90000"/>
            </a:lnSpc>
            <a:spcBef>
              <a:spcPct val="0"/>
            </a:spcBef>
            <a:spcAft>
              <a:spcPct val="35000"/>
            </a:spcAft>
            <a:buNone/>
          </a:pPr>
          <a:r>
            <a:rPr lang="en-GB" sz="2200" b="1" kern="1200"/>
            <a:t>(Diabetes UK, 2024).</a:t>
          </a:r>
          <a:endParaRPr lang="en-US" sz="2200" kern="1200"/>
        </a:p>
      </dsp:txBody>
      <dsp:txXfrm>
        <a:off x="1444033" y="4690887"/>
        <a:ext cx="5185366" cy="125024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3/20/2026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3/20/2026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4928266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latin typeface="Arial Nova" panose="020B0504020202020204" pitchFamily="34" charset="0"/>
              </a:rPr>
              <a:t>Sarah Khan is a 52-year-old office worker who has recently been diagnosed with Type 2 diabetes. She has a BMI of 31, placing her in the obese category. Obesity and inactivity are key contributors to the condition (NHS,2023).Her lifestyle is mostly sedentary, and her diet is high in processed foods and sugar.</a:t>
            </a:r>
          </a:p>
          <a:p>
            <a:pPr algn="l"/>
            <a:endParaRPr lang="en-US" b="1" i="1" dirty="0">
              <a:latin typeface="Arial Nova" panose="020B05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3</a:t>
            </a:fld>
            <a:endParaRPr lang="en-US"/>
          </a:p>
        </p:txBody>
      </p:sp>
    </p:spTree>
    <p:extLst>
      <p:ext uri="{BB962C8B-B14F-4D97-AF65-F5344CB8AC3E}">
        <p14:creationId xmlns:p14="http://schemas.microsoft.com/office/powerpoint/2010/main" val="21594177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Nova" panose="020B0504020202020204" pitchFamily="34" charset="0"/>
              </a:rPr>
              <a:t>Common symptoms include increased thirst, frequent urination, fatigue, and blurred vision(NHS,2023). Some individuals may not notice symptoms immediately, which is why routine screening is important.</a:t>
            </a:r>
          </a:p>
          <a:p>
            <a:pPr algn="l"/>
            <a:endParaRPr lang="en-US" sz="1200" dirty="0">
              <a:latin typeface="Arial Nova" panose="020B05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5</a:t>
            </a:fld>
            <a:endParaRPr lang="en-US"/>
          </a:p>
        </p:txBody>
      </p:sp>
    </p:spTree>
    <p:extLst>
      <p:ext uri="{BB962C8B-B14F-4D97-AF65-F5344CB8AC3E}">
        <p14:creationId xmlns:p14="http://schemas.microsoft.com/office/powerpoint/2010/main" val="4711574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C02697-2785-7501-2E9E-B3C373F43A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D039CD-1702-B47F-ADC9-05C9A44131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23A8D1-FAE2-80FE-E851-F7DD74948FE5}"/>
              </a:ext>
            </a:extLst>
          </p:cNvPr>
          <p:cNvSpPr>
            <a:spLocks noGrp="1"/>
          </p:cNvSpPr>
          <p:nvPr>
            <p:ph type="body" idx="1"/>
          </p:nvPr>
        </p:nvSpPr>
        <p:spPr/>
        <p:txBody>
          <a:bodyPr/>
          <a:lstStyle/>
          <a:p>
            <a:r>
              <a:rPr lang="en-GB" sz="1200" dirty="0">
                <a:latin typeface="Arial Nova" panose="020B0504020202020204" pitchFamily="34" charset="0"/>
              </a:rPr>
              <a:t>If not managed properly, type 2 diabetes can lead to serious complications such as heart </a:t>
            </a:r>
            <a:r>
              <a:rPr lang="en-GB" sz="1200" dirty="0" err="1">
                <a:latin typeface="Arial Nova" panose="020B0504020202020204" pitchFamily="34" charset="0"/>
              </a:rPr>
              <a:t>disases</a:t>
            </a:r>
            <a:r>
              <a:rPr lang="en-GB" sz="1200" dirty="0">
                <a:latin typeface="Arial Nova" panose="020B0504020202020204" pitchFamily="34" charset="0"/>
              </a:rPr>
              <a:t>, stroke, kidney failure, and nerve damage. (world health organization,2023)</a:t>
            </a:r>
          </a:p>
          <a:p>
            <a:pPr algn="l"/>
            <a:endParaRPr lang="en-US" sz="1200" dirty="0">
              <a:latin typeface="Arial Nova" panose="020B0504020202020204" pitchFamily="34" charset="0"/>
            </a:endParaRPr>
          </a:p>
          <a:p>
            <a:endParaRPr lang="en-GB" dirty="0"/>
          </a:p>
        </p:txBody>
      </p:sp>
      <p:sp>
        <p:nvSpPr>
          <p:cNvPr id="4" name="Slide Number Placeholder 3">
            <a:extLst>
              <a:ext uri="{FF2B5EF4-FFF2-40B4-BE49-F238E27FC236}">
                <a16:creationId xmlns:a16="http://schemas.microsoft.com/office/drawing/2014/main" id="{F016129D-28BC-6D76-0A35-23A91EBBE4F6}"/>
              </a:ext>
            </a:extLst>
          </p:cNvPr>
          <p:cNvSpPr>
            <a:spLocks noGrp="1"/>
          </p:cNvSpPr>
          <p:nvPr>
            <p:ph type="sldNum" sz="quarter" idx="5"/>
          </p:nvPr>
        </p:nvSpPr>
        <p:spPr/>
        <p:txBody>
          <a:bodyPr/>
          <a:lstStyle/>
          <a:p>
            <a:fld id="{38EFF46E-6B43-41F9-9272-B566D03A251C}" type="slidenum">
              <a:rPr lang="en-US" smtClean="0"/>
              <a:t>6</a:t>
            </a:fld>
            <a:endParaRPr lang="en-US"/>
          </a:p>
        </p:txBody>
      </p:sp>
    </p:spTree>
    <p:extLst>
      <p:ext uri="{BB962C8B-B14F-4D97-AF65-F5344CB8AC3E}">
        <p14:creationId xmlns:p14="http://schemas.microsoft.com/office/powerpoint/2010/main" val="2113808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437FD1-F67E-2624-BEDF-24F7D154F0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15060F-0D09-EC5D-3650-DF21384BD0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CE4867-8950-EA70-FFA2-9A8B96E8AB4E}"/>
              </a:ext>
            </a:extLst>
          </p:cNvPr>
          <p:cNvSpPr>
            <a:spLocks noGrp="1"/>
          </p:cNvSpPr>
          <p:nvPr>
            <p:ph type="body" idx="1"/>
          </p:nvPr>
        </p:nvSpPr>
        <p:spPr/>
        <p:txBody>
          <a:bodyPr/>
          <a:lstStyle/>
          <a:p>
            <a:r>
              <a:rPr lang="en-GB" sz="1200" dirty="0">
                <a:latin typeface="Arial Nova" panose="020B0504020202020204" pitchFamily="34" charset="0"/>
              </a:rPr>
              <a:t>The main aim of Sarah’s care plan is to stabilise her blood glucose levels, encourage healthier lifestyle choices, and prevent long-term complications </a:t>
            </a:r>
            <a:r>
              <a:rPr lang="en-GB" sz="1200" b="1" dirty="0">
                <a:latin typeface="Arial Nova" panose="020B0504020202020204" pitchFamily="34" charset="0"/>
              </a:rPr>
              <a:t>(National Institute for Health and Care Excellence,2022).</a:t>
            </a:r>
          </a:p>
          <a:p>
            <a:pPr algn="l"/>
            <a:endParaRPr lang="en-US" sz="1200" dirty="0">
              <a:latin typeface="Arial Nova" panose="020B0504020202020204" pitchFamily="34" charset="0"/>
            </a:endParaRPr>
          </a:p>
          <a:p>
            <a:pPr algn="l"/>
            <a:endParaRPr lang="en-US" sz="1200" dirty="0">
              <a:latin typeface="Arial Nova" panose="020B0504020202020204" pitchFamily="34" charset="0"/>
            </a:endParaRPr>
          </a:p>
          <a:p>
            <a:endParaRPr lang="en-GB" dirty="0"/>
          </a:p>
        </p:txBody>
      </p:sp>
      <p:sp>
        <p:nvSpPr>
          <p:cNvPr id="4" name="Slide Number Placeholder 3">
            <a:extLst>
              <a:ext uri="{FF2B5EF4-FFF2-40B4-BE49-F238E27FC236}">
                <a16:creationId xmlns:a16="http://schemas.microsoft.com/office/drawing/2014/main" id="{78A53BFF-B0F9-3BDC-CEFF-AA55C26821EA}"/>
              </a:ext>
            </a:extLst>
          </p:cNvPr>
          <p:cNvSpPr>
            <a:spLocks noGrp="1"/>
          </p:cNvSpPr>
          <p:nvPr>
            <p:ph type="sldNum" sz="quarter" idx="5"/>
          </p:nvPr>
        </p:nvSpPr>
        <p:spPr/>
        <p:txBody>
          <a:bodyPr/>
          <a:lstStyle/>
          <a:p>
            <a:fld id="{38EFF46E-6B43-41F9-9272-B566D03A251C}" type="slidenum">
              <a:rPr lang="en-US" smtClean="0"/>
              <a:t>7</a:t>
            </a:fld>
            <a:endParaRPr lang="en-US"/>
          </a:p>
        </p:txBody>
      </p:sp>
    </p:spTree>
    <p:extLst>
      <p:ext uri="{BB962C8B-B14F-4D97-AF65-F5344CB8AC3E}">
        <p14:creationId xmlns:p14="http://schemas.microsoft.com/office/powerpoint/2010/main" val="4388540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B5A637-1992-D54A-D3DF-EA65A9B27A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DD7DE0-B5E9-48C8-EF2F-964EFB27A0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C5B9C8-B877-7F23-5A33-944276699327}"/>
              </a:ext>
            </a:extLst>
          </p:cNvPr>
          <p:cNvSpPr>
            <a:spLocks noGrp="1"/>
          </p:cNvSpPr>
          <p:nvPr>
            <p:ph type="body" idx="1"/>
          </p:nvPr>
        </p:nvSpPr>
        <p:spPr/>
        <p:txBody>
          <a:bodyPr/>
          <a:lstStyle/>
          <a:p>
            <a:r>
              <a:rPr lang="en-GB" sz="1200" dirty="0"/>
              <a:t>Diet plays a crucial role in managing Type 2 diabetes. Sarah should reduce her sugar intake, eat more fibre-rich foods, and maintain regular meal times. Portion control is also important to support weight loss</a:t>
            </a:r>
            <a:r>
              <a:rPr lang="en-GB" sz="1200" b="1" dirty="0"/>
              <a:t>(Diabetes UK, 2024).</a:t>
            </a:r>
          </a:p>
          <a:p>
            <a:pPr algn="l"/>
            <a:endParaRPr lang="en-US" dirty="0"/>
          </a:p>
          <a:p>
            <a:pPr algn="l"/>
            <a:endParaRPr lang="en-US" sz="1200" dirty="0">
              <a:latin typeface="Arial Nova" panose="020B0504020202020204" pitchFamily="34" charset="0"/>
            </a:endParaRPr>
          </a:p>
          <a:p>
            <a:pPr algn="l"/>
            <a:endParaRPr lang="en-US" sz="1200" dirty="0">
              <a:latin typeface="Arial Nova" panose="020B0504020202020204" pitchFamily="34" charset="0"/>
            </a:endParaRPr>
          </a:p>
          <a:p>
            <a:endParaRPr lang="en-GB" dirty="0"/>
          </a:p>
        </p:txBody>
      </p:sp>
      <p:sp>
        <p:nvSpPr>
          <p:cNvPr id="4" name="Slide Number Placeholder 3">
            <a:extLst>
              <a:ext uri="{FF2B5EF4-FFF2-40B4-BE49-F238E27FC236}">
                <a16:creationId xmlns:a16="http://schemas.microsoft.com/office/drawing/2014/main" id="{BFF5D261-45AF-E02A-4C4A-49D6783F5B8F}"/>
              </a:ext>
            </a:extLst>
          </p:cNvPr>
          <p:cNvSpPr>
            <a:spLocks noGrp="1"/>
          </p:cNvSpPr>
          <p:nvPr>
            <p:ph type="sldNum" sz="quarter" idx="5"/>
          </p:nvPr>
        </p:nvSpPr>
        <p:spPr/>
        <p:txBody>
          <a:bodyPr/>
          <a:lstStyle/>
          <a:p>
            <a:fld id="{38EFF46E-6B43-41F9-9272-B566D03A251C}" type="slidenum">
              <a:rPr lang="en-US" smtClean="0"/>
              <a:t>8</a:t>
            </a:fld>
            <a:endParaRPr lang="en-US"/>
          </a:p>
        </p:txBody>
      </p:sp>
    </p:spTree>
    <p:extLst>
      <p:ext uri="{BB962C8B-B14F-4D97-AF65-F5344CB8AC3E}">
        <p14:creationId xmlns:p14="http://schemas.microsoft.com/office/powerpoint/2010/main" val="17523011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Regular physical activity helps improve insulin sensitivity. Sarah should aim for at least 150 minutes of moderate exercise per week, starting gradually to build confidence and consistency </a:t>
            </a:r>
            <a:r>
              <a:rPr lang="en-GB" b="1" dirty="0"/>
              <a:t>(Public Health England, 2021).</a:t>
            </a:r>
          </a:p>
          <a:p>
            <a:pPr algn="l"/>
            <a:endParaRPr lang="en-US" dirty="0"/>
          </a:p>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9</a:t>
            </a:fld>
            <a:endParaRPr lang="en-US"/>
          </a:p>
        </p:txBody>
      </p:sp>
    </p:spTree>
    <p:extLst>
      <p:ext uri="{BB962C8B-B14F-4D97-AF65-F5344CB8AC3E}">
        <p14:creationId xmlns:p14="http://schemas.microsoft.com/office/powerpoint/2010/main" val="21384546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Sarah may be prescribed medication such as metformin to help control blood glucose levels. It is important that she takes her medication as prescribed and reports any side effects (</a:t>
            </a:r>
            <a:r>
              <a:rPr lang="en-GB" sz="1200" b="1" dirty="0"/>
              <a:t>National Institute for Health and Care Excellence,2022</a:t>
            </a:r>
            <a:r>
              <a:rPr lang="en-GB" sz="1200" dirty="0"/>
              <a:t>).</a:t>
            </a:r>
          </a:p>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10</a:t>
            </a:fld>
            <a:endParaRPr lang="en-US"/>
          </a:p>
        </p:txBody>
      </p:sp>
    </p:spTree>
    <p:extLst>
      <p:ext uri="{BB962C8B-B14F-4D97-AF65-F5344CB8AC3E}">
        <p14:creationId xmlns:p14="http://schemas.microsoft.com/office/powerpoint/2010/main" val="27697459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Monitoring is essential. Sarah will need regular blood glucose checks and HbA1c tests to assess long-term control. Regular GP appointments will ensure her care plan remains effective </a:t>
            </a:r>
            <a:r>
              <a:rPr lang="en-GB" sz="1200" b="1" dirty="0"/>
              <a:t>(NHS,2023).</a:t>
            </a:r>
          </a:p>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11</a:t>
            </a:fld>
            <a:endParaRPr lang="en-US"/>
          </a:p>
        </p:txBody>
      </p:sp>
    </p:spTree>
    <p:extLst>
      <p:ext uri="{BB962C8B-B14F-4D97-AF65-F5344CB8AC3E}">
        <p14:creationId xmlns:p14="http://schemas.microsoft.com/office/powerpoint/2010/main" val="19563937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Living with diabetes can be emotionally challenging. Providing psychological support and access to support groups can help Sarah manage stress and stay motivated</a:t>
            </a:r>
            <a:r>
              <a:rPr lang="en-GB" sz="1200" b="1" dirty="0"/>
              <a:t>(Diabetes UK, 2024).</a:t>
            </a:r>
          </a:p>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12</a:t>
            </a:fld>
            <a:endParaRPr lang="en-US"/>
          </a:p>
        </p:txBody>
      </p:sp>
    </p:spTree>
    <p:extLst>
      <p:ext uri="{BB962C8B-B14F-4D97-AF65-F5344CB8AC3E}">
        <p14:creationId xmlns:p14="http://schemas.microsoft.com/office/powerpoint/2010/main" val="8290960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 multidisciplinary team is essential in managing diabetes. Each professional plays a role in supporting Sarah’s physical and emotional wellbeing </a:t>
            </a:r>
            <a:r>
              <a:rPr lang="en-GB" sz="1200" b="1" dirty="0"/>
              <a:t>(National Institute for Health and Care Excellence, 2022).</a:t>
            </a:r>
          </a:p>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13</a:t>
            </a:fld>
            <a:endParaRPr lang="en-US"/>
          </a:p>
        </p:txBody>
      </p:sp>
    </p:spTree>
    <p:extLst>
      <p:ext uri="{BB962C8B-B14F-4D97-AF65-F5344CB8AC3E}">
        <p14:creationId xmlns:p14="http://schemas.microsoft.com/office/powerpoint/2010/main" val="40590579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Preventative care includes regular foot checks, eye screenings, and maintaining a healthy lifestyle to reduce the risk of complications </a:t>
            </a:r>
            <a:r>
              <a:rPr lang="en-GB" sz="1200" b="1" dirty="0"/>
              <a:t>(NHS,2023).</a:t>
            </a:r>
          </a:p>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14</a:t>
            </a:fld>
            <a:endParaRPr lang="en-US"/>
          </a:p>
        </p:txBody>
      </p:sp>
    </p:spTree>
    <p:extLst>
      <p:ext uri="{BB962C8B-B14F-4D97-AF65-F5344CB8AC3E}">
        <p14:creationId xmlns:p14="http://schemas.microsoft.com/office/powerpoint/2010/main" val="15410731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Nova" panose="020B0504020202020204" pitchFamily="34" charset="0"/>
              </a:rPr>
              <a:t>The care plan should be regularly reviewed and adjusted based on Sarah’s progress and feedback to ensure it remains effective.</a:t>
            </a:r>
          </a:p>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t>15</a:t>
            </a:fld>
            <a:endParaRPr lang="en-US"/>
          </a:p>
        </p:txBody>
      </p:sp>
    </p:spTree>
    <p:extLst>
      <p:ext uri="{BB962C8B-B14F-4D97-AF65-F5344CB8AC3E}">
        <p14:creationId xmlns:p14="http://schemas.microsoft.com/office/powerpoint/2010/main" val="31627430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close up of a colorful background&#10;&#10;AI-generated content may be incorrect.">
            <a:extLst>
              <a:ext uri="{FF2B5EF4-FFF2-40B4-BE49-F238E27FC236}">
                <a16:creationId xmlns:a16="http://schemas.microsoft.com/office/drawing/2014/main" id="{C9D2B7C3-93C4-3719-D2A9-FBE9AFC2AC0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2054227"/>
            <a:ext cx="8229600" cy="4727574"/>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457200"/>
            <a:ext cx="3424518" cy="1139825"/>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0"/>
            <a:ext cx="1295400" cy="381000"/>
          </a:xfrm>
        </p:spPr>
        <p:txBody>
          <a:bodyPr/>
          <a:lstStyle/>
          <a:p>
            <a:fld id="{B3CFBE15-E4BE-4B42-AEEE-ED6C6B9CFCE2}" type="datetime1">
              <a:rPr lang="en-US" smtClean="0"/>
              <a:t>3/20/2026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57885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14" name="Title Placeholder 1">
            <a:extLst>
              <a:ext uri="{FF2B5EF4-FFF2-40B4-BE49-F238E27FC236}">
                <a16:creationId xmlns:a16="http://schemas.microsoft.com/office/drawing/2014/main" id="{6D8A5A2A-9561-6566-F92F-F70D32882A3B}"/>
              </a:ext>
            </a:extLst>
          </p:cNvPr>
          <p:cNvSpPr>
            <a:spLocks noGrp="1"/>
          </p:cNvSpPr>
          <p:nvPr>
            <p:ph type="title"/>
          </p:nvPr>
        </p:nvSpPr>
        <p:spPr>
          <a:xfrm>
            <a:off x="457200" y="490128"/>
            <a:ext cx="11277599" cy="914400"/>
          </a:xfrm>
          <a:prstGeom prst="rect">
            <a:avLst/>
          </a:prstGeom>
        </p:spPr>
        <p:txBody>
          <a:bodyPr vert="horz" lIns="91440" tIns="45720" rIns="91440" bIns="45720" rtlCol="0" anchor="t">
            <a:normAutofit/>
          </a:body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295400" cy="381000"/>
          </a:xfrm>
        </p:spPr>
        <p:txBody>
          <a:bodyPr/>
          <a:lstStyle/>
          <a:p>
            <a:fld id="{94040C0B-3638-F744-9F98-D66CEC428329}" type="datetime1">
              <a:rPr lang="en-US" smtClean="0"/>
              <a:t>3/20/2026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3" name="Text Placeholder 2">
            <a:extLst>
              <a:ext uri="{FF2B5EF4-FFF2-40B4-BE49-F238E27FC236}">
                <a16:creationId xmlns:a16="http://schemas.microsoft.com/office/drawing/2014/main" id="{0F542A43-84A6-50F4-C658-B1BBDDAD8C0D}"/>
              </a:ext>
            </a:extLst>
          </p:cNvPr>
          <p:cNvSpPr>
            <a:spLocks noGrp="1"/>
          </p:cNvSpPr>
          <p:nvPr>
            <p:ph idx="1"/>
          </p:nvPr>
        </p:nvSpPr>
        <p:spPr>
          <a:xfrm>
            <a:off x="457200" y="1861728"/>
            <a:ext cx="11277599" cy="4539072"/>
          </a:xfrm>
          <a:prstGeom prst="rect">
            <a:avLst/>
          </a:prstGeom>
        </p:spPr>
        <p:txBody>
          <a:bodyPr vert="horz" lIns="91440" tIns="45720" rIns="91440" bIns="45720" rtlCol="0">
            <a:normAutofit/>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02290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05031BA-FE29-1272-03FA-2B84A991745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5257800"/>
            <a:ext cx="11277600" cy="685800"/>
          </a:xfrm>
          <a:prstGeom prst="rect">
            <a:avLst/>
          </a:prstGeom>
        </p:spPr>
        <p:txBody>
          <a:bodyPr vert="horz" lIns="91440" tIns="45720" rIns="91440" bIns="45720" rtlCol="0" anchor="t">
            <a:normAutofit/>
          </a:bodyPr>
          <a:lstStyle>
            <a:lvl1pPr>
              <a:defRPr lang="en-US" sz="6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1" y="6019799"/>
            <a:ext cx="11277598" cy="381000"/>
          </a:xfrm>
        </p:spPr>
        <p:txBody>
          <a:bodyPr vert="horz" lIns="91440" tIns="45720" rIns="91440" bIns="45720" rtlCol="0" anchor="b">
            <a:normAutofit/>
          </a:bodyPr>
          <a:lstStyle>
            <a:lvl1pPr marL="0" indent="0">
              <a:lnSpc>
                <a:spcPct val="100000"/>
              </a:lnSpc>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D9EF7764-3766-AD43-917F-3181D2483C36}" type="datetime1">
              <a:rPr lang="en-US" smtClean="0"/>
              <a:t>3/20/2026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10" name="Picture Placeholder 4">
            <a:extLst>
              <a:ext uri="{FF2B5EF4-FFF2-40B4-BE49-F238E27FC236}">
                <a16:creationId xmlns:a16="http://schemas.microsoft.com/office/drawing/2014/main" id="{7071A80C-9405-B736-DA8E-7C6B87617DC7}"/>
              </a:ext>
            </a:extLst>
          </p:cNvPr>
          <p:cNvSpPr>
            <a:spLocks noGrp="1"/>
          </p:cNvSpPr>
          <p:nvPr>
            <p:ph type="pic" sz="quarter" idx="17" hasCustomPrompt="1"/>
          </p:nvPr>
        </p:nvSpPr>
        <p:spPr>
          <a:xfrm>
            <a:off x="457200" y="457199"/>
            <a:ext cx="11274552" cy="4572001"/>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546071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3E88507-42ED-EBB5-0C22-CA3A46666AB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3052" y="3175"/>
            <a:ext cx="12186353" cy="6854823"/>
          </a:xfrm>
          <a:custGeom>
            <a:avLst/>
            <a:gdLst>
              <a:gd name="csX0" fmla="*/ 0 w 12186355"/>
              <a:gd name="csY0" fmla="*/ 0 h 6854824"/>
              <a:gd name="csX1" fmla="*/ 12186355 w 12186355"/>
              <a:gd name="csY1" fmla="*/ 0 h 6854824"/>
              <a:gd name="csX2" fmla="*/ 12186355 w 12186355"/>
              <a:gd name="csY2" fmla="*/ 454025 h 6854824"/>
              <a:gd name="csX3" fmla="*/ 4798004 w 12186355"/>
              <a:gd name="csY3" fmla="*/ 454025 h 6854824"/>
              <a:gd name="csX4" fmla="*/ 4798004 w 12186355"/>
              <a:gd name="csY4" fmla="*/ 6397625 h 6854824"/>
              <a:gd name="csX5" fmla="*/ 12186355 w 12186355"/>
              <a:gd name="csY5" fmla="*/ 6397625 h 6854824"/>
              <a:gd name="csX6" fmla="*/ 12186355 w 12186355"/>
              <a:gd name="csY6" fmla="*/ 6854824 h 6854824"/>
              <a:gd name="csX7" fmla="*/ 0 w 12186355"/>
              <a:gd name="csY7" fmla="*/ 6854824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5" h="6854824">
                <a:moveTo>
                  <a:pt x="0" y="0"/>
                </a:moveTo>
                <a:lnTo>
                  <a:pt x="12186355" y="0"/>
                </a:lnTo>
                <a:lnTo>
                  <a:pt x="12186355" y="454025"/>
                </a:lnTo>
                <a:lnTo>
                  <a:pt x="4798004" y="454025"/>
                </a:lnTo>
                <a:lnTo>
                  <a:pt x="4798004" y="6397625"/>
                </a:lnTo>
                <a:lnTo>
                  <a:pt x="12186355" y="6397625"/>
                </a:lnTo>
                <a:lnTo>
                  <a:pt x="1218635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3886198" cy="4513974"/>
          </a:xfrm>
          <a:prstGeom prst="rect">
            <a:avLst/>
          </a:prstGeom>
        </p:spPr>
        <p:txBody>
          <a:bodyPr vert="horz" lIns="91440" tIns="45720" rIns="91440" bIns="45720" rtlCol="0" anchor="t">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5425200"/>
            <a:ext cx="3886200" cy="975600"/>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76200" y="76201"/>
            <a:ext cx="1295400" cy="380999"/>
          </a:xfrm>
        </p:spPr>
        <p:txBody>
          <a:bodyPr/>
          <a:lstStyle/>
          <a:p>
            <a:fld id="{BD2E1884-4CA3-F14A-A3FE-9D94D32D34BF}" type="datetime1">
              <a:rPr lang="en-US" smtClean="0"/>
              <a:t>3/20/2026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096000" y="76202"/>
            <a:ext cx="6019800" cy="365124"/>
          </a:xfrm>
        </p:spPr>
        <p:txBody>
          <a:bodyPr/>
          <a:lstStyle/>
          <a:p>
            <a:r>
              <a:rPr lang="en-US"/>
              <a:t>Sample Footer Text</a:t>
            </a:r>
          </a:p>
        </p:txBody>
      </p:sp>
      <p:sp>
        <p:nvSpPr>
          <p:cNvPr id="5" name="Picture Placeholder 10">
            <a:extLst>
              <a:ext uri="{FF2B5EF4-FFF2-40B4-BE49-F238E27FC236}">
                <a16:creationId xmlns:a16="http://schemas.microsoft.com/office/drawing/2014/main" id="{9B516699-87B0-CAF3-CAD8-AA40FF750A2A}"/>
              </a:ext>
            </a:extLst>
          </p:cNvPr>
          <p:cNvSpPr>
            <a:spLocks noGrp="1"/>
          </p:cNvSpPr>
          <p:nvPr>
            <p:ph type="pic" sz="quarter" idx="13" hasCustomPrompt="1"/>
          </p:nvPr>
        </p:nvSpPr>
        <p:spPr>
          <a:xfrm>
            <a:off x="4794950" y="457200"/>
            <a:ext cx="7388352"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10820400" y="6416675"/>
            <a:ext cx="129540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112450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FA396DB-37C9-E6F8-96EC-A98E7090367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0 w 12186353"/>
              <a:gd name="csY0" fmla="*/ 6854824 h 6854824"/>
              <a:gd name="csX1" fmla="*/ 12186353 w 12186353"/>
              <a:gd name="csY1" fmla="*/ 6854824 h 6854824"/>
              <a:gd name="csX2" fmla="*/ 12186353 w 12186353"/>
              <a:gd name="csY2" fmla="*/ 0 h 6854824"/>
              <a:gd name="csX3" fmla="*/ 0 w 12186353"/>
              <a:gd name="csY3" fmla="*/ 0 h 6854824"/>
              <a:gd name="csX4" fmla="*/ 0 w 12186353"/>
              <a:gd name="csY4" fmla="*/ 457198 h 6854824"/>
              <a:gd name="csX5" fmla="*/ 7418624 w 12186353"/>
              <a:gd name="csY5" fmla="*/ 457198 h 6854824"/>
              <a:gd name="csX6" fmla="*/ 7418624 w 12186353"/>
              <a:gd name="csY6" fmla="*/ 6400798 h 6854824"/>
              <a:gd name="csX7" fmla="*/ 0 w 12186353"/>
              <a:gd name="csY7" fmla="*/ 6400798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4">
                <a:moveTo>
                  <a:pt x="0" y="6854824"/>
                </a:moveTo>
                <a:lnTo>
                  <a:pt x="12186353" y="6854824"/>
                </a:lnTo>
                <a:lnTo>
                  <a:pt x="12186353" y="0"/>
                </a:lnTo>
                <a:lnTo>
                  <a:pt x="0" y="0"/>
                </a:lnTo>
                <a:lnTo>
                  <a:pt x="0" y="457198"/>
                </a:lnTo>
                <a:lnTo>
                  <a:pt x="7418624" y="457198"/>
                </a:lnTo>
                <a:lnTo>
                  <a:pt x="7418624" y="6400798"/>
                </a:lnTo>
                <a:lnTo>
                  <a:pt x="0" y="6400798"/>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18702" y="1856835"/>
            <a:ext cx="3816098" cy="3048276"/>
          </a:xfrm>
          <a:prstGeom prst="rect">
            <a:avLst/>
          </a:prstGeo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18702" y="5362310"/>
            <a:ext cx="3816098" cy="1026767"/>
          </a:xfrm>
        </p:spPr>
        <p:txBody>
          <a:bodyPr vert="horz" lIns="91440" tIns="45720" rIns="91440" bIns="45720" rtlCol="0">
            <a:normAutofit/>
          </a:bodyPr>
          <a:lstStyle>
            <a:lvl1pPr marL="0" indent="0">
              <a:lnSpc>
                <a:spcPct val="100000"/>
              </a:lnSpc>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DCB9363-2EBD-E747-A181-1D3A08C65245}" type="datetime1">
              <a:rPr lang="en-US" smtClean="0"/>
              <a:t>3/20/2026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80999"/>
          </a:xfrm>
        </p:spPr>
        <p:txBody>
          <a:bodyPr/>
          <a:lstStyle/>
          <a:p>
            <a:r>
              <a:rPr lang="en-US"/>
              <a:t>Sample Footer Text</a:t>
            </a:r>
          </a:p>
        </p:txBody>
      </p:sp>
      <p:sp>
        <p:nvSpPr>
          <p:cNvPr id="9" name="Picture Placeholder 13">
            <a:extLst>
              <a:ext uri="{FF2B5EF4-FFF2-40B4-BE49-F238E27FC236}">
                <a16:creationId xmlns:a16="http://schemas.microsoft.com/office/drawing/2014/main" id="{29ACD8CA-973C-C07A-B4B5-1C33BD62674E}"/>
              </a:ext>
            </a:extLst>
          </p:cNvPr>
          <p:cNvSpPr>
            <a:spLocks noGrp="1"/>
          </p:cNvSpPr>
          <p:nvPr>
            <p:ph type="pic" sz="quarter" idx="14" hasCustomPrompt="1"/>
          </p:nvPr>
        </p:nvSpPr>
        <p:spPr>
          <a:xfrm>
            <a:off x="1" y="457200"/>
            <a:ext cx="7424272" cy="59436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456659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31CBD8CA-F53F-CFB6-D102-6C4CA833B8E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8229600" cy="5414681"/>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5943599"/>
            <a:ext cx="10896600" cy="461681"/>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87593"/>
            <a:ext cx="914400" cy="365125"/>
          </a:xfrm>
        </p:spPr>
        <p:txBody>
          <a:bodyPr/>
          <a:lstStyle/>
          <a:p>
            <a:fld id="{A43625EB-9CE7-FE4A-962B-ADA6590F06B0}" type="datetime1">
              <a:rPr lang="en-US" smtClean="0"/>
              <a:t>3/20/2026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9310395" y="87593"/>
            <a:ext cx="2805405"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505803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17588" y="457200"/>
            <a:ext cx="8723871" cy="4419600"/>
          </a:xfrm>
          <a:prstGeom prst="rect">
            <a:avLst/>
          </a:prstGeom>
        </p:spPr>
        <p:txBody>
          <a:bodyPr anchor="b">
            <a:normAutofit/>
          </a:bodyPr>
          <a:lstStyle>
            <a:lvl1pPr algn="ctr">
              <a:defRPr sz="8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467100" y="5483226"/>
            <a:ext cx="5257800" cy="917574"/>
          </a:xfrm>
        </p:spPr>
        <p:txBody>
          <a:bodyPr anchor="b">
            <a:normAutofit/>
          </a:bodyPr>
          <a:lstStyle>
            <a:lvl1pPr marL="0" indent="0" algn="ct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8E0F305-9E38-2F43-A154-0A13A54C557F}" type="datetime1">
              <a:rPr lang="en-US" smtClean="0"/>
              <a:t>3/20/2026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62696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4">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9" name="Title 8">
            <a:extLst>
              <a:ext uri="{FF2B5EF4-FFF2-40B4-BE49-F238E27FC236}">
                <a16:creationId xmlns:a16="http://schemas.microsoft.com/office/drawing/2014/main" id="{DDDC27D1-1506-B7FD-BBD8-570878A444FC}"/>
              </a:ext>
            </a:extLst>
          </p:cNvPr>
          <p:cNvSpPr>
            <a:spLocks noGrp="1"/>
          </p:cNvSpPr>
          <p:nvPr>
            <p:ph type="title"/>
          </p:nvPr>
        </p:nvSpPr>
        <p:spPr>
          <a:xfrm>
            <a:off x="457200" y="457200"/>
            <a:ext cx="7380952" cy="6277097"/>
          </a:xfrm>
        </p:spPr>
        <p:txBody>
          <a:bodyPr anchor="b"/>
          <a:lstStyle>
            <a:lvl1pPr>
              <a:defRPr sz="8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95354" y="457200"/>
            <a:ext cx="3439445" cy="2971800"/>
          </a:xfrm>
        </p:spPr>
        <p:txBody>
          <a:bodyPr anchor="t">
            <a:normAutofit/>
          </a:bodyPr>
          <a:lstStyle>
            <a:lvl1pPr marL="0" indent="0" algn="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B9258CAE-C0F2-B346-BD4B-417B70F2F6EB}" type="datetime1">
              <a:rPr lang="en-US" smtClean="0"/>
              <a:t>3/20/2026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0703248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B2BFDAB-1042-6B32-CEEF-4E400B77CFCB}"/>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 y="3174"/>
            <a:ext cx="12192002" cy="6854824"/>
          </a:xfrm>
          <a:custGeom>
            <a:avLst/>
            <a:gdLst>
              <a:gd name="csX0" fmla="*/ 0 w 5650525"/>
              <a:gd name="csY0" fmla="*/ 0 h 6854824"/>
              <a:gd name="csX1" fmla="*/ 5650525 w 5650525"/>
              <a:gd name="csY1" fmla="*/ 0 h 6854824"/>
              <a:gd name="csX2" fmla="*/ 5650525 w 5650525"/>
              <a:gd name="csY2" fmla="*/ 6854824 h 6854824"/>
              <a:gd name="csX3" fmla="*/ 0 w 5650525"/>
              <a:gd name="csY3" fmla="*/ 6854824 h 6854824"/>
            </a:gdLst>
            <a:ahLst/>
            <a:cxnLst>
              <a:cxn ang="0">
                <a:pos x="csX0" y="csY0"/>
              </a:cxn>
              <a:cxn ang="0">
                <a:pos x="csX1" y="csY1"/>
              </a:cxn>
              <a:cxn ang="0">
                <a:pos x="csX2" y="csY2"/>
              </a:cxn>
              <a:cxn ang="0">
                <a:pos x="csX3" y="csY3"/>
              </a:cxn>
            </a:cxnLst>
            <a:rect l="l" t="t" r="r" b="b"/>
            <a:pathLst>
              <a:path w="5650525" h="6854824">
                <a:moveTo>
                  <a:pt x="0" y="0"/>
                </a:moveTo>
                <a:lnTo>
                  <a:pt x="5650525" y="0"/>
                </a:lnTo>
                <a:lnTo>
                  <a:pt x="565052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7845553"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51EF5BDB-72C5-6C45-B365-DB2A3AA7E4EB}" type="datetime1">
              <a:rPr lang="en-US" smtClean="0"/>
              <a:t>3/20/2026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37823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515063-D727-8995-60D3-02623A7C2AF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9982201"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FF6B260B-9C30-8041-A127-55431CED219C}" type="datetime1">
              <a:rPr lang="en-US" smtClean="0"/>
              <a:t>3/20/2026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3934272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0E223EA-E781-514C-FE24-98349C5AF91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6386732"/>
              <a:gd name="csY0" fmla="*/ 0 h 6858000"/>
              <a:gd name="csX1" fmla="*/ 6386732 w 6386732"/>
              <a:gd name="csY1" fmla="*/ 0 h 6858000"/>
              <a:gd name="csX2" fmla="*/ 6386732 w 6386732"/>
              <a:gd name="csY2" fmla="*/ 6858000 h 6858000"/>
              <a:gd name="csX3" fmla="*/ 0 w 6386732"/>
              <a:gd name="csY3" fmla="*/ 6858000 h 6858000"/>
            </a:gdLst>
            <a:ahLst/>
            <a:cxnLst>
              <a:cxn ang="0">
                <a:pos x="csX0" y="csY0"/>
              </a:cxn>
              <a:cxn ang="0">
                <a:pos x="csX1" y="csY1"/>
              </a:cxn>
              <a:cxn ang="0">
                <a:pos x="csX2" y="csY2"/>
              </a:cxn>
              <a:cxn ang="0">
                <a:pos x="csX3" y="csY3"/>
              </a:cxn>
            </a:cxnLst>
            <a:rect l="l" t="t" r="r" b="b"/>
            <a:pathLst>
              <a:path w="6386732" h="6858000">
                <a:moveTo>
                  <a:pt x="0" y="0"/>
                </a:moveTo>
                <a:lnTo>
                  <a:pt x="6386732" y="0"/>
                </a:lnTo>
                <a:lnTo>
                  <a:pt x="6386732"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934200" y="457200"/>
            <a:ext cx="4800600" cy="2540756"/>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F63FFE14-963B-F240-A047-D4733954729E}" type="datetime1">
              <a:rPr lang="en-US" smtClean="0"/>
              <a:t>3/20/2026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934200" y="3455158"/>
            <a:ext cx="4800600"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953381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A6842E55-F2D0-924E-CEFB-721E6B52AAD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8718468" cy="2540756"/>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AEC70E42-D83C-0945-8790-6453F9081E20}" type="datetime1">
              <a:rPr lang="en-US" smtClean="0"/>
              <a:t>3/20/2026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8718468"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9524547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FEFDED5-938A-286B-8D7B-122F48C83FF3}"/>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12192000"/>
              <a:gd name="csY0" fmla="*/ 0 h 6858000"/>
              <a:gd name="csX1" fmla="*/ 12192000 w 12192000"/>
              <a:gd name="csY1" fmla="*/ 0 h 6858000"/>
              <a:gd name="csX2" fmla="*/ 12192000 w 12192000"/>
              <a:gd name="csY2" fmla="*/ 457200 h 6858000"/>
              <a:gd name="csX3" fmla="*/ 5715000 w 12192000"/>
              <a:gd name="csY3" fmla="*/ 457200 h 6858000"/>
              <a:gd name="csX4" fmla="*/ 5715000 w 12192000"/>
              <a:gd name="csY4" fmla="*/ 6400800 h 6858000"/>
              <a:gd name="csX5" fmla="*/ 12192000 w 12192000"/>
              <a:gd name="csY5" fmla="*/ 6400800 h 6858000"/>
              <a:gd name="csX6" fmla="*/ 12192000 w 12192000"/>
              <a:gd name="csY6" fmla="*/ 6858000 h 6858000"/>
              <a:gd name="csX7" fmla="*/ 0 w 12192000"/>
              <a:gd name="csY7" fmla="*/ 6858000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92000" h="6858000">
                <a:moveTo>
                  <a:pt x="0" y="0"/>
                </a:moveTo>
                <a:lnTo>
                  <a:pt x="12192000" y="0"/>
                </a:lnTo>
                <a:lnTo>
                  <a:pt x="12192000" y="457200"/>
                </a:lnTo>
                <a:lnTo>
                  <a:pt x="5715000" y="457200"/>
                </a:lnTo>
                <a:lnTo>
                  <a:pt x="5715000" y="6400800"/>
                </a:lnTo>
                <a:lnTo>
                  <a:pt x="12192000" y="6400800"/>
                </a:lnTo>
                <a:lnTo>
                  <a:pt x="12192000"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4800600" cy="2540758"/>
          </a:xfrm>
          <a:prstGeom prst="rect">
            <a:avLst/>
          </a:prstGeom>
        </p:spPr>
        <p:txBody>
          <a:bodyPr anchor="t">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BC14B53C-24D5-7E4A-A014-94F398D5C635}" type="datetime1">
              <a:rPr lang="en-US" smtClean="0"/>
              <a:t>3/20/2026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4800601" cy="2945642"/>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9">
            <a:extLst>
              <a:ext uri="{FF2B5EF4-FFF2-40B4-BE49-F238E27FC236}">
                <a16:creationId xmlns:a16="http://schemas.microsoft.com/office/drawing/2014/main" id="{CF711452-E8CD-4198-878F-62016D1DDAAE}"/>
              </a:ext>
            </a:extLst>
          </p:cNvPr>
          <p:cNvSpPr>
            <a:spLocks noGrp="1"/>
          </p:cNvSpPr>
          <p:nvPr>
            <p:ph type="pic" sz="quarter" idx="14" hasCustomPrompt="1"/>
          </p:nvPr>
        </p:nvSpPr>
        <p:spPr>
          <a:xfrm>
            <a:off x="5715000" y="457200"/>
            <a:ext cx="6480048" cy="5943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a:defRPr/>
            </a:lvl1pPr>
          </a:lstStyle>
          <a:p>
            <a:r>
              <a:rPr lang="en-US" dirty="0"/>
              <a:t>   </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40891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04AEF0-FD49-9901-2650-A660E32BBD05}"/>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H="1" flipV="1">
            <a:off x="5649" y="3174"/>
            <a:ext cx="12186352" cy="6854823"/>
          </a:xfrm>
          <a:prstGeom prst="rect">
            <a:avLst/>
          </a:prstGeom>
        </p:spPr>
      </p:pic>
      <p:sp>
        <p:nvSpPr>
          <p:cNvPr id="9" name="Title 8">
            <a:extLst>
              <a:ext uri="{FF2B5EF4-FFF2-40B4-BE49-F238E27FC236}">
                <a16:creationId xmlns:a16="http://schemas.microsoft.com/office/drawing/2014/main" id="{1559CC2E-67E0-CD45-1923-3D29474D2A5B}"/>
              </a:ext>
            </a:extLst>
          </p:cNvPr>
          <p:cNvSpPr>
            <a:spLocks noGrp="1"/>
          </p:cNvSpPr>
          <p:nvPr>
            <p:ph type="title"/>
          </p:nvPr>
        </p:nvSpPr>
        <p:spPr>
          <a:xfrm>
            <a:off x="6934200" y="510298"/>
            <a:ext cx="4800600" cy="3381766"/>
          </a:xfr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123D06D-70B8-D14B-A67C-9271374366C3}" type="datetime1">
              <a:rPr lang="en-US" smtClean="0"/>
              <a:t>3/20/2026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1" name="Content Placeholder 11">
            <a:extLst>
              <a:ext uri="{FF2B5EF4-FFF2-40B4-BE49-F238E27FC236}">
                <a16:creationId xmlns:a16="http://schemas.microsoft.com/office/drawing/2014/main" id="{7EBA0937-B41B-914E-2AAC-46E2E3534AD2}"/>
              </a:ext>
            </a:extLst>
          </p:cNvPr>
          <p:cNvSpPr>
            <a:spLocks noGrp="1"/>
          </p:cNvSpPr>
          <p:nvPr>
            <p:ph sz="quarter" idx="15"/>
          </p:nvPr>
        </p:nvSpPr>
        <p:spPr>
          <a:xfrm>
            <a:off x="6934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375406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6C589F9-B5E9-4B33-8105-9AC2FFA5989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8" name="Title 7">
            <a:extLst>
              <a:ext uri="{FF2B5EF4-FFF2-40B4-BE49-F238E27FC236}">
                <a16:creationId xmlns:a16="http://schemas.microsoft.com/office/drawing/2014/main" id="{CB78262B-02D6-47C9-67D0-07D0F3357461}"/>
              </a:ext>
            </a:extLst>
          </p:cNvPr>
          <p:cNvSpPr>
            <a:spLocks noGrp="1"/>
          </p:cNvSpPr>
          <p:nvPr>
            <p:ph type="title"/>
          </p:nvPr>
        </p:nvSpPr>
        <p:spPr>
          <a:xfrm>
            <a:off x="457200" y="908537"/>
            <a:ext cx="4800600" cy="2983527"/>
          </a:xfr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5AE1D74-C13D-F14A-9B9E-EB7933559C88}" type="datetime1">
              <a:rPr lang="en-US" smtClean="0"/>
              <a:t>3/20/2026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2" name="Content Placeholder 11">
            <a:extLst>
              <a:ext uri="{FF2B5EF4-FFF2-40B4-BE49-F238E27FC236}">
                <a16:creationId xmlns:a16="http://schemas.microsoft.com/office/drawing/2014/main" id="{2DBB5A5D-0276-D53B-63DA-FE8A52528AC6}"/>
              </a:ext>
            </a:extLst>
          </p:cNvPr>
          <p:cNvSpPr>
            <a:spLocks noGrp="1"/>
          </p:cNvSpPr>
          <p:nvPr>
            <p:ph sz="quarter" idx="15"/>
          </p:nvPr>
        </p:nvSpPr>
        <p:spPr>
          <a:xfrm>
            <a:off x="457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0525019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84CEF6-557E-9804-CC9A-89809A5FF7C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600200"/>
            <a:ext cx="3657600" cy="3657600"/>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4FB7707-CCB1-0246-9925-E5DB223369A7}" type="datetime1">
              <a:rPr lang="en-US" smtClean="0"/>
              <a:t>3/20/2026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9" name="Content Placeholder 7">
            <a:extLst>
              <a:ext uri="{FF2B5EF4-FFF2-40B4-BE49-F238E27FC236}">
                <a16:creationId xmlns:a16="http://schemas.microsoft.com/office/drawing/2014/main" id="{847EA967-03AF-58FD-4A3C-C4F2DD0449F3}"/>
              </a:ext>
            </a:extLst>
          </p:cNvPr>
          <p:cNvSpPr>
            <a:spLocks noGrp="1"/>
          </p:cNvSpPr>
          <p:nvPr>
            <p:ph sz="quarter" idx="14"/>
          </p:nvPr>
        </p:nvSpPr>
        <p:spPr>
          <a:xfrm>
            <a:off x="5105400" y="1600200"/>
            <a:ext cx="5565663" cy="3657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269076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0BAAE26-8B0A-A488-121D-8BF5642E9046}"/>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AE76B46A-8201-CC4A-8088-50255B4B9D0D}" type="datetime1">
              <a:rPr lang="en-US" smtClean="0"/>
              <a:t>3/20/2026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05400" y="1386993"/>
            <a:ext cx="6629400" cy="4083579"/>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481966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960BFB7-1A46-3D6C-10AE-175CE77B8EBC}"/>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F2D9860-67F8-974D-8794-2C5A1B3DA504}" type="datetime1">
              <a:rPr lang="en-US" smtClean="0"/>
              <a:t>3/20/2026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05400" y="1050111"/>
            <a:ext cx="6629400" cy="4940661"/>
          </a:xfrm>
        </p:spPr>
        <p:txBody>
          <a:bodyPr anchor="ct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915351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DB91743-0D30-2350-EB44-06EFA20D93F8}"/>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8351A969-2D26-4F49-AF79-EF4D76632F71}" type="datetime1">
              <a:rPr lang="en-US" smtClean="0"/>
              <a:t>3/20/2026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3" name="Content Placeholder 7">
            <a:extLst>
              <a:ext uri="{FF2B5EF4-FFF2-40B4-BE49-F238E27FC236}">
                <a16:creationId xmlns:a16="http://schemas.microsoft.com/office/drawing/2014/main" id="{02E3AAFD-6A60-1D0B-28FF-0B5CB92D6A3C}"/>
              </a:ext>
            </a:extLst>
          </p:cNvPr>
          <p:cNvSpPr>
            <a:spLocks noGrp="1"/>
          </p:cNvSpPr>
          <p:nvPr>
            <p:ph sz="quarter" idx="14"/>
          </p:nvPr>
        </p:nvSpPr>
        <p:spPr>
          <a:xfrm>
            <a:off x="5105400" y="457200"/>
            <a:ext cx="6629400" cy="5943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326549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D313C0D-237C-145D-6D99-0704931ED3D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3827047 w 12186352"/>
              <a:gd name="csY3" fmla="*/ 454026 h 6854823"/>
              <a:gd name="csX4" fmla="*/ 3827047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3827047" y="454026"/>
                </a:lnTo>
                <a:lnTo>
                  <a:pt x="3827047"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2102" y="457200"/>
            <a:ext cx="2887123" cy="2514601"/>
          </a:xfrm>
          <a:prstGeom prst="rect">
            <a:avLst/>
          </a:prstGeom>
        </p:spPr>
        <p:txBody>
          <a:bodyPr anchor="b"/>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83FCCD6-08E9-5F43-B78A-D6D06FA7D888}" type="datetime1">
              <a:rPr lang="en-US" smtClean="0"/>
              <a:t>3/20/2026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0999"/>
          </a:xfrm>
        </p:spPr>
        <p:txBody>
          <a:bodyPr/>
          <a:lstStyle/>
          <a:p>
            <a:r>
              <a:rPr lang="en-US" dirty="0"/>
              <a:t>Sample Footer Text</a:t>
            </a:r>
          </a:p>
        </p:txBody>
      </p:sp>
      <p:sp>
        <p:nvSpPr>
          <p:cNvPr id="11" name="Content Placeholder 7">
            <a:extLst>
              <a:ext uri="{FF2B5EF4-FFF2-40B4-BE49-F238E27FC236}">
                <a16:creationId xmlns:a16="http://schemas.microsoft.com/office/drawing/2014/main" id="{983E9A5C-C933-60D2-BA0B-5D63E2467D6A}"/>
              </a:ext>
            </a:extLst>
          </p:cNvPr>
          <p:cNvSpPr>
            <a:spLocks noGrp="1"/>
          </p:cNvSpPr>
          <p:nvPr>
            <p:ph sz="quarter" idx="15"/>
          </p:nvPr>
        </p:nvSpPr>
        <p:spPr>
          <a:xfrm>
            <a:off x="492102" y="3429000"/>
            <a:ext cx="2887123" cy="2971799"/>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9">
            <a:extLst>
              <a:ext uri="{FF2B5EF4-FFF2-40B4-BE49-F238E27FC236}">
                <a16:creationId xmlns:a16="http://schemas.microsoft.com/office/drawing/2014/main" id="{74DB69AA-A231-8C00-D853-CD5E094B0681}"/>
              </a:ext>
            </a:extLst>
          </p:cNvPr>
          <p:cNvSpPr>
            <a:spLocks noGrp="1"/>
          </p:cNvSpPr>
          <p:nvPr>
            <p:ph type="pic" sz="quarter" idx="13" hasCustomPrompt="1"/>
          </p:nvPr>
        </p:nvSpPr>
        <p:spPr>
          <a:xfrm>
            <a:off x="3832696" y="457200"/>
            <a:ext cx="8359305" cy="59436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799"/>
            <a:ext cx="1295400" cy="381001"/>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6758158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314FBE-6941-996E-732C-BE9042D03FA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4568825 h 6854823"/>
              <a:gd name="csX2" fmla="*/ 11729151 w 12186352"/>
              <a:gd name="csY2" fmla="*/ 4568825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4568825"/>
                </a:lnTo>
                <a:lnTo>
                  <a:pt x="11729151" y="4568825"/>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5029201"/>
            <a:ext cx="3810000" cy="1371600"/>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D5752D2-CCDE-DA48-AA88-B770548F7575}" type="datetime1">
              <a:rPr lang="en-US" smtClean="0"/>
              <a:t>3/20/2026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4D0830D9-CC27-C2C3-C727-D0E6E595B28C}"/>
              </a:ext>
            </a:extLst>
          </p:cNvPr>
          <p:cNvSpPr>
            <a:spLocks noGrp="1"/>
          </p:cNvSpPr>
          <p:nvPr>
            <p:ph type="pic" sz="quarter" idx="13" hasCustomPrompt="1"/>
          </p:nvPr>
        </p:nvSpPr>
        <p:spPr>
          <a:xfrm>
            <a:off x="457200" y="457200"/>
            <a:ext cx="11277600" cy="4114799"/>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718751" y="5029200"/>
            <a:ext cx="7016048" cy="1371600"/>
          </a:xfrm>
        </p:spPr>
        <p:txBody>
          <a:bodyPr vert="horz" lIns="91440" tIns="45720" rIns="91440" bIns="45720" rtlCol="0">
            <a:normAutofit/>
          </a:bodyPr>
          <a:lstStyle>
            <a:lvl1pPr marL="0" indent="0">
              <a:lnSpc>
                <a:spcPct val="100000"/>
              </a:lnSpc>
              <a:spcBef>
                <a:spcPts val="0"/>
              </a:spcBef>
              <a:buNone/>
              <a:defRPr lang="en-US" dirty="0"/>
            </a:lvl1pPr>
            <a:lvl2pPr marL="228600" indent="0">
              <a:lnSpc>
                <a:spcPct val="100000"/>
              </a:lnSpc>
              <a:spcBef>
                <a:spcPts val="0"/>
              </a:spcBef>
              <a:buNone/>
              <a:defRPr lang="en-US" dirty="0"/>
            </a:lvl2pPr>
            <a:lvl3pPr marL="457200" indent="0">
              <a:lnSpc>
                <a:spcPct val="100000"/>
              </a:lnSpc>
              <a:spcBef>
                <a:spcPts val="0"/>
              </a:spcBef>
              <a:buNone/>
              <a:defRPr lang="en-US" dirty="0"/>
            </a:lvl3pPr>
            <a:lvl4pPr marL="685800" indent="0">
              <a:lnSpc>
                <a:spcPct val="100000"/>
              </a:lnSpc>
              <a:spcBef>
                <a:spcPts val="0"/>
              </a:spcBef>
              <a:buNone/>
              <a:defRPr lang="en-US" dirty="0"/>
            </a:lvl4pPr>
            <a:lvl5pPr marL="914400" indent="0">
              <a:lnSpc>
                <a:spcPct val="100000"/>
              </a:lnSpc>
              <a:spcBef>
                <a:spcPts val="0"/>
              </a:spcBef>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940907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3CB3BA5-C3CC-30C6-920A-AFE4D14AF261}"/>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8" y="3177"/>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3 h 6854823"/>
              <a:gd name="csX5" fmla="*/ 4761059 w 12186352"/>
              <a:gd name="csY5" fmla="*/ 6397623 h 6854823"/>
              <a:gd name="csX6" fmla="*/ 4761059 w 12186352"/>
              <a:gd name="csY6" fmla="*/ 454023 h 6854823"/>
              <a:gd name="csX7" fmla="*/ 12186352 w 12186352"/>
              <a:gd name="csY7" fmla="*/ 4540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3"/>
                </a:lnTo>
                <a:lnTo>
                  <a:pt x="4761059" y="6397623"/>
                </a:lnTo>
                <a:lnTo>
                  <a:pt x="4761059" y="454023"/>
                </a:lnTo>
                <a:lnTo>
                  <a:pt x="12186352" y="454023"/>
                </a:lnTo>
                <a:close/>
              </a:path>
            </a:pathLst>
          </a:custGeom>
        </p:spPr>
      </p:pic>
      <p:sp>
        <p:nvSpPr>
          <p:cNvPr id="3" name="Title 1">
            <a:extLst>
              <a:ext uri="{FF2B5EF4-FFF2-40B4-BE49-F238E27FC236}">
                <a16:creationId xmlns:a16="http://schemas.microsoft.com/office/drawing/2014/main" id="{1B804614-19A7-C141-7231-844689471208}"/>
              </a:ext>
            </a:extLst>
          </p:cNvPr>
          <p:cNvSpPr>
            <a:spLocks noGrp="1"/>
          </p:cNvSpPr>
          <p:nvPr>
            <p:ph type="title"/>
          </p:nvPr>
        </p:nvSpPr>
        <p:spPr>
          <a:xfrm>
            <a:off x="7890964" y="457200"/>
            <a:ext cx="3843837" cy="1710063"/>
          </a:xfrm>
          <a:prstGeom prst="rect">
            <a:avLst/>
          </a:prstGeom>
        </p:spPr>
        <p:txBody>
          <a:bodyPr anchor="b">
            <a:normAutofit/>
          </a:bodyPr>
          <a:lstStyle>
            <a:lvl1pPr>
              <a:defRPr sz="3600"/>
            </a:lvl1pPr>
          </a:lstStyle>
          <a:p>
            <a:r>
              <a:rPr lang="en-US" dirty="0"/>
              <a:t>Click to edit Master title style</a:t>
            </a:r>
          </a:p>
        </p:txBody>
      </p:sp>
      <p:sp>
        <p:nvSpPr>
          <p:cNvPr id="7" name="Date Placeholder 3">
            <a:extLst>
              <a:ext uri="{FF2B5EF4-FFF2-40B4-BE49-F238E27FC236}">
                <a16:creationId xmlns:a16="http://schemas.microsoft.com/office/drawing/2014/main" id="{30915B74-DE73-85C6-5754-84F12F96E928}"/>
              </a:ext>
            </a:extLst>
          </p:cNvPr>
          <p:cNvSpPr>
            <a:spLocks noGrp="1"/>
          </p:cNvSpPr>
          <p:nvPr>
            <p:ph type="dt" sz="half" idx="15"/>
          </p:nvPr>
        </p:nvSpPr>
        <p:spPr>
          <a:xfrm>
            <a:off x="76200" y="76200"/>
            <a:ext cx="1295401" cy="381000"/>
          </a:xfrm>
        </p:spPr>
        <p:txBody>
          <a:bodyPr/>
          <a:lstStyle/>
          <a:p>
            <a:fld id="{2E2458BC-FE32-0A45-9DD7-ED7D64447D19}" type="datetime1">
              <a:rPr lang="en-US" smtClean="0"/>
              <a:t>3/20/2026</a:t>
            </a:fld>
            <a:endParaRPr lang="en-US" dirty="0"/>
          </a:p>
        </p:txBody>
      </p:sp>
      <p:sp>
        <p:nvSpPr>
          <p:cNvPr id="6" name="Footer Placeholder 8">
            <a:extLst>
              <a:ext uri="{FF2B5EF4-FFF2-40B4-BE49-F238E27FC236}">
                <a16:creationId xmlns:a16="http://schemas.microsoft.com/office/drawing/2014/main" id="{AF0EABC9-86BA-DDCF-A091-AB6C3E9C93F9}"/>
              </a:ext>
            </a:extLst>
          </p:cNvPr>
          <p:cNvSpPr>
            <a:spLocks noGrp="1"/>
          </p:cNvSpPr>
          <p:nvPr>
            <p:ph type="ftr" sz="quarter" idx="16"/>
          </p:nvPr>
        </p:nvSpPr>
        <p:spPr>
          <a:xfrm>
            <a:off x="6096000" y="76200"/>
            <a:ext cx="6019800" cy="384048"/>
          </a:xfrm>
        </p:spPr>
        <p:txBody>
          <a:bodyPr/>
          <a:lstStyle/>
          <a:p>
            <a:r>
              <a:rPr lang="en-US" dirty="0"/>
              <a:t>Sample Footer Text</a:t>
            </a:r>
          </a:p>
        </p:txBody>
      </p:sp>
      <p:sp>
        <p:nvSpPr>
          <p:cNvPr id="4" name="Picture Placeholder 10">
            <a:extLst>
              <a:ext uri="{FF2B5EF4-FFF2-40B4-BE49-F238E27FC236}">
                <a16:creationId xmlns:a16="http://schemas.microsoft.com/office/drawing/2014/main" id="{B4F324D2-4F52-DFB7-CF7C-C3182974B46A}"/>
              </a:ext>
            </a:extLst>
          </p:cNvPr>
          <p:cNvSpPr>
            <a:spLocks noGrp="1"/>
          </p:cNvSpPr>
          <p:nvPr>
            <p:ph type="pic" sz="quarter" idx="13" hasCustomPrompt="1"/>
          </p:nvPr>
        </p:nvSpPr>
        <p:spPr>
          <a:xfrm>
            <a:off x="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5" name="Content Placeholder 7">
            <a:extLst>
              <a:ext uri="{FF2B5EF4-FFF2-40B4-BE49-F238E27FC236}">
                <a16:creationId xmlns:a16="http://schemas.microsoft.com/office/drawing/2014/main" id="{C8445A35-FB03-D828-D87E-A268F3E1E0A3}"/>
              </a:ext>
            </a:extLst>
          </p:cNvPr>
          <p:cNvSpPr>
            <a:spLocks noGrp="1"/>
          </p:cNvSpPr>
          <p:nvPr>
            <p:ph sz="quarter" idx="14"/>
          </p:nvPr>
        </p:nvSpPr>
        <p:spPr>
          <a:xfrm>
            <a:off x="7890964" y="2624462"/>
            <a:ext cx="3843837" cy="3776337"/>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Slide Number Placeholder 9">
            <a:extLst>
              <a:ext uri="{FF2B5EF4-FFF2-40B4-BE49-F238E27FC236}">
                <a16:creationId xmlns:a16="http://schemas.microsoft.com/office/drawing/2014/main" id="{C5C69391-C5F6-E4C0-A8D2-D378757ACC43}"/>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9660822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78C312-FD23-D608-5B72-5DB43989560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4755412 w 12186352"/>
              <a:gd name="csY3" fmla="*/ 454026 h 6854823"/>
              <a:gd name="csX4" fmla="*/ 4755412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4755412" y="454026"/>
                </a:lnTo>
                <a:lnTo>
                  <a:pt x="4755412"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813714" cy="1710064"/>
          </a:xfrm>
          <a:prstGeom prst="rect">
            <a:avLst/>
          </a:prstGeom>
        </p:spPr>
        <p:txBody>
          <a:bodyPr anchor="b">
            <a:normAutofit/>
          </a:bodyPr>
          <a:lstStyle>
            <a:lvl1pPr>
              <a:defRPr sz="3600"/>
            </a:lvl1pPr>
          </a:lstStyle>
          <a:p>
            <a:r>
              <a:rPr lang="en-US" dirty="0"/>
              <a:t>Click to edit Master title style</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76200" y="76201"/>
            <a:ext cx="1295400" cy="381000"/>
          </a:xfrm>
        </p:spPr>
        <p:txBody>
          <a:bodyPr/>
          <a:lstStyle/>
          <a:p>
            <a:fld id="{1233975F-0E53-0840-98CD-E03B319E6BC3}" type="datetime1">
              <a:rPr lang="en-US" smtClean="0"/>
              <a:t>3/20/2026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096000" y="76201"/>
            <a:ext cx="6019799" cy="381000"/>
          </a:xfrm>
        </p:spPr>
        <p:txBody>
          <a:bodyPr/>
          <a:lstStyle/>
          <a:p>
            <a:r>
              <a:rPr lang="en-US" dirty="0"/>
              <a:t>Sample Footer Text</a:t>
            </a:r>
          </a:p>
        </p:txBody>
      </p:sp>
      <p:sp>
        <p:nvSpPr>
          <p:cNvPr id="6" name="Content Placeholder 7">
            <a:extLst>
              <a:ext uri="{FF2B5EF4-FFF2-40B4-BE49-F238E27FC236}">
                <a16:creationId xmlns:a16="http://schemas.microsoft.com/office/drawing/2014/main" id="{C04AEB09-C22F-E34F-DEF8-A875003EEE36}"/>
              </a:ext>
            </a:extLst>
          </p:cNvPr>
          <p:cNvSpPr>
            <a:spLocks noGrp="1"/>
          </p:cNvSpPr>
          <p:nvPr>
            <p:ph sz="quarter" idx="18"/>
          </p:nvPr>
        </p:nvSpPr>
        <p:spPr>
          <a:xfrm>
            <a:off x="457201" y="2621290"/>
            <a:ext cx="3813714" cy="377951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Picture Placeholder 10">
            <a:extLst>
              <a:ext uri="{FF2B5EF4-FFF2-40B4-BE49-F238E27FC236}">
                <a16:creationId xmlns:a16="http://schemas.microsoft.com/office/drawing/2014/main" id="{B255439D-9DD5-19F0-DFF1-101A9899DFC7}"/>
              </a:ext>
            </a:extLst>
          </p:cNvPr>
          <p:cNvSpPr>
            <a:spLocks noGrp="1"/>
          </p:cNvSpPr>
          <p:nvPr>
            <p:ph type="pic" sz="quarter" idx="13" hasCustomPrompt="1"/>
          </p:nvPr>
        </p:nvSpPr>
        <p:spPr>
          <a:xfrm>
            <a:off x="476106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40737075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DD87899-462F-D06B-5D64-3ED065B39543}"/>
              </a:ext>
            </a:extLst>
          </p:cNvPr>
          <p:cNvSpPr>
            <a:spLocks noGrp="1"/>
          </p:cNvSpPr>
          <p:nvPr>
            <p:ph type="title"/>
          </p:nvPr>
        </p:nvSpPr>
        <p:spPr>
          <a:xfrm>
            <a:off x="6999060" y="457200"/>
            <a:ext cx="4735740" cy="1306009"/>
          </a:xfrm>
          <a:prstGeom prst="rect">
            <a:avLst/>
          </a:prstGeom>
        </p:spPr>
        <p:txBody>
          <a:bodyPr anchor="b"/>
          <a:lstStyle/>
          <a:p>
            <a:r>
              <a:rPr lang="en-US" dirty="0"/>
              <a:t>Click to edit Master title style</a:t>
            </a:r>
          </a:p>
        </p:txBody>
      </p:sp>
      <p:sp>
        <p:nvSpPr>
          <p:cNvPr id="4" name="Date Placeholder 4">
            <a:extLst>
              <a:ext uri="{FF2B5EF4-FFF2-40B4-BE49-F238E27FC236}">
                <a16:creationId xmlns:a16="http://schemas.microsoft.com/office/drawing/2014/main" id="{634F943B-FBB0-AD70-5392-FF1249A8D95F}"/>
              </a:ext>
            </a:extLst>
          </p:cNvPr>
          <p:cNvSpPr>
            <a:spLocks noGrp="1"/>
          </p:cNvSpPr>
          <p:nvPr>
            <p:ph type="dt" sz="half" idx="10"/>
          </p:nvPr>
        </p:nvSpPr>
        <p:spPr>
          <a:xfrm>
            <a:off x="76201" y="76201"/>
            <a:ext cx="1295400" cy="380999"/>
          </a:xfrm>
        </p:spPr>
        <p:txBody>
          <a:bodyPr/>
          <a:lstStyle/>
          <a:p>
            <a:fld id="{D0CA20AB-D25D-704E-83C3-6B013E02E645}" type="datetime1">
              <a:rPr lang="en-US" smtClean="0"/>
              <a:t>3/20/2026</a:t>
            </a:fld>
            <a:endParaRPr lang="en-US" dirty="0"/>
          </a:p>
        </p:txBody>
      </p:sp>
      <p:sp>
        <p:nvSpPr>
          <p:cNvPr id="9" name="Footer Placeholder 5">
            <a:extLst>
              <a:ext uri="{FF2B5EF4-FFF2-40B4-BE49-F238E27FC236}">
                <a16:creationId xmlns:a16="http://schemas.microsoft.com/office/drawing/2014/main" id="{53A7B337-CA3D-E1B0-7039-CA1FCFDEEFF1}"/>
              </a:ext>
            </a:extLst>
          </p:cNvPr>
          <p:cNvSpPr>
            <a:spLocks noGrp="1"/>
          </p:cNvSpPr>
          <p:nvPr>
            <p:ph type="ftr" sz="quarter" idx="11"/>
          </p:nvPr>
        </p:nvSpPr>
        <p:spPr>
          <a:xfrm>
            <a:off x="6096000" y="76201"/>
            <a:ext cx="6019799" cy="380999"/>
          </a:xfrm>
        </p:spPr>
        <p:txBody>
          <a:bodyPr/>
          <a:lstStyle>
            <a:lvl1pPr>
              <a:defRPr>
                <a:solidFill>
                  <a:schemeClr val="tx1"/>
                </a:solidFill>
                <a:effectLst/>
              </a:defRPr>
            </a:lvl1pPr>
          </a:lstStyle>
          <a:p>
            <a:r>
              <a:rPr lang="en-US" dirty="0"/>
              <a:t>Sample Footer Text</a:t>
            </a:r>
          </a:p>
        </p:txBody>
      </p:sp>
      <p:sp>
        <p:nvSpPr>
          <p:cNvPr id="6" name="Picture Placeholder 10">
            <a:extLst>
              <a:ext uri="{FF2B5EF4-FFF2-40B4-BE49-F238E27FC236}">
                <a16:creationId xmlns:a16="http://schemas.microsoft.com/office/drawing/2014/main" id="{805F337F-4512-E680-8F5A-95C181282643}"/>
              </a:ext>
            </a:extLst>
          </p:cNvPr>
          <p:cNvSpPr>
            <a:spLocks noGrp="1"/>
          </p:cNvSpPr>
          <p:nvPr>
            <p:ph type="pic" sz="quarter" idx="13" hasCustomPrompt="1"/>
          </p:nvPr>
        </p:nvSpPr>
        <p:spPr>
          <a:xfrm>
            <a:off x="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3" name="Content Placeholder 7">
            <a:extLst>
              <a:ext uri="{FF2B5EF4-FFF2-40B4-BE49-F238E27FC236}">
                <a16:creationId xmlns:a16="http://schemas.microsoft.com/office/drawing/2014/main" id="{C68F33D8-4565-CA0E-DF2E-27FBE006F917}"/>
              </a:ext>
            </a:extLst>
          </p:cNvPr>
          <p:cNvSpPr>
            <a:spLocks noGrp="1"/>
          </p:cNvSpPr>
          <p:nvPr>
            <p:ph sz="quarter" idx="14"/>
          </p:nvPr>
        </p:nvSpPr>
        <p:spPr>
          <a:xfrm>
            <a:off x="6999060" y="2209800"/>
            <a:ext cx="4735740" cy="419100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6">
            <a:extLst>
              <a:ext uri="{FF2B5EF4-FFF2-40B4-BE49-F238E27FC236}">
                <a16:creationId xmlns:a16="http://schemas.microsoft.com/office/drawing/2014/main" id="{A52E7D2F-742D-CB2D-2766-5AF678F3B879}"/>
              </a:ext>
            </a:extLst>
          </p:cNvPr>
          <p:cNvSpPr>
            <a:spLocks noGrp="1"/>
          </p:cNvSpPr>
          <p:nvPr>
            <p:ph type="sldNum" sz="quarter" idx="12"/>
          </p:nvPr>
        </p:nvSpPr>
        <p:spPr>
          <a:xfrm>
            <a:off x="10820399" y="6400800"/>
            <a:ext cx="1295399" cy="381000"/>
          </a:xfrm>
        </p:spPr>
        <p:txBody>
          <a:bodyPr/>
          <a:lstStyle>
            <a:lvl1pPr>
              <a:defRPr>
                <a:solidFill>
                  <a:schemeClr val="tx1"/>
                </a:solidFill>
                <a:effectLst/>
              </a:defRPr>
            </a:lvl1pPr>
          </a:lstStyle>
          <a:p>
            <a:fld id="{AEAA3239-9EA4-4A65-A281-97F994456D9F}" type="slidenum">
              <a:rPr lang="en-US" smtClean="0"/>
              <a:t>‹#›</a:t>
            </a:fld>
            <a:endParaRPr lang="en-US" dirty="0"/>
          </a:p>
        </p:txBody>
      </p:sp>
    </p:spTree>
    <p:extLst>
      <p:ext uri="{BB962C8B-B14F-4D97-AF65-F5344CB8AC3E}">
        <p14:creationId xmlns:p14="http://schemas.microsoft.com/office/powerpoint/2010/main" val="40697869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E2693257-E100-0525-B4C7-8CA75053567B}"/>
              </a:ext>
            </a:extLst>
          </p:cNvPr>
          <p:cNvSpPr>
            <a:spLocks noGrp="1"/>
          </p:cNvSpPr>
          <p:nvPr>
            <p:ph type="title"/>
          </p:nvPr>
        </p:nvSpPr>
        <p:spPr>
          <a:xfrm>
            <a:off x="445860" y="457200"/>
            <a:ext cx="4796699" cy="1306009"/>
          </a:xfrm>
          <a:prstGeom prst="rect">
            <a:avLst/>
          </a:prstGeom>
        </p:spPr>
        <p:txBody>
          <a:bodyPr anchor="b"/>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1" cy="380999"/>
          </a:xfrm>
        </p:spPr>
        <p:txBody>
          <a:bodyPr/>
          <a:lstStyle/>
          <a:p>
            <a:fld id="{B31F77D0-31D8-5446-A1F3-FE6147C324EC}" type="datetime1">
              <a:rPr lang="en-US" smtClean="0"/>
              <a:t>3/20/2026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2"/>
            <a:ext cx="6019800" cy="380998"/>
          </a:xfrm>
        </p:spPr>
        <p:txBody>
          <a:bodyPr/>
          <a:lstStyle>
            <a:lvl1pPr>
              <a:defRPr>
                <a:solidFill>
                  <a:schemeClr val="tx1"/>
                </a:solidFill>
                <a:effectLst/>
              </a:defRPr>
            </a:lvl1pPr>
          </a:lstStyle>
          <a:p>
            <a:r>
              <a:rPr lang="en-US" dirty="0"/>
              <a:t>Sample Footer Text</a:t>
            </a:r>
          </a:p>
        </p:txBody>
      </p:sp>
      <p:sp>
        <p:nvSpPr>
          <p:cNvPr id="4" name="Content Placeholder 7">
            <a:extLst>
              <a:ext uri="{FF2B5EF4-FFF2-40B4-BE49-F238E27FC236}">
                <a16:creationId xmlns:a16="http://schemas.microsoft.com/office/drawing/2014/main" id="{EAC9A1BA-A83A-E476-1A91-3DB0B544DF34}"/>
              </a:ext>
            </a:extLst>
          </p:cNvPr>
          <p:cNvSpPr>
            <a:spLocks noGrp="1"/>
          </p:cNvSpPr>
          <p:nvPr>
            <p:ph sz="quarter" idx="14"/>
          </p:nvPr>
        </p:nvSpPr>
        <p:spPr>
          <a:xfrm>
            <a:off x="484835" y="2209800"/>
            <a:ext cx="4735740" cy="419100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A90998F5-C9FB-EC52-B802-B62AA63E4263}"/>
              </a:ext>
            </a:extLst>
          </p:cNvPr>
          <p:cNvSpPr>
            <a:spLocks noGrp="1"/>
          </p:cNvSpPr>
          <p:nvPr>
            <p:ph type="pic" sz="quarter" idx="13" hasCustomPrompt="1"/>
          </p:nvPr>
        </p:nvSpPr>
        <p:spPr>
          <a:xfrm>
            <a:off x="569976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400" cy="381000"/>
          </a:xfrm>
        </p:spPr>
        <p:txBody>
          <a:bodyPr/>
          <a:lstStyle>
            <a:lvl1pPr>
              <a:defRPr>
                <a:solidFill>
                  <a:schemeClr val="tx1"/>
                </a:solidFill>
                <a:effectLst/>
              </a:defRPr>
            </a:lvl1pPr>
          </a:lstStyle>
          <a:p>
            <a:fld id="{AEAA3239-9EA4-4A65-A281-97F994456D9F}" type="slidenum">
              <a:rPr lang="en-US" smtClean="0"/>
              <a:t>‹#›</a:t>
            </a:fld>
            <a:endParaRPr lang="en-US" dirty="0"/>
          </a:p>
        </p:txBody>
      </p:sp>
    </p:spTree>
    <p:extLst>
      <p:ext uri="{BB962C8B-B14F-4D97-AF65-F5344CB8AC3E}">
        <p14:creationId xmlns:p14="http://schemas.microsoft.com/office/powerpoint/2010/main" val="39606013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3E46F2B-72CE-C947-0021-F34244B4344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3654426 h 6854823"/>
              <a:gd name="csX2" fmla="*/ 11729151 w 12186352"/>
              <a:gd name="csY2" fmla="*/ 3654426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3654426"/>
                </a:lnTo>
                <a:lnTo>
                  <a:pt x="11729151" y="3654426"/>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111624"/>
            <a:ext cx="3219343" cy="2289175"/>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005CF00-6C05-B849-B141-54CC9A394B3C}" type="datetime1">
              <a:rPr lang="en-US" smtClean="0"/>
              <a:t>3/20/2026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endParaRPr lang="en-US" dirty="0"/>
          </a:p>
        </p:txBody>
      </p:sp>
      <p:sp>
        <p:nvSpPr>
          <p:cNvPr id="9" name="Picture Placeholder 10">
            <a:extLst>
              <a:ext uri="{FF2B5EF4-FFF2-40B4-BE49-F238E27FC236}">
                <a16:creationId xmlns:a16="http://schemas.microsoft.com/office/drawing/2014/main" id="{5CCD5774-AB2C-F489-2BCD-75A5731FA857}"/>
              </a:ext>
            </a:extLst>
          </p:cNvPr>
          <p:cNvSpPr>
            <a:spLocks noGrp="1"/>
          </p:cNvSpPr>
          <p:nvPr>
            <p:ph type="pic" sz="quarter" idx="13" hasCustomPrompt="1"/>
          </p:nvPr>
        </p:nvSpPr>
        <p:spPr>
          <a:xfrm>
            <a:off x="457200" y="457200"/>
            <a:ext cx="11277600" cy="32004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8092" y="4111624"/>
            <a:ext cx="7606708" cy="228917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828326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64D3EA0-3FE9-3CAB-830E-268B27509F72}"/>
              </a:ext>
            </a:extLst>
          </p:cNvPr>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451551 w 12186352"/>
              <a:gd name="csY0" fmla="*/ 3638875 h 6854823"/>
              <a:gd name="csX1" fmla="*/ 451551 w 12186352"/>
              <a:gd name="csY1" fmla="*/ 438477 h 6854823"/>
              <a:gd name="csX2" fmla="*/ 11729151 w 12186352"/>
              <a:gd name="csY2" fmla="*/ 438477 h 6854823"/>
              <a:gd name="csX3" fmla="*/ 11729151 w 12186352"/>
              <a:gd name="csY3" fmla="*/ 3638875 h 6854823"/>
              <a:gd name="csX4" fmla="*/ 0 w 12186352"/>
              <a:gd name="csY4" fmla="*/ 6854823 h 6854823"/>
              <a:gd name="csX5" fmla="*/ 12186352 w 12186352"/>
              <a:gd name="csY5" fmla="*/ 6854823 h 6854823"/>
              <a:gd name="csX6" fmla="*/ 12186352 w 12186352"/>
              <a:gd name="csY6" fmla="*/ 0 h 6854823"/>
              <a:gd name="csX7" fmla="*/ 0 w 12186352"/>
              <a:gd name="csY7" fmla="*/ 0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3638875"/>
                </a:moveTo>
                <a:lnTo>
                  <a:pt x="451551" y="438477"/>
                </a:lnTo>
                <a:lnTo>
                  <a:pt x="11729151" y="438477"/>
                </a:lnTo>
                <a:lnTo>
                  <a:pt x="11729151" y="3638875"/>
                </a:lnTo>
                <a:close/>
                <a:moveTo>
                  <a:pt x="0" y="6854823"/>
                </a:moveTo>
                <a:lnTo>
                  <a:pt x="12186352" y="6854823"/>
                </a:lnTo>
                <a:lnTo>
                  <a:pt x="12186352" y="0"/>
                </a:lnTo>
                <a:lnTo>
                  <a:pt x="0" y="0"/>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200400" cy="2307896"/>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1" y="76201"/>
            <a:ext cx="1295400" cy="381000"/>
          </a:xfrm>
        </p:spPr>
        <p:txBody>
          <a:bodyPr/>
          <a:lstStyle/>
          <a:p>
            <a:fld id="{66499679-3EA0-9342-AF62-C5FAA18B6EFA}" type="datetime1">
              <a:rPr lang="en-US" smtClean="0"/>
              <a:t>3/20/2026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1000"/>
          </a:xfrm>
        </p:spPr>
        <p:txBody>
          <a:bodyPr/>
          <a:lstStyle/>
          <a:p>
            <a:r>
              <a:rPr lang="en-US" dirty="0"/>
              <a:t>Sample Footer Text</a:t>
            </a:r>
          </a:p>
        </p:txBody>
      </p:sp>
      <p:sp>
        <p:nvSpPr>
          <p:cNvPr id="11" name="Content Placeholder 7">
            <a:extLst>
              <a:ext uri="{FF2B5EF4-FFF2-40B4-BE49-F238E27FC236}">
                <a16:creationId xmlns:a16="http://schemas.microsoft.com/office/drawing/2014/main" id="{FAF7E276-884D-AF00-1E18-715F56A8A905}"/>
              </a:ext>
            </a:extLst>
          </p:cNvPr>
          <p:cNvSpPr>
            <a:spLocks noGrp="1"/>
          </p:cNvSpPr>
          <p:nvPr>
            <p:ph sz="quarter" idx="15"/>
          </p:nvPr>
        </p:nvSpPr>
        <p:spPr>
          <a:xfrm>
            <a:off x="4122370" y="457200"/>
            <a:ext cx="7612430" cy="230789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B1DE11C5-B5A8-F8F8-2A43-C0C95802637E}"/>
              </a:ext>
            </a:extLst>
          </p:cNvPr>
          <p:cNvSpPr>
            <a:spLocks noGrp="1"/>
          </p:cNvSpPr>
          <p:nvPr>
            <p:ph type="pic" sz="quarter" idx="13" hasCustomPrompt="1"/>
          </p:nvPr>
        </p:nvSpPr>
        <p:spPr>
          <a:xfrm>
            <a:off x="457200" y="3219122"/>
            <a:ext cx="11277600" cy="3200398"/>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5536262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268A4B-F698-5EDC-1790-BA10F89CD8F3}"/>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6 h 6854823"/>
              <a:gd name="csX5" fmla="*/ 7467253 w 12186352"/>
              <a:gd name="csY5" fmla="*/ 6397626 h 6854823"/>
              <a:gd name="csX6" fmla="*/ 7467253 w 12186352"/>
              <a:gd name="csY6" fmla="*/ 454025 h 6854823"/>
              <a:gd name="csX7" fmla="*/ 12186352 w 12186352"/>
              <a:gd name="csY7" fmla="*/ 454025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6"/>
                </a:lnTo>
                <a:lnTo>
                  <a:pt x="7467253" y="6397626"/>
                </a:lnTo>
                <a:lnTo>
                  <a:pt x="7467253" y="454025"/>
                </a:lnTo>
                <a:lnTo>
                  <a:pt x="12186352" y="454025"/>
                </a:lnTo>
                <a:close/>
              </a:path>
            </a:pathLst>
          </a:custGeom>
        </p:spPr>
      </p:pic>
      <p:sp>
        <p:nvSpPr>
          <p:cNvPr id="12" name="Title 1">
            <a:extLst>
              <a:ext uri="{FF2B5EF4-FFF2-40B4-BE49-F238E27FC236}">
                <a16:creationId xmlns:a16="http://schemas.microsoft.com/office/drawing/2014/main" id="{93B9DEC9-1D26-F04D-4F91-7BE751BC626C}"/>
              </a:ext>
            </a:extLst>
          </p:cNvPr>
          <p:cNvSpPr>
            <a:spLocks noGrp="1"/>
          </p:cNvSpPr>
          <p:nvPr>
            <p:ph type="title"/>
          </p:nvPr>
        </p:nvSpPr>
        <p:spPr>
          <a:xfrm>
            <a:off x="5181949" y="457199"/>
            <a:ext cx="6552851" cy="1555845"/>
          </a:xfrm>
          <a:prstGeom prst="rect">
            <a:avLst/>
          </a:prstGeom>
        </p:spPr>
        <p:txBody>
          <a:bodyPr anchor="b"/>
          <a:lstStyle/>
          <a:p>
            <a:r>
              <a:rPr lang="en-US" dirty="0"/>
              <a:t>Click to edit Master title style</a:t>
            </a:r>
          </a:p>
        </p:txBody>
      </p:sp>
      <p:sp>
        <p:nvSpPr>
          <p:cNvPr id="7" name="Date Placeholder 8">
            <a:extLst>
              <a:ext uri="{FF2B5EF4-FFF2-40B4-BE49-F238E27FC236}">
                <a16:creationId xmlns:a16="http://schemas.microsoft.com/office/drawing/2014/main" id="{1E168D7B-B77A-72AC-AA72-64FBAA8D378C}"/>
              </a:ext>
            </a:extLst>
          </p:cNvPr>
          <p:cNvSpPr>
            <a:spLocks noGrp="1"/>
          </p:cNvSpPr>
          <p:nvPr>
            <p:ph type="dt" sz="half" idx="15"/>
          </p:nvPr>
        </p:nvSpPr>
        <p:spPr>
          <a:xfrm>
            <a:off x="76200" y="76201"/>
            <a:ext cx="1295400" cy="380998"/>
          </a:xfrm>
        </p:spPr>
        <p:txBody>
          <a:bodyPr/>
          <a:lstStyle/>
          <a:p>
            <a:fld id="{3C97155C-DE68-4440-8202-CC9478E27F07}" type="datetime1">
              <a:rPr lang="en-US" smtClean="0"/>
              <a:t>3/20/2026</a:t>
            </a:fld>
            <a:endParaRPr lang="en-US" dirty="0"/>
          </a:p>
        </p:txBody>
      </p:sp>
      <p:sp>
        <p:nvSpPr>
          <p:cNvPr id="6" name="Footer Placeholder 9">
            <a:extLst>
              <a:ext uri="{FF2B5EF4-FFF2-40B4-BE49-F238E27FC236}">
                <a16:creationId xmlns:a16="http://schemas.microsoft.com/office/drawing/2014/main" id="{4014B883-B832-AE53-6858-8E25B13C5BC7}"/>
              </a:ext>
            </a:extLst>
          </p:cNvPr>
          <p:cNvSpPr>
            <a:spLocks noGrp="1"/>
          </p:cNvSpPr>
          <p:nvPr>
            <p:ph type="ftr" sz="quarter" idx="16"/>
          </p:nvPr>
        </p:nvSpPr>
        <p:spPr>
          <a:xfrm>
            <a:off x="6096000" y="76201"/>
            <a:ext cx="6019800" cy="380998"/>
          </a:xfrm>
        </p:spPr>
        <p:txBody>
          <a:bodyPr/>
          <a:lstStyle/>
          <a:p>
            <a:r>
              <a:rPr lang="en-US" dirty="0"/>
              <a:t>Sample Footer Text</a:t>
            </a:r>
          </a:p>
        </p:txBody>
      </p:sp>
      <p:sp>
        <p:nvSpPr>
          <p:cNvPr id="4" name="Picture Placeholder 13">
            <a:extLst>
              <a:ext uri="{FF2B5EF4-FFF2-40B4-BE49-F238E27FC236}">
                <a16:creationId xmlns:a16="http://schemas.microsoft.com/office/drawing/2014/main" id="{CC1B439C-57E0-A299-9A98-A81BFA738C83}"/>
              </a:ext>
            </a:extLst>
          </p:cNvPr>
          <p:cNvSpPr>
            <a:spLocks noGrp="1"/>
          </p:cNvSpPr>
          <p:nvPr>
            <p:ph type="pic" sz="quarter" idx="13" hasCustomPrompt="1"/>
          </p:nvPr>
        </p:nvSpPr>
        <p:spPr>
          <a:xfrm>
            <a:off x="0"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5" name="Content Placeholder 7">
            <a:extLst>
              <a:ext uri="{FF2B5EF4-FFF2-40B4-BE49-F238E27FC236}">
                <a16:creationId xmlns:a16="http://schemas.microsoft.com/office/drawing/2014/main" id="{7D22B98A-40DC-D510-5762-8D7E05344EF8}"/>
              </a:ext>
            </a:extLst>
          </p:cNvPr>
          <p:cNvSpPr>
            <a:spLocks noGrp="1"/>
          </p:cNvSpPr>
          <p:nvPr>
            <p:ph sz="quarter" idx="14"/>
          </p:nvPr>
        </p:nvSpPr>
        <p:spPr>
          <a:xfrm>
            <a:off x="5181949" y="2470242"/>
            <a:ext cx="6552851" cy="3930558"/>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Slide Number Placeholder 11">
            <a:extLst>
              <a:ext uri="{FF2B5EF4-FFF2-40B4-BE49-F238E27FC236}">
                <a16:creationId xmlns:a16="http://schemas.microsoft.com/office/drawing/2014/main" id="{7CA11211-0281-DD36-148E-3ABC6374978F}"/>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392797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4C1286-F0A1-DDC1-4A24-85A9D3462CB1}"/>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5 h 6854823"/>
              <a:gd name="csX3" fmla="*/ 7461604 w 12186352"/>
              <a:gd name="csY3" fmla="*/ 454025 h 6854823"/>
              <a:gd name="csX4" fmla="*/ 7461604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5"/>
                </a:lnTo>
                <a:lnTo>
                  <a:pt x="7461604" y="454025"/>
                </a:lnTo>
                <a:lnTo>
                  <a:pt x="7461604" y="6397626"/>
                </a:lnTo>
                <a:lnTo>
                  <a:pt x="12186352" y="6397626"/>
                </a:lnTo>
                <a:lnTo>
                  <a:pt x="12186352" y="6854823"/>
                </a:lnTo>
                <a:lnTo>
                  <a:pt x="0" y="6854823"/>
                </a:lnTo>
                <a:close/>
              </a:path>
            </a:pathLst>
          </a:custGeom>
        </p:spPr>
      </p:pic>
      <p:sp>
        <p:nvSpPr>
          <p:cNvPr id="3" name="Title 1">
            <a:extLst>
              <a:ext uri="{FF2B5EF4-FFF2-40B4-BE49-F238E27FC236}">
                <a16:creationId xmlns:a16="http://schemas.microsoft.com/office/drawing/2014/main" id="{D7F3BC77-0C60-6C24-E5FE-6B80D4812824}"/>
              </a:ext>
            </a:extLst>
          </p:cNvPr>
          <p:cNvSpPr>
            <a:spLocks noGrp="1"/>
          </p:cNvSpPr>
          <p:nvPr>
            <p:ph type="title"/>
          </p:nvPr>
        </p:nvSpPr>
        <p:spPr>
          <a:xfrm>
            <a:off x="457200" y="457200"/>
            <a:ext cx="6549553" cy="1549495"/>
          </a:xfrm>
          <a:prstGeom prst="rect">
            <a:avLst/>
          </a:prstGeom>
        </p:spPr>
        <p:txBody>
          <a:bodyPr anchor="b"/>
          <a:lstStyle/>
          <a:p>
            <a:r>
              <a:rPr lang="en-US" dirty="0"/>
              <a:t>Click to edit Master title style</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76200" y="76201"/>
            <a:ext cx="1295400" cy="380999"/>
          </a:xfrm>
        </p:spPr>
        <p:txBody>
          <a:bodyPr/>
          <a:lstStyle/>
          <a:p>
            <a:fld id="{2B9DA8F7-1BE7-954A-B654-92996DBA4E86}" type="datetime1">
              <a:rPr lang="en-US" smtClean="0"/>
              <a:t>3/20/2026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096000" y="76201"/>
            <a:ext cx="6019800" cy="380998"/>
          </a:xfrm>
        </p:spPr>
        <p:txBody>
          <a:bodyPr/>
          <a:lstStyle/>
          <a:p>
            <a:r>
              <a:rPr lang="en-US" dirty="0"/>
              <a:t>Sample Footer Text</a:t>
            </a:r>
          </a:p>
        </p:txBody>
      </p:sp>
      <p:sp>
        <p:nvSpPr>
          <p:cNvPr id="15" name="Content Placeholder 7">
            <a:extLst>
              <a:ext uri="{FF2B5EF4-FFF2-40B4-BE49-F238E27FC236}">
                <a16:creationId xmlns:a16="http://schemas.microsoft.com/office/drawing/2014/main" id="{F0A2831D-F063-09A6-A707-24AC43E312D9}"/>
              </a:ext>
            </a:extLst>
          </p:cNvPr>
          <p:cNvSpPr>
            <a:spLocks noGrp="1"/>
          </p:cNvSpPr>
          <p:nvPr>
            <p:ph sz="quarter" idx="14"/>
          </p:nvPr>
        </p:nvSpPr>
        <p:spPr>
          <a:xfrm>
            <a:off x="453902" y="2470242"/>
            <a:ext cx="6552851" cy="3930558"/>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Picture Placeholder 13">
            <a:extLst>
              <a:ext uri="{FF2B5EF4-FFF2-40B4-BE49-F238E27FC236}">
                <a16:creationId xmlns:a16="http://schemas.microsoft.com/office/drawing/2014/main" id="{FEC7CBEB-1BF7-2607-DBAA-531A9067F8B1}"/>
              </a:ext>
            </a:extLst>
          </p:cNvPr>
          <p:cNvSpPr>
            <a:spLocks noGrp="1"/>
          </p:cNvSpPr>
          <p:nvPr>
            <p:ph type="pic" sz="quarter" idx="19" hasCustomPrompt="1"/>
          </p:nvPr>
        </p:nvSpPr>
        <p:spPr>
          <a:xfrm>
            <a:off x="7467253"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29776884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1">
    <p:bg>
      <p:bgRef idx="1001">
        <a:schemeClr val="bg2"/>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C1A7354-C3D2-8AD8-40DE-4E850BDFCC68}"/>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6533074 w 12186352"/>
              <a:gd name="csY0" fmla="*/ 1858587 h 6854823"/>
              <a:gd name="csX1" fmla="*/ 6533074 w 12186352"/>
              <a:gd name="csY1" fmla="*/ 6397626 h 6854823"/>
              <a:gd name="csX2" fmla="*/ 3 w 12186352"/>
              <a:gd name="csY2" fmla="*/ 6397626 h 6854823"/>
              <a:gd name="csX3" fmla="*/ 3 w 12186352"/>
              <a:gd name="csY3" fmla="*/ 1858587 h 6854823"/>
              <a:gd name="csX4" fmla="*/ 12186352 w 12186352"/>
              <a:gd name="csY4" fmla="*/ 0 h 6854823"/>
              <a:gd name="csX5" fmla="*/ 0 w 12186352"/>
              <a:gd name="csY5" fmla="*/ 0 h 6854823"/>
              <a:gd name="csX6" fmla="*/ 0 w 12186352"/>
              <a:gd name="csY6" fmla="*/ 6854823 h 6854823"/>
              <a:gd name="csX7" fmla="*/ 12186352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6533074" y="1858587"/>
                </a:moveTo>
                <a:lnTo>
                  <a:pt x="6533074" y="6397626"/>
                </a:lnTo>
                <a:lnTo>
                  <a:pt x="3" y="6397626"/>
                </a:lnTo>
                <a:lnTo>
                  <a:pt x="3"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E2067BC-DC4F-D794-A7F8-65900B7934E0}"/>
              </a:ext>
            </a:extLst>
          </p:cNvPr>
          <p:cNvSpPr>
            <a:spLocks noGrp="1"/>
          </p:cNvSpPr>
          <p:nvPr>
            <p:ph type="title"/>
          </p:nvPr>
        </p:nvSpPr>
        <p:spPr>
          <a:xfrm>
            <a:off x="457200" y="490161"/>
            <a:ext cx="11277599" cy="914400"/>
          </a:xfrm>
          <a:prstGeom prst="rect">
            <a:avLst/>
          </a:prstGeom>
        </p:spPr>
        <p:txBody>
          <a:bodyPr anchor="b"/>
          <a:lstStyle/>
          <a:p>
            <a:r>
              <a:rPr lang="en-US" dirty="0"/>
              <a:t>Click to edit Master title style</a:t>
            </a:r>
          </a:p>
        </p:txBody>
      </p:sp>
      <p:sp>
        <p:nvSpPr>
          <p:cNvPr id="7" name="Date Placeholder 3">
            <a:extLst>
              <a:ext uri="{FF2B5EF4-FFF2-40B4-BE49-F238E27FC236}">
                <a16:creationId xmlns:a16="http://schemas.microsoft.com/office/drawing/2014/main" id="{61FAF02C-8E8E-0257-0307-15E6853700FC}"/>
              </a:ext>
            </a:extLst>
          </p:cNvPr>
          <p:cNvSpPr>
            <a:spLocks noGrp="1"/>
          </p:cNvSpPr>
          <p:nvPr>
            <p:ph type="dt" sz="half" idx="15"/>
          </p:nvPr>
        </p:nvSpPr>
        <p:spPr>
          <a:xfrm>
            <a:off x="76201" y="76201"/>
            <a:ext cx="1295400" cy="380999"/>
          </a:xfrm>
        </p:spPr>
        <p:txBody>
          <a:bodyPr/>
          <a:lstStyle/>
          <a:p>
            <a:fld id="{5447FF96-6068-D045-B983-6A2E1F44124F}" type="datetime1">
              <a:rPr lang="en-US" smtClean="0"/>
              <a:t>3/20/2026</a:t>
            </a:fld>
            <a:endParaRPr lang="en-US" dirty="0"/>
          </a:p>
        </p:txBody>
      </p:sp>
      <p:sp>
        <p:nvSpPr>
          <p:cNvPr id="6" name="Footer Placeholder 8">
            <a:extLst>
              <a:ext uri="{FF2B5EF4-FFF2-40B4-BE49-F238E27FC236}">
                <a16:creationId xmlns:a16="http://schemas.microsoft.com/office/drawing/2014/main" id="{12F6119E-6325-71C5-AFDB-160A100A21B2}"/>
              </a:ext>
            </a:extLst>
          </p:cNvPr>
          <p:cNvSpPr>
            <a:spLocks noGrp="1"/>
          </p:cNvSpPr>
          <p:nvPr>
            <p:ph type="ftr" sz="quarter" idx="16"/>
          </p:nvPr>
        </p:nvSpPr>
        <p:spPr>
          <a:xfrm>
            <a:off x="6096000" y="76201"/>
            <a:ext cx="6019800" cy="380999"/>
          </a:xfrm>
        </p:spPr>
        <p:txBody>
          <a:bodyPr/>
          <a:lstStyle/>
          <a:p>
            <a:r>
              <a:rPr lang="en-US" dirty="0"/>
              <a:t>Sample Footer Text</a:t>
            </a:r>
          </a:p>
        </p:txBody>
      </p:sp>
      <p:sp>
        <p:nvSpPr>
          <p:cNvPr id="5" name="Content Placeholder 7">
            <a:extLst>
              <a:ext uri="{FF2B5EF4-FFF2-40B4-BE49-F238E27FC236}">
                <a16:creationId xmlns:a16="http://schemas.microsoft.com/office/drawing/2014/main" id="{DAF060C4-6682-AB70-5937-47DB8276FDCD}"/>
              </a:ext>
            </a:extLst>
          </p:cNvPr>
          <p:cNvSpPr>
            <a:spLocks noGrp="1"/>
          </p:cNvSpPr>
          <p:nvPr>
            <p:ph sz="quarter" idx="14"/>
          </p:nvPr>
        </p:nvSpPr>
        <p:spPr>
          <a:xfrm>
            <a:off x="457200" y="1861761"/>
            <a:ext cx="4744527"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1">
            <a:extLst>
              <a:ext uri="{FF2B5EF4-FFF2-40B4-BE49-F238E27FC236}">
                <a16:creationId xmlns:a16="http://schemas.microsoft.com/office/drawing/2014/main" id="{4E3FB443-D4CA-E6C5-2187-4A649A47F28A}"/>
              </a:ext>
            </a:extLst>
          </p:cNvPr>
          <p:cNvSpPr>
            <a:spLocks noGrp="1"/>
          </p:cNvSpPr>
          <p:nvPr>
            <p:ph type="pic" sz="quarter" idx="13" hasCustomPrompt="1"/>
          </p:nvPr>
        </p:nvSpPr>
        <p:spPr>
          <a:xfrm>
            <a:off x="5658927" y="1861761"/>
            <a:ext cx="6533071" cy="4539039"/>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1" name="Slide Number Placeholder 9">
            <a:extLst>
              <a:ext uri="{FF2B5EF4-FFF2-40B4-BE49-F238E27FC236}">
                <a16:creationId xmlns:a16="http://schemas.microsoft.com/office/drawing/2014/main" id="{339D0113-D166-6E44-FF30-39C61CD13791}"/>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972742715"/>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ABB22AD-DA7B-73AE-1F66-31345119900C}"/>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315201 w 12186352"/>
              <a:gd name="csY0" fmla="*/ 1858587 h 6854823"/>
              <a:gd name="csX1" fmla="*/ 7315201 w 12186352"/>
              <a:gd name="csY1" fmla="*/ 6397626 h 6854823"/>
              <a:gd name="csX2" fmla="*/ 2 w 12186352"/>
              <a:gd name="csY2" fmla="*/ 6397626 h 6854823"/>
              <a:gd name="csX3" fmla="*/ 2 w 12186352"/>
              <a:gd name="csY3" fmla="*/ 1858587 h 6854823"/>
              <a:gd name="csX4" fmla="*/ 457201 w 12186352"/>
              <a:gd name="csY4" fmla="*/ 1858587 h 6854823"/>
              <a:gd name="csX5" fmla="*/ 6533074 w 12186352"/>
              <a:gd name="csY5" fmla="*/ 1858587 h 6854823"/>
              <a:gd name="csX6" fmla="*/ 12186352 w 12186352"/>
              <a:gd name="csY6" fmla="*/ 0 h 6854823"/>
              <a:gd name="csX7" fmla="*/ 0 w 12186352"/>
              <a:gd name="csY7" fmla="*/ 0 h 6854823"/>
              <a:gd name="csX8" fmla="*/ 0 w 12186352"/>
              <a:gd name="csY8" fmla="*/ 6854823 h 6854823"/>
              <a:gd name="csX9" fmla="*/ 12186352 w 12186352"/>
              <a:gd name="csY9"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2186352" h="6854823">
                <a:moveTo>
                  <a:pt x="7315201" y="1858587"/>
                </a:moveTo>
                <a:lnTo>
                  <a:pt x="7315201" y="6397626"/>
                </a:lnTo>
                <a:lnTo>
                  <a:pt x="2" y="6397626"/>
                </a:lnTo>
                <a:lnTo>
                  <a:pt x="2" y="1858587"/>
                </a:lnTo>
                <a:lnTo>
                  <a:pt x="457201" y="1858587"/>
                </a:lnTo>
                <a:lnTo>
                  <a:pt x="6533074"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FFB7B32-3B46-FEC3-8857-8E1A162E4308}"/>
              </a:ext>
            </a:extLst>
          </p:cNvPr>
          <p:cNvSpPr>
            <a:spLocks noGrp="1"/>
          </p:cNvSpPr>
          <p:nvPr>
            <p:ph type="title"/>
          </p:nvPr>
        </p:nvSpPr>
        <p:spPr>
          <a:xfrm>
            <a:off x="457200" y="497349"/>
            <a:ext cx="11277599" cy="914400"/>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C195F3F8-9E31-7F42-8188-F6043F071A39}" type="datetime1">
              <a:rPr lang="en-US" smtClean="0"/>
              <a:t>3/20/2026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5999" y="76201"/>
            <a:ext cx="6019800" cy="380999"/>
          </a:xfrm>
        </p:spPr>
        <p:txBody>
          <a:bodyPr/>
          <a:lstStyle/>
          <a:p>
            <a:r>
              <a:rPr lang="en-US" dirty="0"/>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201" y="1861761"/>
            <a:ext cx="3886199"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Picture Placeholder 5">
            <a:extLst>
              <a:ext uri="{FF2B5EF4-FFF2-40B4-BE49-F238E27FC236}">
                <a16:creationId xmlns:a16="http://schemas.microsoft.com/office/drawing/2014/main" id="{9BB8F855-8399-5C2F-8FFE-3445E6ACC133}"/>
              </a:ext>
            </a:extLst>
          </p:cNvPr>
          <p:cNvSpPr>
            <a:spLocks noGrp="1"/>
          </p:cNvSpPr>
          <p:nvPr>
            <p:ph type="pic" sz="quarter" idx="13" hasCustomPrompt="1"/>
          </p:nvPr>
        </p:nvSpPr>
        <p:spPr>
          <a:xfrm>
            <a:off x="4876800" y="1861761"/>
            <a:ext cx="7315199" cy="4539039"/>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5078864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870277-9BEA-773F-5ABC-0478C95CF73B}"/>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6854823 h 6854823"/>
              <a:gd name="csX3" fmla="*/ 0 w 12186352"/>
              <a:gd name="csY3" fmla="*/ 6854823 h 6854823"/>
              <a:gd name="csX4" fmla="*/ 0 w 12186352"/>
              <a:gd name="csY4" fmla="*/ 6377154 h 6854823"/>
              <a:gd name="csX5" fmla="*/ 6527422 w 12186352"/>
              <a:gd name="csY5" fmla="*/ 6377154 h 6854823"/>
              <a:gd name="csX6" fmla="*/ 6527422 w 12186352"/>
              <a:gd name="csY6" fmla="*/ 1858587 h 6854823"/>
              <a:gd name="csX7" fmla="*/ 0 w 12186352"/>
              <a:gd name="csY7" fmla="*/ 1858587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6854823"/>
                </a:lnTo>
                <a:lnTo>
                  <a:pt x="0" y="6854823"/>
                </a:lnTo>
                <a:lnTo>
                  <a:pt x="0" y="6377154"/>
                </a:lnTo>
                <a:lnTo>
                  <a:pt x="6527422" y="6377154"/>
                </a:lnTo>
                <a:lnTo>
                  <a:pt x="6527422" y="1858587"/>
                </a:lnTo>
                <a:lnTo>
                  <a:pt x="0" y="1858587"/>
                </a:lnTo>
                <a:close/>
              </a:path>
            </a:pathLst>
          </a:custGeom>
        </p:spPr>
      </p:pic>
      <p:sp>
        <p:nvSpPr>
          <p:cNvPr id="7" name="Title 1">
            <a:extLst>
              <a:ext uri="{FF2B5EF4-FFF2-40B4-BE49-F238E27FC236}">
                <a16:creationId xmlns:a16="http://schemas.microsoft.com/office/drawing/2014/main" id="{C5CBF9ED-624B-FB83-6E83-BB42410F285F}"/>
              </a:ext>
            </a:extLst>
          </p:cNvPr>
          <p:cNvSpPr>
            <a:spLocks noGrp="1"/>
          </p:cNvSpPr>
          <p:nvPr>
            <p:ph type="title"/>
          </p:nvPr>
        </p:nvSpPr>
        <p:spPr>
          <a:xfrm>
            <a:off x="457200" y="490162"/>
            <a:ext cx="11277597" cy="914400"/>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AE8BA31F-10E3-B74C-A113-9DB8A6700F67}" type="datetime1">
              <a:rPr lang="en-US" smtClean="0"/>
              <a:t>3/20/2026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1" y="76201"/>
            <a:ext cx="6019798" cy="380999"/>
          </a:xfrm>
        </p:spPr>
        <p:txBody>
          <a:bodyPr/>
          <a:lstStyle/>
          <a:p>
            <a:r>
              <a:rPr lang="en-US" dirty="0"/>
              <a:t>Sample Footer Text</a:t>
            </a:r>
          </a:p>
        </p:txBody>
      </p:sp>
      <p:sp>
        <p:nvSpPr>
          <p:cNvPr id="8" name="Picture Placeholder 11">
            <a:extLst>
              <a:ext uri="{FF2B5EF4-FFF2-40B4-BE49-F238E27FC236}">
                <a16:creationId xmlns:a16="http://schemas.microsoft.com/office/drawing/2014/main" id="{9BCDC3DB-8BBB-CC92-23DB-44BEC6BD61F7}"/>
              </a:ext>
            </a:extLst>
          </p:cNvPr>
          <p:cNvSpPr>
            <a:spLocks noGrp="1"/>
          </p:cNvSpPr>
          <p:nvPr>
            <p:ph type="pic" sz="quarter" idx="19" hasCustomPrompt="1"/>
          </p:nvPr>
        </p:nvSpPr>
        <p:spPr>
          <a:xfrm>
            <a:off x="0" y="1861761"/>
            <a:ext cx="6533071" cy="451856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6" name="Content Placeholder 7">
            <a:extLst>
              <a:ext uri="{FF2B5EF4-FFF2-40B4-BE49-F238E27FC236}">
                <a16:creationId xmlns:a16="http://schemas.microsoft.com/office/drawing/2014/main" id="{7C7B1CAB-4A9F-B8E9-3C1E-15C58564C1FF}"/>
              </a:ext>
            </a:extLst>
          </p:cNvPr>
          <p:cNvSpPr>
            <a:spLocks noGrp="1"/>
          </p:cNvSpPr>
          <p:nvPr>
            <p:ph sz="quarter" idx="18"/>
          </p:nvPr>
        </p:nvSpPr>
        <p:spPr>
          <a:xfrm>
            <a:off x="6990270" y="1861761"/>
            <a:ext cx="4744527"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744199" y="6400800"/>
            <a:ext cx="13715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3761393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D7B64117-148B-10E8-7721-A4C85F0BDEAD}"/>
              </a:ext>
            </a:extLst>
          </p:cNvPr>
          <p:cNvSpPr>
            <a:spLocks noGrp="1"/>
          </p:cNvSpPr>
          <p:nvPr>
            <p:ph type="title"/>
          </p:nvPr>
        </p:nvSpPr>
        <p:spPr>
          <a:xfrm>
            <a:off x="4480561" y="457200"/>
            <a:ext cx="7254240" cy="1173708"/>
          </a:xfrm>
          <a:prstGeom prst="rect">
            <a:avLst/>
          </a:prstGeom>
        </p:spPr>
        <p:txBody>
          <a:bodyPr anchor="b"/>
          <a:lstStyle/>
          <a:p>
            <a:r>
              <a:rPr lang="en-US" dirty="0"/>
              <a:t>Click to edit Master title style</a:t>
            </a:r>
          </a:p>
        </p:txBody>
      </p:sp>
      <p:sp>
        <p:nvSpPr>
          <p:cNvPr id="12" name="Date Placeholder 3">
            <a:extLst>
              <a:ext uri="{FF2B5EF4-FFF2-40B4-BE49-F238E27FC236}">
                <a16:creationId xmlns:a16="http://schemas.microsoft.com/office/drawing/2014/main" id="{CACEC350-F243-8E48-2F30-905D6999DFE7}"/>
              </a:ext>
            </a:extLst>
          </p:cNvPr>
          <p:cNvSpPr>
            <a:spLocks noGrp="1"/>
          </p:cNvSpPr>
          <p:nvPr>
            <p:ph type="dt" sz="half" idx="15"/>
          </p:nvPr>
        </p:nvSpPr>
        <p:spPr>
          <a:xfrm>
            <a:off x="76200" y="76200"/>
            <a:ext cx="1295401" cy="380999"/>
          </a:xfrm>
        </p:spPr>
        <p:txBody>
          <a:bodyPr/>
          <a:lstStyle/>
          <a:p>
            <a:fld id="{3596BBB1-49AB-C544-9861-84EE6CF53403}" type="datetime1">
              <a:rPr lang="en-US" smtClean="0"/>
              <a:t>3/20/2026</a:t>
            </a:fld>
            <a:endParaRPr lang="en-US" dirty="0"/>
          </a:p>
        </p:txBody>
      </p:sp>
      <p:sp>
        <p:nvSpPr>
          <p:cNvPr id="10" name="Footer Placeholder 8">
            <a:extLst>
              <a:ext uri="{FF2B5EF4-FFF2-40B4-BE49-F238E27FC236}">
                <a16:creationId xmlns:a16="http://schemas.microsoft.com/office/drawing/2014/main" id="{693FD3A5-45B7-3678-FCC8-1AA49237E7B7}"/>
              </a:ext>
            </a:extLst>
          </p:cNvPr>
          <p:cNvSpPr>
            <a:spLocks noGrp="1"/>
          </p:cNvSpPr>
          <p:nvPr>
            <p:ph type="ftr" sz="quarter" idx="16"/>
          </p:nvPr>
        </p:nvSpPr>
        <p:spPr>
          <a:xfrm>
            <a:off x="6096000" y="76201"/>
            <a:ext cx="6019800" cy="381000"/>
          </a:xfrm>
        </p:spPr>
        <p:txBody>
          <a:bodyPr/>
          <a:lstStyle/>
          <a:p>
            <a:r>
              <a:rPr lang="en-US" dirty="0"/>
              <a:t>Sample Footer Text</a:t>
            </a:r>
          </a:p>
        </p:txBody>
      </p:sp>
      <p:sp>
        <p:nvSpPr>
          <p:cNvPr id="4" name="Picture Placeholder 10">
            <a:extLst>
              <a:ext uri="{FF2B5EF4-FFF2-40B4-BE49-F238E27FC236}">
                <a16:creationId xmlns:a16="http://schemas.microsoft.com/office/drawing/2014/main" id="{90E31D68-951A-2336-5424-6671B2E929A3}"/>
              </a:ext>
            </a:extLst>
          </p:cNvPr>
          <p:cNvSpPr>
            <a:spLocks noGrp="1"/>
          </p:cNvSpPr>
          <p:nvPr>
            <p:ph type="pic" sz="quarter" idx="13" hasCustomPrompt="1"/>
          </p:nvPr>
        </p:nvSpPr>
        <p:spPr>
          <a:xfrm>
            <a:off x="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Content Placeholder 7">
            <a:extLst>
              <a:ext uri="{FF2B5EF4-FFF2-40B4-BE49-F238E27FC236}">
                <a16:creationId xmlns:a16="http://schemas.microsoft.com/office/drawing/2014/main" id="{679495B1-3D42-5CC6-1177-BBB5CCDEF14A}"/>
              </a:ext>
            </a:extLst>
          </p:cNvPr>
          <p:cNvSpPr>
            <a:spLocks noGrp="1"/>
          </p:cNvSpPr>
          <p:nvPr>
            <p:ph sz="quarter" idx="14"/>
          </p:nvPr>
        </p:nvSpPr>
        <p:spPr>
          <a:xfrm>
            <a:off x="4480560" y="2088108"/>
            <a:ext cx="7254240" cy="4312692"/>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Slide Number Placeholder 9">
            <a:extLst>
              <a:ext uri="{FF2B5EF4-FFF2-40B4-BE49-F238E27FC236}">
                <a16:creationId xmlns:a16="http://schemas.microsoft.com/office/drawing/2014/main" id="{05F3D1FB-5F83-6976-2FDE-42146116FF09}"/>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20799621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0E5C046-40A5-D694-E725-EA0ABE0B80B9}"/>
              </a:ext>
            </a:extLst>
          </p:cNvPr>
          <p:cNvSpPr>
            <a:spLocks noGrp="1"/>
          </p:cNvSpPr>
          <p:nvPr>
            <p:ph type="title"/>
          </p:nvPr>
        </p:nvSpPr>
        <p:spPr>
          <a:xfrm>
            <a:off x="457201" y="457199"/>
            <a:ext cx="7254239" cy="1173712"/>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0"/>
            <a:ext cx="1295400" cy="380999"/>
          </a:xfrm>
        </p:spPr>
        <p:txBody>
          <a:bodyPr/>
          <a:lstStyle/>
          <a:p>
            <a:fld id="{9D50FFC8-0737-944F-9B20-403A2248B3E7}" type="datetime1">
              <a:rPr lang="en-US" smtClean="0"/>
              <a:t>3/20/2026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0" y="76200"/>
            <a:ext cx="6019800" cy="380999"/>
          </a:xfrm>
        </p:spPr>
        <p:txBody>
          <a:bodyPr/>
          <a:lstStyle/>
          <a:p>
            <a:r>
              <a:rPr lang="en-US" dirty="0"/>
              <a:t>Sample Footer Text</a:t>
            </a:r>
          </a:p>
        </p:txBody>
      </p:sp>
      <p:sp>
        <p:nvSpPr>
          <p:cNvPr id="6" name="Content Placeholder 7">
            <a:extLst>
              <a:ext uri="{FF2B5EF4-FFF2-40B4-BE49-F238E27FC236}">
                <a16:creationId xmlns:a16="http://schemas.microsoft.com/office/drawing/2014/main" id="{4E5FB0DF-C175-C1BD-BDD9-3536A2F7E448}"/>
              </a:ext>
            </a:extLst>
          </p:cNvPr>
          <p:cNvSpPr>
            <a:spLocks noGrp="1"/>
          </p:cNvSpPr>
          <p:nvPr>
            <p:ph sz="quarter" idx="18"/>
          </p:nvPr>
        </p:nvSpPr>
        <p:spPr>
          <a:xfrm>
            <a:off x="457201" y="2088108"/>
            <a:ext cx="7254240" cy="4312692"/>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7C20B94A-DE1D-8112-79D8-ADD778F243A9}"/>
              </a:ext>
            </a:extLst>
          </p:cNvPr>
          <p:cNvSpPr>
            <a:spLocks noGrp="1"/>
          </p:cNvSpPr>
          <p:nvPr>
            <p:ph type="pic" sz="quarter" idx="13" hasCustomPrompt="1"/>
          </p:nvPr>
        </p:nvSpPr>
        <p:spPr>
          <a:xfrm>
            <a:off x="816864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0443100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160961-81A4-744C-57F0-3A91AB73281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1"/>
            <a:ext cx="5029200" cy="1519083"/>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E45DA7B-3D23-9747-B64E-78D5DD68C6C7}" type="datetime1">
              <a:rPr lang="en-US" smtClean="0"/>
              <a:t>3/20/2026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10" name="Picture Placeholder 10">
            <a:extLst>
              <a:ext uri="{FF2B5EF4-FFF2-40B4-BE49-F238E27FC236}">
                <a16:creationId xmlns:a16="http://schemas.microsoft.com/office/drawing/2014/main" id="{802CE9A6-F23E-1299-6CEA-8B0DBFBE2016}"/>
              </a:ext>
            </a:extLst>
          </p:cNvPr>
          <p:cNvSpPr>
            <a:spLocks noGrp="1"/>
          </p:cNvSpPr>
          <p:nvPr>
            <p:ph type="pic" sz="quarter" idx="13" hasCustomPrompt="1"/>
          </p:nvPr>
        </p:nvSpPr>
        <p:spPr>
          <a:xfrm>
            <a:off x="457200" y="2357283"/>
            <a:ext cx="5029199" cy="4043516"/>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457200"/>
            <a:ext cx="5638799" cy="594359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9310574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292B07A-D9A0-38E9-B941-74C38124D59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57200"/>
            <a:ext cx="3716844" cy="1919945"/>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13040DD-291F-D14A-B0CD-056B01183946}" type="datetime1">
              <a:rPr lang="en-US" smtClean="0"/>
              <a:t>3/20/2026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115A2C62-B33D-41E9-D363-2E5B5EC4C673}"/>
              </a:ext>
            </a:extLst>
          </p:cNvPr>
          <p:cNvSpPr>
            <a:spLocks noGrp="1"/>
          </p:cNvSpPr>
          <p:nvPr>
            <p:ph type="pic" sz="quarter" idx="13" hasCustomPrompt="1"/>
          </p:nvPr>
        </p:nvSpPr>
        <p:spPr>
          <a:xfrm>
            <a:off x="457200" y="2743200"/>
            <a:ext cx="3716845" cy="3657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724399" y="457201"/>
            <a:ext cx="7010401" cy="594359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9724918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DD16EBF9-B68A-0B06-1D11-8A73C8F97835}"/>
              </a:ext>
            </a:extLst>
          </p:cNvPr>
          <p:cNvSpPr>
            <a:spLocks noGrp="1"/>
          </p:cNvSpPr>
          <p:nvPr>
            <p:ph type="title"/>
          </p:nvPr>
        </p:nvSpPr>
        <p:spPr>
          <a:xfrm>
            <a:off x="457200" y="5349242"/>
            <a:ext cx="5638800" cy="1051558"/>
          </a:xfrm>
        </p:spPr>
        <p:txBody>
          <a:bodyPr anchor="b"/>
          <a:lstStyle>
            <a:lvl1pPr>
              <a:lnSpc>
                <a:spcPct val="110000"/>
              </a:lnSpc>
              <a:defRPr sz="2000">
                <a:latin typeface="+mn-lt"/>
              </a:defRPr>
            </a:lvl1pPr>
          </a:lstStyle>
          <a:p>
            <a:r>
              <a:rPr lang="en-US" dirty="0"/>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F20AA6F4-6FEB-A645-BC84-8FD86BB56A56}" type="datetime1">
              <a:rPr lang="en-US" smtClean="0"/>
              <a:t>3/20/2026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FC49D795-05CD-88A6-65D2-CE59AB098CDC}"/>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119919895"/>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2">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362229AA-0D53-41CE-F2F6-A43A58F408A6}"/>
              </a:ext>
            </a:extLst>
          </p:cNvPr>
          <p:cNvSpPr>
            <a:spLocks noGrp="1"/>
          </p:cNvSpPr>
          <p:nvPr>
            <p:ph type="title"/>
          </p:nvPr>
        </p:nvSpPr>
        <p:spPr>
          <a:xfrm>
            <a:off x="457200" y="5334002"/>
            <a:ext cx="5638800" cy="1066798"/>
          </a:xfrm>
        </p:spPr>
        <p:txBody>
          <a:bodyPr anchor="b"/>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019C1F0A-369C-694C-9034-23649A99EDDB}" type="datetime1">
              <a:rPr lang="en-US" smtClean="0"/>
              <a:t>3/20/2026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2685CAE8-3040-D343-9736-69ED07ADEE28}"/>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19981247"/>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3">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F9AC97C7-C18C-1AFB-595D-1164216CB3A0}"/>
              </a:ext>
            </a:extLst>
          </p:cNvPr>
          <p:cNvSpPr>
            <a:spLocks noGrp="1"/>
          </p:cNvSpPr>
          <p:nvPr>
            <p:ph type="title"/>
          </p:nvPr>
        </p:nvSpPr>
        <p:spPr>
          <a:xfrm>
            <a:off x="8991600" y="457200"/>
            <a:ext cx="2743200" cy="5943600"/>
          </a:xfrm>
        </p:spPr>
        <p:txBody>
          <a:bodyPr anchor="ctr"/>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C05CB68B-3B3F-204E-812A-7CA74DAAFECC}" type="datetime1">
              <a:rPr lang="en-US" smtClean="0"/>
              <a:t>3/20/2026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1" name="Content Placeholder 10">
            <a:extLst>
              <a:ext uri="{FF2B5EF4-FFF2-40B4-BE49-F238E27FC236}">
                <a16:creationId xmlns:a16="http://schemas.microsoft.com/office/drawing/2014/main" id="{0794CDEE-6628-D8C2-4DD7-A2AF2B148E2B}"/>
              </a:ext>
            </a:extLst>
          </p:cNvPr>
          <p:cNvSpPr>
            <a:spLocks noGrp="1"/>
          </p:cNvSpPr>
          <p:nvPr>
            <p:ph sz="quarter" idx="14" hasCustomPrompt="1"/>
          </p:nvPr>
        </p:nvSpPr>
        <p:spPr>
          <a:xfrm>
            <a:off x="457200" y="762000"/>
            <a:ext cx="8077200" cy="5943600"/>
          </a:xfrm>
        </p:spPr>
        <p:txBody>
          <a:bodyPr anchor="ctr"/>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775854323"/>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963A025-A5F8-BC41-857C-074A129970DD}" type="datetime1">
              <a:rPr lang="en-US" smtClean="0"/>
              <a:t>3/20/2026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ctr">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7067178"/>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7E1A02B-DBB0-A046-81B0-FEDCAC57CE71}" type="datetime1">
              <a:rPr lang="en-US" smtClean="0"/>
              <a:t>3/20/2026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b">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28282128"/>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192E1041-C021-CE4A-9D2F-9EE16EB193AE}" type="datetime1">
              <a:rPr lang="en-US" smtClean="0"/>
              <a:t>3/20/2026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t">
            <a:normAutofit/>
          </a:bodyPr>
          <a:lstStyle>
            <a:lvl1pPr marL="0" indent="0">
              <a:lnSpc>
                <a:spcPct val="90000"/>
              </a:lnSpc>
              <a:spcBef>
                <a:spcPts val="0"/>
              </a:spcBef>
              <a:buNone/>
              <a:defRPr sz="6000" b="0">
                <a:solidFill>
                  <a:schemeClr val="tx1"/>
                </a:solidFill>
                <a:latin typeface="+mj-lt"/>
              </a:defRPr>
            </a:lvl1pPr>
            <a:lvl2pPr marL="228600" indent="0">
              <a:lnSpc>
                <a:spcPct val="90000"/>
              </a:lnSpc>
              <a:spcBef>
                <a:spcPts val="0"/>
              </a:spcBef>
              <a:buNone/>
              <a:defRPr sz="6000" b="0">
                <a:solidFill>
                  <a:schemeClr val="tx1"/>
                </a:solidFill>
                <a:latin typeface="+mj-lt"/>
              </a:defRPr>
            </a:lvl2pPr>
            <a:lvl3pPr marL="457200" indent="0">
              <a:lnSpc>
                <a:spcPct val="90000"/>
              </a:lnSpc>
              <a:spcBef>
                <a:spcPts val="0"/>
              </a:spcBef>
              <a:buNone/>
              <a:defRPr sz="6000" b="0">
                <a:solidFill>
                  <a:schemeClr val="tx1"/>
                </a:solidFill>
                <a:latin typeface="+mj-lt"/>
              </a:defRPr>
            </a:lvl3pPr>
            <a:lvl4pPr marL="685800" indent="0">
              <a:lnSpc>
                <a:spcPct val="90000"/>
              </a:lnSpc>
              <a:spcBef>
                <a:spcPts val="0"/>
              </a:spcBef>
              <a:buNone/>
              <a:defRPr sz="6000" b="0">
                <a:solidFill>
                  <a:schemeClr val="tx1"/>
                </a:solidFill>
                <a:latin typeface="+mj-lt"/>
              </a:defRPr>
            </a:lvl4pPr>
            <a:lvl5pPr marL="914400" indent="0">
              <a:lnSpc>
                <a:spcPct val="90000"/>
              </a:lnSpc>
              <a:spcBef>
                <a:spcPts val="0"/>
              </a:spcBef>
              <a:buNone/>
              <a:defRPr sz="6000" b="0">
                <a:solidFill>
                  <a:schemeClr val="tx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13817368"/>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991598" y="457200"/>
            <a:ext cx="2743200" cy="5943600"/>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B19110DB-B309-8C4D-B2B7-2B6318BF3864}" type="datetime1">
              <a:rPr lang="en-US" smtClean="0"/>
              <a:t>3/20/2026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7">
            <a:extLst>
              <a:ext uri="{FF2B5EF4-FFF2-40B4-BE49-F238E27FC236}">
                <a16:creationId xmlns:a16="http://schemas.microsoft.com/office/drawing/2014/main" id="{F2B13095-060E-7C64-69EA-E7821D5019ED}"/>
              </a:ext>
            </a:extLst>
          </p:cNvPr>
          <p:cNvSpPr>
            <a:spLocks noGrp="1"/>
          </p:cNvSpPr>
          <p:nvPr>
            <p:ph sz="quarter" idx="15" hasCustomPrompt="1"/>
          </p:nvPr>
        </p:nvSpPr>
        <p:spPr>
          <a:xfrm>
            <a:off x="457200" y="457200"/>
            <a:ext cx="7848600" cy="5943600"/>
          </a:xfrm>
        </p:spPr>
        <p:txBody>
          <a:bodyPr anchor="t"/>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92753556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457200" y="5937084"/>
            <a:ext cx="9144000" cy="466344"/>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FCCD263F-17D1-DD49-AE75-3B385E0CFFA9}" type="datetime1">
              <a:rPr lang="en-US" smtClean="0"/>
              <a:t>3/20/2026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6" name="Content Placeholder 7">
            <a:extLst>
              <a:ext uri="{FF2B5EF4-FFF2-40B4-BE49-F238E27FC236}">
                <a16:creationId xmlns:a16="http://schemas.microsoft.com/office/drawing/2014/main" id="{58A7DA2E-06EC-D8CE-ACE3-28D98B5AC26C}"/>
              </a:ext>
            </a:extLst>
          </p:cNvPr>
          <p:cNvSpPr>
            <a:spLocks noGrp="1"/>
          </p:cNvSpPr>
          <p:nvPr>
            <p:ph sz="quarter" idx="15" hasCustomPrompt="1"/>
          </p:nvPr>
        </p:nvSpPr>
        <p:spPr>
          <a:xfrm>
            <a:off x="457200" y="454572"/>
            <a:ext cx="11277600" cy="5417308"/>
          </a:xfrm>
        </p:spPr>
        <p:txBody>
          <a:bodyPr anchor="b"/>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89162274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Grp="1" noRot="1" noChangeAspect="1" noMove="1" noResize="1" noEditPoints="1" noAdjustHandles="1" noChangeArrowheads="1" noChangeShapeType="1" noCrop="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763000" y="457200"/>
            <a:ext cx="2971800" cy="5946228"/>
          </a:xfrm>
          <a:prstGeom prst="rect">
            <a:avLst/>
          </a:prstGeom>
        </p:spPr>
        <p:txBody>
          <a:bodyPr anchor="ctr">
            <a:normAutofit/>
          </a:bodyPr>
          <a:lstStyle>
            <a:lvl1pPr>
              <a:lnSpc>
                <a:spcPct val="120000"/>
              </a:lnSpc>
              <a:defRPr sz="2000" b="0" i="0" spc="0">
                <a:solidFill>
                  <a:schemeClr val="tx1"/>
                </a:solidFill>
                <a:latin typeface="+mn-lt"/>
              </a:defRPr>
            </a:lvl1pPr>
          </a:lstStyle>
          <a:p>
            <a:r>
              <a:rPr lang="en-US" dirty="0"/>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1664374B-BFF6-3C4D-A435-E85D19EC7285}" type="datetime1">
              <a:rPr lang="en-US" smtClean="0"/>
              <a:t>3/20/2026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3BD97FB3-18C6-51BD-4179-B642A2A709C5}"/>
              </a:ext>
            </a:extLst>
          </p:cNvPr>
          <p:cNvSpPr>
            <a:spLocks noGrp="1"/>
          </p:cNvSpPr>
          <p:nvPr>
            <p:ph sz="quarter" idx="15" hasCustomPrompt="1"/>
          </p:nvPr>
        </p:nvSpPr>
        <p:spPr>
          <a:xfrm>
            <a:off x="457200" y="457200"/>
            <a:ext cx="7848600" cy="5943600"/>
          </a:xfrm>
        </p:spPr>
        <p:txBody>
          <a:bodyPr anchor="ctr"/>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25523730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5431640-8AD9-CB9D-CC0B-964AF3B74D51}"/>
              </a:ext>
            </a:extLst>
          </p:cNvPr>
          <p:cNvSpPr>
            <a:spLocks noGrp="1"/>
          </p:cNvSpPr>
          <p:nvPr>
            <p:ph type="title"/>
          </p:nvPr>
        </p:nvSpPr>
        <p:spPr>
          <a:xfrm>
            <a:off x="457201" y="457201"/>
            <a:ext cx="11277598" cy="914400"/>
          </a:xfrm>
          <a:prstGeom prst="rect">
            <a:avLst/>
          </a:prstGeom>
        </p:spPr>
        <p:txBody>
          <a:bodyPr anchor="t"/>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9C4FF47-482A-5A42-BC2B-D17760A60D7C}" type="datetime1">
              <a:rPr lang="en-US" smtClean="0"/>
              <a:t>3/20/2026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7200" y="1825624"/>
            <a:ext cx="5230495" cy="4575175"/>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04307" y="1825625"/>
            <a:ext cx="5230493" cy="4575174"/>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4898708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CDF3CAC-6CE7-7E83-9091-EB44FB9BBAEA}"/>
              </a:ext>
            </a:extLst>
          </p:cNvPr>
          <p:cNvSpPr>
            <a:spLocks noGrp="1"/>
          </p:cNvSpPr>
          <p:nvPr>
            <p:ph type="title"/>
          </p:nvPr>
        </p:nvSpPr>
        <p:spPr>
          <a:xfrm>
            <a:off x="457200" y="457200"/>
            <a:ext cx="11277600" cy="914400"/>
          </a:xfrm>
          <a:prstGeom prst="rect">
            <a:avLst/>
          </a:prstGeom>
        </p:spPr>
        <p:txBody>
          <a:bodyPr anchor="t"/>
          <a:lstStyle/>
          <a:p>
            <a:r>
              <a:rPr lang="en-US"/>
              <a:t>Click to edit Master title style</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0E0A138-5AFC-9A4D-A014-96125C4D80CC}" type="datetime1">
              <a:rPr lang="en-US" smtClean="0"/>
              <a:t>3/20/2026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823847"/>
            <a:ext cx="5227320" cy="354857"/>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286000"/>
            <a:ext cx="522763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1" y="1823847"/>
            <a:ext cx="5233417" cy="354858"/>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01092" y="2286000"/>
            <a:ext cx="523370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1419061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7200" y="457201"/>
            <a:ext cx="11277600" cy="914400"/>
          </a:xfrm>
          <a:prstGeom prst="rect">
            <a:avLst/>
          </a:prstGeo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3BF1EA9-87CF-8343-9776-D1D52A179B2E}" type="datetime1">
              <a:rPr lang="en-US" smtClean="0"/>
              <a:t>3/20/2026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082217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889506F-D76B-DF43-A96B-B8A73BD734D5}" type="datetime1">
              <a:rPr lang="en-US" smtClean="0"/>
              <a:t>3/20/2026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4237993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DB8EF09-85B4-2CB8-82A3-EECAE01D45AD}"/>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57200" y="457201"/>
            <a:ext cx="3810000" cy="16764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B2777B30-84C4-E14A-AD9D-99C744B58D2B}" type="datetime1">
              <a:rPr lang="en-US" smtClean="0"/>
              <a:t>3/20/2026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57200" y="2458616"/>
            <a:ext cx="3810000" cy="3942184"/>
          </a:xfrm>
        </p:spPr>
        <p:txBody>
          <a:bodyPr anchor="t">
            <a:normAutofit/>
          </a:bodyPr>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00600" y="457200"/>
            <a:ext cx="6934200" cy="5943600"/>
          </a:xfrm>
        </p:spPr>
        <p:txBody>
          <a:bodyPr vert="horz" lIns="91440" tIns="45720" rIns="91440" bIns="45720" rtlCol="0">
            <a:normAutofit/>
          </a:bodyPr>
          <a:lstStyle>
            <a:lvl1pPr>
              <a:spcBef>
                <a:spcPts val="0"/>
              </a:spcBef>
              <a:defRPr lang="en-US" b="0" dirty="0"/>
            </a:lvl1pPr>
            <a:lvl2pPr>
              <a:spcBef>
                <a:spcPts val="0"/>
              </a:spcBef>
              <a:defRPr lang="en-US" dirty="0"/>
            </a:lvl2pPr>
            <a:lvl3pPr>
              <a:spcBef>
                <a:spcPts val="0"/>
              </a:spcBef>
              <a:defRPr lang="en-US" dirty="0"/>
            </a:lvl3pPr>
            <a:lvl4pPr>
              <a:spcBef>
                <a:spcPts val="0"/>
              </a:spcBef>
              <a:defRPr lang="en-US" dirty="0"/>
            </a:lvl4pPr>
            <a:lvl5pPr>
              <a:spcBef>
                <a:spcPts val="0"/>
              </a:spcBef>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5879567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0935E8B-BB8A-9B48-4EC5-768D5E3A1DD2}"/>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467602 w 12186353"/>
              <a:gd name="csY0" fmla="*/ 454026 h 6854823"/>
              <a:gd name="csX1" fmla="*/ 7467602 w 12186353"/>
              <a:gd name="csY1" fmla="*/ 6397626 h 6854823"/>
              <a:gd name="csX2" fmla="*/ 457203 w 12186353"/>
              <a:gd name="csY2" fmla="*/ 6397626 h 6854823"/>
              <a:gd name="csX3" fmla="*/ 457203 w 12186353"/>
              <a:gd name="csY3" fmla="*/ 454026 h 6854823"/>
              <a:gd name="csX4" fmla="*/ 12186353 w 12186353"/>
              <a:gd name="csY4" fmla="*/ 0 h 6854823"/>
              <a:gd name="csX5" fmla="*/ 0 w 12186353"/>
              <a:gd name="csY5" fmla="*/ 0 h 6854823"/>
              <a:gd name="csX6" fmla="*/ 0 w 12186353"/>
              <a:gd name="csY6" fmla="*/ 6854823 h 6854823"/>
              <a:gd name="csX7" fmla="*/ 12186353 w 12186353"/>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3">
                <a:moveTo>
                  <a:pt x="7467602" y="454026"/>
                </a:moveTo>
                <a:lnTo>
                  <a:pt x="7467602" y="6397626"/>
                </a:lnTo>
                <a:lnTo>
                  <a:pt x="457203" y="6397626"/>
                </a:lnTo>
                <a:lnTo>
                  <a:pt x="457203" y="454026"/>
                </a:lnTo>
                <a:close/>
                <a:moveTo>
                  <a:pt x="12186353" y="0"/>
                </a:moveTo>
                <a:lnTo>
                  <a:pt x="0" y="0"/>
                </a:lnTo>
                <a:lnTo>
                  <a:pt x="0" y="6854823"/>
                </a:lnTo>
                <a:lnTo>
                  <a:pt x="12186353" y="6854823"/>
                </a:lnTo>
                <a:close/>
              </a:path>
            </a:pathLst>
          </a:custGeom>
        </p:spPr>
      </p:pic>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200" y="457200"/>
            <a:ext cx="3810000" cy="29718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AB2B00D-D41F-AF4D-9311-8F7464F57478}" type="datetime1">
              <a:rPr lang="en-US" smtClean="0"/>
              <a:t>3/20/2026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0" y="3810000"/>
            <a:ext cx="3810000" cy="2590800"/>
          </a:xfrm>
        </p:spPr>
        <p:txBody>
          <a:bodyPr anchor="b"/>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 name="Picture Placeholder 2">
            <a:extLst>
              <a:ext uri="{FF2B5EF4-FFF2-40B4-BE49-F238E27FC236}">
                <a16:creationId xmlns:a16="http://schemas.microsoft.com/office/drawing/2014/main" id="{0D567F4A-97DA-0A34-ED21-0C003CA8AF5F}"/>
              </a:ext>
            </a:extLst>
          </p:cNvPr>
          <p:cNvSpPr>
            <a:spLocks noGrp="1"/>
          </p:cNvSpPr>
          <p:nvPr>
            <p:ph type="pic" idx="1" hasCustomPrompt="1"/>
          </p:nvPr>
        </p:nvSpPr>
        <p:spPr>
          <a:xfrm>
            <a:off x="4724400" y="457200"/>
            <a:ext cx="7010399" cy="5943600"/>
          </a:xfrm>
          <a:blipFill>
            <a:blip r:embed="rId3" cstate="email">
              <a:alphaModFix amt="60000"/>
              <a:extLst>
                <a:ext uri="{28A0092B-C50C-407E-A947-70E740481C1C}">
                  <a14:useLocalDpi xmlns:a14="http://schemas.microsoft.com/office/drawing/2010/main"/>
                </a:ext>
              </a:extLst>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2496092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4087CE1-ACE0-D6A3-D3B7-DF95BF55950D}"/>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457200"/>
            <a:ext cx="8305801" cy="2971800"/>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ED1D72C-8184-5840-B481-389540A01A17}" type="datetime1">
              <a:rPr lang="en-US" smtClean="0"/>
              <a:t>3/20/2026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7198" y="3733800"/>
            <a:ext cx="11277599" cy="2666998"/>
          </a:xfrm>
        </p:spPr>
        <p:txBody>
          <a:bodyPr/>
          <a:lstStyle>
            <a:lvl1pPr marL="0" indent="0">
              <a:lnSpc>
                <a:spcPct val="100000"/>
              </a:lnSpc>
              <a:spcBef>
                <a:spcPts val="0"/>
              </a:spcBef>
              <a:buNone/>
              <a:defRPr>
                <a:solidFill>
                  <a:schemeClr val="tx1"/>
                </a:solidFill>
              </a:defRPr>
            </a:lvl1pPr>
            <a:lvl2pPr marL="228600" indent="0">
              <a:lnSpc>
                <a:spcPct val="100000"/>
              </a:lnSpc>
              <a:spcBef>
                <a:spcPts val="0"/>
              </a:spcBef>
              <a:buNone/>
              <a:defRPr>
                <a:solidFill>
                  <a:schemeClr val="tx1"/>
                </a:solidFill>
              </a:defRPr>
            </a:lvl2pPr>
            <a:lvl3pPr marL="457200" indent="0">
              <a:lnSpc>
                <a:spcPct val="100000"/>
              </a:lnSpc>
              <a:spcBef>
                <a:spcPts val="0"/>
              </a:spcBef>
              <a:buNone/>
              <a:defRPr>
                <a:solidFill>
                  <a:schemeClr val="tx1"/>
                </a:solidFill>
              </a:defRPr>
            </a:lvl3pPr>
            <a:lvl4pPr marL="685800" indent="0">
              <a:lnSpc>
                <a:spcPct val="100000"/>
              </a:lnSpc>
              <a:spcBef>
                <a:spcPts val="0"/>
              </a:spcBef>
              <a:buNone/>
              <a:defRPr>
                <a:solidFill>
                  <a:schemeClr val="tx1"/>
                </a:solidFill>
              </a:defRPr>
            </a:lvl4pPr>
            <a:lvl5pPr marL="914400" indent="0">
              <a:lnSpc>
                <a:spcPct val="100000"/>
              </a:lnSpc>
              <a:spcBef>
                <a:spcPts val="0"/>
              </a:spcBef>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241661672"/>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DF1DC1-62BC-8F1C-64E5-A5FBEAB8F40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5638799" cy="2971800"/>
          </a:xfrm>
          <a:prstGeom prst="rect">
            <a:avLst/>
          </a:prstGeom>
        </p:spPr>
        <p:txBody>
          <a:bodyPr anchor="t">
            <a:noAutofit/>
          </a:bodyPr>
          <a:lstStyle>
            <a:lvl1pPr>
              <a:defRPr sz="6000"/>
            </a:lvl1pPr>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B32C1FE-0BA1-514C-8495-D43A7528783D}" type="datetime1">
              <a:rPr lang="en-US" smtClean="0"/>
              <a:t>3/20/2026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1" y="3810000"/>
            <a:ext cx="8382000" cy="2590800"/>
          </a:xfrm>
        </p:spPr>
        <p:txBody>
          <a:bodyPr anchor="b">
            <a:normAutofit/>
          </a:bodyPr>
          <a:lstStyle>
            <a:lvl1pPr marL="0" indent="0">
              <a:lnSpc>
                <a:spcPct val="100000"/>
              </a:lnSpc>
              <a:spcBef>
                <a:spcPts val="0"/>
              </a:spcBef>
              <a:buNone/>
              <a:defRPr sz="2000"/>
            </a:lvl1pPr>
            <a:lvl2pPr marL="228600" indent="0">
              <a:lnSpc>
                <a:spcPct val="100000"/>
              </a:lnSpc>
              <a:spcBef>
                <a:spcPts val="0"/>
              </a:spcBef>
              <a:buNone/>
              <a:defRPr sz="2000"/>
            </a:lvl2pPr>
            <a:lvl3pPr marL="457200" indent="0">
              <a:lnSpc>
                <a:spcPct val="100000"/>
              </a:lnSpc>
              <a:spcBef>
                <a:spcPts val="0"/>
              </a:spcBef>
              <a:buNone/>
              <a:defRPr sz="2000"/>
            </a:lvl3pPr>
            <a:lvl4pPr marL="685800" indent="0">
              <a:lnSpc>
                <a:spcPct val="100000"/>
              </a:lnSpc>
              <a:spcBef>
                <a:spcPts val="0"/>
              </a:spcBef>
              <a:buNone/>
              <a:defRPr sz="2000"/>
            </a:lvl4pPr>
            <a:lvl5pPr marL="914400" indent="0">
              <a:lnSpc>
                <a:spcPct val="100000"/>
              </a:lnSpc>
              <a:spcBef>
                <a:spcPts val="0"/>
              </a:spcBef>
              <a:buNone/>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13855209"/>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7200" y="457201"/>
            <a:ext cx="11277600" cy="9144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7200" y="1752601"/>
            <a:ext cx="11277599" cy="464819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76200" y="76201"/>
            <a:ext cx="1447800" cy="381000"/>
          </a:xfrm>
          <a:prstGeom prst="rect">
            <a:avLst/>
          </a:prstGeom>
        </p:spPr>
        <p:txBody>
          <a:bodyPr vert="horz" lIns="91440" tIns="45720" rIns="91440" bIns="45720" rtlCol="0" anchor="t"/>
          <a:lstStyle>
            <a:lvl1pPr algn="l" rtl="0">
              <a:defRPr sz="900" b="0" i="0" cap="all" spc="50" baseline="0">
                <a:solidFill>
                  <a:schemeClr val="tx1"/>
                </a:solidFill>
                <a:latin typeface="+mn-lt"/>
              </a:defRPr>
            </a:lvl1pPr>
          </a:lstStyle>
          <a:p>
            <a:fld id="{ABF82D58-E94F-DA46-9A9B-DBAB917AB2DD}" type="datetime1">
              <a:rPr lang="en-US" smtClean="0"/>
              <a:pPr/>
              <a:t>3/20/2026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096000" y="76201"/>
            <a:ext cx="6019800" cy="381000"/>
          </a:xfrm>
          <a:prstGeom prst="rect">
            <a:avLst/>
          </a:prstGeom>
        </p:spPr>
        <p:txBody>
          <a:bodyPr vert="horz" lIns="91440" tIns="45720" rIns="91440" bIns="45720" rtlCol="0" anchor="t"/>
          <a:lstStyle>
            <a:lvl1pPr algn="r" rtl="0">
              <a:defRPr sz="900" b="0" i="0" cap="all" spc="50" baseline="0">
                <a:solidFill>
                  <a:schemeClr val="tx1"/>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0820400" y="6400800"/>
            <a:ext cx="1295400" cy="381000"/>
          </a:xfrm>
          <a:prstGeom prst="rect">
            <a:avLst/>
          </a:prstGeom>
        </p:spPr>
        <p:txBody>
          <a:bodyPr vert="horz" lIns="91440" tIns="45720" rIns="91440" bIns="45720" rtlCol="0" anchor="b"/>
          <a:lstStyle>
            <a:lvl1pPr algn="r" rtl="0">
              <a:defRPr sz="900" b="0" i="0" cap="all" spc="50"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15406036"/>
      </p:ext>
    </p:extLst>
  </p:cSld>
  <p:clrMap bg1="lt1" tx1="dk1" bg2="lt2" tx2="dk2" accent1="accent1" accent2="accent2" accent3="accent3" accent4="accent4" accent5="accent5" accent6="accent6" hlink="hlink" folHlink="folHlink"/>
  <p:sldLayoutIdLst>
    <p:sldLayoutId id="2147483980" r:id="rId1"/>
    <p:sldLayoutId id="2147483981" r:id="rId2"/>
    <p:sldLayoutId id="2147483982" r:id="rId3"/>
    <p:sldLayoutId id="2147483983" r:id="rId4"/>
    <p:sldLayoutId id="2147483984" r:id="rId5"/>
    <p:sldLayoutId id="2147483985" r:id="rId6"/>
    <p:sldLayoutId id="2147483986" r:id="rId7"/>
    <p:sldLayoutId id="2147483987" r:id="rId8"/>
    <p:sldLayoutId id="2147483988" r:id="rId9"/>
    <p:sldLayoutId id="2147483989" r:id="rId10"/>
    <p:sldLayoutId id="2147483990" r:id="rId11"/>
    <p:sldLayoutId id="2147483991" r:id="rId12"/>
    <p:sldLayoutId id="2147483992" r:id="rId13"/>
    <p:sldLayoutId id="2147483993" r:id="rId14"/>
    <p:sldLayoutId id="2147483994" r:id="rId15"/>
    <p:sldLayoutId id="2147483995" r:id="rId16"/>
    <p:sldLayoutId id="2147483996" r:id="rId17"/>
    <p:sldLayoutId id="2147483997" r:id="rId18"/>
    <p:sldLayoutId id="2147483998" r:id="rId19"/>
    <p:sldLayoutId id="2147483999" r:id="rId20"/>
    <p:sldLayoutId id="2147484000" r:id="rId21"/>
    <p:sldLayoutId id="2147484001" r:id="rId22"/>
    <p:sldLayoutId id="2147484002" r:id="rId23"/>
    <p:sldLayoutId id="2147484003" r:id="rId24"/>
    <p:sldLayoutId id="2147484004" r:id="rId25"/>
    <p:sldLayoutId id="2147484005" r:id="rId26"/>
    <p:sldLayoutId id="2147484006" r:id="rId27"/>
    <p:sldLayoutId id="2147484007" r:id="rId28"/>
    <p:sldLayoutId id="2147484008" r:id="rId29"/>
    <p:sldLayoutId id="2147484009" r:id="rId30"/>
    <p:sldLayoutId id="2147484010" r:id="rId31"/>
    <p:sldLayoutId id="2147484011" r:id="rId32"/>
    <p:sldLayoutId id="2147484012" r:id="rId33"/>
    <p:sldLayoutId id="2147484013" r:id="rId34"/>
    <p:sldLayoutId id="2147484014" r:id="rId35"/>
    <p:sldLayoutId id="2147484015" r:id="rId36"/>
    <p:sldLayoutId id="2147484016" r:id="rId37"/>
    <p:sldLayoutId id="2147484017" r:id="rId38"/>
    <p:sldLayoutId id="2147484018" r:id="rId39"/>
    <p:sldLayoutId id="2147484019" r:id="rId40"/>
    <p:sldLayoutId id="2147484020" r:id="rId41"/>
    <p:sldLayoutId id="2147484021" r:id="rId42"/>
    <p:sldLayoutId id="2147484022" r:id="rId43"/>
    <p:sldLayoutId id="2147484023" r:id="rId44"/>
    <p:sldLayoutId id="2147484024" r:id="rId45"/>
    <p:sldLayoutId id="2147484025" r:id="rId46"/>
    <p:sldLayoutId id="2147484026" r:id="rId47"/>
    <p:sldLayoutId id="2147484027" r:id="rId48"/>
    <p:sldLayoutId id="2147484028" r:id="rId49"/>
    <p:sldLayoutId id="2147484029" r:id="rId50"/>
    <p:sldLayoutId id="2147484030" r:id="rId51"/>
    <p:sldLayoutId id="2147484031" r:id="rId52"/>
    <p:sldLayoutId id="2147484032" r:id="rId53"/>
  </p:sldLayoutIdLst>
  <p:hf sldNum="0" hdr="0" ftr="0" dt="0"/>
  <p:txStyles>
    <p:titleStyle>
      <a:lvl1pPr algn="l" defTabSz="914400" rtl="0" eaLnBrk="1" latinLnBrk="0" hangingPunct="1">
        <a:lnSpc>
          <a:spcPct val="80000"/>
        </a:lnSpc>
        <a:spcBef>
          <a:spcPct val="0"/>
        </a:spcBef>
        <a:buNone/>
        <a:defRPr sz="3600" b="0" kern="1200" spc="0" baseline="0">
          <a:solidFill>
            <a:schemeClr val="tx1"/>
          </a:solidFill>
          <a:latin typeface="+mj-lt"/>
          <a:ea typeface="+mj-ea"/>
          <a:cs typeface="Biome" panose="020B0503030204020804" pitchFamily="34" charset="0"/>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31" orient="horz" pos="48" userDrawn="1">
          <p15:clr>
            <a:srgbClr val="F26B43"/>
          </p15:clr>
        </p15:guide>
        <p15:guide id="32" orient="horz" pos="4272" userDrawn="1">
          <p15:clr>
            <a:srgbClr val="F26B43"/>
          </p15:clr>
        </p15:guide>
        <p15:guide id="33" pos="48" userDrawn="1">
          <p15:clr>
            <a:srgbClr val="F26B43"/>
          </p15:clr>
        </p15:guide>
        <p15:guide id="34" pos="7632" userDrawn="1">
          <p15:clr>
            <a:srgbClr val="F26B43"/>
          </p15:clr>
        </p15:guide>
        <p15:guide id="35" orient="horz" pos="288" userDrawn="1">
          <p15:clr>
            <a:srgbClr val="F26B43"/>
          </p15:clr>
        </p15:guide>
        <p15:guide id="36" orient="horz" pos="4032" userDrawn="1">
          <p15:clr>
            <a:srgbClr val="F26B43"/>
          </p15:clr>
        </p15:guide>
        <p15:guide id="37" pos="7392" userDrawn="1">
          <p15:clr>
            <a:srgbClr val="F26B43"/>
          </p15:clr>
        </p15:guide>
        <p15:guide id="38" pos="28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5.png"/><Relationship Id="rId5" Type="http://schemas.openxmlformats.org/officeDocument/2006/relationships/image" Target="../media/image44.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45.png"/><Relationship Id="rId4" Type="http://schemas.openxmlformats.org/officeDocument/2006/relationships/image" Target="../media/image46.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5.png"/><Relationship Id="rId5" Type="http://schemas.openxmlformats.org/officeDocument/2006/relationships/image" Target="../media/image47.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4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5.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45.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45.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45.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49.jpeg"/><Relationship Id="rId5" Type="http://schemas.openxmlformats.org/officeDocument/2006/relationships/image" Target="../media/image48.jpe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5.png"/><Relationship Id="rId5" Type="http://schemas.openxmlformats.org/officeDocument/2006/relationships/image" Target="../media/image50.jpe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5.png"/><Relationship Id="rId5" Type="http://schemas.openxmlformats.org/officeDocument/2006/relationships/image" Target="../media/image51.jpe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45.png"/><Relationship Id="rId5" Type="http://schemas.openxmlformats.org/officeDocument/2006/relationships/image" Target="../media/image52.jpe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9.xml"/><Relationship Id="rId7" Type="http://schemas.openxmlformats.org/officeDocument/2006/relationships/diagramQuickStyle" Target="../diagrams/quickStyle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45.png"/><Relationship Id="rId4" Type="http://schemas.openxmlformats.org/officeDocument/2006/relationships/notesSlide" Target="../notesSlides/notesSlide10.xml"/><Relationship Id="rId9" Type="http://schemas.microsoft.com/office/2007/relationships/diagramDrawing" Target="../diagrams/drawing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45.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45.png"/><Relationship Id="rId5" Type="http://schemas.openxmlformats.org/officeDocument/2006/relationships/image" Target="../media/image61.jpe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45.png"/><Relationship Id="rId5" Type="http://schemas.openxmlformats.org/officeDocument/2006/relationships/image" Target="../media/image62.pn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45.png"/><Relationship Id="rId4" Type="http://schemas.openxmlformats.org/officeDocument/2006/relationships/image" Target="../media/image63.png"/></Relationships>
</file>

<file path=ppt/slides/_rels/slide17.xml.rels><?xml version="1.0" encoding="UTF-8" standalone="yes"?>
<Relationships xmlns="http://schemas.openxmlformats.org/package/2006/relationships"><Relationship Id="rId8" Type="http://schemas.openxmlformats.org/officeDocument/2006/relationships/hyperlink" Target="chatgpt://generic-entity?number=4" TargetMode="External"/><Relationship Id="rId3" Type="http://schemas.openxmlformats.org/officeDocument/2006/relationships/slideLayout" Target="../slideLayouts/slideLayout11.xml"/><Relationship Id="rId7" Type="http://schemas.openxmlformats.org/officeDocument/2006/relationships/hyperlink" Target="chatgpt://generic-entity?number=3" TargetMode="Externa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hyperlink" Target="chatgpt://generic-entity?number=2" TargetMode="External"/><Relationship Id="rId5" Type="http://schemas.openxmlformats.org/officeDocument/2006/relationships/hyperlink" Target="chatgpt://generic-entity?number=1" TargetMode="External"/><Relationship Id="rId4" Type="http://schemas.openxmlformats.org/officeDocument/2006/relationships/hyperlink" Target="chatgpt://generic-entity?number=0" TargetMode="External"/><Relationship Id="rId9" Type="http://schemas.openxmlformats.org/officeDocument/2006/relationships/image" Target="../media/image4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872FD-7E92-C3C8-5956-A6C41548252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01FB9CD-CBF7-C634-8B2F-5E2490FDF9F0}"/>
              </a:ext>
            </a:extLst>
          </p:cNvPr>
          <p:cNvSpPr>
            <a:spLocks noGrp="1"/>
          </p:cNvSpPr>
          <p:nvPr>
            <p:ph type="ctrTitle"/>
          </p:nvPr>
        </p:nvSpPr>
        <p:spPr>
          <a:xfrm>
            <a:off x="7697029" y="194289"/>
            <a:ext cx="3816098" cy="3048276"/>
          </a:xfrm>
        </p:spPr>
        <p:txBody>
          <a:bodyPr anchor="b">
            <a:normAutofit/>
          </a:bodyPr>
          <a:lstStyle/>
          <a:p>
            <a:r>
              <a:rPr lang="en-US">
                <a:cs typeface="Biome"/>
              </a:rPr>
              <a:t>Title: Care Plan Presentation – Type 2 Diabetes</a:t>
            </a:r>
            <a:endParaRPr lang="en-US"/>
          </a:p>
        </p:txBody>
      </p:sp>
      <p:sp>
        <p:nvSpPr>
          <p:cNvPr id="10" name="Subtitle 2">
            <a:extLst>
              <a:ext uri="{FF2B5EF4-FFF2-40B4-BE49-F238E27FC236}">
                <a16:creationId xmlns:a16="http://schemas.microsoft.com/office/drawing/2014/main" id="{D7CE0105-4375-577D-1862-8CFE6B9C779A}"/>
              </a:ext>
            </a:extLst>
          </p:cNvPr>
          <p:cNvSpPr>
            <a:spLocks noGrp="1"/>
          </p:cNvSpPr>
          <p:nvPr>
            <p:ph type="subTitle" idx="1"/>
          </p:nvPr>
        </p:nvSpPr>
        <p:spPr>
          <a:xfrm>
            <a:off x="7697030" y="4032274"/>
            <a:ext cx="4037770" cy="2370657"/>
          </a:xfrm>
        </p:spPr>
        <p:txBody>
          <a:bodyPr vert="horz" lIns="91440" tIns="45720" rIns="91440" bIns="45720" rtlCol="0" anchor="t">
            <a:normAutofit/>
          </a:bodyPr>
          <a:lstStyle/>
          <a:p>
            <a:r>
              <a:rPr lang="en-US"/>
              <a:t>Student Name: Klaudia </a:t>
            </a:r>
            <a:r>
              <a:rPr lang="en-US" err="1"/>
              <a:t>Csoka</a:t>
            </a:r>
            <a:endParaRPr lang="en-US"/>
          </a:p>
          <a:p>
            <a:r>
              <a:rPr lang="en-US"/>
              <a:t>Student number: 2407757</a:t>
            </a:r>
          </a:p>
          <a:p>
            <a:r>
              <a:rPr lang="en-US"/>
              <a:t>Lecturer name: Parese Ahmed</a:t>
            </a:r>
          </a:p>
          <a:p>
            <a:r>
              <a:rPr lang="en-US"/>
              <a:t>Module Code: BMHP5023</a:t>
            </a:r>
          </a:p>
        </p:txBody>
      </p:sp>
      <p:pic>
        <p:nvPicPr>
          <p:cNvPr id="6" name="Picture 5" descr="Empty desk and whiteboard">
            <a:extLst>
              <a:ext uri="{FF2B5EF4-FFF2-40B4-BE49-F238E27FC236}">
                <a16:creationId xmlns:a16="http://schemas.microsoft.com/office/drawing/2014/main" id="{1581AC6B-19D4-6B71-7E5C-D0E1DD76C111}"/>
              </a:ext>
            </a:extLst>
          </p:cNvPr>
          <p:cNvPicPr>
            <a:picLocks noChangeAspect="1"/>
          </p:cNvPicPr>
          <p:nvPr/>
        </p:nvPicPr>
        <p:blipFill>
          <a:blip r:embed="rId5"/>
          <a:srcRect r="6327" b="12"/>
          <a:stretch>
            <a:fillRect/>
          </a:stretch>
        </p:blipFill>
        <p:spPr>
          <a:xfrm>
            <a:off x="1" y="457200"/>
            <a:ext cx="7424272" cy="59436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noFill/>
        </p:spPr>
      </p:pic>
      <p:pic>
        <p:nvPicPr>
          <p:cNvPr id="23" name="Audio 22">
            <a:hlinkClick r:id="" action="ppaction://media"/>
            <a:extLst>
              <a:ext uri="{FF2B5EF4-FFF2-40B4-BE49-F238E27FC236}">
                <a16:creationId xmlns:a16="http://schemas.microsoft.com/office/drawing/2014/main" id="{3E4A1D93-D834-C40B-895A-9C1D98F0F4C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29614230"/>
      </p:ext>
    </p:extLst>
  </p:cSld>
  <p:clrMapOvr>
    <a:masterClrMapping/>
  </p:clrMapOvr>
  <mc:AlternateContent xmlns:mc="http://schemas.openxmlformats.org/markup-compatibility/2006">
    <mc:Choice xmlns:p14="http://schemas.microsoft.com/office/powerpoint/2010/main" Requires="p14">
      <p:transition spd="slow" p14:dur="2000" advTm="42914"/>
    </mc:Choice>
    <mc:Fallback>
      <p:transition spd="slow" advTm="429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D02830EB-D84F-3C13-888C-3C3ADDE81101}"/>
              </a:ext>
            </a:extLst>
          </p:cNvPr>
          <p:cNvSpPr>
            <a:spLocks noGrp="1"/>
          </p:cNvSpPr>
          <p:nvPr>
            <p:ph type="title"/>
          </p:nvPr>
        </p:nvSpPr>
        <p:spPr>
          <a:xfrm>
            <a:off x="457200" y="457200"/>
            <a:ext cx="4800600" cy="2540758"/>
          </a:xfrm>
        </p:spPr>
        <p:txBody>
          <a:bodyPr anchor="t">
            <a:normAutofit/>
          </a:bodyPr>
          <a:lstStyle/>
          <a:p>
            <a:r>
              <a:rPr lang="en-US"/>
              <a:t>What is Type 2 Diabetes?</a:t>
            </a:r>
          </a:p>
        </p:txBody>
      </p:sp>
      <p:sp>
        <p:nvSpPr>
          <p:cNvPr id="13" name="Content Placeholder 2">
            <a:extLst>
              <a:ext uri="{FF2B5EF4-FFF2-40B4-BE49-F238E27FC236}">
                <a16:creationId xmlns:a16="http://schemas.microsoft.com/office/drawing/2014/main" id="{61B86926-28C2-D38F-0FDE-953D0406AF3D}"/>
              </a:ext>
            </a:extLst>
          </p:cNvPr>
          <p:cNvSpPr>
            <a:spLocks noGrp="1"/>
          </p:cNvSpPr>
          <p:nvPr>
            <p:ph sz="quarter" idx="13"/>
          </p:nvPr>
        </p:nvSpPr>
        <p:spPr>
          <a:xfrm>
            <a:off x="457200" y="3455158"/>
            <a:ext cx="4800601" cy="2945642"/>
          </a:xfrm>
        </p:spPr>
        <p:txBody>
          <a:bodyPr vert="horz" lIns="91440" tIns="45720" rIns="91440" bIns="45720" rtlCol="0">
            <a:normAutofit/>
          </a:bodyPr>
          <a:lstStyle/>
          <a:p>
            <a:pPr marL="342900" indent="-342900">
              <a:lnSpc>
                <a:spcPct val="110000"/>
              </a:lnSpc>
              <a:spcAft>
                <a:spcPts val="600"/>
              </a:spcAft>
              <a:buFont typeface="Calibri"/>
              <a:buChar char="-"/>
            </a:pPr>
            <a:r>
              <a:rPr lang="en-US" dirty="0"/>
              <a:t>A long –term condition affecting blood glucose levels </a:t>
            </a:r>
            <a:r>
              <a:rPr lang="en-US" b="1" dirty="0"/>
              <a:t>(NHS, 2023)</a:t>
            </a:r>
          </a:p>
          <a:p>
            <a:pPr marL="342900" indent="-342900">
              <a:lnSpc>
                <a:spcPct val="110000"/>
              </a:lnSpc>
              <a:spcAft>
                <a:spcPts val="600"/>
              </a:spcAft>
              <a:buFont typeface="Calibri"/>
              <a:buChar char="-"/>
            </a:pPr>
            <a:r>
              <a:rPr lang="en-US" dirty="0"/>
              <a:t>Body becomes resistant to insulin or doesn’t produce enough</a:t>
            </a:r>
          </a:p>
          <a:p>
            <a:pPr marL="342900" indent="-342900">
              <a:lnSpc>
                <a:spcPct val="110000"/>
              </a:lnSpc>
              <a:spcAft>
                <a:spcPts val="600"/>
              </a:spcAft>
              <a:buFont typeface="Calibri"/>
              <a:buChar char="-"/>
            </a:pPr>
            <a:r>
              <a:rPr lang="en-US" dirty="0"/>
              <a:t>Common in adults but increasing in younger people</a:t>
            </a:r>
          </a:p>
          <a:p>
            <a:pPr marL="342900" indent="-342900">
              <a:lnSpc>
                <a:spcPct val="110000"/>
              </a:lnSpc>
              <a:spcAft>
                <a:spcPts val="600"/>
              </a:spcAft>
              <a:buFont typeface="Calibri"/>
              <a:buChar char="-"/>
            </a:pPr>
            <a:r>
              <a:rPr lang="en-US" dirty="0"/>
              <a:t>Requires long-term management</a:t>
            </a:r>
          </a:p>
          <a:p>
            <a:pPr marL="342900" indent="-342900">
              <a:lnSpc>
                <a:spcPct val="110000"/>
              </a:lnSpc>
              <a:spcAft>
                <a:spcPts val="600"/>
              </a:spcAft>
              <a:buFont typeface="Calibri"/>
              <a:buChar char="-"/>
            </a:pPr>
            <a:endParaRPr lang="en-US" dirty="0"/>
          </a:p>
        </p:txBody>
      </p:sp>
      <p:pic>
        <p:nvPicPr>
          <p:cNvPr id="5" name="Picture 4" descr="Understanding Type 2 Diabetes">
            <a:extLst>
              <a:ext uri="{FF2B5EF4-FFF2-40B4-BE49-F238E27FC236}">
                <a16:creationId xmlns:a16="http://schemas.microsoft.com/office/drawing/2014/main" id="{CBC5F482-A584-12B8-47B2-E673BF1BB956}"/>
              </a:ext>
            </a:extLst>
          </p:cNvPr>
          <p:cNvPicPr>
            <a:picLocks noChangeAspect="1"/>
          </p:cNvPicPr>
          <p:nvPr/>
        </p:nvPicPr>
        <p:blipFill>
          <a:blip r:embed="rId4"/>
          <a:stretch>
            <a:fillRect/>
          </a:stretch>
        </p:blipFill>
        <p:spPr>
          <a:xfrm>
            <a:off x="6473571" y="457200"/>
            <a:ext cx="4962906" cy="5943600"/>
          </a:xfrm>
          <a:prstGeom prst="rect">
            <a:avLst/>
          </a:prstGeom>
          <a:noFill/>
        </p:spPr>
      </p:pic>
      <p:sp>
        <p:nvSpPr>
          <p:cNvPr id="6" name="TextBox 5">
            <a:extLst>
              <a:ext uri="{FF2B5EF4-FFF2-40B4-BE49-F238E27FC236}">
                <a16:creationId xmlns:a16="http://schemas.microsoft.com/office/drawing/2014/main" id="{85396D8C-66D6-787B-2229-FBDCC3F15C80}"/>
              </a:ext>
            </a:extLst>
          </p:cNvPr>
          <p:cNvSpPr txBox="1"/>
          <p:nvPr/>
        </p:nvSpPr>
        <p:spPr>
          <a:xfrm>
            <a:off x="5569527" y="6386944"/>
            <a:ext cx="63730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ea typeface="+mn-lt"/>
                <a:cs typeface="+mn-lt"/>
              </a:rPr>
              <a:t>https://www.endocrineharmony.sg/conditions/type-2-diabetes/</a:t>
            </a:r>
            <a:endParaRPr lang="en-US" dirty="0"/>
          </a:p>
        </p:txBody>
      </p:sp>
      <p:pic>
        <p:nvPicPr>
          <p:cNvPr id="20" name="Audio 19">
            <a:hlinkClick r:id="" action="ppaction://media"/>
            <a:extLst>
              <a:ext uri="{FF2B5EF4-FFF2-40B4-BE49-F238E27FC236}">
                <a16:creationId xmlns:a16="http://schemas.microsoft.com/office/drawing/2014/main" id="{0631E8F1-FDC0-97B0-C2D1-72EEB5D210B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55487285"/>
      </p:ext>
    </p:extLst>
  </p:cSld>
  <p:clrMapOvr>
    <a:masterClrMapping/>
  </p:clrMapOvr>
  <mc:AlternateContent xmlns:mc="http://schemas.openxmlformats.org/markup-compatibility/2006">
    <mc:Choice xmlns:p14="http://schemas.microsoft.com/office/powerpoint/2010/main" Requires="p14">
      <p:transition spd="slow" p14:dur="2000" advTm="46372"/>
    </mc:Choice>
    <mc:Fallback>
      <p:transition spd="slow" advTm="46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E4C1E92-3455-1C27-F5FA-C29ECB31813B}"/>
              </a:ext>
            </a:extLst>
          </p:cNvPr>
          <p:cNvSpPr>
            <a:spLocks noGrp="1"/>
          </p:cNvSpPr>
          <p:nvPr>
            <p:ph type="title"/>
          </p:nvPr>
        </p:nvSpPr>
        <p:spPr>
          <a:xfrm>
            <a:off x="6358467" y="-395033"/>
            <a:ext cx="4800600" cy="2540756"/>
          </a:xfrm>
        </p:spPr>
        <p:txBody>
          <a:bodyPr/>
          <a:lstStyle/>
          <a:p>
            <a:r>
              <a:rPr lang="en-GB" dirty="0"/>
              <a:t>Patient profile</a:t>
            </a:r>
            <a:br>
              <a:rPr lang="en-GB" dirty="0"/>
            </a:br>
            <a:endParaRPr lang="en-US" dirty="0"/>
          </a:p>
        </p:txBody>
      </p:sp>
      <p:sp>
        <p:nvSpPr>
          <p:cNvPr id="10" name="Content Placeholder 2">
            <a:extLst>
              <a:ext uri="{FF2B5EF4-FFF2-40B4-BE49-F238E27FC236}">
                <a16:creationId xmlns:a16="http://schemas.microsoft.com/office/drawing/2014/main" id="{58ABB344-EC4A-2FDF-7C8D-BB2A88232016}"/>
              </a:ext>
            </a:extLst>
          </p:cNvPr>
          <p:cNvSpPr>
            <a:spLocks noGrp="1"/>
          </p:cNvSpPr>
          <p:nvPr>
            <p:ph sz="quarter" idx="13"/>
          </p:nvPr>
        </p:nvSpPr>
        <p:spPr>
          <a:xfrm>
            <a:off x="6571111" y="1547446"/>
            <a:ext cx="4375312" cy="3763107"/>
          </a:xfrm>
        </p:spPr>
        <p:txBody>
          <a:bodyPr/>
          <a:lstStyle/>
          <a:p>
            <a:r>
              <a:rPr lang="en-GB" dirty="0"/>
              <a:t>Name: Sarah Khan</a:t>
            </a:r>
          </a:p>
          <a:p>
            <a:r>
              <a:rPr lang="en-GB" dirty="0"/>
              <a:t>Age: 52</a:t>
            </a:r>
          </a:p>
          <a:p>
            <a:r>
              <a:rPr lang="en-GB" dirty="0"/>
              <a:t>BMI: 31 (obese)</a:t>
            </a:r>
          </a:p>
          <a:p>
            <a:r>
              <a:rPr lang="en-GB" dirty="0"/>
              <a:t>Occupation: Office worker</a:t>
            </a:r>
          </a:p>
          <a:p>
            <a:r>
              <a:rPr lang="en-GB" dirty="0"/>
              <a:t>Lifestyle: Sedentary , poor diet</a:t>
            </a:r>
          </a:p>
          <a:p>
            <a:r>
              <a:rPr lang="en-GB" dirty="0"/>
              <a:t>Diagnosis: Type 2 Diabetes</a:t>
            </a:r>
          </a:p>
          <a:p>
            <a:endParaRPr lang="en-GB" dirty="0"/>
          </a:p>
          <a:p>
            <a:pPr marL="0" indent="0">
              <a:buNone/>
            </a:pPr>
            <a:r>
              <a:rPr lang="en-GB" b="1" i="1" dirty="0">
                <a:latin typeface="Arial Nova" panose="020B0504020202020204" pitchFamily="34" charset="0"/>
              </a:rPr>
              <a:t>Obesity and inactivity are key contributors to the condition (NHS, 2023).</a:t>
            </a:r>
            <a:endParaRPr lang="en-US" dirty="0"/>
          </a:p>
        </p:txBody>
      </p:sp>
      <p:pic>
        <p:nvPicPr>
          <p:cNvPr id="3" name="Picture 2">
            <a:extLst>
              <a:ext uri="{FF2B5EF4-FFF2-40B4-BE49-F238E27FC236}">
                <a16:creationId xmlns:a16="http://schemas.microsoft.com/office/drawing/2014/main" id="{902905D2-345E-F280-0CBB-987BF5FCAAA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4812" y="1345965"/>
            <a:ext cx="5573672" cy="4166070"/>
          </a:xfrm>
          <a:prstGeom prst="rect">
            <a:avLst/>
          </a:prstGeom>
        </p:spPr>
      </p:pic>
      <p:pic>
        <p:nvPicPr>
          <p:cNvPr id="12" name="Audio 11">
            <a:hlinkClick r:id="" action="ppaction://media"/>
            <a:extLst>
              <a:ext uri="{FF2B5EF4-FFF2-40B4-BE49-F238E27FC236}">
                <a16:creationId xmlns:a16="http://schemas.microsoft.com/office/drawing/2014/main" id="{73AA7D14-EE30-8C14-33DB-37B406EFA91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71588614"/>
      </p:ext>
    </p:extLst>
  </p:cSld>
  <p:clrMapOvr>
    <a:masterClrMapping/>
  </p:clrMapOvr>
  <mc:AlternateContent xmlns:mc="http://schemas.openxmlformats.org/markup-compatibility/2006">
    <mc:Choice xmlns:p14="http://schemas.microsoft.com/office/powerpoint/2010/main" Requires="p14">
      <p:transition spd="slow" p14:dur="2000" advTm="41122"/>
    </mc:Choice>
    <mc:Fallback>
      <p:transition spd="slow" advTm="411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FF7A8-D19C-F244-010D-B526FB2FB2C1}"/>
              </a:ext>
            </a:extLst>
          </p:cNvPr>
          <p:cNvSpPr>
            <a:spLocks noGrp="1"/>
          </p:cNvSpPr>
          <p:nvPr>
            <p:ph type="title"/>
          </p:nvPr>
        </p:nvSpPr>
        <p:spPr>
          <a:xfrm>
            <a:off x="2356556" y="-1820549"/>
            <a:ext cx="7837310" cy="3429001"/>
          </a:xfrm>
        </p:spPr>
        <p:txBody>
          <a:bodyPr/>
          <a:lstStyle/>
          <a:p>
            <a:r>
              <a:rPr lang="en-GB" dirty="0"/>
              <a:t>Causes and risk factors</a:t>
            </a:r>
            <a:endParaRPr lang="en-US" dirty="0"/>
          </a:p>
        </p:txBody>
      </p:sp>
      <p:sp>
        <p:nvSpPr>
          <p:cNvPr id="4" name="TextBox 3">
            <a:extLst>
              <a:ext uri="{FF2B5EF4-FFF2-40B4-BE49-F238E27FC236}">
                <a16:creationId xmlns:a16="http://schemas.microsoft.com/office/drawing/2014/main" id="{3822D403-4E99-3AD7-80BD-E92D16409BA1}"/>
              </a:ext>
            </a:extLst>
          </p:cNvPr>
          <p:cNvSpPr txBox="1"/>
          <p:nvPr/>
        </p:nvSpPr>
        <p:spPr>
          <a:xfrm>
            <a:off x="1772357" y="2477694"/>
            <a:ext cx="8342488" cy="2215991"/>
          </a:xfrm>
          <a:prstGeom prst="rect">
            <a:avLst/>
          </a:prstGeom>
          <a:noFill/>
        </p:spPr>
        <p:txBody>
          <a:bodyPr wrap="square" rtlCol="0">
            <a:spAutoFit/>
          </a:bodyPr>
          <a:lstStyle/>
          <a:p>
            <a:r>
              <a:rPr lang="en-GB" sz="2400" dirty="0">
                <a:latin typeface="Arial Nova" panose="020B0504020202020204" pitchFamily="34" charset="0"/>
              </a:rPr>
              <a:t>The main causes and risk factors for Type 2 diabetes include obesity, lack of exercise, and an unhealthy diet (Diabetes UK, 2024). Age and genetic factors also increase risk (World Health Organization). In Sarah’s case, her weight and inactive lifestyle are major contributing factors.</a:t>
            </a:r>
          </a:p>
          <a:p>
            <a:pPr algn="l"/>
            <a:endParaRPr lang="en-US" dirty="0"/>
          </a:p>
        </p:txBody>
      </p:sp>
      <p:pic>
        <p:nvPicPr>
          <p:cNvPr id="11" name="Audio 10">
            <a:hlinkClick r:id="" action="ppaction://media"/>
            <a:extLst>
              <a:ext uri="{FF2B5EF4-FFF2-40B4-BE49-F238E27FC236}">
                <a16:creationId xmlns:a16="http://schemas.microsoft.com/office/drawing/2014/main" id="{CF7CDD06-3B2F-9C86-5C35-D3C6BAA98BB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12920752"/>
      </p:ext>
    </p:extLst>
  </p:cSld>
  <p:clrMapOvr>
    <a:masterClrMapping/>
  </p:clrMapOvr>
  <mc:AlternateContent xmlns:mc="http://schemas.openxmlformats.org/markup-compatibility/2006">
    <mc:Choice xmlns:p14="http://schemas.microsoft.com/office/powerpoint/2010/main" Requires="p14">
      <p:transition spd="slow" p14:dur="2000" advTm="39966"/>
    </mc:Choice>
    <mc:Fallback>
      <p:transition spd="slow" advTm="39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1F109-D170-8EEE-E46E-7F2BA8DA3765}"/>
              </a:ext>
            </a:extLst>
          </p:cNvPr>
          <p:cNvSpPr>
            <a:spLocks noGrp="1"/>
          </p:cNvSpPr>
          <p:nvPr>
            <p:ph type="title"/>
          </p:nvPr>
        </p:nvSpPr>
        <p:spPr>
          <a:xfrm>
            <a:off x="3615269" y="-716841"/>
            <a:ext cx="4800600" cy="2540756"/>
          </a:xfrm>
        </p:spPr>
        <p:txBody>
          <a:bodyPr/>
          <a:lstStyle/>
          <a:p>
            <a:r>
              <a:rPr lang="en-GB" dirty="0"/>
              <a:t>Symptoms </a:t>
            </a:r>
            <a:endParaRPr lang="en-US" dirty="0"/>
          </a:p>
        </p:txBody>
      </p:sp>
      <p:sp>
        <p:nvSpPr>
          <p:cNvPr id="3" name="Content Placeholder 2">
            <a:extLst>
              <a:ext uri="{FF2B5EF4-FFF2-40B4-BE49-F238E27FC236}">
                <a16:creationId xmlns:a16="http://schemas.microsoft.com/office/drawing/2014/main" id="{E060C3F3-A903-2A17-7042-4C61B7B4041A}"/>
              </a:ext>
            </a:extLst>
          </p:cNvPr>
          <p:cNvSpPr>
            <a:spLocks noGrp="1"/>
          </p:cNvSpPr>
          <p:nvPr>
            <p:ph sz="quarter" idx="13"/>
          </p:nvPr>
        </p:nvSpPr>
        <p:spPr>
          <a:xfrm>
            <a:off x="3570109" y="2292398"/>
            <a:ext cx="4800600" cy="2945641"/>
          </a:xfrm>
        </p:spPr>
        <p:txBody>
          <a:bodyPr>
            <a:noAutofit/>
          </a:bodyPr>
          <a:lstStyle/>
          <a:p>
            <a:r>
              <a:rPr lang="en-GB" sz="2800" dirty="0"/>
              <a:t>Increased thirst</a:t>
            </a:r>
          </a:p>
          <a:p>
            <a:r>
              <a:rPr lang="en-GB" sz="2800" dirty="0"/>
              <a:t>Frequent urination </a:t>
            </a:r>
          </a:p>
          <a:p>
            <a:r>
              <a:rPr lang="en-GB" sz="2800" dirty="0"/>
              <a:t>Fatigue</a:t>
            </a:r>
          </a:p>
          <a:p>
            <a:r>
              <a:rPr lang="en-GB" sz="2800" dirty="0"/>
              <a:t>Blurred vision</a:t>
            </a:r>
          </a:p>
          <a:p>
            <a:r>
              <a:rPr lang="en-GB" sz="2800" dirty="0"/>
              <a:t>Slow healing</a:t>
            </a:r>
          </a:p>
          <a:p>
            <a:endParaRPr lang="en-GB" sz="2800" dirty="0"/>
          </a:p>
          <a:p>
            <a:pPr marL="0" indent="0">
              <a:buNone/>
            </a:pPr>
            <a:r>
              <a:rPr lang="en-GB" sz="2800" dirty="0"/>
              <a:t>(NHS, 2023)</a:t>
            </a:r>
            <a:endParaRPr lang="en-US" sz="2800" dirty="0"/>
          </a:p>
        </p:txBody>
      </p:sp>
      <p:pic>
        <p:nvPicPr>
          <p:cNvPr id="11" name="Audio 10">
            <a:hlinkClick r:id="" action="ppaction://media"/>
            <a:extLst>
              <a:ext uri="{FF2B5EF4-FFF2-40B4-BE49-F238E27FC236}">
                <a16:creationId xmlns:a16="http://schemas.microsoft.com/office/drawing/2014/main" id="{0D2E4DDA-0F0D-B947-D251-5AA5FCD766B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4885879"/>
      </p:ext>
    </p:extLst>
  </p:cSld>
  <p:clrMapOvr>
    <a:masterClrMapping/>
  </p:clrMapOvr>
  <mc:AlternateContent xmlns:mc="http://schemas.openxmlformats.org/markup-compatibility/2006">
    <mc:Choice xmlns:p14="http://schemas.microsoft.com/office/powerpoint/2010/main" Requires="p14">
      <p:transition spd="slow" p14:dur="2000" advTm="29228"/>
    </mc:Choice>
    <mc:Fallback>
      <p:transition spd="slow" advTm="29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9C571E-632A-5674-0391-595DBDAAF2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B6B247-45A0-5120-5A4A-F818DDD00E60}"/>
              </a:ext>
            </a:extLst>
          </p:cNvPr>
          <p:cNvSpPr>
            <a:spLocks noGrp="1"/>
          </p:cNvSpPr>
          <p:nvPr>
            <p:ph type="title"/>
          </p:nvPr>
        </p:nvSpPr>
        <p:spPr>
          <a:xfrm>
            <a:off x="3615269" y="-716841"/>
            <a:ext cx="4800600" cy="2540756"/>
          </a:xfrm>
        </p:spPr>
        <p:txBody>
          <a:bodyPr/>
          <a:lstStyle/>
          <a:p>
            <a:r>
              <a:rPr lang="en-GB" dirty="0"/>
              <a:t>Potential complications </a:t>
            </a:r>
            <a:endParaRPr lang="en-US" dirty="0"/>
          </a:p>
        </p:txBody>
      </p:sp>
      <p:sp>
        <p:nvSpPr>
          <p:cNvPr id="3" name="Content Placeholder 2">
            <a:extLst>
              <a:ext uri="{FF2B5EF4-FFF2-40B4-BE49-F238E27FC236}">
                <a16:creationId xmlns:a16="http://schemas.microsoft.com/office/drawing/2014/main" id="{89F349FD-3DB2-30B6-DC09-BE01C9D48EE4}"/>
              </a:ext>
            </a:extLst>
          </p:cNvPr>
          <p:cNvSpPr>
            <a:spLocks noGrp="1"/>
          </p:cNvSpPr>
          <p:nvPr>
            <p:ph sz="quarter" idx="13"/>
          </p:nvPr>
        </p:nvSpPr>
        <p:spPr>
          <a:xfrm>
            <a:off x="3570109" y="2292398"/>
            <a:ext cx="4800600" cy="2945641"/>
          </a:xfrm>
        </p:spPr>
        <p:txBody>
          <a:bodyPr>
            <a:noAutofit/>
          </a:bodyPr>
          <a:lstStyle/>
          <a:p>
            <a:r>
              <a:rPr lang="en-GB" sz="2800" dirty="0"/>
              <a:t>Heart disease</a:t>
            </a:r>
          </a:p>
          <a:p>
            <a:r>
              <a:rPr lang="en-GB" sz="2800" dirty="0"/>
              <a:t>Stroke</a:t>
            </a:r>
          </a:p>
          <a:p>
            <a:r>
              <a:rPr lang="en-GB" sz="2800" dirty="0"/>
              <a:t>Kidney disease </a:t>
            </a:r>
          </a:p>
          <a:p>
            <a:r>
              <a:rPr lang="en-GB" sz="2800" dirty="0"/>
              <a:t>Nerve damage</a:t>
            </a:r>
          </a:p>
          <a:p>
            <a:r>
              <a:rPr lang="en-GB" sz="2800" dirty="0"/>
              <a:t>Vision loss</a:t>
            </a:r>
          </a:p>
          <a:p>
            <a:endParaRPr lang="en-GB" sz="2800" dirty="0"/>
          </a:p>
          <a:p>
            <a:pPr marL="0" indent="0">
              <a:buNone/>
            </a:pPr>
            <a:r>
              <a:rPr lang="en-US" sz="2800" dirty="0"/>
              <a:t>WHO, 2023</a:t>
            </a:r>
          </a:p>
        </p:txBody>
      </p:sp>
      <p:pic>
        <p:nvPicPr>
          <p:cNvPr id="12" name="Audio 11">
            <a:hlinkClick r:id="" action="ppaction://media"/>
            <a:extLst>
              <a:ext uri="{FF2B5EF4-FFF2-40B4-BE49-F238E27FC236}">
                <a16:creationId xmlns:a16="http://schemas.microsoft.com/office/drawing/2014/main" id="{A47C8754-AB2F-DC04-2690-D0082F4176D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37364942"/>
      </p:ext>
    </p:extLst>
  </p:cSld>
  <p:clrMapOvr>
    <a:masterClrMapping/>
  </p:clrMapOvr>
  <mc:AlternateContent xmlns:mc="http://schemas.openxmlformats.org/markup-compatibility/2006">
    <mc:Choice xmlns:p14="http://schemas.microsoft.com/office/powerpoint/2010/main" Requires="p14">
      <p:transition spd="slow" p14:dur="2000" advTm="23807"/>
    </mc:Choice>
    <mc:Fallback>
      <p:transition spd="slow" advTm="238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5C1B06-A25C-A63D-00A5-6BD94AA736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38F6BF-0A17-55C9-F8BF-F8612164B8B2}"/>
              </a:ext>
            </a:extLst>
          </p:cNvPr>
          <p:cNvSpPr>
            <a:spLocks noGrp="1"/>
          </p:cNvSpPr>
          <p:nvPr>
            <p:ph type="title"/>
          </p:nvPr>
        </p:nvSpPr>
        <p:spPr>
          <a:xfrm>
            <a:off x="3615269" y="-716841"/>
            <a:ext cx="4800600" cy="2540756"/>
          </a:xfrm>
        </p:spPr>
        <p:txBody>
          <a:bodyPr/>
          <a:lstStyle/>
          <a:p>
            <a:r>
              <a:rPr lang="en-GB" dirty="0"/>
              <a:t>Aims of the care plan</a:t>
            </a:r>
            <a:endParaRPr lang="en-US" dirty="0"/>
          </a:p>
        </p:txBody>
      </p:sp>
      <p:sp>
        <p:nvSpPr>
          <p:cNvPr id="3" name="Content Placeholder 2">
            <a:extLst>
              <a:ext uri="{FF2B5EF4-FFF2-40B4-BE49-F238E27FC236}">
                <a16:creationId xmlns:a16="http://schemas.microsoft.com/office/drawing/2014/main" id="{207F8846-51A8-9BD0-5AB5-F91403344D1C}"/>
              </a:ext>
            </a:extLst>
          </p:cNvPr>
          <p:cNvSpPr>
            <a:spLocks noGrp="1"/>
          </p:cNvSpPr>
          <p:nvPr>
            <p:ph sz="quarter" idx="13"/>
          </p:nvPr>
        </p:nvSpPr>
        <p:spPr>
          <a:xfrm>
            <a:off x="3570109" y="2292398"/>
            <a:ext cx="4800600" cy="2945641"/>
          </a:xfrm>
        </p:spPr>
        <p:txBody>
          <a:bodyPr>
            <a:noAutofit/>
          </a:bodyPr>
          <a:lstStyle/>
          <a:p>
            <a:r>
              <a:rPr lang="en-GB" sz="2800" dirty="0"/>
              <a:t>Control blood glucose levels</a:t>
            </a:r>
          </a:p>
          <a:p>
            <a:r>
              <a:rPr lang="en-GB" sz="2800" dirty="0"/>
              <a:t>Promote healthy lifestyle </a:t>
            </a:r>
          </a:p>
          <a:p>
            <a:r>
              <a:rPr lang="en-GB" sz="2800" dirty="0"/>
              <a:t>Prevent complications</a:t>
            </a:r>
          </a:p>
          <a:p>
            <a:r>
              <a:rPr lang="en-GB" sz="2800" dirty="0"/>
              <a:t>Improve quality of life</a:t>
            </a:r>
            <a:endParaRPr lang="en-US" sz="2800" dirty="0"/>
          </a:p>
        </p:txBody>
      </p:sp>
      <p:pic>
        <p:nvPicPr>
          <p:cNvPr id="10" name="Audio 9">
            <a:hlinkClick r:id="" action="ppaction://media"/>
            <a:extLst>
              <a:ext uri="{FF2B5EF4-FFF2-40B4-BE49-F238E27FC236}">
                <a16:creationId xmlns:a16="http://schemas.microsoft.com/office/drawing/2014/main" id="{81F2289A-0FCA-D0B2-3DA6-2F9E76AC4D0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79369210"/>
      </p:ext>
    </p:extLst>
  </p:cSld>
  <p:clrMapOvr>
    <a:masterClrMapping/>
  </p:clrMapOvr>
  <mc:AlternateContent xmlns:mc="http://schemas.openxmlformats.org/markup-compatibility/2006">
    <mc:Choice xmlns:p14="http://schemas.microsoft.com/office/powerpoint/2010/main" Requires="p14">
      <p:transition spd="slow" p14:dur="2000" advTm="25391"/>
    </mc:Choice>
    <mc:Fallback>
      <p:transition spd="slow" advTm="253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C81263-88C4-FB68-18E1-E74E2F397D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104262-8473-6E26-104E-79F3E89C96EA}"/>
              </a:ext>
            </a:extLst>
          </p:cNvPr>
          <p:cNvSpPr>
            <a:spLocks noGrp="1"/>
          </p:cNvSpPr>
          <p:nvPr>
            <p:ph type="title"/>
          </p:nvPr>
        </p:nvSpPr>
        <p:spPr>
          <a:xfrm>
            <a:off x="1628405" y="-716841"/>
            <a:ext cx="4800600" cy="2540756"/>
          </a:xfrm>
        </p:spPr>
        <p:txBody>
          <a:bodyPr/>
          <a:lstStyle/>
          <a:p>
            <a:r>
              <a:rPr lang="en-GB" dirty="0"/>
              <a:t>Dietary management</a:t>
            </a:r>
            <a:endParaRPr lang="en-US" dirty="0"/>
          </a:p>
        </p:txBody>
      </p:sp>
      <p:sp>
        <p:nvSpPr>
          <p:cNvPr id="3" name="Content Placeholder 2">
            <a:extLst>
              <a:ext uri="{FF2B5EF4-FFF2-40B4-BE49-F238E27FC236}">
                <a16:creationId xmlns:a16="http://schemas.microsoft.com/office/drawing/2014/main" id="{6F03A7F8-2E77-50DE-2AA5-B3874D44E02B}"/>
              </a:ext>
            </a:extLst>
          </p:cNvPr>
          <p:cNvSpPr>
            <a:spLocks noGrp="1"/>
          </p:cNvSpPr>
          <p:nvPr>
            <p:ph sz="quarter" idx="13"/>
          </p:nvPr>
        </p:nvSpPr>
        <p:spPr>
          <a:xfrm>
            <a:off x="1583245" y="2292398"/>
            <a:ext cx="4800600" cy="2945641"/>
          </a:xfrm>
        </p:spPr>
        <p:txBody>
          <a:bodyPr>
            <a:noAutofit/>
          </a:bodyPr>
          <a:lstStyle/>
          <a:p>
            <a:r>
              <a:rPr lang="en-GB" sz="2800" dirty="0"/>
              <a:t>Balanced diet</a:t>
            </a:r>
          </a:p>
          <a:p>
            <a:r>
              <a:rPr lang="en-GB" sz="2800" dirty="0"/>
              <a:t>Reduce sugar intake</a:t>
            </a:r>
          </a:p>
          <a:p>
            <a:r>
              <a:rPr lang="en-GB" sz="2800" dirty="0"/>
              <a:t>Increase fibre</a:t>
            </a:r>
          </a:p>
          <a:p>
            <a:r>
              <a:rPr lang="en-GB" sz="2800" dirty="0"/>
              <a:t>Portion control</a:t>
            </a:r>
          </a:p>
          <a:p>
            <a:r>
              <a:rPr lang="en-GB" sz="2800" dirty="0"/>
              <a:t>Regular meals</a:t>
            </a:r>
          </a:p>
          <a:p>
            <a:pPr marL="0" indent="0">
              <a:buNone/>
            </a:pPr>
            <a:endParaRPr lang="en-GB" sz="2800" dirty="0"/>
          </a:p>
          <a:p>
            <a:pPr marL="0" indent="0">
              <a:buNone/>
            </a:pPr>
            <a:r>
              <a:rPr lang="en-GB" sz="2800" b="1" dirty="0"/>
              <a:t>(Diabetes UK, 2024).</a:t>
            </a:r>
          </a:p>
          <a:p>
            <a:pPr marL="0" indent="0">
              <a:buNone/>
            </a:pPr>
            <a:endParaRPr lang="en-US" sz="2800" dirty="0"/>
          </a:p>
        </p:txBody>
      </p:sp>
      <p:pic>
        <p:nvPicPr>
          <p:cNvPr id="4" name="Picture 3" descr="People eating at table">
            <a:extLst>
              <a:ext uri="{FF2B5EF4-FFF2-40B4-BE49-F238E27FC236}">
                <a16:creationId xmlns:a16="http://schemas.microsoft.com/office/drawing/2014/main" id="{B260FA7A-8DCD-847A-4B8D-E108EDB06C7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46017" y="264639"/>
            <a:ext cx="4392916" cy="2769586"/>
          </a:xfrm>
          <a:prstGeom prst="rect">
            <a:avLst/>
          </a:prstGeom>
        </p:spPr>
      </p:pic>
      <p:pic>
        <p:nvPicPr>
          <p:cNvPr id="5" name="Picture 4" descr="Bi Bim Bap Korean cuisine">
            <a:extLst>
              <a:ext uri="{FF2B5EF4-FFF2-40B4-BE49-F238E27FC236}">
                <a16:creationId xmlns:a16="http://schemas.microsoft.com/office/drawing/2014/main" id="{72C31A95-59DF-B576-0916-97840BEF095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546018" y="3429000"/>
            <a:ext cx="4299578" cy="2460915"/>
          </a:xfrm>
          <a:prstGeom prst="rect">
            <a:avLst/>
          </a:prstGeom>
        </p:spPr>
      </p:pic>
      <p:pic>
        <p:nvPicPr>
          <p:cNvPr id="9" name="Audio 8">
            <a:hlinkClick r:id="" action="ppaction://media"/>
            <a:extLst>
              <a:ext uri="{FF2B5EF4-FFF2-40B4-BE49-F238E27FC236}">
                <a16:creationId xmlns:a16="http://schemas.microsoft.com/office/drawing/2014/main" id="{EC12A503-D149-CF53-B88F-A2813C71119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21660290"/>
      </p:ext>
    </p:extLst>
  </p:cSld>
  <p:clrMapOvr>
    <a:masterClrMapping/>
  </p:clrMapOvr>
  <mc:AlternateContent xmlns:mc="http://schemas.openxmlformats.org/markup-compatibility/2006">
    <mc:Choice xmlns:p14="http://schemas.microsoft.com/office/powerpoint/2010/main" Requires="p14">
      <p:transition spd="slow" p14:dur="2000" advTm="28553"/>
    </mc:Choice>
    <mc:Fallback>
      <p:transition spd="slow" advTm="285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9E063-30C1-3AB6-D4C0-13B08019990E}"/>
              </a:ext>
            </a:extLst>
          </p:cNvPr>
          <p:cNvSpPr>
            <a:spLocks noGrp="1"/>
          </p:cNvSpPr>
          <p:nvPr>
            <p:ph type="title"/>
          </p:nvPr>
        </p:nvSpPr>
        <p:spPr>
          <a:xfrm>
            <a:off x="6934200" y="299155"/>
            <a:ext cx="4800600" cy="2540756"/>
          </a:xfrm>
        </p:spPr>
        <p:txBody>
          <a:bodyPr/>
          <a:lstStyle/>
          <a:p>
            <a:r>
              <a:rPr lang="en-GB" dirty="0"/>
              <a:t>Physical activity</a:t>
            </a:r>
            <a:endParaRPr lang="en-US" dirty="0"/>
          </a:p>
        </p:txBody>
      </p:sp>
      <p:sp>
        <p:nvSpPr>
          <p:cNvPr id="3" name="Content Placeholder 2">
            <a:extLst>
              <a:ext uri="{FF2B5EF4-FFF2-40B4-BE49-F238E27FC236}">
                <a16:creationId xmlns:a16="http://schemas.microsoft.com/office/drawing/2014/main" id="{FC6B4450-6621-2D7D-A25C-0AC3BEED6F22}"/>
              </a:ext>
            </a:extLst>
          </p:cNvPr>
          <p:cNvSpPr>
            <a:spLocks noGrp="1"/>
          </p:cNvSpPr>
          <p:nvPr>
            <p:ph sz="quarter" idx="13"/>
          </p:nvPr>
        </p:nvSpPr>
        <p:spPr>
          <a:xfrm>
            <a:off x="6663266" y="3026181"/>
            <a:ext cx="4800600" cy="2945641"/>
          </a:xfrm>
        </p:spPr>
        <p:txBody>
          <a:bodyPr/>
          <a:lstStyle/>
          <a:p>
            <a:r>
              <a:rPr lang="en-GB" dirty="0"/>
              <a:t>150 minutes/week exercise </a:t>
            </a:r>
          </a:p>
          <a:p>
            <a:r>
              <a:rPr lang="en-GB" dirty="0"/>
              <a:t>Walking, swimming</a:t>
            </a:r>
          </a:p>
          <a:p>
            <a:r>
              <a:rPr lang="en-GB" dirty="0"/>
              <a:t>Gradual increase </a:t>
            </a:r>
          </a:p>
          <a:p>
            <a:r>
              <a:rPr lang="en-GB" dirty="0"/>
              <a:t>Reduce sedentary time</a:t>
            </a:r>
          </a:p>
          <a:p>
            <a:endParaRPr lang="en-GB" dirty="0"/>
          </a:p>
          <a:p>
            <a:pPr marL="0" indent="0">
              <a:buNone/>
            </a:pPr>
            <a:r>
              <a:rPr lang="en-GB" b="1" dirty="0"/>
              <a:t>(Public Health England, 2021).</a:t>
            </a:r>
          </a:p>
          <a:p>
            <a:pPr marL="0" indent="0">
              <a:buNone/>
            </a:pPr>
            <a:endParaRPr lang="en-US" dirty="0"/>
          </a:p>
        </p:txBody>
      </p:sp>
      <p:pic>
        <p:nvPicPr>
          <p:cNvPr id="5" name="Picture 4" descr="Exercising with trainer">
            <a:extLst>
              <a:ext uri="{FF2B5EF4-FFF2-40B4-BE49-F238E27FC236}">
                <a16:creationId xmlns:a16="http://schemas.microsoft.com/office/drawing/2014/main" id="{3B1350BD-C518-13AB-2033-63104A79B43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2667" y="1422400"/>
            <a:ext cx="5617142" cy="3780641"/>
          </a:xfrm>
          <a:prstGeom prst="rect">
            <a:avLst/>
          </a:prstGeom>
        </p:spPr>
      </p:pic>
      <p:pic>
        <p:nvPicPr>
          <p:cNvPr id="7" name="Audio 6">
            <a:hlinkClick r:id="" action="ppaction://media"/>
            <a:extLst>
              <a:ext uri="{FF2B5EF4-FFF2-40B4-BE49-F238E27FC236}">
                <a16:creationId xmlns:a16="http://schemas.microsoft.com/office/drawing/2014/main" id="{27A47F8A-3D6F-30F2-0C32-F00F40868A9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35786465"/>
      </p:ext>
    </p:extLst>
  </p:cSld>
  <p:clrMapOvr>
    <a:masterClrMapping/>
  </p:clrMapOvr>
  <mc:AlternateContent xmlns:mc="http://schemas.openxmlformats.org/markup-compatibility/2006">
    <mc:Choice xmlns:p14="http://schemas.microsoft.com/office/powerpoint/2010/main" Requires="p14">
      <p:transition spd="slow" p14:dur="2000" advTm="28472"/>
    </mc:Choice>
    <mc:Fallback>
      <p:transition spd="slow" advTm="28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FBAE8-E1FA-0227-63F7-691C200070EA}"/>
              </a:ext>
            </a:extLst>
          </p:cNvPr>
          <p:cNvSpPr>
            <a:spLocks noGrp="1"/>
          </p:cNvSpPr>
          <p:nvPr>
            <p:ph type="title"/>
          </p:nvPr>
        </p:nvSpPr>
        <p:spPr>
          <a:xfrm>
            <a:off x="6635907" y="-113265"/>
            <a:ext cx="4800600" cy="2540756"/>
          </a:xfrm>
        </p:spPr>
        <p:txBody>
          <a:bodyPr/>
          <a:lstStyle/>
          <a:p>
            <a:r>
              <a:rPr lang="en-GB" dirty="0"/>
              <a:t>Medication</a:t>
            </a:r>
            <a:endParaRPr lang="en-US" dirty="0"/>
          </a:p>
        </p:txBody>
      </p:sp>
      <p:sp>
        <p:nvSpPr>
          <p:cNvPr id="3" name="Content Placeholder 2">
            <a:extLst>
              <a:ext uri="{FF2B5EF4-FFF2-40B4-BE49-F238E27FC236}">
                <a16:creationId xmlns:a16="http://schemas.microsoft.com/office/drawing/2014/main" id="{0D67C021-AFBF-14CA-8151-E6EDAD67D044}"/>
              </a:ext>
            </a:extLst>
          </p:cNvPr>
          <p:cNvSpPr>
            <a:spLocks noGrp="1"/>
          </p:cNvSpPr>
          <p:nvPr>
            <p:ph sz="quarter" idx="13"/>
          </p:nvPr>
        </p:nvSpPr>
        <p:spPr>
          <a:xfrm>
            <a:off x="6635907" y="2755246"/>
            <a:ext cx="4800600" cy="2945641"/>
          </a:xfrm>
        </p:spPr>
        <p:txBody>
          <a:bodyPr/>
          <a:lstStyle/>
          <a:p>
            <a:r>
              <a:rPr lang="en-GB" dirty="0"/>
              <a:t>Metformin (common treatment)</a:t>
            </a:r>
          </a:p>
          <a:p>
            <a:r>
              <a:rPr lang="en-GB" dirty="0"/>
              <a:t>Monitor side effects</a:t>
            </a:r>
          </a:p>
          <a:p>
            <a:r>
              <a:rPr lang="en-GB" dirty="0"/>
              <a:t>Adherence important </a:t>
            </a:r>
          </a:p>
          <a:p>
            <a:pPr marL="0" indent="0">
              <a:buNone/>
            </a:pPr>
            <a:endParaRPr lang="en-US" dirty="0"/>
          </a:p>
          <a:p>
            <a:pPr marL="0" indent="0">
              <a:buNone/>
            </a:pPr>
            <a:r>
              <a:rPr lang="en-GB" sz="2000" dirty="0"/>
              <a:t>(</a:t>
            </a:r>
            <a:r>
              <a:rPr lang="en-GB" sz="2000" b="1" dirty="0"/>
              <a:t>National Institute for Health and Care Excellence,2022</a:t>
            </a:r>
            <a:r>
              <a:rPr lang="en-GB" sz="2000" dirty="0"/>
              <a:t>).</a:t>
            </a:r>
          </a:p>
          <a:p>
            <a:pPr marL="0" indent="0">
              <a:buNone/>
            </a:pPr>
            <a:endParaRPr lang="en-US" dirty="0"/>
          </a:p>
        </p:txBody>
      </p:sp>
      <p:pic>
        <p:nvPicPr>
          <p:cNvPr id="5" name="Picture 4" descr="Capsules and pills laid flat in symmetrical cross shape">
            <a:extLst>
              <a:ext uri="{FF2B5EF4-FFF2-40B4-BE49-F238E27FC236}">
                <a16:creationId xmlns:a16="http://schemas.microsoft.com/office/drawing/2014/main" id="{D10067B9-6186-A8BF-FCFC-3E62E623274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8737" y="1919217"/>
            <a:ext cx="5115077" cy="3611791"/>
          </a:xfrm>
          <a:prstGeom prst="rect">
            <a:avLst/>
          </a:prstGeom>
        </p:spPr>
      </p:pic>
      <p:pic>
        <p:nvPicPr>
          <p:cNvPr id="7" name="Audio 6">
            <a:hlinkClick r:id="" action="ppaction://media"/>
            <a:extLst>
              <a:ext uri="{FF2B5EF4-FFF2-40B4-BE49-F238E27FC236}">
                <a16:creationId xmlns:a16="http://schemas.microsoft.com/office/drawing/2014/main" id="{31102592-E323-240A-02B4-FD4F9D474A2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47126714"/>
      </p:ext>
    </p:extLst>
  </p:cSld>
  <p:clrMapOvr>
    <a:masterClrMapping/>
  </p:clrMapOvr>
  <mc:AlternateContent xmlns:mc="http://schemas.openxmlformats.org/markup-compatibility/2006">
    <mc:Choice xmlns:p14="http://schemas.microsoft.com/office/powerpoint/2010/main" Requires="p14">
      <p:transition spd="slow" p14:dur="2000" advTm="25441"/>
    </mc:Choice>
    <mc:Fallback>
      <p:transition spd="slow" advTm="254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D369F-47EA-7158-CA89-2150F8597010}"/>
              </a:ext>
            </a:extLst>
          </p:cNvPr>
          <p:cNvSpPr>
            <a:spLocks noGrp="1"/>
          </p:cNvSpPr>
          <p:nvPr>
            <p:ph type="title"/>
          </p:nvPr>
        </p:nvSpPr>
        <p:spPr/>
        <p:txBody>
          <a:bodyPr/>
          <a:lstStyle/>
          <a:p>
            <a:r>
              <a:rPr lang="en-GB" dirty="0"/>
              <a:t>Monitoring</a:t>
            </a:r>
            <a:endParaRPr lang="en-US" dirty="0"/>
          </a:p>
        </p:txBody>
      </p:sp>
      <p:sp>
        <p:nvSpPr>
          <p:cNvPr id="3" name="Content Placeholder 2">
            <a:extLst>
              <a:ext uri="{FF2B5EF4-FFF2-40B4-BE49-F238E27FC236}">
                <a16:creationId xmlns:a16="http://schemas.microsoft.com/office/drawing/2014/main" id="{3423CB69-8312-09E0-C4AD-8CC17610BA8A}"/>
              </a:ext>
            </a:extLst>
          </p:cNvPr>
          <p:cNvSpPr>
            <a:spLocks noGrp="1"/>
          </p:cNvSpPr>
          <p:nvPr>
            <p:ph sz="quarter" idx="13"/>
          </p:nvPr>
        </p:nvSpPr>
        <p:spPr/>
        <p:txBody>
          <a:bodyPr/>
          <a:lstStyle/>
          <a:p>
            <a:r>
              <a:rPr lang="en-GB" dirty="0"/>
              <a:t>Blood glucose testing</a:t>
            </a:r>
          </a:p>
          <a:p>
            <a:r>
              <a:rPr lang="en-GB" dirty="0" err="1"/>
              <a:t>Hba1checks</a:t>
            </a:r>
            <a:endParaRPr lang="en-GB" dirty="0"/>
          </a:p>
          <a:p>
            <a:r>
              <a:rPr lang="en-GB" dirty="0"/>
              <a:t>Regular </a:t>
            </a:r>
            <a:r>
              <a:rPr lang="en-GB" dirty="0" err="1"/>
              <a:t>Gp</a:t>
            </a:r>
            <a:r>
              <a:rPr lang="en-GB" dirty="0"/>
              <a:t> reviews</a:t>
            </a:r>
          </a:p>
          <a:p>
            <a:pPr marL="0" indent="0">
              <a:buNone/>
            </a:pPr>
            <a:endParaRPr lang="en-GB" dirty="0"/>
          </a:p>
          <a:p>
            <a:pPr marL="0" indent="0">
              <a:buNone/>
            </a:pPr>
            <a:r>
              <a:rPr lang="en-GB" sz="2000" b="1" dirty="0"/>
              <a:t>        (NHS,2023).</a:t>
            </a:r>
          </a:p>
          <a:p>
            <a:pPr marL="0" indent="0">
              <a:buNone/>
            </a:pPr>
            <a:endParaRPr lang="en-US" dirty="0"/>
          </a:p>
        </p:txBody>
      </p:sp>
      <p:pic>
        <p:nvPicPr>
          <p:cNvPr id="5" name="Picture 4" descr="Stethoscope with cable making heart monitor shape">
            <a:extLst>
              <a:ext uri="{FF2B5EF4-FFF2-40B4-BE49-F238E27FC236}">
                <a16:creationId xmlns:a16="http://schemas.microsoft.com/office/drawing/2014/main" id="{66CE116B-2E33-D4C4-6148-9C5EFE08561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3090" y="2100492"/>
            <a:ext cx="5312794" cy="3413436"/>
          </a:xfrm>
          <a:prstGeom prst="rect">
            <a:avLst/>
          </a:prstGeom>
        </p:spPr>
      </p:pic>
      <p:pic>
        <p:nvPicPr>
          <p:cNvPr id="7" name="Audio 6">
            <a:hlinkClick r:id="" action="ppaction://media"/>
            <a:extLst>
              <a:ext uri="{FF2B5EF4-FFF2-40B4-BE49-F238E27FC236}">
                <a16:creationId xmlns:a16="http://schemas.microsoft.com/office/drawing/2014/main" id="{BD253649-47F5-60E0-C1AD-800CE2E2CD9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89643786"/>
      </p:ext>
    </p:extLst>
  </p:cSld>
  <p:clrMapOvr>
    <a:masterClrMapping/>
  </p:clrMapOvr>
  <mc:AlternateContent xmlns:mc="http://schemas.openxmlformats.org/markup-compatibility/2006">
    <mc:Choice xmlns:p14="http://schemas.microsoft.com/office/powerpoint/2010/main" Requires="p14">
      <p:transition spd="slow" p14:dur="2000" advTm="24904"/>
    </mc:Choice>
    <mc:Fallback>
      <p:transition spd="slow" advTm="24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B8CCE-A2BE-8CF0-7439-E71407E34DF7}"/>
              </a:ext>
            </a:extLst>
          </p:cNvPr>
          <p:cNvSpPr>
            <a:spLocks noGrp="1"/>
          </p:cNvSpPr>
          <p:nvPr>
            <p:ph type="title"/>
          </p:nvPr>
        </p:nvSpPr>
        <p:spPr>
          <a:xfrm>
            <a:off x="457200" y="1386993"/>
            <a:ext cx="3657600" cy="4083579"/>
          </a:xfrm>
        </p:spPr>
        <p:txBody>
          <a:bodyPr anchor="ctr">
            <a:normAutofit/>
          </a:bodyPr>
          <a:lstStyle/>
          <a:p>
            <a:r>
              <a:rPr lang="en-GB" dirty="0"/>
              <a:t>Physiological support</a:t>
            </a:r>
            <a:endParaRPr lang="en-US" dirty="0"/>
          </a:p>
        </p:txBody>
      </p:sp>
      <p:graphicFrame>
        <p:nvGraphicFramePr>
          <p:cNvPr id="5" name="Content Placeholder 2">
            <a:extLst>
              <a:ext uri="{FF2B5EF4-FFF2-40B4-BE49-F238E27FC236}">
                <a16:creationId xmlns:a16="http://schemas.microsoft.com/office/drawing/2014/main" id="{C7DBB51E-D508-AFC3-23A6-E7E33BA4FBE6}"/>
              </a:ext>
            </a:extLst>
          </p:cNvPr>
          <p:cNvGraphicFramePr>
            <a:graphicFrameLocks noGrp="1"/>
          </p:cNvGraphicFramePr>
          <p:nvPr>
            <p:ph sz="quarter" idx="14"/>
            <p:extLst>
              <p:ext uri="{D42A27DB-BD31-4B8C-83A1-F6EECF244321}">
                <p14:modId xmlns:p14="http://schemas.microsoft.com/office/powerpoint/2010/main" val="185764637"/>
              </p:ext>
            </p:extLst>
          </p:nvPr>
        </p:nvGraphicFramePr>
        <p:xfrm>
          <a:off x="5105400" y="457200"/>
          <a:ext cx="6629400" cy="59436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A4694E1C-C986-64BA-81B3-E8F364B5A692}"/>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72143537"/>
      </p:ext>
    </p:extLst>
  </p:cSld>
  <p:clrMapOvr>
    <a:masterClrMapping/>
  </p:clrMapOvr>
  <mc:AlternateContent xmlns:mc="http://schemas.openxmlformats.org/markup-compatibility/2006">
    <mc:Choice xmlns:p14="http://schemas.microsoft.com/office/powerpoint/2010/main" Requires="p14">
      <p:transition spd="slow" p14:dur="2000" advTm="23427"/>
    </mc:Choice>
    <mc:Fallback>
      <p:transition spd="slow" advTm="234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536FE-F490-39F2-E97C-248B6F3611F6}"/>
              </a:ext>
            </a:extLst>
          </p:cNvPr>
          <p:cNvSpPr>
            <a:spLocks noGrp="1"/>
          </p:cNvSpPr>
          <p:nvPr>
            <p:ph type="title"/>
          </p:nvPr>
        </p:nvSpPr>
        <p:spPr>
          <a:xfrm>
            <a:off x="457200" y="457200"/>
            <a:ext cx="8718468" cy="2540756"/>
          </a:xfrm>
        </p:spPr>
        <p:txBody>
          <a:bodyPr anchor="b">
            <a:normAutofit/>
          </a:bodyPr>
          <a:lstStyle/>
          <a:p>
            <a:r>
              <a:rPr lang="en-GB" dirty="0"/>
              <a:t>Multidisciplinary Team </a:t>
            </a:r>
            <a:endParaRPr lang="en-US" dirty="0"/>
          </a:p>
        </p:txBody>
      </p:sp>
      <p:sp>
        <p:nvSpPr>
          <p:cNvPr id="3" name="Content Placeholder 2">
            <a:extLst>
              <a:ext uri="{FF2B5EF4-FFF2-40B4-BE49-F238E27FC236}">
                <a16:creationId xmlns:a16="http://schemas.microsoft.com/office/drawing/2014/main" id="{CD693A77-7F67-3773-7EA8-02F980FFFC0D}"/>
              </a:ext>
            </a:extLst>
          </p:cNvPr>
          <p:cNvSpPr>
            <a:spLocks noGrp="1"/>
          </p:cNvSpPr>
          <p:nvPr>
            <p:ph sz="quarter" idx="13"/>
          </p:nvPr>
        </p:nvSpPr>
        <p:spPr>
          <a:xfrm>
            <a:off x="457200" y="3455158"/>
            <a:ext cx="8718468" cy="2945641"/>
          </a:xfrm>
        </p:spPr>
        <p:txBody>
          <a:bodyPr>
            <a:normAutofit/>
          </a:bodyPr>
          <a:lstStyle/>
          <a:p>
            <a:pPr>
              <a:spcAft>
                <a:spcPts val="600"/>
              </a:spcAft>
            </a:pPr>
            <a:r>
              <a:rPr lang="en-GB" dirty="0"/>
              <a:t>Gp</a:t>
            </a:r>
            <a:endParaRPr lang="en-GB"/>
          </a:p>
          <a:p>
            <a:pPr>
              <a:spcAft>
                <a:spcPts val="600"/>
              </a:spcAft>
            </a:pPr>
            <a:r>
              <a:rPr lang="en-GB" dirty="0"/>
              <a:t>Diabetes nurse</a:t>
            </a:r>
            <a:endParaRPr lang="en-GB"/>
          </a:p>
          <a:p>
            <a:pPr>
              <a:spcAft>
                <a:spcPts val="600"/>
              </a:spcAft>
            </a:pPr>
            <a:r>
              <a:rPr lang="en-GB" dirty="0"/>
              <a:t>Dietitian </a:t>
            </a:r>
            <a:endParaRPr lang="en-GB"/>
          </a:p>
          <a:p>
            <a:pPr>
              <a:spcAft>
                <a:spcPts val="600"/>
              </a:spcAft>
            </a:pPr>
            <a:r>
              <a:rPr lang="en-GB" dirty="0"/>
              <a:t>Podiatrist </a:t>
            </a:r>
            <a:endParaRPr lang="en-GB"/>
          </a:p>
          <a:p>
            <a:pPr marL="0" indent="0">
              <a:spcAft>
                <a:spcPts val="600"/>
              </a:spcAft>
              <a:buNone/>
            </a:pPr>
            <a:endParaRPr lang="en-GB" b="1"/>
          </a:p>
          <a:p>
            <a:pPr marL="0" indent="0">
              <a:spcAft>
                <a:spcPts val="600"/>
              </a:spcAft>
              <a:buNone/>
            </a:pPr>
            <a:r>
              <a:rPr lang="en-GB" b="1"/>
              <a:t>(National Institute for Health and Care Excellence, 2022).</a:t>
            </a:r>
          </a:p>
          <a:p>
            <a:pPr>
              <a:spcAft>
                <a:spcPts val="600"/>
              </a:spcAft>
            </a:pPr>
            <a:endParaRPr lang="en-US"/>
          </a:p>
        </p:txBody>
      </p:sp>
      <p:pic>
        <p:nvPicPr>
          <p:cNvPr id="6" name="Audio 5">
            <a:hlinkClick r:id="" action="ppaction://media"/>
            <a:extLst>
              <a:ext uri="{FF2B5EF4-FFF2-40B4-BE49-F238E27FC236}">
                <a16:creationId xmlns:a16="http://schemas.microsoft.com/office/drawing/2014/main" id="{0A3067AD-460A-4A61-9B52-C78FD28E2A6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63178519"/>
      </p:ext>
    </p:extLst>
  </p:cSld>
  <p:clrMapOvr>
    <a:masterClrMapping/>
  </p:clrMapOvr>
  <mc:AlternateContent xmlns:mc="http://schemas.openxmlformats.org/markup-compatibility/2006">
    <mc:Choice xmlns:p14="http://schemas.microsoft.com/office/powerpoint/2010/main" Requires="p14">
      <p:transition spd="slow" p14:dur="2000" advTm="39174"/>
    </mc:Choice>
    <mc:Fallback>
      <p:transition spd="slow" advTm="391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2B84E-785F-42AB-3ABE-9D5CA8C961B8}"/>
              </a:ext>
            </a:extLst>
          </p:cNvPr>
          <p:cNvSpPr>
            <a:spLocks noGrp="1"/>
          </p:cNvSpPr>
          <p:nvPr>
            <p:ph type="title"/>
          </p:nvPr>
        </p:nvSpPr>
        <p:spPr>
          <a:xfrm>
            <a:off x="457200" y="457200"/>
            <a:ext cx="3813714" cy="1710064"/>
          </a:xfrm>
        </p:spPr>
        <p:txBody>
          <a:bodyPr anchor="b">
            <a:normAutofit/>
          </a:bodyPr>
          <a:lstStyle/>
          <a:p>
            <a:r>
              <a:rPr lang="en-GB" dirty="0"/>
              <a:t>Prevention of complications </a:t>
            </a:r>
            <a:endParaRPr lang="en-US" dirty="0"/>
          </a:p>
        </p:txBody>
      </p:sp>
      <p:sp>
        <p:nvSpPr>
          <p:cNvPr id="3" name="Content Placeholder 2">
            <a:extLst>
              <a:ext uri="{FF2B5EF4-FFF2-40B4-BE49-F238E27FC236}">
                <a16:creationId xmlns:a16="http://schemas.microsoft.com/office/drawing/2014/main" id="{14BBEAD5-89AA-B389-71C5-B59FA2764005}"/>
              </a:ext>
            </a:extLst>
          </p:cNvPr>
          <p:cNvSpPr>
            <a:spLocks noGrp="1"/>
          </p:cNvSpPr>
          <p:nvPr>
            <p:ph sz="quarter" idx="18"/>
          </p:nvPr>
        </p:nvSpPr>
        <p:spPr>
          <a:xfrm>
            <a:off x="457201" y="2621290"/>
            <a:ext cx="3813714" cy="3779510"/>
          </a:xfrm>
        </p:spPr>
        <p:txBody>
          <a:bodyPr>
            <a:normAutofit/>
          </a:bodyPr>
          <a:lstStyle/>
          <a:p>
            <a:r>
              <a:rPr lang="en-GB" sz="2400" dirty="0"/>
              <a:t>Foot care</a:t>
            </a:r>
          </a:p>
          <a:p>
            <a:r>
              <a:rPr lang="en-GB" sz="2400" dirty="0"/>
              <a:t>Eye checks</a:t>
            </a:r>
          </a:p>
          <a:p>
            <a:r>
              <a:rPr lang="en-GB" sz="2400" dirty="0"/>
              <a:t>Healthy lifestyle</a:t>
            </a:r>
          </a:p>
          <a:p>
            <a:r>
              <a:rPr lang="en-GB" sz="2400" dirty="0"/>
              <a:t>Regular monitoring</a:t>
            </a:r>
          </a:p>
          <a:p>
            <a:pPr marL="0" indent="0">
              <a:buNone/>
            </a:pPr>
            <a:endParaRPr lang="en-GB" sz="2400" b="1" dirty="0"/>
          </a:p>
          <a:p>
            <a:pPr marL="0" indent="0">
              <a:buNone/>
            </a:pPr>
            <a:r>
              <a:rPr lang="en-GB" sz="2400" b="1" dirty="0"/>
              <a:t>(NHS,2023).</a:t>
            </a:r>
          </a:p>
          <a:p>
            <a:pPr marL="0" indent="0">
              <a:buNone/>
            </a:pPr>
            <a:endParaRPr lang="en-GB" dirty="0"/>
          </a:p>
          <a:p>
            <a:pPr marL="0" indent="0">
              <a:buNone/>
            </a:pPr>
            <a:endParaRPr lang="en-GB" dirty="0"/>
          </a:p>
        </p:txBody>
      </p:sp>
      <p:pic>
        <p:nvPicPr>
          <p:cNvPr id="5" name="Picture 4" descr="Smiling woman holding pink ribbon">
            <a:extLst>
              <a:ext uri="{FF2B5EF4-FFF2-40B4-BE49-F238E27FC236}">
                <a16:creationId xmlns:a16="http://schemas.microsoft.com/office/drawing/2014/main" id="{901D772E-3EB0-7D44-BF16-863CEDA0D6F7}"/>
              </a:ext>
            </a:extLst>
          </p:cNvPr>
          <p:cNvPicPr>
            <a:picLocks noChangeAspect="1"/>
          </p:cNvPicPr>
          <p:nvPr/>
        </p:nvPicPr>
        <p:blipFill>
          <a:blip r:embed="rId5">
            <a:extLst>
              <a:ext uri="{28A0092B-C50C-407E-A947-70E740481C1C}">
                <a14:useLocalDpi xmlns:a14="http://schemas.microsoft.com/office/drawing/2010/main" val="0"/>
              </a:ext>
            </a:extLst>
          </a:blip>
          <a:srcRect l="11023" r="5525" b="1"/>
          <a:stretch>
            <a:fillRect/>
          </a:stretch>
        </p:blipFill>
        <p:spPr>
          <a:xfrm>
            <a:off x="4761061" y="457200"/>
            <a:ext cx="7430940" cy="5943600"/>
          </a:xfrm>
          <a:prstGeom prst="rect">
            <a:avLst/>
          </a:prstGeom>
          <a:noFill/>
        </p:spPr>
      </p:pic>
      <p:pic>
        <p:nvPicPr>
          <p:cNvPr id="7" name="Audio 6">
            <a:hlinkClick r:id="" action="ppaction://media"/>
            <a:extLst>
              <a:ext uri="{FF2B5EF4-FFF2-40B4-BE49-F238E27FC236}">
                <a16:creationId xmlns:a16="http://schemas.microsoft.com/office/drawing/2014/main" id="{CE56F384-3ECD-2ED0-9D25-C455B6C7EEF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50222478"/>
      </p:ext>
    </p:extLst>
  </p:cSld>
  <p:clrMapOvr>
    <a:masterClrMapping/>
  </p:clrMapOvr>
  <mc:AlternateContent xmlns:mc="http://schemas.openxmlformats.org/markup-compatibility/2006">
    <mc:Choice xmlns:p14="http://schemas.microsoft.com/office/powerpoint/2010/main" Requires="p14">
      <p:transition spd="slow" p14:dur="2000" advTm="26905"/>
    </mc:Choice>
    <mc:Fallback>
      <p:transition spd="slow" advTm="269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E4A25-6C9A-05F6-3F00-0D1D473F581D}"/>
              </a:ext>
            </a:extLst>
          </p:cNvPr>
          <p:cNvSpPr>
            <a:spLocks noGrp="1"/>
          </p:cNvSpPr>
          <p:nvPr>
            <p:ph type="title"/>
          </p:nvPr>
        </p:nvSpPr>
        <p:spPr>
          <a:xfrm>
            <a:off x="7890964" y="457200"/>
            <a:ext cx="3843837" cy="1710063"/>
          </a:xfrm>
        </p:spPr>
        <p:txBody>
          <a:bodyPr anchor="b">
            <a:normAutofit/>
          </a:bodyPr>
          <a:lstStyle/>
          <a:p>
            <a:r>
              <a:rPr lang="en-GB" dirty="0"/>
              <a:t>Evaluation of Care Plan</a:t>
            </a:r>
            <a:endParaRPr lang="en-US" dirty="0"/>
          </a:p>
        </p:txBody>
      </p:sp>
      <p:pic>
        <p:nvPicPr>
          <p:cNvPr id="5" name="Picture 4" descr="A diagram of a medical procedure&#10;&#10;AI-generated content may be incorrect.">
            <a:extLst>
              <a:ext uri="{FF2B5EF4-FFF2-40B4-BE49-F238E27FC236}">
                <a16:creationId xmlns:a16="http://schemas.microsoft.com/office/drawing/2014/main" id="{BB357A71-29EE-F2D9-DA91-7CD21C98E5B1}"/>
              </a:ext>
            </a:extLst>
          </p:cNvPr>
          <p:cNvPicPr>
            <a:picLocks noChangeAspect="1"/>
          </p:cNvPicPr>
          <p:nvPr/>
        </p:nvPicPr>
        <p:blipFill>
          <a:blip r:embed="rId5">
            <a:extLst>
              <a:ext uri="{28A0092B-C50C-407E-A947-70E740481C1C}">
                <a14:useLocalDpi xmlns:a14="http://schemas.microsoft.com/office/drawing/2010/main" val="0"/>
              </a:ext>
            </a:extLst>
          </a:blip>
          <a:srcRect r="-2" b="12103"/>
          <a:stretch>
            <a:fillRect/>
          </a:stretch>
        </p:blipFill>
        <p:spPr>
          <a:xfrm>
            <a:off x="1" y="457200"/>
            <a:ext cx="7430940" cy="5943600"/>
          </a:xfrm>
          <a:prstGeom prst="rect">
            <a:avLst/>
          </a:prstGeom>
          <a:noFill/>
        </p:spPr>
      </p:pic>
      <p:sp>
        <p:nvSpPr>
          <p:cNvPr id="3" name="Content Placeholder 2">
            <a:extLst>
              <a:ext uri="{FF2B5EF4-FFF2-40B4-BE49-F238E27FC236}">
                <a16:creationId xmlns:a16="http://schemas.microsoft.com/office/drawing/2014/main" id="{3458F055-8EA1-3832-D203-239CEEF27459}"/>
              </a:ext>
            </a:extLst>
          </p:cNvPr>
          <p:cNvSpPr>
            <a:spLocks noGrp="1"/>
          </p:cNvSpPr>
          <p:nvPr>
            <p:ph sz="quarter" idx="14"/>
          </p:nvPr>
        </p:nvSpPr>
        <p:spPr>
          <a:xfrm>
            <a:off x="7890964" y="2624462"/>
            <a:ext cx="3843837" cy="3776337"/>
          </a:xfrm>
        </p:spPr>
        <p:txBody>
          <a:bodyPr>
            <a:normAutofit/>
          </a:bodyPr>
          <a:lstStyle/>
          <a:p>
            <a:pPr marL="457200" indent="-457200">
              <a:buFont typeface="Arial" panose="020B0604020202020204" pitchFamily="34" charset="0"/>
              <a:buChar char="•"/>
            </a:pPr>
            <a:r>
              <a:rPr lang="en-GB" sz="3200" dirty="0"/>
              <a:t>Review progress</a:t>
            </a:r>
          </a:p>
          <a:p>
            <a:pPr marL="457200" indent="-457200">
              <a:buFont typeface="Arial" panose="020B0604020202020204" pitchFamily="34" charset="0"/>
              <a:buChar char="•"/>
            </a:pPr>
            <a:r>
              <a:rPr lang="en-GB" sz="3200" dirty="0"/>
              <a:t>Adjust plan</a:t>
            </a:r>
          </a:p>
          <a:p>
            <a:pPr marL="457200" indent="-457200">
              <a:buFont typeface="Arial" panose="020B0604020202020204" pitchFamily="34" charset="0"/>
              <a:buChar char="•"/>
            </a:pPr>
            <a:r>
              <a:rPr lang="en-GB" sz="3200" dirty="0"/>
              <a:t>Patient feedback</a:t>
            </a:r>
            <a:endParaRPr lang="en-US" sz="3200" dirty="0"/>
          </a:p>
        </p:txBody>
      </p:sp>
      <p:pic>
        <p:nvPicPr>
          <p:cNvPr id="7" name="Audio 6">
            <a:hlinkClick r:id="" action="ppaction://media"/>
            <a:extLst>
              <a:ext uri="{FF2B5EF4-FFF2-40B4-BE49-F238E27FC236}">
                <a16:creationId xmlns:a16="http://schemas.microsoft.com/office/drawing/2014/main" id="{5D5922F9-6EC6-2C63-1FFC-835E190A478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11382188"/>
      </p:ext>
    </p:extLst>
  </p:cSld>
  <p:clrMapOvr>
    <a:masterClrMapping/>
  </p:clrMapOvr>
  <mc:AlternateContent xmlns:mc="http://schemas.openxmlformats.org/markup-compatibility/2006">
    <mc:Choice xmlns:p14="http://schemas.microsoft.com/office/powerpoint/2010/main" Requires="p14">
      <p:transition spd="slow" p14:dur="2000" advTm="23838"/>
    </mc:Choice>
    <mc:Fallback>
      <p:transition spd="slow" advTm="238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89C51-3D46-2E07-AA87-37F3803E17E6}"/>
              </a:ext>
            </a:extLst>
          </p:cNvPr>
          <p:cNvSpPr>
            <a:spLocks noGrp="1"/>
          </p:cNvSpPr>
          <p:nvPr>
            <p:ph type="title"/>
          </p:nvPr>
        </p:nvSpPr>
        <p:spPr>
          <a:xfrm>
            <a:off x="6510869" y="207569"/>
            <a:ext cx="4800600" cy="1198653"/>
          </a:xfrm>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759997DB-FF28-877C-3058-6389306CE840}"/>
              </a:ext>
            </a:extLst>
          </p:cNvPr>
          <p:cNvSpPr>
            <a:spLocks noGrp="1"/>
          </p:cNvSpPr>
          <p:nvPr>
            <p:ph sz="quarter" idx="13"/>
          </p:nvPr>
        </p:nvSpPr>
        <p:spPr>
          <a:xfrm>
            <a:off x="6510869" y="1588558"/>
            <a:ext cx="4800600" cy="2945641"/>
          </a:xfrm>
        </p:spPr>
        <p:txBody>
          <a:bodyPr/>
          <a:lstStyle/>
          <a:p>
            <a:r>
              <a:rPr lang="en-GB" dirty="0"/>
              <a:t>Importance of care planning</a:t>
            </a:r>
          </a:p>
          <a:p>
            <a:r>
              <a:rPr lang="en-GB" dirty="0"/>
              <a:t>Lifestyle changes key</a:t>
            </a:r>
          </a:p>
          <a:p>
            <a:r>
              <a:rPr lang="en-GB" dirty="0"/>
              <a:t>Ongoing support needed</a:t>
            </a:r>
            <a:endParaRPr lang="en-US" dirty="0"/>
          </a:p>
        </p:txBody>
      </p:sp>
      <p:sp>
        <p:nvSpPr>
          <p:cNvPr id="4" name="TextBox 3">
            <a:extLst>
              <a:ext uri="{FF2B5EF4-FFF2-40B4-BE49-F238E27FC236}">
                <a16:creationId xmlns:a16="http://schemas.microsoft.com/office/drawing/2014/main" id="{81B094C8-57D9-1100-654B-7CEF0B2B41DD}"/>
              </a:ext>
            </a:extLst>
          </p:cNvPr>
          <p:cNvSpPr txBox="1"/>
          <p:nvPr/>
        </p:nvSpPr>
        <p:spPr>
          <a:xfrm>
            <a:off x="694267" y="2144033"/>
            <a:ext cx="5223933" cy="2569934"/>
          </a:xfrm>
          <a:prstGeom prst="rect">
            <a:avLst/>
          </a:prstGeom>
          <a:noFill/>
        </p:spPr>
        <p:txBody>
          <a:bodyPr wrap="square" rtlCol="0">
            <a:spAutoFit/>
          </a:bodyPr>
          <a:lstStyle/>
          <a:p>
            <a:r>
              <a:rPr lang="en-GB" sz="2300" dirty="0">
                <a:latin typeface="Arial Nova" panose="020B0504020202020204" pitchFamily="34" charset="0"/>
              </a:rPr>
              <a:t>In conclusion, managing Type 2 diabetes requires a comprehensive and personalised care plan. Lifestyle changes, medication, and professional support all play vital roles in improving outcomes.</a:t>
            </a:r>
          </a:p>
          <a:p>
            <a:pPr algn="l"/>
            <a:endParaRPr lang="en-US" sz="2300" dirty="0">
              <a:latin typeface="Arial Nova" panose="020B0504020202020204" pitchFamily="34" charset="0"/>
            </a:endParaRPr>
          </a:p>
        </p:txBody>
      </p:sp>
      <p:pic>
        <p:nvPicPr>
          <p:cNvPr id="5" name="Picture 4">
            <a:extLst>
              <a:ext uri="{FF2B5EF4-FFF2-40B4-BE49-F238E27FC236}">
                <a16:creationId xmlns:a16="http://schemas.microsoft.com/office/drawing/2014/main" id="{B8811E15-BBA8-E2FE-A341-222131A9607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05110" y="3193593"/>
            <a:ext cx="3491957" cy="3456838"/>
          </a:xfrm>
          <a:prstGeom prst="rect">
            <a:avLst/>
          </a:prstGeom>
        </p:spPr>
      </p:pic>
      <p:pic>
        <p:nvPicPr>
          <p:cNvPr id="7" name="Audio 6">
            <a:hlinkClick r:id="" action="ppaction://media"/>
            <a:extLst>
              <a:ext uri="{FF2B5EF4-FFF2-40B4-BE49-F238E27FC236}">
                <a16:creationId xmlns:a16="http://schemas.microsoft.com/office/drawing/2014/main" id="{1F147F28-B48F-279A-B610-4E7D9DFD2E7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50268589"/>
      </p:ext>
    </p:extLst>
  </p:cSld>
  <p:clrMapOvr>
    <a:masterClrMapping/>
  </p:clrMapOvr>
  <mc:AlternateContent xmlns:mc="http://schemas.openxmlformats.org/markup-compatibility/2006">
    <mc:Choice xmlns:p14="http://schemas.microsoft.com/office/powerpoint/2010/main" Requires="p14">
      <p:transition spd="slow" p14:dur="2000" advTm="42503"/>
    </mc:Choice>
    <mc:Fallback>
      <p:transition spd="slow" advTm="425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173C4-DC9C-055E-4871-336CA2A268D9}"/>
              </a:ext>
            </a:extLst>
          </p:cNvPr>
          <p:cNvSpPr>
            <a:spLocks noGrp="1"/>
          </p:cNvSpPr>
          <p:nvPr>
            <p:ph type="title"/>
          </p:nvPr>
        </p:nvSpPr>
        <p:spPr>
          <a:xfrm>
            <a:off x="1482318" y="-488463"/>
            <a:ext cx="9227364" cy="1532571"/>
          </a:xfrm>
        </p:spPr>
        <p:txBody>
          <a:bodyPr/>
          <a:lstStyle/>
          <a:p>
            <a:r>
              <a:rPr lang="en-GB" dirty="0"/>
              <a:t>Reference list</a:t>
            </a:r>
            <a:endParaRPr lang="en-US" dirty="0"/>
          </a:p>
        </p:txBody>
      </p:sp>
      <p:sp>
        <p:nvSpPr>
          <p:cNvPr id="3" name="Content Placeholder 2">
            <a:extLst>
              <a:ext uri="{FF2B5EF4-FFF2-40B4-BE49-F238E27FC236}">
                <a16:creationId xmlns:a16="http://schemas.microsoft.com/office/drawing/2014/main" id="{441212BB-478A-9429-A81D-24D45D31A34F}"/>
              </a:ext>
            </a:extLst>
          </p:cNvPr>
          <p:cNvSpPr>
            <a:spLocks noGrp="1"/>
          </p:cNvSpPr>
          <p:nvPr>
            <p:ph sz="quarter" idx="13"/>
          </p:nvPr>
        </p:nvSpPr>
        <p:spPr>
          <a:xfrm>
            <a:off x="685149" y="1735667"/>
            <a:ext cx="11277600" cy="4316696"/>
          </a:xfrm>
        </p:spPr>
        <p:txBody>
          <a:bodyPr>
            <a:noAutofit/>
          </a:bodyPr>
          <a:lstStyle/>
          <a:p>
            <a:r>
              <a:rPr lang="en-GB" sz="1600" dirty="0">
                <a:hlinkClick r:id="rId4"/>
              </a:rPr>
              <a:t>NHS</a:t>
            </a:r>
            <a:r>
              <a:rPr lang="en-GB" sz="1600" dirty="0"/>
              <a:t> (2023) Type 2 diabetes. Available at: https://</a:t>
            </a:r>
            <a:r>
              <a:rPr lang="en-GB" sz="1600" dirty="0" err="1"/>
              <a:t>www.nhs.uk</a:t>
            </a:r>
            <a:r>
              <a:rPr lang="en-GB" sz="1600" dirty="0"/>
              <a:t>/conditions/type-2-diabetes/ (Accessed: 19 March 2026).</a:t>
            </a:r>
          </a:p>
          <a:p>
            <a:r>
              <a:rPr lang="en-GB" sz="1600" dirty="0">
                <a:hlinkClick r:id="rId5"/>
              </a:rPr>
              <a:t>Diabetes UK</a:t>
            </a:r>
            <a:r>
              <a:rPr lang="en-GB" sz="1600" dirty="0"/>
              <a:t> (2024) What is Type 2 diabetes? Available at: https://www.diabetes.org.uk/diabetes-the-basics/type-2-diabetes (Accessed: 19 March 2026).</a:t>
            </a:r>
            <a:br>
              <a:rPr lang="en-GB" sz="1600" dirty="0"/>
            </a:br>
            <a:r>
              <a:rPr lang="en-GB" sz="1600" dirty="0">
                <a:hlinkClick r:id="rId6"/>
              </a:rPr>
              <a:t>National Institute for Health and Care Excellence</a:t>
            </a:r>
            <a:r>
              <a:rPr lang="en-GB" sz="1600" dirty="0"/>
              <a:t> (2022) Type 2 diabetes in adults: management (NG28). Available at: https://www.nice.org.uk/guidance/</a:t>
            </a:r>
            <a:r>
              <a:rPr lang="en-GB" sz="1600" dirty="0" err="1"/>
              <a:t>ng28</a:t>
            </a:r>
            <a:r>
              <a:rPr lang="en-GB" sz="1600" dirty="0"/>
              <a:t> (Accessed: 19 March 2026).</a:t>
            </a:r>
            <a:br>
              <a:rPr lang="en-GB" sz="1600" dirty="0"/>
            </a:br>
            <a:r>
              <a:rPr lang="en-GB" sz="1600" dirty="0">
                <a:hlinkClick r:id="rId7"/>
              </a:rPr>
              <a:t>Public Health England</a:t>
            </a:r>
            <a:r>
              <a:rPr lang="en-GB" sz="1600" dirty="0"/>
              <a:t> (2021) Health matters: preventing Type 2 diabetes. Available at: https://www.gov.uk (Accessed: 19 March 2026).</a:t>
            </a:r>
            <a:br>
              <a:rPr lang="en-GB" sz="1600" dirty="0"/>
            </a:br>
            <a:r>
              <a:rPr lang="en-GB" sz="1600" dirty="0">
                <a:hlinkClick r:id="rId8"/>
              </a:rPr>
              <a:t>World Health </a:t>
            </a:r>
            <a:r>
              <a:rPr lang="en-GB" sz="1600" dirty="0" err="1">
                <a:hlinkClick r:id="rId8"/>
              </a:rPr>
              <a:t>Organization</a:t>
            </a:r>
            <a:r>
              <a:rPr lang="en-GB" sz="1600" dirty="0"/>
              <a:t> (2023) Diabetes. Available at: https://www.who.int/news-room/fact-sheets/detail/diabetes (Accessed: 19 March 2026).</a:t>
            </a:r>
          </a:p>
          <a:p>
            <a:endParaRPr lang="en-US" sz="1600" dirty="0"/>
          </a:p>
        </p:txBody>
      </p:sp>
      <p:pic>
        <p:nvPicPr>
          <p:cNvPr id="5" name="Audio 4">
            <a:hlinkClick r:id="" action="ppaction://media"/>
            <a:extLst>
              <a:ext uri="{FF2B5EF4-FFF2-40B4-BE49-F238E27FC236}">
                <a16:creationId xmlns:a16="http://schemas.microsoft.com/office/drawing/2014/main" id="{A4C72F9A-8FC6-3345-6EF9-08902BB49C4D}"/>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3291702"/>
      </p:ext>
    </p:extLst>
  </p:cSld>
  <p:clrMapOvr>
    <a:masterClrMapping/>
  </p:clrMapOvr>
  <mc:AlternateContent xmlns:mc="http://schemas.openxmlformats.org/markup-compatibility/2006">
    <mc:Choice xmlns:p14="http://schemas.microsoft.com/office/powerpoint/2010/main" Requires="p14">
      <p:transition spd="slow" p14:dur="2000" advTm="81905"/>
    </mc:Choice>
    <mc:Fallback>
      <p:transition spd="slow" advTm="819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Prismatic polygons">
  <a:themeElements>
    <a:clrScheme name="Glassmorphism">
      <a:dk1>
        <a:srgbClr val="2A0053"/>
      </a:dk1>
      <a:lt1>
        <a:srgbClr val="FFFFFF"/>
      </a:lt1>
      <a:dk2>
        <a:srgbClr val="000000"/>
      </a:dk2>
      <a:lt2>
        <a:srgbClr val="EEEFE7"/>
      </a:lt2>
      <a:accent1>
        <a:srgbClr val="FF8A28"/>
      </a:accent1>
      <a:accent2>
        <a:srgbClr val="F195FF"/>
      </a:accent2>
      <a:accent3>
        <a:srgbClr val="E227FF"/>
      </a:accent3>
      <a:accent4>
        <a:srgbClr val="FF0004"/>
      </a:accent4>
      <a:accent5>
        <a:srgbClr val="1906C5"/>
      </a:accent5>
      <a:accent6>
        <a:srgbClr val="31B564"/>
      </a:accent6>
      <a:hlink>
        <a:srgbClr val="467886"/>
      </a:hlink>
      <a:folHlink>
        <a:srgbClr val="96607D"/>
      </a:folHlink>
    </a:clrScheme>
    <a:fontScheme name="Custom 82">
      <a:majorFont>
        <a:latin typeface="Chamberi Super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assmorphism_win32_SD_V5" id="{E43A2CAE-029B-46E8-8085-D6AC37FEAB72}" vid="{9BD0D0BD-C5D3-42A7-8670-EE25EA22238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121</TotalTime>
  <Words>1024</Words>
  <Application>Microsoft Office PowerPoint</Application>
  <PresentationFormat>Widescreen</PresentationFormat>
  <Paragraphs>129</Paragraphs>
  <Slides>17</Slides>
  <Notes>13</Notes>
  <HiddenSlides>0</HiddenSlides>
  <MMClips>17</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Aptos</vt:lpstr>
      <vt:lpstr>Aptos Light</vt:lpstr>
      <vt:lpstr>Arial</vt:lpstr>
      <vt:lpstr>Arial Nova</vt:lpstr>
      <vt:lpstr>Biome</vt:lpstr>
      <vt:lpstr>Calibri</vt:lpstr>
      <vt:lpstr>Chamberi Super Display</vt:lpstr>
      <vt:lpstr>Prismatic polygons</vt:lpstr>
      <vt:lpstr>Title: Care Plan Presentation – Type 2 Diabetes</vt:lpstr>
      <vt:lpstr>What is Type 2 Diabetes?</vt:lpstr>
      <vt:lpstr>Patient profile </vt:lpstr>
      <vt:lpstr>Causes and risk factors</vt:lpstr>
      <vt:lpstr>Symptoms </vt:lpstr>
      <vt:lpstr>Potential complications </vt:lpstr>
      <vt:lpstr>Aims of the care plan</vt:lpstr>
      <vt:lpstr>Dietary management</vt:lpstr>
      <vt:lpstr>Physical activity</vt:lpstr>
      <vt:lpstr>Medication</vt:lpstr>
      <vt:lpstr>Monitoring</vt:lpstr>
      <vt:lpstr>Physiological support</vt:lpstr>
      <vt:lpstr>Multidisciplinary Team </vt:lpstr>
      <vt:lpstr>Prevention of complications </vt:lpstr>
      <vt:lpstr>Evaluation of Care Plan</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Care Plan Presentation – Type 2 Diabetes</dc:title>
  <dc:creator/>
  <cp:lastModifiedBy>Klaudia Csoka (2407757)</cp:lastModifiedBy>
  <cp:revision>70</cp:revision>
  <dcterms:created xsi:type="dcterms:W3CDTF">2026-03-13T12:07:54Z</dcterms:created>
  <dcterms:modified xsi:type="dcterms:W3CDTF">2026-03-21T00:25:54Z</dcterms:modified>
</cp:coreProperties>
</file>