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52D2AD-CADE-4FCC-B14A-41C5970A53CF}"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7F5FAFE-7075-4A90-A7BF-19B875C0F5C8}">
      <dgm:prSet/>
      <dgm:spPr/>
      <dgm:t>
        <a:bodyPr/>
        <a:lstStyle/>
        <a:p>
          <a:r>
            <a:rPr lang="en-US"/>
            <a:t>Hotel </a:t>
          </a:r>
        </a:p>
      </dgm:t>
    </dgm:pt>
    <dgm:pt modelId="{53594142-945C-42F3-8FB8-7E01F0A0F4DA}" type="parTrans" cxnId="{861883F5-52D1-4D38-8DD1-5BAA0B8C7FF6}">
      <dgm:prSet/>
      <dgm:spPr/>
      <dgm:t>
        <a:bodyPr/>
        <a:lstStyle/>
        <a:p>
          <a:endParaRPr lang="en-US"/>
        </a:p>
      </dgm:t>
    </dgm:pt>
    <dgm:pt modelId="{EC73A495-2FA6-4C18-A862-7F7FDA610164}" type="sibTrans" cxnId="{861883F5-52D1-4D38-8DD1-5BAA0B8C7FF6}">
      <dgm:prSet/>
      <dgm:spPr/>
      <dgm:t>
        <a:bodyPr/>
        <a:lstStyle/>
        <a:p>
          <a:endParaRPr lang="en-US"/>
        </a:p>
      </dgm:t>
    </dgm:pt>
    <dgm:pt modelId="{5747B1B7-C90C-44EE-B369-E8F64375EEEC}">
      <dgm:prSet/>
      <dgm:spPr/>
      <dgm:t>
        <a:bodyPr/>
        <a:lstStyle/>
        <a:p>
          <a:r>
            <a:rPr lang="en-US"/>
            <a:t>accommodation facility</a:t>
          </a:r>
        </a:p>
      </dgm:t>
    </dgm:pt>
    <dgm:pt modelId="{EC5F65A5-2C81-410D-89D8-CA39E4C858EE}" type="parTrans" cxnId="{D485A70A-C857-4EF0-AB69-2E86CADDD7D2}">
      <dgm:prSet/>
      <dgm:spPr/>
      <dgm:t>
        <a:bodyPr/>
        <a:lstStyle/>
        <a:p>
          <a:endParaRPr lang="en-US"/>
        </a:p>
      </dgm:t>
    </dgm:pt>
    <dgm:pt modelId="{F10679C5-E127-4129-A8F6-9D10A421A50C}" type="sibTrans" cxnId="{D485A70A-C857-4EF0-AB69-2E86CADDD7D2}">
      <dgm:prSet/>
      <dgm:spPr/>
      <dgm:t>
        <a:bodyPr/>
        <a:lstStyle/>
        <a:p>
          <a:endParaRPr lang="en-US"/>
        </a:p>
      </dgm:t>
    </dgm:pt>
    <dgm:pt modelId="{3898DD31-6461-4D2D-8F12-AD98741816EA}">
      <dgm:prSet/>
      <dgm:spPr/>
      <dgm:t>
        <a:bodyPr/>
        <a:lstStyle/>
        <a:p>
          <a:r>
            <a:rPr lang="en-US"/>
            <a:t>Hotel Industry </a:t>
          </a:r>
        </a:p>
      </dgm:t>
    </dgm:pt>
    <dgm:pt modelId="{93570FCC-AAEC-4962-B4DD-CAD78F18425E}" type="parTrans" cxnId="{FA00FECA-356B-4980-A967-4F957A171A81}">
      <dgm:prSet/>
      <dgm:spPr/>
      <dgm:t>
        <a:bodyPr/>
        <a:lstStyle/>
        <a:p>
          <a:endParaRPr lang="en-US"/>
        </a:p>
      </dgm:t>
    </dgm:pt>
    <dgm:pt modelId="{FE50CEE5-A625-4CE0-AA81-77F61D6A6DB2}" type="sibTrans" cxnId="{FA00FECA-356B-4980-A967-4F957A171A81}">
      <dgm:prSet/>
      <dgm:spPr/>
      <dgm:t>
        <a:bodyPr/>
        <a:lstStyle/>
        <a:p>
          <a:endParaRPr lang="en-US"/>
        </a:p>
      </dgm:t>
    </dgm:pt>
    <dgm:pt modelId="{DE3927DF-471B-4B38-BEA2-30E72C27D3E0}">
      <dgm:prSet/>
      <dgm:spPr/>
      <dgm:t>
        <a:bodyPr/>
        <a:lstStyle/>
        <a:p>
          <a:r>
            <a:rPr lang="en-US"/>
            <a:t>economic activity </a:t>
          </a:r>
        </a:p>
      </dgm:t>
    </dgm:pt>
    <dgm:pt modelId="{09A157CD-332F-42B5-95E7-8D6661FDAD75}" type="parTrans" cxnId="{BC448B60-3973-4F10-843C-92AF9B271C77}">
      <dgm:prSet/>
      <dgm:spPr/>
      <dgm:t>
        <a:bodyPr/>
        <a:lstStyle/>
        <a:p>
          <a:endParaRPr lang="en-US"/>
        </a:p>
      </dgm:t>
    </dgm:pt>
    <dgm:pt modelId="{D66AECE3-477E-4814-A2A0-BE1A8FFE3EF3}" type="sibTrans" cxnId="{BC448B60-3973-4F10-843C-92AF9B271C77}">
      <dgm:prSet/>
      <dgm:spPr/>
      <dgm:t>
        <a:bodyPr/>
        <a:lstStyle/>
        <a:p>
          <a:endParaRPr lang="en-US"/>
        </a:p>
      </dgm:t>
    </dgm:pt>
    <dgm:pt modelId="{4221F531-F145-4CE1-985F-7941D8EAADCA}">
      <dgm:prSet/>
      <dgm:spPr/>
      <dgm:t>
        <a:bodyPr/>
        <a:lstStyle/>
        <a:p>
          <a:r>
            <a:rPr lang="en-US"/>
            <a:t>Major Features</a:t>
          </a:r>
        </a:p>
      </dgm:t>
    </dgm:pt>
    <dgm:pt modelId="{DE1B91DA-2FA7-4D6E-B448-96CF2FAA8029}" type="parTrans" cxnId="{0E2DAC3C-9625-4100-BC7E-23FB529D5CD6}">
      <dgm:prSet/>
      <dgm:spPr/>
      <dgm:t>
        <a:bodyPr/>
        <a:lstStyle/>
        <a:p>
          <a:endParaRPr lang="en-US"/>
        </a:p>
      </dgm:t>
    </dgm:pt>
    <dgm:pt modelId="{84BCEACD-98BA-4A17-B5B8-9CE995154FA8}" type="sibTrans" cxnId="{0E2DAC3C-9625-4100-BC7E-23FB529D5CD6}">
      <dgm:prSet/>
      <dgm:spPr/>
      <dgm:t>
        <a:bodyPr/>
        <a:lstStyle/>
        <a:p>
          <a:endParaRPr lang="en-US"/>
        </a:p>
      </dgm:t>
    </dgm:pt>
    <dgm:pt modelId="{F4FCB932-46F5-4874-8496-9A6200D7E927}">
      <dgm:prSet/>
      <dgm:spPr/>
      <dgm:t>
        <a:bodyPr/>
        <a:lstStyle/>
        <a:p>
          <a:r>
            <a:rPr lang="en-US"/>
            <a:t>Quality</a:t>
          </a:r>
          <a:r>
            <a:rPr lang="en-PK"/>
            <a:t> </a:t>
          </a:r>
          <a:r>
            <a:rPr lang="en-US"/>
            <a:t>customer </a:t>
          </a:r>
          <a:r>
            <a:rPr lang="en-PK"/>
            <a:t>services </a:t>
          </a:r>
          <a:endParaRPr lang="en-US"/>
        </a:p>
      </dgm:t>
    </dgm:pt>
    <dgm:pt modelId="{A29EA748-6738-4DB0-AF28-8DC8F117C7A6}" type="parTrans" cxnId="{9E26DF52-6062-4B8F-B3D7-A77AAB640F4A}">
      <dgm:prSet/>
      <dgm:spPr/>
      <dgm:t>
        <a:bodyPr/>
        <a:lstStyle/>
        <a:p>
          <a:endParaRPr lang="en-US"/>
        </a:p>
      </dgm:t>
    </dgm:pt>
    <dgm:pt modelId="{BBEAF986-2AA7-4B3B-A271-31BAECC20A11}" type="sibTrans" cxnId="{9E26DF52-6062-4B8F-B3D7-A77AAB640F4A}">
      <dgm:prSet/>
      <dgm:spPr/>
      <dgm:t>
        <a:bodyPr/>
        <a:lstStyle/>
        <a:p>
          <a:endParaRPr lang="en-US"/>
        </a:p>
      </dgm:t>
    </dgm:pt>
    <dgm:pt modelId="{AD01EF63-EF8B-4874-A320-E32F85AFE112}">
      <dgm:prSet/>
      <dgm:spPr/>
      <dgm:t>
        <a:bodyPr/>
        <a:lstStyle/>
        <a:p>
          <a:r>
            <a:rPr lang="en-US"/>
            <a:t>International Standards</a:t>
          </a:r>
        </a:p>
      </dgm:t>
    </dgm:pt>
    <dgm:pt modelId="{35BF31BC-4165-4A0C-ABC7-82A0277DAB41}" type="parTrans" cxnId="{31F88E23-7C96-47D0-9058-152D58FF6B06}">
      <dgm:prSet/>
      <dgm:spPr/>
      <dgm:t>
        <a:bodyPr/>
        <a:lstStyle/>
        <a:p>
          <a:endParaRPr lang="en-US"/>
        </a:p>
      </dgm:t>
    </dgm:pt>
    <dgm:pt modelId="{8C38D4EF-8099-4E62-8D40-6B9EC6A92FB8}" type="sibTrans" cxnId="{31F88E23-7C96-47D0-9058-152D58FF6B06}">
      <dgm:prSet/>
      <dgm:spPr/>
      <dgm:t>
        <a:bodyPr/>
        <a:lstStyle/>
        <a:p>
          <a:endParaRPr lang="en-US"/>
        </a:p>
      </dgm:t>
    </dgm:pt>
    <dgm:pt modelId="{3216590F-44F1-4757-8BB2-EA4396200D4A}">
      <dgm:prSet/>
      <dgm:spPr/>
      <dgm:t>
        <a:bodyPr/>
        <a:lstStyle/>
        <a:p>
          <a:r>
            <a:rPr lang="en-US"/>
            <a:t>Right</a:t>
          </a:r>
          <a:r>
            <a:rPr lang="en-PK"/>
            <a:t> marketing</a:t>
          </a:r>
          <a:endParaRPr lang="en-US"/>
        </a:p>
      </dgm:t>
    </dgm:pt>
    <dgm:pt modelId="{27DA1569-D632-498F-9B7D-0A059A645C9F}" type="parTrans" cxnId="{6AE200DC-8CD9-491E-A80B-078D3D5B0D02}">
      <dgm:prSet/>
      <dgm:spPr/>
      <dgm:t>
        <a:bodyPr/>
        <a:lstStyle/>
        <a:p>
          <a:endParaRPr lang="en-US"/>
        </a:p>
      </dgm:t>
    </dgm:pt>
    <dgm:pt modelId="{FEFA1B34-1BAF-4FBE-844F-0575F07BE93C}" type="sibTrans" cxnId="{6AE200DC-8CD9-491E-A80B-078D3D5B0D02}">
      <dgm:prSet/>
      <dgm:spPr/>
      <dgm:t>
        <a:bodyPr/>
        <a:lstStyle/>
        <a:p>
          <a:endParaRPr lang="en-US"/>
        </a:p>
      </dgm:t>
    </dgm:pt>
    <dgm:pt modelId="{BA6CBA91-9682-4A26-8065-DF0BE0C8D2F6}">
      <dgm:prSet/>
      <dgm:spPr/>
      <dgm:t>
        <a:bodyPr/>
        <a:lstStyle/>
        <a:p>
          <a:r>
            <a:rPr lang="en-US"/>
            <a:t>advertising</a:t>
          </a:r>
          <a:r>
            <a:rPr lang="en-PK"/>
            <a:t> and PR policies </a:t>
          </a:r>
          <a:endParaRPr lang="en-US"/>
        </a:p>
      </dgm:t>
    </dgm:pt>
    <dgm:pt modelId="{9866071F-ABE2-41E4-B6D8-990B3C6A1D4C}" type="parTrans" cxnId="{CB7B0A2A-6D59-484D-9324-9BF10E7977AB}">
      <dgm:prSet/>
      <dgm:spPr/>
      <dgm:t>
        <a:bodyPr/>
        <a:lstStyle/>
        <a:p>
          <a:endParaRPr lang="en-US"/>
        </a:p>
      </dgm:t>
    </dgm:pt>
    <dgm:pt modelId="{16B67F06-D090-4B05-A6E9-4451C9191DB4}" type="sibTrans" cxnId="{CB7B0A2A-6D59-484D-9324-9BF10E7977AB}">
      <dgm:prSet/>
      <dgm:spPr/>
      <dgm:t>
        <a:bodyPr/>
        <a:lstStyle/>
        <a:p>
          <a:endParaRPr lang="en-US"/>
        </a:p>
      </dgm:t>
    </dgm:pt>
    <dgm:pt modelId="{91580428-4019-4001-B4C0-79474DC7F651}">
      <dgm:prSet/>
      <dgm:spPr/>
      <dgm:t>
        <a:bodyPr/>
        <a:lstStyle/>
        <a:p>
          <a:r>
            <a:rPr lang="en-US"/>
            <a:t>Customer’s Retention Strategies</a:t>
          </a:r>
        </a:p>
      </dgm:t>
    </dgm:pt>
    <dgm:pt modelId="{A29B72D6-6EE1-4B65-A732-B65611D0C232}" type="parTrans" cxnId="{6576965F-E9AE-4A23-B8E4-939AA736AEFE}">
      <dgm:prSet/>
      <dgm:spPr/>
      <dgm:t>
        <a:bodyPr/>
        <a:lstStyle/>
        <a:p>
          <a:endParaRPr lang="en-US"/>
        </a:p>
      </dgm:t>
    </dgm:pt>
    <dgm:pt modelId="{0F6B6976-FB46-4E7F-A8BD-7F4EF579374B}" type="sibTrans" cxnId="{6576965F-E9AE-4A23-B8E4-939AA736AEFE}">
      <dgm:prSet/>
      <dgm:spPr/>
      <dgm:t>
        <a:bodyPr/>
        <a:lstStyle/>
        <a:p>
          <a:endParaRPr lang="en-US"/>
        </a:p>
      </dgm:t>
    </dgm:pt>
    <dgm:pt modelId="{A87CA168-D0F2-4DE8-825D-0ACC1669C689}" type="pres">
      <dgm:prSet presAssocID="{0752D2AD-CADE-4FCC-B14A-41C5970A53CF}" presName="linear" presStyleCnt="0">
        <dgm:presLayoutVars>
          <dgm:dir/>
          <dgm:animLvl val="lvl"/>
          <dgm:resizeHandles val="exact"/>
        </dgm:presLayoutVars>
      </dgm:prSet>
      <dgm:spPr/>
    </dgm:pt>
    <dgm:pt modelId="{73A73815-C09A-4ECB-AAE6-7804296B0DA0}" type="pres">
      <dgm:prSet presAssocID="{57F5FAFE-7075-4A90-A7BF-19B875C0F5C8}" presName="parentLin" presStyleCnt="0"/>
      <dgm:spPr/>
    </dgm:pt>
    <dgm:pt modelId="{2BC9FE73-33DD-43E0-A5AA-1A49945B57A5}" type="pres">
      <dgm:prSet presAssocID="{57F5FAFE-7075-4A90-A7BF-19B875C0F5C8}" presName="parentLeftMargin" presStyleLbl="node1" presStyleIdx="0" presStyleCnt="3"/>
      <dgm:spPr/>
    </dgm:pt>
    <dgm:pt modelId="{6DDC4B58-7344-4DAE-8C3C-D240A391A0AE}" type="pres">
      <dgm:prSet presAssocID="{57F5FAFE-7075-4A90-A7BF-19B875C0F5C8}" presName="parentText" presStyleLbl="node1" presStyleIdx="0" presStyleCnt="3">
        <dgm:presLayoutVars>
          <dgm:chMax val="0"/>
          <dgm:bulletEnabled val="1"/>
        </dgm:presLayoutVars>
      </dgm:prSet>
      <dgm:spPr/>
    </dgm:pt>
    <dgm:pt modelId="{29D6A547-F8C8-4CA0-885D-577632A8E045}" type="pres">
      <dgm:prSet presAssocID="{57F5FAFE-7075-4A90-A7BF-19B875C0F5C8}" presName="negativeSpace" presStyleCnt="0"/>
      <dgm:spPr/>
    </dgm:pt>
    <dgm:pt modelId="{C6DF8A2D-2D7E-428B-AFCF-1C9CFCB1E01D}" type="pres">
      <dgm:prSet presAssocID="{57F5FAFE-7075-4A90-A7BF-19B875C0F5C8}" presName="childText" presStyleLbl="conFgAcc1" presStyleIdx="0" presStyleCnt="3">
        <dgm:presLayoutVars>
          <dgm:bulletEnabled val="1"/>
        </dgm:presLayoutVars>
      </dgm:prSet>
      <dgm:spPr/>
    </dgm:pt>
    <dgm:pt modelId="{C66DE53B-681F-45BC-99B9-98BCB7BE90B4}" type="pres">
      <dgm:prSet presAssocID="{EC73A495-2FA6-4C18-A862-7F7FDA610164}" presName="spaceBetweenRectangles" presStyleCnt="0"/>
      <dgm:spPr/>
    </dgm:pt>
    <dgm:pt modelId="{38AD02CF-AD56-4460-9B99-7CF778336472}" type="pres">
      <dgm:prSet presAssocID="{3898DD31-6461-4D2D-8F12-AD98741816EA}" presName="parentLin" presStyleCnt="0"/>
      <dgm:spPr/>
    </dgm:pt>
    <dgm:pt modelId="{BD535D94-86E1-4E38-9915-56053F5203FA}" type="pres">
      <dgm:prSet presAssocID="{3898DD31-6461-4D2D-8F12-AD98741816EA}" presName="parentLeftMargin" presStyleLbl="node1" presStyleIdx="0" presStyleCnt="3"/>
      <dgm:spPr/>
    </dgm:pt>
    <dgm:pt modelId="{AAB5AFE6-2FEA-4B46-A92F-432A31C63AAB}" type="pres">
      <dgm:prSet presAssocID="{3898DD31-6461-4D2D-8F12-AD98741816EA}" presName="parentText" presStyleLbl="node1" presStyleIdx="1" presStyleCnt="3">
        <dgm:presLayoutVars>
          <dgm:chMax val="0"/>
          <dgm:bulletEnabled val="1"/>
        </dgm:presLayoutVars>
      </dgm:prSet>
      <dgm:spPr/>
    </dgm:pt>
    <dgm:pt modelId="{9266FE41-8150-497F-B373-25926C8F1A2F}" type="pres">
      <dgm:prSet presAssocID="{3898DD31-6461-4D2D-8F12-AD98741816EA}" presName="negativeSpace" presStyleCnt="0"/>
      <dgm:spPr/>
    </dgm:pt>
    <dgm:pt modelId="{8CD332D5-BCAA-40EB-B486-4DC48AEF0195}" type="pres">
      <dgm:prSet presAssocID="{3898DD31-6461-4D2D-8F12-AD98741816EA}" presName="childText" presStyleLbl="conFgAcc1" presStyleIdx="1" presStyleCnt="3">
        <dgm:presLayoutVars>
          <dgm:bulletEnabled val="1"/>
        </dgm:presLayoutVars>
      </dgm:prSet>
      <dgm:spPr/>
    </dgm:pt>
    <dgm:pt modelId="{7D971049-4281-4BE5-8FE4-6F64A702EE4C}" type="pres">
      <dgm:prSet presAssocID="{FE50CEE5-A625-4CE0-AA81-77F61D6A6DB2}" presName="spaceBetweenRectangles" presStyleCnt="0"/>
      <dgm:spPr/>
    </dgm:pt>
    <dgm:pt modelId="{114774BA-ADBA-45C6-99EE-A207841B4CA4}" type="pres">
      <dgm:prSet presAssocID="{4221F531-F145-4CE1-985F-7941D8EAADCA}" presName="parentLin" presStyleCnt="0"/>
      <dgm:spPr/>
    </dgm:pt>
    <dgm:pt modelId="{3B531A27-5CE6-489C-AC70-00DDA455E083}" type="pres">
      <dgm:prSet presAssocID="{4221F531-F145-4CE1-985F-7941D8EAADCA}" presName="parentLeftMargin" presStyleLbl="node1" presStyleIdx="1" presStyleCnt="3"/>
      <dgm:spPr/>
    </dgm:pt>
    <dgm:pt modelId="{FBDAE9C3-59A9-4FD7-AE42-9AFE43726BFD}" type="pres">
      <dgm:prSet presAssocID="{4221F531-F145-4CE1-985F-7941D8EAADCA}" presName="parentText" presStyleLbl="node1" presStyleIdx="2" presStyleCnt="3">
        <dgm:presLayoutVars>
          <dgm:chMax val="0"/>
          <dgm:bulletEnabled val="1"/>
        </dgm:presLayoutVars>
      </dgm:prSet>
      <dgm:spPr/>
    </dgm:pt>
    <dgm:pt modelId="{3021E632-8E4D-4978-B395-FBE1428205BA}" type="pres">
      <dgm:prSet presAssocID="{4221F531-F145-4CE1-985F-7941D8EAADCA}" presName="negativeSpace" presStyleCnt="0"/>
      <dgm:spPr/>
    </dgm:pt>
    <dgm:pt modelId="{A92BD524-1EB8-4FAB-B28A-C53FA240844B}" type="pres">
      <dgm:prSet presAssocID="{4221F531-F145-4CE1-985F-7941D8EAADCA}" presName="childText" presStyleLbl="conFgAcc1" presStyleIdx="2" presStyleCnt="3">
        <dgm:presLayoutVars>
          <dgm:bulletEnabled val="1"/>
        </dgm:presLayoutVars>
      </dgm:prSet>
      <dgm:spPr/>
    </dgm:pt>
  </dgm:ptLst>
  <dgm:cxnLst>
    <dgm:cxn modelId="{D485A70A-C857-4EF0-AB69-2E86CADDD7D2}" srcId="{57F5FAFE-7075-4A90-A7BF-19B875C0F5C8}" destId="{5747B1B7-C90C-44EE-B369-E8F64375EEEC}" srcOrd="0" destOrd="0" parTransId="{EC5F65A5-2C81-410D-89D8-CA39E4C858EE}" sibTransId="{F10679C5-E127-4129-A8F6-9D10A421A50C}"/>
    <dgm:cxn modelId="{31F88E23-7C96-47D0-9058-152D58FF6B06}" srcId="{4221F531-F145-4CE1-985F-7941D8EAADCA}" destId="{AD01EF63-EF8B-4874-A320-E32F85AFE112}" srcOrd="1" destOrd="0" parTransId="{35BF31BC-4165-4A0C-ABC7-82A0277DAB41}" sibTransId="{8C38D4EF-8099-4E62-8D40-6B9EC6A92FB8}"/>
    <dgm:cxn modelId="{CB7B0A2A-6D59-484D-9324-9BF10E7977AB}" srcId="{3216590F-44F1-4757-8BB2-EA4396200D4A}" destId="{BA6CBA91-9682-4A26-8065-DF0BE0C8D2F6}" srcOrd="0" destOrd="0" parTransId="{9866071F-ABE2-41E4-B6D8-990B3C6A1D4C}" sibTransId="{16B67F06-D090-4B05-A6E9-4451C9191DB4}"/>
    <dgm:cxn modelId="{BC47102A-D3AD-41E7-A49D-1E36360764B0}" type="presOf" srcId="{4221F531-F145-4CE1-985F-7941D8EAADCA}" destId="{FBDAE9C3-59A9-4FD7-AE42-9AFE43726BFD}" srcOrd="1" destOrd="0" presId="urn:microsoft.com/office/officeart/2005/8/layout/list1"/>
    <dgm:cxn modelId="{1CA2F332-B8D3-47E6-BD46-6E33222BCEF9}" type="presOf" srcId="{BA6CBA91-9682-4A26-8065-DF0BE0C8D2F6}" destId="{A92BD524-1EB8-4FAB-B28A-C53FA240844B}" srcOrd="0" destOrd="3" presId="urn:microsoft.com/office/officeart/2005/8/layout/list1"/>
    <dgm:cxn modelId="{C0BD6E37-5D5C-4C64-BB8A-F61B9823C3EE}" type="presOf" srcId="{91580428-4019-4001-B4C0-79474DC7F651}" destId="{A92BD524-1EB8-4FAB-B28A-C53FA240844B}" srcOrd="0" destOrd="4" presId="urn:microsoft.com/office/officeart/2005/8/layout/list1"/>
    <dgm:cxn modelId="{0E2DAC3C-9625-4100-BC7E-23FB529D5CD6}" srcId="{0752D2AD-CADE-4FCC-B14A-41C5970A53CF}" destId="{4221F531-F145-4CE1-985F-7941D8EAADCA}" srcOrd="2" destOrd="0" parTransId="{DE1B91DA-2FA7-4D6E-B448-96CF2FAA8029}" sibTransId="{84BCEACD-98BA-4A17-B5B8-9CE995154FA8}"/>
    <dgm:cxn modelId="{6576965F-E9AE-4A23-B8E4-939AA736AEFE}" srcId="{4221F531-F145-4CE1-985F-7941D8EAADCA}" destId="{91580428-4019-4001-B4C0-79474DC7F651}" srcOrd="3" destOrd="0" parTransId="{A29B72D6-6EE1-4B65-A732-B65611D0C232}" sibTransId="{0F6B6976-FB46-4E7F-A8BD-7F4EF579374B}"/>
    <dgm:cxn modelId="{BC448B60-3973-4F10-843C-92AF9B271C77}" srcId="{3898DD31-6461-4D2D-8F12-AD98741816EA}" destId="{DE3927DF-471B-4B38-BEA2-30E72C27D3E0}" srcOrd="0" destOrd="0" parTransId="{09A157CD-332F-42B5-95E7-8D6661FDAD75}" sibTransId="{D66AECE3-477E-4814-A2A0-BE1A8FFE3EF3}"/>
    <dgm:cxn modelId="{3390D660-DC9B-4FE5-BD6B-DBD9209C8D15}" type="presOf" srcId="{0752D2AD-CADE-4FCC-B14A-41C5970A53CF}" destId="{A87CA168-D0F2-4DE8-825D-0ACC1669C689}" srcOrd="0" destOrd="0" presId="urn:microsoft.com/office/officeart/2005/8/layout/list1"/>
    <dgm:cxn modelId="{9E26DF52-6062-4B8F-B3D7-A77AAB640F4A}" srcId="{4221F531-F145-4CE1-985F-7941D8EAADCA}" destId="{F4FCB932-46F5-4874-8496-9A6200D7E927}" srcOrd="0" destOrd="0" parTransId="{A29EA748-6738-4DB0-AF28-8DC8F117C7A6}" sibTransId="{BBEAF986-2AA7-4B3B-A271-31BAECC20A11}"/>
    <dgm:cxn modelId="{6D142F73-5F9E-4735-8A8E-816F93EE03C2}" type="presOf" srcId="{5747B1B7-C90C-44EE-B369-E8F64375EEEC}" destId="{C6DF8A2D-2D7E-428B-AFCF-1C9CFCB1E01D}" srcOrd="0" destOrd="0" presId="urn:microsoft.com/office/officeart/2005/8/layout/list1"/>
    <dgm:cxn modelId="{E13F7B79-1FB5-4946-8151-3D63001C68CC}" type="presOf" srcId="{3216590F-44F1-4757-8BB2-EA4396200D4A}" destId="{A92BD524-1EB8-4FAB-B28A-C53FA240844B}" srcOrd="0" destOrd="2" presId="urn:microsoft.com/office/officeart/2005/8/layout/list1"/>
    <dgm:cxn modelId="{6104AC93-79AC-4311-B627-52FE437311AC}" type="presOf" srcId="{F4FCB932-46F5-4874-8496-9A6200D7E927}" destId="{A92BD524-1EB8-4FAB-B28A-C53FA240844B}" srcOrd="0" destOrd="0" presId="urn:microsoft.com/office/officeart/2005/8/layout/list1"/>
    <dgm:cxn modelId="{BC32CE97-F52F-4FA8-9EE0-A9F5665C0C40}" type="presOf" srcId="{3898DD31-6461-4D2D-8F12-AD98741816EA}" destId="{BD535D94-86E1-4E38-9915-56053F5203FA}" srcOrd="0" destOrd="0" presId="urn:microsoft.com/office/officeart/2005/8/layout/list1"/>
    <dgm:cxn modelId="{6C436399-4CA7-4CA9-A798-83C02CC4D71C}" type="presOf" srcId="{57F5FAFE-7075-4A90-A7BF-19B875C0F5C8}" destId="{6DDC4B58-7344-4DAE-8C3C-D240A391A0AE}" srcOrd="1" destOrd="0" presId="urn:microsoft.com/office/officeart/2005/8/layout/list1"/>
    <dgm:cxn modelId="{A652409E-AA45-4454-B855-DB3052A6157B}" type="presOf" srcId="{57F5FAFE-7075-4A90-A7BF-19B875C0F5C8}" destId="{2BC9FE73-33DD-43E0-A5AA-1A49945B57A5}" srcOrd="0" destOrd="0" presId="urn:microsoft.com/office/officeart/2005/8/layout/list1"/>
    <dgm:cxn modelId="{B992F4A9-2D49-407E-B7DB-47E3C94D8EF7}" type="presOf" srcId="{4221F531-F145-4CE1-985F-7941D8EAADCA}" destId="{3B531A27-5CE6-489C-AC70-00DDA455E083}" srcOrd="0" destOrd="0" presId="urn:microsoft.com/office/officeart/2005/8/layout/list1"/>
    <dgm:cxn modelId="{4F1401C6-61C6-43E4-AB62-C3B119C0EC91}" type="presOf" srcId="{3898DD31-6461-4D2D-8F12-AD98741816EA}" destId="{AAB5AFE6-2FEA-4B46-A92F-432A31C63AAB}" srcOrd="1" destOrd="0" presId="urn:microsoft.com/office/officeart/2005/8/layout/list1"/>
    <dgm:cxn modelId="{FA00FECA-356B-4980-A967-4F957A171A81}" srcId="{0752D2AD-CADE-4FCC-B14A-41C5970A53CF}" destId="{3898DD31-6461-4D2D-8F12-AD98741816EA}" srcOrd="1" destOrd="0" parTransId="{93570FCC-AAEC-4962-B4DD-CAD78F18425E}" sibTransId="{FE50CEE5-A625-4CE0-AA81-77F61D6A6DB2}"/>
    <dgm:cxn modelId="{6AE200DC-8CD9-491E-A80B-078D3D5B0D02}" srcId="{4221F531-F145-4CE1-985F-7941D8EAADCA}" destId="{3216590F-44F1-4757-8BB2-EA4396200D4A}" srcOrd="2" destOrd="0" parTransId="{27DA1569-D632-498F-9B7D-0A059A645C9F}" sibTransId="{FEFA1B34-1BAF-4FBE-844F-0575F07BE93C}"/>
    <dgm:cxn modelId="{3D0BA7DE-A957-4235-AE1F-D4798CBCA6DA}" type="presOf" srcId="{DE3927DF-471B-4B38-BEA2-30E72C27D3E0}" destId="{8CD332D5-BCAA-40EB-B486-4DC48AEF0195}" srcOrd="0" destOrd="0" presId="urn:microsoft.com/office/officeart/2005/8/layout/list1"/>
    <dgm:cxn modelId="{DBD499F2-3C20-47A1-91C5-CF101E03A61D}" type="presOf" srcId="{AD01EF63-EF8B-4874-A320-E32F85AFE112}" destId="{A92BD524-1EB8-4FAB-B28A-C53FA240844B}" srcOrd="0" destOrd="1" presId="urn:microsoft.com/office/officeart/2005/8/layout/list1"/>
    <dgm:cxn modelId="{861883F5-52D1-4D38-8DD1-5BAA0B8C7FF6}" srcId="{0752D2AD-CADE-4FCC-B14A-41C5970A53CF}" destId="{57F5FAFE-7075-4A90-A7BF-19B875C0F5C8}" srcOrd="0" destOrd="0" parTransId="{53594142-945C-42F3-8FB8-7E01F0A0F4DA}" sibTransId="{EC73A495-2FA6-4C18-A862-7F7FDA610164}"/>
    <dgm:cxn modelId="{27BCDBCE-87F0-41B3-A161-FB67AE44E65D}" type="presParOf" srcId="{A87CA168-D0F2-4DE8-825D-0ACC1669C689}" destId="{73A73815-C09A-4ECB-AAE6-7804296B0DA0}" srcOrd="0" destOrd="0" presId="urn:microsoft.com/office/officeart/2005/8/layout/list1"/>
    <dgm:cxn modelId="{C9FB6D3B-4712-43D6-B12C-E59AE6E2CF92}" type="presParOf" srcId="{73A73815-C09A-4ECB-AAE6-7804296B0DA0}" destId="{2BC9FE73-33DD-43E0-A5AA-1A49945B57A5}" srcOrd="0" destOrd="0" presId="urn:microsoft.com/office/officeart/2005/8/layout/list1"/>
    <dgm:cxn modelId="{5B5AA064-75D2-48C8-BDBA-5CC70F6F6617}" type="presParOf" srcId="{73A73815-C09A-4ECB-AAE6-7804296B0DA0}" destId="{6DDC4B58-7344-4DAE-8C3C-D240A391A0AE}" srcOrd="1" destOrd="0" presId="urn:microsoft.com/office/officeart/2005/8/layout/list1"/>
    <dgm:cxn modelId="{687F6A92-1F9E-4E09-9E0A-D4F56E3DBFBF}" type="presParOf" srcId="{A87CA168-D0F2-4DE8-825D-0ACC1669C689}" destId="{29D6A547-F8C8-4CA0-885D-577632A8E045}" srcOrd="1" destOrd="0" presId="urn:microsoft.com/office/officeart/2005/8/layout/list1"/>
    <dgm:cxn modelId="{8A4FFA5C-3CE1-4878-974E-006D0578179C}" type="presParOf" srcId="{A87CA168-D0F2-4DE8-825D-0ACC1669C689}" destId="{C6DF8A2D-2D7E-428B-AFCF-1C9CFCB1E01D}" srcOrd="2" destOrd="0" presId="urn:microsoft.com/office/officeart/2005/8/layout/list1"/>
    <dgm:cxn modelId="{6D027CFF-2DBB-4943-B111-CEF5FCCB4D70}" type="presParOf" srcId="{A87CA168-D0F2-4DE8-825D-0ACC1669C689}" destId="{C66DE53B-681F-45BC-99B9-98BCB7BE90B4}" srcOrd="3" destOrd="0" presId="urn:microsoft.com/office/officeart/2005/8/layout/list1"/>
    <dgm:cxn modelId="{FD78F4CF-0E58-4093-94A3-1E5A93592105}" type="presParOf" srcId="{A87CA168-D0F2-4DE8-825D-0ACC1669C689}" destId="{38AD02CF-AD56-4460-9B99-7CF778336472}" srcOrd="4" destOrd="0" presId="urn:microsoft.com/office/officeart/2005/8/layout/list1"/>
    <dgm:cxn modelId="{0B030A45-E0C6-4466-A8FB-E8976CBB3E03}" type="presParOf" srcId="{38AD02CF-AD56-4460-9B99-7CF778336472}" destId="{BD535D94-86E1-4E38-9915-56053F5203FA}" srcOrd="0" destOrd="0" presId="urn:microsoft.com/office/officeart/2005/8/layout/list1"/>
    <dgm:cxn modelId="{7AC1F884-2004-4AC0-A16D-A170331B06A0}" type="presParOf" srcId="{38AD02CF-AD56-4460-9B99-7CF778336472}" destId="{AAB5AFE6-2FEA-4B46-A92F-432A31C63AAB}" srcOrd="1" destOrd="0" presId="urn:microsoft.com/office/officeart/2005/8/layout/list1"/>
    <dgm:cxn modelId="{A1A377FD-77E3-4887-B6EB-B9B570E59373}" type="presParOf" srcId="{A87CA168-D0F2-4DE8-825D-0ACC1669C689}" destId="{9266FE41-8150-497F-B373-25926C8F1A2F}" srcOrd="5" destOrd="0" presId="urn:microsoft.com/office/officeart/2005/8/layout/list1"/>
    <dgm:cxn modelId="{AFA18BAE-A079-46FD-90CA-BE0C42E4C70F}" type="presParOf" srcId="{A87CA168-D0F2-4DE8-825D-0ACC1669C689}" destId="{8CD332D5-BCAA-40EB-B486-4DC48AEF0195}" srcOrd="6" destOrd="0" presId="urn:microsoft.com/office/officeart/2005/8/layout/list1"/>
    <dgm:cxn modelId="{F75F538C-F66B-48F3-9B4D-67B28096237A}" type="presParOf" srcId="{A87CA168-D0F2-4DE8-825D-0ACC1669C689}" destId="{7D971049-4281-4BE5-8FE4-6F64A702EE4C}" srcOrd="7" destOrd="0" presId="urn:microsoft.com/office/officeart/2005/8/layout/list1"/>
    <dgm:cxn modelId="{3303F19E-3997-43C0-8BB3-CF422F773D43}" type="presParOf" srcId="{A87CA168-D0F2-4DE8-825D-0ACC1669C689}" destId="{114774BA-ADBA-45C6-99EE-A207841B4CA4}" srcOrd="8" destOrd="0" presId="urn:microsoft.com/office/officeart/2005/8/layout/list1"/>
    <dgm:cxn modelId="{AA0B0CB3-18CF-4781-AE08-8127A8410514}" type="presParOf" srcId="{114774BA-ADBA-45C6-99EE-A207841B4CA4}" destId="{3B531A27-5CE6-489C-AC70-00DDA455E083}" srcOrd="0" destOrd="0" presId="urn:microsoft.com/office/officeart/2005/8/layout/list1"/>
    <dgm:cxn modelId="{9930FDA8-351B-4C15-A2FA-E15DAF2CDBCA}" type="presParOf" srcId="{114774BA-ADBA-45C6-99EE-A207841B4CA4}" destId="{FBDAE9C3-59A9-4FD7-AE42-9AFE43726BFD}" srcOrd="1" destOrd="0" presId="urn:microsoft.com/office/officeart/2005/8/layout/list1"/>
    <dgm:cxn modelId="{E31A30D3-EFAF-43A7-8CF7-C39B52AAB70B}" type="presParOf" srcId="{A87CA168-D0F2-4DE8-825D-0ACC1669C689}" destId="{3021E632-8E4D-4978-B395-FBE1428205BA}" srcOrd="9" destOrd="0" presId="urn:microsoft.com/office/officeart/2005/8/layout/list1"/>
    <dgm:cxn modelId="{59D2D62C-98FD-4D22-8AF7-EAB62D7E6696}" type="presParOf" srcId="{A87CA168-D0F2-4DE8-825D-0ACC1669C689}" destId="{A92BD524-1EB8-4FAB-B28A-C53FA240844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9FB2F9-8803-43B9-BC45-51FCC9145A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1C1788-F94E-46F7-A6B3-AB00ED4A4E88}">
      <dgm:prSet/>
      <dgm:spPr/>
      <dgm:t>
        <a:bodyPr/>
        <a:lstStyle/>
        <a:p>
          <a:r>
            <a:rPr lang="en-US"/>
            <a:t>High Quality Customer Services</a:t>
          </a:r>
        </a:p>
      </dgm:t>
    </dgm:pt>
    <dgm:pt modelId="{3AF47C99-1760-4CE0-8EAF-6E9F0406A83D}" type="parTrans" cxnId="{C54EC43B-458A-46E6-9C5D-870A8BC78117}">
      <dgm:prSet/>
      <dgm:spPr/>
      <dgm:t>
        <a:bodyPr/>
        <a:lstStyle/>
        <a:p>
          <a:endParaRPr lang="en-US"/>
        </a:p>
      </dgm:t>
    </dgm:pt>
    <dgm:pt modelId="{98145F09-746A-4273-8BAB-1FAFE0BC6286}" type="sibTrans" cxnId="{C54EC43B-458A-46E6-9C5D-870A8BC78117}">
      <dgm:prSet/>
      <dgm:spPr/>
      <dgm:t>
        <a:bodyPr/>
        <a:lstStyle/>
        <a:p>
          <a:endParaRPr lang="en-US"/>
        </a:p>
      </dgm:t>
    </dgm:pt>
    <dgm:pt modelId="{5FF449BC-B476-4B6A-B936-FD640B25A3A4}">
      <dgm:prSet/>
      <dgm:spPr/>
      <dgm:t>
        <a:bodyPr/>
        <a:lstStyle/>
        <a:p>
          <a:r>
            <a:rPr lang="en-US"/>
            <a:t>Fulfill International Standards</a:t>
          </a:r>
        </a:p>
      </dgm:t>
    </dgm:pt>
    <dgm:pt modelId="{BA1382C6-5845-41B6-AB8F-F24BC6D4A5AF}" type="parTrans" cxnId="{CC910F3B-5D52-41E0-B1E2-DD3CA997EFF4}">
      <dgm:prSet/>
      <dgm:spPr/>
      <dgm:t>
        <a:bodyPr/>
        <a:lstStyle/>
        <a:p>
          <a:endParaRPr lang="en-US"/>
        </a:p>
      </dgm:t>
    </dgm:pt>
    <dgm:pt modelId="{520BB2F3-83DC-43A5-88A6-07ED4B858610}" type="sibTrans" cxnId="{CC910F3B-5D52-41E0-B1E2-DD3CA997EFF4}">
      <dgm:prSet/>
      <dgm:spPr/>
      <dgm:t>
        <a:bodyPr/>
        <a:lstStyle/>
        <a:p>
          <a:endParaRPr lang="en-US"/>
        </a:p>
      </dgm:t>
    </dgm:pt>
    <dgm:pt modelId="{9536CD1B-7196-4B29-9A4D-40B09A7ED043}">
      <dgm:prSet/>
      <dgm:spPr/>
      <dgm:t>
        <a:bodyPr/>
        <a:lstStyle/>
        <a:p>
          <a:r>
            <a:rPr lang="en-US"/>
            <a:t>Adoptive to the Local Market</a:t>
          </a:r>
        </a:p>
      </dgm:t>
    </dgm:pt>
    <dgm:pt modelId="{5A41C80B-9FC3-421D-9ACB-0767A1F42926}" type="parTrans" cxnId="{AD788A62-B088-460F-9313-3EB8364A1A72}">
      <dgm:prSet/>
      <dgm:spPr/>
      <dgm:t>
        <a:bodyPr/>
        <a:lstStyle/>
        <a:p>
          <a:endParaRPr lang="en-US"/>
        </a:p>
      </dgm:t>
    </dgm:pt>
    <dgm:pt modelId="{EE63507C-A144-4A27-8102-56AB2F32F46D}" type="sibTrans" cxnId="{AD788A62-B088-460F-9313-3EB8364A1A72}">
      <dgm:prSet/>
      <dgm:spPr/>
      <dgm:t>
        <a:bodyPr/>
        <a:lstStyle/>
        <a:p>
          <a:endParaRPr lang="en-US"/>
        </a:p>
      </dgm:t>
    </dgm:pt>
    <dgm:pt modelId="{C1BA66E5-F385-4BE2-8870-FAE2DA7C1D2D}">
      <dgm:prSet/>
      <dgm:spPr/>
      <dgm:t>
        <a:bodyPr/>
        <a:lstStyle/>
        <a:p>
          <a:r>
            <a:rPr lang="en-US"/>
            <a:t>Focused Services</a:t>
          </a:r>
        </a:p>
      </dgm:t>
    </dgm:pt>
    <dgm:pt modelId="{303A71CA-BCB4-4A44-8B12-0B65E417D8E1}" type="parTrans" cxnId="{6499857B-A134-411E-93D5-309D45E93DC8}">
      <dgm:prSet/>
      <dgm:spPr/>
      <dgm:t>
        <a:bodyPr/>
        <a:lstStyle/>
        <a:p>
          <a:endParaRPr lang="en-US"/>
        </a:p>
      </dgm:t>
    </dgm:pt>
    <dgm:pt modelId="{53C7A360-8DCC-426F-8718-7A5811FBA989}" type="sibTrans" cxnId="{6499857B-A134-411E-93D5-309D45E93DC8}">
      <dgm:prSet/>
      <dgm:spPr/>
      <dgm:t>
        <a:bodyPr/>
        <a:lstStyle/>
        <a:p>
          <a:endParaRPr lang="en-US"/>
        </a:p>
      </dgm:t>
    </dgm:pt>
    <dgm:pt modelId="{D70090FB-3108-4300-B073-24F0C0211837}" type="pres">
      <dgm:prSet presAssocID="{109FB2F9-8803-43B9-BC45-51FCC9145A20}" presName="root" presStyleCnt="0">
        <dgm:presLayoutVars>
          <dgm:dir/>
          <dgm:resizeHandles val="exact"/>
        </dgm:presLayoutVars>
      </dgm:prSet>
      <dgm:spPr/>
    </dgm:pt>
    <dgm:pt modelId="{396F55DE-7899-4C11-8AD9-5B95C1C8EC32}" type="pres">
      <dgm:prSet presAssocID="{281C1788-F94E-46F7-A6B3-AB00ED4A4E88}" presName="compNode" presStyleCnt="0"/>
      <dgm:spPr/>
    </dgm:pt>
    <dgm:pt modelId="{C4A70CA2-F934-48B0-A5B3-331ACCD21D17}" type="pres">
      <dgm:prSet presAssocID="{281C1788-F94E-46F7-A6B3-AB00ED4A4E88}" presName="bgRect" presStyleLbl="bgShp" presStyleIdx="0" presStyleCnt="4"/>
      <dgm:spPr/>
    </dgm:pt>
    <dgm:pt modelId="{D31A0778-0EEC-49AC-B7B1-1782F9CB61E8}" type="pres">
      <dgm:prSet presAssocID="{281C1788-F94E-46F7-A6B3-AB00ED4A4E8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12C7680D-A30C-4985-B804-78172A9BC600}" type="pres">
      <dgm:prSet presAssocID="{281C1788-F94E-46F7-A6B3-AB00ED4A4E88}" presName="spaceRect" presStyleCnt="0"/>
      <dgm:spPr/>
    </dgm:pt>
    <dgm:pt modelId="{6A242356-BA20-4A14-8FED-2E5954DC16BE}" type="pres">
      <dgm:prSet presAssocID="{281C1788-F94E-46F7-A6B3-AB00ED4A4E88}" presName="parTx" presStyleLbl="revTx" presStyleIdx="0" presStyleCnt="4">
        <dgm:presLayoutVars>
          <dgm:chMax val="0"/>
          <dgm:chPref val="0"/>
        </dgm:presLayoutVars>
      </dgm:prSet>
      <dgm:spPr/>
    </dgm:pt>
    <dgm:pt modelId="{E0B848B0-E602-4CF7-810B-BB0050BD9AFF}" type="pres">
      <dgm:prSet presAssocID="{98145F09-746A-4273-8BAB-1FAFE0BC6286}" presName="sibTrans" presStyleCnt="0"/>
      <dgm:spPr/>
    </dgm:pt>
    <dgm:pt modelId="{2F24587B-5CD7-461F-991D-17B3C7251752}" type="pres">
      <dgm:prSet presAssocID="{5FF449BC-B476-4B6A-B936-FD640B25A3A4}" presName="compNode" presStyleCnt="0"/>
      <dgm:spPr/>
    </dgm:pt>
    <dgm:pt modelId="{19097ED7-889D-4ADF-9D4A-282951331FB4}" type="pres">
      <dgm:prSet presAssocID="{5FF449BC-B476-4B6A-B936-FD640B25A3A4}" presName="bgRect" presStyleLbl="bgShp" presStyleIdx="1" presStyleCnt="4"/>
      <dgm:spPr/>
    </dgm:pt>
    <dgm:pt modelId="{A9A38A7B-D118-4476-94AB-1775C154A521}" type="pres">
      <dgm:prSet presAssocID="{5FF449BC-B476-4B6A-B936-FD640B25A3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F83BB164-D8FB-4447-A5B8-5D9FE276D306}" type="pres">
      <dgm:prSet presAssocID="{5FF449BC-B476-4B6A-B936-FD640B25A3A4}" presName="spaceRect" presStyleCnt="0"/>
      <dgm:spPr/>
    </dgm:pt>
    <dgm:pt modelId="{67421467-BB22-4455-9CCE-65645AB773DA}" type="pres">
      <dgm:prSet presAssocID="{5FF449BC-B476-4B6A-B936-FD640B25A3A4}" presName="parTx" presStyleLbl="revTx" presStyleIdx="1" presStyleCnt="4">
        <dgm:presLayoutVars>
          <dgm:chMax val="0"/>
          <dgm:chPref val="0"/>
        </dgm:presLayoutVars>
      </dgm:prSet>
      <dgm:spPr/>
    </dgm:pt>
    <dgm:pt modelId="{30FB9E86-D81A-4E12-890F-C8F5A4F3104B}" type="pres">
      <dgm:prSet presAssocID="{520BB2F3-83DC-43A5-88A6-07ED4B858610}" presName="sibTrans" presStyleCnt="0"/>
      <dgm:spPr/>
    </dgm:pt>
    <dgm:pt modelId="{745172FC-E705-4E36-A4DA-7CC3509F213D}" type="pres">
      <dgm:prSet presAssocID="{9536CD1B-7196-4B29-9A4D-40B09A7ED043}" presName="compNode" presStyleCnt="0"/>
      <dgm:spPr/>
    </dgm:pt>
    <dgm:pt modelId="{FE11CE2C-8FFE-44DC-A3A1-B190448516BC}" type="pres">
      <dgm:prSet presAssocID="{9536CD1B-7196-4B29-9A4D-40B09A7ED043}" presName="bgRect" presStyleLbl="bgShp" presStyleIdx="2" presStyleCnt="4"/>
      <dgm:spPr/>
    </dgm:pt>
    <dgm:pt modelId="{452D5215-E7A3-40F7-AB26-5C9E19BA0862}" type="pres">
      <dgm:prSet presAssocID="{9536CD1B-7196-4B29-9A4D-40B09A7ED0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53DFCAE3-A153-44D6-8CBC-0AB31F8AE86A}" type="pres">
      <dgm:prSet presAssocID="{9536CD1B-7196-4B29-9A4D-40B09A7ED043}" presName="spaceRect" presStyleCnt="0"/>
      <dgm:spPr/>
    </dgm:pt>
    <dgm:pt modelId="{510889A7-D041-4C89-936A-45270B0747B1}" type="pres">
      <dgm:prSet presAssocID="{9536CD1B-7196-4B29-9A4D-40B09A7ED043}" presName="parTx" presStyleLbl="revTx" presStyleIdx="2" presStyleCnt="4">
        <dgm:presLayoutVars>
          <dgm:chMax val="0"/>
          <dgm:chPref val="0"/>
        </dgm:presLayoutVars>
      </dgm:prSet>
      <dgm:spPr/>
    </dgm:pt>
    <dgm:pt modelId="{F1AF164C-12AE-430F-A914-28950881949E}" type="pres">
      <dgm:prSet presAssocID="{EE63507C-A144-4A27-8102-56AB2F32F46D}" presName="sibTrans" presStyleCnt="0"/>
      <dgm:spPr/>
    </dgm:pt>
    <dgm:pt modelId="{9BB6B954-19FC-4F89-9ADA-E382876C7F1A}" type="pres">
      <dgm:prSet presAssocID="{C1BA66E5-F385-4BE2-8870-FAE2DA7C1D2D}" presName="compNode" presStyleCnt="0"/>
      <dgm:spPr/>
    </dgm:pt>
    <dgm:pt modelId="{F97D4551-8729-49F8-8AE0-0C05A6E084EE}" type="pres">
      <dgm:prSet presAssocID="{C1BA66E5-F385-4BE2-8870-FAE2DA7C1D2D}" presName="bgRect" presStyleLbl="bgShp" presStyleIdx="3" presStyleCnt="4"/>
      <dgm:spPr/>
    </dgm:pt>
    <dgm:pt modelId="{5156A06A-45C1-4AEB-A665-BBF0A1033D3D}" type="pres">
      <dgm:prSet presAssocID="{C1BA66E5-F385-4BE2-8870-FAE2DA7C1D2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0ACF464-3BD6-4608-B8CF-0D386F39EC1C}" type="pres">
      <dgm:prSet presAssocID="{C1BA66E5-F385-4BE2-8870-FAE2DA7C1D2D}" presName="spaceRect" presStyleCnt="0"/>
      <dgm:spPr/>
    </dgm:pt>
    <dgm:pt modelId="{AD470588-2BBD-4080-AD5D-AB939C44CFFD}" type="pres">
      <dgm:prSet presAssocID="{C1BA66E5-F385-4BE2-8870-FAE2DA7C1D2D}" presName="parTx" presStyleLbl="revTx" presStyleIdx="3" presStyleCnt="4">
        <dgm:presLayoutVars>
          <dgm:chMax val="0"/>
          <dgm:chPref val="0"/>
        </dgm:presLayoutVars>
      </dgm:prSet>
      <dgm:spPr/>
    </dgm:pt>
  </dgm:ptLst>
  <dgm:cxnLst>
    <dgm:cxn modelId="{CC910F3B-5D52-41E0-B1E2-DD3CA997EFF4}" srcId="{109FB2F9-8803-43B9-BC45-51FCC9145A20}" destId="{5FF449BC-B476-4B6A-B936-FD640B25A3A4}" srcOrd="1" destOrd="0" parTransId="{BA1382C6-5845-41B6-AB8F-F24BC6D4A5AF}" sibTransId="{520BB2F3-83DC-43A5-88A6-07ED4B858610}"/>
    <dgm:cxn modelId="{C54EC43B-458A-46E6-9C5D-870A8BC78117}" srcId="{109FB2F9-8803-43B9-BC45-51FCC9145A20}" destId="{281C1788-F94E-46F7-A6B3-AB00ED4A4E88}" srcOrd="0" destOrd="0" parTransId="{3AF47C99-1760-4CE0-8EAF-6E9F0406A83D}" sibTransId="{98145F09-746A-4273-8BAB-1FAFE0BC6286}"/>
    <dgm:cxn modelId="{AD788A62-B088-460F-9313-3EB8364A1A72}" srcId="{109FB2F9-8803-43B9-BC45-51FCC9145A20}" destId="{9536CD1B-7196-4B29-9A4D-40B09A7ED043}" srcOrd="2" destOrd="0" parTransId="{5A41C80B-9FC3-421D-9ACB-0767A1F42926}" sibTransId="{EE63507C-A144-4A27-8102-56AB2F32F46D}"/>
    <dgm:cxn modelId="{7AA0404E-919D-45A3-9C11-E75F9B3FA0E5}" type="presOf" srcId="{281C1788-F94E-46F7-A6B3-AB00ED4A4E88}" destId="{6A242356-BA20-4A14-8FED-2E5954DC16BE}" srcOrd="0" destOrd="0" presId="urn:microsoft.com/office/officeart/2018/2/layout/IconVerticalSolidList"/>
    <dgm:cxn modelId="{1CAAD24F-7E96-4BD7-B59D-5D0D60755B55}" type="presOf" srcId="{C1BA66E5-F385-4BE2-8870-FAE2DA7C1D2D}" destId="{AD470588-2BBD-4080-AD5D-AB939C44CFFD}" srcOrd="0" destOrd="0" presId="urn:microsoft.com/office/officeart/2018/2/layout/IconVerticalSolidList"/>
    <dgm:cxn modelId="{6499857B-A134-411E-93D5-309D45E93DC8}" srcId="{109FB2F9-8803-43B9-BC45-51FCC9145A20}" destId="{C1BA66E5-F385-4BE2-8870-FAE2DA7C1D2D}" srcOrd="3" destOrd="0" parTransId="{303A71CA-BCB4-4A44-8B12-0B65E417D8E1}" sibTransId="{53C7A360-8DCC-426F-8718-7A5811FBA989}"/>
    <dgm:cxn modelId="{A3D6C2E1-B96B-4D3A-9385-C93ABFC6483E}" type="presOf" srcId="{109FB2F9-8803-43B9-BC45-51FCC9145A20}" destId="{D70090FB-3108-4300-B073-24F0C0211837}" srcOrd="0" destOrd="0" presId="urn:microsoft.com/office/officeart/2018/2/layout/IconVerticalSolidList"/>
    <dgm:cxn modelId="{692F39E6-E7DA-4C4A-944A-FCB0245847EA}" type="presOf" srcId="{9536CD1B-7196-4B29-9A4D-40B09A7ED043}" destId="{510889A7-D041-4C89-936A-45270B0747B1}" srcOrd="0" destOrd="0" presId="urn:microsoft.com/office/officeart/2018/2/layout/IconVerticalSolidList"/>
    <dgm:cxn modelId="{8AA5B0F5-D6E6-4B2E-AB60-0D6A23F4608E}" type="presOf" srcId="{5FF449BC-B476-4B6A-B936-FD640B25A3A4}" destId="{67421467-BB22-4455-9CCE-65645AB773DA}" srcOrd="0" destOrd="0" presId="urn:microsoft.com/office/officeart/2018/2/layout/IconVerticalSolidList"/>
    <dgm:cxn modelId="{318EE6F8-F372-43EC-9E6D-B98000F168C0}" type="presParOf" srcId="{D70090FB-3108-4300-B073-24F0C0211837}" destId="{396F55DE-7899-4C11-8AD9-5B95C1C8EC32}" srcOrd="0" destOrd="0" presId="urn:microsoft.com/office/officeart/2018/2/layout/IconVerticalSolidList"/>
    <dgm:cxn modelId="{86351DDF-B412-4550-A332-0927F3DC94A5}" type="presParOf" srcId="{396F55DE-7899-4C11-8AD9-5B95C1C8EC32}" destId="{C4A70CA2-F934-48B0-A5B3-331ACCD21D17}" srcOrd="0" destOrd="0" presId="urn:microsoft.com/office/officeart/2018/2/layout/IconVerticalSolidList"/>
    <dgm:cxn modelId="{68EDAFA2-8BA4-455B-A533-D251409C55E5}" type="presParOf" srcId="{396F55DE-7899-4C11-8AD9-5B95C1C8EC32}" destId="{D31A0778-0EEC-49AC-B7B1-1782F9CB61E8}" srcOrd="1" destOrd="0" presId="urn:microsoft.com/office/officeart/2018/2/layout/IconVerticalSolidList"/>
    <dgm:cxn modelId="{AEDEF060-C422-430C-BCFC-3568CB1518C4}" type="presParOf" srcId="{396F55DE-7899-4C11-8AD9-5B95C1C8EC32}" destId="{12C7680D-A30C-4985-B804-78172A9BC600}" srcOrd="2" destOrd="0" presId="urn:microsoft.com/office/officeart/2018/2/layout/IconVerticalSolidList"/>
    <dgm:cxn modelId="{86C58620-63CE-4DFF-AF2E-BAC7DC0673F7}" type="presParOf" srcId="{396F55DE-7899-4C11-8AD9-5B95C1C8EC32}" destId="{6A242356-BA20-4A14-8FED-2E5954DC16BE}" srcOrd="3" destOrd="0" presId="urn:microsoft.com/office/officeart/2018/2/layout/IconVerticalSolidList"/>
    <dgm:cxn modelId="{C62989D1-DB74-4D70-80AE-47A639BCA4AE}" type="presParOf" srcId="{D70090FB-3108-4300-B073-24F0C0211837}" destId="{E0B848B0-E602-4CF7-810B-BB0050BD9AFF}" srcOrd="1" destOrd="0" presId="urn:microsoft.com/office/officeart/2018/2/layout/IconVerticalSolidList"/>
    <dgm:cxn modelId="{D0D8756F-9F3E-496D-A29E-36EACFE6C939}" type="presParOf" srcId="{D70090FB-3108-4300-B073-24F0C0211837}" destId="{2F24587B-5CD7-461F-991D-17B3C7251752}" srcOrd="2" destOrd="0" presId="urn:microsoft.com/office/officeart/2018/2/layout/IconVerticalSolidList"/>
    <dgm:cxn modelId="{207F5CA5-1120-48EA-BA0C-F7010C221C94}" type="presParOf" srcId="{2F24587B-5CD7-461F-991D-17B3C7251752}" destId="{19097ED7-889D-4ADF-9D4A-282951331FB4}" srcOrd="0" destOrd="0" presId="urn:microsoft.com/office/officeart/2018/2/layout/IconVerticalSolidList"/>
    <dgm:cxn modelId="{A8570E3C-8002-46CB-BD6B-0755D77BB69E}" type="presParOf" srcId="{2F24587B-5CD7-461F-991D-17B3C7251752}" destId="{A9A38A7B-D118-4476-94AB-1775C154A521}" srcOrd="1" destOrd="0" presId="urn:microsoft.com/office/officeart/2018/2/layout/IconVerticalSolidList"/>
    <dgm:cxn modelId="{DEE1FBD0-5CD4-4086-9C89-9612DA48F047}" type="presParOf" srcId="{2F24587B-5CD7-461F-991D-17B3C7251752}" destId="{F83BB164-D8FB-4447-A5B8-5D9FE276D306}" srcOrd="2" destOrd="0" presId="urn:microsoft.com/office/officeart/2018/2/layout/IconVerticalSolidList"/>
    <dgm:cxn modelId="{A92B2B02-826D-42AE-AE8E-9521B7A096A2}" type="presParOf" srcId="{2F24587B-5CD7-461F-991D-17B3C7251752}" destId="{67421467-BB22-4455-9CCE-65645AB773DA}" srcOrd="3" destOrd="0" presId="urn:microsoft.com/office/officeart/2018/2/layout/IconVerticalSolidList"/>
    <dgm:cxn modelId="{2B61DABB-D65C-4437-8C0A-32A7F6D60705}" type="presParOf" srcId="{D70090FB-3108-4300-B073-24F0C0211837}" destId="{30FB9E86-D81A-4E12-890F-C8F5A4F3104B}" srcOrd="3" destOrd="0" presId="urn:microsoft.com/office/officeart/2018/2/layout/IconVerticalSolidList"/>
    <dgm:cxn modelId="{E292A97E-0CBF-491B-AE6D-7FC041E003AB}" type="presParOf" srcId="{D70090FB-3108-4300-B073-24F0C0211837}" destId="{745172FC-E705-4E36-A4DA-7CC3509F213D}" srcOrd="4" destOrd="0" presId="urn:microsoft.com/office/officeart/2018/2/layout/IconVerticalSolidList"/>
    <dgm:cxn modelId="{671CBAAF-93F8-4B11-B1EE-A95DE44A96CC}" type="presParOf" srcId="{745172FC-E705-4E36-A4DA-7CC3509F213D}" destId="{FE11CE2C-8FFE-44DC-A3A1-B190448516BC}" srcOrd="0" destOrd="0" presId="urn:microsoft.com/office/officeart/2018/2/layout/IconVerticalSolidList"/>
    <dgm:cxn modelId="{D00D0F6F-14B2-4C2C-88BA-040A93C05EF6}" type="presParOf" srcId="{745172FC-E705-4E36-A4DA-7CC3509F213D}" destId="{452D5215-E7A3-40F7-AB26-5C9E19BA0862}" srcOrd="1" destOrd="0" presId="urn:microsoft.com/office/officeart/2018/2/layout/IconVerticalSolidList"/>
    <dgm:cxn modelId="{9A6FCA3C-F499-488E-ABFC-9BD7FA57FE12}" type="presParOf" srcId="{745172FC-E705-4E36-A4DA-7CC3509F213D}" destId="{53DFCAE3-A153-44D6-8CBC-0AB31F8AE86A}" srcOrd="2" destOrd="0" presId="urn:microsoft.com/office/officeart/2018/2/layout/IconVerticalSolidList"/>
    <dgm:cxn modelId="{D36A3E38-2C2C-488B-9082-E1A4FA52CE53}" type="presParOf" srcId="{745172FC-E705-4E36-A4DA-7CC3509F213D}" destId="{510889A7-D041-4C89-936A-45270B0747B1}" srcOrd="3" destOrd="0" presId="urn:microsoft.com/office/officeart/2018/2/layout/IconVerticalSolidList"/>
    <dgm:cxn modelId="{CC7DDC3E-3F04-4A13-A030-AB70D0493F50}" type="presParOf" srcId="{D70090FB-3108-4300-B073-24F0C0211837}" destId="{F1AF164C-12AE-430F-A914-28950881949E}" srcOrd="5" destOrd="0" presId="urn:microsoft.com/office/officeart/2018/2/layout/IconVerticalSolidList"/>
    <dgm:cxn modelId="{137C99E4-5D77-42D2-9050-9A149CA56FD3}" type="presParOf" srcId="{D70090FB-3108-4300-B073-24F0C0211837}" destId="{9BB6B954-19FC-4F89-9ADA-E382876C7F1A}" srcOrd="6" destOrd="0" presId="urn:microsoft.com/office/officeart/2018/2/layout/IconVerticalSolidList"/>
    <dgm:cxn modelId="{ABC2365A-0CAC-49F9-A40B-4700183A4683}" type="presParOf" srcId="{9BB6B954-19FC-4F89-9ADA-E382876C7F1A}" destId="{F97D4551-8729-49F8-8AE0-0C05A6E084EE}" srcOrd="0" destOrd="0" presId="urn:microsoft.com/office/officeart/2018/2/layout/IconVerticalSolidList"/>
    <dgm:cxn modelId="{B0086AE8-84BD-4887-853E-E2B48D2C26C4}" type="presParOf" srcId="{9BB6B954-19FC-4F89-9ADA-E382876C7F1A}" destId="{5156A06A-45C1-4AEB-A665-BBF0A1033D3D}" srcOrd="1" destOrd="0" presId="urn:microsoft.com/office/officeart/2018/2/layout/IconVerticalSolidList"/>
    <dgm:cxn modelId="{FBC5C3AF-3777-4732-A7C1-001BB4AF22C3}" type="presParOf" srcId="{9BB6B954-19FC-4F89-9ADA-E382876C7F1A}" destId="{20ACF464-3BD6-4608-B8CF-0D386F39EC1C}" srcOrd="2" destOrd="0" presId="urn:microsoft.com/office/officeart/2018/2/layout/IconVerticalSolidList"/>
    <dgm:cxn modelId="{A64D0559-9BA1-45BA-B7BA-BF763CB53075}" type="presParOf" srcId="{9BB6B954-19FC-4F89-9ADA-E382876C7F1A}" destId="{AD470588-2BBD-4080-AD5D-AB939C44CF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79FDB3-D8BB-4C9B-8731-F748F1A110E9}"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62C3B042-22B4-4B7B-BA5F-6A340F3C66FC}">
      <dgm:prSet/>
      <dgm:spPr/>
      <dgm:t>
        <a:bodyPr/>
        <a:lstStyle/>
        <a:p>
          <a:r>
            <a:rPr lang="en-US"/>
            <a:t>Attracting a new customer costs on average 5-7 times more than retaining an existing one</a:t>
          </a:r>
        </a:p>
      </dgm:t>
    </dgm:pt>
    <dgm:pt modelId="{A645CDE4-BD87-4A6B-9138-482FCDEFBF1D}" type="parTrans" cxnId="{62458004-37F4-474C-93CC-08E2A677B08F}">
      <dgm:prSet/>
      <dgm:spPr/>
      <dgm:t>
        <a:bodyPr/>
        <a:lstStyle/>
        <a:p>
          <a:endParaRPr lang="en-US"/>
        </a:p>
      </dgm:t>
    </dgm:pt>
    <dgm:pt modelId="{84E82B0E-CE12-4B4C-90A1-FFDFEC33BE41}" type="sibTrans" cxnId="{62458004-37F4-474C-93CC-08E2A677B08F}">
      <dgm:prSet/>
      <dgm:spPr/>
      <dgm:t>
        <a:bodyPr/>
        <a:lstStyle/>
        <a:p>
          <a:endParaRPr lang="en-US"/>
        </a:p>
      </dgm:t>
    </dgm:pt>
    <dgm:pt modelId="{EAECF802-9346-4B08-BFF3-12021DA0C2AE}">
      <dgm:prSet/>
      <dgm:spPr/>
      <dgm:t>
        <a:bodyPr/>
        <a:lstStyle/>
        <a:p>
          <a:r>
            <a:rPr lang="en-US"/>
            <a:t>Customer retention involves</a:t>
          </a:r>
        </a:p>
      </dgm:t>
    </dgm:pt>
    <dgm:pt modelId="{F7C57359-5845-46DE-95AF-EF64941894BF}" type="parTrans" cxnId="{1A6CED0D-41E7-4CA5-A078-EA416EAFC237}">
      <dgm:prSet/>
      <dgm:spPr/>
      <dgm:t>
        <a:bodyPr/>
        <a:lstStyle/>
        <a:p>
          <a:endParaRPr lang="en-US"/>
        </a:p>
      </dgm:t>
    </dgm:pt>
    <dgm:pt modelId="{EF7B0083-3809-4A77-BCAB-5D048388265E}" type="sibTrans" cxnId="{1A6CED0D-41E7-4CA5-A078-EA416EAFC237}">
      <dgm:prSet/>
      <dgm:spPr/>
      <dgm:t>
        <a:bodyPr/>
        <a:lstStyle/>
        <a:p>
          <a:endParaRPr lang="en-US"/>
        </a:p>
      </dgm:t>
    </dgm:pt>
    <dgm:pt modelId="{C797980A-2821-4BA6-B182-F19CC8F4AB37}">
      <dgm:prSet/>
      <dgm:spPr/>
      <dgm:t>
        <a:bodyPr/>
        <a:lstStyle/>
        <a:p>
          <a:r>
            <a:rPr lang="en-US"/>
            <a:t>Provide high quality services</a:t>
          </a:r>
        </a:p>
      </dgm:t>
    </dgm:pt>
    <dgm:pt modelId="{491F5634-E174-46DE-AED5-230D8753F9BD}" type="parTrans" cxnId="{AF75C54E-F44A-4A82-99B9-6C5FA2AFB7F8}">
      <dgm:prSet/>
      <dgm:spPr/>
      <dgm:t>
        <a:bodyPr/>
        <a:lstStyle/>
        <a:p>
          <a:endParaRPr lang="en-US"/>
        </a:p>
      </dgm:t>
    </dgm:pt>
    <dgm:pt modelId="{B2C5735B-6CB7-40A2-A064-915907FD8AFD}" type="sibTrans" cxnId="{AF75C54E-F44A-4A82-99B9-6C5FA2AFB7F8}">
      <dgm:prSet/>
      <dgm:spPr/>
      <dgm:t>
        <a:bodyPr/>
        <a:lstStyle/>
        <a:p>
          <a:endParaRPr lang="en-US"/>
        </a:p>
      </dgm:t>
    </dgm:pt>
    <dgm:pt modelId="{9DB193B4-5ABC-4CD0-8A93-12F7AB648255}">
      <dgm:prSet/>
      <dgm:spPr/>
      <dgm:t>
        <a:bodyPr/>
        <a:lstStyle/>
        <a:p>
          <a:r>
            <a:rPr lang="en-US"/>
            <a:t>Provide innovation to make every visit more interesting for the customer</a:t>
          </a:r>
        </a:p>
      </dgm:t>
    </dgm:pt>
    <dgm:pt modelId="{E66ABA8B-6973-4260-B913-02D5CCFCF321}" type="parTrans" cxnId="{67B05994-791E-4B6A-8019-B7A2DE794F07}">
      <dgm:prSet/>
      <dgm:spPr/>
      <dgm:t>
        <a:bodyPr/>
        <a:lstStyle/>
        <a:p>
          <a:endParaRPr lang="en-US"/>
        </a:p>
      </dgm:t>
    </dgm:pt>
    <dgm:pt modelId="{BF44A038-B575-4235-BB83-1381EB50262C}" type="sibTrans" cxnId="{67B05994-791E-4B6A-8019-B7A2DE794F07}">
      <dgm:prSet/>
      <dgm:spPr/>
      <dgm:t>
        <a:bodyPr/>
        <a:lstStyle/>
        <a:p>
          <a:endParaRPr lang="en-US"/>
        </a:p>
      </dgm:t>
    </dgm:pt>
    <dgm:pt modelId="{1632D4C1-23BD-490B-8684-EE71DB4559D5}">
      <dgm:prSet/>
      <dgm:spPr/>
      <dgm:t>
        <a:bodyPr/>
        <a:lstStyle/>
        <a:p>
          <a:r>
            <a:rPr lang="en-US"/>
            <a:t>Offer rewards</a:t>
          </a:r>
        </a:p>
      </dgm:t>
    </dgm:pt>
    <dgm:pt modelId="{EDDDD0D9-5C45-46C2-BBA0-0553078F65ED}" type="parTrans" cxnId="{D742E29F-C196-4149-BC1A-4168E4FF2D14}">
      <dgm:prSet/>
      <dgm:spPr/>
      <dgm:t>
        <a:bodyPr/>
        <a:lstStyle/>
        <a:p>
          <a:endParaRPr lang="en-US"/>
        </a:p>
      </dgm:t>
    </dgm:pt>
    <dgm:pt modelId="{499095AE-4C3D-4607-B9CF-98F162126992}" type="sibTrans" cxnId="{D742E29F-C196-4149-BC1A-4168E4FF2D14}">
      <dgm:prSet/>
      <dgm:spPr/>
      <dgm:t>
        <a:bodyPr/>
        <a:lstStyle/>
        <a:p>
          <a:endParaRPr lang="en-US"/>
        </a:p>
      </dgm:t>
    </dgm:pt>
    <dgm:pt modelId="{9D3F67B0-086B-43B9-A97F-413A580B273B}">
      <dgm:prSet/>
      <dgm:spPr/>
      <dgm:t>
        <a:bodyPr/>
        <a:lstStyle/>
        <a:p>
          <a:r>
            <a:rPr lang="en-US"/>
            <a:t>Add loyalty through membership programs </a:t>
          </a:r>
        </a:p>
      </dgm:t>
    </dgm:pt>
    <dgm:pt modelId="{A590825A-2677-452D-8C67-B3BD113D6957}" type="parTrans" cxnId="{6664910B-B4B6-4D2E-9B86-71DB60B5B4BC}">
      <dgm:prSet/>
      <dgm:spPr/>
      <dgm:t>
        <a:bodyPr/>
        <a:lstStyle/>
        <a:p>
          <a:endParaRPr lang="en-US"/>
        </a:p>
      </dgm:t>
    </dgm:pt>
    <dgm:pt modelId="{E6AFD5B7-3677-40CA-ABF5-2AD76314A523}" type="sibTrans" cxnId="{6664910B-B4B6-4D2E-9B86-71DB60B5B4BC}">
      <dgm:prSet/>
      <dgm:spPr/>
      <dgm:t>
        <a:bodyPr/>
        <a:lstStyle/>
        <a:p>
          <a:endParaRPr lang="en-US"/>
        </a:p>
      </dgm:t>
    </dgm:pt>
    <dgm:pt modelId="{D1DC4CFB-B4D6-4FEE-A992-E309D7E57DC7}">
      <dgm:prSet/>
      <dgm:spPr/>
      <dgm:t>
        <a:bodyPr/>
        <a:lstStyle/>
        <a:p>
          <a:r>
            <a:rPr lang="en-US"/>
            <a:t>Includes rewards and bonuses </a:t>
          </a:r>
        </a:p>
      </dgm:t>
    </dgm:pt>
    <dgm:pt modelId="{34DFA838-11ED-44F8-80B3-67301DC9304E}" type="parTrans" cxnId="{604351D2-3B0B-436B-B731-970BD5E02757}">
      <dgm:prSet/>
      <dgm:spPr/>
      <dgm:t>
        <a:bodyPr/>
        <a:lstStyle/>
        <a:p>
          <a:endParaRPr lang="en-US"/>
        </a:p>
      </dgm:t>
    </dgm:pt>
    <dgm:pt modelId="{8B3D3BCB-3AFF-4E64-AFA1-95F1BADA449D}" type="sibTrans" cxnId="{604351D2-3B0B-436B-B731-970BD5E02757}">
      <dgm:prSet/>
      <dgm:spPr/>
      <dgm:t>
        <a:bodyPr/>
        <a:lstStyle/>
        <a:p>
          <a:endParaRPr lang="en-US"/>
        </a:p>
      </dgm:t>
    </dgm:pt>
    <dgm:pt modelId="{BB02AEED-AD77-4FC2-9232-DAC5F60B661F}" type="pres">
      <dgm:prSet presAssocID="{9B79FDB3-D8BB-4C9B-8731-F748F1A110E9}" presName="Name0" presStyleCnt="0">
        <dgm:presLayoutVars>
          <dgm:dir/>
          <dgm:animLvl val="lvl"/>
          <dgm:resizeHandles val="exact"/>
        </dgm:presLayoutVars>
      </dgm:prSet>
      <dgm:spPr/>
    </dgm:pt>
    <dgm:pt modelId="{4DF16CD6-88BE-4D6F-AEE4-3CC9C857BD11}" type="pres">
      <dgm:prSet presAssocID="{EAECF802-9346-4B08-BFF3-12021DA0C2AE}" presName="boxAndChildren" presStyleCnt="0"/>
      <dgm:spPr/>
    </dgm:pt>
    <dgm:pt modelId="{C94EC367-546C-47A9-8256-6720AE465389}" type="pres">
      <dgm:prSet presAssocID="{EAECF802-9346-4B08-BFF3-12021DA0C2AE}" presName="parentTextBox" presStyleLbl="node1" presStyleIdx="0" presStyleCnt="2"/>
      <dgm:spPr/>
    </dgm:pt>
    <dgm:pt modelId="{2CB138FD-D06F-432E-AFB3-06543267A410}" type="pres">
      <dgm:prSet presAssocID="{EAECF802-9346-4B08-BFF3-12021DA0C2AE}" presName="entireBox" presStyleLbl="node1" presStyleIdx="0" presStyleCnt="2"/>
      <dgm:spPr/>
    </dgm:pt>
    <dgm:pt modelId="{8A7A7D10-2070-40D1-8F41-C4D1CEABAF64}" type="pres">
      <dgm:prSet presAssocID="{EAECF802-9346-4B08-BFF3-12021DA0C2AE}" presName="descendantBox" presStyleCnt="0"/>
      <dgm:spPr/>
    </dgm:pt>
    <dgm:pt modelId="{4E68770B-BDB2-430A-B065-9A4A2D4894F8}" type="pres">
      <dgm:prSet presAssocID="{C797980A-2821-4BA6-B182-F19CC8F4AB37}" presName="childTextBox" presStyleLbl="fgAccFollowNode1" presStyleIdx="0" presStyleCnt="4">
        <dgm:presLayoutVars>
          <dgm:bulletEnabled val="1"/>
        </dgm:presLayoutVars>
      </dgm:prSet>
      <dgm:spPr/>
    </dgm:pt>
    <dgm:pt modelId="{607A2CE3-A55D-4144-9701-EC1C9BAF37D5}" type="pres">
      <dgm:prSet presAssocID="{9DB193B4-5ABC-4CD0-8A93-12F7AB648255}" presName="childTextBox" presStyleLbl="fgAccFollowNode1" presStyleIdx="1" presStyleCnt="4">
        <dgm:presLayoutVars>
          <dgm:bulletEnabled val="1"/>
        </dgm:presLayoutVars>
      </dgm:prSet>
      <dgm:spPr/>
    </dgm:pt>
    <dgm:pt modelId="{7BA4100C-F4C8-472A-895E-E81180A4AA28}" type="pres">
      <dgm:prSet presAssocID="{1632D4C1-23BD-490B-8684-EE71DB4559D5}" presName="childTextBox" presStyleLbl="fgAccFollowNode1" presStyleIdx="2" presStyleCnt="4">
        <dgm:presLayoutVars>
          <dgm:bulletEnabled val="1"/>
        </dgm:presLayoutVars>
      </dgm:prSet>
      <dgm:spPr/>
    </dgm:pt>
    <dgm:pt modelId="{C7801558-89E1-4BD9-9AC6-223F09D4B4BD}" type="pres">
      <dgm:prSet presAssocID="{9D3F67B0-086B-43B9-A97F-413A580B273B}" presName="childTextBox" presStyleLbl="fgAccFollowNode1" presStyleIdx="3" presStyleCnt="4">
        <dgm:presLayoutVars>
          <dgm:bulletEnabled val="1"/>
        </dgm:presLayoutVars>
      </dgm:prSet>
      <dgm:spPr/>
    </dgm:pt>
    <dgm:pt modelId="{8D2F835F-0E88-4754-B96D-E203663B1D11}" type="pres">
      <dgm:prSet presAssocID="{84E82B0E-CE12-4B4C-90A1-FFDFEC33BE41}" presName="sp" presStyleCnt="0"/>
      <dgm:spPr/>
    </dgm:pt>
    <dgm:pt modelId="{95B6FD92-2554-414A-9794-0C12A94B645B}" type="pres">
      <dgm:prSet presAssocID="{62C3B042-22B4-4B7B-BA5F-6A340F3C66FC}" presName="arrowAndChildren" presStyleCnt="0"/>
      <dgm:spPr/>
    </dgm:pt>
    <dgm:pt modelId="{33732E4E-E934-4FC3-A016-BE006342D4F5}" type="pres">
      <dgm:prSet presAssocID="{62C3B042-22B4-4B7B-BA5F-6A340F3C66FC}" presName="parentTextArrow" presStyleLbl="node1" presStyleIdx="1" presStyleCnt="2"/>
      <dgm:spPr/>
    </dgm:pt>
  </dgm:ptLst>
  <dgm:cxnLst>
    <dgm:cxn modelId="{62458004-37F4-474C-93CC-08E2A677B08F}" srcId="{9B79FDB3-D8BB-4C9B-8731-F748F1A110E9}" destId="{62C3B042-22B4-4B7B-BA5F-6A340F3C66FC}" srcOrd="0" destOrd="0" parTransId="{A645CDE4-BD87-4A6B-9138-482FCDEFBF1D}" sibTransId="{84E82B0E-CE12-4B4C-90A1-FFDFEC33BE41}"/>
    <dgm:cxn modelId="{6664910B-B4B6-4D2E-9B86-71DB60B5B4BC}" srcId="{EAECF802-9346-4B08-BFF3-12021DA0C2AE}" destId="{9D3F67B0-086B-43B9-A97F-413A580B273B}" srcOrd="3" destOrd="0" parTransId="{A590825A-2677-452D-8C67-B3BD113D6957}" sibTransId="{E6AFD5B7-3677-40CA-ABF5-2AD76314A523}"/>
    <dgm:cxn modelId="{1A6CED0D-41E7-4CA5-A078-EA416EAFC237}" srcId="{9B79FDB3-D8BB-4C9B-8731-F748F1A110E9}" destId="{EAECF802-9346-4B08-BFF3-12021DA0C2AE}" srcOrd="1" destOrd="0" parTransId="{F7C57359-5845-46DE-95AF-EF64941894BF}" sibTransId="{EF7B0083-3809-4A77-BCAB-5D048388265E}"/>
    <dgm:cxn modelId="{DAC4050E-AD30-4FCC-A7B3-8C269EB2AFE7}" type="presOf" srcId="{1632D4C1-23BD-490B-8684-EE71DB4559D5}" destId="{7BA4100C-F4C8-472A-895E-E81180A4AA28}" srcOrd="0" destOrd="0" presId="urn:microsoft.com/office/officeart/2005/8/layout/process4"/>
    <dgm:cxn modelId="{433C8430-5271-4858-8348-E5F43D61D929}" type="presOf" srcId="{EAECF802-9346-4B08-BFF3-12021DA0C2AE}" destId="{2CB138FD-D06F-432E-AFB3-06543267A410}" srcOrd="1" destOrd="0" presId="urn:microsoft.com/office/officeart/2005/8/layout/process4"/>
    <dgm:cxn modelId="{4AEE784D-2B0B-4B98-A696-BA3E974CA9D7}" type="presOf" srcId="{EAECF802-9346-4B08-BFF3-12021DA0C2AE}" destId="{C94EC367-546C-47A9-8256-6720AE465389}" srcOrd="0" destOrd="0" presId="urn:microsoft.com/office/officeart/2005/8/layout/process4"/>
    <dgm:cxn modelId="{AF75C54E-F44A-4A82-99B9-6C5FA2AFB7F8}" srcId="{EAECF802-9346-4B08-BFF3-12021DA0C2AE}" destId="{C797980A-2821-4BA6-B182-F19CC8F4AB37}" srcOrd="0" destOrd="0" parTransId="{491F5634-E174-46DE-AED5-230D8753F9BD}" sibTransId="{B2C5735B-6CB7-40A2-A064-915907FD8AFD}"/>
    <dgm:cxn modelId="{874F8852-CE1B-4851-979A-E50E436FB24B}" type="presOf" srcId="{C797980A-2821-4BA6-B182-F19CC8F4AB37}" destId="{4E68770B-BDB2-430A-B065-9A4A2D4894F8}" srcOrd="0" destOrd="0" presId="urn:microsoft.com/office/officeart/2005/8/layout/process4"/>
    <dgm:cxn modelId="{8042C376-D8BB-4439-BBD4-FA0CF50B6C8E}" type="presOf" srcId="{9D3F67B0-086B-43B9-A97F-413A580B273B}" destId="{C7801558-89E1-4BD9-9AC6-223F09D4B4BD}" srcOrd="0" destOrd="0" presId="urn:microsoft.com/office/officeart/2005/8/layout/process4"/>
    <dgm:cxn modelId="{44308E7B-F2CD-4C2F-880A-77FA9A4D3840}" type="presOf" srcId="{D1DC4CFB-B4D6-4FEE-A992-E309D7E57DC7}" destId="{C7801558-89E1-4BD9-9AC6-223F09D4B4BD}" srcOrd="0" destOrd="1" presId="urn:microsoft.com/office/officeart/2005/8/layout/process4"/>
    <dgm:cxn modelId="{7D1BBB8B-6B06-442C-AB8C-29921337AF1E}" type="presOf" srcId="{9B79FDB3-D8BB-4C9B-8731-F748F1A110E9}" destId="{BB02AEED-AD77-4FC2-9232-DAC5F60B661F}" srcOrd="0" destOrd="0" presId="urn:microsoft.com/office/officeart/2005/8/layout/process4"/>
    <dgm:cxn modelId="{67B05994-791E-4B6A-8019-B7A2DE794F07}" srcId="{EAECF802-9346-4B08-BFF3-12021DA0C2AE}" destId="{9DB193B4-5ABC-4CD0-8A93-12F7AB648255}" srcOrd="1" destOrd="0" parTransId="{E66ABA8B-6973-4260-B913-02D5CCFCF321}" sibTransId="{BF44A038-B575-4235-BB83-1381EB50262C}"/>
    <dgm:cxn modelId="{D742E29F-C196-4149-BC1A-4168E4FF2D14}" srcId="{EAECF802-9346-4B08-BFF3-12021DA0C2AE}" destId="{1632D4C1-23BD-490B-8684-EE71DB4559D5}" srcOrd="2" destOrd="0" parTransId="{EDDDD0D9-5C45-46C2-BBA0-0553078F65ED}" sibTransId="{499095AE-4C3D-4607-B9CF-98F162126992}"/>
    <dgm:cxn modelId="{84D71FC8-6A2E-4AF3-A779-5E9CE516A6E8}" type="presOf" srcId="{62C3B042-22B4-4B7B-BA5F-6A340F3C66FC}" destId="{33732E4E-E934-4FC3-A016-BE006342D4F5}" srcOrd="0" destOrd="0" presId="urn:microsoft.com/office/officeart/2005/8/layout/process4"/>
    <dgm:cxn modelId="{604351D2-3B0B-436B-B731-970BD5E02757}" srcId="{9D3F67B0-086B-43B9-A97F-413A580B273B}" destId="{D1DC4CFB-B4D6-4FEE-A992-E309D7E57DC7}" srcOrd="0" destOrd="0" parTransId="{34DFA838-11ED-44F8-80B3-67301DC9304E}" sibTransId="{8B3D3BCB-3AFF-4E64-AFA1-95F1BADA449D}"/>
    <dgm:cxn modelId="{23E085DD-E462-4E3D-8C34-27B2A56A1713}" type="presOf" srcId="{9DB193B4-5ABC-4CD0-8A93-12F7AB648255}" destId="{607A2CE3-A55D-4144-9701-EC1C9BAF37D5}" srcOrd="0" destOrd="0" presId="urn:microsoft.com/office/officeart/2005/8/layout/process4"/>
    <dgm:cxn modelId="{D36B6C7E-BD1E-481C-854A-0EE1B14C62CA}" type="presParOf" srcId="{BB02AEED-AD77-4FC2-9232-DAC5F60B661F}" destId="{4DF16CD6-88BE-4D6F-AEE4-3CC9C857BD11}" srcOrd="0" destOrd="0" presId="urn:microsoft.com/office/officeart/2005/8/layout/process4"/>
    <dgm:cxn modelId="{FE4DD01D-7B02-4117-BAD6-192BA11A2662}" type="presParOf" srcId="{4DF16CD6-88BE-4D6F-AEE4-3CC9C857BD11}" destId="{C94EC367-546C-47A9-8256-6720AE465389}" srcOrd="0" destOrd="0" presId="urn:microsoft.com/office/officeart/2005/8/layout/process4"/>
    <dgm:cxn modelId="{14348EAA-E75A-4D55-B3E8-D15E3AC25326}" type="presParOf" srcId="{4DF16CD6-88BE-4D6F-AEE4-3CC9C857BD11}" destId="{2CB138FD-D06F-432E-AFB3-06543267A410}" srcOrd="1" destOrd="0" presId="urn:microsoft.com/office/officeart/2005/8/layout/process4"/>
    <dgm:cxn modelId="{837303B7-D393-43F2-BBEE-60F012BCF0F5}" type="presParOf" srcId="{4DF16CD6-88BE-4D6F-AEE4-3CC9C857BD11}" destId="{8A7A7D10-2070-40D1-8F41-C4D1CEABAF64}" srcOrd="2" destOrd="0" presId="urn:microsoft.com/office/officeart/2005/8/layout/process4"/>
    <dgm:cxn modelId="{2E5A392C-76D4-428D-BB97-2D5C73D57AE7}" type="presParOf" srcId="{8A7A7D10-2070-40D1-8F41-C4D1CEABAF64}" destId="{4E68770B-BDB2-430A-B065-9A4A2D4894F8}" srcOrd="0" destOrd="0" presId="urn:microsoft.com/office/officeart/2005/8/layout/process4"/>
    <dgm:cxn modelId="{1C3FA5BE-6601-49C1-8C58-3CD71AF2F10F}" type="presParOf" srcId="{8A7A7D10-2070-40D1-8F41-C4D1CEABAF64}" destId="{607A2CE3-A55D-4144-9701-EC1C9BAF37D5}" srcOrd="1" destOrd="0" presId="urn:microsoft.com/office/officeart/2005/8/layout/process4"/>
    <dgm:cxn modelId="{E6BDA3F1-D750-481E-AAC9-115FEA5F0595}" type="presParOf" srcId="{8A7A7D10-2070-40D1-8F41-C4D1CEABAF64}" destId="{7BA4100C-F4C8-472A-895E-E81180A4AA28}" srcOrd="2" destOrd="0" presId="urn:microsoft.com/office/officeart/2005/8/layout/process4"/>
    <dgm:cxn modelId="{8841C4B9-F1A2-44C4-8DC4-DFCC5F46C7D3}" type="presParOf" srcId="{8A7A7D10-2070-40D1-8F41-C4D1CEABAF64}" destId="{C7801558-89E1-4BD9-9AC6-223F09D4B4BD}" srcOrd="3" destOrd="0" presId="urn:microsoft.com/office/officeart/2005/8/layout/process4"/>
    <dgm:cxn modelId="{054BE809-775E-45E2-8677-C535418CB8FA}" type="presParOf" srcId="{BB02AEED-AD77-4FC2-9232-DAC5F60B661F}" destId="{8D2F835F-0E88-4754-B96D-E203663B1D11}" srcOrd="1" destOrd="0" presId="urn:microsoft.com/office/officeart/2005/8/layout/process4"/>
    <dgm:cxn modelId="{108C36B2-59FF-443E-BEDC-14D38B00EAC1}" type="presParOf" srcId="{BB02AEED-AD77-4FC2-9232-DAC5F60B661F}" destId="{95B6FD92-2554-414A-9794-0C12A94B645B}" srcOrd="2" destOrd="0" presId="urn:microsoft.com/office/officeart/2005/8/layout/process4"/>
    <dgm:cxn modelId="{CEDEAF53-EC0A-4512-BC80-BE783D034320}" type="presParOf" srcId="{95B6FD92-2554-414A-9794-0C12A94B645B}" destId="{33732E4E-E934-4FC3-A016-BE006342D4F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97721A-6A69-4D13-A9ED-ED28214500F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AAE1AAEB-439C-4BDD-A39D-59FFFD427052}">
      <dgm:prSet/>
      <dgm:spPr/>
      <dgm:t>
        <a:bodyPr/>
        <a:lstStyle/>
        <a:p>
          <a:r>
            <a:rPr lang="en-US"/>
            <a:t>Introduced Loyalty program</a:t>
          </a:r>
        </a:p>
      </dgm:t>
    </dgm:pt>
    <dgm:pt modelId="{35A2F2F9-EF5F-49C0-BC85-0DA1FCFF54A8}" type="parTrans" cxnId="{4940EA9C-58CC-412A-B67C-410A5E913F0A}">
      <dgm:prSet/>
      <dgm:spPr/>
      <dgm:t>
        <a:bodyPr/>
        <a:lstStyle/>
        <a:p>
          <a:endParaRPr lang="en-US"/>
        </a:p>
      </dgm:t>
    </dgm:pt>
    <dgm:pt modelId="{D815575B-CF2E-460C-A3F9-E5BDA3AA38C2}" type="sibTrans" cxnId="{4940EA9C-58CC-412A-B67C-410A5E913F0A}">
      <dgm:prSet/>
      <dgm:spPr/>
      <dgm:t>
        <a:bodyPr/>
        <a:lstStyle/>
        <a:p>
          <a:endParaRPr lang="en-US"/>
        </a:p>
      </dgm:t>
    </dgm:pt>
    <dgm:pt modelId="{05F315DA-0250-43B9-A4D2-B84E5C5B4091}">
      <dgm:prSet/>
      <dgm:spPr/>
      <dgm:t>
        <a:bodyPr/>
        <a:lstStyle/>
        <a:p>
          <a:r>
            <a:rPr lang="en-US"/>
            <a:t>Involves membership </a:t>
          </a:r>
        </a:p>
      </dgm:t>
    </dgm:pt>
    <dgm:pt modelId="{4E83F4F8-ED53-45BB-9B26-7C599BDF28B2}" type="parTrans" cxnId="{C4849D50-2B17-4FF8-B713-8519A2382BD3}">
      <dgm:prSet/>
      <dgm:spPr/>
      <dgm:t>
        <a:bodyPr/>
        <a:lstStyle/>
        <a:p>
          <a:endParaRPr lang="en-US"/>
        </a:p>
      </dgm:t>
    </dgm:pt>
    <dgm:pt modelId="{7807FD05-03EF-4925-9DC9-B733602F2882}" type="sibTrans" cxnId="{C4849D50-2B17-4FF8-B713-8519A2382BD3}">
      <dgm:prSet/>
      <dgm:spPr/>
      <dgm:t>
        <a:bodyPr/>
        <a:lstStyle/>
        <a:p>
          <a:endParaRPr lang="en-US"/>
        </a:p>
      </dgm:t>
    </dgm:pt>
    <dgm:pt modelId="{365BAA81-35D3-457A-8B09-96F74ED1EC0B}">
      <dgm:prSet/>
      <dgm:spPr/>
      <dgm:t>
        <a:bodyPr/>
        <a:lstStyle/>
        <a:p>
          <a:r>
            <a:rPr lang="en-US"/>
            <a:t>Provide rewards for returning</a:t>
          </a:r>
        </a:p>
      </dgm:t>
    </dgm:pt>
    <dgm:pt modelId="{F8A0FFD6-BD18-4A08-A46D-1ADB15C8018F}" type="parTrans" cxnId="{E38A9DCF-D6C7-47B4-B187-097CB7057C77}">
      <dgm:prSet/>
      <dgm:spPr/>
      <dgm:t>
        <a:bodyPr/>
        <a:lstStyle/>
        <a:p>
          <a:endParaRPr lang="en-US"/>
        </a:p>
      </dgm:t>
    </dgm:pt>
    <dgm:pt modelId="{768AB5C1-1DF8-4C58-8C2C-197A793F7216}" type="sibTrans" cxnId="{E38A9DCF-D6C7-47B4-B187-097CB7057C77}">
      <dgm:prSet/>
      <dgm:spPr/>
      <dgm:t>
        <a:bodyPr/>
        <a:lstStyle/>
        <a:p>
          <a:endParaRPr lang="en-US"/>
        </a:p>
      </dgm:t>
    </dgm:pt>
    <dgm:pt modelId="{2A4D5A08-859F-451B-92E4-1B6856EF2D45}">
      <dgm:prSet/>
      <dgm:spPr/>
      <dgm:t>
        <a:bodyPr/>
        <a:lstStyle/>
        <a:p>
          <a:r>
            <a:rPr lang="en-US"/>
            <a:t>Visits and purchases help to improve the levels </a:t>
          </a:r>
        </a:p>
      </dgm:t>
    </dgm:pt>
    <dgm:pt modelId="{FAC5D5FD-8476-4C08-9958-C1ADB60E364A}" type="parTrans" cxnId="{F5470F58-EC0A-41FE-8D69-AAF7E09853BC}">
      <dgm:prSet/>
      <dgm:spPr/>
      <dgm:t>
        <a:bodyPr/>
        <a:lstStyle/>
        <a:p>
          <a:endParaRPr lang="en-US"/>
        </a:p>
      </dgm:t>
    </dgm:pt>
    <dgm:pt modelId="{DE7956F9-420C-4D7F-BAF9-D254E74820FC}" type="sibTrans" cxnId="{F5470F58-EC0A-41FE-8D69-AAF7E09853BC}">
      <dgm:prSet/>
      <dgm:spPr/>
      <dgm:t>
        <a:bodyPr/>
        <a:lstStyle/>
        <a:p>
          <a:endParaRPr lang="en-US"/>
        </a:p>
      </dgm:t>
    </dgm:pt>
    <dgm:pt modelId="{4B9F8C87-96C6-4620-9ABE-D79E99110D30}">
      <dgm:prSet/>
      <dgm:spPr/>
      <dgm:t>
        <a:bodyPr/>
        <a:lstStyle/>
        <a:p>
          <a:r>
            <a:rPr lang="en-US"/>
            <a:t>Joint program with Starwood</a:t>
          </a:r>
        </a:p>
      </dgm:t>
    </dgm:pt>
    <dgm:pt modelId="{2B0F9233-0F79-49FD-9222-0C0839D02C38}" type="parTrans" cxnId="{B0896636-D1B1-458F-8D08-8B182A7ED3C3}">
      <dgm:prSet/>
      <dgm:spPr/>
      <dgm:t>
        <a:bodyPr/>
        <a:lstStyle/>
        <a:p>
          <a:endParaRPr lang="en-US"/>
        </a:p>
      </dgm:t>
    </dgm:pt>
    <dgm:pt modelId="{23C5A7C6-555A-4C02-B12F-AC434B7AF62E}" type="sibTrans" cxnId="{B0896636-D1B1-458F-8D08-8B182A7ED3C3}">
      <dgm:prSet/>
      <dgm:spPr/>
      <dgm:t>
        <a:bodyPr/>
        <a:lstStyle/>
        <a:p>
          <a:endParaRPr lang="en-US"/>
        </a:p>
      </dgm:t>
    </dgm:pt>
    <dgm:pt modelId="{4136E6FB-1C29-4BC0-B6E6-79DC659729B5}">
      <dgm:prSet/>
      <dgm:spPr/>
      <dgm:t>
        <a:bodyPr/>
        <a:lstStyle/>
        <a:p>
          <a:r>
            <a:rPr lang="en-US"/>
            <a:t>Data managed by Starwood system</a:t>
          </a:r>
        </a:p>
      </dgm:t>
    </dgm:pt>
    <dgm:pt modelId="{1A2078A2-D3F5-4FFB-AA7F-00A8395858CB}" type="parTrans" cxnId="{EF22508D-41A1-4898-9529-E79A598B8643}">
      <dgm:prSet/>
      <dgm:spPr/>
      <dgm:t>
        <a:bodyPr/>
        <a:lstStyle/>
        <a:p>
          <a:endParaRPr lang="en-US"/>
        </a:p>
      </dgm:t>
    </dgm:pt>
    <dgm:pt modelId="{0F830841-8BCD-402B-86E7-6FA9427BAC9B}" type="sibTrans" cxnId="{EF22508D-41A1-4898-9529-E79A598B8643}">
      <dgm:prSet/>
      <dgm:spPr/>
      <dgm:t>
        <a:bodyPr/>
        <a:lstStyle/>
        <a:p>
          <a:endParaRPr lang="en-US"/>
        </a:p>
      </dgm:t>
    </dgm:pt>
    <dgm:pt modelId="{1610F05E-CCD5-4D72-8948-666754B6FD7D}" type="pres">
      <dgm:prSet presAssocID="{5B97721A-6A69-4D13-A9ED-ED28214500F8}" presName="linear" presStyleCnt="0">
        <dgm:presLayoutVars>
          <dgm:dir/>
          <dgm:animLvl val="lvl"/>
          <dgm:resizeHandles val="exact"/>
        </dgm:presLayoutVars>
      </dgm:prSet>
      <dgm:spPr/>
    </dgm:pt>
    <dgm:pt modelId="{168706CD-3B2D-4C77-B514-C92A16B298BE}" type="pres">
      <dgm:prSet presAssocID="{AAE1AAEB-439C-4BDD-A39D-59FFFD427052}" presName="parentLin" presStyleCnt="0"/>
      <dgm:spPr/>
    </dgm:pt>
    <dgm:pt modelId="{2A0C5F13-252B-4C56-8199-4F0F846B289E}" type="pres">
      <dgm:prSet presAssocID="{AAE1AAEB-439C-4BDD-A39D-59FFFD427052}" presName="parentLeftMargin" presStyleLbl="node1" presStyleIdx="0" presStyleCnt="2"/>
      <dgm:spPr/>
    </dgm:pt>
    <dgm:pt modelId="{0D6EA6D3-5516-4A94-B09C-2DA4A51361D2}" type="pres">
      <dgm:prSet presAssocID="{AAE1AAEB-439C-4BDD-A39D-59FFFD427052}" presName="parentText" presStyleLbl="node1" presStyleIdx="0" presStyleCnt="2">
        <dgm:presLayoutVars>
          <dgm:chMax val="0"/>
          <dgm:bulletEnabled val="1"/>
        </dgm:presLayoutVars>
      </dgm:prSet>
      <dgm:spPr/>
    </dgm:pt>
    <dgm:pt modelId="{2607FAB4-7847-48CF-A84C-43D836DFB1BF}" type="pres">
      <dgm:prSet presAssocID="{AAE1AAEB-439C-4BDD-A39D-59FFFD427052}" presName="negativeSpace" presStyleCnt="0"/>
      <dgm:spPr/>
    </dgm:pt>
    <dgm:pt modelId="{8E6970C2-8C4A-4B3B-B192-2AC8E91B7E9B}" type="pres">
      <dgm:prSet presAssocID="{AAE1AAEB-439C-4BDD-A39D-59FFFD427052}" presName="childText" presStyleLbl="conFgAcc1" presStyleIdx="0" presStyleCnt="2">
        <dgm:presLayoutVars>
          <dgm:bulletEnabled val="1"/>
        </dgm:presLayoutVars>
      </dgm:prSet>
      <dgm:spPr/>
    </dgm:pt>
    <dgm:pt modelId="{0C52AD4A-E1B6-4EE7-846D-AC19781761A4}" type="pres">
      <dgm:prSet presAssocID="{D815575B-CF2E-460C-A3F9-E5BDA3AA38C2}" presName="spaceBetweenRectangles" presStyleCnt="0"/>
      <dgm:spPr/>
    </dgm:pt>
    <dgm:pt modelId="{A984EE39-2645-4ED9-A801-C0F2CF418C5F}" type="pres">
      <dgm:prSet presAssocID="{4B9F8C87-96C6-4620-9ABE-D79E99110D30}" presName="parentLin" presStyleCnt="0"/>
      <dgm:spPr/>
    </dgm:pt>
    <dgm:pt modelId="{05057148-D92F-4075-ABBE-3311C6B7C8C7}" type="pres">
      <dgm:prSet presAssocID="{4B9F8C87-96C6-4620-9ABE-D79E99110D30}" presName="parentLeftMargin" presStyleLbl="node1" presStyleIdx="0" presStyleCnt="2"/>
      <dgm:spPr/>
    </dgm:pt>
    <dgm:pt modelId="{7A7BF5E3-B34F-4441-8BCB-23FA40D81060}" type="pres">
      <dgm:prSet presAssocID="{4B9F8C87-96C6-4620-9ABE-D79E99110D30}" presName="parentText" presStyleLbl="node1" presStyleIdx="1" presStyleCnt="2">
        <dgm:presLayoutVars>
          <dgm:chMax val="0"/>
          <dgm:bulletEnabled val="1"/>
        </dgm:presLayoutVars>
      </dgm:prSet>
      <dgm:spPr/>
    </dgm:pt>
    <dgm:pt modelId="{CC4D6223-2E34-4799-8DFA-6D4B1943D11A}" type="pres">
      <dgm:prSet presAssocID="{4B9F8C87-96C6-4620-9ABE-D79E99110D30}" presName="negativeSpace" presStyleCnt="0"/>
      <dgm:spPr/>
    </dgm:pt>
    <dgm:pt modelId="{ABD86B88-CF7B-4DF5-B36A-DFDADAD4A533}" type="pres">
      <dgm:prSet presAssocID="{4B9F8C87-96C6-4620-9ABE-D79E99110D30}" presName="childText" presStyleLbl="conFgAcc1" presStyleIdx="1" presStyleCnt="2">
        <dgm:presLayoutVars>
          <dgm:bulletEnabled val="1"/>
        </dgm:presLayoutVars>
      </dgm:prSet>
      <dgm:spPr/>
    </dgm:pt>
  </dgm:ptLst>
  <dgm:cxnLst>
    <dgm:cxn modelId="{B0896636-D1B1-458F-8D08-8B182A7ED3C3}" srcId="{5B97721A-6A69-4D13-A9ED-ED28214500F8}" destId="{4B9F8C87-96C6-4620-9ABE-D79E99110D30}" srcOrd="1" destOrd="0" parTransId="{2B0F9233-0F79-49FD-9222-0C0839D02C38}" sibTransId="{23C5A7C6-555A-4C02-B12F-AC434B7AF62E}"/>
    <dgm:cxn modelId="{6CD7A33C-5839-4B08-BA40-7B6B4BA60CC2}" type="presOf" srcId="{05F315DA-0250-43B9-A4D2-B84E5C5B4091}" destId="{8E6970C2-8C4A-4B3B-B192-2AC8E91B7E9B}" srcOrd="0" destOrd="0" presId="urn:microsoft.com/office/officeart/2005/8/layout/list1"/>
    <dgm:cxn modelId="{C4849D50-2B17-4FF8-B713-8519A2382BD3}" srcId="{AAE1AAEB-439C-4BDD-A39D-59FFFD427052}" destId="{05F315DA-0250-43B9-A4D2-B84E5C5B4091}" srcOrd="0" destOrd="0" parTransId="{4E83F4F8-ED53-45BB-9B26-7C599BDF28B2}" sibTransId="{7807FD05-03EF-4925-9DC9-B733602F2882}"/>
    <dgm:cxn modelId="{F5470F58-EC0A-41FE-8D69-AAF7E09853BC}" srcId="{AAE1AAEB-439C-4BDD-A39D-59FFFD427052}" destId="{2A4D5A08-859F-451B-92E4-1B6856EF2D45}" srcOrd="2" destOrd="0" parTransId="{FAC5D5FD-8476-4C08-9958-C1ADB60E364A}" sibTransId="{DE7956F9-420C-4D7F-BAF9-D254E74820FC}"/>
    <dgm:cxn modelId="{7772F480-909B-4951-823A-9EFA89FCB7C8}" type="presOf" srcId="{4136E6FB-1C29-4BC0-B6E6-79DC659729B5}" destId="{ABD86B88-CF7B-4DF5-B36A-DFDADAD4A533}" srcOrd="0" destOrd="0" presId="urn:microsoft.com/office/officeart/2005/8/layout/list1"/>
    <dgm:cxn modelId="{EF22508D-41A1-4898-9529-E79A598B8643}" srcId="{4B9F8C87-96C6-4620-9ABE-D79E99110D30}" destId="{4136E6FB-1C29-4BC0-B6E6-79DC659729B5}" srcOrd="0" destOrd="0" parTransId="{1A2078A2-D3F5-4FFB-AA7F-00A8395858CB}" sibTransId="{0F830841-8BCD-402B-86E7-6FA9427BAC9B}"/>
    <dgm:cxn modelId="{5903B08E-CA23-446C-97BC-87C7FD8E56D8}" type="presOf" srcId="{4B9F8C87-96C6-4620-9ABE-D79E99110D30}" destId="{7A7BF5E3-B34F-4441-8BCB-23FA40D81060}" srcOrd="1" destOrd="0" presId="urn:microsoft.com/office/officeart/2005/8/layout/list1"/>
    <dgm:cxn modelId="{7539D490-E83B-4C7F-8AE5-EBD8C41FE5BD}" type="presOf" srcId="{AAE1AAEB-439C-4BDD-A39D-59FFFD427052}" destId="{2A0C5F13-252B-4C56-8199-4F0F846B289E}" srcOrd="0" destOrd="0" presId="urn:microsoft.com/office/officeart/2005/8/layout/list1"/>
    <dgm:cxn modelId="{4940EA9C-58CC-412A-B67C-410A5E913F0A}" srcId="{5B97721A-6A69-4D13-A9ED-ED28214500F8}" destId="{AAE1AAEB-439C-4BDD-A39D-59FFFD427052}" srcOrd="0" destOrd="0" parTransId="{35A2F2F9-EF5F-49C0-BC85-0DA1FCFF54A8}" sibTransId="{D815575B-CF2E-460C-A3F9-E5BDA3AA38C2}"/>
    <dgm:cxn modelId="{57BDD0A4-6396-42F8-A07F-70A6E8B915F6}" type="presOf" srcId="{2A4D5A08-859F-451B-92E4-1B6856EF2D45}" destId="{8E6970C2-8C4A-4B3B-B192-2AC8E91B7E9B}" srcOrd="0" destOrd="2" presId="urn:microsoft.com/office/officeart/2005/8/layout/list1"/>
    <dgm:cxn modelId="{083F12BD-84EF-4C3D-980D-B387D282F31E}" type="presOf" srcId="{4B9F8C87-96C6-4620-9ABE-D79E99110D30}" destId="{05057148-D92F-4075-ABBE-3311C6B7C8C7}" srcOrd="0" destOrd="0" presId="urn:microsoft.com/office/officeart/2005/8/layout/list1"/>
    <dgm:cxn modelId="{E38A9DCF-D6C7-47B4-B187-097CB7057C77}" srcId="{AAE1AAEB-439C-4BDD-A39D-59FFFD427052}" destId="{365BAA81-35D3-457A-8B09-96F74ED1EC0B}" srcOrd="1" destOrd="0" parTransId="{F8A0FFD6-BD18-4A08-A46D-1ADB15C8018F}" sibTransId="{768AB5C1-1DF8-4C58-8C2C-197A793F7216}"/>
    <dgm:cxn modelId="{A649BACF-88E8-4D1D-9B91-DFFEB0818D6B}" type="presOf" srcId="{5B97721A-6A69-4D13-A9ED-ED28214500F8}" destId="{1610F05E-CCD5-4D72-8948-666754B6FD7D}" srcOrd="0" destOrd="0" presId="urn:microsoft.com/office/officeart/2005/8/layout/list1"/>
    <dgm:cxn modelId="{D76FDBDF-2A49-49D8-97CD-8CBC0DEEA001}" type="presOf" srcId="{365BAA81-35D3-457A-8B09-96F74ED1EC0B}" destId="{8E6970C2-8C4A-4B3B-B192-2AC8E91B7E9B}" srcOrd="0" destOrd="1" presId="urn:microsoft.com/office/officeart/2005/8/layout/list1"/>
    <dgm:cxn modelId="{86BFFADF-FDC1-4E99-99EE-73E446519397}" type="presOf" srcId="{AAE1AAEB-439C-4BDD-A39D-59FFFD427052}" destId="{0D6EA6D3-5516-4A94-B09C-2DA4A51361D2}" srcOrd="1" destOrd="0" presId="urn:microsoft.com/office/officeart/2005/8/layout/list1"/>
    <dgm:cxn modelId="{5BA9AB26-E107-4968-B0FA-38512658AACF}" type="presParOf" srcId="{1610F05E-CCD5-4D72-8948-666754B6FD7D}" destId="{168706CD-3B2D-4C77-B514-C92A16B298BE}" srcOrd="0" destOrd="0" presId="urn:microsoft.com/office/officeart/2005/8/layout/list1"/>
    <dgm:cxn modelId="{33AAB53F-ED72-4634-8FD6-0DFAFB30D7F6}" type="presParOf" srcId="{168706CD-3B2D-4C77-B514-C92A16B298BE}" destId="{2A0C5F13-252B-4C56-8199-4F0F846B289E}" srcOrd="0" destOrd="0" presId="urn:microsoft.com/office/officeart/2005/8/layout/list1"/>
    <dgm:cxn modelId="{2CEE3943-D648-4963-BA9E-4D5913E44126}" type="presParOf" srcId="{168706CD-3B2D-4C77-B514-C92A16B298BE}" destId="{0D6EA6D3-5516-4A94-B09C-2DA4A51361D2}" srcOrd="1" destOrd="0" presId="urn:microsoft.com/office/officeart/2005/8/layout/list1"/>
    <dgm:cxn modelId="{BFA44881-A4E6-4206-9243-E5906871FD73}" type="presParOf" srcId="{1610F05E-CCD5-4D72-8948-666754B6FD7D}" destId="{2607FAB4-7847-48CF-A84C-43D836DFB1BF}" srcOrd="1" destOrd="0" presId="urn:microsoft.com/office/officeart/2005/8/layout/list1"/>
    <dgm:cxn modelId="{F04815E4-CCC7-4EEE-96EB-E222BA0DE023}" type="presParOf" srcId="{1610F05E-CCD5-4D72-8948-666754B6FD7D}" destId="{8E6970C2-8C4A-4B3B-B192-2AC8E91B7E9B}" srcOrd="2" destOrd="0" presId="urn:microsoft.com/office/officeart/2005/8/layout/list1"/>
    <dgm:cxn modelId="{556C2AA0-E5A8-44FF-92DE-3E94E9C90C6D}" type="presParOf" srcId="{1610F05E-CCD5-4D72-8948-666754B6FD7D}" destId="{0C52AD4A-E1B6-4EE7-846D-AC19781761A4}" srcOrd="3" destOrd="0" presId="urn:microsoft.com/office/officeart/2005/8/layout/list1"/>
    <dgm:cxn modelId="{EA4E78D5-757E-4A03-AD3A-845152A057A2}" type="presParOf" srcId="{1610F05E-CCD5-4D72-8948-666754B6FD7D}" destId="{A984EE39-2645-4ED9-A801-C0F2CF418C5F}" srcOrd="4" destOrd="0" presId="urn:microsoft.com/office/officeart/2005/8/layout/list1"/>
    <dgm:cxn modelId="{B04037D2-44D3-448C-8CA7-7F597FBCCD88}" type="presParOf" srcId="{A984EE39-2645-4ED9-A801-C0F2CF418C5F}" destId="{05057148-D92F-4075-ABBE-3311C6B7C8C7}" srcOrd="0" destOrd="0" presId="urn:microsoft.com/office/officeart/2005/8/layout/list1"/>
    <dgm:cxn modelId="{E493F2AC-1860-41EF-AAAE-16B9EBC9F223}" type="presParOf" srcId="{A984EE39-2645-4ED9-A801-C0F2CF418C5F}" destId="{7A7BF5E3-B34F-4441-8BCB-23FA40D81060}" srcOrd="1" destOrd="0" presId="urn:microsoft.com/office/officeart/2005/8/layout/list1"/>
    <dgm:cxn modelId="{3A6BF1F5-B364-45B7-A790-93C2553AB171}" type="presParOf" srcId="{1610F05E-CCD5-4D72-8948-666754B6FD7D}" destId="{CC4D6223-2E34-4799-8DFA-6D4B1943D11A}" srcOrd="5" destOrd="0" presId="urn:microsoft.com/office/officeart/2005/8/layout/list1"/>
    <dgm:cxn modelId="{D21F8E5E-BCB6-4BB6-9DA3-9770FAFAA7FE}" type="presParOf" srcId="{1610F05E-CCD5-4D72-8948-666754B6FD7D}" destId="{ABD86B88-CF7B-4DF5-B36A-DFDADAD4A533}"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23195D-3A29-43AA-BDC1-D59168730ED6}"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708AF1DD-CDA4-4DC4-AA9E-1C3BDC0E3549}">
      <dgm:prSet/>
      <dgm:spPr/>
      <dgm:t>
        <a:bodyPr/>
        <a:lstStyle/>
        <a:p>
          <a:r>
            <a:rPr lang="en-US"/>
            <a:t>Guest Survey</a:t>
          </a:r>
        </a:p>
      </dgm:t>
    </dgm:pt>
    <dgm:pt modelId="{01C47596-7F73-468D-BF1C-BE01B53A4980}" type="parTrans" cxnId="{7F4B04B5-8ED1-488F-8A00-E526040E331D}">
      <dgm:prSet/>
      <dgm:spPr/>
      <dgm:t>
        <a:bodyPr/>
        <a:lstStyle/>
        <a:p>
          <a:endParaRPr lang="en-US"/>
        </a:p>
      </dgm:t>
    </dgm:pt>
    <dgm:pt modelId="{2CBC8D00-3893-4C7D-8CA8-24CF16ED6943}" type="sibTrans" cxnId="{7F4B04B5-8ED1-488F-8A00-E526040E331D}">
      <dgm:prSet/>
      <dgm:spPr/>
      <dgm:t>
        <a:bodyPr/>
        <a:lstStyle/>
        <a:p>
          <a:endParaRPr lang="en-US"/>
        </a:p>
      </dgm:t>
    </dgm:pt>
    <dgm:pt modelId="{C1E105D0-42F1-41A7-B09E-931DAE851733}">
      <dgm:prSet/>
      <dgm:spPr/>
      <dgm:t>
        <a:bodyPr/>
        <a:lstStyle/>
        <a:p>
          <a:r>
            <a:rPr lang="en-US"/>
            <a:t>To analyze the provided services at Marriott on repeated visits</a:t>
          </a:r>
        </a:p>
      </dgm:t>
    </dgm:pt>
    <dgm:pt modelId="{2789BC96-DD14-4969-9E82-F0627C75F9ED}" type="parTrans" cxnId="{733596F8-A3B7-40C7-B94B-5CF75536DBDF}">
      <dgm:prSet/>
      <dgm:spPr/>
      <dgm:t>
        <a:bodyPr/>
        <a:lstStyle/>
        <a:p>
          <a:endParaRPr lang="en-US"/>
        </a:p>
      </dgm:t>
    </dgm:pt>
    <dgm:pt modelId="{4033030B-1B32-4A95-9056-34275D347709}" type="sibTrans" cxnId="{733596F8-A3B7-40C7-B94B-5CF75536DBDF}">
      <dgm:prSet/>
      <dgm:spPr/>
      <dgm:t>
        <a:bodyPr/>
        <a:lstStyle/>
        <a:p>
          <a:endParaRPr lang="en-US"/>
        </a:p>
      </dgm:t>
    </dgm:pt>
    <dgm:pt modelId="{90D92016-B3B1-40E0-A102-7B049CC2ED5F}">
      <dgm:prSet/>
      <dgm:spPr/>
      <dgm:t>
        <a:bodyPr/>
        <a:lstStyle/>
        <a:p>
          <a:r>
            <a:rPr lang="en-US"/>
            <a:t>Data Management</a:t>
          </a:r>
        </a:p>
      </dgm:t>
    </dgm:pt>
    <dgm:pt modelId="{A8FB30A8-3958-4781-ACF1-806E02ACC3BD}" type="parTrans" cxnId="{3ECD7D1D-846F-4553-B038-4C3AD6EB598D}">
      <dgm:prSet/>
      <dgm:spPr/>
      <dgm:t>
        <a:bodyPr/>
        <a:lstStyle/>
        <a:p>
          <a:endParaRPr lang="en-US"/>
        </a:p>
      </dgm:t>
    </dgm:pt>
    <dgm:pt modelId="{4EE974BD-6DE1-4F0F-8FF1-E7F11104FFE6}" type="sibTrans" cxnId="{3ECD7D1D-846F-4553-B038-4C3AD6EB598D}">
      <dgm:prSet/>
      <dgm:spPr/>
      <dgm:t>
        <a:bodyPr/>
        <a:lstStyle/>
        <a:p>
          <a:endParaRPr lang="en-US"/>
        </a:p>
      </dgm:t>
    </dgm:pt>
    <dgm:pt modelId="{1C8F3F59-61EE-4410-871A-6CEB1290DD2A}">
      <dgm:prSet/>
      <dgm:spPr/>
      <dgm:t>
        <a:bodyPr/>
        <a:lstStyle/>
        <a:p>
          <a:r>
            <a:rPr lang="en-US"/>
            <a:t>Introduce newer program to replace Loyalty program</a:t>
          </a:r>
        </a:p>
      </dgm:t>
    </dgm:pt>
    <dgm:pt modelId="{EE4BFA58-A260-450A-994A-AB8BE3A4810C}" type="parTrans" cxnId="{2247E589-B54A-4D48-AC54-68FBF5414BB2}">
      <dgm:prSet/>
      <dgm:spPr/>
      <dgm:t>
        <a:bodyPr/>
        <a:lstStyle/>
        <a:p>
          <a:endParaRPr lang="en-US"/>
        </a:p>
      </dgm:t>
    </dgm:pt>
    <dgm:pt modelId="{293E2B0C-D3C7-4B5F-8A17-0E53D2A83B19}" type="sibTrans" cxnId="{2247E589-B54A-4D48-AC54-68FBF5414BB2}">
      <dgm:prSet/>
      <dgm:spPr/>
      <dgm:t>
        <a:bodyPr/>
        <a:lstStyle/>
        <a:p>
          <a:endParaRPr lang="en-US"/>
        </a:p>
      </dgm:t>
    </dgm:pt>
    <dgm:pt modelId="{BF131959-58C4-4255-97BA-5309006C9440}">
      <dgm:prSet/>
      <dgm:spPr/>
      <dgm:t>
        <a:bodyPr/>
        <a:lstStyle/>
        <a:p>
          <a:r>
            <a:rPr lang="en-US"/>
            <a:t>Manage data on it’s own</a:t>
          </a:r>
        </a:p>
      </dgm:t>
    </dgm:pt>
    <dgm:pt modelId="{EE35C7DF-611C-4576-8423-AA89FE185410}" type="parTrans" cxnId="{D0DBD34D-CFCF-403B-B748-BCCEC0DC6C6C}">
      <dgm:prSet/>
      <dgm:spPr/>
      <dgm:t>
        <a:bodyPr/>
        <a:lstStyle/>
        <a:p>
          <a:endParaRPr lang="en-US"/>
        </a:p>
      </dgm:t>
    </dgm:pt>
    <dgm:pt modelId="{80CB63B1-C862-441E-9A9C-026BE4527FBF}" type="sibTrans" cxnId="{D0DBD34D-CFCF-403B-B748-BCCEC0DC6C6C}">
      <dgm:prSet/>
      <dgm:spPr/>
      <dgm:t>
        <a:bodyPr/>
        <a:lstStyle/>
        <a:p>
          <a:endParaRPr lang="en-US"/>
        </a:p>
      </dgm:t>
    </dgm:pt>
    <dgm:pt modelId="{59DFCE37-DD33-402E-BE4C-BCF7CFFAE538}">
      <dgm:prSet/>
      <dgm:spPr/>
      <dgm:t>
        <a:bodyPr/>
        <a:lstStyle/>
        <a:p>
          <a:r>
            <a:rPr lang="en-US"/>
            <a:t>Introduce secure database system for customers’ data</a:t>
          </a:r>
        </a:p>
      </dgm:t>
    </dgm:pt>
    <dgm:pt modelId="{C90A57FE-8ACC-4A51-99A4-E9627F524A6F}" type="parTrans" cxnId="{B386D84E-AF74-4A40-9790-512E6DCE665F}">
      <dgm:prSet/>
      <dgm:spPr/>
      <dgm:t>
        <a:bodyPr/>
        <a:lstStyle/>
        <a:p>
          <a:endParaRPr lang="en-US"/>
        </a:p>
      </dgm:t>
    </dgm:pt>
    <dgm:pt modelId="{4EAD4F25-F139-4786-9976-0CB74700B0CE}" type="sibTrans" cxnId="{B386D84E-AF74-4A40-9790-512E6DCE665F}">
      <dgm:prSet/>
      <dgm:spPr/>
      <dgm:t>
        <a:bodyPr/>
        <a:lstStyle/>
        <a:p>
          <a:endParaRPr lang="en-US"/>
        </a:p>
      </dgm:t>
    </dgm:pt>
    <dgm:pt modelId="{4C938F63-F93F-42FD-A86C-02A6CBF15EF6}" type="pres">
      <dgm:prSet presAssocID="{2823195D-3A29-43AA-BDC1-D59168730ED6}" presName="linear" presStyleCnt="0">
        <dgm:presLayoutVars>
          <dgm:dir/>
          <dgm:animLvl val="lvl"/>
          <dgm:resizeHandles val="exact"/>
        </dgm:presLayoutVars>
      </dgm:prSet>
      <dgm:spPr/>
    </dgm:pt>
    <dgm:pt modelId="{ED4336C1-79F0-444A-A591-A931FC171B52}" type="pres">
      <dgm:prSet presAssocID="{708AF1DD-CDA4-4DC4-AA9E-1C3BDC0E3549}" presName="parentLin" presStyleCnt="0"/>
      <dgm:spPr/>
    </dgm:pt>
    <dgm:pt modelId="{868E43CD-70E3-4B8C-A087-778554D13AE0}" type="pres">
      <dgm:prSet presAssocID="{708AF1DD-CDA4-4DC4-AA9E-1C3BDC0E3549}" presName="parentLeftMargin" presStyleLbl="node1" presStyleIdx="0" presStyleCnt="2"/>
      <dgm:spPr/>
    </dgm:pt>
    <dgm:pt modelId="{1B441A05-EB0D-4253-A8E5-50B832CB1098}" type="pres">
      <dgm:prSet presAssocID="{708AF1DD-CDA4-4DC4-AA9E-1C3BDC0E3549}" presName="parentText" presStyleLbl="node1" presStyleIdx="0" presStyleCnt="2">
        <dgm:presLayoutVars>
          <dgm:chMax val="0"/>
          <dgm:bulletEnabled val="1"/>
        </dgm:presLayoutVars>
      </dgm:prSet>
      <dgm:spPr/>
    </dgm:pt>
    <dgm:pt modelId="{78752333-E7A9-444B-B6B2-F27A54AF5BFA}" type="pres">
      <dgm:prSet presAssocID="{708AF1DD-CDA4-4DC4-AA9E-1C3BDC0E3549}" presName="negativeSpace" presStyleCnt="0"/>
      <dgm:spPr/>
    </dgm:pt>
    <dgm:pt modelId="{52683976-504D-49EE-9A5A-0DA6BD8CEDE6}" type="pres">
      <dgm:prSet presAssocID="{708AF1DD-CDA4-4DC4-AA9E-1C3BDC0E3549}" presName="childText" presStyleLbl="conFgAcc1" presStyleIdx="0" presStyleCnt="2">
        <dgm:presLayoutVars>
          <dgm:bulletEnabled val="1"/>
        </dgm:presLayoutVars>
      </dgm:prSet>
      <dgm:spPr/>
    </dgm:pt>
    <dgm:pt modelId="{8E045FEE-2BA8-4C22-8644-47A4364E92D0}" type="pres">
      <dgm:prSet presAssocID="{2CBC8D00-3893-4C7D-8CA8-24CF16ED6943}" presName="spaceBetweenRectangles" presStyleCnt="0"/>
      <dgm:spPr/>
    </dgm:pt>
    <dgm:pt modelId="{985C132D-9E33-4EB6-879E-F6C7A16BD4C1}" type="pres">
      <dgm:prSet presAssocID="{90D92016-B3B1-40E0-A102-7B049CC2ED5F}" presName="parentLin" presStyleCnt="0"/>
      <dgm:spPr/>
    </dgm:pt>
    <dgm:pt modelId="{B3D9675C-2238-40BE-9C33-CEED3979C17C}" type="pres">
      <dgm:prSet presAssocID="{90D92016-B3B1-40E0-A102-7B049CC2ED5F}" presName="parentLeftMargin" presStyleLbl="node1" presStyleIdx="0" presStyleCnt="2"/>
      <dgm:spPr/>
    </dgm:pt>
    <dgm:pt modelId="{8F897E8E-0B5D-4368-BD93-1AEB66EFC815}" type="pres">
      <dgm:prSet presAssocID="{90D92016-B3B1-40E0-A102-7B049CC2ED5F}" presName="parentText" presStyleLbl="node1" presStyleIdx="1" presStyleCnt="2">
        <dgm:presLayoutVars>
          <dgm:chMax val="0"/>
          <dgm:bulletEnabled val="1"/>
        </dgm:presLayoutVars>
      </dgm:prSet>
      <dgm:spPr/>
    </dgm:pt>
    <dgm:pt modelId="{54DFAA8F-7AA4-40DE-92C7-0DDD569E536D}" type="pres">
      <dgm:prSet presAssocID="{90D92016-B3B1-40E0-A102-7B049CC2ED5F}" presName="negativeSpace" presStyleCnt="0"/>
      <dgm:spPr/>
    </dgm:pt>
    <dgm:pt modelId="{DF4F5266-ABD7-4046-B29C-20C2F24D0F52}" type="pres">
      <dgm:prSet presAssocID="{90D92016-B3B1-40E0-A102-7B049CC2ED5F}" presName="childText" presStyleLbl="conFgAcc1" presStyleIdx="1" presStyleCnt="2">
        <dgm:presLayoutVars>
          <dgm:bulletEnabled val="1"/>
        </dgm:presLayoutVars>
      </dgm:prSet>
      <dgm:spPr/>
    </dgm:pt>
  </dgm:ptLst>
  <dgm:cxnLst>
    <dgm:cxn modelId="{3ECD7D1D-846F-4553-B038-4C3AD6EB598D}" srcId="{2823195D-3A29-43AA-BDC1-D59168730ED6}" destId="{90D92016-B3B1-40E0-A102-7B049CC2ED5F}" srcOrd="1" destOrd="0" parTransId="{A8FB30A8-3958-4781-ACF1-806E02ACC3BD}" sibTransId="{4EE974BD-6DE1-4F0F-8FF1-E7F11104FFE6}"/>
    <dgm:cxn modelId="{DCB63F5F-3901-4796-9F32-9A1FDAFCE5AB}" type="presOf" srcId="{1C8F3F59-61EE-4410-871A-6CEB1290DD2A}" destId="{DF4F5266-ABD7-4046-B29C-20C2F24D0F52}" srcOrd="0" destOrd="0" presId="urn:microsoft.com/office/officeart/2005/8/layout/list1"/>
    <dgm:cxn modelId="{D0DBD34D-CFCF-403B-B748-BCCEC0DC6C6C}" srcId="{90D92016-B3B1-40E0-A102-7B049CC2ED5F}" destId="{BF131959-58C4-4255-97BA-5309006C9440}" srcOrd="1" destOrd="0" parTransId="{EE35C7DF-611C-4576-8423-AA89FE185410}" sibTransId="{80CB63B1-C862-441E-9A9C-026BE4527FBF}"/>
    <dgm:cxn modelId="{B386D84E-AF74-4A40-9790-512E6DCE665F}" srcId="{90D92016-B3B1-40E0-A102-7B049CC2ED5F}" destId="{59DFCE37-DD33-402E-BE4C-BCF7CFFAE538}" srcOrd="2" destOrd="0" parTransId="{C90A57FE-8ACC-4A51-99A4-E9627F524A6F}" sibTransId="{4EAD4F25-F139-4786-9976-0CB74700B0CE}"/>
    <dgm:cxn modelId="{7A17266F-E4C6-44FD-B136-DA75308EBA4F}" type="presOf" srcId="{BF131959-58C4-4255-97BA-5309006C9440}" destId="{DF4F5266-ABD7-4046-B29C-20C2F24D0F52}" srcOrd="0" destOrd="1" presId="urn:microsoft.com/office/officeart/2005/8/layout/list1"/>
    <dgm:cxn modelId="{8ED55C4F-E245-449C-B861-B28DFCC09206}" type="presOf" srcId="{708AF1DD-CDA4-4DC4-AA9E-1C3BDC0E3549}" destId="{868E43CD-70E3-4B8C-A087-778554D13AE0}" srcOrd="0" destOrd="0" presId="urn:microsoft.com/office/officeart/2005/8/layout/list1"/>
    <dgm:cxn modelId="{2D69AB73-1F10-464E-BE9D-D2CAEB673909}" type="presOf" srcId="{59DFCE37-DD33-402E-BE4C-BCF7CFFAE538}" destId="{DF4F5266-ABD7-4046-B29C-20C2F24D0F52}" srcOrd="0" destOrd="2" presId="urn:microsoft.com/office/officeart/2005/8/layout/list1"/>
    <dgm:cxn modelId="{F8253782-7D9E-46AD-91F2-29CD65B5EE32}" type="presOf" srcId="{90D92016-B3B1-40E0-A102-7B049CC2ED5F}" destId="{8F897E8E-0B5D-4368-BD93-1AEB66EFC815}" srcOrd="1" destOrd="0" presId="urn:microsoft.com/office/officeart/2005/8/layout/list1"/>
    <dgm:cxn modelId="{2247E589-B54A-4D48-AC54-68FBF5414BB2}" srcId="{90D92016-B3B1-40E0-A102-7B049CC2ED5F}" destId="{1C8F3F59-61EE-4410-871A-6CEB1290DD2A}" srcOrd="0" destOrd="0" parTransId="{EE4BFA58-A260-450A-994A-AB8BE3A4810C}" sibTransId="{293E2B0C-D3C7-4B5F-8A17-0E53D2A83B19}"/>
    <dgm:cxn modelId="{7F4B04B5-8ED1-488F-8A00-E526040E331D}" srcId="{2823195D-3A29-43AA-BDC1-D59168730ED6}" destId="{708AF1DD-CDA4-4DC4-AA9E-1C3BDC0E3549}" srcOrd="0" destOrd="0" parTransId="{01C47596-7F73-468D-BF1C-BE01B53A4980}" sibTransId="{2CBC8D00-3893-4C7D-8CA8-24CF16ED6943}"/>
    <dgm:cxn modelId="{DD74BFD6-21A1-4A56-ADD2-741EB2446726}" type="presOf" srcId="{708AF1DD-CDA4-4DC4-AA9E-1C3BDC0E3549}" destId="{1B441A05-EB0D-4253-A8E5-50B832CB1098}" srcOrd="1" destOrd="0" presId="urn:microsoft.com/office/officeart/2005/8/layout/list1"/>
    <dgm:cxn modelId="{2F5E4DF7-1316-4CE2-A497-59EC85F0BDC3}" type="presOf" srcId="{90D92016-B3B1-40E0-A102-7B049CC2ED5F}" destId="{B3D9675C-2238-40BE-9C33-CEED3979C17C}" srcOrd="0" destOrd="0" presId="urn:microsoft.com/office/officeart/2005/8/layout/list1"/>
    <dgm:cxn modelId="{21BA86F7-F55F-46F9-97E2-BAA76C716A91}" type="presOf" srcId="{2823195D-3A29-43AA-BDC1-D59168730ED6}" destId="{4C938F63-F93F-42FD-A86C-02A6CBF15EF6}" srcOrd="0" destOrd="0" presId="urn:microsoft.com/office/officeart/2005/8/layout/list1"/>
    <dgm:cxn modelId="{733596F8-A3B7-40C7-B94B-5CF75536DBDF}" srcId="{708AF1DD-CDA4-4DC4-AA9E-1C3BDC0E3549}" destId="{C1E105D0-42F1-41A7-B09E-931DAE851733}" srcOrd="0" destOrd="0" parTransId="{2789BC96-DD14-4969-9E82-F0627C75F9ED}" sibTransId="{4033030B-1B32-4A95-9056-34275D347709}"/>
    <dgm:cxn modelId="{B199F0F9-DEF8-47B6-9585-BBD6AEF21EA5}" type="presOf" srcId="{C1E105D0-42F1-41A7-B09E-931DAE851733}" destId="{52683976-504D-49EE-9A5A-0DA6BD8CEDE6}" srcOrd="0" destOrd="0" presId="urn:microsoft.com/office/officeart/2005/8/layout/list1"/>
    <dgm:cxn modelId="{B493EF63-3D8E-441A-B2E5-F3F15BC337D4}" type="presParOf" srcId="{4C938F63-F93F-42FD-A86C-02A6CBF15EF6}" destId="{ED4336C1-79F0-444A-A591-A931FC171B52}" srcOrd="0" destOrd="0" presId="urn:microsoft.com/office/officeart/2005/8/layout/list1"/>
    <dgm:cxn modelId="{9A36D346-A49A-45BF-88C9-D2F87A38E58F}" type="presParOf" srcId="{ED4336C1-79F0-444A-A591-A931FC171B52}" destId="{868E43CD-70E3-4B8C-A087-778554D13AE0}" srcOrd="0" destOrd="0" presId="urn:microsoft.com/office/officeart/2005/8/layout/list1"/>
    <dgm:cxn modelId="{1D31B956-4F39-4A47-8CBA-5DF698650C4F}" type="presParOf" srcId="{ED4336C1-79F0-444A-A591-A931FC171B52}" destId="{1B441A05-EB0D-4253-A8E5-50B832CB1098}" srcOrd="1" destOrd="0" presId="urn:microsoft.com/office/officeart/2005/8/layout/list1"/>
    <dgm:cxn modelId="{C5CDB768-F2D2-44DA-A7B9-F795057A8D40}" type="presParOf" srcId="{4C938F63-F93F-42FD-A86C-02A6CBF15EF6}" destId="{78752333-E7A9-444B-B6B2-F27A54AF5BFA}" srcOrd="1" destOrd="0" presId="urn:microsoft.com/office/officeart/2005/8/layout/list1"/>
    <dgm:cxn modelId="{AEE1996A-7031-4A2D-98A0-9D766AB6491E}" type="presParOf" srcId="{4C938F63-F93F-42FD-A86C-02A6CBF15EF6}" destId="{52683976-504D-49EE-9A5A-0DA6BD8CEDE6}" srcOrd="2" destOrd="0" presId="urn:microsoft.com/office/officeart/2005/8/layout/list1"/>
    <dgm:cxn modelId="{40F7A23C-8857-4050-9FE4-872F3646A210}" type="presParOf" srcId="{4C938F63-F93F-42FD-A86C-02A6CBF15EF6}" destId="{8E045FEE-2BA8-4C22-8644-47A4364E92D0}" srcOrd="3" destOrd="0" presId="urn:microsoft.com/office/officeart/2005/8/layout/list1"/>
    <dgm:cxn modelId="{CA57F66D-2EF8-4C9B-82EA-4F354B0D5068}" type="presParOf" srcId="{4C938F63-F93F-42FD-A86C-02A6CBF15EF6}" destId="{985C132D-9E33-4EB6-879E-F6C7A16BD4C1}" srcOrd="4" destOrd="0" presId="urn:microsoft.com/office/officeart/2005/8/layout/list1"/>
    <dgm:cxn modelId="{ACF8567A-046F-4BF7-B054-4EF5B98B0BCC}" type="presParOf" srcId="{985C132D-9E33-4EB6-879E-F6C7A16BD4C1}" destId="{B3D9675C-2238-40BE-9C33-CEED3979C17C}" srcOrd="0" destOrd="0" presId="urn:microsoft.com/office/officeart/2005/8/layout/list1"/>
    <dgm:cxn modelId="{1E52A705-255D-4411-AB56-FD285C67FB04}" type="presParOf" srcId="{985C132D-9E33-4EB6-879E-F6C7A16BD4C1}" destId="{8F897E8E-0B5D-4368-BD93-1AEB66EFC815}" srcOrd="1" destOrd="0" presId="urn:microsoft.com/office/officeart/2005/8/layout/list1"/>
    <dgm:cxn modelId="{56904C2A-5D5D-4442-96F5-2F80E1F196E9}" type="presParOf" srcId="{4C938F63-F93F-42FD-A86C-02A6CBF15EF6}" destId="{54DFAA8F-7AA4-40DE-92C7-0DDD569E536D}" srcOrd="5" destOrd="0" presId="urn:microsoft.com/office/officeart/2005/8/layout/list1"/>
    <dgm:cxn modelId="{E2B2EEAD-CDF6-407C-9C4E-613B62F120EB}" type="presParOf" srcId="{4C938F63-F93F-42FD-A86C-02A6CBF15EF6}" destId="{DF4F5266-ABD7-4046-B29C-20C2F24D0F5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F8A2D-2D7E-428B-AFCF-1C9CFCB1E01D}">
      <dsp:nvSpPr>
        <dsp:cNvPr id="0" name=""/>
        <dsp:cNvSpPr/>
      </dsp:nvSpPr>
      <dsp:spPr>
        <a:xfrm>
          <a:off x="0" y="444706"/>
          <a:ext cx="7240043" cy="97807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1908" tIns="479044" rIns="56190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a:t>accommodation facility</a:t>
          </a:r>
        </a:p>
      </dsp:txBody>
      <dsp:txXfrm>
        <a:off x="0" y="444706"/>
        <a:ext cx="7240043" cy="978075"/>
      </dsp:txXfrm>
    </dsp:sp>
    <dsp:sp modelId="{6DDC4B58-7344-4DAE-8C3C-D240A391A0AE}">
      <dsp:nvSpPr>
        <dsp:cNvPr id="0" name=""/>
        <dsp:cNvSpPr/>
      </dsp:nvSpPr>
      <dsp:spPr>
        <a:xfrm>
          <a:off x="362002" y="105226"/>
          <a:ext cx="5068030"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59" tIns="0" rIns="191559" bIns="0" numCol="1" spcCol="1270" anchor="ctr" anchorCtr="0">
          <a:noAutofit/>
        </a:bodyPr>
        <a:lstStyle/>
        <a:p>
          <a:pPr marL="0" lvl="0" indent="0" algn="l" defTabSz="1022350">
            <a:lnSpc>
              <a:spcPct val="90000"/>
            </a:lnSpc>
            <a:spcBef>
              <a:spcPct val="0"/>
            </a:spcBef>
            <a:spcAft>
              <a:spcPct val="35000"/>
            </a:spcAft>
            <a:buNone/>
          </a:pPr>
          <a:r>
            <a:rPr lang="en-US" sz="2300" kern="1200"/>
            <a:t>Hotel </a:t>
          </a:r>
        </a:p>
      </dsp:txBody>
      <dsp:txXfrm>
        <a:off x="395146" y="138370"/>
        <a:ext cx="5001742" cy="612672"/>
      </dsp:txXfrm>
    </dsp:sp>
    <dsp:sp modelId="{8CD332D5-BCAA-40EB-B486-4DC48AEF0195}">
      <dsp:nvSpPr>
        <dsp:cNvPr id="0" name=""/>
        <dsp:cNvSpPr/>
      </dsp:nvSpPr>
      <dsp:spPr>
        <a:xfrm>
          <a:off x="0" y="1886461"/>
          <a:ext cx="7240043" cy="978075"/>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1908" tIns="479044" rIns="56190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a:t>economic activity </a:t>
          </a:r>
        </a:p>
      </dsp:txBody>
      <dsp:txXfrm>
        <a:off x="0" y="1886461"/>
        <a:ext cx="7240043" cy="978075"/>
      </dsp:txXfrm>
    </dsp:sp>
    <dsp:sp modelId="{AAB5AFE6-2FEA-4B46-A92F-432A31C63AAB}">
      <dsp:nvSpPr>
        <dsp:cNvPr id="0" name=""/>
        <dsp:cNvSpPr/>
      </dsp:nvSpPr>
      <dsp:spPr>
        <a:xfrm>
          <a:off x="362002" y="1546981"/>
          <a:ext cx="5068030" cy="6789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59" tIns="0" rIns="191559" bIns="0" numCol="1" spcCol="1270" anchor="ctr" anchorCtr="0">
          <a:noAutofit/>
        </a:bodyPr>
        <a:lstStyle/>
        <a:p>
          <a:pPr marL="0" lvl="0" indent="0" algn="l" defTabSz="1022350">
            <a:lnSpc>
              <a:spcPct val="90000"/>
            </a:lnSpc>
            <a:spcBef>
              <a:spcPct val="0"/>
            </a:spcBef>
            <a:spcAft>
              <a:spcPct val="35000"/>
            </a:spcAft>
            <a:buNone/>
          </a:pPr>
          <a:r>
            <a:rPr lang="en-US" sz="2300" kern="1200"/>
            <a:t>Hotel Industry </a:t>
          </a:r>
        </a:p>
      </dsp:txBody>
      <dsp:txXfrm>
        <a:off x="395146" y="1580125"/>
        <a:ext cx="5001742" cy="612672"/>
      </dsp:txXfrm>
    </dsp:sp>
    <dsp:sp modelId="{A92BD524-1EB8-4FAB-B28A-C53FA240844B}">
      <dsp:nvSpPr>
        <dsp:cNvPr id="0" name=""/>
        <dsp:cNvSpPr/>
      </dsp:nvSpPr>
      <dsp:spPr>
        <a:xfrm>
          <a:off x="0" y="3328216"/>
          <a:ext cx="7240043" cy="24633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1908" tIns="479044" rIns="56190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a:t>Quality</a:t>
          </a:r>
          <a:r>
            <a:rPr lang="en-PK" sz="2300" kern="1200"/>
            <a:t> </a:t>
          </a:r>
          <a:r>
            <a:rPr lang="en-US" sz="2300" kern="1200"/>
            <a:t>customer </a:t>
          </a:r>
          <a:r>
            <a:rPr lang="en-PK" sz="2300" kern="1200"/>
            <a:t>services </a:t>
          </a:r>
          <a:endParaRPr lang="en-US" sz="2300" kern="1200"/>
        </a:p>
        <a:p>
          <a:pPr marL="228600" lvl="1" indent="-228600" algn="l" defTabSz="1022350">
            <a:lnSpc>
              <a:spcPct val="90000"/>
            </a:lnSpc>
            <a:spcBef>
              <a:spcPct val="0"/>
            </a:spcBef>
            <a:spcAft>
              <a:spcPct val="15000"/>
            </a:spcAft>
            <a:buChar char="•"/>
          </a:pPr>
          <a:r>
            <a:rPr lang="en-US" sz="2300" kern="1200"/>
            <a:t>International Standards</a:t>
          </a:r>
        </a:p>
        <a:p>
          <a:pPr marL="228600" lvl="1" indent="-228600" algn="l" defTabSz="1022350">
            <a:lnSpc>
              <a:spcPct val="90000"/>
            </a:lnSpc>
            <a:spcBef>
              <a:spcPct val="0"/>
            </a:spcBef>
            <a:spcAft>
              <a:spcPct val="15000"/>
            </a:spcAft>
            <a:buChar char="•"/>
          </a:pPr>
          <a:r>
            <a:rPr lang="en-US" sz="2300" kern="1200"/>
            <a:t>Right</a:t>
          </a:r>
          <a:r>
            <a:rPr lang="en-PK" sz="2300" kern="1200"/>
            <a:t> marketing</a:t>
          </a:r>
          <a:endParaRPr lang="en-US" sz="2300" kern="1200"/>
        </a:p>
        <a:p>
          <a:pPr marL="457200" lvl="2" indent="-228600" algn="l" defTabSz="1022350">
            <a:lnSpc>
              <a:spcPct val="90000"/>
            </a:lnSpc>
            <a:spcBef>
              <a:spcPct val="0"/>
            </a:spcBef>
            <a:spcAft>
              <a:spcPct val="15000"/>
            </a:spcAft>
            <a:buChar char="•"/>
          </a:pPr>
          <a:r>
            <a:rPr lang="en-US" sz="2300" kern="1200"/>
            <a:t>advertising</a:t>
          </a:r>
          <a:r>
            <a:rPr lang="en-PK" sz="2300" kern="1200"/>
            <a:t> and PR policies </a:t>
          </a:r>
          <a:endParaRPr lang="en-US" sz="2300" kern="1200"/>
        </a:p>
        <a:p>
          <a:pPr marL="228600" lvl="1" indent="-228600" algn="l" defTabSz="1022350">
            <a:lnSpc>
              <a:spcPct val="90000"/>
            </a:lnSpc>
            <a:spcBef>
              <a:spcPct val="0"/>
            </a:spcBef>
            <a:spcAft>
              <a:spcPct val="15000"/>
            </a:spcAft>
            <a:buChar char="•"/>
          </a:pPr>
          <a:r>
            <a:rPr lang="en-US" sz="2300" kern="1200"/>
            <a:t>Customer’s Retention Strategies</a:t>
          </a:r>
        </a:p>
      </dsp:txBody>
      <dsp:txXfrm>
        <a:off x="0" y="3328216"/>
        <a:ext cx="7240043" cy="2463300"/>
      </dsp:txXfrm>
    </dsp:sp>
    <dsp:sp modelId="{FBDAE9C3-59A9-4FD7-AE42-9AFE43726BFD}">
      <dsp:nvSpPr>
        <dsp:cNvPr id="0" name=""/>
        <dsp:cNvSpPr/>
      </dsp:nvSpPr>
      <dsp:spPr>
        <a:xfrm>
          <a:off x="362002" y="2988736"/>
          <a:ext cx="5068030" cy="6789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59" tIns="0" rIns="191559" bIns="0" numCol="1" spcCol="1270" anchor="ctr" anchorCtr="0">
          <a:noAutofit/>
        </a:bodyPr>
        <a:lstStyle/>
        <a:p>
          <a:pPr marL="0" lvl="0" indent="0" algn="l" defTabSz="1022350">
            <a:lnSpc>
              <a:spcPct val="90000"/>
            </a:lnSpc>
            <a:spcBef>
              <a:spcPct val="0"/>
            </a:spcBef>
            <a:spcAft>
              <a:spcPct val="35000"/>
            </a:spcAft>
            <a:buNone/>
          </a:pPr>
          <a:r>
            <a:rPr lang="en-US" sz="2300" kern="1200"/>
            <a:t>Major Features</a:t>
          </a:r>
        </a:p>
      </dsp:txBody>
      <dsp:txXfrm>
        <a:off x="395146" y="3021880"/>
        <a:ext cx="500174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70CA2-F934-48B0-A5B3-331ACCD21D17}">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A0778-0EEC-49AC-B7B1-1782F9CB61E8}">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242356-BA20-4A14-8FED-2E5954DC16BE}">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High Quality Customer Services</a:t>
          </a:r>
        </a:p>
      </dsp:txBody>
      <dsp:txXfrm>
        <a:off x="1432649" y="2447"/>
        <a:ext cx="5156041" cy="1240389"/>
      </dsp:txXfrm>
    </dsp:sp>
    <dsp:sp modelId="{19097ED7-889D-4ADF-9D4A-282951331FB4}">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38A7B-D118-4476-94AB-1775C154A521}">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421467-BB22-4455-9CCE-65645AB773DA}">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Fulfill International Standards</a:t>
          </a:r>
        </a:p>
      </dsp:txBody>
      <dsp:txXfrm>
        <a:off x="1432649" y="1552933"/>
        <a:ext cx="5156041" cy="1240389"/>
      </dsp:txXfrm>
    </dsp:sp>
    <dsp:sp modelId="{FE11CE2C-8FFE-44DC-A3A1-B190448516BC}">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2D5215-E7A3-40F7-AB26-5C9E19BA0862}">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889A7-D041-4C89-936A-45270B0747B1}">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Adoptive to the Local Market</a:t>
          </a:r>
        </a:p>
      </dsp:txBody>
      <dsp:txXfrm>
        <a:off x="1432649" y="3103420"/>
        <a:ext cx="5156041" cy="1240389"/>
      </dsp:txXfrm>
    </dsp:sp>
    <dsp:sp modelId="{F97D4551-8729-49F8-8AE0-0C05A6E084EE}">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6A06A-45C1-4AEB-A665-BBF0A1033D3D}">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470588-2BBD-4080-AD5D-AB939C44CFFD}">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Focused Services</a:t>
          </a:r>
        </a:p>
      </dsp:txBody>
      <dsp:txXfrm>
        <a:off x="1432649" y="4653906"/>
        <a:ext cx="5156041" cy="12403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138FD-D06F-432E-AFB3-06543267A410}">
      <dsp:nvSpPr>
        <dsp:cNvPr id="0" name=""/>
        <dsp:cNvSpPr/>
      </dsp:nvSpPr>
      <dsp:spPr>
        <a:xfrm>
          <a:off x="0" y="2626263"/>
          <a:ext cx="10515600" cy="172311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Customer retention involves</a:t>
          </a:r>
        </a:p>
      </dsp:txBody>
      <dsp:txXfrm>
        <a:off x="0" y="2626263"/>
        <a:ext cx="10515600" cy="930480"/>
      </dsp:txXfrm>
    </dsp:sp>
    <dsp:sp modelId="{4E68770B-BDB2-430A-B065-9A4A2D4894F8}">
      <dsp:nvSpPr>
        <dsp:cNvPr id="0" name=""/>
        <dsp:cNvSpPr/>
      </dsp:nvSpPr>
      <dsp:spPr>
        <a:xfrm>
          <a:off x="0" y="3522281"/>
          <a:ext cx="2628899" cy="792631"/>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Provide high quality services</a:t>
          </a:r>
        </a:p>
      </dsp:txBody>
      <dsp:txXfrm>
        <a:off x="0" y="3522281"/>
        <a:ext cx="2628899" cy="792631"/>
      </dsp:txXfrm>
    </dsp:sp>
    <dsp:sp modelId="{607A2CE3-A55D-4144-9701-EC1C9BAF37D5}">
      <dsp:nvSpPr>
        <dsp:cNvPr id="0" name=""/>
        <dsp:cNvSpPr/>
      </dsp:nvSpPr>
      <dsp:spPr>
        <a:xfrm>
          <a:off x="2628900" y="3522281"/>
          <a:ext cx="2628899" cy="792631"/>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Provide innovation to make every visit more interesting for the customer</a:t>
          </a:r>
        </a:p>
      </dsp:txBody>
      <dsp:txXfrm>
        <a:off x="2628900" y="3522281"/>
        <a:ext cx="2628899" cy="792631"/>
      </dsp:txXfrm>
    </dsp:sp>
    <dsp:sp modelId="{7BA4100C-F4C8-472A-895E-E81180A4AA28}">
      <dsp:nvSpPr>
        <dsp:cNvPr id="0" name=""/>
        <dsp:cNvSpPr/>
      </dsp:nvSpPr>
      <dsp:spPr>
        <a:xfrm>
          <a:off x="5257800" y="3522281"/>
          <a:ext cx="2628899" cy="792631"/>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Offer rewards</a:t>
          </a:r>
        </a:p>
      </dsp:txBody>
      <dsp:txXfrm>
        <a:off x="5257800" y="3522281"/>
        <a:ext cx="2628899" cy="792631"/>
      </dsp:txXfrm>
    </dsp:sp>
    <dsp:sp modelId="{C7801558-89E1-4BD9-9AC6-223F09D4B4BD}">
      <dsp:nvSpPr>
        <dsp:cNvPr id="0" name=""/>
        <dsp:cNvSpPr/>
      </dsp:nvSpPr>
      <dsp:spPr>
        <a:xfrm>
          <a:off x="7886700" y="3522281"/>
          <a:ext cx="2628899" cy="792631"/>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t" anchorCtr="0">
          <a:noAutofit/>
        </a:bodyPr>
        <a:lstStyle/>
        <a:p>
          <a:pPr marL="0" lvl="0" indent="0" algn="l" defTabSz="711200">
            <a:lnSpc>
              <a:spcPct val="90000"/>
            </a:lnSpc>
            <a:spcBef>
              <a:spcPct val="0"/>
            </a:spcBef>
            <a:spcAft>
              <a:spcPct val="35000"/>
            </a:spcAft>
            <a:buNone/>
          </a:pPr>
          <a:r>
            <a:rPr lang="en-US" sz="1600" kern="1200"/>
            <a:t>Add loyalty through membership programs </a:t>
          </a:r>
        </a:p>
        <a:p>
          <a:pPr marL="114300" lvl="1" indent="-114300" algn="l" defTabSz="533400">
            <a:lnSpc>
              <a:spcPct val="90000"/>
            </a:lnSpc>
            <a:spcBef>
              <a:spcPct val="0"/>
            </a:spcBef>
            <a:spcAft>
              <a:spcPct val="15000"/>
            </a:spcAft>
            <a:buChar char="•"/>
          </a:pPr>
          <a:r>
            <a:rPr lang="en-US" sz="1200" kern="1200"/>
            <a:t>Includes rewards and bonuses </a:t>
          </a:r>
        </a:p>
      </dsp:txBody>
      <dsp:txXfrm>
        <a:off x="7886700" y="3522281"/>
        <a:ext cx="2628899" cy="792631"/>
      </dsp:txXfrm>
    </dsp:sp>
    <dsp:sp modelId="{33732E4E-E934-4FC3-A016-BE006342D4F5}">
      <dsp:nvSpPr>
        <dsp:cNvPr id="0" name=""/>
        <dsp:cNvSpPr/>
      </dsp:nvSpPr>
      <dsp:spPr>
        <a:xfrm rot="10800000">
          <a:off x="0" y="1962"/>
          <a:ext cx="10515600" cy="2650147"/>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Attracting a new customer costs on average 5-7 times more than retaining an existing one</a:t>
          </a:r>
        </a:p>
      </dsp:txBody>
      <dsp:txXfrm rot="10800000">
        <a:off x="0" y="1962"/>
        <a:ext cx="10515600" cy="1721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970C2-8C4A-4B3B-B192-2AC8E91B7E9B}">
      <dsp:nvSpPr>
        <dsp:cNvPr id="0" name=""/>
        <dsp:cNvSpPr/>
      </dsp:nvSpPr>
      <dsp:spPr>
        <a:xfrm>
          <a:off x="0" y="1089421"/>
          <a:ext cx="6588691" cy="2423925"/>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1356" tIns="562356" rIns="511356" bIns="192024" numCol="1" spcCol="1270" anchor="t" anchorCtr="0">
          <a:noAutofit/>
        </a:bodyPr>
        <a:lstStyle/>
        <a:p>
          <a:pPr marL="228600" lvl="1" indent="-228600" algn="l" defTabSz="1200150">
            <a:lnSpc>
              <a:spcPct val="90000"/>
            </a:lnSpc>
            <a:spcBef>
              <a:spcPct val="0"/>
            </a:spcBef>
            <a:spcAft>
              <a:spcPct val="15000"/>
            </a:spcAft>
            <a:buChar char="•"/>
          </a:pPr>
          <a:r>
            <a:rPr lang="en-US" sz="2700" kern="1200"/>
            <a:t>Involves membership </a:t>
          </a:r>
        </a:p>
        <a:p>
          <a:pPr marL="228600" lvl="1" indent="-228600" algn="l" defTabSz="1200150">
            <a:lnSpc>
              <a:spcPct val="90000"/>
            </a:lnSpc>
            <a:spcBef>
              <a:spcPct val="0"/>
            </a:spcBef>
            <a:spcAft>
              <a:spcPct val="15000"/>
            </a:spcAft>
            <a:buChar char="•"/>
          </a:pPr>
          <a:r>
            <a:rPr lang="en-US" sz="2700" kern="1200"/>
            <a:t>Provide rewards for returning</a:t>
          </a:r>
        </a:p>
        <a:p>
          <a:pPr marL="228600" lvl="1" indent="-228600" algn="l" defTabSz="1200150">
            <a:lnSpc>
              <a:spcPct val="90000"/>
            </a:lnSpc>
            <a:spcBef>
              <a:spcPct val="0"/>
            </a:spcBef>
            <a:spcAft>
              <a:spcPct val="15000"/>
            </a:spcAft>
            <a:buChar char="•"/>
          </a:pPr>
          <a:r>
            <a:rPr lang="en-US" sz="2700" kern="1200"/>
            <a:t>Visits and purchases help to improve the levels </a:t>
          </a:r>
        </a:p>
      </dsp:txBody>
      <dsp:txXfrm>
        <a:off x="0" y="1089421"/>
        <a:ext cx="6588691" cy="2423925"/>
      </dsp:txXfrm>
    </dsp:sp>
    <dsp:sp modelId="{0D6EA6D3-5516-4A94-B09C-2DA4A51361D2}">
      <dsp:nvSpPr>
        <dsp:cNvPr id="0" name=""/>
        <dsp:cNvSpPr/>
      </dsp:nvSpPr>
      <dsp:spPr>
        <a:xfrm>
          <a:off x="329434" y="690901"/>
          <a:ext cx="4612083"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4326" tIns="0" rIns="174326" bIns="0" numCol="1" spcCol="1270" anchor="ctr" anchorCtr="0">
          <a:noAutofit/>
        </a:bodyPr>
        <a:lstStyle/>
        <a:p>
          <a:pPr marL="0" lvl="0" indent="0" algn="l" defTabSz="1200150">
            <a:lnSpc>
              <a:spcPct val="90000"/>
            </a:lnSpc>
            <a:spcBef>
              <a:spcPct val="0"/>
            </a:spcBef>
            <a:spcAft>
              <a:spcPct val="35000"/>
            </a:spcAft>
            <a:buNone/>
          </a:pPr>
          <a:r>
            <a:rPr lang="en-US" sz="2700" kern="1200"/>
            <a:t>Introduced Loyalty program</a:t>
          </a:r>
        </a:p>
      </dsp:txBody>
      <dsp:txXfrm>
        <a:off x="368342" y="729809"/>
        <a:ext cx="4534267" cy="719224"/>
      </dsp:txXfrm>
    </dsp:sp>
    <dsp:sp modelId="{ABD86B88-CF7B-4DF5-B36A-DFDADAD4A533}">
      <dsp:nvSpPr>
        <dsp:cNvPr id="0" name=""/>
        <dsp:cNvSpPr/>
      </dsp:nvSpPr>
      <dsp:spPr>
        <a:xfrm>
          <a:off x="0" y="4057666"/>
          <a:ext cx="6588691" cy="114817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1356" tIns="562356" rIns="511356" bIns="192024" numCol="1" spcCol="1270" anchor="t" anchorCtr="0">
          <a:noAutofit/>
        </a:bodyPr>
        <a:lstStyle/>
        <a:p>
          <a:pPr marL="228600" lvl="1" indent="-228600" algn="l" defTabSz="1200150">
            <a:lnSpc>
              <a:spcPct val="90000"/>
            </a:lnSpc>
            <a:spcBef>
              <a:spcPct val="0"/>
            </a:spcBef>
            <a:spcAft>
              <a:spcPct val="15000"/>
            </a:spcAft>
            <a:buChar char="•"/>
          </a:pPr>
          <a:r>
            <a:rPr lang="en-US" sz="2700" kern="1200"/>
            <a:t>Data managed by Starwood system</a:t>
          </a:r>
        </a:p>
      </dsp:txBody>
      <dsp:txXfrm>
        <a:off x="0" y="4057666"/>
        <a:ext cx="6588691" cy="1148175"/>
      </dsp:txXfrm>
    </dsp:sp>
    <dsp:sp modelId="{7A7BF5E3-B34F-4441-8BCB-23FA40D81060}">
      <dsp:nvSpPr>
        <dsp:cNvPr id="0" name=""/>
        <dsp:cNvSpPr/>
      </dsp:nvSpPr>
      <dsp:spPr>
        <a:xfrm>
          <a:off x="329434" y="3659146"/>
          <a:ext cx="4612083"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4326" tIns="0" rIns="174326" bIns="0" numCol="1" spcCol="1270" anchor="ctr" anchorCtr="0">
          <a:noAutofit/>
        </a:bodyPr>
        <a:lstStyle/>
        <a:p>
          <a:pPr marL="0" lvl="0" indent="0" algn="l" defTabSz="1200150">
            <a:lnSpc>
              <a:spcPct val="90000"/>
            </a:lnSpc>
            <a:spcBef>
              <a:spcPct val="0"/>
            </a:spcBef>
            <a:spcAft>
              <a:spcPct val="35000"/>
            </a:spcAft>
            <a:buNone/>
          </a:pPr>
          <a:r>
            <a:rPr lang="en-US" sz="2700" kern="1200"/>
            <a:t>Joint program with Starwood</a:t>
          </a:r>
        </a:p>
      </dsp:txBody>
      <dsp:txXfrm>
        <a:off x="368342" y="3698054"/>
        <a:ext cx="4534267" cy="719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83976-504D-49EE-9A5A-0DA6BD8CEDE6}">
      <dsp:nvSpPr>
        <dsp:cNvPr id="0" name=""/>
        <dsp:cNvSpPr/>
      </dsp:nvSpPr>
      <dsp:spPr>
        <a:xfrm>
          <a:off x="0" y="427643"/>
          <a:ext cx="6263640" cy="1587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583184" rIns="486128"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a:t>To analyze the provided services at Marriott on repeated visits</a:t>
          </a:r>
        </a:p>
      </dsp:txBody>
      <dsp:txXfrm>
        <a:off x="0" y="427643"/>
        <a:ext cx="6263640" cy="1587600"/>
      </dsp:txXfrm>
    </dsp:sp>
    <dsp:sp modelId="{1B441A05-EB0D-4253-A8E5-50B832CB1098}">
      <dsp:nvSpPr>
        <dsp:cNvPr id="0" name=""/>
        <dsp:cNvSpPr/>
      </dsp:nvSpPr>
      <dsp:spPr>
        <a:xfrm>
          <a:off x="313182" y="14363"/>
          <a:ext cx="4384548"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244600">
            <a:lnSpc>
              <a:spcPct val="90000"/>
            </a:lnSpc>
            <a:spcBef>
              <a:spcPct val="0"/>
            </a:spcBef>
            <a:spcAft>
              <a:spcPct val="35000"/>
            </a:spcAft>
            <a:buNone/>
          </a:pPr>
          <a:r>
            <a:rPr lang="en-US" sz="2800" kern="1200"/>
            <a:t>Guest Survey</a:t>
          </a:r>
        </a:p>
      </dsp:txBody>
      <dsp:txXfrm>
        <a:off x="353531" y="54712"/>
        <a:ext cx="4303850" cy="745862"/>
      </dsp:txXfrm>
    </dsp:sp>
    <dsp:sp modelId="{DF4F5266-ABD7-4046-B29C-20C2F24D0F52}">
      <dsp:nvSpPr>
        <dsp:cNvPr id="0" name=""/>
        <dsp:cNvSpPr/>
      </dsp:nvSpPr>
      <dsp:spPr>
        <a:xfrm>
          <a:off x="0" y="2579723"/>
          <a:ext cx="6263640" cy="2910599"/>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583184" rIns="486128"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a:t>Introduce newer program to replace Loyalty program</a:t>
          </a:r>
        </a:p>
        <a:p>
          <a:pPr marL="285750" lvl="1" indent="-285750" algn="l" defTabSz="1244600">
            <a:lnSpc>
              <a:spcPct val="90000"/>
            </a:lnSpc>
            <a:spcBef>
              <a:spcPct val="0"/>
            </a:spcBef>
            <a:spcAft>
              <a:spcPct val="15000"/>
            </a:spcAft>
            <a:buChar char="•"/>
          </a:pPr>
          <a:r>
            <a:rPr lang="en-US" sz="2800" kern="1200"/>
            <a:t>Manage data on it’s own</a:t>
          </a:r>
        </a:p>
        <a:p>
          <a:pPr marL="285750" lvl="1" indent="-285750" algn="l" defTabSz="1244600">
            <a:lnSpc>
              <a:spcPct val="90000"/>
            </a:lnSpc>
            <a:spcBef>
              <a:spcPct val="0"/>
            </a:spcBef>
            <a:spcAft>
              <a:spcPct val="15000"/>
            </a:spcAft>
            <a:buChar char="•"/>
          </a:pPr>
          <a:r>
            <a:rPr lang="en-US" sz="2800" kern="1200"/>
            <a:t>Introduce secure database system for customers’ data</a:t>
          </a:r>
        </a:p>
      </dsp:txBody>
      <dsp:txXfrm>
        <a:off x="0" y="2579723"/>
        <a:ext cx="6263640" cy="2910599"/>
      </dsp:txXfrm>
    </dsp:sp>
    <dsp:sp modelId="{8F897E8E-0B5D-4368-BD93-1AEB66EFC815}">
      <dsp:nvSpPr>
        <dsp:cNvPr id="0" name=""/>
        <dsp:cNvSpPr/>
      </dsp:nvSpPr>
      <dsp:spPr>
        <a:xfrm>
          <a:off x="313182" y="2166443"/>
          <a:ext cx="4384548" cy="8265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244600">
            <a:lnSpc>
              <a:spcPct val="90000"/>
            </a:lnSpc>
            <a:spcBef>
              <a:spcPct val="0"/>
            </a:spcBef>
            <a:spcAft>
              <a:spcPct val="35000"/>
            </a:spcAft>
            <a:buNone/>
          </a:pPr>
          <a:r>
            <a:rPr lang="en-US" sz="2800" kern="1200"/>
            <a:t>Data Management</a:t>
          </a:r>
        </a:p>
      </dsp:txBody>
      <dsp:txXfrm>
        <a:off x="353531" y="2206792"/>
        <a:ext cx="4303850"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7AA8F-8FFF-40D0-8F19-C6A7BC6DCCB1}" type="datetimeFigureOut">
              <a:rPr lang="en-PK" smtClean="0"/>
              <a:t>08/02/2020</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23E595-3D69-4425-858E-4C85BDF9D86F}" type="slidenum">
              <a:rPr lang="en-PK" smtClean="0"/>
              <a:t>‹#›</a:t>
            </a:fld>
            <a:endParaRPr lang="en-PK"/>
          </a:p>
        </p:txBody>
      </p:sp>
    </p:spTree>
    <p:extLst>
      <p:ext uri="{BB962C8B-B14F-4D97-AF65-F5344CB8AC3E}">
        <p14:creationId xmlns:p14="http://schemas.microsoft.com/office/powerpoint/2010/main" val="3880327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is an accommodation facility, consisting of a certain number of rooms, providing a set of hotel services, having a single management and grouped into classes in accordance with the list of services provided and the level of room equipment. </a:t>
            </a:r>
          </a:p>
          <a:p>
            <a:r>
              <a:rPr lang="en-US" sz="1200" kern="1200" dirty="0">
                <a:solidFill>
                  <a:schemeClr val="tx1"/>
                </a:solidFill>
                <a:effectLst/>
                <a:latin typeface="+mn-lt"/>
                <a:ea typeface="+mn-ea"/>
                <a:cs typeface="+mn-cs"/>
              </a:rPr>
              <a:t>The hotel industry is a type of economic activity that includes the provision of hotel services and the organization for a fee of short-term stays in hotels, campgrounds, motels, school and student dormitories, guest houses, etc. entrepreneurs who have or are endowed in the prescribed manner with property rights to any collective accommodation facility under the direct order and management of it, to provide accommodation and services to citizens, as well as other activities for the organization and provision of hotel services, including their implementation. </a:t>
            </a:r>
            <a:endParaRPr lang="en-PK" dirty="0"/>
          </a:p>
        </p:txBody>
      </p:sp>
      <p:sp>
        <p:nvSpPr>
          <p:cNvPr id="4" name="Slide Number Placeholder 3"/>
          <p:cNvSpPr>
            <a:spLocks noGrp="1"/>
          </p:cNvSpPr>
          <p:nvPr>
            <p:ph type="sldNum" sz="quarter" idx="5"/>
          </p:nvPr>
        </p:nvSpPr>
        <p:spPr/>
        <p:txBody>
          <a:bodyPr/>
          <a:lstStyle/>
          <a:p>
            <a:fld id="{6B23E595-3D69-4425-858E-4C85BDF9D86F}" type="slidenum">
              <a:rPr lang="en-PK" smtClean="0"/>
              <a:t>2</a:t>
            </a:fld>
            <a:endParaRPr lang="en-PK"/>
          </a:p>
        </p:txBody>
      </p:sp>
    </p:spTree>
    <p:extLst>
      <p:ext uri="{BB962C8B-B14F-4D97-AF65-F5344CB8AC3E}">
        <p14:creationId xmlns:p14="http://schemas.microsoft.com/office/powerpoint/2010/main" val="3500017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 main difference between a concierge and a butler is that the former is oriented, relatively speaking, to VIP service of a guest outside the hotel (get a ticket to the Bolshoi Theatre on the day of the premiere, organize an unusual excursion etc.), and the second - for VIP-service in the hotel. By the way, the butler service is included in the room price and does not require additional payment (of course, the guest can leave a tip to the butler).  For the first time a butler service was conducted at the Marriott Royal Aurora Hotel. The idea of "bringing in" butlers from abroad (in the absence of their own personnel) came to the head of the hotel's general manager, </a:t>
            </a:r>
            <a:r>
              <a:rPr lang="en-PK" sz="1200" kern="1200" dirty="0" err="1">
                <a:solidFill>
                  <a:schemeClr val="tx1"/>
                </a:solidFill>
                <a:effectLst/>
                <a:latin typeface="+mn-lt"/>
                <a:ea typeface="+mn-ea"/>
                <a:cs typeface="+mn-cs"/>
              </a:rPr>
              <a:t>Jeron</a:t>
            </a:r>
            <a:r>
              <a:rPr lang="en-PK" sz="1200" kern="1200" dirty="0">
                <a:solidFill>
                  <a:schemeClr val="tx1"/>
                </a:solidFill>
                <a:effectLst/>
                <a:latin typeface="+mn-lt"/>
                <a:ea typeface="+mn-ea"/>
                <a:cs typeface="+mn-cs"/>
              </a:rPr>
              <a:t> Heresy, and the director of guest services, Heather Toda-</a:t>
            </a:r>
            <a:r>
              <a:rPr lang="en-PK" sz="1200" kern="1200" dirty="0" err="1">
                <a:solidFill>
                  <a:schemeClr val="tx1"/>
                </a:solidFill>
                <a:effectLst/>
                <a:latin typeface="+mn-lt"/>
                <a:ea typeface="+mn-ea"/>
                <a:cs typeface="+mn-cs"/>
              </a:rPr>
              <a:t>Heiser</a:t>
            </a:r>
            <a:r>
              <a:rPr lang="en-PK" sz="1200" kern="1200" dirty="0">
                <a:solidFill>
                  <a:schemeClr val="tx1"/>
                </a:solidFill>
                <a:effectLst/>
                <a:latin typeface="+mn-lt"/>
                <a:ea typeface="+mn-ea"/>
                <a:cs typeface="+mn-cs"/>
              </a:rPr>
              <a:t>. The choice fell on the London hotel</a:t>
            </a:r>
            <a:r>
              <a:rPr lang="en-US" sz="1200" kern="1200" dirty="0">
                <a:solidFill>
                  <a:schemeClr val="tx1"/>
                </a:solidFill>
                <a:effectLst/>
                <a:latin typeface="+mn-lt"/>
                <a:ea typeface="+mn-ea"/>
                <a:cs typeface="+mn-cs"/>
              </a:rPr>
              <a:t>,</a:t>
            </a:r>
            <a:r>
              <a:rPr lang="en-PK" sz="1200" kern="1200" dirty="0">
                <a:solidFill>
                  <a:schemeClr val="tx1"/>
                </a:solidFill>
                <a:effectLst/>
                <a:latin typeface="+mn-lt"/>
                <a:ea typeface="+mn-ea"/>
                <a:cs typeface="+mn-cs"/>
              </a:rPr>
              <a:t> The Landsborough, which is famous throughout the world for its butler service. As practice has shown, the idea turned out to be successful, and the service was in demand.</a:t>
            </a:r>
            <a:r>
              <a:rPr lang="en-US" sz="1200" kern="1200" dirty="0">
                <a:solidFill>
                  <a:schemeClr val="tx1"/>
                </a:solidFill>
                <a:effectLst/>
                <a:latin typeface="+mn-lt"/>
                <a:ea typeface="+mn-ea"/>
                <a:cs typeface="+mn-cs"/>
              </a:rPr>
              <a:t> Therefore, such initiatives can help Marriott to keep it’s high market demand.</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6B23E595-3D69-4425-858E-4C85BDF9D86F}" type="slidenum">
              <a:rPr lang="en-PK" smtClean="0"/>
              <a:t>6</a:t>
            </a:fld>
            <a:endParaRPr lang="en-PK"/>
          </a:p>
        </p:txBody>
      </p:sp>
    </p:spTree>
    <p:extLst>
      <p:ext uri="{BB962C8B-B14F-4D97-AF65-F5344CB8AC3E}">
        <p14:creationId xmlns:p14="http://schemas.microsoft.com/office/powerpoint/2010/main" val="1729795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privacy of the customer’s data is also questionable. Starwood system is maintaining is the customers’ data that is found to breached effected about 500 million customers of Marriott Hotels.</a:t>
            </a:r>
            <a:endParaRPr lang="en-PK" dirty="0"/>
          </a:p>
        </p:txBody>
      </p:sp>
      <p:sp>
        <p:nvSpPr>
          <p:cNvPr id="4" name="Slide Number Placeholder 3"/>
          <p:cNvSpPr>
            <a:spLocks noGrp="1"/>
          </p:cNvSpPr>
          <p:nvPr>
            <p:ph type="sldNum" sz="quarter" idx="5"/>
          </p:nvPr>
        </p:nvSpPr>
        <p:spPr/>
        <p:txBody>
          <a:bodyPr/>
          <a:lstStyle/>
          <a:p>
            <a:fld id="{6B23E595-3D69-4425-858E-4C85BDF9D86F}" type="slidenum">
              <a:rPr lang="en-PK" smtClean="0"/>
              <a:t>8</a:t>
            </a:fld>
            <a:endParaRPr lang="en-PK"/>
          </a:p>
        </p:txBody>
      </p:sp>
    </p:spTree>
    <p:extLst>
      <p:ext uri="{BB962C8B-B14F-4D97-AF65-F5344CB8AC3E}">
        <p14:creationId xmlns:p14="http://schemas.microsoft.com/office/powerpoint/2010/main" val="2351472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study has analyzed the dynamics of hotel industry and issues faced by the Marriot Hotels in management and retaining customers. It is easier to retaining the older customer than to attract the new ones. Therefore, Marriott have introduced number of services and also the loyalty program. The membership of the loyalty program is a way of customers’ retention, however, it damaged the reputation of Marriott because of data loss and problems in data management. the customers’ complaints about the non-fulfillment of the set rewards. Marriott needs to revisit its policies for customers’ management and loyalty programs.</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6B23E595-3D69-4425-858E-4C85BDF9D86F}" type="slidenum">
              <a:rPr lang="en-PK" smtClean="0"/>
              <a:t>10</a:t>
            </a:fld>
            <a:endParaRPr lang="en-PK"/>
          </a:p>
        </p:txBody>
      </p:sp>
    </p:spTree>
    <p:extLst>
      <p:ext uri="{BB962C8B-B14F-4D97-AF65-F5344CB8AC3E}">
        <p14:creationId xmlns:p14="http://schemas.microsoft.com/office/powerpoint/2010/main" val="886881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F8B5-880C-4765-82C1-D99FA1E515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A0887CD6-0189-4C1D-8BAA-A4D6AA097F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E7B360FC-B287-421C-8B91-E4CB29E1289F}"/>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5A42E293-BA08-4276-B6C1-2C64F794970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6789DD0-3603-4B4B-B7A9-9954964434E6}"/>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822660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93AC-BF15-4BF0-9FCE-D9BA632C543D}"/>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E4C03EF0-3B01-4AE6-ACD0-32B8198565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A033DC4-1E11-48D9-8D0D-3DBCA8F1CAAC}"/>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A8FD31FB-9920-4031-B25B-A505ABA178A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6F62480-FF5F-44FA-A968-3F84C33508BC}"/>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3679376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85935-96FE-4E67-9434-F8AF888F28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FF2E3A08-5BB6-40A1-A100-2B0DDFE239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43F77C-FBC8-4380-847E-66ABE5C6E6CB}"/>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DCD7F1FF-B2D7-4693-A5F7-66C24652E5A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00A6BE8-7E91-4687-A0C2-88B6D68908BC}"/>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2289505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D4E0F-302D-4846-B94A-B4733EF86A7A}"/>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BAB75665-C45E-4EBC-913E-BB4653DD33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2CD6E922-D5E3-4BE6-9EBB-023ABD9341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E3A82586-9F46-454E-8251-84FC66D524A2}"/>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6" name="Footer Placeholder 5">
            <a:extLst>
              <a:ext uri="{FF2B5EF4-FFF2-40B4-BE49-F238E27FC236}">
                <a16:creationId xmlns:a16="http://schemas.microsoft.com/office/drawing/2014/main" id="{9CFA6E8F-8ADE-42CD-9CDB-2041789814F4}"/>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8A15885C-E556-48FF-9027-CAAE24EB3CD7}"/>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305416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EB822-449F-4BAB-BA0A-4F73724F72BC}"/>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4738479F-999A-4B42-87E9-FD2214643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564FA1-19FC-43F0-9B2B-57AE5CC606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6C47A5A1-A0FA-4828-869D-0E70327AEA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694F1A-2F45-41E8-ADC7-BAD51C040C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F49A32A8-809C-4990-B9F3-FB08F3C10D55}"/>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8" name="Footer Placeholder 7">
            <a:extLst>
              <a:ext uri="{FF2B5EF4-FFF2-40B4-BE49-F238E27FC236}">
                <a16:creationId xmlns:a16="http://schemas.microsoft.com/office/drawing/2014/main" id="{A8B9B08D-CE64-425F-91DE-B07DF373030A}"/>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EB1A5F67-26F7-42B1-A67E-E62E320CFC6A}"/>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504220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399F-32B4-4BF0-9814-F7B1C8BFFE09}"/>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9A964ED7-F3A6-4826-B0A8-D8C3890EB729}"/>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4" name="Footer Placeholder 3">
            <a:extLst>
              <a:ext uri="{FF2B5EF4-FFF2-40B4-BE49-F238E27FC236}">
                <a16:creationId xmlns:a16="http://schemas.microsoft.com/office/drawing/2014/main" id="{653233FF-9EF5-4C6E-A289-F9808615859F}"/>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3597F58B-7F4C-4D01-82E9-C5D35D01CE6C}"/>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4125541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1F477F-7BA1-4A01-AAE7-63756F9B978C}"/>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3" name="Footer Placeholder 2">
            <a:extLst>
              <a:ext uri="{FF2B5EF4-FFF2-40B4-BE49-F238E27FC236}">
                <a16:creationId xmlns:a16="http://schemas.microsoft.com/office/drawing/2014/main" id="{D95AEA1E-7F6E-44D4-A8B6-3D2244A1AC02}"/>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231A803F-AB0C-4753-88C7-E0B93D738CD1}"/>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313290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5225-042F-4200-A7E2-B075E41007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CEC6535B-E51F-41E9-B8D8-33253BF05A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DEE64C64-5C4E-4AE6-A200-DC6FFB5EE6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94E58B-48E4-413C-A04B-15EA923F0E05}"/>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6" name="Footer Placeholder 5">
            <a:extLst>
              <a:ext uri="{FF2B5EF4-FFF2-40B4-BE49-F238E27FC236}">
                <a16:creationId xmlns:a16="http://schemas.microsoft.com/office/drawing/2014/main" id="{664305E6-60B0-40B6-97A6-5787DEECFA2C}"/>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25568AC9-B4A7-4057-A141-73E3951E8154}"/>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7188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33D24-9B3A-4E97-A759-C55AB3E1A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DAA5085E-356C-471B-B69D-32207C734A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A877DCE7-6BA3-41E7-ADF6-89380D1300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2A05C0-4E00-4315-A63F-CC8F04C6A106}"/>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6" name="Footer Placeholder 5">
            <a:extLst>
              <a:ext uri="{FF2B5EF4-FFF2-40B4-BE49-F238E27FC236}">
                <a16:creationId xmlns:a16="http://schemas.microsoft.com/office/drawing/2014/main" id="{0758CE41-D3A1-4ED6-9F1B-8C148540648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3080F01-9C97-4586-990A-C6464891B128}"/>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2480156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FADA-400A-4530-9539-2527382C5CE7}"/>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7F804C38-4240-4859-B1C6-61C06A0E54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0E385504-FC18-4172-9A62-E000E201EF76}"/>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343E2F99-6E4B-4B62-85FC-3C8B2B81893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D4BF5F5-2E01-4AEC-BE90-64B6EA01E22F}"/>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3923252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77FFD3-BD6F-4BFB-A530-C815BCBF39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BFF85046-F9CE-4D4C-8447-0F3C9327AB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0AEF2EB9-41FC-46AA-B160-C5E1C4044BB8}"/>
              </a:ext>
            </a:extLst>
          </p:cNvPr>
          <p:cNvSpPr>
            <a:spLocks noGrp="1"/>
          </p:cNvSpPr>
          <p:nvPr>
            <p:ph type="dt" sz="half" idx="10"/>
          </p:nvPr>
        </p:nvSpPr>
        <p:spPr/>
        <p:txBody>
          <a:body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9BF74F69-056B-493B-992E-57939A07DE0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32166ED-C5D2-4C0F-88F6-371AAC7346FB}"/>
              </a:ext>
            </a:extLst>
          </p:cNvPr>
          <p:cNvSpPr>
            <a:spLocks noGrp="1"/>
          </p:cNvSpPr>
          <p:nvPr>
            <p:ph type="sldNum" sz="quarter" idx="12"/>
          </p:nvPr>
        </p:nvSpPr>
        <p:spPr/>
        <p:txBody>
          <a:bodyPr/>
          <a:lstStyle/>
          <a:p>
            <a:fld id="{0141213A-C35F-4673-AA55-DF497D3105DE}" type="slidenum">
              <a:rPr lang="en-PK" smtClean="0"/>
              <a:t>‹#›</a:t>
            </a:fld>
            <a:endParaRPr lang="en-PK"/>
          </a:p>
        </p:txBody>
      </p:sp>
    </p:spTree>
    <p:extLst>
      <p:ext uri="{BB962C8B-B14F-4D97-AF65-F5344CB8AC3E}">
        <p14:creationId xmlns:p14="http://schemas.microsoft.com/office/powerpoint/2010/main" val="268982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6BB2F4-7FFA-49F0-B2C3-77C4E69599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54289C33-3DB7-4DD0-9B6E-F6D9542DE3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0B1A404-CA55-4786-9841-F3837462E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5457E2-AB59-427C-B4D1-5BE966CB16D9}" type="datetimeFigureOut">
              <a:rPr lang="en-PK" smtClean="0"/>
              <a:t>08/02/2020</a:t>
            </a:fld>
            <a:endParaRPr lang="en-PK"/>
          </a:p>
        </p:txBody>
      </p:sp>
      <p:sp>
        <p:nvSpPr>
          <p:cNvPr id="5" name="Footer Placeholder 4">
            <a:extLst>
              <a:ext uri="{FF2B5EF4-FFF2-40B4-BE49-F238E27FC236}">
                <a16:creationId xmlns:a16="http://schemas.microsoft.com/office/drawing/2014/main" id="{C08DE7A0-5DCA-4904-8349-592365C1C3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7F7FFF53-EEF6-4EC9-9404-634562B41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41213A-C35F-4673-AA55-DF497D3105DE}" type="slidenum">
              <a:rPr lang="en-PK" smtClean="0"/>
              <a:t>‹#›</a:t>
            </a:fld>
            <a:endParaRPr lang="en-PK"/>
          </a:p>
        </p:txBody>
      </p:sp>
    </p:spTree>
    <p:extLst>
      <p:ext uri="{BB962C8B-B14F-4D97-AF65-F5344CB8AC3E}">
        <p14:creationId xmlns:p14="http://schemas.microsoft.com/office/powerpoint/2010/main" val="3264366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C7FA80-D679-43EE-B3F3-E1A85890B658}"/>
              </a:ext>
            </a:extLst>
          </p:cNvPr>
          <p:cNvSpPr>
            <a:spLocks noGrp="1"/>
          </p:cNvSpPr>
          <p:nvPr>
            <p:ph type="ctrTitle"/>
          </p:nvPr>
        </p:nvSpPr>
        <p:spPr>
          <a:xfrm>
            <a:off x="6421721" y="671187"/>
            <a:ext cx="4805996" cy="1297115"/>
          </a:xfrm>
        </p:spPr>
        <p:txBody>
          <a:bodyPr anchor="t">
            <a:normAutofit/>
          </a:bodyPr>
          <a:lstStyle/>
          <a:p>
            <a:pPr algn="l"/>
            <a:r>
              <a:rPr lang="en-US" sz="4100" dirty="0">
                <a:solidFill>
                  <a:srgbClr val="000000"/>
                </a:solidFill>
              </a:rPr>
              <a:t>Issues of Marriott Hotels</a:t>
            </a:r>
            <a:endParaRPr lang="en-PK" sz="4100" dirty="0">
              <a:solidFill>
                <a:srgbClr val="000000"/>
              </a:solidFill>
            </a:endParaRPr>
          </a:p>
        </p:txBody>
      </p:sp>
      <p:sp>
        <p:nvSpPr>
          <p:cNvPr id="3" name="Subtitle 2">
            <a:extLst>
              <a:ext uri="{FF2B5EF4-FFF2-40B4-BE49-F238E27FC236}">
                <a16:creationId xmlns:a16="http://schemas.microsoft.com/office/drawing/2014/main" id="{A33BB7D1-9FDD-4F5C-8ADC-E760CF3FF753}"/>
              </a:ext>
            </a:extLst>
          </p:cNvPr>
          <p:cNvSpPr>
            <a:spLocks noGrp="1"/>
          </p:cNvSpPr>
          <p:nvPr>
            <p:ph type="subTitle" idx="1"/>
          </p:nvPr>
        </p:nvSpPr>
        <p:spPr>
          <a:xfrm>
            <a:off x="6591956" y="3512231"/>
            <a:ext cx="5429808" cy="2444849"/>
          </a:xfrm>
        </p:spPr>
        <p:txBody>
          <a:bodyPr anchor="b">
            <a:normAutofit/>
          </a:bodyPr>
          <a:lstStyle/>
          <a:p>
            <a:pPr algn="l"/>
            <a:r>
              <a:rPr lang="en-GB" b="1" dirty="0">
                <a:solidFill>
                  <a:srgbClr val="000000"/>
                </a:solidFill>
              </a:rPr>
              <a:t>Author: Hasan Mangov – 1815075</a:t>
            </a:r>
          </a:p>
          <a:p>
            <a:pPr algn="l"/>
            <a:r>
              <a:rPr lang="en-GB" b="1" dirty="0">
                <a:solidFill>
                  <a:srgbClr val="000000"/>
                </a:solidFill>
              </a:rPr>
              <a:t>University: UWTSD</a:t>
            </a:r>
          </a:p>
          <a:p>
            <a:pPr algn="l"/>
            <a:r>
              <a:rPr lang="en-GB" b="1" dirty="0">
                <a:solidFill>
                  <a:srgbClr val="000000"/>
                </a:solidFill>
              </a:rPr>
              <a:t>Module: </a:t>
            </a:r>
            <a:r>
              <a:rPr lang="en-US" b="1" dirty="0">
                <a:solidFill>
                  <a:srgbClr val="000000"/>
                </a:solidFill>
              </a:rPr>
              <a:t>Contemporary Themes in the Hotel &amp; Hospitality Sector (M6X01931_LON)</a:t>
            </a:r>
            <a:endParaRPr lang="en-GB" b="1" dirty="0">
              <a:solidFill>
                <a:srgbClr val="000000"/>
              </a:solidFill>
            </a:endParaRPr>
          </a:p>
          <a:p>
            <a:pPr algn="l"/>
            <a:endParaRPr lang="en-PK" sz="1800" dirty="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ilding">
            <a:extLst>
              <a:ext uri="{FF2B5EF4-FFF2-40B4-BE49-F238E27FC236}">
                <a16:creationId xmlns:a16="http://schemas.microsoft.com/office/drawing/2014/main" id="{A3992EAE-ADAE-4D28-B08A-665978C69D9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031983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B44A3-D517-42B7-AA77-40196B1593BC}"/>
              </a:ext>
            </a:extLst>
          </p:cNvPr>
          <p:cNvSpPr>
            <a:spLocks noGrp="1"/>
          </p:cNvSpPr>
          <p:nvPr>
            <p:ph type="title"/>
          </p:nvPr>
        </p:nvSpPr>
        <p:spPr>
          <a:xfrm>
            <a:off x="594360" y="637125"/>
            <a:ext cx="3163448" cy="5256371"/>
          </a:xfrm>
        </p:spPr>
        <p:txBody>
          <a:bodyPr>
            <a:normAutofit/>
          </a:bodyPr>
          <a:lstStyle/>
          <a:p>
            <a:r>
              <a:rPr lang="en-US" dirty="0"/>
              <a:t>Introduction</a:t>
            </a:r>
            <a:endParaRPr lang="en-PK" dirty="0"/>
          </a:p>
        </p:txBody>
      </p:sp>
      <p:graphicFrame>
        <p:nvGraphicFramePr>
          <p:cNvPr id="5" name="Content Placeholder 2">
            <a:extLst>
              <a:ext uri="{FF2B5EF4-FFF2-40B4-BE49-F238E27FC236}">
                <a16:creationId xmlns:a16="http://schemas.microsoft.com/office/drawing/2014/main" id="{FE734EA2-79C4-424C-AAD4-EFA2D140D133}"/>
              </a:ext>
            </a:extLst>
          </p:cNvPr>
          <p:cNvGraphicFramePr>
            <a:graphicFrameLocks noGrp="1"/>
          </p:cNvGraphicFramePr>
          <p:nvPr>
            <p:ph idx="1"/>
            <p:extLst>
              <p:ext uri="{D42A27DB-BD31-4B8C-83A1-F6EECF244321}">
                <p14:modId xmlns:p14="http://schemas.microsoft.com/office/powerpoint/2010/main" val="1752539191"/>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070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C7329-477C-4BE5-84E8-9F0454AF560E}"/>
              </a:ext>
            </a:extLst>
          </p:cNvPr>
          <p:cNvSpPr>
            <a:spLocks noGrp="1"/>
          </p:cNvSpPr>
          <p:nvPr>
            <p:ph type="title"/>
          </p:nvPr>
        </p:nvSpPr>
        <p:spPr>
          <a:xfrm>
            <a:off x="594360" y="637125"/>
            <a:ext cx="3802276" cy="5256371"/>
          </a:xfrm>
        </p:spPr>
        <p:txBody>
          <a:bodyPr>
            <a:normAutofit/>
          </a:bodyPr>
          <a:lstStyle/>
          <a:p>
            <a:r>
              <a:rPr lang="en-US" sz="4800"/>
              <a:t>Features of Marriott Hotel</a:t>
            </a:r>
            <a:endParaRPr lang="en-PK" sz="4800"/>
          </a:p>
        </p:txBody>
      </p:sp>
      <p:graphicFrame>
        <p:nvGraphicFramePr>
          <p:cNvPr id="5" name="Content Placeholder 2">
            <a:extLst>
              <a:ext uri="{FF2B5EF4-FFF2-40B4-BE49-F238E27FC236}">
                <a16:creationId xmlns:a16="http://schemas.microsoft.com/office/drawing/2014/main" id="{534CD659-6B78-42E6-82CB-FB415FDF9301}"/>
              </a:ext>
            </a:extLst>
          </p:cNvPr>
          <p:cNvGraphicFramePr>
            <a:graphicFrameLocks noGrp="1"/>
          </p:cNvGraphicFramePr>
          <p:nvPr>
            <p:ph idx="1"/>
            <p:extLst>
              <p:ext uri="{D42A27DB-BD31-4B8C-83A1-F6EECF244321}">
                <p14:modId xmlns:p14="http://schemas.microsoft.com/office/powerpoint/2010/main" val="884623899"/>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00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3F5CCF-E19D-42FD-9016-9794BF6F87E7}"/>
              </a:ext>
            </a:extLst>
          </p:cNvPr>
          <p:cNvSpPr>
            <a:spLocks noGrp="1"/>
          </p:cNvSpPr>
          <p:nvPr>
            <p:ph type="title"/>
          </p:nvPr>
        </p:nvSpPr>
        <p:spPr>
          <a:xfrm>
            <a:off x="643467" y="321734"/>
            <a:ext cx="10905066" cy="1135737"/>
          </a:xfrm>
        </p:spPr>
        <p:txBody>
          <a:bodyPr>
            <a:normAutofit/>
          </a:bodyPr>
          <a:lstStyle/>
          <a:p>
            <a:r>
              <a:rPr lang="en-US" sz="3600"/>
              <a:t>Major Issues of Marriott Hotels</a:t>
            </a:r>
            <a:endParaRPr lang="en-PK" sz="3600"/>
          </a:p>
        </p:txBody>
      </p:sp>
      <p:sp>
        <p:nvSpPr>
          <p:cNvPr id="3" name="Content Placeholder 2">
            <a:extLst>
              <a:ext uri="{FF2B5EF4-FFF2-40B4-BE49-F238E27FC236}">
                <a16:creationId xmlns:a16="http://schemas.microsoft.com/office/drawing/2014/main" id="{24491863-D723-4092-AEA6-EA795D1934D9}"/>
              </a:ext>
            </a:extLst>
          </p:cNvPr>
          <p:cNvSpPr>
            <a:spLocks noGrp="1"/>
          </p:cNvSpPr>
          <p:nvPr>
            <p:ph idx="1"/>
          </p:nvPr>
        </p:nvSpPr>
        <p:spPr>
          <a:xfrm>
            <a:off x="643467" y="1782981"/>
            <a:ext cx="10905066" cy="4393982"/>
          </a:xfrm>
        </p:spPr>
        <p:txBody>
          <a:bodyPr>
            <a:normAutofit/>
          </a:bodyPr>
          <a:lstStyle/>
          <a:p>
            <a:r>
              <a:rPr lang="en-US" dirty="0"/>
              <a:t>Customer</a:t>
            </a:r>
            <a:r>
              <a:rPr lang="en-PK" dirty="0"/>
              <a:t>-oriented service in the hotel catering service</a:t>
            </a:r>
            <a:endParaRPr lang="en-US" dirty="0"/>
          </a:p>
          <a:p>
            <a:r>
              <a:rPr lang="en-US" dirty="0"/>
              <a:t>Responsibilities of Services </a:t>
            </a:r>
          </a:p>
          <a:p>
            <a:r>
              <a:rPr lang="en-US" dirty="0"/>
              <a:t>Customer Retention</a:t>
            </a:r>
          </a:p>
          <a:p>
            <a:r>
              <a:rPr lang="en-US" dirty="0"/>
              <a:t>Provide surprising experience</a:t>
            </a:r>
          </a:p>
          <a:p>
            <a:r>
              <a:rPr lang="en-US" dirty="0"/>
              <a:t>Introduce trust worthy loyalty program for customers.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36112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A87CD-D877-4EB2-97FD-49B6E0F004BB}"/>
              </a:ext>
            </a:extLst>
          </p:cNvPr>
          <p:cNvSpPr>
            <a:spLocks noGrp="1"/>
          </p:cNvSpPr>
          <p:nvPr>
            <p:ph type="title"/>
          </p:nvPr>
        </p:nvSpPr>
        <p:spPr>
          <a:xfrm>
            <a:off x="838200" y="556995"/>
            <a:ext cx="10515600" cy="1133693"/>
          </a:xfrm>
        </p:spPr>
        <p:txBody>
          <a:bodyPr>
            <a:normAutofit/>
          </a:bodyPr>
          <a:lstStyle/>
          <a:p>
            <a:r>
              <a:rPr lang="en-US" sz="5200"/>
              <a:t>Customer’s Retention</a:t>
            </a:r>
            <a:endParaRPr lang="en-PK" sz="5200"/>
          </a:p>
        </p:txBody>
      </p:sp>
      <p:graphicFrame>
        <p:nvGraphicFramePr>
          <p:cNvPr id="5" name="Content Placeholder 2">
            <a:extLst>
              <a:ext uri="{FF2B5EF4-FFF2-40B4-BE49-F238E27FC236}">
                <a16:creationId xmlns:a16="http://schemas.microsoft.com/office/drawing/2014/main" id="{5311373C-AC31-4EB8-B834-435B06A1FD2B}"/>
              </a:ext>
            </a:extLst>
          </p:cNvPr>
          <p:cNvGraphicFramePr>
            <a:graphicFrameLocks noGrp="1"/>
          </p:cNvGraphicFramePr>
          <p:nvPr>
            <p:ph idx="1"/>
            <p:extLst>
              <p:ext uri="{D42A27DB-BD31-4B8C-83A1-F6EECF244321}">
                <p14:modId xmlns:p14="http://schemas.microsoft.com/office/powerpoint/2010/main" val="39817557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8104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505192-4A43-4A28-83AF-DDE65EC7933C}"/>
              </a:ext>
            </a:extLst>
          </p:cNvPr>
          <p:cNvSpPr>
            <a:spLocks noGrp="1"/>
          </p:cNvSpPr>
          <p:nvPr>
            <p:ph type="title"/>
          </p:nvPr>
        </p:nvSpPr>
        <p:spPr>
          <a:xfrm>
            <a:off x="643467" y="321734"/>
            <a:ext cx="10905066" cy="1135737"/>
          </a:xfrm>
        </p:spPr>
        <p:txBody>
          <a:bodyPr>
            <a:normAutofit/>
          </a:bodyPr>
          <a:lstStyle/>
          <a:p>
            <a:r>
              <a:rPr lang="en-US" sz="3600"/>
              <a:t>Need of a Returning Customer</a:t>
            </a:r>
            <a:endParaRPr lang="en-PK" sz="3600"/>
          </a:p>
        </p:txBody>
      </p:sp>
      <p:sp>
        <p:nvSpPr>
          <p:cNvPr id="3" name="Content Placeholder 2">
            <a:extLst>
              <a:ext uri="{FF2B5EF4-FFF2-40B4-BE49-F238E27FC236}">
                <a16:creationId xmlns:a16="http://schemas.microsoft.com/office/drawing/2014/main" id="{FE3D3B27-8F9C-437E-9FB9-6024B44C91AB}"/>
              </a:ext>
            </a:extLst>
          </p:cNvPr>
          <p:cNvSpPr>
            <a:spLocks noGrp="1"/>
          </p:cNvSpPr>
          <p:nvPr>
            <p:ph idx="1"/>
          </p:nvPr>
        </p:nvSpPr>
        <p:spPr>
          <a:xfrm>
            <a:off x="643467" y="1782981"/>
            <a:ext cx="10905066" cy="4393982"/>
          </a:xfrm>
        </p:spPr>
        <p:txBody>
          <a:bodyPr>
            <a:normAutofit/>
          </a:bodyPr>
          <a:lstStyle/>
          <a:p>
            <a:r>
              <a:rPr lang="en-US" dirty="0"/>
              <a:t>Surprise a customer </a:t>
            </a:r>
          </a:p>
          <a:p>
            <a:r>
              <a:rPr lang="en-US" dirty="0"/>
              <a:t>For example</a:t>
            </a:r>
          </a:p>
          <a:p>
            <a:pPr lvl="1"/>
            <a:r>
              <a:rPr lang="en-US" sz="2800" dirty="0"/>
              <a:t>Introduction of Butler Services</a:t>
            </a:r>
          </a:p>
          <a:p>
            <a:pPr lvl="2"/>
            <a:r>
              <a:rPr lang="en-PK" sz="2800" dirty="0"/>
              <a:t>Marriott Royal Aurora Hotel</a:t>
            </a:r>
            <a:r>
              <a:rPr lang="en-US" sz="2800" dirty="0"/>
              <a:t> introduced Butler</a:t>
            </a:r>
          </a:p>
          <a:p>
            <a:pPr lvl="2"/>
            <a:r>
              <a:rPr lang="en-US" sz="2800" dirty="0"/>
              <a:t>Have successful results</a:t>
            </a:r>
          </a:p>
          <a:p>
            <a:r>
              <a:rPr lang="en-US" dirty="0"/>
              <a:t>Offer Rewards and bonuses</a:t>
            </a:r>
            <a:endParaRPr lang="en-PK"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45086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28410-7ABC-4C66-9D5F-916F0AF20A1F}"/>
              </a:ext>
            </a:extLst>
          </p:cNvPr>
          <p:cNvSpPr>
            <a:spLocks noGrp="1"/>
          </p:cNvSpPr>
          <p:nvPr>
            <p:ph type="title"/>
          </p:nvPr>
        </p:nvSpPr>
        <p:spPr>
          <a:xfrm>
            <a:off x="594360" y="637125"/>
            <a:ext cx="3802276" cy="5256371"/>
          </a:xfrm>
        </p:spPr>
        <p:txBody>
          <a:bodyPr>
            <a:normAutofit/>
          </a:bodyPr>
          <a:lstStyle/>
          <a:p>
            <a:r>
              <a:rPr lang="en-US" sz="4800"/>
              <a:t>Loyalty Program of Marriott Hotels</a:t>
            </a:r>
            <a:endParaRPr lang="en-PK" sz="4800"/>
          </a:p>
        </p:txBody>
      </p:sp>
      <p:graphicFrame>
        <p:nvGraphicFramePr>
          <p:cNvPr id="5" name="Content Placeholder 2">
            <a:extLst>
              <a:ext uri="{FF2B5EF4-FFF2-40B4-BE49-F238E27FC236}">
                <a16:creationId xmlns:a16="http://schemas.microsoft.com/office/drawing/2014/main" id="{8B3FE81C-630D-4828-87E5-CF2680E2871B}"/>
              </a:ext>
            </a:extLst>
          </p:cNvPr>
          <p:cNvGraphicFramePr>
            <a:graphicFrameLocks noGrp="1"/>
          </p:cNvGraphicFramePr>
          <p:nvPr>
            <p:ph idx="1"/>
            <p:extLst>
              <p:ext uri="{D42A27DB-BD31-4B8C-83A1-F6EECF244321}">
                <p14:modId xmlns:p14="http://schemas.microsoft.com/office/powerpoint/2010/main" val="224659468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536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E2C4E5-9375-4498-9030-D9FDACC1B650}"/>
              </a:ext>
            </a:extLst>
          </p:cNvPr>
          <p:cNvSpPr>
            <a:spLocks noGrp="1"/>
          </p:cNvSpPr>
          <p:nvPr>
            <p:ph type="title"/>
          </p:nvPr>
        </p:nvSpPr>
        <p:spPr>
          <a:xfrm>
            <a:off x="621792" y="1161288"/>
            <a:ext cx="3602736" cy="4526280"/>
          </a:xfrm>
        </p:spPr>
        <p:txBody>
          <a:bodyPr>
            <a:normAutofit/>
          </a:bodyPr>
          <a:lstStyle/>
          <a:p>
            <a:r>
              <a:rPr lang="en-US" sz="4000"/>
              <a:t>Problems of Loyalty Program</a:t>
            </a:r>
            <a:endParaRPr lang="en-PK" sz="40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53DF9D0-B802-4914-9619-B6F3F2836936}"/>
              </a:ext>
            </a:extLst>
          </p:cNvPr>
          <p:cNvSpPr>
            <a:spLocks noGrp="1"/>
          </p:cNvSpPr>
          <p:nvPr>
            <p:ph idx="1"/>
          </p:nvPr>
        </p:nvSpPr>
        <p:spPr>
          <a:xfrm>
            <a:off x="5434149" y="932688"/>
            <a:ext cx="5916603" cy="4992624"/>
          </a:xfrm>
        </p:spPr>
        <p:txBody>
          <a:bodyPr anchor="ctr">
            <a:normAutofit/>
          </a:bodyPr>
          <a:lstStyle/>
          <a:p>
            <a:r>
              <a:rPr lang="en-US" sz="2000"/>
              <a:t>Data loss</a:t>
            </a:r>
          </a:p>
          <a:p>
            <a:pPr lvl="1"/>
            <a:r>
              <a:rPr lang="en-US" sz="2000"/>
              <a:t>It is reported that the data breach from Starwood systems</a:t>
            </a:r>
          </a:p>
          <a:p>
            <a:pPr lvl="2"/>
            <a:r>
              <a:rPr lang="en-US" dirty="0"/>
              <a:t>Resulted in effect to 500 million customer’s of Marriot </a:t>
            </a:r>
          </a:p>
          <a:p>
            <a:r>
              <a:rPr lang="en-US" sz="2000"/>
              <a:t>Customers’ complaints</a:t>
            </a:r>
          </a:p>
          <a:p>
            <a:pPr lvl="1"/>
            <a:r>
              <a:rPr lang="en-US" sz="2000"/>
              <a:t>Thousands of customers complained that:</a:t>
            </a:r>
          </a:p>
          <a:p>
            <a:pPr lvl="1"/>
            <a:r>
              <a:rPr lang="en-US" sz="2000"/>
              <a:t>Didn’t get set rewards</a:t>
            </a:r>
          </a:p>
          <a:p>
            <a:pPr lvl="1"/>
            <a:r>
              <a:rPr lang="en-US" sz="2000"/>
              <a:t>Marriot didn’t have their data</a:t>
            </a:r>
          </a:p>
          <a:p>
            <a:r>
              <a:rPr lang="en-US" sz="2000"/>
              <a:t>Data integration and security problems</a:t>
            </a:r>
          </a:p>
          <a:p>
            <a:pPr lvl="2"/>
            <a:endParaRPr lang="en-PK" dirty="0"/>
          </a:p>
        </p:txBody>
      </p:sp>
    </p:spTree>
    <p:extLst>
      <p:ext uri="{BB962C8B-B14F-4D97-AF65-F5344CB8AC3E}">
        <p14:creationId xmlns:p14="http://schemas.microsoft.com/office/powerpoint/2010/main" val="2363596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CE94A6-BBCB-4A04-9299-378B56DF3AAC}"/>
              </a:ext>
            </a:extLst>
          </p:cNvPr>
          <p:cNvSpPr>
            <a:spLocks noGrp="1"/>
          </p:cNvSpPr>
          <p:nvPr>
            <p:ph type="title"/>
          </p:nvPr>
        </p:nvSpPr>
        <p:spPr>
          <a:xfrm>
            <a:off x="524741" y="620392"/>
            <a:ext cx="3808268" cy="5504688"/>
          </a:xfrm>
        </p:spPr>
        <p:txBody>
          <a:bodyPr>
            <a:normAutofit/>
          </a:bodyPr>
          <a:lstStyle/>
          <a:p>
            <a:r>
              <a:rPr lang="en-US" sz="3800">
                <a:solidFill>
                  <a:schemeClr val="bg1"/>
                </a:solidFill>
              </a:rPr>
              <a:t>Recommendations</a:t>
            </a:r>
            <a:endParaRPr lang="en-PK" sz="3800">
              <a:solidFill>
                <a:schemeClr val="bg1"/>
              </a:solidFill>
            </a:endParaRPr>
          </a:p>
        </p:txBody>
      </p:sp>
      <p:graphicFrame>
        <p:nvGraphicFramePr>
          <p:cNvPr id="5" name="Content Placeholder 2">
            <a:extLst>
              <a:ext uri="{FF2B5EF4-FFF2-40B4-BE49-F238E27FC236}">
                <a16:creationId xmlns:a16="http://schemas.microsoft.com/office/drawing/2014/main" id="{6BF8112E-D3F3-4E64-B715-36AD47269A87}"/>
              </a:ext>
            </a:extLst>
          </p:cNvPr>
          <p:cNvGraphicFramePr>
            <a:graphicFrameLocks noGrp="1"/>
          </p:cNvGraphicFramePr>
          <p:nvPr>
            <p:ph idx="1"/>
            <p:extLst>
              <p:ext uri="{D42A27DB-BD31-4B8C-83A1-F6EECF244321}">
                <p14:modId xmlns:p14="http://schemas.microsoft.com/office/powerpoint/2010/main" val="72342517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0655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F0CF05-4BF6-4C86-BC64-825C90DAD2D0}"/>
              </a:ext>
            </a:extLst>
          </p:cNvPr>
          <p:cNvSpPr>
            <a:spLocks noGrp="1"/>
          </p:cNvSpPr>
          <p:nvPr>
            <p:ph type="title"/>
          </p:nvPr>
        </p:nvSpPr>
        <p:spPr>
          <a:xfrm>
            <a:off x="643467" y="321734"/>
            <a:ext cx="10905066" cy="1135737"/>
          </a:xfrm>
        </p:spPr>
        <p:txBody>
          <a:bodyPr>
            <a:normAutofit/>
          </a:bodyPr>
          <a:lstStyle/>
          <a:p>
            <a:r>
              <a:rPr lang="en-US" sz="3600"/>
              <a:t>Conclusion</a:t>
            </a:r>
            <a:endParaRPr lang="en-PK" sz="3600"/>
          </a:p>
        </p:txBody>
      </p:sp>
      <p:sp>
        <p:nvSpPr>
          <p:cNvPr id="3" name="Content Placeholder 2">
            <a:extLst>
              <a:ext uri="{FF2B5EF4-FFF2-40B4-BE49-F238E27FC236}">
                <a16:creationId xmlns:a16="http://schemas.microsoft.com/office/drawing/2014/main" id="{004848CE-2E77-40BF-B79E-4F7F39F5C655}"/>
              </a:ext>
            </a:extLst>
          </p:cNvPr>
          <p:cNvSpPr>
            <a:spLocks noGrp="1"/>
          </p:cNvSpPr>
          <p:nvPr>
            <p:ph idx="1"/>
          </p:nvPr>
        </p:nvSpPr>
        <p:spPr>
          <a:xfrm>
            <a:off x="643467" y="1782981"/>
            <a:ext cx="10905066" cy="4393982"/>
          </a:xfrm>
        </p:spPr>
        <p:txBody>
          <a:bodyPr>
            <a:normAutofit/>
          </a:bodyPr>
          <a:lstStyle/>
          <a:p>
            <a:r>
              <a:rPr lang="en-US" dirty="0"/>
              <a:t>Analyzed the dynamics of hotel industry </a:t>
            </a:r>
          </a:p>
          <a:p>
            <a:r>
              <a:rPr lang="en-US" dirty="0"/>
              <a:t>Easier to retaining the older customer than to attract the new ones</a:t>
            </a:r>
          </a:p>
          <a:p>
            <a:r>
              <a:rPr lang="en-US" dirty="0"/>
              <a:t>Damaged reputation due to data management issues in Loyalty Program</a:t>
            </a:r>
          </a:p>
          <a:p>
            <a:r>
              <a:rPr lang="en-US" dirty="0"/>
              <a:t>Marriott needs to revisit its policies for </a:t>
            </a:r>
          </a:p>
          <a:p>
            <a:pPr lvl="1"/>
            <a:r>
              <a:rPr lang="en-US" sz="2800" dirty="0"/>
              <a:t>customers’ management </a:t>
            </a:r>
          </a:p>
          <a:p>
            <a:pPr lvl="1"/>
            <a:r>
              <a:rPr lang="en-US" sz="2800" dirty="0"/>
              <a:t>loyalty programs</a:t>
            </a:r>
            <a:endParaRPr lang="en-PK" sz="2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12982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313C96-3504-48D6-8B13-7E730DE5959D}"/>
              </a:ext>
            </a:extLst>
          </p:cNvPr>
          <p:cNvSpPr>
            <a:spLocks noGrp="1"/>
          </p:cNvSpPr>
          <p:nvPr>
            <p:ph type="title"/>
          </p:nvPr>
        </p:nvSpPr>
        <p:spPr>
          <a:xfrm>
            <a:off x="643467" y="321734"/>
            <a:ext cx="10905066" cy="1135737"/>
          </a:xfrm>
        </p:spPr>
        <p:txBody>
          <a:bodyPr>
            <a:normAutofit/>
          </a:bodyPr>
          <a:lstStyle/>
          <a:p>
            <a:r>
              <a:rPr lang="en-US" sz="3600"/>
              <a:t>References</a:t>
            </a:r>
            <a:endParaRPr lang="en-PK" sz="3600"/>
          </a:p>
        </p:txBody>
      </p:sp>
      <p:sp>
        <p:nvSpPr>
          <p:cNvPr id="3" name="Content Placeholder 2">
            <a:extLst>
              <a:ext uri="{FF2B5EF4-FFF2-40B4-BE49-F238E27FC236}">
                <a16:creationId xmlns:a16="http://schemas.microsoft.com/office/drawing/2014/main" id="{BC990424-BBBE-45CC-8F63-61152F303EAD}"/>
              </a:ext>
            </a:extLst>
          </p:cNvPr>
          <p:cNvSpPr>
            <a:spLocks noGrp="1"/>
          </p:cNvSpPr>
          <p:nvPr>
            <p:ph idx="1"/>
          </p:nvPr>
        </p:nvSpPr>
        <p:spPr>
          <a:xfrm>
            <a:off x="643467" y="1782981"/>
            <a:ext cx="10905066" cy="4393982"/>
          </a:xfrm>
        </p:spPr>
        <p:txBody>
          <a:bodyPr>
            <a:normAutofit/>
          </a:bodyPr>
          <a:lstStyle/>
          <a:p>
            <a:r>
              <a:rPr lang="en-PK" sz="1600"/>
              <a:t>Khan, S. (2013). Determinants of customer retention in hotel industry. </a:t>
            </a:r>
            <a:r>
              <a:rPr lang="en-PK" sz="1600" i="1"/>
              <a:t>Journal of Applied Economics and Business</a:t>
            </a:r>
            <a:r>
              <a:rPr lang="en-PK" sz="1600"/>
              <a:t>, </a:t>
            </a:r>
            <a:r>
              <a:rPr lang="en-PK" sz="1600" i="1"/>
              <a:t>1</a:t>
            </a:r>
            <a:r>
              <a:rPr lang="en-PK" sz="1600"/>
              <a:t>(3), 42-64.</a:t>
            </a:r>
          </a:p>
          <a:p>
            <a:r>
              <a:rPr lang="en-PK" sz="1600"/>
              <a:t>Kim, Y., Cho, M. H., &amp; Han, H. (2014). Testing the model of hotel chain frequency program members' loyalty intentions. </a:t>
            </a:r>
            <a:r>
              <a:rPr lang="en-PK" sz="1600" i="1"/>
              <a:t>Asia Pacific Journal of Tourism Research</a:t>
            </a:r>
            <a:r>
              <a:rPr lang="en-PK" sz="1600"/>
              <a:t>, </a:t>
            </a:r>
            <a:r>
              <a:rPr lang="en-PK" sz="1600" i="1"/>
              <a:t>19</a:t>
            </a:r>
            <a:r>
              <a:rPr lang="en-PK" sz="1600"/>
              <a:t>(1), 35-60.</a:t>
            </a:r>
          </a:p>
          <a:p>
            <a:r>
              <a:rPr lang="en-PK" sz="1600"/>
              <a:t>Lee, Y. K., Jeong, Y. K., &amp; Choi, J. (2014). Service quality, relationship outcomes, and membership types in the hotel industry: A survey in Korea. </a:t>
            </a:r>
            <a:r>
              <a:rPr lang="en-PK" sz="1600" i="1"/>
              <a:t>Asia Pacific Journal of Tourism Research</a:t>
            </a:r>
            <a:r>
              <a:rPr lang="en-PK" sz="1600"/>
              <a:t>, </a:t>
            </a:r>
            <a:r>
              <a:rPr lang="en-PK" sz="1600" i="1"/>
              <a:t>19</a:t>
            </a:r>
            <a:r>
              <a:rPr lang="en-PK" sz="1600"/>
              <a:t>(3), 300-324.</a:t>
            </a:r>
          </a:p>
          <a:p>
            <a:r>
              <a:rPr lang="en-PK" sz="1600"/>
              <a:t>Magatef, S. G., &amp; Tomalieh, E. F. (2015). The impact of customer loyalty programs on customer retention. </a:t>
            </a:r>
            <a:r>
              <a:rPr lang="en-PK" sz="1600" i="1"/>
              <a:t>International Journal of Business and Social Science</a:t>
            </a:r>
            <a:r>
              <a:rPr lang="en-PK" sz="1600"/>
              <a:t>, </a:t>
            </a:r>
            <a:r>
              <a:rPr lang="en-PK" sz="1600" i="1"/>
              <a:t>6</a:t>
            </a:r>
            <a:r>
              <a:rPr lang="en-PK" sz="1600"/>
              <a:t>(8), 78-93.</a:t>
            </a:r>
          </a:p>
          <a:p>
            <a:r>
              <a:rPr lang="en-PK" sz="1600"/>
              <a:t>Maier, T. A., &amp; Prusty, S. (2016). Managing customer retention in private clubs using churn analysis: Some empirical findings. </a:t>
            </a:r>
            <a:r>
              <a:rPr lang="en-PK" sz="1600" i="1"/>
              <a:t>Journal of Hospitality Marketing &amp; Management</a:t>
            </a:r>
            <a:r>
              <a:rPr lang="en-PK" sz="1600"/>
              <a:t>, </a:t>
            </a:r>
            <a:r>
              <a:rPr lang="en-PK" sz="1600" i="1"/>
              <a:t>25</a:t>
            </a:r>
            <a:r>
              <a:rPr lang="en-PK" sz="1600"/>
              <a:t>(7), 797-819.</a:t>
            </a:r>
          </a:p>
          <a:p>
            <a:r>
              <a:rPr lang="en-PK" sz="1600"/>
              <a:t>Pfeifer, P. E. (2005). The optimal ratio of acquisition and retention costs. </a:t>
            </a:r>
            <a:r>
              <a:rPr lang="en-PK" sz="1600" i="1"/>
              <a:t>Journal of Targeting, Measurement and Analysis for Marketing</a:t>
            </a:r>
            <a:r>
              <a:rPr lang="en-PK" sz="1600"/>
              <a:t>, </a:t>
            </a:r>
            <a:r>
              <a:rPr lang="en-PK" sz="1600" i="1"/>
              <a:t>13</a:t>
            </a:r>
            <a:r>
              <a:rPr lang="en-PK" sz="1600"/>
              <a:t>(2), 179-188.</a:t>
            </a:r>
          </a:p>
          <a:p>
            <a:r>
              <a:rPr lang="en-PK" sz="1600"/>
              <a:t>Sim, J., Mak, B., &amp; Jones, D. (2006). A model of customer satisfaction and retention for hotels. </a:t>
            </a:r>
            <a:r>
              <a:rPr lang="en-PK" sz="1600" i="1"/>
              <a:t>Journal of Quality Assurance in Hospitality &amp; Tourism</a:t>
            </a:r>
            <a:r>
              <a:rPr lang="en-PK" sz="1600"/>
              <a:t>, </a:t>
            </a:r>
            <a:r>
              <a:rPr lang="en-PK" sz="1600" i="1"/>
              <a:t>7</a:t>
            </a:r>
            <a:r>
              <a:rPr lang="en-PK" sz="1600"/>
              <a:t>(3), 1-23.</a:t>
            </a:r>
          </a:p>
          <a:p>
            <a:r>
              <a:rPr lang="en-PK" sz="1600"/>
              <a:t>Sirkiä, N. (2013). VIP service in hospitality industry.</a:t>
            </a:r>
          </a:p>
          <a:p>
            <a:endParaRPr lang="en-PK" sz="16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8882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1098</Words>
  <Application>Microsoft Office PowerPoint</Application>
  <PresentationFormat>Widescreen</PresentationFormat>
  <Paragraphs>89</Paragraphs>
  <Slides>11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Issues of Marriott Hotels</vt:lpstr>
      <vt:lpstr>Introduction</vt:lpstr>
      <vt:lpstr>Features of Marriott Hotel</vt:lpstr>
      <vt:lpstr>Major Issues of Marriott Hotels</vt:lpstr>
      <vt:lpstr>Customer’s Retention</vt:lpstr>
      <vt:lpstr>Need of a Returning Customer</vt:lpstr>
      <vt:lpstr>Loyalty Program of Marriott Hotels</vt:lpstr>
      <vt:lpstr>Problems of Loyalty Program</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of Marriott Hotels</dc:title>
  <dc:creator>rida fatima</dc:creator>
  <cp:lastModifiedBy>Hasan Mangov</cp:lastModifiedBy>
  <cp:revision>3</cp:revision>
  <dcterms:created xsi:type="dcterms:W3CDTF">2020-07-18T11:09:18Z</dcterms:created>
  <dcterms:modified xsi:type="dcterms:W3CDTF">2020-08-02T08:36:05Z</dcterms:modified>
</cp:coreProperties>
</file>