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2705DC-CFBB-4F7A-BE8D-56AE00D621E4}" v="52" dt="2026-01-26T14:16:06.2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iying Jiao" userId="dad89eff-c5db-47ef-b2c9-fb1a784356ef" providerId="ADAL" clId="{19110BB1-8C97-480C-80DA-BF92213E29C6}"/>
    <pc:docChg chg="undo custSel addSld delSld modSld">
      <pc:chgData name="Yiying Jiao" userId="dad89eff-c5db-47ef-b2c9-fb1a784356ef" providerId="ADAL" clId="{19110BB1-8C97-480C-80DA-BF92213E29C6}" dt="2026-01-26T14:19:07.848" v="3142" actId="20577"/>
      <pc:docMkLst>
        <pc:docMk/>
      </pc:docMkLst>
      <pc:sldChg chg="addSp delSp modSp new mod setBg">
        <pc:chgData name="Yiying Jiao" userId="dad89eff-c5db-47ef-b2c9-fb1a784356ef" providerId="ADAL" clId="{19110BB1-8C97-480C-80DA-BF92213E29C6}" dt="2026-01-26T01:23:18.711" v="1401" actId="255"/>
        <pc:sldMkLst>
          <pc:docMk/>
          <pc:sldMk cId="1016312844" sldId="256"/>
        </pc:sldMkLst>
        <pc:spChg chg="mod">
          <ac:chgData name="Yiying Jiao" userId="dad89eff-c5db-47ef-b2c9-fb1a784356ef" providerId="ADAL" clId="{19110BB1-8C97-480C-80DA-BF92213E29C6}" dt="2026-01-26T01:23:09.029" v="1399" actId="255"/>
          <ac:spMkLst>
            <pc:docMk/>
            <pc:sldMk cId="1016312844" sldId="256"/>
            <ac:spMk id="2" creationId="{F6CFABEB-B6E1-ECC1-B7D6-ABC3E80BA83F}"/>
          </ac:spMkLst>
        </pc:spChg>
        <pc:spChg chg="mod">
          <ac:chgData name="Yiying Jiao" userId="dad89eff-c5db-47ef-b2c9-fb1a784356ef" providerId="ADAL" clId="{19110BB1-8C97-480C-80DA-BF92213E29C6}" dt="2026-01-26T01:23:18.711" v="1401" actId="255"/>
          <ac:spMkLst>
            <pc:docMk/>
            <pc:sldMk cId="1016312844" sldId="256"/>
            <ac:spMk id="3" creationId="{D77A004F-8873-E377-46DE-17E1D385E0AE}"/>
          </ac:spMkLst>
        </pc:spChg>
        <pc:spChg chg="add">
          <ac:chgData name="Yiying Jiao" userId="dad89eff-c5db-47ef-b2c9-fb1a784356ef" providerId="ADAL" clId="{19110BB1-8C97-480C-80DA-BF92213E29C6}" dt="2026-01-26T01:22:57.845" v="1397" actId="26606"/>
          <ac:spMkLst>
            <pc:docMk/>
            <pc:sldMk cId="1016312844" sldId="256"/>
            <ac:spMk id="10" creationId="{A3363022-C969-41E9-8EB2-E4C94908C1FA}"/>
          </ac:spMkLst>
        </pc:spChg>
        <pc:spChg chg="add del">
          <ac:chgData name="Yiying Jiao" userId="dad89eff-c5db-47ef-b2c9-fb1a784356ef" providerId="ADAL" clId="{19110BB1-8C97-480C-80DA-BF92213E29C6}" dt="2026-01-26T01:22:57.825" v="1396" actId="26606"/>
          <ac:spMkLst>
            <pc:docMk/>
            <pc:sldMk cId="1016312844" sldId="256"/>
            <ac:spMk id="12" creationId="{74751229-0244-4FBB-BED1-407467F4C951}"/>
          </ac:spMkLst>
        </pc:spChg>
        <pc:spChg chg="add">
          <ac:chgData name="Yiying Jiao" userId="dad89eff-c5db-47ef-b2c9-fb1a784356ef" providerId="ADAL" clId="{19110BB1-8C97-480C-80DA-BF92213E29C6}" dt="2026-01-26T01:22:57.845" v="1397" actId="26606"/>
          <ac:spMkLst>
            <pc:docMk/>
            <pc:sldMk cId="1016312844" sldId="256"/>
            <ac:spMk id="18" creationId="{8D1AD6B3-BE88-4CEB-BA17-790657CC4729}"/>
          </ac:spMkLst>
        </pc:spChg>
        <pc:grpChg chg="add">
          <ac:chgData name="Yiying Jiao" userId="dad89eff-c5db-47ef-b2c9-fb1a784356ef" providerId="ADAL" clId="{19110BB1-8C97-480C-80DA-BF92213E29C6}" dt="2026-01-26T01:22:57.845" v="1397" actId="26606"/>
          <ac:grpSpMkLst>
            <pc:docMk/>
            <pc:sldMk cId="1016312844" sldId="256"/>
            <ac:grpSpMk id="14" creationId="{89D1390B-7E13-4B4F-9CB2-391063412E54}"/>
          </ac:grpSpMkLst>
        </pc:grpChg>
        <pc:picChg chg="add del">
          <ac:chgData name="Yiying Jiao" userId="dad89eff-c5db-47ef-b2c9-fb1a784356ef" providerId="ADAL" clId="{19110BB1-8C97-480C-80DA-BF92213E29C6}" dt="2026-01-26T01:22:57.825" v="1396" actId="26606"/>
          <ac:picMkLst>
            <pc:docMk/>
            <pc:sldMk cId="1016312844" sldId="256"/>
            <ac:picMk id="7" creationId="{12739A67-B879-859F-4AB5-5D26B9CE4A4A}"/>
          </ac:picMkLst>
        </pc:picChg>
        <pc:picChg chg="add del">
          <ac:chgData name="Yiying Jiao" userId="dad89eff-c5db-47ef-b2c9-fb1a784356ef" providerId="ADAL" clId="{19110BB1-8C97-480C-80DA-BF92213E29C6}" dt="2026-01-26T01:22:57.825" v="1396" actId="26606"/>
          <ac:picMkLst>
            <pc:docMk/>
            <pc:sldMk cId="1016312844" sldId="256"/>
            <ac:picMk id="9" creationId="{25F4CA6D-EC42-4E00-A0DA-794C0042C56E}"/>
          </ac:picMkLst>
        </pc:picChg>
        <pc:picChg chg="add">
          <ac:chgData name="Yiying Jiao" userId="dad89eff-c5db-47ef-b2c9-fb1a784356ef" providerId="ADAL" clId="{19110BB1-8C97-480C-80DA-BF92213E29C6}" dt="2026-01-26T01:22:57.845" v="1397" actId="26606"/>
          <ac:picMkLst>
            <pc:docMk/>
            <pc:sldMk cId="1016312844" sldId="256"/>
            <ac:picMk id="19" creationId="{2DC03574-B1DF-7E47-3303-82DFAA2E9111}"/>
          </ac:picMkLst>
        </pc:picChg>
      </pc:sldChg>
      <pc:sldChg chg="addSp delSp modSp new mod setBg">
        <pc:chgData name="Yiying Jiao" userId="dad89eff-c5db-47ef-b2c9-fb1a784356ef" providerId="ADAL" clId="{19110BB1-8C97-480C-80DA-BF92213E29C6}" dt="2026-01-26T01:18:23.053" v="732" actId="20577"/>
        <pc:sldMkLst>
          <pc:docMk/>
          <pc:sldMk cId="448950179" sldId="257"/>
        </pc:sldMkLst>
        <pc:spChg chg="mod">
          <ac:chgData name="Yiying Jiao" userId="dad89eff-c5db-47ef-b2c9-fb1a784356ef" providerId="ADAL" clId="{19110BB1-8C97-480C-80DA-BF92213E29C6}" dt="2026-01-26T01:14:35.383" v="657" actId="26606"/>
          <ac:spMkLst>
            <pc:docMk/>
            <pc:sldMk cId="448950179" sldId="257"/>
            <ac:spMk id="2" creationId="{E4D11D82-40E0-0051-C9A0-C9AE6EE4AC29}"/>
          </ac:spMkLst>
        </pc:spChg>
        <pc:spChg chg="mod">
          <ac:chgData name="Yiying Jiao" userId="dad89eff-c5db-47ef-b2c9-fb1a784356ef" providerId="ADAL" clId="{19110BB1-8C97-480C-80DA-BF92213E29C6}" dt="2026-01-26T01:18:23.053" v="732" actId="20577"/>
          <ac:spMkLst>
            <pc:docMk/>
            <pc:sldMk cId="448950179" sldId="257"/>
            <ac:spMk id="3" creationId="{0A20BF55-12AA-EBC6-6CA1-45149786BA3A}"/>
          </ac:spMkLst>
        </pc:spChg>
        <pc:spChg chg="add del">
          <ac:chgData name="Yiying Jiao" userId="dad89eff-c5db-47ef-b2c9-fb1a784356ef" providerId="ADAL" clId="{19110BB1-8C97-480C-80DA-BF92213E29C6}" dt="2026-01-26T01:14:35.383" v="657" actId="26606"/>
          <ac:spMkLst>
            <pc:docMk/>
            <pc:sldMk cId="448950179" sldId="257"/>
            <ac:spMk id="10" creationId="{2B97F24A-32CE-4C1C-A50D-3016B394DCFB}"/>
          </ac:spMkLst>
        </pc:spChg>
        <pc:spChg chg="add del">
          <ac:chgData name="Yiying Jiao" userId="dad89eff-c5db-47ef-b2c9-fb1a784356ef" providerId="ADAL" clId="{19110BB1-8C97-480C-80DA-BF92213E29C6}" dt="2026-01-26T01:14:35.383" v="657" actId="26606"/>
          <ac:spMkLst>
            <pc:docMk/>
            <pc:sldMk cId="448950179" sldId="257"/>
            <ac:spMk id="12" creationId="{CD8B4F24-440B-49E9-B85D-733523DC064B}"/>
          </ac:spMkLst>
        </pc:spChg>
        <pc:spChg chg="add del">
          <ac:chgData name="Yiying Jiao" userId="dad89eff-c5db-47ef-b2c9-fb1a784356ef" providerId="ADAL" clId="{19110BB1-8C97-480C-80DA-BF92213E29C6}" dt="2026-01-26T01:14:34.084" v="654" actId="26606"/>
          <ac:spMkLst>
            <pc:docMk/>
            <pc:sldMk cId="448950179" sldId="257"/>
            <ac:spMk id="17" creationId="{0B9EE3F3-89B7-43C3-8651-C4C96830993D}"/>
          </ac:spMkLst>
        </pc:spChg>
        <pc:spChg chg="add del">
          <ac:chgData name="Yiying Jiao" userId="dad89eff-c5db-47ef-b2c9-fb1a784356ef" providerId="ADAL" clId="{19110BB1-8C97-480C-80DA-BF92213E29C6}" dt="2026-01-26T01:14:34.084" v="654" actId="26606"/>
          <ac:spMkLst>
            <pc:docMk/>
            <pc:sldMk cId="448950179" sldId="257"/>
            <ac:spMk id="19" creationId="{33AE4636-AEEC-45D6-84D4-7AC2DA48ECF8}"/>
          </ac:spMkLst>
        </pc:spChg>
        <pc:spChg chg="add del">
          <ac:chgData name="Yiying Jiao" userId="dad89eff-c5db-47ef-b2c9-fb1a784356ef" providerId="ADAL" clId="{19110BB1-8C97-480C-80DA-BF92213E29C6}" dt="2026-01-26T01:14:34.084" v="654" actId="26606"/>
          <ac:spMkLst>
            <pc:docMk/>
            <pc:sldMk cId="448950179" sldId="257"/>
            <ac:spMk id="21" creationId="{8D9CE0F4-2EB2-4F1F-8AAC-DB3571D9FE10}"/>
          </ac:spMkLst>
        </pc:spChg>
        <pc:spChg chg="add del">
          <ac:chgData name="Yiying Jiao" userId="dad89eff-c5db-47ef-b2c9-fb1a784356ef" providerId="ADAL" clId="{19110BB1-8C97-480C-80DA-BF92213E29C6}" dt="2026-01-26T01:14:35.383" v="656" actId="26606"/>
          <ac:spMkLst>
            <pc:docMk/>
            <pc:sldMk cId="448950179" sldId="257"/>
            <ac:spMk id="23" creationId="{08980754-6F4B-43C9-B9BE-127B6BED6586}"/>
          </ac:spMkLst>
        </pc:spChg>
        <pc:spChg chg="add del">
          <ac:chgData name="Yiying Jiao" userId="dad89eff-c5db-47ef-b2c9-fb1a784356ef" providerId="ADAL" clId="{19110BB1-8C97-480C-80DA-BF92213E29C6}" dt="2026-01-26T01:14:35.383" v="656" actId="26606"/>
          <ac:spMkLst>
            <pc:docMk/>
            <pc:sldMk cId="448950179" sldId="257"/>
            <ac:spMk id="24" creationId="{DBC6133C-0615-4CE4-9132-37E609A9BDFA}"/>
          </ac:spMkLst>
        </pc:spChg>
        <pc:spChg chg="add del">
          <ac:chgData name="Yiying Jiao" userId="dad89eff-c5db-47ef-b2c9-fb1a784356ef" providerId="ADAL" clId="{19110BB1-8C97-480C-80DA-BF92213E29C6}" dt="2026-01-26T01:14:35.383" v="656" actId="26606"/>
          <ac:spMkLst>
            <pc:docMk/>
            <pc:sldMk cId="448950179" sldId="257"/>
            <ac:spMk id="25" creationId="{2C1BBA94-3F40-40AA-8BB9-E69E25E537C1}"/>
          </ac:spMkLst>
        </pc:spChg>
        <pc:spChg chg="add del">
          <ac:chgData name="Yiying Jiao" userId="dad89eff-c5db-47ef-b2c9-fb1a784356ef" providerId="ADAL" clId="{19110BB1-8C97-480C-80DA-BF92213E29C6}" dt="2026-01-26T01:14:35.383" v="656" actId="26606"/>
          <ac:spMkLst>
            <pc:docMk/>
            <pc:sldMk cId="448950179" sldId="257"/>
            <ac:spMk id="26" creationId="{169CC832-2974-4E8D-90ED-3E2941BA7336}"/>
          </ac:spMkLst>
        </pc:spChg>
        <pc:spChg chg="add del">
          <ac:chgData name="Yiying Jiao" userId="dad89eff-c5db-47ef-b2c9-fb1a784356ef" providerId="ADAL" clId="{19110BB1-8C97-480C-80DA-BF92213E29C6}" dt="2026-01-26T01:14:35.383" v="656" actId="26606"/>
          <ac:spMkLst>
            <pc:docMk/>
            <pc:sldMk cId="448950179" sldId="257"/>
            <ac:spMk id="27" creationId="{55222F96-971A-4F90-B841-6BAB416C7AC1}"/>
          </ac:spMkLst>
        </pc:spChg>
        <pc:spChg chg="add">
          <ac:chgData name="Yiying Jiao" userId="dad89eff-c5db-47ef-b2c9-fb1a784356ef" providerId="ADAL" clId="{19110BB1-8C97-480C-80DA-BF92213E29C6}" dt="2026-01-26T01:14:35.383" v="657" actId="26606"/>
          <ac:spMkLst>
            <pc:docMk/>
            <pc:sldMk cId="448950179" sldId="257"/>
            <ac:spMk id="29" creationId="{0B9EE3F3-89B7-43C3-8651-C4C96830993D}"/>
          </ac:spMkLst>
        </pc:spChg>
        <pc:spChg chg="add">
          <ac:chgData name="Yiying Jiao" userId="dad89eff-c5db-47ef-b2c9-fb1a784356ef" providerId="ADAL" clId="{19110BB1-8C97-480C-80DA-BF92213E29C6}" dt="2026-01-26T01:14:35.383" v="657" actId="26606"/>
          <ac:spMkLst>
            <pc:docMk/>
            <pc:sldMk cId="448950179" sldId="257"/>
            <ac:spMk id="30" creationId="{33AE4636-AEEC-45D6-84D4-7AC2DA48ECF8}"/>
          </ac:spMkLst>
        </pc:spChg>
        <pc:spChg chg="add">
          <ac:chgData name="Yiying Jiao" userId="dad89eff-c5db-47ef-b2c9-fb1a784356ef" providerId="ADAL" clId="{19110BB1-8C97-480C-80DA-BF92213E29C6}" dt="2026-01-26T01:14:35.383" v="657" actId="26606"/>
          <ac:spMkLst>
            <pc:docMk/>
            <pc:sldMk cId="448950179" sldId="257"/>
            <ac:spMk id="31" creationId="{8D9CE0F4-2EB2-4F1F-8AAC-DB3571D9FE10}"/>
          </ac:spMkLst>
        </pc:spChg>
        <pc:picChg chg="add mod">
          <ac:chgData name="Yiying Jiao" userId="dad89eff-c5db-47ef-b2c9-fb1a784356ef" providerId="ADAL" clId="{19110BB1-8C97-480C-80DA-BF92213E29C6}" dt="2026-01-26T01:14:35.383" v="657" actId="26606"/>
          <ac:picMkLst>
            <pc:docMk/>
            <pc:sldMk cId="448950179" sldId="257"/>
            <ac:picMk id="5" creationId="{79D75DAC-8E6B-E3CF-34A0-E85E57B592F9}"/>
          </ac:picMkLst>
        </pc:picChg>
      </pc:sldChg>
      <pc:sldChg chg="modSp new mod modAnim">
        <pc:chgData name="Yiying Jiao" userId="dad89eff-c5db-47ef-b2c9-fb1a784356ef" providerId="ADAL" clId="{19110BB1-8C97-480C-80DA-BF92213E29C6}" dt="2026-01-26T01:19:38.962" v="888" actId="20577"/>
        <pc:sldMkLst>
          <pc:docMk/>
          <pc:sldMk cId="1733122918" sldId="258"/>
        </pc:sldMkLst>
        <pc:spChg chg="mod">
          <ac:chgData name="Yiying Jiao" userId="dad89eff-c5db-47ef-b2c9-fb1a784356ef" providerId="ADAL" clId="{19110BB1-8C97-480C-80DA-BF92213E29C6}" dt="2026-01-26T01:16:31.135" v="696" actId="20577"/>
          <ac:spMkLst>
            <pc:docMk/>
            <pc:sldMk cId="1733122918" sldId="258"/>
            <ac:spMk id="2" creationId="{D06FB540-3810-999C-5E64-A3DE63361C05}"/>
          </ac:spMkLst>
        </pc:spChg>
        <pc:spChg chg="mod">
          <ac:chgData name="Yiying Jiao" userId="dad89eff-c5db-47ef-b2c9-fb1a784356ef" providerId="ADAL" clId="{19110BB1-8C97-480C-80DA-BF92213E29C6}" dt="2026-01-26T01:19:38.962" v="888" actId="20577"/>
          <ac:spMkLst>
            <pc:docMk/>
            <pc:sldMk cId="1733122918" sldId="258"/>
            <ac:spMk id="3" creationId="{AFE22C31-7D43-133C-D462-0A09AB2C80BC}"/>
          </ac:spMkLst>
        </pc:spChg>
      </pc:sldChg>
      <pc:sldChg chg="modSp new mod modAnim">
        <pc:chgData name="Yiying Jiao" userId="dad89eff-c5db-47ef-b2c9-fb1a784356ef" providerId="ADAL" clId="{19110BB1-8C97-480C-80DA-BF92213E29C6}" dt="2026-01-26T01:22:09.819" v="1328"/>
        <pc:sldMkLst>
          <pc:docMk/>
          <pc:sldMk cId="2734715171" sldId="259"/>
        </pc:sldMkLst>
        <pc:spChg chg="mod">
          <ac:chgData name="Yiying Jiao" userId="dad89eff-c5db-47ef-b2c9-fb1a784356ef" providerId="ADAL" clId="{19110BB1-8C97-480C-80DA-BF92213E29C6}" dt="2026-01-26T01:16:35.110" v="698" actId="20577"/>
          <ac:spMkLst>
            <pc:docMk/>
            <pc:sldMk cId="2734715171" sldId="259"/>
            <ac:spMk id="2" creationId="{D8A91778-1128-D6B2-5202-05BACA4DADC0}"/>
          </ac:spMkLst>
        </pc:spChg>
        <pc:spChg chg="mod">
          <ac:chgData name="Yiying Jiao" userId="dad89eff-c5db-47ef-b2c9-fb1a784356ef" providerId="ADAL" clId="{19110BB1-8C97-480C-80DA-BF92213E29C6}" dt="2026-01-26T01:22:04.038" v="1326" actId="20577"/>
          <ac:spMkLst>
            <pc:docMk/>
            <pc:sldMk cId="2734715171" sldId="259"/>
            <ac:spMk id="3" creationId="{060816B7-174F-EE8F-9D2B-BDD818FA37A0}"/>
          </ac:spMkLst>
        </pc:spChg>
      </pc:sldChg>
      <pc:sldChg chg="addSp delSp modSp new mod setBg">
        <pc:chgData name="Yiying Jiao" userId="dad89eff-c5db-47ef-b2c9-fb1a784356ef" providerId="ADAL" clId="{19110BB1-8C97-480C-80DA-BF92213E29C6}" dt="2026-01-26T13:37:04.271" v="2629" actId="26606"/>
        <pc:sldMkLst>
          <pc:docMk/>
          <pc:sldMk cId="1467010027" sldId="260"/>
        </pc:sldMkLst>
        <pc:spChg chg="mod">
          <ac:chgData name="Yiying Jiao" userId="dad89eff-c5db-47ef-b2c9-fb1a784356ef" providerId="ADAL" clId="{19110BB1-8C97-480C-80DA-BF92213E29C6}" dt="2026-01-26T13:37:04.271" v="2629" actId="26606"/>
          <ac:spMkLst>
            <pc:docMk/>
            <pc:sldMk cId="1467010027" sldId="260"/>
            <ac:spMk id="2" creationId="{997E1BA2-945C-BA77-BCBD-84D88A00A020}"/>
          </ac:spMkLst>
        </pc:spChg>
        <pc:spChg chg="mod">
          <ac:chgData name="Yiying Jiao" userId="dad89eff-c5db-47ef-b2c9-fb1a784356ef" providerId="ADAL" clId="{19110BB1-8C97-480C-80DA-BF92213E29C6}" dt="2026-01-26T13:37:04.271" v="2629" actId="26606"/>
          <ac:spMkLst>
            <pc:docMk/>
            <pc:sldMk cId="1467010027" sldId="260"/>
            <ac:spMk id="3" creationId="{96420EE6-3F39-BE0A-1A99-C03B40371767}"/>
          </ac:spMkLst>
        </pc:spChg>
        <pc:spChg chg="add del">
          <ac:chgData name="Yiying Jiao" userId="dad89eff-c5db-47ef-b2c9-fb1a784356ef" providerId="ADAL" clId="{19110BB1-8C97-480C-80DA-BF92213E29C6}" dt="2026-01-26T13:37:04.271" v="2629" actId="26606"/>
          <ac:spMkLst>
            <pc:docMk/>
            <pc:sldMk cId="1467010027" sldId="260"/>
            <ac:spMk id="10" creationId="{32AEEBC8-9D30-42EF-95F2-386C2653FBF0}"/>
          </ac:spMkLst>
        </pc:spChg>
        <pc:spChg chg="add del">
          <ac:chgData name="Yiying Jiao" userId="dad89eff-c5db-47ef-b2c9-fb1a784356ef" providerId="ADAL" clId="{19110BB1-8C97-480C-80DA-BF92213E29C6}" dt="2026-01-26T13:37:04.271" v="2629" actId="26606"/>
          <ac:spMkLst>
            <pc:docMk/>
            <pc:sldMk cId="1467010027" sldId="260"/>
            <ac:spMk id="12" creationId="{2E92FA66-67D7-4CB4-94D3-E643A9AD4757}"/>
          </ac:spMkLst>
        </pc:spChg>
        <pc:picChg chg="add mod">
          <ac:chgData name="Yiying Jiao" userId="dad89eff-c5db-47ef-b2c9-fb1a784356ef" providerId="ADAL" clId="{19110BB1-8C97-480C-80DA-BF92213E29C6}" dt="2026-01-26T13:37:04.271" v="2629" actId="26606"/>
          <ac:picMkLst>
            <pc:docMk/>
            <pc:sldMk cId="1467010027" sldId="260"/>
            <ac:picMk id="5" creationId="{80F7B980-6CC8-4B2A-85BC-B64AD6031D6F}"/>
          </ac:picMkLst>
        </pc:picChg>
      </pc:sldChg>
      <pc:sldChg chg="modSp new mod">
        <pc:chgData name="Yiying Jiao" userId="dad89eff-c5db-47ef-b2c9-fb1a784356ef" providerId="ADAL" clId="{19110BB1-8C97-480C-80DA-BF92213E29C6}" dt="2026-01-26T14:19:07.848" v="3142" actId="20577"/>
        <pc:sldMkLst>
          <pc:docMk/>
          <pc:sldMk cId="4264557057" sldId="261"/>
        </pc:sldMkLst>
        <pc:spChg chg="mod">
          <ac:chgData name="Yiying Jiao" userId="dad89eff-c5db-47ef-b2c9-fb1a784356ef" providerId="ADAL" clId="{19110BB1-8C97-480C-80DA-BF92213E29C6}" dt="2026-01-26T13:25:52.785" v="1563" actId="20577"/>
          <ac:spMkLst>
            <pc:docMk/>
            <pc:sldMk cId="4264557057" sldId="261"/>
            <ac:spMk id="2" creationId="{4BF32AE4-DF7E-B726-05B6-1EA5E048D3C3}"/>
          </ac:spMkLst>
        </pc:spChg>
        <pc:spChg chg="mod">
          <ac:chgData name="Yiying Jiao" userId="dad89eff-c5db-47ef-b2c9-fb1a784356ef" providerId="ADAL" clId="{19110BB1-8C97-480C-80DA-BF92213E29C6}" dt="2026-01-26T14:19:07.848" v="3142" actId="20577"/>
          <ac:spMkLst>
            <pc:docMk/>
            <pc:sldMk cId="4264557057" sldId="261"/>
            <ac:spMk id="3" creationId="{917BFD90-C54A-49D0-14F9-781EE1D97B38}"/>
          </ac:spMkLst>
        </pc:spChg>
      </pc:sldChg>
      <pc:sldChg chg="new del">
        <pc:chgData name="Yiying Jiao" userId="dad89eff-c5db-47ef-b2c9-fb1a784356ef" providerId="ADAL" clId="{19110BB1-8C97-480C-80DA-BF92213E29C6}" dt="2026-01-26T14:13:16.823" v="2883" actId="47"/>
        <pc:sldMkLst>
          <pc:docMk/>
          <pc:sldMk cId="3841440999" sldId="262"/>
        </pc:sldMkLst>
      </pc:sldChg>
      <pc:sldChg chg="delSp add del setBg delDesignElem">
        <pc:chgData name="Yiying Jiao" userId="dad89eff-c5db-47ef-b2c9-fb1a784356ef" providerId="ADAL" clId="{19110BB1-8C97-480C-80DA-BF92213E29C6}" dt="2026-01-26T13:24:54.145" v="1454" actId="2696"/>
        <pc:sldMkLst>
          <pc:docMk/>
          <pc:sldMk cId="3542663237" sldId="280"/>
        </pc:sldMkLst>
        <pc:spChg chg="del">
          <ac:chgData name="Yiying Jiao" userId="dad89eff-c5db-47ef-b2c9-fb1a784356ef" providerId="ADAL" clId="{19110BB1-8C97-480C-80DA-BF92213E29C6}" dt="2026-01-26T09:13:55.933" v="1451"/>
          <ac:spMkLst>
            <pc:docMk/>
            <pc:sldMk cId="3542663237" sldId="280"/>
            <ac:spMk id="52" creationId="{FE0AC53F-3622-5A01-733A-3C86C95AADCD}"/>
          </ac:spMkLst>
        </pc:spChg>
        <pc:spChg chg="del">
          <ac:chgData name="Yiying Jiao" userId="dad89eff-c5db-47ef-b2c9-fb1a784356ef" providerId="ADAL" clId="{19110BB1-8C97-480C-80DA-BF92213E29C6}" dt="2026-01-26T09:13:55.933" v="1451"/>
          <ac:spMkLst>
            <pc:docMk/>
            <pc:sldMk cId="3542663237" sldId="280"/>
            <ac:spMk id="54" creationId="{041F41AC-8784-74B4-C88E-5D8D79C28295}"/>
          </ac:spMkLst>
        </pc:spChg>
        <pc:grpChg chg="del">
          <ac:chgData name="Yiying Jiao" userId="dad89eff-c5db-47ef-b2c9-fb1a784356ef" providerId="ADAL" clId="{19110BB1-8C97-480C-80DA-BF92213E29C6}" dt="2026-01-26T09:13:55.933" v="1451"/>
          <ac:grpSpMkLst>
            <pc:docMk/>
            <pc:sldMk cId="3542663237" sldId="280"/>
            <ac:grpSpMk id="56" creationId="{E328E55B-DD69-C3EE-1A23-A5EDEDFB5B61}"/>
          </ac:grpSpMkLst>
        </pc:grpChg>
        <pc:grpChg chg="del">
          <ac:chgData name="Yiying Jiao" userId="dad89eff-c5db-47ef-b2c9-fb1a784356ef" providerId="ADAL" clId="{19110BB1-8C97-480C-80DA-BF92213E29C6}" dt="2026-01-26T09:13:55.933" v="1451"/>
          <ac:grpSpMkLst>
            <pc:docMk/>
            <pc:sldMk cId="3542663237" sldId="280"/>
            <ac:grpSpMk id="62" creationId="{3458C26E-6600-B70F-EDFE-C09B33671096}"/>
          </ac:grpSpMkLst>
        </pc:grpChg>
      </pc:sldChg>
      <pc:sldChg chg="delSp add del setBg delDesignElem">
        <pc:chgData name="Yiying Jiao" userId="dad89eff-c5db-47ef-b2c9-fb1a784356ef" providerId="ADAL" clId="{19110BB1-8C97-480C-80DA-BF92213E29C6}" dt="2026-01-26T13:24:54.145" v="1454" actId="2696"/>
        <pc:sldMkLst>
          <pc:docMk/>
          <pc:sldMk cId="3113290485" sldId="281"/>
        </pc:sldMkLst>
        <pc:spChg chg="del">
          <ac:chgData name="Yiying Jiao" userId="dad89eff-c5db-47ef-b2c9-fb1a784356ef" providerId="ADAL" clId="{19110BB1-8C97-480C-80DA-BF92213E29C6}" dt="2026-01-26T09:14:15.006" v="1453"/>
          <ac:spMkLst>
            <pc:docMk/>
            <pc:sldMk cId="3113290485" sldId="281"/>
            <ac:spMk id="52" creationId="{B2AD2D7B-EEFC-E75F-C6DE-7665CCDADDD0}"/>
          </ac:spMkLst>
        </pc:spChg>
        <pc:spChg chg="del">
          <ac:chgData name="Yiying Jiao" userId="dad89eff-c5db-47ef-b2c9-fb1a784356ef" providerId="ADAL" clId="{19110BB1-8C97-480C-80DA-BF92213E29C6}" dt="2026-01-26T09:14:15.006" v="1453"/>
          <ac:spMkLst>
            <pc:docMk/>
            <pc:sldMk cId="3113290485" sldId="281"/>
            <ac:spMk id="54" creationId="{E69029D3-1AA3-C798-392B-98640E7D9326}"/>
          </ac:spMkLst>
        </pc:spChg>
        <pc:grpChg chg="del">
          <ac:chgData name="Yiying Jiao" userId="dad89eff-c5db-47ef-b2c9-fb1a784356ef" providerId="ADAL" clId="{19110BB1-8C97-480C-80DA-BF92213E29C6}" dt="2026-01-26T09:14:15.006" v="1453"/>
          <ac:grpSpMkLst>
            <pc:docMk/>
            <pc:sldMk cId="3113290485" sldId="281"/>
            <ac:grpSpMk id="56" creationId="{07345FC6-4B3A-1BFF-E177-A9DB6A23E144}"/>
          </ac:grpSpMkLst>
        </pc:grpChg>
        <pc:grpChg chg="del">
          <ac:chgData name="Yiying Jiao" userId="dad89eff-c5db-47ef-b2c9-fb1a784356ef" providerId="ADAL" clId="{19110BB1-8C97-480C-80DA-BF92213E29C6}" dt="2026-01-26T09:14:15.006" v="1453"/>
          <ac:grpSpMkLst>
            <pc:docMk/>
            <pc:sldMk cId="3113290485" sldId="281"/>
            <ac:grpSpMk id="62" creationId="{19243BF6-B957-9051-15E0-D97AADAECA00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3F00-A515-822C-A2E6-05D3E3CB76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A5DD57-4F7B-548D-557A-9570375AD2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CC22A-7916-A1A6-7157-F206B33DA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35235-FF2F-4686-B45E-FC1628502A4F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EBEA9-CE8C-0583-9218-69325C982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2F613-9213-B5D6-CEF0-C4A7ABEFD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3E1C2-1EED-46CB-98DC-7A1BB26D3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662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8B6D1-E329-EC50-D20D-6D255D74B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3E53E-EC3E-B78A-72F8-6E43C2FA9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13B6CC-BC2D-5098-4D26-415E0F5B3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35235-FF2F-4686-B45E-FC1628502A4F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C0474F-10E8-29FA-91D8-E04D2BD5C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BBEBD-87C2-B85F-E9B3-1FA119023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3E1C2-1EED-46CB-98DC-7A1BB26D3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893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3DE22-4860-D26B-3C2B-105F9120D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367D56-3015-7586-905E-8D62C9348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69474-8582-4457-7060-4F7026542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35235-FF2F-4686-B45E-FC1628502A4F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842AD6-88C8-7959-82F3-3A2FF8E399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0A1838-84D0-A889-1F46-311B80828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3E1C2-1EED-46CB-98DC-7A1BB26D3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777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77FF3-28E4-5187-5573-E18B44CE9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07CE7-E4C8-CFB6-5F8C-1FF09979A2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209C9-68D2-F907-091A-99588E6EFA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FB4198-7ED1-D310-790A-301CA0D52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35235-FF2F-4686-B45E-FC1628502A4F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8DAE04-37C6-3E04-D517-5E5A3E7A1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EE48AA-A62F-0702-5A19-4CEA0B76F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3E1C2-1EED-46CB-98DC-7A1BB26D3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226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5122B-EC12-B640-10FC-FE52EA705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663208-2D81-C311-F3AC-412F75B35C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33E772-FFDF-CAB0-0420-55301C4773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2E6811-066C-8ABA-8A6F-C4539A3091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7681A2-0418-DEC3-D239-D62CA45D09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42FB8E-D613-F2CA-E56D-8E395F63C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35235-FF2F-4686-B45E-FC1628502A4F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26076-532B-276D-3D88-027E3BDA2E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A6199-E58F-9816-14D7-E85AC92DB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3E1C2-1EED-46CB-98DC-7A1BB26D3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565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12C0C-DD17-BB1B-47EB-F505A6EF7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F1CDB6-14C1-79B9-6861-08494BBB9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35235-FF2F-4686-B45E-FC1628502A4F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AA1FD3-8B7F-51DB-E4CF-99BDE11B7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5C522E-AC19-A697-0D8B-17261DD2E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3E1C2-1EED-46CB-98DC-7A1BB26D3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497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D4E9C5-9BA1-8DAB-2B6E-A27053CA61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35235-FF2F-4686-B45E-FC1628502A4F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20F8B-4290-338D-439C-C5F78137C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4D0AAA-9E56-D8B0-D77E-C509232D5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3E1C2-1EED-46CB-98DC-7A1BB26D3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591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75189-AE71-373B-8EA7-305A6B326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7D835-6149-3AD2-6C19-67E1B76D5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E4EF77-352B-3CB2-B020-385909436E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E76D06-83AC-C647-900B-C0E559F51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35235-FF2F-4686-B45E-FC1628502A4F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49E370-8CEB-9A39-CD98-27FDA95E4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DD4852-72E2-4C7F-B460-FF21DF93F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3E1C2-1EED-46CB-98DC-7A1BB26D3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43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7A2CE-D38C-E776-E26D-92C5E1988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6033D4-7B1A-A17F-E295-A06886AC4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941A48-7A8A-5F83-8E80-67C3C50286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713A45-C7FD-B33D-BDCF-FC01E290E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35235-FF2F-4686-B45E-FC1628502A4F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910E71-7F33-BDEE-53F4-2F69C3657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9E2DA-60B4-07B4-4C64-A57E3F8D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3E1C2-1EED-46CB-98DC-7A1BB26D3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26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A9492-7D2F-BE54-82F3-E1ECAC25C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97367E-4EBC-EA31-50F2-6827F69610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A2716A-9CBE-26AB-7AB2-ADC51E7BC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35235-FF2F-4686-B45E-FC1628502A4F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2A39A-F023-676A-D11A-F810F7001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42B214-FF8E-5809-E438-328F85FFC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3E1C2-1EED-46CB-98DC-7A1BB26D3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04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4BE5BE-BB83-F1FA-FE57-31739F2E44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B9E876-BC75-C020-C5A4-5AB3EA2852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9C6968-A636-BF82-ECF8-B8941D14D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35235-FF2F-4686-B45E-FC1628502A4F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9ED37-88A0-BA8E-E7AF-AAAC57EA5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DFC6B1-8F64-661B-35F1-23C3FC0CD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3E1C2-1EED-46CB-98DC-7A1BB26D3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289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76ADBC5-FD46-E686-6E9B-E752C52DC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E11D80-44F9-E397-1D80-3FC467338F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18D66E-83C8-1544-130C-A962354355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135235-FF2F-4686-B45E-FC1628502A4F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0495FA-9126-0E2A-4307-D439F54317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9F4BC4-CB94-ACC3-B539-129F76F107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83E1C2-1EED-46CB-98DC-7A1BB26D3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358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sdgs.un.org/goal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wb:/g/personal/y_jiao_uwtsd_ac_uk/IQDtOm842CR7QI_o-xDP0VQ2ATfU87HkUYjZIUpQc8EjJEY?e=rva9jX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p:/g/personal/y_jiao_uwtsd_ac_uk/IQCB1pKI84eSSa77h8hNMxTkAWYdGBiPjBqdWHH9UC6jc7o?e=GLDJa8" TargetMode="External"/><Relationship Id="rId2" Type="http://schemas.openxmlformats.org/officeDocument/2006/relationships/hyperlink" Target="https://uowtsd-my.sharepoint.com/:p:/g/personal/y_jiao_uwtsd_ac_uk/IQDtq6C6YdUuTrB3_vQ_5I5cAXhRjXxPMW4v48bfOt_WHuA?e=r880k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CFABEB-B6E1-ECC1-B7D6-ABC3E80BA8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1028" y="1649994"/>
            <a:ext cx="4805996" cy="1297115"/>
          </a:xfrm>
        </p:spPr>
        <p:txBody>
          <a:bodyPr anchor="t">
            <a:noAutofit/>
          </a:bodyPr>
          <a:lstStyle/>
          <a:p>
            <a:pPr algn="l"/>
            <a:r>
              <a:rPr lang="en-GB" sz="4800" dirty="0">
                <a:solidFill>
                  <a:schemeClr val="tx2"/>
                </a:solidFill>
              </a:rPr>
              <a:t>ECWB7004	 Global Citizenship and Sustainability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7A004F-8873-E377-46DE-17E1D385E0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01333" y="4240161"/>
            <a:ext cx="4805691" cy="838831"/>
          </a:xfrm>
        </p:spPr>
        <p:txBody>
          <a:bodyPr anchor="b">
            <a:noAutofit/>
          </a:bodyPr>
          <a:lstStyle/>
          <a:p>
            <a:pPr algn="l"/>
            <a:endParaRPr lang="en-GB" sz="2800" dirty="0">
              <a:solidFill>
                <a:schemeClr val="tx2"/>
              </a:solidFill>
            </a:endParaRPr>
          </a:p>
          <a:p>
            <a:pPr algn="l"/>
            <a:endParaRPr lang="en-GB" sz="2800" dirty="0">
              <a:solidFill>
                <a:schemeClr val="tx2"/>
              </a:solidFill>
            </a:endParaRPr>
          </a:p>
          <a:p>
            <a:pPr algn="l"/>
            <a:r>
              <a:rPr lang="en-GB" sz="2800" dirty="0">
                <a:solidFill>
                  <a:schemeClr val="tx2"/>
                </a:solidFill>
              </a:rPr>
              <a:t>Session 05</a:t>
            </a:r>
          </a:p>
        </p:txBody>
      </p:sp>
      <p:pic>
        <p:nvPicPr>
          <p:cNvPr id="19" name="Graphic 18" descr="Earth Globe Americas">
            <a:extLst>
              <a:ext uri="{FF2B5EF4-FFF2-40B4-BE49-F238E27FC236}">
                <a16:creationId xmlns:a16="http://schemas.microsoft.com/office/drawing/2014/main" id="{2DC03574-B1DF-7E47-3303-82DFAA2E91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163128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E1BA2-945C-BA77-BCBD-84D88A00A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Sustainable Development Goals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20EE6-3F39-BE0A-1A99-C03B40371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F7B980-6CC8-4B2A-85BC-B64AD6031D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3945"/>
            <a:ext cx="12192000" cy="6450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010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11D82-40E0-0051-C9A0-C9AE6EE4A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1443"/>
            <a:ext cx="4443154" cy="1087819"/>
          </a:xfrm>
        </p:spPr>
        <p:txBody>
          <a:bodyPr anchor="b">
            <a:normAutofit/>
          </a:bodyPr>
          <a:lstStyle/>
          <a:p>
            <a:r>
              <a:rPr lang="en-GB" sz="3400"/>
              <a:t>Sustainable Development Goals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0BF55-12AA-EBC6-6CA1-45149786B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2684095"/>
            <a:ext cx="4443154" cy="34928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Task 1: </a:t>
            </a:r>
          </a:p>
          <a:p>
            <a:pPr marL="0" indent="0">
              <a:buNone/>
            </a:pPr>
            <a:r>
              <a:rPr lang="en-GB" sz="1800" dirty="0"/>
              <a:t>Read through the 17 Sustainable Development Goals (SDGs) set by United Nations through this link:</a:t>
            </a:r>
          </a:p>
          <a:p>
            <a:pPr marL="0" indent="0">
              <a:buNone/>
            </a:pPr>
            <a:r>
              <a:rPr lang="en-GB" sz="1800" dirty="0"/>
              <a:t> </a:t>
            </a:r>
            <a:r>
              <a:rPr lang="en-GB" sz="1800" dirty="0">
                <a:hlinkClick r:id="rId2"/>
              </a:rPr>
              <a:t>THE 17 GOALS | Sustainable Development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D75DAC-8E6B-E3CF-34A0-E85E57B592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5816" y="1694611"/>
            <a:ext cx="6440424" cy="341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950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FB540-3810-999C-5E64-A3DE63361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Development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22C31-7D43-133C-D462-0A09AB2C80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With your group, please complete the following tasks:</a:t>
            </a:r>
          </a:p>
          <a:p>
            <a:r>
              <a:rPr lang="en-GB" dirty="0"/>
              <a:t>For online participants, please complete this task through this </a:t>
            </a:r>
            <a:r>
              <a:rPr lang="en-GB" dirty="0">
                <a:hlinkClick r:id="rId2"/>
              </a:rPr>
              <a:t>Whiteboard link</a:t>
            </a:r>
            <a:r>
              <a:rPr lang="en-GB" dirty="0"/>
              <a:t> (you can edit by logging into your UWTSD account).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Task 2: </a:t>
            </a:r>
            <a:r>
              <a:rPr lang="en-GB" dirty="0"/>
              <a:t>Rank the SDGs in the order of importance (please be prepared to justify your decisions later).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Task 3: </a:t>
            </a:r>
            <a:r>
              <a:rPr lang="en-GB" dirty="0"/>
              <a:t>Now that you have completed Task 2, consider if you can only choose 10 goals, which goals will you keep?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Task 4: </a:t>
            </a:r>
            <a:r>
              <a:rPr lang="en-GB" dirty="0"/>
              <a:t>Now that you can only keep 3 goals, which goals will you keep?</a:t>
            </a:r>
          </a:p>
        </p:txBody>
      </p:sp>
    </p:spTree>
    <p:extLst>
      <p:ext uri="{BB962C8B-B14F-4D97-AF65-F5344CB8AC3E}">
        <p14:creationId xmlns:p14="http://schemas.microsoft.com/office/powerpoint/2010/main" val="1733122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91778-1128-D6B2-5202-05BACA4DA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Development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816B7-174F-EE8F-9D2B-BDD818FA37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Now consider the following: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On what basis did you make your choice?</a:t>
            </a:r>
          </a:p>
          <a:p>
            <a:pPr marL="514350" indent="-514350">
              <a:buAutoNum type="arabicPeriod"/>
            </a:pPr>
            <a:r>
              <a:rPr lang="en-GB" dirty="0"/>
              <a:t>What key discussions did you have? Did you reach the consensus easily?</a:t>
            </a:r>
          </a:p>
          <a:p>
            <a:pPr marL="514350" indent="-514350">
              <a:buAutoNum type="arabicPeriod"/>
            </a:pPr>
            <a:r>
              <a:rPr lang="en-GB" dirty="0"/>
              <a:t>Would your discussions/decisions change if you were from another nation? </a:t>
            </a:r>
          </a:p>
        </p:txBody>
      </p:sp>
    </p:spTree>
    <p:extLst>
      <p:ext uri="{BB962C8B-B14F-4D97-AF65-F5344CB8AC3E}">
        <p14:creationId xmlns:p14="http://schemas.microsoft.com/office/powerpoint/2010/main" val="2734715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32AE4-DF7E-B726-05B6-1EA5E048D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project for Wednesday’s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BFD90-C54A-49D0-14F9-781EE1D97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Group 1</a:t>
            </a:r>
            <a:r>
              <a:rPr lang="en-GB" dirty="0"/>
              <a:t> (Link to </a:t>
            </a:r>
            <a:r>
              <a:rPr lang="en-GB" dirty="0">
                <a:hlinkClick r:id="rId2"/>
              </a:rPr>
              <a:t>Group 1 collaborative slides</a:t>
            </a:r>
            <a:r>
              <a:rPr lang="en-GB" dirty="0"/>
              <a:t>): </a:t>
            </a:r>
          </a:p>
          <a:p>
            <a:pPr marL="0" indent="0">
              <a:buNone/>
            </a:pPr>
            <a:r>
              <a:rPr lang="en-GB" dirty="0"/>
              <a:t>How the idea of sustainable development evolved into the 17 Sustainable Development Goals (SDGs)—beginning after the Second World War and ending with the 2030 Agenda (2015)?</a:t>
            </a:r>
          </a:p>
          <a:p>
            <a:pPr lvl="1"/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Please indicate key organisations/players, work, events and milestones.</a:t>
            </a:r>
          </a:p>
          <a:p>
            <a:pPr lvl="1"/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Please include a variety of resources for the above point (e.g. links to website/documents; images; studies and so on).</a:t>
            </a:r>
          </a:p>
          <a:p>
            <a:pPr marL="457200" lvl="1" indent="0">
              <a:buNone/>
            </a:pP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b="1" dirty="0"/>
              <a:t>Group 2</a:t>
            </a:r>
            <a:r>
              <a:rPr lang="en-GB" dirty="0"/>
              <a:t> (Link to </a:t>
            </a:r>
            <a:r>
              <a:rPr lang="en-GB" dirty="0">
                <a:hlinkClick r:id="rId3"/>
              </a:rPr>
              <a:t>Group 2 collaborative slides</a:t>
            </a:r>
            <a:r>
              <a:rPr lang="en-GB" dirty="0"/>
              <a:t>):</a:t>
            </a:r>
          </a:p>
          <a:p>
            <a:pPr marL="0" indent="0">
              <a:buNone/>
            </a:pPr>
            <a:r>
              <a:rPr lang="en-GB" dirty="0"/>
              <a:t>How are Sustainable Development Goals measured? And how far are we from achieving the 17 goals?</a:t>
            </a:r>
          </a:p>
          <a:p>
            <a:pPr lvl="1"/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Please include relevant sources (links, images, charts and so </a:t>
            </a:r>
            <a:r>
              <a:rPr lang="en-GB">
                <a:solidFill>
                  <a:schemeClr val="accent4">
                    <a:lumMod val="75000"/>
                  </a:schemeClr>
                </a:solidFill>
              </a:rPr>
              <a:t>on).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  <a:p>
            <a:pPr lvl="1"/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Please summarise key developments and include how far we are from achieving all the goals.</a:t>
            </a:r>
          </a:p>
        </p:txBody>
      </p:sp>
    </p:spTree>
    <p:extLst>
      <p:ext uri="{BB962C8B-B14F-4D97-AF65-F5344CB8AC3E}">
        <p14:creationId xmlns:p14="http://schemas.microsoft.com/office/powerpoint/2010/main" val="42645570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333</Words>
  <Application>Microsoft Office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Calibri</vt:lpstr>
      <vt:lpstr>Office Theme</vt:lpstr>
      <vt:lpstr>ECWB7004  Global Citizenship and Sustainability</vt:lpstr>
      <vt:lpstr>Sustainable Development Goals</vt:lpstr>
      <vt:lpstr>Sustainable Development Goals</vt:lpstr>
      <vt:lpstr>Sustainable Development Goals</vt:lpstr>
      <vt:lpstr>Sustainable Development Goals</vt:lpstr>
      <vt:lpstr>Group project for Wednesday’s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Yiying Jiao</dc:creator>
  <cp:lastModifiedBy>Yiying Jiao</cp:lastModifiedBy>
  <cp:revision>1</cp:revision>
  <dcterms:created xsi:type="dcterms:W3CDTF">2026-01-26T01:09:44Z</dcterms:created>
  <dcterms:modified xsi:type="dcterms:W3CDTF">2026-01-26T14:19:09Z</dcterms:modified>
</cp:coreProperties>
</file>