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4"/>
  </p:notesMasterIdLst>
  <p:handoutMasterIdLst>
    <p:handoutMasterId r:id="rId15"/>
  </p:handoutMasterIdLst>
  <p:sldIdLst>
    <p:sldId id="268" r:id="rId2"/>
    <p:sldId id="269" r:id="rId3"/>
    <p:sldId id="271" r:id="rId4"/>
    <p:sldId id="262" r:id="rId5"/>
    <p:sldId id="272" r:id="rId6"/>
    <p:sldId id="277" r:id="rId7"/>
    <p:sldId id="273" r:id="rId8"/>
    <p:sldId id="276" r:id="rId9"/>
    <p:sldId id="275" r:id="rId10"/>
    <p:sldId id="274" r:id="rId11"/>
    <p:sldId id="257" r:id="rId12"/>
    <p:sldId id="278" r:id="rId13"/>
  </p:sldIdLst>
  <p:sldSz cx="12192000" cy="6858000"/>
  <p:notesSz cx="6858000" cy="9144000"/>
  <p:defaultTextStyle>
    <a:defPPr rtl="0">
      <a:defRPr lang="en-GB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133E57"/>
    <a:srgbClr val="184259"/>
    <a:srgbClr val="9C4E4E"/>
    <a:srgbClr val="700000"/>
    <a:srgbClr val="5E2001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96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F5AB1C69-6EDB-4FF4-983F-18BD219EF322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89" autoAdjust="0"/>
    <p:restoredTop sz="81460" autoAdjust="0"/>
  </p:normalViewPr>
  <p:slideViewPr>
    <p:cSldViewPr snapToGrid="0">
      <p:cViewPr varScale="1">
        <p:scale>
          <a:sx n="76" d="100"/>
          <a:sy n="76" d="100"/>
        </p:scale>
        <p:origin x="600" y="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6" d="100"/>
          <a:sy n="86" d="100"/>
        </p:scale>
        <p:origin x="3114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lla Anton" userId="97050a04-d247-4f0c-a82e-7ad562c63168" providerId="ADAL" clId="{1CC7C61F-D1A8-4455-8A1F-234739D19901}"/>
    <pc:docChg chg="undo custSel addSld modSld">
      <pc:chgData name="Bella Anton" userId="97050a04-d247-4f0c-a82e-7ad562c63168" providerId="ADAL" clId="{1CC7C61F-D1A8-4455-8A1F-234739D19901}" dt="2023-10-19T15:02:40.761" v="199" actId="20577"/>
      <pc:docMkLst>
        <pc:docMk/>
      </pc:docMkLst>
      <pc:sldChg chg="modSp mod">
        <pc:chgData name="Bella Anton" userId="97050a04-d247-4f0c-a82e-7ad562c63168" providerId="ADAL" clId="{1CC7C61F-D1A8-4455-8A1F-234739D19901}" dt="2023-10-19T15:01:36.879" v="185" actId="20577"/>
        <pc:sldMkLst>
          <pc:docMk/>
          <pc:sldMk cId="1943867055" sldId="272"/>
        </pc:sldMkLst>
        <pc:spChg chg="mod">
          <ac:chgData name="Bella Anton" userId="97050a04-d247-4f0c-a82e-7ad562c63168" providerId="ADAL" clId="{1CC7C61F-D1A8-4455-8A1F-234739D19901}" dt="2023-10-19T15:01:36.879" v="185" actId="20577"/>
          <ac:spMkLst>
            <pc:docMk/>
            <pc:sldMk cId="1943867055" sldId="272"/>
            <ac:spMk id="4" creationId="{89E3F3D3-E33B-4CC0-A31E-7554F6BAEA6C}"/>
          </ac:spMkLst>
        </pc:spChg>
      </pc:sldChg>
      <pc:sldChg chg="modSp mod">
        <pc:chgData name="Bella Anton" userId="97050a04-d247-4f0c-a82e-7ad562c63168" providerId="ADAL" clId="{1CC7C61F-D1A8-4455-8A1F-234739D19901}" dt="2023-10-19T15:02:40.761" v="199" actId="20577"/>
        <pc:sldMkLst>
          <pc:docMk/>
          <pc:sldMk cId="2156974554" sldId="273"/>
        </pc:sldMkLst>
        <pc:spChg chg="mod">
          <ac:chgData name="Bella Anton" userId="97050a04-d247-4f0c-a82e-7ad562c63168" providerId="ADAL" clId="{1CC7C61F-D1A8-4455-8A1F-234739D19901}" dt="2023-10-19T15:02:40.761" v="199" actId="20577"/>
          <ac:spMkLst>
            <pc:docMk/>
            <pc:sldMk cId="2156974554" sldId="273"/>
            <ac:spMk id="4" creationId="{A8EE398D-9AC4-E9C9-D968-843362E430D1}"/>
          </ac:spMkLst>
        </pc:spChg>
      </pc:sldChg>
      <pc:sldChg chg="addSp delSp modSp new mod modClrScheme chgLayout">
        <pc:chgData name="Bella Anton" userId="97050a04-d247-4f0c-a82e-7ad562c63168" providerId="ADAL" clId="{1CC7C61F-D1A8-4455-8A1F-234739D19901}" dt="2023-10-19T15:00:42.194" v="181"/>
        <pc:sldMkLst>
          <pc:docMk/>
          <pc:sldMk cId="57524583" sldId="275"/>
        </pc:sldMkLst>
        <pc:spChg chg="mod">
          <ac:chgData name="Bella Anton" userId="97050a04-d247-4f0c-a82e-7ad562c63168" providerId="ADAL" clId="{1CC7C61F-D1A8-4455-8A1F-234739D19901}" dt="2023-10-19T15:00:13.940" v="152" actId="1076"/>
          <ac:spMkLst>
            <pc:docMk/>
            <pc:sldMk cId="57524583" sldId="275"/>
            <ac:spMk id="2" creationId="{D7834368-91E2-4E31-387D-1C8C007181FF}"/>
          </ac:spMkLst>
        </pc:spChg>
        <pc:spChg chg="del">
          <ac:chgData name="Bella Anton" userId="97050a04-d247-4f0c-a82e-7ad562c63168" providerId="ADAL" clId="{1CC7C61F-D1A8-4455-8A1F-234739D19901}" dt="2023-10-19T14:58:08.587" v="143" actId="26606"/>
          <ac:spMkLst>
            <pc:docMk/>
            <pc:sldMk cId="57524583" sldId="275"/>
            <ac:spMk id="3" creationId="{906F3928-75F7-A900-D02C-2248C8A3C8E9}"/>
          </ac:spMkLst>
        </pc:spChg>
        <pc:spChg chg="mod">
          <ac:chgData name="Bella Anton" userId="97050a04-d247-4f0c-a82e-7ad562c63168" providerId="ADAL" clId="{1CC7C61F-D1A8-4455-8A1F-234739D19901}" dt="2023-10-19T15:00:42.194" v="181"/>
          <ac:spMkLst>
            <pc:docMk/>
            <pc:sldMk cId="57524583" sldId="275"/>
            <ac:spMk id="4" creationId="{5021E06E-6DC1-F40E-7E0E-EB0A99A24F63}"/>
          </ac:spMkLst>
        </pc:spChg>
        <pc:spChg chg="add del mod">
          <ac:chgData name="Bella Anton" userId="97050a04-d247-4f0c-a82e-7ad562c63168" providerId="ADAL" clId="{1CC7C61F-D1A8-4455-8A1F-234739D19901}" dt="2023-10-19T14:59:16.617" v="144" actId="931"/>
          <ac:spMkLst>
            <pc:docMk/>
            <pc:sldMk cId="57524583" sldId="275"/>
            <ac:spMk id="9" creationId="{39ED1793-3B6C-185A-5D18-04CAEF76FA85}"/>
          </ac:spMkLst>
        </pc:spChg>
        <pc:picChg chg="add mod">
          <ac:chgData name="Bella Anton" userId="97050a04-d247-4f0c-a82e-7ad562c63168" providerId="ADAL" clId="{1CC7C61F-D1A8-4455-8A1F-234739D19901}" dt="2023-10-19T14:59:46.484" v="148" actId="1076"/>
          <ac:picMkLst>
            <pc:docMk/>
            <pc:sldMk cId="57524583" sldId="275"/>
            <ac:picMk id="6" creationId="{114898AD-D302-46D7-F53E-F9A4FFBE227F}"/>
          </ac:picMkLst>
        </pc:picChg>
      </pc:sldChg>
    </pc:docChg>
  </pc:docChgLst>
  <pc:docChgLst>
    <pc:chgData name="Bella Anton" userId="97050a04-d247-4f0c-a82e-7ad562c63168" providerId="ADAL" clId="{F8E40CBA-9610-445B-A6EA-8B1C22829B6D}"/>
    <pc:docChg chg="custSel addSld modSld sldOrd">
      <pc:chgData name="Bella Anton" userId="97050a04-d247-4f0c-a82e-7ad562c63168" providerId="ADAL" clId="{F8E40CBA-9610-445B-A6EA-8B1C22829B6D}" dt="2023-11-21T12:38:59.282" v="981" actId="20577"/>
      <pc:docMkLst>
        <pc:docMk/>
      </pc:docMkLst>
      <pc:sldChg chg="modNotesTx">
        <pc:chgData name="Bella Anton" userId="97050a04-d247-4f0c-a82e-7ad562c63168" providerId="ADAL" clId="{F8E40CBA-9610-445B-A6EA-8B1C22829B6D}" dt="2023-11-14T09:23:33.151" v="276" actId="207"/>
        <pc:sldMkLst>
          <pc:docMk/>
          <pc:sldMk cId="2352749048" sldId="268"/>
        </pc:sldMkLst>
      </pc:sldChg>
      <pc:sldChg chg="modSp mod modNotesTx">
        <pc:chgData name="Bella Anton" userId="97050a04-d247-4f0c-a82e-7ad562c63168" providerId="ADAL" clId="{F8E40CBA-9610-445B-A6EA-8B1C22829B6D}" dt="2023-11-15T09:07:06.735" v="523" actId="20577"/>
        <pc:sldMkLst>
          <pc:docMk/>
          <pc:sldMk cId="2342962290" sldId="269"/>
        </pc:sldMkLst>
        <pc:spChg chg="mod">
          <ac:chgData name="Bella Anton" userId="97050a04-d247-4f0c-a82e-7ad562c63168" providerId="ADAL" clId="{F8E40CBA-9610-445B-A6EA-8B1C22829B6D}" dt="2023-11-14T11:45:03.798" v="421" actId="120"/>
          <ac:spMkLst>
            <pc:docMk/>
            <pc:sldMk cId="2342962290" sldId="269"/>
            <ac:spMk id="2" creationId="{DFF32E04-E3CE-4175-B0D3-33D69BCB059A}"/>
          </ac:spMkLst>
        </pc:spChg>
        <pc:spChg chg="mod">
          <ac:chgData name="Bella Anton" userId="97050a04-d247-4f0c-a82e-7ad562c63168" providerId="ADAL" clId="{F8E40CBA-9610-445B-A6EA-8B1C22829B6D}" dt="2023-11-15T09:07:00.524" v="522" actId="27636"/>
          <ac:spMkLst>
            <pc:docMk/>
            <pc:sldMk cId="2342962290" sldId="269"/>
            <ac:spMk id="4" creationId="{5BA0452F-E4D7-4ED7-A292-A7A5A20AC516}"/>
          </ac:spMkLst>
        </pc:spChg>
      </pc:sldChg>
      <pc:sldChg chg="addSp delSp modSp mod modNotesTx">
        <pc:chgData name="Bella Anton" userId="97050a04-d247-4f0c-a82e-7ad562c63168" providerId="ADAL" clId="{F8E40CBA-9610-445B-A6EA-8B1C22829B6D}" dt="2023-11-17T08:24:30.392" v="652" actId="20577"/>
        <pc:sldMkLst>
          <pc:docMk/>
          <pc:sldMk cId="537041003" sldId="271"/>
        </pc:sldMkLst>
        <pc:spChg chg="add del mod">
          <ac:chgData name="Bella Anton" userId="97050a04-d247-4f0c-a82e-7ad562c63168" providerId="ADAL" clId="{F8E40CBA-9610-445B-A6EA-8B1C22829B6D}" dt="2023-11-14T11:41:57.597" v="284" actId="478"/>
          <ac:spMkLst>
            <pc:docMk/>
            <pc:sldMk cId="537041003" sldId="271"/>
            <ac:spMk id="3" creationId="{A1FA8270-DFDD-368E-A386-4EB2A047C766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4" creationId="{961C8FF2-EA6E-152A-655D-C554B1DFE2E3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5" creationId="{D5071A68-F174-B9CB-5A92-E429C05AC273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6" creationId="{709EE833-88E2-D798-4666-BC4B2CB0E28A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7" creationId="{25EFA76C-919C-6DE3-7E66-3C9CB6FBCAC2}"/>
          </ac:spMkLst>
        </pc:spChg>
        <pc:spChg chg="mod">
          <ac:chgData name="Bella Anton" userId="97050a04-d247-4f0c-a82e-7ad562c63168" providerId="ADAL" clId="{F8E40CBA-9610-445B-A6EA-8B1C22829B6D}" dt="2023-11-14T11:41:27.807" v="281" actId="1076"/>
          <ac:spMkLst>
            <pc:docMk/>
            <pc:sldMk cId="537041003" sldId="271"/>
            <ac:spMk id="8" creationId="{2B1273AA-E9FB-015C-133F-E87D0A73E3AD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10" creationId="{2B8D0290-68FF-400B-B201-1F38FEE7607A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11" creationId="{6A7147D9-5182-4F63-A1F6-2C7F380BCAEC}"/>
          </ac:spMkLst>
        </pc:spChg>
        <pc:spChg chg="add mod">
          <ac:chgData name="Bella Anton" userId="97050a04-d247-4f0c-a82e-7ad562c63168" providerId="ADAL" clId="{F8E40CBA-9610-445B-A6EA-8B1C22829B6D}" dt="2023-11-14T11:46:20.886" v="432" actId="113"/>
          <ac:spMkLst>
            <pc:docMk/>
            <pc:sldMk cId="537041003" sldId="271"/>
            <ac:spMk id="12" creationId="{32B168B7-D50E-F911-A91A-F34ACF1CC7F4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13" creationId="{D62D13F9-C589-486F-8D76-6D51992A2E08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15" creationId="{3184FF17-95E1-488F-85D0-829B6630F938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16" creationId="{E8029F86-BAEB-4FB6-9968-621202C1E881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17" creationId="{A8F4EDB0-C386-4CCF-B742-D9788F7B7C44}"/>
          </ac:spMkLst>
        </pc:spChg>
        <pc:spChg chg="mod">
          <ac:chgData name="Bella Anton" userId="97050a04-d247-4f0c-a82e-7ad562c63168" providerId="ADAL" clId="{F8E40CBA-9610-445B-A6EA-8B1C22829B6D}" dt="2023-11-17T08:24:30.392" v="652" actId="20577"/>
          <ac:spMkLst>
            <pc:docMk/>
            <pc:sldMk cId="537041003" sldId="271"/>
            <ac:spMk id="32" creationId="{E9D7F99C-4A63-4AF2-8DFC-783C463444FE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33" creationId="{11214B34-DA9D-4C1E-8508-23F492C53998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34" creationId="{181BCB65-05D6-4968-A705-E5461BD4B7EF}"/>
          </ac:spMkLst>
        </pc:spChg>
        <pc:spChg chg="mod">
          <ac:chgData name="Bella Anton" userId="97050a04-d247-4f0c-a82e-7ad562c63168" providerId="ADAL" clId="{F8E40CBA-9610-445B-A6EA-8B1C22829B6D}" dt="2023-11-14T11:41:23.097" v="280" actId="1076"/>
          <ac:spMkLst>
            <pc:docMk/>
            <pc:sldMk cId="537041003" sldId="271"/>
            <ac:spMk id="35" creationId="{2EF458CD-7F65-4446-8840-6E8C9C68317E}"/>
          </ac:spMkLst>
        </pc:spChg>
        <pc:spChg chg="mod">
          <ac:chgData name="Bella Anton" userId="97050a04-d247-4f0c-a82e-7ad562c63168" providerId="ADAL" clId="{F8E40CBA-9610-445B-A6EA-8B1C22829B6D}" dt="2023-11-14T11:41:36.236" v="282" actId="1076"/>
          <ac:spMkLst>
            <pc:docMk/>
            <pc:sldMk cId="537041003" sldId="271"/>
            <ac:spMk id="36" creationId="{E14C2379-D648-4FA4-892B-A031C8CF38FA}"/>
          </ac:spMkLst>
        </pc:spChg>
      </pc:sldChg>
      <pc:sldChg chg="modSp mod modNotesTx">
        <pc:chgData name="Bella Anton" userId="97050a04-d247-4f0c-a82e-7ad562c63168" providerId="ADAL" clId="{F8E40CBA-9610-445B-A6EA-8B1C22829B6D}" dt="2023-11-20T15:17:34.642" v="805" actId="20577"/>
        <pc:sldMkLst>
          <pc:docMk/>
          <pc:sldMk cId="1943867055" sldId="272"/>
        </pc:sldMkLst>
        <pc:spChg chg="mod">
          <ac:chgData name="Bella Anton" userId="97050a04-d247-4f0c-a82e-7ad562c63168" providerId="ADAL" clId="{F8E40CBA-9610-445B-A6EA-8B1C22829B6D}" dt="2023-11-20T15:17:34.642" v="805" actId="20577"/>
          <ac:spMkLst>
            <pc:docMk/>
            <pc:sldMk cId="1943867055" sldId="272"/>
            <ac:spMk id="4" creationId="{89E3F3D3-E33B-4CC0-A31E-7554F6BAEA6C}"/>
          </ac:spMkLst>
        </pc:spChg>
      </pc:sldChg>
      <pc:sldChg chg="addSp modSp mod">
        <pc:chgData name="Bella Anton" userId="97050a04-d247-4f0c-a82e-7ad562c63168" providerId="ADAL" clId="{F8E40CBA-9610-445B-A6EA-8B1C22829B6D}" dt="2023-11-17T14:05:52.841" v="674"/>
        <pc:sldMkLst>
          <pc:docMk/>
          <pc:sldMk cId="2156974554" sldId="273"/>
        </pc:sldMkLst>
        <pc:spChg chg="mod">
          <ac:chgData name="Bella Anton" userId="97050a04-d247-4f0c-a82e-7ad562c63168" providerId="ADAL" clId="{F8E40CBA-9610-445B-A6EA-8B1C22829B6D}" dt="2023-11-17T14:05:52.841" v="674"/>
          <ac:spMkLst>
            <pc:docMk/>
            <pc:sldMk cId="2156974554" sldId="273"/>
            <ac:spMk id="4" creationId="{A8EE398D-9AC4-E9C9-D968-843362E430D1}"/>
          </ac:spMkLst>
        </pc:spChg>
        <pc:picChg chg="add mod">
          <ac:chgData name="Bella Anton" userId="97050a04-d247-4f0c-a82e-7ad562c63168" providerId="ADAL" clId="{F8E40CBA-9610-445B-A6EA-8B1C22829B6D}" dt="2023-11-14T11:51:16.882" v="505" actId="1076"/>
          <ac:picMkLst>
            <pc:docMk/>
            <pc:sldMk cId="2156974554" sldId="273"/>
            <ac:picMk id="5" creationId="{10EA6BB1-DA9D-8D35-C57A-353A0B9386E9}"/>
          </ac:picMkLst>
        </pc:picChg>
      </pc:sldChg>
      <pc:sldChg chg="addSp delSp modSp mod">
        <pc:chgData name="Bella Anton" userId="97050a04-d247-4f0c-a82e-7ad562c63168" providerId="ADAL" clId="{F8E40CBA-9610-445B-A6EA-8B1C22829B6D}" dt="2023-11-17T14:58:24.069" v="799" actId="20577"/>
        <pc:sldMkLst>
          <pc:docMk/>
          <pc:sldMk cId="1331262015" sldId="274"/>
        </pc:sldMkLst>
        <pc:spChg chg="mod">
          <ac:chgData name="Bella Anton" userId="97050a04-d247-4f0c-a82e-7ad562c63168" providerId="ADAL" clId="{F8E40CBA-9610-445B-A6EA-8B1C22829B6D}" dt="2023-11-17T14:12:15.638" v="739" actId="1076"/>
          <ac:spMkLst>
            <pc:docMk/>
            <pc:sldMk cId="1331262015" sldId="274"/>
            <ac:spMk id="2" creationId="{B04DD583-D658-D444-7E07-9E30FD274689}"/>
          </ac:spMkLst>
        </pc:spChg>
        <pc:spChg chg="mod">
          <ac:chgData name="Bella Anton" userId="97050a04-d247-4f0c-a82e-7ad562c63168" providerId="ADAL" clId="{F8E40CBA-9610-445B-A6EA-8B1C22829B6D}" dt="2023-11-17T14:58:24.069" v="799" actId="20577"/>
          <ac:spMkLst>
            <pc:docMk/>
            <pc:sldMk cId="1331262015" sldId="274"/>
            <ac:spMk id="11" creationId="{723467BD-0C9B-756D-D844-352D2F03ACB2}"/>
          </ac:spMkLst>
        </pc:spChg>
        <pc:picChg chg="add del mod">
          <ac:chgData name="Bella Anton" userId="97050a04-d247-4f0c-a82e-7ad562c63168" providerId="ADAL" clId="{F8E40CBA-9610-445B-A6EA-8B1C22829B6D}" dt="2023-11-17T14:57:33.632" v="753" actId="478"/>
          <ac:picMkLst>
            <pc:docMk/>
            <pc:sldMk cId="1331262015" sldId="274"/>
            <ac:picMk id="4" creationId="{C0F6E28C-5C8A-F643-7AFB-6955C318A5CE}"/>
          </ac:picMkLst>
        </pc:picChg>
        <pc:picChg chg="add mod">
          <ac:chgData name="Bella Anton" userId="97050a04-d247-4f0c-a82e-7ad562c63168" providerId="ADAL" clId="{F8E40CBA-9610-445B-A6EA-8B1C22829B6D}" dt="2023-11-17T14:58:01.963" v="763" actId="14100"/>
          <ac:picMkLst>
            <pc:docMk/>
            <pc:sldMk cId="1331262015" sldId="274"/>
            <ac:picMk id="5" creationId="{631D3062-079A-83DE-4F26-911B3C0987E6}"/>
          </ac:picMkLst>
        </pc:picChg>
      </pc:sldChg>
      <pc:sldChg chg="modSp mod">
        <pc:chgData name="Bella Anton" userId="97050a04-d247-4f0c-a82e-7ad562c63168" providerId="ADAL" clId="{F8E40CBA-9610-445B-A6EA-8B1C22829B6D}" dt="2023-11-15T09:09:18.712" v="545" actId="15"/>
        <pc:sldMkLst>
          <pc:docMk/>
          <pc:sldMk cId="57524583" sldId="275"/>
        </pc:sldMkLst>
        <pc:spChg chg="mod">
          <ac:chgData name="Bella Anton" userId="97050a04-d247-4f0c-a82e-7ad562c63168" providerId="ADAL" clId="{F8E40CBA-9610-445B-A6EA-8B1C22829B6D}" dt="2023-11-15T09:09:18.712" v="545" actId="15"/>
          <ac:spMkLst>
            <pc:docMk/>
            <pc:sldMk cId="57524583" sldId="275"/>
            <ac:spMk id="4" creationId="{5021E06E-6DC1-F40E-7E0E-EB0A99A24F63}"/>
          </ac:spMkLst>
        </pc:spChg>
      </pc:sldChg>
      <pc:sldChg chg="addSp delSp modSp new mod modNotesTx">
        <pc:chgData name="Bella Anton" userId="97050a04-d247-4f0c-a82e-7ad562c63168" providerId="ADAL" clId="{F8E40CBA-9610-445B-A6EA-8B1C22829B6D}" dt="2023-11-17T14:06:22.451" v="707" actId="20577"/>
        <pc:sldMkLst>
          <pc:docMk/>
          <pc:sldMk cId="3111089902" sldId="276"/>
        </pc:sldMkLst>
        <pc:spChg chg="mod">
          <ac:chgData name="Bella Anton" userId="97050a04-d247-4f0c-a82e-7ad562c63168" providerId="ADAL" clId="{F8E40CBA-9610-445B-A6EA-8B1C22829B6D}" dt="2023-11-17T14:06:22.451" v="707" actId="20577"/>
          <ac:spMkLst>
            <pc:docMk/>
            <pc:sldMk cId="3111089902" sldId="276"/>
            <ac:spMk id="2" creationId="{3369D9A6-018B-2C00-8D92-4468A033AFD5}"/>
          </ac:spMkLst>
        </pc:spChg>
        <pc:spChg chg="del">
          <ac:chgData name="Bella Anton" userId="97050a04-d247-4f0c-a82e-7ad562c63168" providerId="ADAL" clId="{F8E40CBA-9610-445B-A6EA-8B1C22829B6D}" dt="2023-11-09T09:40:42.688" v="247" actId="931"/>
          <ac:spMkLst>
            <pc:docMk/>
            <pc:sldMk cId="3111089902" sldId="276"/>
            <ac:spMk id="3" creationId="{8E677494-3E17-3B87-022C-7353C062F90F}"/>
          </ac:spMkLst>
        </pc:spChg>
        <pc:spChg chg="mod">
          <ac:chgData name="Bella Anton" userId="97050a04-d247-4f0c-a82e-7ad562c63168" providerId="ADAL" clId="{F8E40CBA-9610-445B-A6EA-8B1C22829B6D}" dt="2023-11-09T09:43:53.256" v="251" actId="120"/>
          <ac:spMkLst>
            <pc:docMk/>
            <pc:sldMk cId="3111089902" sldId="276"/>
            <ac:spMk id="4" creationId="{74110597-4E2F-5ACC-7EC7-32D940345C06}"/>
          </ac:spMkLst>
        </pc:spChg>
        <pc:picChg chg="add mod">
          <ac:chgData name="Bella Anton" userId="97050a04-d247-4f0c-a82e-7ad562c63168" providerId="ADAL" clId="{F8E40CBA-9610-445B-A6EA-8B1C22829B6D}" dt="2023-11-14T11:52:01.443" v="509" actId="207"/>
          <ac:picMkLst>
            <pc:docMk/>
            <pc:sldMk cId="3111089902" sldId="276"/>
            <ac:picMk id="3" creationId="{57486354-BCA9-3A09-8624-1A2D97061FDC}"/>
          </ac:picMkLst>
        </pc:picChg>
        <pc:picChg chg="add mod">
          <ac:chgData name="Bella Anton" userId="97050a04-d247-4f0c-a82e-7ad562c63168" providerId="ADAL" clId="{F8E40CBA-9610-445B-A6EA-8B1C22829B6D}" dt="2023-11-09T09:40:47.087" v="248" actId="26606"/>
          <ac:picMkLst>
            <pc:docMk/>
            <pc:sldMk cId="3111089902" sldId="276"/>
            <ac:picMk id="6" creationId="{35CBDB3A-25FF-9B07-FF48-01450446BB7D}"/>
          </ac:picMkLst>
        </pc:picChg>
      </pc:sldChg>
      <pc:sldChg chg="modSp add mod ord modNotesTx">
        <pc:chgData name="Bella Anton" userId="97050a04-d247-4f0c-a82e-7ad562c63168" providerId="ADAL" clId="{F8E40CBA-9610-445B-A6EA-8B1C22829B6D}" dt="2023-11-20T15:16:58.088" v="803"/>
        <pc:sldMkLst>
          <pc:docMk/>
          <pc:sldMk cId="2375189395" sldId="277"/>
        </pc:sldMkLst>
        <pc:spChg chg="mod">
          <ac:chgData name="Bella Anton" userId="97050a04-d247-4f0c-a82e-7ad562c63168" providerId="ADAL" clId="{F8E40CBA-9610-445B-A6EA-8B1C22829B6D}" dt="2023-11-20T15:16:49.769" v="801" actId="20577"/>
          <ac:spMkLst>
            <pc:docMk/>
            <pc:sldMk cId="2375189395" sldId="277"/>
            <ac:spMk id="2" creationId="{A9DED3C6-003C-4A2D-B351-F00A04BF6251}"/>
          </ac:spMkLst>
        </pc:spChg>
        <pc:spChg chg="mod">
          <ac:chgData name="Bella Anton" userId="97050a04-d247-4f0c-a82e-7ad562c63168" providerId="ADAL" clId="{F8E40CBA-9610-445B-A6EA-8B1C22829B6D}" dt="2023-11-17T14:03:29.678" v="659" actId="20577"/>
          <ac:spMkLst>
            <pc:docMk/>
            <pc:sldMk cId="2375189395" sldId="277"/>
            <ac:spMk id="4" creationId="{44FA16B2-6A61-4B79-B91C-B41F21F14F7D}"/>
          </ac:spMkLst>
        </pc:spChg>
        <pc:picChg chg="mod">
          <ac:chgData name="Bella Anton" userId="97050a04-d247-4f0c-a82e-7ad562c63168" providerId="ADAL" clId="{F8E40CBA-9610-445B-A6EA-8B1C22829B6D}" dt="2023-11-14T11:49:33.073" v="499" actId="207"/>
          <ac:picMkLst>
            <pc:docMk/>
            <pc:sldMk cId="2375189395" sldId="277"/>
            <ac:picMk id="3" creationId="{16FF4053-FA55-8D3C-ED68-5DC609B48A33}"/>
          </ac:picMkLst>
        </pc:picChg>
        <pc:picChg chg="mod">
          <ac:chgData name="Bella Anton" userId="97050a04-d247-4f0c-a82e-7ad562c63168" providerId="ADAL" clId="{F8E40CBA-9610-445B-A6EA-8B1C22829B6D}" dt="2023-11-14T11:48:41.377" v="492" actId="14100"/>
          <ac:picMkLst>
            <pc:docMk/>
            <pc:sldMk cId="2375189395" sldId="277"/>
            <ac:picMk id="6" creationId="{BB3F722D-B373-4F21-B889-3DAB0655E5F4}"/>
          </ac:picMkLst>
        </pc:picChg>
      </pc:sldChg>
      <pc:sldChg chg="modSp add mod modNotesTx">
        <pc:chgData name="Bella Anton" userId="97050a04-d247-4f0c-a82e-7ad562c63168" providerId="ADAL" clId="{F8E40CBA-9610-445B-A6EA-8B1C22829B6D}" dt="2023-11-21T12:38:59.282" v="981" actId="20577"/>
        <pc:sldMkLst>
          <pc:docMk/>
          <pc:sldMk cId="972941826" sldId="278"/>
        </pc:sldMkLst>
        <pc:spChg chg="mod">
          <ac:chgData name="Bella Anton" userId="97050a04-d247-4f0c-a82e-7ad562c63168" providerId="ADAL" clId="{F8E40CBA-9610-445B-A6EA-8B1C22829B6D}" dt="2023-11-21T12:37:56.898" v="820" actId="20577"/>
          <ac:spMkLst>
            <pc:docMk/>
            <pc:sldMk cId="972941826" sldId="278"/>
            <ac:spMk id="10" creationId="{EAFA186E-E449-A9C9-504E-27C0DF057764}"/>
          </ac:spMkLst>
        </pc:spChg>
      </pc:sldChg>
    </pc:docChg>
  </pc:docChgLst>
  <pc:docChgLst>
    <pc:chgData name="Bella Anton" userId="97050a04-d247-4f0c-a82e-7ad562c63168" providerId="ADAL" clId="{6B21E735-4B91-40F8-95BF-684F5F75EFE1}"/>
    <pc:docChg chg="undo redo custSel addSld delSld modSld">
      <pc:chgData name="Bella Anton" userId="97050a04-d247-4f0c-a82e-7ad562c63168" providerId="ADAL" clId="{6B21E735-4B91-40F8-95BF-684F5F75EFE1}" dt="2023-09-27T14:06:03.512" v="6204" actId="20577"/>
      <pc:docMkLst>
        <pc:docMk/>
      </pc:docMkLst>
      <pc:sldChg chg="addSp delSp modSp mod modNotesTx">
        <pc:chgData name="Bella Anton" userId="97050a04-d247-4f0c-a82e-7ad562c63168" providerId="ADAL" clId="{6B21E735-4B91-40F8-95BF-684F5F75EFE1}" dt="2023-09-21T10:50:02.823" v="6064"/>
        <pc:sldMkLst>
          <pc:docMk/>
          <pc:sldMk cId="2394598200" sldId="257"/>
        </pc:sldMkLst>
        <pc:spChg chg="add del mod">
          <ac:chgData name="Bella Anton" userId="97050a04-d247-4f0c-a82e-7ad562c63168" providerId="ADAL" clId="{6B21E735-4B91-40F8-95BF-684F5F75EFE1}" dt="2023-09-21T08:51:28.149" v="2894" actId="478"/>
          <ac:spMkLst>
            <pc:docMk/>
            <pc:sldMk cId="2394598200" sldId="257"/>
            <ac:spMk id="2" creationId="{0B9D31F4-7C90-A2C6-0BCA-322A00C9AA3A}"/>
          </ac:spMkLst>
        </pc:spChg>
        <pc:spChg chg="del">
          <ac:chgData name="Bella Anton" userId="97050a04-d247-4f0c-a82e-7ad562c63168" providerId="ADAL" clId="{6B21E735-4B91-40F8-95BF-684F5F75EFE1}" dt="2023-09-21T08:51:19.523" v="2892" actId="478"/>
          <ac:spMkLst>
            <pc:docMk/>
            <pc:sldMk cId="2394598200" sldId="257"/>
            <ac:spMk id="4" creationId="{E98DCA46-603B-4178-8707-30E192CE6B8D}"/>
          </ac:spMkLst>
        </pc:spChg>
        <pc:spChg chg="add del mod">
          <ac:chgData name="Bella Anton" userId="97050a04-d247-4f0c-a82e-7ad562c63168" providerId="ADAL" clId="{6B21E735-4B91-40F8-95BF-684F5F75EFE1}" dt="2023-09-21T08:51:22.239" v="2893" actId="478"/>
          <ac:spMkLst>
            <pc:docMk/>
            <pc:sldMk cId="2394598200" sldId="257"/>
            <ac:spMk id="5" creationId="{3E16CC74-2164-0AE8-E521-63F87407B65B}"/>
          </ac:spMkLst>
        </pc:spChg>
        <pc:spChg chg="del mod">
          <ac:chgData name="Bella Anton" userId="97050a04-d247-4f0c-a82e-7ad562c63168" providerId="ADAL" clId="{6B21E735-4B91-40F8-95BF-684F5F75EFE1}" dt="2023-09-21T08:52:20.152" v="2900" actId="478"/>
          <ac:spMkLst>
            <pc:docMk/>
            <pc:sldMk cId="2394598200" sldId="257"/>
            <ac:spMk id="8" creationId="{5FC6C278-4035-446A-A94B-030E792FDDF5}"/>
          </ac:spMkLst>
        </pc:spChg>
        <pc:spChg chg="add del mod">
          <ac:chgData name="Bella Anton" userId="97050a04-d247-4f0c-a82e-7ad562c63168" providerId="ADAL" clId="{6B21E735-4B91-40F8-95BF-684F5F75EFE1}" dt="2023-09-21T08:52:46.103" v="2914" actId="478"/>
          <ac:spMkLst>
            <pc:docMk/>
            <pc:sldMk cId="2394598200" sldId="257"/>
            <ac:spMk id="9" creationId="{C96B782D-3DF1-4D76-D0E5-01BE901F037D}"/>
          </ac:spMkLst>
        </pc:spChg>
        <pc:spChg chg="add mod">
          <ac:chgData name="Bella Anton" userId="97050a04-d247-4f0c-a82e-7ad562c63168" providerId="ADAL" clId="{6B21E735-4B91-40F8-95BF-684F5F75EFE1}" dt="2023-09-21T08:53:29.715" v="2932" actId="1076"/>
          <ac:spMkLst>
            <pc:docMk/>
            <pc:sldMk cId="2394598200" sldId="257"/>
            <ac:spMk id="10" creationId="{EAFA186E-E449-A9C9-504E-27C0DF057764}"/>
          </ac:spMkLst>
        </pc:spChg>
        <pc:picChg chg="add mod">
          <ac:chgData name="Bella Anton" userId="97050a04-d247-4f0c-a82e-7ad562c63168" providerId="ADAL" clId="{6B21E735-4B91-40F8-95BF-684F5F75EFE1}" dt="2023-09-21T08:51:55.291" v="2898" actId="1076"/>
          <ac:picMkLst>
            <pc:docMk/>
            <pc:sldMk cId="2394598200" sldId="257"/>
            <ac:picMk id="7" creationId="{C2077DBF-DE7A-E28D-5C05-5EC3BA6B2FE4}"/>
          </ac:picMkLst>
        </pc:picChg>
      </pc:sldChg>
      <pc:sldChg chg="addSp modSp mod modClrScheme chgLayout modNotesTx">
        <pc:chgData name="Bella Anton" userId="97050a04-d247-4f0c-a82e-7ad562c63168" providerId="ADAL" clId="{6B21E735-4B91-40F8-95BF-684F5F75EFE1}" dt="2023-09-21T09:29:28.908" v="4890" actId="14100"/>
        <pc:sldMkLst>
          <pc:docMk/>
          <pc:sldMk cId="1733894933" sldId="262"/>
        </pc:sldMkLst>
        <pc:spChg chg="mod">
          <ac:chgData name="Bella Anton" userId="97050a04-d247-4f0c-a82e-7ad562c63168" providerId="ADAL" clId="{6B21E735-4B91-40F8-95BF-684F5F75EFE1}" dt="2023-09-21T09:29:28.908" v="4890" actId="14100"/>
          <ac:spMkLst>
            <pc:docMk/>
            <pc:sldMk cId="1733894933" sldId="262"/>
            <ac:spMk id="2" creationId="{A9DED3C6-003C-4A2D-B351-F00A04BF6251}"/>
          </ac:spMkLst>
        </pc:spChg>
        <pc:spChg chg="mod ord">
          <ac:chgData name="Bella Anton" userId="97050a04-d247-4f0c-a82e-7ad562c63168" providerId="ADAL" clId="{6B21E735-4B91-40F8-95BF-684F5F75EFE1}" dt="2023-09-21T08:39:25.397" v="2610" actId="27636"/>
          <ac:spMkLst>
            <pc:docMk/>
            <pc:sldMk cId="1733894933" sldId="262"/>
            <ac:spMk id="4" creationId="{44FA16B2-6A61-4B79-B91C-B41F21F14F7D}"/>
          </ac:spMkLst>
        </pc:spChg>
        <pc:picChg chg="add mod">
          <ac:chgData name="Bella Anton" userId="97050a04-d247-4f0c-a82e-7ad562c63168" providerId="ADAL" clId="{6B21E735-4B91-40F8-95BF-684F5F75EFE1}" dt="2023-09-21T08:56:10.777" v="2935" actId="1076"/>
          <ac:picMkLst>
            <pc:docMk/>
            <pc:sldMk cId="1733894933" sldId="262"/>
            <ac:picMk id="3" creationId="{16FF4053-FA55-8D3C-ED68-5DC609B48A33}"/>
          </ac:picMkLst>
        </pc:picChg>
        <pc:picChg chg="mod">
          <ac:chgData name="Bella Anton" userId="97050a04-d247-4f0c-a82e-7ad562c63168" providerId="ADAL" clId="{6B21E735-4B91-40F8-95BF-684F5F75EFE1}" dt="2023-09-21T08:32:03.652" v="2527" actId="962"/>
          <ac:picMkLst>
            <pc:docMk/>
            <pc:sldMk cId="1733894933" sldId="262"/>
            <ac:picMk id="6" creationId="{BB3F722D-B373-4F21-B889-3DAB0655E5F4}"/>
          </ac:picMkLst>
        </pc:picChg>
      </pc:sldChg>
      <pc:sldChg chg="delSp modSp del mod">
        <pc:chgData name="Bella Anton" userId="97050a04-d247-4f0c-a82e-7ad562c63168" providerId="ADAL" clId="{6B21E735-4B91-40F8-95BF-684F5F75EFE1}" dt="2023-09-21T08:59:00.886" v="2939" actId="2696"/>
        <pc:sldMkLst>
          <pc:docMk/>
          <pc:sldMk cId="862656488" sldId="267"/>
        </pc:sldMkLst>
        <pc:spChg chg="mod">
          <ac:chgData name="Bella Anton" userId="97050a04-d247-4f0c-a82e-7ad562c63168" providerId="ADAL" clId="{6B21E735-4B91-40F8-95BF-684F5F75EFE1}" dt="2023-09-20T14:10:21.972" v="349" actId="1076"/>
          <ac:spMkLst>
            <pc:docMk/>
            <pc:sldMk cId="862656488" sldId="267"/>
            <ac:spMk id="2" creationId="{631305F2-4D75-4D76-BA59-F00627AB838F}"/>
          </ac:spMkLst>
        </pc:spChg>
        <pc:spChg chg="mod">
          <ac:chgData name="Bella Anton" userId="97050a04-d247-4f0c-a82e-7ad562c63168" providerId="ADAL" clId="{6B21E735-4B91-40F8-95BF-684F5F75EFE1}" dt="2023-09-21T08:51:00.504" v="2889" actId="27636"/>
          <ac:spMkLst>
            <pc:docMk/>
            <pc:sldMk cId="862656488" sldId="267"/>
            <ac:spMk id="3" creationId="{88CB4E0E-ECE5-4628-8AFC-87C9EFB0840C}"/>
          </ac:spMkLst>
        </pc:spChg>
        <pc:spChg chg="del">
          <ac:chgData name="Bella Anton" userId="97050a04-d247-4f0c-a82e-7ad562c63168" providerId="ADAL" clId="{6B21E735-4B91-40F8-95BF-684F5F75EFE1}" dt="2023-09-21T08:51:08.048" v="2890" actId="21"/>
          <ac:spMkLst>
            <pc:docMk/>
            <pc:sldMk cId="862656488" sldId="267"/>
            <ac:spMk id="5" creationId="{C964FC16-E9FB-469F-90C3-177A60236474}"/>
          </ac:spMkLst>
        </pc:spChg>
      </pc:sldChg>
      <pc:sldChg chg="addSp delSp modSp mod modNotesTx">
        <pc:chgData name="Bella Anton" userId="97050a04-d247-4f0c-a82e-7ad562c63168" providerId="ADAL" clId="{6B21E735-4B91-40F8-95BF-684F5F75EFE1}" dt="2023-09-21T09:16:51.526" v="4237" actId="20577"/>
        <pc:sldMkLst>
          <pc:docMk/>
          <pc:sldMk cId="2352749048" sldId="268"/>
        </pc:sldMkLst>
        <pc:spChg chg="mod">
          <ac:chgData name="Bella Anton" userId="97050a04-d247-4f0c-a82e-7ad562c63168" providerId="ADAL" clId="{6B21E735-4B91-40F8-95BF-684F5F75EFE1}" dt="2023-09-21T07:32:00.220" v="1047" actId="20577"/>
          <ac:spMkLst>
            <pc:docMk/>
            <pc:sldMk cId="2352749048" sldId="268"/>
            <ac:spMk id="2" creationId="{7635B398-1E7F-44AD-8356-8345134C958C}"/>
          </ac:spMkLst>
        </pc:spChg>
        <pc:spChg chg="del mod">
          <ac:chgData name="Bella Anton" userId="97050a04-d247-4f0c-a82e-7ad562c63168" providerId="ADAL" clId="{6B21E735-4B91-40F8-95BF-684F5F75EFE1}" dt="2023-09-21T07:36:20.603" v="1077" actId="478"/>
          <ac:spMkLst>
            <pc:docMk/>
            <pc:sldMk cId="2352749048" sldId="268"/>
            <ac:spMk id="3" creationId="{852A3D91-AB3F-4EDF-B87E-FDDF6C5DC4CF}"/>
          </ac:spMkLst>
        </pc:spChg>
        <pc:spChg chg="add del mod">
          <ac:chgData name="Bella Anton" userId="97050a04-d247-4f0c-a82e-7ad562c63168" providerId="ADAL" clId="{6B21E735-4B91-40F8-95BF-684F5F75EFE1}" dt="2023-09-21T07:38:51.484" v="1138" actId="20577"/>
          <ac:spMkLst>
            <pc:docMk/>
            <pc:sldMk cId="2352749048" sldId="268"/>
            <ac:spMk id="5" creationId="{6111B53A-DDF5-E8F5-31A9-B4068CBDCC4C}"/>
          </ac:spMkLst>
        </pc:spChg>
        <pc:picChg chg="add del mod">
          <ac:chgData name="Bella Anton" userId="97050a04-d247-4f0c-a82e-7ad562c63168" providerId="ADAL" clId="{6B21E735-4B91-40F8-95BF-684F5F75EFE1}" dt="2023-09-21T07:38:30.959" v="1089" actId="931"/>
          <ac:picMkLst>
            <pc:docMk/>
            <pc:sldMk cId="2352749048" sldId="268"/>
            <ac:picMk id="7" creationId="{3490B8E8-F974-7416-F1AD-594B81B25CC0}"/>
          </ac:picMkLst>
        </pc:picChg>
        <pc:picChg chg="mod">
          <ac:chgData name="Bella Anton" userId="97050a04-d247-4f0c-a82e-7ad562c63168" providerId="ADAL" clId="{6B21E735-4B91-40F8-95BF-684F5F75EFE1}" dt="2023-09-21T07:33:16.698" v="1049" actId="207"/>
          <ac:picMkLst>
            <pc:docMk/>
            <pc:sldMk cId="2352749048" sldId="268"/>
            <ac:picMk id="9" creationId="{FC7E2CCC-C53E-454B-9DE0-F2484BA0FF9D}"/>
          </ac:picMkLst>
        </pc:picChg>
        <pc:picChg chg="add mod">
          <ac:chgData name="Bella Anton" userId="97050a04-d247-4f0c-a82e-7ad562c63168" providerId="ADAL" clId="{6B21E735-4B91-40F8-95BF-684F5F75EFE1}" dt="2023-09-21T07:39:15.887" v="1142" actId="1076"/>
          <ac:picMkLst>
            <pc:docMk/>
            <pc:sldMk cId="2352749048" sldId="268"/>
            <ac:picMk id="10" creationId="{B0F40AD4-E208-75E5-B779-0441071070B4}"/>
          </ac:picMkLst>
        </pc:picChg>
      </pc:sldChg>
      <pc:sldChg chg="modSp mod modNotesTx">
        <pc:chgData name="Bella Anton" userId="97050a04-d247-4f0c-a82e-7ad562c63168" providerId="ADAL" clId="{6B21E735-4B91-40F8-95BF-684F5F75EFE1}" dt="2023-09-27T14:04:40.664" v="6132" actId="14100"/>
        <pc:sldMkLst>
          <pc:docMk/>
          <pc:sldMk cId="2342962290" sldId="269"/>
        </pc:sldMkLst>
        <pc:spChg chg="mod">
          <ac:chgData name="Bella Anton" userId="97050a04-d247-4f0c-a82e-7ad562c63168" providerId="ADAL" clId="{6B21E735-4B91-40F8-95BF-684F5F75EFE1}" dt="2023-09-21T07:41:23.421" v="1177" actId="20577"/>
          <ac:spMkLst>
            <pc:docMk/>
            <pc:sldMk cId="2342962290" sldId="269"/>
            <ac:spMk id="2" creationId="{DFF32E04-E3CE-4175-B0D3-33D69BCB059A}"/>
          </ac:spMkLst>
        </pc:spChg>
        <pc:spChg chg="mod">
          <ac:chgData name="Bella Anton" userId="97050a04-d247-4f0c-a82e-7ad562c63168" providerId="ADAL" clId="{6B21E735-4B91-40F8-95BF-684F5F75EFE1}" dt="2023-09-27T14:04:40.664" v="6132" actId="14100"/>
          <ac:spMkLst>
            <pc:docMk/>
            <pc:sldMk cId="2342962290" sldId="269"/>
            <ac:spMk id="4" creationId="{5BA0452F-E4D7-4ED7-A292-A7A5A20AC516}"/>
          </ac:spMkLst>
        </pc:spChg>
        <pc:picChg chg="mod">
          <ac:chgData name="Bella Anton" userId="97050a04-d247-4f0c-a82e-7ad562c63168" providerId="ADAL" clId="{6B21E735-4B91-40F8-95BF-684F5F75EFE1}" dt="2023-09-21T07:45:08.585" v="1378" actId="14826"/>
          <ac:picMkLst>
            <pc:docMk/>
            <pc:sldMk cId="2342962290" sldId="269"/>
            <ac:picMk id="6" creationId="{E4523323-1EB5-4AAF-95C6-A31523B3F695}"/>
          </ac:picMkLst>
        </pc:picChg>
      </pc:sldChg>
      <pc:sldChg chg="addSp delSp modSp mod modNotesTx">
        <pc:chgData name="Bella Anton" userId="97050a04-d247-4f0c-a82e-7ad562c63168" providerId="ADAL" clId="{6B21E735-4B91-40F8-95BF-684F5F75EFE1}" dt="2023-09-27T14:06:03.512" v="6204" actId="20577"/>
        <pc:sldMkLst>
          <pc:docMk/>
          <pc:sldMk cId="537041003" sldId="271"/>
        </pc:sldMkLst>
        <pc:spChg chg="mod">
          <ac:chgData name="Bella Anton" userId="97050a04-d247-4f0c-a82e-7ad562c63168" providerId="ADAL" clId="{6B21E735-4B91-40F8-95BF-684F5F75EFE1}" dt="2023-09-21T07:52:19.401" v="1584" actId="20577"/>
          <ac:spMkLst>
            <pc:docMk/>
            <pc:sldMk cId="537041003" sldId="271"/>
            <ac:spMk id="2" creationId="{7EEC826E-72DB-45B4-B092-DA86DA68C4A7}"/>
          </ac:spMkLst>
        </pc:spChg>
        <pc:spChg chg="del mod">
          <ac:chgData name="Bella Anton" userId="97050a04-d247-4f0c-a82e-7ad562c63168" providerId="ADAL" clId="{6B21E735-4B91-40F8-95BF-684F5F75EFE1}" dt="2023-09-27T14:05:40.003" v="6182" actId="478"/>
          <ac:spMkLst>
            <pc:docMk/>
            <pc:sldMk cId="537041003" sldId="271"/>
            <ac:spMk id="3" creationId="{1D935431-5E3F-4C1A-BED1-C5BC3D661ED8}"/>
          </ac:spMkLst>
        </pc:spChg>
        <pc:spChg chg="add mod">
          <ac:chgData name="Bella Anton" userId="97050a04-d247-4f0c-a82e-7ad562c63168" providerId="ADAL" clId="{6B21E735-4B91-40F8-95BF-684F5F75EFE1}" dt="2023-09-21T08:10:06.400" v="2025" actId="255"/>
          <ac:spMkLst>
            <pc:docMk/>
            <pc:sldMk cId="537041003" sldId="271"/>
            <ac:spMk id="4" creationId="{961C8FF2-EA6E-152A-655D-C554B1DFE2E3}"/>
          </ac:spMkLst>
        </pc:spChg>
        <pc:spChg chg="add mod">
          <ac:chgData name="Bella Anton" userId="97050a04-d247-4f0c-a82e-7ad562c63168" providerId="ADAL" clId="{6B21E735-4B91-40F8-95BF-684F5F75EFE1}" dt="2023-09-21T08:07:21.473" v="1964" actId="1076"/>
          <ac:spMkLst>
            <pc:docMk/>
            <pc:sldMk cId="537041003" sldId="271"/>
            <ac:spMk id="5" creationId="{D5071A68-F174-B9CB-5A92-E429C05AC273}"/>
          </ac:spMkLst>
        </pc:spChg>
        <pc:spChg chg="add mod">
          <ac:chgData name="Bella Anton" userId="97050a04-d247-4f0c-a82e-7ad562c63168" providerId="ADAL" clId="{6B21E735-4B91-40F8-95BF-684F5F75EFE1}" dt="2023-09-21T08:10:13.726" v="2026" actId="255"/>
          <ac:spMkLst>
            <pc:docMk/>
            <pc:sldMk cId="537041003" sldId="271"/>
            <ac:spMk id="6" creationId="{709EE833-88E2-D798-4666-BC4B2CB0E28A}"/>
          </ac:spMkLst>
        </pc:spChg>
        <pc:spChg chg="add mod">
          <ac:chgData name="Bella Anton" userId="97050a04-d247-4f0c-a82e-7ad562c63168" providerId="ADAL" clId="{6B21E735-4B91-40F8-95BF-684F5F75EFE1}" dt="2023-09-21T08:07:08.064" v="1963" actId="1076"/>
          <ac:spMkLst>
            <pc:docMk/>
            <pc:sldMk cId="537041003" sldId="271"/>
            <ac:spMk id="7" creationId="{25EFA76C-919C-6DE3-7E66-3C9CB6FBCAC2}"/>
          </ac:spMkLst>
        </pc:spChg>
        <pc:spChg chg="add mod">
          <ac:chgData name="Bella Anton" userId="97050a04-d247-4f0c-a82e-7ad562c63168" providerId="ADAL" clId="{6B21E735-4B91-40F8-95BF-684F5F75EFE1}" dt="2023-09-21T10:18:17.618" v="6059" actId="1076"/>
          <ac:spMkLst>
            <pc:docMk/>
            <pc:sldMk cId="537041003" sldId="271"/>
            <ac:spMk id="8" creationId="{2B1273AA-E9FB-015C-133F-E87D0A73E3AD}"/>
          </ac:spMkLst>
        </pc:spChg>
        <pc:spChg chg="mod">
          <ac:chgData name="Bella Anton" userId="97050a04-d247-4f0c-a82e-7ad562c63168" providerId="ADAL" clId="{6B21E735-4B91-40F8-95BF-684F5F75EFE1}" dt="2023-09-27T14:06:03.512" v="6204" actId="20577"/>
          <ac:spMkLst>
            <pc:docMk/>
            <pc:sldMk cId="537041003" sldId="271"/>
            <ac:spMk id="9" creationId="{4B8941C9-A5E2-4AE2-9E83-54DAEF9402B0}"/>
          </ac:spMkLst>
        </pc:spChg>
        <pc:spChg chg="mod">
          <ac:chgData name="Bella Anton" userId="97050a04-d247-4f0c-a82e-7ad562c63168" providerId="ADAL" clId="{6B21E735-4B91-40F8-95BF-684F5F75EFE1}" dt="2023-09-21T08:08:06.025" v="1970" actId="1076"/>
          <ac:spMkLst>
            <pc:docMk/>
            <pc:sldMk cId="537041003" sldId="271"/>
            <ac:spMk id="10" creationId="{2B8D0290-68FF-400B-B201-1F38FEE7607A}"/>
          </ac:spMkLst>
        </pc:spChg>
        <pc:spChg chg="mod ord">
          <ac:chgData name="Bella Anton" userId="97050a04-d247-4f0c-a82e-7ad562c63168" providerId="ADAL" clId="{6B21E735-4B91-40F8-95BF-684F5F75EFE1}" dt="2023-09-21T08:07:41.909" v="1965" actId="1076"/>
          <ac:spMkLst>
            <pc:docMk/>
            <pc:sldMk cId="537041003" sldId="271"/>
            <ac:spMk id="11" creationId="{6A7147D9-5182-4F63-A1F6-2C7F380BCAEC}"/>
          </ac:spMkLst>
        </pc:spChg>
        <pc:spChg chg="add del mod">
          <ac:chgData name="Bella Anton" userId="97050a04-d247-4f0c-a82e-7ad562c63168" providerId="ADAL" clId="{6B21E735-4B91-40F8-95BF-684F5F75EFE1}" dt="2023-09-27T14:05:45.356" v="6183" actId="478"/>
          <ac:spMkLst>
            <pc:docMk/>
            <pc:sldMk cId="537041003" sldId="271"/>
            <ac:spMk id="14" creationId="{B00431B5-24C7-3EF3-663A-7273FD0F5DF0}"/>
          </ac:spMkLst>
        </pc:spChg>
        <pc:spChg chg="mod ord">
          <ac:chgData name="Bella Anton" userId="97050a04-d247-4f0c-a82e-7ad562c63168" providerId="ADAL" clId="{6B21E735-4B91-40F8-95BF-684F5F75EFE1}" dt="2023-09-21T08:08:24.738" v="1973" actId="1076"/>
          <ac:spMkLst>
            <pc:docMk/>
            <pc:sldMk cId="537041003" sldId="271"/>
            <ac:spMk id="15" creationId="{3184FF17-95E1-488F-85D0-829B6630F938}"/>
          </ac:spMkLst>
        </pc:spChg>
        <pc:spChg chg="mod ord">
          <ac:chgData name="Bella Anton" userId="97050a04-d247-4f0c-a82e-7ad562c63168" providerId="ADAL" clId="{6B21E735-4B91-40F8-95BF-684F5F75EFE1}" dt="2023-09-21T08:07:41.909" v="1965" actId="1076"/>
          <ac:spMkLst>
            <pc:docMk/>
            <pc:sldMk cId="537041003" sldId="271"/>
            <ac:spMk id="16" creationId="{E8029F86-BAEB-4FB6-9968-621202C1E881}"/>
          </ac:spMkLst>
        </pc:spChg>
        <pc:spChg chg="mod ord">
          <ac:chgData name="Bella Anton" userId="97050a04-d247-4f0c-a82e-7ad562c63168" providerId="ADAL" clId="{6B21E735-4B91-40F8-95BF-684F5F75EFE1}" dt="2023-09-21T08:07:41.909" v="1965" actId="1076"/>
          <ac:spMkLst>
            <pc:docMk/>
            <pc:sldMk cId="537041003" sldId="271"/>
            <ac:spMk id="17" creationId="{A8F4EDB0-C386-4CCF-B742-D9788F7B7C44}"/>
          </ac:spMkLst>
        </pc:spChg>
        <pc:spChg chg="mod">
          <ac:chgData name="Bella Anton" userId="97050a04-d247-4f0c-a82e-7ad562c63168" providerId="ADAL" clId="{6B21E735-4B91-40F8-95BF-684F5F75EFE1}" dt="2023-09-21T08:21:00.287" v="2387" actId="20577"/>
          <ac:spMkLst>
            <pc:docMk/>
            <pc:sldMk cId="537041003" sldId="271"/>
            <ac:spMk id="32" creationId="{E9D7F99C-4A63-4AF2-8DFC-783C463444FE}"/>
          </ac:spMkLst>
        </pc:spChg>
        <pc:spChg chg="mod">
          <ac:chgData name="Bella Anton" userId="97050a04-d247-4f0c-a82e-7ad562c63168" providerId="ADAL" clId="{6B21E735-4B91-40F8-95BF-684F5F75EFE1}" dt="2023-09-21T08:10:47.189" v="2080" actId="20577"/>
          <ac:spMkLst>
            <pc:docMk/>
            <pc:sldMk cId="537041003" sldId="271"/>
            <ac:spMk id="33" creationId="{11214B34-DA9D-4C1E-8508-23F492C53998}"/>
          </ac:spMkLst>
        </pc:spChg>
        <pc:spChg chg="mod">
          <ac:chgData name="Bella Anton" userId="97050a04-d247-4f0c-a82e-7ad562c63168" providerId="ADAL" clId="{6B21E735-4B91-40F8-95BF-684F5F75EFE1}" dt="2023-09-21T08:09:52.294" v="2023" actId="255"/>
          <ac:spMkLst>
            <pc:docMk/>
            <pc:sldMk cId="537041003" sldId="271"/>
            <ac:spMk id="34" creationId="{181BCB65-05D6-4968-A705-E5461BD4B7EF}"/>
          </ac:spMkLst>
        </pc:spChg>
        <pc:spChg chg="mod">
          <ac:chgData name="Bella Anton" userId="97050a04-d247-4f0c-a82e-7ad562c63168" providerId="ADAL" clId="{6B21E735-4B91-40F8-95BF-684F5F75EFE1}" dt="2023-09-21T08:09:58.358" v="2024" actId="255"/>
          <ac:spMkLst>
            <pc:docMk/>
            <pc:sldMk cId="537041003" sldId="271"/>
            <ac:spMk id="35" creationId="{2EF458CD-7F65-4446-8840-6E8C9C68317E}"/>
          </ac:spMkLst>
        </pc:spChg>
        <pc:spChg chg="mod">
          <ac:chgData name="Bella Anton" userId="97050a04-d247-4f0c-a82e-7ad562c63168" providerId="ADAL" clId="{6B21E735-4B91-40F8-95BF-684F5F75EFE1}" dt="2023-09-21T09:29:06.891" v="4889" actId="14100"/>
          <ac:spMkLst>
            <pc:docMk/>
            <pc:sldMk cId="537041003" sldId="271"/>
            <ac:spMk id="36" creationId="{E14C2379-D648-4FA4-892B-A031C8CF38FA}"/>
          </ac:spMkLst>
        </pc:spChg>
        <pc:picChg chg="mod">
          <ac:chgData name="Bella Anton" userId="97050a04-d247-4f0c-a82e-7ad562c63168" providerId="ADAL" clId="{6B21E735-4B91-40F8-95BF-684F5F75EFE1}" dt="2023-09-21T07:52:29.941" v="1585" actId="1076"/>
          <ac:picMkLst>
            <pc:docMk/>
            <pc:sldMk cId="537041003" sldId="271"/>
            <ac:picMk id="24" creationId="{B83E2AB1-C03F-4257-9171-5FD5FA2720DB}"/>
          </ac:picMkLst>
        </pc:picChg>
      </pc:sldChg>
      <pc:sldChg chg="addSp modSp mod modClrScheme chgLayout modNotesTx">
        <pc:chgData name="Bella Anton" userId="97050a04-d247-4f0c-a82e-7ad562c63168" providerId="ADAL" clId="{6B21E735-4B91-40F8-95BF-684F5F75EFE1}" dt="2023-09-21T09:03:47.373" v="3223" actId="20577"/>
        <pc:sldMkLst>
          <pc:docMk/>
          <pc:sldMk cId="1943867055" sldId="272"/>
        </pc:sldMkLst>
        <pc:spChg chg="mod">
          <ac:chgData name="Bella Anton" userId="97050a04-d247-4f0c-a82e-7ad562c63168" providerId="ADAL" clId="{6B21E735-4B91-40F8-95BF-684F5F75EFE1}" dt="2023-09-21T08:45:01.104" v="2768" actId="26606"/>
          <ac:spMkLst>
            <pc:docMk/>
            <pc:sldMk cId="1943867055" sldId="272"/>
            <ac:spMk id="2" creationId="{C8BE71A9-3DD2-40A0-A793-8A327B7870FD}"/>
          </ac:spMkLst>
        </pc:spChg>
        <pc:spChg chg="mod">
          <ac:chgData name="Bella Anton" userId="97050a04-d247-4f0c-a82e-7ad562c63168" providerId="ADAL" clId="{6B21E735-4B91-40F8-95BF-684F5F75EFE1}" dt="2023-09-21T09:03:47.373" v="3223" actId="20577"/>
          <ac:spMkLst>
            <pc:docMk/>
            <pc:sldMk cId="1943867055" sldId="272"/>
            <ac:spMk id="4" creationId="{89E3F3D3-E33B-4CC0-A31E-7554F6BAEA6C}"/>
          </ac:spMkLst>
        </pc:spChg>
        <pc:picChg chg="add mod">
          <ac:chgData name="Bella Anton" userId="97050a04-d247-4f0c-a82e-7ad562c63168" providerId="ADAL" clId="{6B21E735-4B91-40F8-95BF-684F5F75EFE1}" dt="2023-09-21T08:58:28.640" v="2937"/>
          <ac:picMkLst>
            <pc:docMk/>
            <pc:sldMk cId="1943867055" sldId="272"/>
            <ac:picMk id="3" creationId="{029227BA-4825-722A-C56F-41C4F9D4359B}"/>
          </ac:picMkLst>
        </pc:picChg>
        <pc:picChg chg="mod">
          <ac:chgData name="Bella Anton" userId="97050a04-d247-4f0c-a82e-7ad562c63168" providerId="ADAL" clId="{6B21E735-4B91-40F8-95BF-684F5F75EFE1}" dt="2023-09-21T08:48:20.442" v="2866" actId="14100"/>
          <ac:picMkLst>
            <pc:docMk/>
            <pc:sldMk cId="1943867055" sldId="272"/>
            <ac:picMk id="15" creationId="{F24087BC-230D-4630-81A2-52F8824F84B0}"/>
          </ac:picMkLst>
        </pc:picChg>
      </pc:sldChg>
      <pc:sldChg chg="del">
        <pc:chgData name="Bella Anton" userId="97050a04-d247-4f0c-a82e-7ad562c63168" providerId="ADAL" clId="{6B21E735-4B91-40F8-95BF-684F5F75EFE1}" dt="2023-09-21T08:58:40.528" v="2938" actId="2696"/>
        <pc:sldMkLst>
          <pc:docMk/>
          <pc:sldMk cId="1983309941" sldId="273"/>
        </pc:sldMkLst>
      </pc:sldChg>
      <pc:sldChg chg="addSp delSp modSp new mod modClrScheme chgLayout modNotesTx">
        <pc:chgData name="Bella Anton" userId="97050a04-d247-4f0c-a82e-7ad562c63168" providerId="ADAL" clId="{6B21E735-4B91-40F8-95BF-684F5F75EFE1}" dt="2023-09-21T09:59:35.427" v="5343" actId="700"/>
        <pc:sldMkLst>
          <pc:docMk/>
          <pc:sldMk cId="2156974554" sldId="273"/>
        </pc:sldMkLst>
        <pc:spChg chg="mod ord">
          <ac:chgData name="Bella Anton" userId="97050a04-d247-4f0c-a82e-7ad562c63168" providerId="ADAL" clId="{6B21E735-4B91-40F8-95BF-684F5F75EFE1}" dt="2023-09-21T09:59:35.427" v="5343" actId="700"/>
          <ac:spMkLst>
            <pc:docMk/>
            <pc:sldMk cId="2156974554" sldId="273"/>
            <ac:spMk id="2" creationId="{32D69892-FAEB-CE25-8CC2-094B935B183D}"/>
          </ac:spMkLst>
        </pc:spChg>
        <pc:spChg chg="del">
          <ac:chgData name="Bella Anton" userId="97050a04-d247-4f0c-a82e-7ad562c63168" providerId="ADAL" clId="{6B21E735-4B91-40F8-95BF-684F5F75EFE1}" dt="2023-09-21T09:24:27.529" v="4714" actId="931"/>
          <ac:spMkLst>
            <pc:docMk/>
            <pc:sldMk cId="2156974554" sldId="273"/>
            <ac:spMk id="3" creationId="{8D708B7D-3FE7-E8A9-2718-89B5FE5B393F}"/>
          </ac:spMkLst>
        </pc:spChg>
        <pc:spChg chg="mod ord">
          <ac:chgData name="Bella Anton" userId="97050a04-d247-4f0c-a82e-7ad562c63168" providerId="ADAL" clId="{6B21E735-4B91-40F8-95BF-684F5F75EFE1}" dt="2023-09-21T09:59:35.427" v="5343" actId="700"/>
          <ac:spMkLst>
            <pc:docMk/>
            <pc:sldMk cId="2156974554" sldId="273"/>
            <ac:spMk id="4" creationId="{A8EE398D-9AC4-E9C9-D968-843362E430D1}"/>
          </ac:spMkLst>
        </pc:spChg>
        <pc:picChg chg="add mod ord">
          <ac:chgData name="Bella Anton" userId="97050a04-d247-4f0c-a82e-7ad562c63168" providerId="ADAL" clId="{6B21E735-4B91-40F8-95BF-684F5F75EFE1}" dt="2023-09-21T09:59:35.427" v="5343" actId="700"/>
          <ac:picMkLst>
            <pc:docMk/>
            <pc:sldMk cId="2156974554" sldId="273"/>
            <ac:picMk id="6" creationId="{129BC65B-B5AA-B39B-1530-EF3C382DAC76}"/>
          </ac:picMkLst>
        </pc:picChg>
      </pc:sldChg>
      <pc:sldChg chg="addSp delSp modSp new del mod">
        <pc:chgData name="Bella Anton" userId="97050a04-d247-4f0c-a82e-7ad562c63168" providerId="ADAL" clId="{6B21E735-4B91-40F8-95BF-684F5F75EFE1}" dt="2023-09-21T09:10:48.492" v="3414" actId="2696"/>
        <pc:sldMkLst>
          <pc:docMk/>
          <pc:sldMk cId="3144156674" sldId="273"/>
        </pc:sldMkLst>
        <pc:spChg chg="mod">
          <ac:chgData name="Bella Anton" userId="97050a04-d247-4f0c-a82e-7ad562c63168" providerId="ADAL" clId="{6B21E735-4B91-40F8-95BF-684F5F75EFE1}" dt="2023-09-21T09:08:49.948" v="3348" actId="14100"/>
          <ac:spMkLst>
            <pc:docMk/>
            <pc:sldMk cId="3144156674" sldId="273"/>
            <ac:spMk id="2" creationId="{4BFB3A27-9BB7-8236-50EC-007A8D8EDFA0}"/>
          </ac:spMkLst>
        </pc:spChg>
        <pc:spChg chg="del mod">
          <ac:chgData name="Bella Anton" userId="97050a04-d247-4f0c-a82e-7ad562c63168" providerId="ADAL" clId="{6B21E735-4B91-40F8-95BF-684F5F75EFE1}" dt="2023-09-21T09:07:34.147" v="3332" actId="478"/>
          <ac:spMkLst>
            <pc:docMk/>
            <pc:sldMk cId="3144156674" sldId="273"/>
            <ac:spMk id="4" creationId="{8D81908E-FD1D-FC17-8A48-3D3092C39127}"/>
          </ac:spMkLst>
        </pc:spChg>
        <pc:spChg chg="add del mod">
          <ac:chgData name="Bella Anton" userId="97050a04-d247-4f0c-a82e-7ad562c63168" providerId="ADAL" clId="{6B21E735-4B91-40F8-95BF-684F5F75EFE1}" dt="2023-09-21T09:07:36.948" v="3333" actId="478"/>
          <ac:spMkLst>
            <pc:docMk/>
            <pc:sldMk cId="3144156674" sldId="273"/>
            <ac:spMk id="7" creationId="{1AFDF1BD-DA9A-4DA8-6B31-9C31DACA2CAE}"/>
          </ac:spMkLst>
        </pc:spChg>
        <pc:graphicFrameChg chg="add mod modGraphic">
          <ac:chgData name="Bella Anton" userId="97050a04-d247-4f0c-a82e-7ad562c63168" providerId="ADAL" clId="{6B21E735-4B91-40F8-95BF-684F5F75EFE1}" dt="2023-09-21T09:07:49.464" v="3337" actId="20577"/>
          <ac:graphicFrameMkLst>
            <pc:docMk/>
            <pc:sldMk cId="3144156674" sldId="273"/>
            <ac:graphicFrameMk id="5" creationId="{C4DDC3FE-1A9C-ADDA-A11E-C1EF169FB6E7}"/>
          </ac:graphicFrameMkLst>
        </pc:graphicFrameChg>
      </pc:sldChg>
      <pc:sldChg chg="addSp delSp modSp new mod modClrScheme chgLayout modNotesTx">
        <pc:chgData name="Bella Anton" userId="97050a04-d247-4f0c-a82e-7ad562c63168" providerId="ADAL" clId="{6B21E735-4B91-40F8-95BF-684F5F75EFE1}" dt="2023-09-21T10:47:20.099" v="6061"/>
        <pc:sldMkLst>
          <pc:docMk/>
          <pc:sldMk cId="1331262015" sldId="274"/>
        </pc:sldMkLst>
        <pc:spChg chg="mod">
          <ac:chgData name="Bella Anton" userId="97050a04-d247-4f0c-a82e-7ad562c63168" providerId="ADAL" clId="{6B21E735-4B91-40F8-95BF-684F5F75EFE1}" dt="2023-09-21T10:02:41.125" v="5378" actId="120"/>
          <ac:spMkLst>
            <pc:docMk/>
            <pc:sldMk cId="1331262015" sldId="274"/>
            <ac:spMk id="2" creationId="{B04DD583-D658-D444-7E07-9E30FD274689}"/>
          </ac:spMkLst>
        </pc:spChg>
        <pc:spChg chg="del">
          <ac:chgData name="Bella Anton" userId="97050a04-d247-4f0c-a82e-7ad562c63168" providerId="ADAL" clId="{6B21E735-4B91-40F8-95BF-684F5F75EFE1}" dt="2023-09-21T10:02:06.755" v="5373" actId="931"/>
          <ac:spMkLst>
            <pc:docMk/>
            <pc:sldMk cId="1331262015" sldId="274"/>
            <ac:spMk id="3" creationId="{FB2E92F1-4B2E-C8CB-4592-109810F2BFED}"/>
          </ac:spMkLst>
        </pc:spChg>
        <pc:spChg chg="del">
          <ac:chgData name="Bella Anton" userId="97050a04-d247-4f0c-a82e-7ad562c63168" providerId="ADAL" clId="{6B21E735-4B91-40F8-95BF-684F5F75EFE1}" dt="2023-09-21T10:02:17.673" v="5374" actId="26606"/>
          <ac:spMkLst>
            <pc:docMk/>
            <pc:sldMk cId="1331262015" sldId="274"/>
            <ac:spMk id="4" creationId="{950DC3C8-6093-F911-C040-5ED77AF80773}"/>
          </ac:spMkLst>
        </pc:spChg>
        <pc:spChg chg="add mod">
          <ac:chgData name="Bella Anton" userId="97050a04-d247-4f0c-a82e-7ad562c63168" providerId="ADAL" clId="{6B21E735-4B91-40F8-95BF-684F5F75EFE1}" dt="2023-09-21T10:47:20.099" v="6061"/>
          <ac:spMkLst>
            <pc:docMk/>
            <pc:sldMk cId="1331262015" sldId="274"/>
            <ac:spMk id="11" creationId="{723467BD-0C9B-756D-D844-352D2F03ACB2}"/>
          </ac:spMkLst>
        </pc:spChg>
        <pc:picChg chg="add mod">
          <ac:chgData name="Bella Anton" userId="97050a04-d247-4f0c-a82e-7ad562c63168" providerId="ADAL" clId="{6B21E735-4B91-40F8-95BF-684F5F75EFE1}" dt="2023-09-21T10:02:25.439" v="5375" actId="1076"/>
          <ac:picMkLst>
            <pc:docMk/>
            <pc:sldMk cId="1331262015" sldId="274"/>
            <ac:picMk id="6" creationId="{1648291B-FAEA-7FFF-3D00-637E97FE2E24}"/>
          </ac:picMkLst>
        </pc:picChg>
      </pc:sldChg>
      <pc:sldChg chg="delSp del mod">
        <pc:chgData name="Bella Anton" userId="97050a04-d247-4f0c-a82e-7ad562c63168" providerId="ADAL" clId="{6B21E735-4B91-40F8-95BF-684F5F75EFE1}" dt="2023-09-21T08:58:40.528" v="2938" actId="2696"/>
        <pc:sldMkLst>
          <pc:docMk/>
          <pc:sldMk cId="1445218864" sldId="274"/>
        </pc:sldMkLst>
        <pc:picChg chg="del">
          <ac:chgData name="Bella Anton" userId="97050a04-d247-4f0c-a82e-7ad562c63168" providerId="ADAL" clId="{6B21E735-4B91-40F8-95BF-684F5F75EFE1}" dt="2023-09-21T08:58:25.661" v="2936" actId="21"/>
          <ac:picMkLst>
            <pc:docMk/>
            <pc:sldMk cId="1445218864" sldId="274"/>
            <ac:picMk id="13" creationId="{CE889C08-FD1F-4AE0-9D82-E718A6E92DF1}"/>
          </ac:picMkLst>
        </pc:picChg>
      </pc:sldChg>
      <pc:sldChg chg="delSp del mod">
        <pc:chgData name="Bella Anton" userId="97050a04-d247-4f0c-a82e-7ad562c63168" providerId="ADAL" clId="{6B21E735-4B91-40F8-95BF-684F5F75EFE1}" dt="2023-09-21T08:58:40.528" v="2938" actId="2696"/>
        <pc:sldMkLst>
          <pc:docMk/>
          <pc:sldMk cId="277620910" sldId="275"/>
        </pc:sldMkLst>
        <pc:picChg chg="del">
          <ac:chgData name="Bella Anton" userId="97050a04-d247-4f0c-a82e-7ad562c63168" providerId="ADAL" clId="{6B21E735-4B91-40F8-95BF-684F5F75EFE1}" dt="2023-09-21T08:55:45.082" v="2933" actId="21"/>
          <ac:picMkLst>
            <pc:docMk/>
            <pc:sldMk cId="277620910" sldId="275"/>
            <ac:picMk id="7" creationId="{AAE36621-6FAB-4009-9D5C-CE767DF10D22}"/>
          </ac:picMkLst>
        </pc:picChg>
      </pc:sldChg>
      <pc:sldChg chg="del">
        <pc:chgData name="Bella Anton" userId="97050a04-d247-4f0c-a82e-7ad562c63168" providerId="ADAL" clId="{6B21E735-4B91-40F8-95BF-684F5F75EFE1}" dt="2023-09-21T08:58:40.528" v="2938" actId="2696"/>
        <pc:sldMkLst>
          <pc:docMk/>
          <pc:sldMk cId="1330143715" sldId="276"/>
        </pc:sldMkLst>
      </pc:sldChg>
    </pc:docChg>
  </pc:docChgLst>
  <pc:docChgLst>
    <pc:chgData name="Bella Anton" userId="97050a04-d247-4f0c-a82e-7ad562c63168" providerId="ADAL" clId="{5D2A0561-4AA2-4B78-BBAE-0E0C13D89DBA}"/>
    <pc:docChg chg="modSld">
      <pc:chgData name="Bella Anton" userId="97050a04-d247-4f0c-a82e-7ad562c63168" providerId="ADAL" clId="{5D2A0561-4AA2-4B78-BBAE-0E0C13D89DBA}" dt="2023-11-21T15:45:02.402" v="8" actId="6549"/>
      <pc:docMkLst>
        <pc:docMk/>
      </pc:docMkLst>
      <pc:sldChg chg="modNotesTx">
        <pc:chgData name="Bella Anton" userId="97050a04-d247-4f0c-a82e-7ad562c63168" providerId="ADAL" clId="{5D2A0561-4AA2-4B78-BBAE-0E0C13D89DBA}" dt="2023-11-21T15:44:41.607" v="3" actId="6549"/>
        <pc:sldMkLst>
          <pc:docMk/>
          <pc:sldMk cId="1733894933" sldId="262"/>
        </pc:sldMkLst>
      </pc:sldChg>
      <pc:sldChg chg="modNotesTx">
        <pc:chgData name="Bella Anton" userId="97050a04-d247-4f0c-a82e-7ad562c63168" providerId="ADAL" clId="{5D2A0561-4AA2-4B78-BBAE-0E0C13D89DBA}" dt="2023-11-21T15:44:26.117" v="0" actId="20577"/>
        <pc:sldMkLst>
          <pc:docMk/>
          <pc:sldMk cId="2352749048" sldId="268"/>
        </pc:sldMkLst>
      </pc:sldChg>
      <pc:sldChg chg="modNotesTx">
        <pc:chgData name="Bella Anton" userId="97050a04-d247-4f0c-a82e-7ad562c63168" providerId="ADAL" clId="{5D2A0561-4AA2-4B78-BBAE-0E0C13D89DBA}" dt="2023-11-21T15:44:29.911" v="1" actId="20577"/>
        <pc:sldMkLst>
          <pc:docMk/>
          <pc:sldMk cId="2342962290" sldId="269"/>
        </pc:sldMkLst>
      </pc:sldChg>
      <pc:sldChg chg="modNotesTx">
        <pc:chgData name="Bella Anton" userId="97050a04-d247-4f0c-a82e-7ad562c63168" providerId="ADAL" clId="{5D2A0561-4AA2-4B78-BBAE-0E0C13D89DBA}" dt="2023-11-21T15:44:33.176" v="2" actId="6549"/>
        <pc:sldMkLst>
          <pc:docMk/>
          <pc:sldMk cId="537041003" sldId="271"/>
        </pc:sldMkLst>
      </pc:sldChg>
      <pc:sldChg chg="modNotesTx">
        <pc:chgData name="Bella Anton" userId="97050a04-d247-4f0c-a82e-7ad562c63168" providerId="ADAL" clId="{5D2A0561-4AA2-4B78-BBAE-0E0C13D89DBA}" dt="2023-11-21T15:44:45.090" v="4" actId="6549"/>
        <pc:sldMkLst>
          <pc:docMk/>
          <pc:sldMk cId="1943867055" sldId="272"/>
        </pc:sldMkLst>
      </pc:sldChg>
      <pc:sldChg chg="modNotesTx">
        <pc:chgData name="Bella Anton" userId="97050a04-d247-4f0c-a82e-7ad562c63168" providerId="ADAL" clId="{5D2A0561-4AA2-4B78-BBAE-0E0C13D89DBA}" dt="2023-11-21T15:44:53.495" v="6" actId="6549"/>
        <pc:sldMkLst>
          <pc:docMk/>
          <pc:sldMk cId="2156974554" sldId="273"/>
        </pc:sldMkLst>
      </pc:sldChg>
      <pc:sldChg chg="modNotesTx">
        <pc:chgData name="Bella Anton" userId="97050a04-d247-4f0c-a82e-7ad562c63168" providerId="ADAL" clId="{5D2A0561-4AA2-4B78-BBAE-0E0C13D89DBA}" dt="2023-11-21T15:45:02.402" v="8" actId="6549"/>
        <pc:sldMkLst>
          <pc:docMk/>
          <pc:sldMk cId="1331262015" sldId="274"/>
        </pc:sldMkLst>
      </pc:sldChg>
      <pc:sldChg chg="modNotesTx">
        <pc:chgData name="Bella Anton" userId="97050a04-d247-4f0c-a82e-7ad562c63168" providerId="ADAL" clId="{5D2A0561-4AA2-4B78-BBAE-0E0C13D89DBA}" dt="2023-11-21T15:44:56.881" v="7" actId="6549"/>
        <pc:sldMkLst>
          <pc:docMk/>
          <pc:sldMk cId="3111089902" sldId="276"/>
        </pc:sldMkLst>
      </pc:sldChg>
      <pc:sldChg chg="modNotesTx">
        <pc:chgData name="Bella Anton" userId="97050a04-d247-4f0c-a82e-7ad562c63168" providerId="ADAL" clId="{5D2A0561-4AA2-4B78-BBAE-0E0C13D89DBA}" dt="2023-11-21T15:44:48.902" v="5" actId="6549"/>
        <pc:sldMkLst>
          <pc:docMk/>
          <pc:sldMk cId="2375189395" sldId="277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72BF7510-B9ED-40E0-8274-4F64AD62B83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95E24B0-B97F-4932-93CD-4307D6181DC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35642F09-C5BB-43AE-A757-D7D94006A9B6}" type="datetime1">
              <a:rPr lang="en-GB" smtClean="0"/>
              <a:t>21/11/2023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FC3A0DF-A8A7-4EF4-96E5-757FFFC2A93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2BEC987-E8F6-4FD2-BFB2-04815BD1D2F3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C078EF9-7F2B-4B20-A25C-9E80C16977B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011495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85D30482-E2AB-4FA3-8D69-0517ED99A6BC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AAF9CF-D1E5-49FD-94F7-B246BB67E246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629285847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eur01.safelinks.protection.outlook.com/?url=https%3A%2F%2Fforms.office.com%2Fr%2FgptW5D7W4a&amp;data=05%7C01%7Ci.anton%40uwtsd.ac.uk%7C86ca1dbd49014f03337f08db02bd6aaf%7C4e0f11f9046e45059cb8db2152311e21%7C0%7C0%7C638106784775592634%7CUnknown%7CTWFpbGZsb3d8eyJWIjoiMC4wLjAwMDAiLCJQIjoiV2luMzIiLCJBTiI6Ik1haWwiLCJXVCI6Mn0%3D%7C3000%7C%7C%7C&amp;sdata=an1mbExYBvu3O3sWelLPqqLmwIPdkis09wZrm4S6JL0%3D&amp;reserved=0" TargetMode="External"/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AAF9CF-D1E5-49FD-94F7-B246BB67E246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177623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AAF9CF-D1E5-49FD-94F7-B246BB67E246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982634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AAF9CF-D1E5-49FD-94F7-B246BB67E246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472729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AAF9CF-D1E5-49FD-94F7-B246BB67E246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575935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Tx/>
              <a:buChar char="-"/>
            </a:pP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AAF9CF-D1E5-49FD-94F7-B246BB67E246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628152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AAF9CF-D1E5-49FD-94F7-B246BB67E246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25134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AAF9CF-D1E5-49FD-94F7-B246BB67E246}" type="slidenum">
              <a:rPr lang="en-GB" noProof="0" smtClean="0"/>
              <a:t>7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657383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AAF9CF-D1E5-49FD-94F7-B246BB67E246}" type="slidenum">
              <a:rPr lang="en-GB" noProof="0" smtClean="0"/>
              <a:t>8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4787265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 rtl="0"/>
            <a:fld id="{C6AAF9CF-D1E5-49FD-94F7-B246BB67E246}" type="slidenum">
              <a:rPr lang="en-GB" noProof="0" smtClean="0"/>
              <a:t>10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2378061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As this is a new workshop, please take the time to fill out the survey in the chat!</a:t>
            </a:r>
          </a:p>
          <a:p>
            <a:pPr rtl="0"/>
            <a:endParaRPr lang="en-GB" dirty="0"/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sz="1800" kern="100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DengXian" panose="02010600030101010101" pitchFamily="2" charset="-122"/>
                <a:cs typeface="Arial" panose="020B0604020202020204" pitchFamily="34" charset="0"/>
                <a:hlinkClick r:id="rId3"/>
              </a:rPr>
              <a:t>https://forms.office.com/r/gptW5D7W4a</a:t>
            </a:r>
            <a:endParaRPr lang="en-GB" sz="1800" dirty="0">
              <a:effectLst/>
              <a:latin typeface="Calibri" panose="020F050202020403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rtl="0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AAF9CF-D1E5-49FD-94F7-B246BB67E246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687664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r>
              <a:rPr lang="en-GB" dirty="0"/>
              <a:t>Choose a sample brief and work through the checklist against the sample – What changes could be made? Does the current brief do something well?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6AAF9CF-D1E5-49FD-94F7-B246BB67E246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443539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bg bwMode="blackGray"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5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840914" cy="1260000"/>
          </a:xfrm>
        </p:spPr>
        <p:txBody>
          <a:bodyPr rtlCol="0" anchor="ctr" anchorCtr="0">
            <a:normAutofit/>
          </a:bodyPr>
          <a:lstStyle>
            <a:lvl1pPr>
              <a:defRPr sz="3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1" y="1869601"/>
            <a:ext cx="10840914" cy="3921600"/>
          </a:xfrm>
        </p:spPr>
        <p:txBody>
          <a:bodyPr rtlCol="0" anchor="t" anchorCtr="0"/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7F711B1-A3C2-41BA-AF99-C5A793A0025D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328F7C25-BFB6-430F-87B6-7D0D2C7493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-185517" y="1223433"/>
            <a:ext cx="504000" cy="0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10262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 bwMode="blackGray"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5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Title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75" y="1786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76500" y="2716272"/>
            <a:ext cx="8683625" cy="2421464"/>
          </a:xfrm>
        </p:spPr>
        <p:txBody>
          <a:bodyPr rtlCol="0" anchor="b">
            <a:normAutofit/>
          </a:bodyPr>
          <a:lstStyle>
            <a:lvl1pPr algn="r">
              <a:defRPr sz="4800">
                <a:effectLst/>
              </a:defRPr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76500" y="5137736"/>
            <a:ext cx="8683625" cy="732840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800" cap="all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932558" y="5870575"/>
            <a:ext cx="1600200" cy="377825"/>
          </a:xfrm>
        </p:spPr>
        <p:txBody>
          <a:bodyPr rtlCol="0"/>
          <a:lstStyle/>
          <a:p>
            <a:pPr rtl="0"/>
            <a:fld id="{4603971A-3F8D-4D0C-8042-417B54F9414A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962399" y="5870575"/>
            <a:ext cx="4893958" cy="377825"/>
          </a:xfrm>
        </p:spPr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08958" y="5870575"/>
            <a:ext cx="551167" cy="377825"/>
          </a:xfrm>
        </p:spPr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06293711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2450" y="1874308"/>
            <a:ext cx="3814235" cy="1260000"/>
          </a:xfrm>
        </p:spPr>
        <p:txBody>
          <a:bodyPr rtlCol="0" anchor="ctr" anchorCtr="0">
            <a:noAutofit/>
          </a:bodyPr>
          <a:lstStyle>
            <a:lvl1pPr algn="r">
              <a:defRPr sz="30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48200" y="0"/>
            <a:ext cx="7543800" cy="6856214"/>
          </a:xfrm>
        </p:spPr>
        <p:txBody>
          <a:bodyPr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2450" y="3134308"/>
            <a:ext cx="3814235" cy="2016600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FCA41AC1-26B7-4D86-8030-63DE17803AA4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006338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Description and Con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>
            <a:extLst>
              <a:ext uri="{FF2B5EF4-FFF2-40B4-BE49-F238E27FC236}">
                <a16:creationId xmlns:a16="http://schemas.microsoft.com/office/drawing/2014/main" id="{A1E35E73-B2F7-41DF-AAD2-58E6BE2710D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1"/>
            <a:ext cx="10840914" cy="1260000"/>
          </a:xfrm>
        </p:spPr>
        <p:txBody>
          <a:bodyPr rtlCol="0" anchor="ctr" anchorCtr="0">
            <a:normAutofit/>
          </a:bodyPr>
          <a:lstStyle>
            <a:lvl1pPr>
              <a:defRPr sz="3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1881824"/>
            <a:ext cx="10840914" cy="1032826"/>
          </a:xfrm>
        </p:spPr>
        <p:txBody>
          <a:bodyPr rtlCol="0" anchor="t" anchorCtr="0">
            <a:noAutofit/>
          </a:bodyPr>
          <a:lstStyle>
            <a:lvl1pPr marL="0" indent="0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B21D2669-6B15-4CC5-8DA0-68AB9CB693E7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Text Placeholder 5">
            <a:extLst>
              <a:ext uri="{FF2B5EF4-FFF2-40B4-BE49-F238E27FC236}">
                <a16:creationId xmlns:a16="http://schemas.microsoft.com/office/drawing/2014/main" id="{B47DAE59-9D63-4159-8F3E-560C31F19A89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1216192" y="3837470"/>
            <a:ext cx="1310050" cy="959003"/>
          </a:xfrm>
        </p:spPr>
        <p:txBody>
          <a:bodyPr rtlCol="0"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12" name="Text Placeholder 2">
            <a:extLst>
              <a:ext uri="{FF2B5EF4-FFF2-40B4-BE49-F238E27FC236}">
                <a16:creationId xmlns:a16="http://schemas.microsoft.com/office/drawing/2014/main" id="{4249143D-80A5-4E4C-BBFD-F253500CE226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685799" y="2914650"/>
            <a:ext cx="10840914" cy="502126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0" name="Text Placeholder 5">
            <a:extLst>
              <a:ext uri="{FF2B5EF4-FFF2-40B4-BE49-F238E27FC236}">
                <a16:creationId xmlns:a16="http://schemas.microsoft.com/office/drawing/2014/main" id="{B06123F0-984B-4EF8-9945-3621C401B7AD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7465366" y="3837470"/>
            <a:ext cx="1310050" cy="959003"/>
          </a:xfrm>
        </p:spPr>
        <p:txBody>
          <a:bodyPr rtlCol="0"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21" name="Text Placeholder 5">
            <a:extLst>
              <a:ext uri="{FF2B5EF4-FFF2-40B4-BE49-F238E27FC236}">
                <a16:creationId xmlns:a16="http://schemas.microsoft.com/office/drawing/2014/main" id="{A669C074-A9BE-4B07-ACEE-3B34AAC8B9E7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548424" y="3837470"/>
            <a:ext cx="1310050" cy="959003"/>
          </a:xfrm>
        </p:spPr>
        <p:txBody>
          <a:bodyPr rtlCol="0"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9" name="Text Placeholder 5">
            <a:extLst>
              <a:ext uri="{FF2B5EF4-FFF2-40B4-BE49-F238E27FC236}">
                <a16:creationId xmlns:a16="http://schemas.microsoft.com/office/drawing/2014/main" id="{84A40D78-D6DD-41A7-A132-9D48DF8649A9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5382308" y="3837470"/>
            <a:ext cx="1310050" cy="959003"/>
          </a:xfrm>
        </p:spPr>
        <p:txBody>
          <a:bodyPr rtlCol="0"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18" name="Text Placeholder 5">
            <a:extLst>
              <a:ext uri="{FF2B5EF4-FFF2-40B4-BE49-F238E27FC236}">
                <a16:creationId xmlns:a16="http://schemas.microsoft.com/office/drawing/2014/main" id="{4A9CFAA7-850F-4C92-A9BE-56452E5CA04D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3299250" y="3837470"/>
            <a:ext cx="1310050" cy="959003"/>
          </a:xfrm>
        </p:spPr>
        <p:txBody>
          <a:bodyPr rtlCol="0">
            <a:noAutofit/>
          </a:bodyPr>
          <a:lstStyle>
            <a:lvl1pPr marL="0" indent="0" algn="ctr">
              <a:buNone/>
              <a:defRPr sz="1200"/>
            </a:lvl1pPr>
            <a:lvl3pPr algn="ctr">
              <a:defRPr sz="1200"/>
            </a:lvl3pPr>
            <a:lvl5pPr marL="1828800" indent="0"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C5A0CF1-9FE7-4149-97DC-522163914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rot="16200000">
            <a:off x="-185517" y="1242483"/>
            <a:ext cx="504000" cy="0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9363929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7326" y="995967"/>
            <a:ext cx="6238874" cy="1260000"/>
          </a:xfrm>
        </p:spPr>
        <p:txBody>
          <a:bodyPr rtlCol="0" anchor="ctr" anchorCtr="0">
            <a:noAutofit/>
          </a:bodyPr>
          <a:lstStyle>
            <a:lvl1pPr algn="r">
              <a:defRPr sz="30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 bwMode="blackGray">
          <a:xfrm>
            <a:off x="8014200" y="995968"/>
            <a:ext cx="3492000" cy="4866064"/>
          </a:xfrm>
          <a:prstGeom prst="roundRect">
            <a:avLst>
              <a:gd name="adj" fmla="val 2371"/>
            </a:avLst>
          </a:prstGeom>
          <a:solidFill>
            <a:schemeClr val="bg2">
              <a:lumMod val="75000"/>
              <a:lumOff val="25000"/>
            </a:schemeClr>
          </a:solidFill>
          <a:ln w="28575" cap="sq" cmpd="sng">
            <a:solidFill>
              <a:schemeClr val="accent3">
                <a:lumMod val="50000"/>
              </a:schemeClr>
            </a:solidFill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85849" y="2255967"/>
            <a:ext cx="6610351" cy="3476618"/>
          </a:xfrm>
        </p:spPr>
        <p:txBody>
          <a:bodyPr rtlCol="0" anchor="t">
            <a:normAutofit/>
          </a:bodyPr>
          <a:lstStyle>
            <a:lvl1pPr marL="0" indent="0" algn="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04A9457B-19F6-48E1-95F0-173D5B4F4C23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96938257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icture Righ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57974" y="995968"/>
            <a:ext cx="4848225" cy="1260000"/>
          </a:xfrm>
        </p:spPr>
        <p:txBody>
          <a:bodyPr rtlCol="0" anchor="ctr" anchorCtr="0">
            <a:normAutofit/>
          </a:bodyPr>
          <a:lstStyle>
            <a:lvl1pPr algn="l">
              <a:defRPr sz="3000" b="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14" name="Picture Placeholder 2"/>
          <p:cNvSpPr>
            <a:spLocks noGrp="1" noChangeAspect="1"/>
          </p:cNvSpPr>
          <p:nvPr>
            <p:ph type="pic" idx="1"/>
          </p:nvPr>
        </p:nvSpPr>
        <p:spPr bwMode="blackGray">
          <a:xfrm>
            <a:off x="727574" y="914400"/>
            <a:ext cx="5749425" cy="4818185"/>
          </a:xfrm>
          <a:prstGeom prst="roundRect">
            <a:avLst>
              <a:gd name="adj" fmla="val 2371"/>
            </a:avLst>
          </a:prstGeom>
          <a:solidFill>
            <a:schemeClr val="bg2">
              <a:lumMod val="75000"/>
              <a:lumOff val="25000"/>
            </a:schemeClr>
          </a:solidFill>
          <a:ln w="28575" cap="sq" cmpd="sng">
            <a:solidFill>
              <a:schemeClr val="accent3">
                <a:lumMod val="50000"/>
              </a:schemeClr>
            </a:solidFill>
            <a:miter lim="800000"/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rtlCol="0"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57974" y="2255968"/>
            <a:ext cx="4848225" cy="3476617"/>
          </a:xfrm>
        </p:spPr>
        <p:txBody>
          <a:bodyPr rtlCol="0" anchor="t"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6471AF40-E703-4CC1-8297-47E3A4474CF0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295924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15" name="TextBox 14"/>
          <p:cNvSpPr txBox="1"/>
          <p:nvPr/>
        </p:nvSpPr>
        <p:spPr bwMode="white">
          <a:xfrm>
            <a:off x="10571243" y="274320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”</a:t>
            </a:r>
          </a:p>
        </p:txBody>
      </p:sp>
      <p:sp>
        <p:nvSpPr>
          <p:cNvPr id="11" name="TextBox 10"/>
          <p:cNvSpPr txBox="1"/>
          <p:nvPr/>
        </p:nvSpPr>
        <p:spPr bwMode="white">
          <a:xfrm>
            <a:off x="1002625" y="823337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 rtl="0"/>
            <a:r>
              <a:rPr lang="en-GB" sz="8000" noProof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1320801" y="609601"/>
            <a:ext cx="9550399" cy="2743199"/>
          </a:xfrm>
        </p:spPr>
        <p:txBody>
          <a:bodyPr rtlCol="0" anchor="ctr">
            <a:normAutofit/>
          </a:bodyPr>
          <a:lstStyle>
            <a:lvl1pPr algn="ctr">
              <a:defRPr sz="3000" b="0" i="1" cap="none">
                <a:solidFill>
                  <a:schemeClr val="tx1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426408" y="3352800"/>
            <a:ext cx="9339184" cy="381000"/>
          </a:xfrm>
        </p:spPr>
        <p:txBody>
          <a:bodyPr rtlCol="0" anchor="ctr">
            <a:normAutofit/>
          </a:bodyPr>
          <a:lstStyle>
            <a:lvl1pPr marL="0" indent="0" algn="r">
              <a:buFontTx/>
              <a:buNone/>
              <a:defRPr sz="18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1AD7857E-8E0E-4AC1-ABDC-E42462C788DE}"/>
              </a:ext>
            </a:extLst>
          </p:cNvPr>
          <p:cNvSpPr/>
          <p:nvPr userDrawn="1"/>
        </p:nvSpPr>
        <p:spPr>
          <a:xfrm>
            <a:off x="1750844" y="3962401"/>
            <a:ext cx="8690313" cy="1908173"/>
          </a:xfrm>
          <a:prstGeom prst="roundRect">
            <a:avLst>
              <a:gd name="adj" fmla="val 6552"/>
            </a:avLst>
          </a:prstGeom>
          <a:solidFill>
            <a:schemeClr val="accent3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857375" y="4021138"/>
            <a:ext cx="8486775" cy="1760537"/>
          </a:xfrm>
        </p:spPr>
        <p:txBody>
          <a:bodyPr rtlCol="0" anchor="ctr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F6EA81A-3216-4449-99AE-DB4275625A28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153409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Celestia-R1---OverlayContentHD.png">
            <a:extLst>
              <a:ext uri="{FF2B5EF4-FFF2-40B4-BE49-F238E27FC236}">
                <a16:creationId xmlns:a16="http://schemas.microsoft.com/office/drawing/2014/main" id="{A1E35E73-B2F7-41DF-AAD2-58E6BE2710DD}"/>
              </a:ext>
            </a:extLst>
          </p:cNvPr>
          <p:cNvPicPr>
            <a:picLocks noChangeAspect="1"/>
          </p:cNvPicPr>
          <p:nvPr userDrawn="1"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599"/>
            <a:ext cx="10840914" cy="1260000"/>
          </a:xfrm>
        </p:spPr>
        <p:txBody>
          <a:bodyPr rtlCol="0">
            <a:normAutofit/>
          </a:bodyPr>
          <a:lstStyle>
            <a:lvl1pPr>
              <a:defRPr sz="3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799" y="1869599"/>
            <a:ext cx="5202071" cy="9162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2870201"/>
            <a:ext cx="5202071" cy="2916000"/>
          </a:xfrm>
          <a:prstGeom prst="roundRect">
            <a:avLst>
              <a:gd name="adj" fmla="val 2496"/>
            </a:avLst>
          </a:prstGeom>
          <a:ln w="28575">
            <a:solidFill>
              <a:schemeClr val="accent3">
                <a:lumMod val="50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98270" y="1869599"/>
            <a:ext cx="5228444" cy="916228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98270" y="2870201"/>
            <a:ext cx="5202071" cy="2916000"/>
          </a:xfrm>
          <a:prstGeom prst="roundRect">
            <a:avLst>
              <a:gd name="adj" fmla="val 2798"/>
            </a:avLst>
          </a:prstGeom>
          <a:ln w="28575">
            <a:solidFill>
              <a:schemeClr val="accent3">
                <a:lumMod val="50000"/>
              </a:schemeClr>
            </a:solidFill>
          </a:ln>
          <a:effectLst>
            <a:outerShdw blurRad="63500" sx="102000" sy="102000" algn="ctr" rotWithShape="0">
              <a:prstClr val="black">
                <a:alpha val="40000"/>
              </a:prstClr>
            </a:outerShdw>
          </a:effectLst>
        </p:spPr>
        <p:txBody>
          <a:bodyPr rtlCol="0" anchor="t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FEC1E14-BFC2-4A38-9E7A-C96D84876C6F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8031B0A9-3E16-4C5B-A6CE-045BCB91A0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7150" y="939761"/>
            <a:ext cx="3666" cy="491143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6696114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840914" cy="1260000"/>
          </a:xfrm>
        </p:spPr>
        <p:txBody>
          <a:bodyPr rtlCol="0">
            <a:normAutofit/>
          </a:bodyPr>
          <a:lstStyle>
            <a:lvl1pPr>
              <a:defRPr sz="3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E44449DE-635B-4B23-9B8B-C95A5B8764DB}"/>
              </a:ext>
            </a:extLst>
          </p:cNvPr>
          <p:cNvSpPr/>
          <p:nvPr userDrawn="1"/>
        </p:nvSpPr>
        <p:spPr>
          <a:xfrm>
            <a:off x="663356" y="1790228"/>
            <a:ext cx="10863358" cy="4080348"/>
          </a:xfrm>
          <a:prstGeom prst="roundRect">
            <a:avLst>
              <a:gd name="adj" fmla="val 2634"/>
            </a:avLst>
          </a:prstGeom>
          <a:solidFill>
            <a:schemeClr val="accent3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noProof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2" y="1869600"/>
            <a:ext cx="5040000" cy="3921601"/>
          </a:xfrm>
          <a:prstGeom prst="roundRect">
            <a:avLst>
              <a:gd name="adj" fmla="val 1970"/>
            </a:avLst>
          </a:prstGeom>
          <a:ln w="28575">
            <a:noFill/>
          </a:ln>
          <a:effectLst/>
        </p:spPr>
        <p:txBody>
          <a:bodyPr rtlCol="0" anchor="t" anchorCtr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88644" y="1869601"/>
            <a:ext cx="5040000" cy="3921600"/>
          </a:xfrm>
          <a:prstGeom prst="roundRect">
            <a:avLst>
              <a:gd name="adj" fmla="val 2211"/>
            </a:avLst>
          </a:prstGeom>
          <a:ln w="28575">
            <a:noFill/>
          </a:ln>
          <a:effectLst/>
        </p:spPr>
        <p:txBody>
          <a:bodyPr rtlCol="0" anchor="t" anchorCtr="0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CEA3D40-334C-4813-B67C-16DE413DA48C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E8539E0A-8009-4A6E-A7A1-5AEFA52206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 flipV="1">
            <a:off x="57150" y="996911"/>
            <a:ext cx="3666" cy="491143"/>
          </a:xfrm>
          <a:prstGeom prst="line">
            <a:avLst/>
          </a:prstGeom>
          <a:ln w="127000" cap="sq">
            <a:solidFill>
              <a:schemeClr val="accent3"/>
            </a:solidFill>
            <a:miter lim="800000"/>
          </a:ln>
        </p:spPr>
        <p:style>
          <a:lnRef idx="1">
            <a:schemeClr val="accent2"/>
          </a:lnRef>
          <a:fillRef idx="0">
            <a:schemeClr val="accent2"/>
          </a:fillRef>
          <a:effectRef idx="0">
            <a:schemeClr val="accent2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23527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685801" y="609601"/>
            <a:ext cx="10840913" cy="3124199"/>
          </a:xfrm>
        </p:spPr>
        <p:txBody>
          <a:bodyPr rtlCol="0" anchor="ctr">
            <a:normAutofit/>
          </a:bodyPr>
          <a:lstStyle>
            <a:lvl1pPr algn="l">
              <a:defRPr sz="3000" b="0" cap="none"/>
            </a:lvl1pPr>
          </a:lstStyle>
          <a:p>
            <a:pPr rtl="0"/>
            <a:r>
              <a:rPr lang="en-GB" noProof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3733800"/>
            <a:ext cx="10840914" cy="2057400"/>
          </a:xfrm>
        </p:spPr>
        <p:txBody>
          <a:bodyPr rtlCol="0" anchor="ctr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US" noProof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E8C886CA-6B4C-4DA1-BBDF-866DBFCEC4C4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833263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1" y="609600"/>
            <a:ext cx="10840914" cy="1260000"/>
          </a:xfrm>
        </p:spPr>
        <p:txBody>
          <a:bodyPr rtlCol="0">
            <a:normAutofit/>
          </a:bodyPr>
          <a:lstStyle>
            <a:lvl1pPr>
              <a:defRPr sz="30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FDA8D78-8472-450E-B1A7-1D198AB898CC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1064991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Celestia-R1---OverlayContentH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88825" cy="6856214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pPr rtl="0"/>
            <a:fld id="{DDB9FEAC-1403-45B2-8ED0-DD643F47D300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Add a 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4537065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Gray">
      <p:bgPr>
        <a:gradFill flip="none" rotWithShape="1">
          <a:gsLst>
            <a:gs pos="0">
              <a:schemeClr val="accent3">
                <a:lumMod val="89000"/>
              </a:schemeClr>
            </a:gs>
            <a:gs pos="23000">
              <a:schemeClr val="accent3">
                <a:lumMod val="89000"/>
              </a:schemeClr>
            </a:gs>
            <a:gs pos="69000">
              <a:schemeClr val="accent3">
                <a:lumMod val="75000"/>
              </a:schemeClr>
            </a:gs>
            <a:gs pos="97000">
              <a:schemeClr val="accent3">
                <a:lumMod val="50000"/>
              </a:schemeClr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white">
          <a:xfrm>
            <a:off x="685801" y="609600"/>
            <a:ext cx="10840914" cy="14562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white">
          <a:xfrm>
            <a:off x="685801" y="2142067"/>
            <a:ext cx="10840914" cy="364913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 rtl="0"/>
            <a:r>
              <a:rPr lang="en-US" noProof="0"/>
              <a:t>Click to edit Master text styles</a:t>
            </a:r>
          </a:p>
          <a:p>
            <a:pPr lvl="1" rtl="0"/>
            <a:r>
              <a:rPr lang="en-US" noProof="0"/>
              <a:t>Second level</a:t>
            </a:r>
          </a:p>
          <a:p>
            <a:pPr lvl="2" rtl="0"/>
            <a:r>
              <a:rPr lang="en-US" noProof="0"/>
              <a:t>Third level</a:t>
            </a:r>
          </a:p>
          <a:p>
            <a:pPr lvl="3" rtl="0"/>
            <a:r>
              <a:rPr lang="en-US" noProof="0"/>
              <a:t>Fourth level</a:t>
            </a:r>
          </a:p>
          <a:p>
            <a:pPr lvl="4" rtl="0"/>
            <a:r>
              <a:rPr lang="en-US" noProof="0"/>
              <a:t>Fifth level</a:t>
            </a:r>
            <a:endParaRPr lang="en-GB" noProof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89660" y="5870575"/>
            <a:ext cx="1600200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F9148DFD-06FC-4733-B3E1-5EACFB38C66E}" type="datetime1">
              <a:rPr lang="en-GB" noProof="0" smtClean="0"/>
              <a:t>21/11/2023</a:t>
            </a:fld>
            <a:endParaRPr lang="en-GB" noProof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5870575"/>
            <a:ext cx="7827659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r>
              <a:rPr lang="en-GB" noProof="0"/>
              <a:t>Add a 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66059" y="5870575"/>
            <a:ext cx="1260655" cy="3778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pPr rtl="0"/>
            <a:fld id="{5D99DD2A-B520-4620-9B43-64B657BA2D42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3009069978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2" r:id="rId1"/>
    <p:sldLayoutId id="2147483661" r:id="rId2"/>
    <p:sldLayoutId id="2147483668" r:id="rId3"/>
    <p:sldLayoutId id="2147483679" r:id="rId4"/>
    <p:sldLayoutId id="2147483669" r:id="rId5"/>
    <p:sldLayoutId id="2147483680" r:id="rId6"/>
    <p:sldLayoutId id="2147483672" r:id="rId7"/>
    <p:sldLayoutId id="2147483665" r:id="rId8"/>
    <p:sldLayoutId id="2147483664" r:id="rId9"/>
    <p:sldLayoutId id="2147483671" r:id="rId10"/>
    <p:sldLayoutId id="2147483666" r:id="rId11"/>
    <p:sldLayoutId id="2147483667" r:id="rId12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3600" kern="1200" cap="all">
          <a:ln w="3175" cmpd="sng">
            <a:noFill/>
          </a:ln>
          <a:solidFill>
            <a:schemeClr val="tx1"/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8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6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4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0"/>
        </a:spcBef>
        <a:spcAft>
          <a:spcPts val="1000"/>
        </a:spcAft>
        <a:buClr>
          <a:schemeClr val="tx1"/>
        </a:buClr>
        <a:buSzPct val="100000"/>
        <a:buFont typeface="Arial"/>
        <a:buChar char="•"/>
        <a:defRPr sz="1200" kern="1200" cap="none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png"/><Relationship Id="rId4" Type="http://schemas.openxmlformats.org/officeDocument/2006/relationships/image" Target="../media/image5.sv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8.jp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1.png"/><Relationship Id="rId5" Type="http://schemas.openxmlformats.org/officeDocument/2006/relationships/hyperlink" Target="file:///\\uni.local\Shared\DeptShare\Birmingham%20Learning%20Centre\QA\XOLDAssessment%20Briefs\GA36%20Guide%20for%20Academics.docx" TargetMode="External"/><Relationship Id="rId4" Type="http://schemas.openxmlformats.org/officeDocument/2006/relationships/hyperlink" Target="https://www.uwtsd.ac.uk/academic-office/appendices-and-forms/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Relationship Id="rId5" Type="http://schemas.openxmlformats.org/officeDocument/2006/relationships/image" Target="../media/image13.png"/><Relationship Id="rId4" Type="http://schemas.openxmlformats.org/officeDocument/2006/relationships/hyperlink" Target="https://www.uwtsd.ac.uk/academic-office/appendices-and-forms/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hyperlink" Target="file:///C:\Users\i.anton\University%20of%20Wales%20Trinity%20Saint%20David\IICL%20Quality_GRP%20-%20General\Assessment%20Briefs\Assignment%20Brief%20Drafting%20guidance.%20%202%201.docx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1.svg"/><Relationship Id="rId4" Type="http://schemas.openxmlformats.org/officeDocument/2006/relationships/image" Target="../media/image2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g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4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alligraphy Pen outline">
            <a:extLst>
              <a:ext uri="{FF2B5EF4-FFF2-40B4-BE49-F238E27FC236}">
                <a16:creationId xmlns:a16="http://schemas.microsoft.com/office/drawing/2014/main" id="{FC7E2CCC-C53E-454B-9DE0-F2484BA0FF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rcRect/>
          <a:stretch/>
        </p:blipFill>
        <p:spPr>
          <a:xfrm>
            <a:off x="9577705" y="1524000"/>
            <a:ext cx="1905000" cy="1905000"/>
          </a:xfrm>
          <a:prstGeom prst="rect">
            <a:avLst/>
          </a:prstGeom>
          <a:ln>
            <a:noFill/>
          </a:ln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635B398-1E7F-44AD-8356-8345134C958C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Developing and Verifying Assessment Briefs 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6111B53A-DDF5-E8F5-31A9-B4068CBDCC4C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IICL CPD workshop – 2023/2024</a:t>
            </a:r>
          </a:p>
        </p:txBody>
      </p:sp>
      <p:pic>
        <p:nvPicPr>
          <p:cNvPr id="10" name="Picture 9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B0F40AD4-E208-75E5-B779-0441071070B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295" y="568118"/>
            <a:ext cx="3474727" cy="11521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527490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curled page">
            <a:extLst>
              <a:ext uri="{FF2B5EF4-FFF2-40B4-BE49-F238E27FC236}">
                <a16:creationId xmlns:a16="http://schemas.microsoft.com/office/drawing/2014/main" id="{F54CE4C8-2431-43FB-87C3-391A3BFF806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65527" y="549804"/>
            <a:ext cx="1157288" cy="115728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DFF32E04-E3CE-4175-B0D3-33D69BCB05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algn="l" rtl="0"/>
            <a:r>
              <a:rPr lang="en-GB" dirty="0"/>
              <a:t>What are assessment briefs for?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BA0452F-E4D7-4ED7-A292-A7A5A20AC51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44500" y="3134308"/>
            <a:ext cx="3922185" cy="3531535"/>
          </a:xfrm>
        </p:spPr>
        <p:txBody>
          <a:bodyPr rtlCol="0">
            <a:normAutofit fontScale="92500"/>
          </a:bodyPr>
          <a:lstStyle/>
          <a:p>
            <a:pPr algn="l" rtl="0"/>
            <a:r>
              <a:rPr lang="en-GB" dirty="0"/>
              <a:t>Assessment briefs are there as guidance for students to understand what is required of them for their assessments - whether for an essay, report, exam, etc.</a:t>
            </a:r>
          </a:p>
          <a:p>
            <a:pPr algn="l" rtl="0"/>
            <a:endParaRPr lang="en-GB" dirty="0"/>
          </a:p>
          <a:p>
            <a:pPr algn="l" rtl="0"/>
            <a:r>
              <a:rPr lang="en-GB" dirty="0"/>
              <a:t>MUST follow what is outlined on the DPD/Module Descriptor.</a:t>
            </a:r>
          </a:p>
          <a:p>
            <a:pPr algn="l" rtl="0"/>
            <a:endParaRPr lang="en-GB" dirty="0"/>
          </a:p>
          <a:p>
            <a:pPr algn="l" rtl="0"/>
            <a:r>
              <a:rPr lang="en-GB" dirty="0"/>
              <a:t>All briefs must be verified by Programme Managers or Academic Directors.</a:t>
            </a:r>
          </a:p>
        </p:txBody>
      </p:sp>
      <p:pic>
        <p:nvPicPr>
          <p:cNvPr id="6" name="Content Placeholder 5" descr="A top view of books with different cover colors">
            <a:extLst>
              <a:ext uri="{FF2B5EF4-FFF2-40B4-BE49-F238E27FC236}">
                <a16:creationId xmlns:a16="http://schemas.microsoft.com/office/drawing/2014/main" id="{E4523323-1EB5-4AAF-95C6-A31523B3F695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4"/>
          <a:srcRect/>
          <a:stretch/>
        </p:blipFill>
        <p:spPr bwMode="blackGray"/>
      </p:pic>
    </p:spTree>
    <p:extLst>
      <p:ext uri="{BB962C8B-B14F-4D97-AF65-F5344CB8AC3E}">
        <p14:creationId xmlns:p14="http://schemas.microsoft.com/office/powerpoint/2010/main" val="23429622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EEC826E-72DB-45B4-B092-DA86DA68C4A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dirty="0"/>
              <a:t>Schedule</a:t>
            </a:r>
          </a:p>
        </p:txBody>
      </p:sp>
      <p:pic>
        <p:nvPicPr>
          <p:cNvPr id="24" name="Picture 23" descr="calendar icon">
            <a:extLst>
              <a:ext uri="{FF2B5EF4-FFF2-40B4-BE49-F238E27FC236}">
                <a16:creationId xmlns:a16="http://schemas.microsoft.com/office/drawing/2014/main" id="{B83E2AB1-C03F-4257-9171-5FD5FA2720D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086599" y="868126"/>
            <a:ext cx="742950" cy="742950"/>
          </a:xfrm>
          <a:prstGeom prst="rect">
            <a:avLst/>
          </a:prstGeom>
        </p:spPr>
      </p:pic>
      <p:sp>
        <p:nvSpPr>
          <p:cNvPr id="9" name="Text Placeholder 8">
            <a:extLst>
              <a:ext uri="{FF2B5EF4-FFF2-40B4-BE49-F238E27FC236}">
                <a16:creationId xmlns:a16="http://schemas.microsoft.com/office/drawing/2014/main" id="{4B8941C9-A5E2-4AE2-9E83-54DAEF9402B0}"/>
              </a:ext>
            </a:extLst>
          </p:cNvPr>
          <p:cNvSpPr>
            <a:spLocks noGrp="1"/>
          </p:cNvSpPr>
          <p:nvPr>
            <p:ph type="body" idx="13"/>
          </p:nvPr>
        </p:nvSpPr>
        <p:spPr>
          <a:xfrm>
            <a:off x="821042" y="2151640"/>
            <a:ext cx="10840914" cy="620581"/>
          </a:xfrm>
        </p:spPr>
        <p:txBody>
          <a:bodyPr rtlCol="0"/>
          <a:lstStyle/>
          <a:p>
            <a:pPr rtl="0"/>
            <a:r>
              <a:rPr lang="en-GB" dirty="0"/>
              <a:t>Suggested scheduling the completion of briefs</a:t>
            </a:r>
            <a:br>
              <a:rPr lang="en-GB" dirty="0"/>
            </a:br>
            <a:r>
              <a:rPr lang="en-GB" dirty="0"/>
              <a:t>(the earlier this is done, the better!)</a:t>
            </a:r>
          </a:p>
        </p:txBody>
      </p:sp>
      <p:sp>
        <p:nvSpPr>
          <p:cNvPr id="32" name="Text Placeholder 31">
            <a:extLst>
              <a:ext uri="{FF2B5EF4-FFF2-40B4-BE49-F238E27FC236}">
                <a16:creationId xmlns:a16="http://schemas.microsoft.com/office/drawing/2014/main" id="{E9D7F99C-4A63-4AF2-8DFC-783C463444FE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821042" y="3324437"/>
            <a:ext cx="1738224" cy="959003"/>
          </a:xfrm>
        </p:spPr>
        <p:txBody>
          <a:bodyPr rtlCol="0"/>
          <a:lstStyle/>
          <a:p>
            <a:pPr rtl="0">
              <a:spcAft>
                <a:spcPts val="0"/>
              </a:spcAft>
            </a:pPr>
            <a:r>
              <a:rPr lang="en-GB" sz="1400" b="1" dirty="0"/>
              <a:t>Week 8</a:t>
            </a:r>
          </a:p>
          <a:p>
            <a:pPr rtl="0">
              <a:spcAft>
                <a:spcPts val="0"/>
              </a:spcAft>
            </a:pPr>
            <a:r>
              <a:rPr lang="en-GB" dirty="0"/>
              <a:t>Current Module Lead/Lecturers start preparing briefs for next term </a:t>
            </a:r>
          </a:p>
        </p:txBody>
      </p:sp>
      <p:sp>
        <p:nvSpPr>
          <p:cNvPr id="33" name="Text Placeholder 32">
            <a:extLst>
              <a:ext uri="{FF2B5EF4-FFF2-40B4-BE49-F238E27FC236}">
                <a16:creationId xmlns:a16="http://schemas.microsoft.com/office/drawing/2014/main" id="{11214B34-DA9D-4C1E-8508-23F492C53998}"/>
              </a:ext>
            </a:extLst>
          </p:cNvPr>
          <p:cNvSpPr>
            <a:spLocks noGrp="1"/>
          </p:cNvSpPr>
          <p:nvPr>
            <p:ph type="body" sz="quarter" idx="15"/>
          </p:nvPr>
        </p:nvSpPr>
        <p:spPr>
          <a:xfrm>
            <a:off x="2557511" y="3408009"/>
            <a:ext cx="1310050" cy="959003"/>
          </a:xfrm>
        </p:spPr>
        <p:txBody>
          <a:bodyPr rtlCol="0"/>
          <a:lstStyle/>
          <a:p>
            <a:pPr rtl="0">
              <a:spcAft>
                <a:spcPts val="0"/>
              </a:spcAft>
            </a:pPr>
            <a:r>
              <a:rPr lang="en-GB" dirty="0"/>
              <a:t>Quality publishes next term deadlines</a:t>
            </a:r>
          </a:p>
        </p:txBody>
      </p:sp>
      <p:sp>
        <p:nvSpPr>
          <p:cNvPr id="34" name="Text Placeholder 33">
            <a:extLst>
              <a:ext uri="{FF2B5EF4-FFF2-40B4-BE49-F238E27FC236}">
                <a16:creationId xmlns:a16="http://schemas.microsoft.com/office/drawing/2014/main" id="{181BCB65-05D6-4968-A705-E5461BD4B7EF}"/>
              </a:ext>
            </a:extLst>
          </p:cNvPr>
          <p:cNvSpPr>
            <a:spLocks noGrp="1"/>
          </p:cNvSpPr>
          <p:nvPr>
            <p:ph type="body" sz="quarter" idx="16"/>
          </p:nvPr>
        </p:nvSpPr>
        <p:spPr>
          <a:xfrm>
            <a:off x="3861774" y="3416486"/>
            <a:ext cx="1310050" cy="959003"/>
          </a:xfrm>
        </p:spPr>
        <p:txBody>
          <a:bodyPr rtlCol="0"/>
          <a:lstStyle/>
          <a:p>
            <a:pPr rtl="0">
              <a:spcAft>
                <a:spcPts val="0"/>
              </a:spcAft>
            </a:pPr>
            <a:r>
              <a:rPr lang="en-GB" sz="1400" b="1" dirty="0"/>
              <a:t>Week 12</a:t>
            </a:r>
          </a:p>
          <a:p>
            <a:pPr rtl="0">
              <a:spcAft>
                <a:spcPts val="0"/>
              </a:spcAft>
            </a:pPr>
            <a:r>
              <a:rPr lang="en-GB" dirty="0"/>
              <a:t>PMs receive briefs from their team</a:t>
            </a:r>
          </a:p>
        </p:txBody>
      </p:sp>
      <p:sp>
        <p:nvSpPr>
          <p:cNvPr id="35" name="Text Placeholder 34">
            <a:extLst>
              <a:ext uri="{FF2B5EF4-FFF2-40B4-BE49-F238E27FC236}">
                <a16:creationId xmlns:a16="http://schemas.microsoft.com/office/drawing/2014/main" id="{2EF458CD-7F65-4446-8840-6E8C9C68317E}"/>
              </a:ext>
            </a:extLst>
          </p:cNvPr>
          <p:cNvSpPr>
            <a:spLocks noGrp="1"/>
          </p:cNvSpPr>
          <p:nvPr>
            <p:ph type="body" sz="quarter" idx="17"/>
          </p:nvPr>
        </p:nvSpPr>
        <p:spPr>
          <a:xfrm>
            <a:off x="5252515" y="3416486"/>
            <a:ext cx="1310050" cy="959003"/>
          </a:xfrm>
        </p:spPr>
        <p:txBody>
          <a:bodyPr rtlCol="0"/>
          <a:lstStyle/>
          <a:p>
            <a:pPr rtl="0">
              <a:spcAft>
                <a:spcPts val="0"/>
              </a:spcAft>
            </a:pPr>
            <a:r>
              <a:rPr lang="en-GB" sz="1400" b="1" dirty="0"/>
              <a:t>Week 13</a:t>
            </a:r>
          </a:p>
          <a:p>
            <a:pPr rtl="0">
              <a:spcAft>
                <a:spcPts val="0"/>
              </a:spcAft>
            </a:pPr>
            <a:r>
              <a:rPr lang="en-GB" dirty="0"/>
              <a:t>PMs internally verify briefs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E14C2379-D648-4FA4-892B-A031C8CF38FA}"/>
              </a:ext>
            </a:extLst>
          </p:cNvPr>
          <p:cNvSpPr>
            <a:spLocks noGrp="1"/>
          </p:cNvSpPr>
          <p:nvPr>
            <p:ph type="body" sz="quarter" idx="18"/>
          </p:nvPr>
        </p:nvSpPr>
        <p:spPr>
          <a:xfrm>
            <a:off x="9213049" y="3331328"/>
            <a:ext cx="1980799" cy="959003"/>
          </a:xfrm>
        </p:spPr>
        <p:txBody>
          <a:bodyPr rtlCol="0"/>
          <a:lstStyle/>
          <a:p>
            <a:pPr rtl="0">
              <a:spcAft>
                <a:spcPts val="0"/>
              </a:spcAft>
            </a:pPr>
            <a:r>
              <a:rPr lang="en-GB" sz="1400" b="1" dirty="0"/>
              <a:t>Week 16/17</a:t>
            </a:r>
          </a:p>
          <a:p>
            <a:pPr rtl="0">
              <a:spcAft>
                <a:spcPts val="0"/>
              </a:spcAft>
            </a:pPr>
            <a:r>
              <a:rPr lang="en-GB" dirty="0"/>
              <a:t>Assessments uploads briefs to Moodle and creates all submission links</a:t>
            </a:r>
          </a:p>
        </p:txBody>
      </p:sp>
      <p:sp>
        <p:nvSpPr>
          <p:cNvPr id="13" name="Oval 11" descr="decorative element">
            <a:extLst>
              <a:ext uri="{FF2B5EF4-FFF2-40B4-BE49-F238E27FC236}">
                <a16:creationId xmlns:a16="http://schemas.microsoft.com/office/drawing/2014/main" id="{D62D13F9-C589-486F-8D76-6D51992A2E0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10059449" y="4335544"/>
            <a:ext cx="288000" cy="288000"/>
          </a:xfrm>
          <a:prstGeom prst="ellipse">
            <a:avLst/>
          </a:prstGeom>
          <a:solidFill>
            <a:schemeClr val="bg1">
              <a:lumMod val="50000"/>
              <a:lumOff val="50000"/>
            </a:schemeClr>
          </a:solidFill>
          <a:ln w="15875">
            <a:solidFill>
              <a:schemeClr val="bg2">
                <a:lumMod val="50000"/>
                <a:lumOff val="50000"/>
              </a:schemeClr>
            </a:solidFill>
          </a:ln>
          <a:effectLst>
            <a:glow rad="101600">
              <a:schemeClr val="bg2">
                <a:lumMod val="75000"/>
                <a:lumOff val="25000"/>
                <a:alpha val="60000"/>
              </a:schemeClr>
            </a:glow>
          </a:effectLst>
        </p:spPr>
        <p:txBody>
          <a:bodyPr rtlCol="0"/>
          <a:lstStyle/>
          <a:p>
            <a:pPr rt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</a:endParaRPr>
          </a:p>
        </p:txBody>
      </p:sp>
      <p:sp>
        <p:nvSpPr>
          <p:cNvPr id="10" name="Rectangle 7" descr="timeline">
            <a:extLst>
              <a:ext uri="{FF2B5EF4-FFF2-40B4-BE49-F238E27FC236}">
                <a16:creationId xmlns:a16="http://schemas.microsoft.com/office/drawing/2014/main" id="{2B8D0290-68FF-400B-B201-1F38FEE760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1690154" y="4470152"/>
            <a:ext cx="8621704" cy="45719"/>
          </a:xfrm>
          <a:prstGeom prst="rect">
            <a:avLst/>
          </a:prstGeom>
          <a:solidFill>
            <a:schemeClr val="tx1">
              <a:lumMod val="50000"/>
            </a:schemeClr>
          </a:solidFill>
          <a:ln w="9525">
            <a:noFill/>
            <a:miter lim="800000"/>
            <a:headEnd/>
            <a:tailEnd/>
          </a:ln>
        </p:spPr>
        <p:txBody>
          <a:bodyPr rtlCol="0"/>
          <a:lstStyle/>
          <a:p>
            <a:pPr rt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</a:endParaRPr>
          </a:p>
        </p:txBody>
      </p:sp>
      <p:sp>
        <p:nvSpPr>
          <p:cNvPr id="4" name="Text Placeholder 34">
            <a:extLst>
              <a:ext uri="{FF2B5EF4-FFF2-40B4-BE49-F238E27FC236}">
                <a16:creationId xmlns:a16="http://schemas.microsoft.com/office/drawing/2014/main" id="{961C8FF2-EA6E-152A-655D-C554B1DFE2E3}"/>
              </a:ext>
            </a:extLst>
          </p:cNvPr>
          <p:cNvSpPr txBox="1">
            <a:spLocks/>
          </p:cNvSpPr>
          <p:nvPr/>
        </p:nvSpPr>
        <p:spPr bwMode="white">
          <a:xfrm>
            <a:off x="6589583" y="3417280"/>
            <a:ext cx="1378158" cy="95900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lang="en-GB" sz="1400" b="1" dirty="0"/>
              <a:t>Week 14</a:t>
            </a:r>
          </a:p>
          <a:p>
            <a:pPr>
              <a:spcAft>
                <a:spcPts val="0"/>
              </a:spcAft>
            </a:pPr>
            <a:r>
              <a:rPr lang="en-GB" dirty="0"/>
              <a:t>GA34 sent to External Examiner (if applicable)</a:t>
            </a:r>
          </a:p>
        </p:txBody>
      </p:sp>
      <p:sp>
        <p:nvSpPr>
          <p:cNvPr id="5" name="Oval 270" descr="decorative element">
            <a:extLst>
              <a:ext uri="{FF2B5EF4-FFF2-40B4-BE49-F238E27FC236}">
                <a16:creationId xmlns:a16="http://schemas.microsoft.com/office/drawing/2014/main" id="{D5071A68-F174-B9CB-5A92-E429C05AC2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7116648" y="4367806"/>
            <a:ext cx="252000" cy="252000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bg2">
                <a:lumMod val="75000"/>
                <a:lumOff val="25000"/>
              </a:schemeClr>
            </a:solidFill>
          </a:ln>
          <a:effectLst>
            <a:glow rad="63500">
              <a:schemeClr val="bg2">
                <a:lumMod val="75000"/>
                <a:lumOff val="25000"/>
                <a:alpha val="40000"/>
              </a:schemeClr>
            </a:glow>
          </a:effectLst>
        </p:spPr>
        <p:txBody>
          <a:bodyPr rtlCol="0"/>
          <a:lstStyle/>
          <a:p>
            <a:pPr rt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</a:endParaRPr>
          </a:p>
        </p:txBody>
      </p:sp>
      <p:sp>
        <p:nvSpPr>
          <p:cNvPr id="6" name="Text Placeholder 34">
            <a:extLst>
              <a:ext uri="{FF2B5EF4-FFF2-40B4-BE49-F238E27FC236}">
                <a16:creationId xmlns:a16="http://schemas.microsoft.com/office/drawing/2014/main" id="{709EE833-88E2-D798-4666-BC4B2CB0E28A}"/>
              </a:ext>
            </a:extLst>
          </p:cNvPr>
          <p:cNvSpPr txBox="1">
            <a:spLocks/>
          </p:cNvSpPr>
          <p:nvPr/>
        </p:nvSpPr>
        <p:spPr bwMode="white">
          <a:xfrm>
            <a:off x="7930733" y="3420723"/>
            <a:ext cx="1310050" cy="95900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rtl="0">
              <a:spcAft>
                <a:spcPts val="0"/>
              </a:spcAft>
            </a:pPr>
            <a:r>
              <a:rPr lang="en-GB" sz="1400" b="1" dirty="0"/>
              <a:t>Week 15</a:t>
            </a:r>
          </a:p>
          <a:p>
            <a:pPr rtl="0">
              <a:spcAft>
                <a:spcPts val="0"/>
              </a:spcAft>
            </a:pPr>
            <a:r>
              <a:rPr lang="en-GB" dirty="0"/>
              <a:t>PMs send all final briefs to Assessments</a:t>
            </a:r>
          </a:p>
        </p:txBody>
      </p:sp>
      <p:sp>
        <p:nvSpPr>
          <p:cNvPr id="7" name="Oval 270" descr="decorative element">
            <a:extLst>
              <a:ext uri="{FF2B5EF4-FFF2-40B4-BE49-F238E27FC236}">
                <a16:creationId xmlns:a16="http://schemas.microsoft.com/office/drawing/2014/main" id="{25EFA76C-919C-6DE3-7E66-3C9CB6FBCA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8454108" y="4371249"/>
            <a:ext cx="252000" cy="252000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bg2">
                <a:lumMod val="75000"/>
                <a:lumOff val="25000"/>
              </a:schemeClr>
            </a:solidFill>
          </a:ln>
          <a:effectLst>
            <a:glow rad="63500">
              <a:schemeClr val="bg2">
                <a:lumMod val="75000"/>
                <a:lumOff val="25000"/>
                <a:alpha val="40000"/>
              </a:schemeClr>
            </a:glow>
          </a:effectLst>
        </p:spPr>
        <p:txBody>
          <a:bodyPr rtlCol="0"/>
          <a:lstStyle/>
          <a:p>
            <a:pPr rt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</a:endParaRPr>
          </a:p>
        </p:txBody>
      </p:sp>
      <p:sp>
        <p:nvSpPr>
          <p:cNvPr id="17" name="Oval 270" descr="decorative element">
            <a:extLst>
              <a:ext uri="{FF2B5EF4-FFF2-40B4-BE49-F238E27FC236}">
                <a16:creationId xmlns:a16="http://schemas.microsoft.com/office/drawing/2014/main" id="{A8F4EDB0-C386-4CCF-B742-D9788F7B7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5775890" y="4367012"/>
            <a:ext cx="252000" cy="252000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bg2">
                <a:lumMod val="75000"/>
                <a:lumOff val="25000"/>
              </a:schemeClr>
            </a:solidFill>
          </a:ln>
          <a:effectLst>
            <a:glow rad="63500">
              <a:schemeClr val="bg2">
                <a:lumMod val="75000"/>
                <a:lumOff val="25000"/>
                <a:alpha val="40000"/>
              </a:schemeClr>
            </a:glow>
          </a:effectLst>
        </p:spPr>
        <p:txBody>
          <a:bodyPr rtlCol="0"/>
          <a:lstStyle/>
          <a:p>
            <a:pPr rt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</a:endParaRPr>
          </a:p>
        </p:txBody>
      </p:sp>
      <p:sp>
        <p:nvSpPr>
          <p:cNvPr id="16" name="Oval 19" descr="decorative element">
            <a:extLst>
              <a:ext uri="{FF2B5EF4-FFF2-40B4-BE49-F238E27FC236}">
                <a16:creationId xmlns:a16="http://schemas.microsoft.com/office/drawing/2014/main" id="{E8029F86-BAEB-4FB6-9968-621202C1E8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8168" y="4367806"/>
            <a:ext cx="252000" cy="252000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bg2">
                <a:lumMod val="75000"/>
                <a:lumOff val="25000"/>
              </a:schemeClr>
            </a:solidFill>
          </a:ln>
          <a:effectLst>
            <a:glow rad="63500">
              <a:schemeClr val="bg2">
                <a:lumMod val="75000"/>
                <a:lumOff val="25000"/>
                <a:alpha val="40000"/>
              </a:schemeClr>
            </a:glow>
          </a:effectLst>
        </p:spPr>
        <p:txBody>
          <a:bodyPr rtlCol="0"/>
          <a:lstStyle/>
          <a:p>
            <a:pPr rt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</a:endParaRPr>
          </a:p>
        </p:txBody>
      </p:sp>
      <p:sp>
        <p:nvSpPr>
          <p:cNvPr id="15" name="Oval 14" descr="decorative element">
            <a:extLst>
              <a:ext uri="{FF2B5EF4-FFF2-40B4-BE49-F238E27FC236}">
                <a16:creationId xmlns:a16="http://schemas.microsoft.com/office/drawing/2014/main" id="{3184FF17-95E1-488F-85D0-829B6630F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3087810" y="4358535"/>
            <a:ext cx="252000" cy="252000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  <a:ln>
            <a:solidFill>
              <a:schemeClr val="bg2">
                <a:lumMod val="75000"/>
                <a:lumOff val="25000"/>
              </a:schemeClr>
            </a:solidFill>
          </a:ln>
          <a:effectLst>
            <a:glow rad="63500">
              <a:schemeClr val="bg2">
                <a:lumMod val="75000"/>
                <a:lumOff val="25000"/>
                <a:alpha val="40000"/>
              </a:schemeClr>
            </a:glow>
          </a:effectLst>
        </p:spPr>
        <p:txBody>
          <a:bodyPr rtlCol="0"/>
          <a:lstStyle/>
          <a:p>
            <a:pPr rt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</a:endParaRPr>
          </a:p>
        </p:txBody>
      </p:sp>
      <p:sp>
        <p:nvSpPr>
          <p:cNvPr id="11" name="Oval 9" descr="decorative element">
            <a:extLst>
              <a:ext uri="{FF2B5EF4-FFF2-40B4-BE49-F238E27FC236}">
                <a16:creationId xmlns:a16="http://schemas.microsoft.com/office/drawing/2014/main" id="{6A7147D9-5182-4F63-A1F6-2C7F380BCA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ChangeArrowheads="1"/>
          </p:cNvSpPr>
          <p:nvPr/>
        </p:nvSpPr>
        <p:spPr bwMode="auto">
          <a:xfrm>
            <a:off x="1564155" y="4330772"/>
            <a:ext cx="252000" cy="252000"/>
          </a:xfrm>
          <a:prstGeom prst="ellipse">
            <a:avLst/>
          </a:prstGeom>
          <a:solidFill>
            <a:schemeClr val="bg1">
              <a:lumMod val="65000"/>
              <a:lumOff val="35000"/>
            </a:schemeClr>
          </a:solidFill>
          <a:ln w="9525">
            <a:solidFill>
              <a:schemeClr val="bg2">
                <a:lumMod val="75000"/>
                <a:lumOff val="25000"/>
              </a:schemeClr>
            </a:solidFill>
          </a:ln>
          <a:effectLst>
            <a:glow rad="63500">
              <a:schemeClr val="bg2">
                <a:lumMod val="75000"/>
                <a:lumOff val="25000"/>
                <a:alpha val="40000"/>
              </a:schemeClr>
            </a:glow>
          </a:effectLst>
        </p:spPr>
        <p:txBody>
          <a:bodyPr rtlCol="0"/>
          <a:lstStyle/>
          <a:p>
            <a:pPr rtl="0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>
              <a:latin typeface="+mj-lt"/>
            </a:endParaRPr>
          </a:p>
        </p:txBody>
      </p:sp>
      <p:sp>
        <p:nvSpPr>
          <p:cNvPr id="8" name="Text Placeholder 34">
            <a:extLst>
              <a:ext uri="{FF2B5EF4-FFF2-40B4-BE49-F238E27FC236}">
                <a16:creationId xmlns:a16="http://schemas.microsoft.com/office/drawing/2014/main" id="{2B1273AA-E9FB-015C-133F-E87D0A73E3AD}"/>
              </a:ext>
            </a:extLst>
          </p:cNvPr>
          <p:cNvSpPr txBox="1">
            <a:spLocks/>
          </p:cNvSpPr>
          <p:nvPr/>
        </p:nvSpPr>
        <p:spPr bwMode="white">
          <a:xfrm>
            <a:off x="5279533" y="4540252"/>
            <a:ext cx="1310050" cy="95900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742950" indent="-2857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6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200150" indent="-28575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543050" indent="-17145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Char char="•"/>
              <a:defRPr sz="120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>
              <a:spcAft>
                <a:spcPts val="0"/>
              </a:spcAft>
            </a:pPr>
            <a:r>
              <a:rPr lang="en-GB" dirty="0"/>
              <a:t>This includes Resit/Rework briefs!</a:t>
            </a:r>
          </a:p>
        </p:txBody>
      </p:sp>
      <p:sp>
        <p:nvSpPr>
          <p:cNvPr id="12" name="Text Placeholder 8">
            <a:extLst>
              <a:ext uri="{FF2B5EF4-FFF2-40B4-BE49-F238E27FC236}">
                <a16:creationId xmlns:a16="http://schemas.microsoft.com/office/drawing/2014/main" id="{32B168B7-D50E-F911-A91A-F34ACF1CC7F4}"/>
              </a:ext>
            </a:extLst>
          </p:cNvPr>
          <p:cNvSpPr txBox="1">
            <a:spLocks/>
          </p:cNvSpPr>
          <p:nvPr/>
        </p:nvSpPr>
        <p:spPr bwMode="white">
          <a:xfrm>
            <a:off x="672779" y="5751111"/>
            <a:ext cx="10840914" cy="620581"/>
          </a:xfrm>
          <a:prstGeom prst="rect">
            <a:avLst/>
          </a:prstGeom>
        </p:spPr>
        <p:txBody>
          <a:bodyPr vert="horz" lIns="91440" tIns="45720" rIns="91440" bIns="45720" rtlCol="0" anchor="ctr" anchorCtr="0">
            <a:noAutofit/>
          </a:bodyPr>
          <a:lstStyle>
            <a:lvl1pPr marL="0" indent="0" algn="ctr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b="0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2000" b="1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800" b="1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b="1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b="1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b="1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b="1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b="1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0"/>
              </a:spcBef>
              <a:spcAft>
                <a:spcPts val="1000"/>
              </a:spcAft>
              <a:buClr>
                <a:schemeClr val="tx1"/>
              </a:buClr>
              <a:buSzPct val="100000"/>
              <a:buFont typeface="Arial"/>
              <a:buNone/>
              <a:defRPr sz="1600" b="1" kern="1200" cap="none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/>
              <a:t>New</a:t>
            </a:r>
            <a:r>
              <a:rPr lang="en-GB" dirty="0"/>
              <a:t>: Assignment Brief Process – Workflow map will be sent out shortly.</a:t>
            </a:r>
          </a:p>
        </p:txBody>
      </p:sp>
    </p:spTree>
    <p:extLst>
      <p:ext uri="{BB962C8B-B14F-4D97-AF65-F5344CB8AC3E}">
        <p14:creationId xmlns:p14="http://schemas.microsoft.com/office/powerpoint/2010/main" val="53704100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ED3C6-003C-4A2D-B351-F00A04BF6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1874308"/>
            <a:ext cx="3994150" cy="12600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How to fill out the GA36</a:t>
            </a:r>
          </a:p>
        </p:txBody>
      </p:sp>
      <p:pic>
        <p:nvPicPr>
          <p:cNvPr id="6" name="Picture Placeholder 5" descr="A close-up of a test&#10;&#10;Description automatically generated">
            <a:extLst>
              <a:ext uri="{FF2B5EF4-FFF2-40B4-BE49-F238E27FC236}">
                <a16:creationId xmlns:a16="http://schemas.microsoft.com/office/drawing/2014/main" id="{BB3F722D-B373-4F21-B889-3DAB0655E5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/>
        </p:blipFill>
        <p:spPr bwMode="blackGray">
          <a:xfrm>
            <a:off x="5634763" y="0"/>
            <a:ext cx="5570673" cy="6856214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FA16B2-6A61-4B79-B91C-B41F21F14F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2450" y="3134307"/>
            <a:ext cx="3814235" cy="2795005"/>
          </a:xfrm>
        </p:spPr>
        <p:txBody>
          <a:bodyPr rtlCol="0" anchor="t">
            <a:normAutofit/>
          </a:bodyPr>
          <a:lstStyle/>
          <a:p>
            <a:pPr rtl="0">
              <a:lnSpc>
                <a:spcPct val="90000"/>
              </a:lnSpc>
            </a:pPr>
            <a:r>
              <a:rPr lang="en-GB" sz="1500" dirty="0">
                <a:hlinkClick r:id="rId4"/>
              </a:rPr>
              <a:t>GA36 Assessment Specification template</a:t>
            </a:r>
            <a:endParaRPr lang="en-GB" sz="1500" dirty="0"/>
          </a:p>
          <a:p>
            <a:pPr marL="285750" indent="-28575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GA36a = Level 4</a:t>
            </a:r>
          </a:p>
          <a:p>
            <a:pPr marL="285750" indent="-28575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GA36b = Level 5</a:t>
            </a:r>
          </a:p>
          <a:p>
            <a:pPr marL="285750" indent="-28575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GA36c = Level 6</a:t>
            </a:r>
          </a:p>
          <a:p>
            <a:pPr marL="285750" indent="-285750" rtl="0">
              <a:lnSpc>
                <a:spcPct val="90000"/>
              </a:lnSpc>
              <a:buFont typeface="Arial" panose="020B0604020202020204" pitchFamily="34" charset="0"/>
              <a:buChar char="•"/>
            </a:pPr>
            <a:r>
              <a:rPr lang="en-GB" sz="1500" dirty="0"/>
              <a:t>GA36d = Level 7</a:t>
            </a:r>
          </a:p>
          <a:p>
            <a:pPr>
              <a:lnSpc>
                <a:spcPct val="90000"/>
              </a:lnSpc>
            </a:pPr>
            <a:r>
              <a:rPr lang="en-GB" sz="1500" dirty="0">
                <a:hlinkClick r:id="rId5" action="ppaction://hlinkfile"/>
              </a:rPr>
              <a:t>GA36 Guide for Academics</a:t>
            </a:r>
            <a:endParaRPr lang="en-GB" sz="1500" dirty="0"/>
          </a:p>
          <a:p>
            <a:pPr rtl="0">
              <a:lnSpc>
                <a:spcPct val="90000"/>
              </a:lnSpc>
            </a:pPr>
            <a:endParaRPr lang="en-GB" sz="1500" dirty="0"/>
          </a:p>
        </p:txBody>
      </p:sp>
      <p:pic>
        <p:nvPicPr>
          <p:cNvPr id="3" name="Picture 2" descr="magnifying glass icon">
            <a:extLst>
              <a:ext uri="{FF2B5EF4-FFF2-40B4-BE49-F238E27FC236}">
                <a16:creationId xmlns:a16="http://schemas.microsoft.com/office/drawing/2014/main" id="{16FF4053-FA55-8D3C-ED68-5DC609B48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80885" y="928688"/>
            <a:ext cx="68580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3894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E71A9-3DD2-40A0-A793-8A327B7870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1" y="609600"/>
            <a:ext cx="10840914" cy="126000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GA34 </a:t>
            </a:r>
            <a:br>
              <a:rPr lang="en-GB" dirty="0"/>
            </a:br>
            <a:r>
              <a:rPr lang="en-GB" dirty="0"/>
              <a:t>for new modules/new assessments</a:t>
            </a:r>
          </a:p>
        </p:txBody>
      </p:sp>
      <p:pic>
        <p:nvPicPr>
          <p:cNvPr id="15" name="Picture Placeholder 14">
            <a:extLst>
              <a:ext uri="{FF2B5EF4-FFF2-40B4-BE49-F238E27FC236}">
                <a16:creationId xmlns:a16="http://schemas.microsoft.com/office/drawing/2014/main" id="{F24087BC-230D-4630-81A2-52F8824F84B0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3"/>
          <a:stretch/>
        </p:blipFill>
        <p:spPr bwMode="blackGray">
          <a:xfrm>
            <a:off x="1120142" y="1793160"/>
            <a:ext cx="4423408" cy="4081859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9E3F3D3-E33B-4CC0-A31E-7554F6BAEA6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97880" y="1869601"/>
            <a:ext cx="5630764" cy="3921600"/>
          </a:xfrm>
        </p:spPr>
        <p:txBody>
          <a:bodyPr rtlCol="0" anchor="t">
            <a:normAutofit/>
          </a:bodyPr>
          <a:lstStyle/>
          <a:p>
            <a:pPr marL="0" indent="0" rtl="0">
              <a:buNone/>
            </a:pPr>
            <a:r>
              <a:rPr lang="en-GB" dirty="0">
                <a:hlinkClick r:id="rId4"/>
              </a:rPr>
              <a:t>GA34 Module Assessment Approval Form 06-2022</a:t>
            </a:r>
            <a:endParaRPr lang="en-GB" dirty="0"/>
          </a:p>
          <a:p>
            <a:pPr marL="285750" indent="-285750" rtl="0">
              <a:buFont typeface="Arial" panose="020B0604020202020204" pitchFamily="34" charset="0"/>
              <a:buChar char="•"/>
            </a:pPr>
            <a:r>
              <a:rPr lang="en-GB" sz="1800" dirty="0">
                <a:effectLst/>
                <a:latin typeface="Calibri" panose="020F0502020204030204" pitchFamily="34" charset="0"/>
                <a:ea typeface="Times New Roman" panose="02020603050405020304" pitchFamily="18" charset="0"/>
              </a:rPr>
              <a:t>should be completed for all briefs where there is a change.</a:t>
            </a:r>
          </a:p>
          <a:p>
            <a:pPr marL="0" indent="0" rtl="0">
              <a:buNone/>
            </a:pPr>
            <a:endParaRPr lang="en-GB" dirty="0"/>
          </a:p>
          <a:p>
            <a:pPr marL="0" indent="0" rtl="0">
              <a:buNone/>
            </a:pPr>
            <a:r>
              <a:rPr lang="en-GB" dirty="0"/>
              <a:t>Quality responsible to contact the </a:t>
            </a:r>
            <a:r>
              <a:rPr lang="en-GB"/>
              <a:t>External Examiner.</a:t>
            </a:r>
            <a:endParaRPr lang="en-GB" dirty="0"/>
          </a:p>
        </p:txBody>
      </p:sp>
      <p:pic>
        <p:nvPicPr>
          <p:cNvPr id="3" name="Picture 2" descr="pen and paper icon">
            <a:extLst>
              <a:ext uri="{FF2B5EF4-FFF2-40B4-BE49-F238E27FC236}">
                <a16:creationId xmlns:a16="http://schemas.microsoft.com/office/drawing/2014/main" id="{029227BA-4825-722A-C56F-41C4F9D435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983806" y="778138"/>
            <a:ext cx="814387" cy="814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38670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DED3C6-003C-4A2D-B351-F00A04BF62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1899242"/>
            <a:ext cx="3994150" cy="950310"/>
          </a:xfrm>
        </p:spPr>
        <p:txBody>
          <a:bodyPr rtlCol="0" anchor="ctr">
            <a:normAutofit/>
          </a:bodyPr>
          <a:lstStyle/>
          <a:p>
            <a:pPr rtl="0"/>
            <a:r>
              <a:rPr lang="en-GB" dirty="0"/>
              <a:t>Checklist for GA34</a:t>
            </a:r>
          </a:p>
        </p:txBody>
      </p:sp>
      <p:pic>
        <p:nvPicPr>
          <p:cNvPr id="6" name="Picture Placeholder 5" descr="Cartoon checklist and pencil">
            <a:extLst>
              <a:ext uri="{FF2B5EF4-FFF2-40B4-BE49-F238E27FC236}">
                <a16:creationId xmlns:a16="http://schemas.microsoft.com/office/drawing/2014/main" id="{BB3F722D-B373-4F21-B889-3DAB0655E5F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rcRect/>
          <a:stretch/>
        </p:blipFill>
        <p:spPr bwMode="blackGray">
          <a:xfrm>
            <a:off x="5022575" y="0"/>
            <a:ext cx="7169426" cy="6856214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4FA16B2-6A61-4B79-B91C-B41F21F14F7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52450" y="3134307"/>
            <a:ext cx="3814235" cy="2795005"/>
          </a:xfrm>
        </p:spPr>
        <p:txBody>
          <a:bodyPr rtlCol="0" anchor="t">
            <a:normAutofit/>
          </a:bodyPr>
          <a:lstStyle/>
          <a:p>
            <a:pPr rtl="0">
              <a:lnSpc>
                <a:spcPct val="90000"/>
              </a:lnSpc>
            </a:pPr>
            <a:r>
              <a:rPr lang="en-GB" sz="1500" dirty="0">
                <a:hlinkClick r:id="rId4" action="ppaction://hlinkfile"/>
              </a:rPr>
              <a:t>Assignment Brief Drafting guidance</a:t>
            </a:r>
            <a:endParaRPr lang="en-GB" sz="1500" dirty="0"/>
          </a:p>
        </p:txBody>
      </p:sp>
      <p:pic>
        <p:nvPicPr>
          <p:cNvPr id="3" name="Picture 2" descr="Clipboard Ticked outline">
            <a:extLst>
              <a:ext uri="{FF2B5EF4-FFF2-40B4-BE49-F238E27FC236}">
                <a16:creationId xmlns:a16="http://schemas.microsoft.com/office/drawing/2014/main" id="{16FF4053-FA55-8D3C-ED68-5DC609B48A3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96DAC541-7B7A-43D3-8B79-37D633B846F1}">
                <asvg:svgBlip xmlns:asvg="http://schemas.microsoft.com/office/drawing/2016/SVG/main" r:embed="rId6"/>
              </a:ext>
            </a:extLst>
          </a:blip>
          <a:srcRect/>
          <a:stretch/>
        </p:blipFill>
        <p:spPr>
          <a:xfrm>
            <a:off x="3680885" y="928688"/>
            <a:ext cx="685800" cy="685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51893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D69892-FAEB-CE25-8CC2-094B935B18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65349" y="1004036"/>
            <a:ext cx="5146674" cy="1260000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Briefs put onto Moodle</a:t>
            </a:r>
          </a:p>
        </p:txBody>
      </p:sp>
      <p:pic>
        <p:nvPicPr>
          <p:cNvPr id="6" name="Picture Placeholder 5" descr="Stick figure families holding hands">
            <a:extLst>
              <a:ext uri="{FF2B5EF4-FFF2-40B4-BE49-F238E27FC236}">
                <a16:creationId xmlns:a16="http://schemas.microsoft.com/office/drawing/2014/main" id="{129BC65B-B5AA-B39B-1530-EF3C382DAC76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32723" r="19376"/>
          <a:stretch/>
        </p:blipFill>
        <p:spPr>
          <a:xfrm>
            <a:off x="8014200" y="995968"/>
            <a:ext cx="3492000" cy="4866064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8EE398D-9AC4-E9C9-D968-843362E430D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65349" y="2255968"/>
            <a:ext cx="5518151" cy="3751132"/>
          </a:xfrm>
        </p:spPr>
        <p:txBody>
          <a:bodyPr anchor="t">
            <a:normAutofit/>
          </a:bodyPr>
          <a:lstStyle/>
          <a:p>
            <a:pPr algn="l"/>
            <a:r>
              <a:rPr lang="en-GB" dirty="0"/>
              <a:t>This is done by Assessments. </a:t>
            </a:r>
          </a:p>
          <a:p>
            <a:pPr algn="l"/>
            <a:endParaRPr lang="en-GB" dirty="0"/>
          </a:p>
          <a:p>
            <a:pPr algn="l"/>
            <a:r>
              <a:rPr lang="en-GB" u="sng" dirty="0"/>
              <a:t>What Assessment Does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Put your briefs onto their respective Moodle page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Create all Submission Links</a:t>
            </a:r>
          </a:p>
          <a:p>
            <a:pPr algn="l"/>
            <a:endParaRPr lang="en-GB" u="sng" dirty="0"/>
          </a:p>
          <a:p>
            <a:pPr algn="l"/>
            <a:r>
              <a:rPr lang="en-GB" u="sng" dirty="0"/>
              <a:t>What Assessment Doesn’t Do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Filling in your submission deadlines/times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Filling in your return of marks dates (Post Date)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0EA6BB1-DA9D-8D35-C57A-353A0B9386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04197" y="1484803"/>
            <a:ext cx="412771" cy="2984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5697455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9D9A6-018B-2C00-8D92-4468A033AF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2450" y="1874308"/>
            <a:ext cx="3814235" cy="1260000"/>
          </a:xfrm>
        </p:spPr>
        <p:txBody>
          <a:bodyPr anchor="ctr">
            <a:normAutofit/>
          </a:bodyPr>
          <a:lstStyle/>
          <a:p>
            <a:r>
              <a:rPr lang="en-GB" dirty="0"/>
              <a:t>Library / Academic support tutors</a:t>
            </a:r>
          </a:p>
        </p:txBody>
      </p:sp>
      <p:pic>
        <p:nvPicPr>
          <p:cNvPr id="6" name="Content Placeholder 5" descr="Young man reading book with woman">
            <a:extLst>
              <a:ext uri="{FF2B5EF4-FFF2-40B4-BE49-F238E27FC236}">
                <a16:creationId xmlns:a16="http://schemas.microsoft.com/office/drawing/2014/main" id="{35CBDB3A-25FF-9B07-FF48-01450446BB7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/>
          <a:srcRect l="26555" r="1" b="1"/>
          <a:stretch/>
        </p:blipFill>
        <p:spPr>
          <a:xfrm>
            <a:off x="4648200" y="10"/>
            <a:ext cx="7543800" cy="6856204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110597-4E2F-5ACC-7EC7-32D940345C06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354842" y="3134308"/>
            <a:ext cx="4011843" cy="2016600"/>
          </a:xfrm>
        </p:spPr>
        <p:txBody>
          <a:bodyPr anchor="t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Support the students through 1-1 sessions to review assignment briefs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Observations from the Library Team</a:t>
            </a:r>
          </a:p>
        </p:txBody>
      </p:sp>
      <p:pic>
        <p:nvPicPr>
          <p:cNvPr id="3" name="Picture 2" descr="Books outline">
            <a:extLst>
              <a:ext uri="{FF2B5EF4-FFF2-40B4-BE49-F238E27FC236}">
                <a16:creationId xmlns:a16="http://schemas.microsoft.com/office/drawing/2014/main" id="{57486354-BCA9-3A09-8624-1A2D97061F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rcRect/>
          <a:stretch/>
        </p:blipFill>
        <p:spPr>
          <a:xfrm>
            <a:off x="3552298" y="1162451"/>
            <a:ext cx="814387" cy="8143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08990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834368-91E2-4E31-387D-1C8C007181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58926" y="995967"/>
            <a:ext cx="6238874" cy="1260000"/>
          </a:xfrm>
        </p:spPr>
        <p:txBody>
          <a:bodyPr anchor="ctr">
            <a:normAutofit/>
          </a:bodyPr>
          <a:lstStyle/>
          <a:p>
            <a:r>
              <a:rPr lang="en-GB" dirty="0"/>
              <a:t>Implications</a:t>
            </a:r>
          </a:p>
        </p:txBody>
      </p:sp>
      <p:pic>
        <p:nvPicPr>
          <p:cNvPr id="6" name="Picture Placeholder 5" descr="A digital balance scale using circles">
            <a:extLst>
              <a:ext uri="{FF2B5EF4-FFF2-40B4-BE49-F238E27FC236}">
                <a16:creationId xmlns:a16="http://schemas.microsoft.com/office/drawing/2014/main" id="{114898AD-D302-46D7-F53E-F9A4FFBE227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2"/>
          <a:srcRect l="29858" r="26727" b="1"/>
          <a:stretch/>
        </p:blipFill>
        <p:spPr>
          <a:xfrm>
            <a:off x="1457326" y="995967"/>
            <a:ext cx="3492000" cy="4866064"/>
          </a:xfrm>
          <a:noFill/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021E06E-6DC1-F40E-7E0E-EB0A99A24F6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137149" y="2255967"/>
            <a:ext cx="6610351" cy="3476618"/>
          </a:xfrm>
        </p:spPr>
        <p:txBody>
          <a:bodyPr anchor="t">
            <a:normAutofit/>
          </a:bodyPr>
          <a:lstStyle/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Brief doesn’t match DPD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Students being over assessed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dirty="0"/>
              <a:t>Students being underassessed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GB" dirty="0"/>
              <a:t>Students can complain and have a standing against an appeal</a:t>
            </a:r>
          </a:p>
        </p:txBody>
      </p:sp>
    </p:spTree>
    <p:extLst>
      <p:ext uri="{BB962C8B-B14F-4D97-AF65-F5344CB8AC3E}">
        <p14:creationId xmlns:p14="http://schemas.microsoft.com/office/powerpoint/2010/main" val="5752458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4DD583-D658-D444-7E07-9E30FD2746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9326" y="232500"/>
            <a:ext cx="6238874" cy="1260000"/>
          </a:xfrm>
        </p:spPr>
        <p:txBody>
          <a:bodyPr anchor="ctr">
            <a:normAutofit/>
          </a:bodyPr>
          <a:lstStyle/>
          <a:p>
            <a:pPr algn="l"/>
            <a:r>
              <a:rPr lang="en-GB" dirty="0"/>
              <a:t>Future internal audits</a:t>
            </a:r>
          </a:p>
        </p:txBody>
      </p:sp>
      <p:pic>
        <p:nvPicPr>
          <p:cNvPr id="6" name="Picture Placeholder 5" descr="Pencil eraser on white background">
            <a:extLst>
              <a:ext uri="{FF2B5EF4-FFF2-40B4-BE49-F238E27FC236}">
                <a16:creationId xmlns:a16="http://schemas.microsoft.com/office/drawing/2014/main" id="{1648291B-FAEA-7FFF-3D00-637E97FE2E24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 rotWithShape="1">
          <a:blip r:embed="rId3"/>
          <a:srcRect l="38326" r="13773"/>
          <a:stretch/>
        </p:blipFill>
        <p:spPr>
          <a:xfrm>
            <a:off x="1085849" y="995967"/>
            <a:ext cx="3492000" cy="4866064"/>
          </a:xfrm>
          <a:noFill/>
        </p:spPr>
      </p:pic>
      <p:sp>
        <p:nvSpPr>
          <p:cNvPr id="11" name="Text Placeholder 3">
            <a:extLst>
              <a:ext uri="{FF2B5EF4-FFF2-40B4-BE49-F238E27FC236}">
                <a16:creationId xmlns:a16="http://schemas.microsoft.com/office/drawing/2014/main" id="{723467BD-0C9B-756D-D844-352D2F03ACB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949326" y="1285461"/>
            <a:ext cx="6610351" cy="5042451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en-US" u="sng" dirty="0"/>
              <a:t>January/February Intake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New modules with new assessment briefs</a:t>
            </a:r>
          </a:p>
          <a:p>
            <a:pPr algn="l"/>
            <a:endParaRPr lang="en-US" dirty="0"/>
          </a:p>
          <a:p>
            <a:pPr algn="l"/>
            <a:r>
              <a:rPr lang="en-US" u="sng" dirty="0"/>
              <a:t>May/June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New modules with new assessment briefs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Schedule below (all modules)</a:t>
            </a:r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endParaRPr lang="en-US" dirty="0"/>
          </a:p>
          <a:p>
            <a:pPr algn="l"/>
            <a:r>
              <a:rPr lang="en-US" u="sng" dirty="0"/>
              <a:t>September/October (New Academic Year 2024/2025)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New modules with new assessment briefs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en-US" dirty="0"/>
              <a:t>Schedule of when audits will be conducted will be sent out before the new AY.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31D3062-079A-83DE-4F26-911B3C0987E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06076" y="3496075"/>
            <a:ext cx="3952936" cy="12599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31262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C2077DBF-DE7A-E28D-5C05-5EC3BA6B2F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8636" y="4398496"/>
            <a:ext cx="3474727" cy="1152146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EAFA186E-E449-A9C9-504E-27C0DF057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3892" y="2169000"/>
            <a:ext cx="3244213" cy="1260000"/>
          </a:xfrm>
        </p:spPr>
        <p:txBody>
          <a:bodyPr rtlCol="0">
            <a:noAutofit/>
          </a:bodyPr>
          <a:lstStyle/>
          <a:p>
            <a:pPr algn="ctr" rtl="0"/>
            <a:r>
              <a:rPr lang="en-GB" sz="4000" u="sng" dirty="0"/>
              <a:t>QUESTIONS?</a:t>
            </a:r>
          </a:p>
        </p:txBody>
      </p:sp>
    </p:spTree>
    <p:extLst>
      <p:ext uri="{BB962C8B-B14F-4D97-AF65-F5344CB8AC3E}">
        <p14:creationId xmlns:p14="http://schemas.microsoft.com/office/powerpoint/2010/main" val="23945982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black background with white text&#10;&#10;Description automatically generated">
            <a:extLst>
              <a:ext uri="{FF2B5EF4-FFF2-40B4-BE49-F238E27FC236}">
                <a16:creationId xmlns:a16="http://schemas.microsoft.com/office/drawing/2014/main" id="{C2077DBF-DE7A-E28D-5C05-5EC3BA6B2FE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58636" y="4398496"/>
            <a:ext cx="3474727" cy="1152146"/>
          </a:xfrm>
          <a:prstGeom prst="rect">
            <a:avLst/>
          </a:prstGeom>
        </p:spPr>
      </p:pic>
      <p:sp>
        <p:nvSpPr>
          <p:cNvPr id="10" name="Title 1">
            <a:extLst>
              <a:ext uri="{FF2B5EF4-FFF2-40B4-BE49-F238E27FC236}">
                <a16:creationId xmlns:a16="http://schemas.microsoft.com/office/drawing/2014/main" id="{EAFA186E-E449-A9C9-504E-27C0DF0577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73892" y="2169000"/>
            <a:ext cx="3244213" cy="1260000"/>
          </a:xfrm>
        </p:spPr>
        <p:txBody>
          <a:bodyPr rtlCol="0">
            <a:noAutofit/>
          </a:bodyPr>
          <a:lstStyle/>
          <a:p>
            <a:pPr algn="ctr" rtl="0"/>
            <a:r>
              <a:rPr lang="en-GB" sz="4000" u="sng" dirty="0"/>
              <a:t>Breakout Rooms</a:t>
            </a:r>
          </a:p>
        </p:txBody>
      </p:sp>
    </p:spTree>
    <p:extLst>
      <p:ext uri="{BB962C8B-B14F-4D97-AF65-F5344CB8AC3E}">
        <p14:creationId xmlns:p14="http://schemas.microsoft.com/office/powerpoint/2010/main" val="97294182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lestial">
  <a:themeElements>
    <a:clrScheme name="Aspec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Default">
      <a:majorFont>
        <a:latin typeface="Corbel"/>
        <a:ea typeface=""/>
        <a:cs typeface=""/>
      </a:majorFont>
      <a:minorFont>
        <a:latin typeface="Corbel"/>
        <a:ea typeface=""/>
        <a:cs typeface=""/>
      </a:minorFont>
    </a:fontScheme>
    <a:fmtScheme name="Celestial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82000"/>
                <a:alpha val="74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00000"/>
              </a:schemeClr>
            </a:gs>
            <a:gs pos="100000">
              <a:schemeClr val="phClr">
                <a:shade val="88000"/>
                <a:lumMod val="88000"/>
              </a:schemeClr>
            </a:gs>
          </a:gsLst>
          <a:lin ang="5400000" scaled="1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1200000"/>
            </a:lightRig>
          </a:scene3d>
          <a:sp3d>
            <a:bevelT w="38100" h="127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shade val="96000"/>
                <a:hueMod val="100000"/>
                <a:satMod val="180000"/>
                <a:lumMod val="110000"/>
              </a:schemeClr>
            </a:gs>
            <a:gs pos="100000">
              <a:schemeClr val="phClr">
                <a:shade val="96000"/>
                <a:satMod val="160000"/>
                <a:lumMod val="100000"/>
              </a:schemeClr>
            </a:gs>
          </a:gsLst>
          <a:lin ang="4740000" scaled="1"/>
        </a:gradFill>
        <a:blipFill>
          <a:blip xmlns:r="http://schemas.openxmlformats.org/officeDocument/2006/relationships" r:embed="rId1"/>
          <a:stretch/>
        </a:blipFill>
      </a:bgFillStyleLst>
    </a:fmtScheme>
  </a:themeElements>
  <a:objectDefaults>
    <a:spDef>
      <a:spPr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3">
            <a:shade val="50000"/>
          </a:schemeClr>
        </a:lnRef>
        <a:fillRef idx="1">
          <a:schemeClr val="accent3"/>
        </a:fillRef>
        <a:effectRef idx="0">
          <a:schemeClr val="accent3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Office_60957918_TF22736411_Win32" id="{58F0EFE3-F026-48A7-B220-585F9F52E38A}" vid="{617051F5-F20B-42EC-8806-8F347C7403F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Famous event in history presentation</Template>
  <TotalTime>0</TotalTime>
  <Words>465</Words>
  <Application>Microsoft Office PowerPoint</Application>
  <PresentationFormat>Widescreen</PresentationFormat>
  <Paragraphs>88</Paragraphs>
  <Slides>12</Slides>
  <Notes>11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Corbel</vt:lpstr>
      <vt:lpstr>Celestial</vt:lpstr>
      <vt:lpstr>Developing and Verifying Assessment Briefs </vt:lpstr>
      <vt:lpstr>What are assessment briefs for?</vt:lpstr>
      <vt:lpstr>Schedule</vt:lpstr>
      <vt:lpstr>How to fill out the GA36</vt:lpstr>
      <vt:lpstr>GA34  for new modules/new assessments</vt:lpstr>
      <vt:lpstr>Checklist for GA34</vt:lpstr>
      <vt:lpstr>Briefs put onto Moodle</vt:lpstr>
      <vt:lpstr>Library / Academic support tutors</vt:lpstr>
      <vt:lpstr>Implications</vt:lpstr>
      <vt:lpstr>Future internal audits</vt:lpstr>
      <vt:lpstr>QUESTIONS?</vt:lpstr>
      <vt:lpstr>Breakout Rooms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Notes</dc:title>
  <dc:creator>Bella Anton</dc:creator>
  <cp:lastModifiedBy>Bella Anton</cp:lastModifiedBy>
  <cp:revision>1</cp:revision>
  <dcterms:created xsi:type="dcterms:W3CDTF">2023-09-20T13:32:42Z</dcterms:created>
  <dcterms:modified xsi:type="dcterms:W3CDTF">2023-11-21T15:45:08Z</dcterms:modified>
</cp:coreProperties>
</file>