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4" r:id="rId11"/>
    <p:sldId id="28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1ECE84-44DC-4404-95EA-94C13F9A6F1F}" v="3" dt="2023-12-04T15:47:06.0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2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DB1ECE84-44DC-4404-95EA-94C13F9A6F1F}"/>
    <pc:docChg chg="undo custSel delSld modSld">
      <pc:chgData name="Zita Draper" userId="b063123c-f51f-481b-b99c-f574606c9ace" providerId="ADAL" clId="{DB1ECE84-44DC-4404-95EA-94C13F9A6F1F}" dt="2023-12-04T15:47:24.381" v="1335" actId="403"/>
      <pc:docMkLst>
        <pc:docMk/>
      </pc:docMkLst>
      <pc:sldChg chg="addSp delSp modSp mod">
        <pc:chgData name="Zita Draper" userId="b063123c-f51f-481b-b99c-f574606c9ace" providerId="ADAL" clId="{DB1ECE84-44DC-4404-95EA-94C13F9A6F1F}" dt="2023-12-04T15:36:32.438" v="881" actId="26606"/>
        <pc:sldMkLst>
          <pc:docMk/>
          <pc:sldMk cId="2164475687" sldId="261"/>
        </pc:sldMkLst>
        <pc:spChg chg="mod">
          <ac:chgData name="Zita Draper" userId="b063123c-f51f-481b-b99c-f574606c9ace" providerId="ADAL" clId="{DB1ECE84-44DC-4404-95EA-94C13F9A6F1F}" dt="2023-12-04T15:23:06.642" v="33" actId="122"/>
          <ac:spMkLst>
            <pc:docMk/>
            <pc:sldMk cId="2164475687" sldId="261"/>
            <ac:spMk id="2" creationId="{A141D702-D2F1-46B9-58EC-85E2625E263F}"/>
          </ac:spMkLst>
        </pc:spChg>
        <pc:spChg chg="del mod">
          <ac:chgData name="Zita Draper" userId="b063123c-f51f-481b-b99c-f574606c9ace" providerId="ADAL" clId="{DB1ECE84-44DC-4404-95EA-94C13F9A6F1F}" dt="2023-12-04T15:36:32.438" v="881" actId="26606"/>
          <ac:spMkLst>
            <pc:docMk/>
            <pc:sldMk cId="2164475687" sldId="261"/>
            <ac:spMk id="3" creationId="{C8A3929A-A3AD-FE30-BC23-19359ABE8259}"/>
          </ac:spMkLst>
        </pc:spChg>
        <pc:graphicFrameChg chg="add">
          <ac:chgData name="Zita Draper" userId="b063123c-f51f-481b-b99c-f574606c9ace" providerId="ADAL" clId="{DB1ECE84-44DC-4404-95EA-94C13F9A6F1F}" dt="2023-12-04T15:36:32.438" v="881" actId="26606"/>
          <ac:graphicFrameMkLst>
            <pc:docMk/>
            <pc:sldMk cId="2164475687" sldId="261"/>
            <ac:graphicFrameMk id="5" creationId="{195BB9D3-1592-86F0-31E7-53E52AF8715B}"/>
          </ac:graphicFrameMkLst>
        </pc:graphicFrameChg>
      </pc:sldChg>
      <pc:sldChg chg="addSp modSp mod setBg">
        <pc:chgData name="Zita Draper" userId="b063123c-f51f-481b-b99c-f574606c9ace" providerId="ADAL" clId="{DB1ECE84-44DC-4404-95EA-94C13F9A6F1F}" dt="2023-12-04T15:40:21.314" v="1058" actId="122"/>
        <pc:sldMkLst>
          <pc:docMk/>
          <pc:sldMk cId="3920383508" sldId="262"/>
        </pc:sldMkLst>
        <pc:spChg chg="mod">
          <ac:chgData name="Zita Draper" userId="b063123c-f51f-481b-b99c-f574606c9ace" providerId="ADAL" clId="{DB1ECE84-44DC-4404-95EA-94C13F9A6F1F}" dt="2023-12-04T15:40:21.314" v="1058" actId="122"/>
          <ac:spMkLst>
            <pc:docMk/>
            <pc:sldMk cId="3920383508" sldId="262"/>
            <ac:spMk id="2" creationId="{11727EDD-1E5C-BD56-4071-3D4AFA63B2DB}"/>
          </ac:spMkLst>
        </pc:spChg>
        <pc:spChg chg="mod">
          <ac:chgData name="Zita Draper" userId="b063123c-f51f-481b-b99c-f574606c9ace" providerId="ADAL" clId="{DB1ECE84-44DC-4404-95EA-94C13F9A6F1F}" dt="2023-12-04T15:40:07.123" v="1052" actId="26606"/>
          <ac:spMkLst>
            <pc:docMk/>
            <pc:sldMk cId="3920383508" sldId="262"/>
            <ac:spMk id="3" creationId="{B2279CD7-2DBA-EC6E-782B-8AA487FCDEAD}"/>
          </ac:spMkLst>
        </pc:spChg>
        <pc:spChg chg="add">
          <ac:chgData name="Zita Draper" userId="b063123c-f51f-481b-b99c-f574606c9ace" providerId="ADAL" clId="{DB1ECE84-44DC-4404-95EA-94C13F9A6F1F}" dt="2023-12-04T15:40:07.123" v="1052" actId="26606"/>
          <ac:spMkLst>
            <pc:docMk/>
            <pc:sldMk cId="3920383508" sldId="262"/>
            <ac:spMk id="10" creationId="{9AA72BD9-2C5A-4EDC-931F-5AA08EACA0F3}"/>
          </ac:spMkLst>
        </pc:spChg>
        <pc:spChg chg="add">
          <ac:chgData name="Zita Draper" userId="b063123c-f51f-481b-b99c-f574606c9ace" providerId="ADAL" clId="{DB1ECE84-44DC-4404-95EA-94C13F9A6F1F}" dt="2023-12-04T15:40:07.123" v="1052" actId="26606"/>
          <ac:spMkLst>
            <pc:docMk/>
            <pc:sldMk cId="3920383508" sldId="262"/>
            <ac:spMk id="12" creationId="{8A6DB0E6-E65F-4229-A5A0-2500203B6CC3}"/>
          </ac:spMkLst>
        </pc:spChg>
        <pc:spChg chg="add">
          <ac:chgData name="Zita Draper" userId="b063123c-f51f-481b-b99c-f574606c9ace" providerId="ADAL" clId="{DB1ECE84-44DC-4404-95EA-94C13F9A6F1F}" dt="2023-12-04T15:40:07.123" v="1052" actId="26606"/>
          <ac:spMkLst>
            <pc:docMk/>
            <pc:sldMk cId="3920383508" sldId="262"/>
            <ac:spMk id="14" creationId="{55D4142C-5077-457F-A6AD-3FECFDB39685}"/>
          </ac:spMkLst>
        </pc:spChg>
        <pc:spChg chg="add">
          <ac:chgData name="Zita Draper" userId="b063123c-f51f-481b-b99c-f574606c9ace" providerId="ADAL" clId="{DB1ECE84-44DC-4404-95EA-94C13F9A6F1F}" dt="2023-12-04T15:40:07.123" v="1052" actId="26606"/>
          <ac:spMkLst>
            <pc:docMk/>
            <pc:sldMk cId="3920383508" sldId="262"/>
            <ac:spMk id="16" creationId="{7A5F0580-5EE9-419F-96EE-B6529EF6E7D0}"/>
          </ac:spMkLst>
        </pc:spChg>
        <pc:picChg chg="add mod ord">
          <ac:chgData name="Zita Draper" userId="b063123c-f51f-481b-b99c-f574606c9ace" providerId="ADAL" clId="{DB1ECE84-44DC-4404-95EA-94C13F9A6F1F}" dt="2023-12-04T15:40:07.123" v="1052" actId="26606"/>
          <ac:picMkLst>
            <pc:docMk/>
            <pc:sldMk cId="3920383508" sldId="262"/>
            <ac:picMk id="5" creationId="{5E7096B5-820F-A652-81DB-6B0E2E00729F}"/>
          </ac:picMkLst>
        </pc:picChg>
      </pc:sldChg>
      <pc:sldChg chg="addSp delSp modSp mod setBg">
        <pc:chgData name="Zita Draper" userId="b063123c-f51f-481b-b99c-f574606c9ace" providerId="ADAL" clId="{DB1ECE84-44DC-4404-95EA-94C13F9A6F1F}" dt="2023-12-04T15:47:24.381" v="1335" actId="403"/>
        <pc:sldMkLst>
          <pc:docMk/>
          <pc:sldMk cId="2486584782" sldId="263"/>
        </pc:sldMkLst>
        <pc:spChg chg="mod">
          <ac:chgData name="Zita Draper" userId="b063123c-f51f-481b-b99c-f574606c9ace" providerId="ADAL" clId="{DB1ECE84-44DC-4404-95EA-94C13F9A6F1F}" dt="2023-12-04T15:47:24.381" v="1335" actId="403"/>
          <ac:spMkLst>
            <pc:docMk/>
            <pc:sldMk cId="2486584782" sldId="263"/>
            <ac:spMk id="2" creationId="{67C59F19-7893-50BE-10C8-E98804A59A04}"/>
          </ac:spMkLst>
        </pc:spChg>
        <pc:spChg chg="mod">
          <ac:chgData name="Zita Draper" userId="b063123c-f51f-481b-b99c-f574606c9ace" providerId="ADAL" clId="{DB1ECE84-44DC-4404-95EA-94C13F9A6F1F}" dt="2023-12-04T15:47:16.118" v="1331" actId="26606"/>
          <ac:spMkLst>
            <pc:docMk/>
            <pc:sldMk cId="2486584782" sldId="263"/>
            <ac:spMk id="3" creationId="{359FDE8C-78D6-F12B-FD97-B4396A2B8E50}"/>
          </ac:spMkLst>
        </pc:spChg>
        <pc:spChg chg="add del">
          <ac:chgData name="Zita Draper" userId="b063123c-f51f-481b-b99c-f574606c9ace" providerId="ADAL" clId="{DB1ECE84-44DC-4404-95EA-94C13F9A6F1F}" dt="2023-12-04T15:47:16.103" v="1330" actId="26606"/>
          <ac:spMkLst>
            <pc:docMk/>
            <pc:sldMk cId="2486584782" sldId="263"/>
            <ac:spMk id="12" creationId="{9AA72BD9-2C5A-4EDC-931F-5AA08EACA0F3}"/>
          </ac:spMkLst>
        </pc:spChg>
        <pc:spChg chg="add del">
          <ac:chgData name="Zita Draper" userId="b063123c-f51f-481b-b99c-f574606c9ace" providerId="ADAL" clId="{DB1ECE84-44DC-4404-95EA-94C13F9A6F1F}" dt="2023-12-04T15:47:16.103" v="1330" actId="26606"/>
          <ac:spMkLst>
            <pc:docMk/>
            <pc:sldMk cId="2486584782" sldId="263"/>
            <ac:spMk id="14" creationId="{8A6DB0E6-E65F-4229-A5A0-2500203B6CC3}"/>
          </ac:spMkLst>
        </pc:spChg>
        <pc:spChg chg="add del">
          <ac:chgData name="Zita Draper" userId="b063123c-f51f-481b-b99c-f574606c9ace" providerId="ADAL" clId="{DB1ECE84-44DC-4404-95EA-94C13F9A6F1F}" dt="2023-12-04T15:47:16.103" v="1330" actId="26606"/>
          <ac:spMkLst>
            <pc:docMk/>
            <pc:sldMk cId="2486584782" sldId="263"/>
            <ac:spMk id="16" creationId="{55D4142C-5077-457F-A6AD-3FECFDB39685}"/>
          </ac:spMkLst>
        </pc:spChg>
        <pc:spChg chg="add del">
          <ac:chgData name="Zita Draper" userId="b063123c-f51f-481b-b99c-f574606c9ace" providerId="ADAL" clId="{DB1ECE84-44DC-4404-95EA-94C13F9A6F1F}" dt="2023-12-04T15:47:16.103" v="1330" actId="26606"/>
          <ac:spMkLst>
            <pc:docMk/>
            <pc:sldMk cId="2486584782" sldId="263"/>
            <ac:spMk id="18" creationId="{7A5F0580-5EE9-419F-96EE-B6529EF6E7D0}"/>
          </ac:spMkLst>
        </pc:spChg>
        <pc:spChg chg="add">
          <ac:chgData name="Zita Draper" userId="b063123c-f51f-481b-b99c-f574606c9ace" providerId="ADAL" clId="{DB1ECE84-44DC-4404-95EA-94C13F9A6F1F}" dt="2023-12-04T15:47:16.118" v="1331" actId="26606"/>
          <ac:spMkLst>
            <pc:docMk/>
            <pc:sldMk cId="2486584782" sldId="263"/>
            <ac:spMk id="20" creationId="{7A5F0580-5EE9-419F-96EE-B6529EF6E7D0}"/>
          </ac:spMkLst>
        </pc:spChg>
        <pc:spChg chg="add">
          <ac:chgData name="Zita Draper" userId="b063123c-f51f-481b-b99c-f574606c9ace" providerId="ADAL" clId="{DB1ECE84-44DC-4404-95EA-94C13F9A6F1F}" dt="2023-12-04T15:47:16.118" v="1331" actId="26606"/>
          <ac:spMkLst>
            <pc:docMk/>
            <pc:sldMk cId="2486584782" sldId="263"/>
            <ac:spMk id="21" creationId="{50E4C519-FBE9-4ABE-A8F9-C2CBE326932F}"/>
          </ac:spMkLst>
        </pc:spChg>
        <pc:spChg chg="add">
          <ac:chgData name="Zita Draper" userId="b063123c-f51f-481b-b99c-f574606c9ace" providerId="ADAL" clId="{DB1ECE84-44DC-4404-95EA-94C13F9A6F1F}" dt="2023-12-04T15:47:16.118" v="1331" actId="26606"/>
          <ac:spMkLst>
            <pc:docMk/>
            <pc:sldMk cId="2486584782" sldId="263"/>
            <ac:spMk id="22" creationId="{80EC29FB-299E-49F3-8C7B-01199632A30F}"/>
          </ac:spMkLst>
        </pc:spChg>
        <pc:spChg chg="add">
          <ac:chgData name="Zita Draper" userId="b063123c-f51f-481b-b99c-f574606c9ace" providerId="ADAL" clId="{DB1ECE84-44DC-4404-95EA-94C13F9A6F1F}" dt="2023-12-04T15:47:16.118" v="1331" actId="26606"/>
          <ac:spMkLst>
            <pc:docMk/>
            <pc:sldMk cId="2486584782" sldId="263"/>
            <ac:spMk id="23" creationId="{C29A2522-B27A-45C5-897B-79A1407D159A}"/>
          </ac:spMkLst>
        </pc:spChg>
        <pc:spChg chg="add">
          <ac:chgData name="Zita Draper" userId="b063123c-f51f-481b-b99c-f574606c9ace" providerId="ADAL" clId="{DB1ECE84-44DC-4404-95EA-94C13F9A6F1F}" dt="2023-12-04T15:47:16.118" v="1331" actId="26606"/>
          <ac:spMkLst>
            <pc:docMk/>
            <pc:sldMk cId="2486584782" sldId="263"/>
            <ac:spMk id="24" creationId="{98E79BE4-34FE-485A-98A5-92CE8F7C4743}"/>
          </ac:spMkLst>
        </pc:spChg>
        <pc:picChg chg="add del mod ord">
          <ac:chgData name="Zita Draper" userId="b063123c-f51f-481b-b99c-f574606c9ace" providerId="ADAL" clId="{DB1ECE84-44DC-4404-95EA-94C13F9A6F1F}" dt="2023-12-04T15:45:35.669" v="1325" actId="21"/>
          <ac:picMkLst>
            <pc:docMk/>
            <pc:sldMk cId="2486584782" sldId="263"/>
            <ac:picMk id="5" creationId="{EF4C57C8-702A-EE20-E9E8-79095410DECD}"/>
          </ac:picMkLst>
        </pc:picChg>
        <pc:picChg chg="add mod ord">
          <ac:chgData name="Zita Draper" userId="b063123c-f51f-481b-b99c-f574606c9ace" providerId="ADAL" clId="{DB1ECE84-44DC-4404-95EA-94C13F9A6F1F}" dt="2023-12-04T15:47:16.118" v="1331" actId="26606"/>
          <ac:picMkLst>
            <pc:docMk/>
            <pc:sldMk cId="2486584782" sldId="263"/>
            <ac:picMk id="7" creationId="{CA8599B3-3AE0-EE80-9354-1D3D7BCB4ECA}"/>
          </ac:picMkLst>
        </pc:picChg>
      </pc:sldChg>
      <pc:sldChg chg="addSp delSp modSp mod">
        <pc:chgData name="Zita Draper" userId="b063123c-f51f-481b-b99c-f574606c9ace" providerId="ADAL" clId="{DB1ECE84-44DC-4404-95EA-94C13F9A6F1F}" dt="2023-12-04T15:29:05.367" v="434" actId="26606"/>
        <pc:sldMkLst>
          <pc:docMk/>
          <pc:sldMk cId="1885832954" sldId="264"/>
        </pc:sldMkLst>
        <pc:spChg chg="mod">
          <ac:chgData name="Zita Draper" userId="b063123c-f51f-481b-b99c-f574606c9ace" providerId="ADAL" clId="{DB1ECE84-44DC-4404-95EA-94C13F9A6F1F}" dt="2023-12-04T15:23:54.167" v="103" actId="122"/>
          <ac:spMkLst>
            <pc:docMk/>
            <pc:sldMk cId="1885832954" sldId="264"/>
            <ac:spMk id="2" creationId="{3E68A5BD-3CF9-C2B4-1337-32A46CABA597}"/>
          </ac:spMkLst>
        </pc:spChg>
        <pc:spChg chg="del mod">
          <ac:chgData name="Zita Draper" userId="b063123c-f51f-481b-b99c-f574606c9ace" providerId="ADAL" clId="{DB1ECE84-44DC-4404-95EA-94C13F9A6F1F}" dt="2023-12-04T15:29:05.367" v="434" actId="26606"/>
          <ac:spMkLst>
            <pc:docMk/>
            <pc:sldMk cId="1885832954" sldId="264"/>
            <ac:spMk id="3" creationId="{0E2C00AD-18FB-5E3D-16BA-261EF79DC71E}"/>
          </ac:spMkLst>
        </pc:spChg>
        <pc:graphicFrameChg chg="add">
          <ac:chgData name="Zita Draper" userId="b063123c-f51f-481b-b99c-f574606c9ace" providerId="ADAL" clId="{DB1ECE84-44DC-4404-95EA-94C13F9A6F1F}" dt="2023-12-04T15:29:05.367" v="434" actId="26606"/>
          <ac:graphicFrameMkLst>
            <pc:docMk/>
            <pc:sldMk cId="1885832954" sldId="264"/>
            <ac:graphicFrameMk id="5" creationId="{A8B7CF7B-260E-6CDE-6398-2292EDBA3C0A}"/>
          </ac:graphicFrameMkLst>
        </pc:graphicFrameChg>
      </pc:sldChg>
      <pc:sldChg chg="del">
        <pc:chgData name="Zita Draper" userId="b063123c-f51f-481b-b99c-f574606c9ace" providerId="ADAL" clId="{DB1ECE84-44DC-4404-95EA-94C13F9A6F1F}" dt="2023-12-04T15:24:00.353" v="104" actId="2696"/>
        <pc:sldMkLst>
          <pc:docMk/>
          <pc:sldMk cId="3421966989" sldId="265"/>
        </pc:sldMkLst>
      </pc:sldChg>
      <pc:sldChg chg="del">
        <pc:chgData name="Zita Draper" userId="b063123c-f51f-481b-b99c-f574606c9ace" providerId="ADAL" clId="{DB1ECE84-44DC-4404-95EA-94C13F9A6F1F}" dt="2023-12-04T15:24:00.700" v="105" actId="2696"/>
        <pc:sldMkLst>
          <pc:docMk/>
          <pc:sldMk cId="2251308415" sldId="266"/>
        </pc:sldMkLst>
      </pc:sldChg>
      <pc:sldChg chg="del">
        <pc:chgData name="Zita Draper" userId="b063123c-f51f-481b-b99c-f574606c9ace" providerId="ADAL" clId="{DB1ECE84-44DC-4404-95EA-94C13F9A6F1F}" dt="2023-12-04T15:24:01.138" v="106" actId="2696"/>
        <pc:sldMkLst>
          <pc:docMk/>
          <pc:sldMk cId="1865283075" sldId="267"/>
        </pc:sldMkLst>
      </pc:sldChg>
      <pc:sldChg chg="del">
        <pc:chgData name="Zita Draper" userId="b063123c-f51f-481b-b99c-f574606c9ace" providerId="ADAL" clId="{DB1ECE84-44DC-4404-95EA-94C13F9A6F1F}" dt="2023-12-04T15:24:01.717" v="107" actId="2696"/>
        <pc:sldMkLst>
          <pc:docMk/>
          <pc:sldMk cId="2171045236" sldId="268"/>
        </pc:sldMkLst>
      </pc:sldChg>
      <pc:sldChg chg="del">
        <pc:chgData name="Zita Draper" userId="b063123c-f51f-481b-b99c-f574606c9ace" providerId="ADAL" clId="{DB1ECE84-44DC-4404-95EA-94C13F9A6F1F}" dt="2023-12-04T15:24:02.404" v="108" actId="2696"/>
        <pc:sldMkLst>
          <pc:docMk/>
          <pc:sldMk cId="915869940" sldId="269"/>
        </pc:sldMkLst>
      </pc:sldChg>
      <pc:sldChg chg="del">
        <pc:chgData name="Zita Draper" userId="b063123c-f51f-481b-b99c-f574606c9ace" providerId="ADAL" clId="{DB1ECE84-44DC-4404-95EA-94C13F9A6F1F}" dt="2023-12-04T15:24:03.017" v="109" actId="2696"/>
        <pc:sldMkLst>
          <pc:docMk/>
          <pc:sldMk cId="2026207743" sldId="270"/>
        </pc:sldMkLst>
      </pc:sldChg>
      <pc:sldChg chg="del">
        <pc:chgData name="Zita Draper" userId="b063123c-f51f-481b-b99c-f574606c9ace" providerId="ADAL" clId="{DB1ECE84-44DC-4404-95EA-94C13F9A6F1F}" dt="2023-12-04T15:24:03.792" v="110" actId="2696"/>
        <pc:sldMkLst>
          <pc:docMk/>
          <pc:sldMk cId="470202403" sldId="271"/>
        </pc:sldMkLst>
      </pc:sldChg>
      <pc:sldChg chg="del">
        <pc:chgData name="Zita Draper" userId="b063123c-f51f-481b-b99c-f574606c9ace" providerId="ADAL" clId="{DB1ECE84-44DC-4404-95EA-94C13F9A6F1F}" dt="2023-12-04T15:24:04.697" v="111" actId="2696"/>
        <pc:sldMkLst>
          <pc:docMk/>
          <pc:sldMk cId="1883426323" sldId="272"/>
        </pc:sldMkLst>
      </pc:sldChg>
      <pc:sldChg chg="del">
        <pc:chgData name="Zita Draper" userId="b063123c-f51f-481b-b99c-f574606c9ace" providerId="ADAL" clId="{DB1ECE84-44DC-4404-95EA-94C13F9A6F1F}" dt="2023-12-04T15:24:06.122" v="112" actId="2696"/>
        <pc:sldMkLst>
          <pc:docMk/>
          <pc:sldMk cId="2405341454" sldId="273"/>
        </pc:sldMkLst>
      </pc:sldChg>
      <pc:sldChg chg="addSp delSp modSp mod">
        <pc:chgData name="Zita Draper" userId="b063123c-f51f-481b-b99c-f574606c9ace" providerId="ADAL" clId="{DB1ECE84-44DC-4404-95EA-94C13F9A6F1F}" dt="2023-12-04T15:32:24.952" v="646" actId="403"/>
        <pc:sldMkLst>
          <pc:docMk/>
          <pc:sldMk cId="1703787779" sldId="274"/>
        </pc:sldMkLst>
        <pc:spChg chg="mod">
          <ac:chgData name="Zita Draper" userId="b063123c-f51f-481b-b99c-f574606c9ace" providerId="ADAL" clId="{DB1ECE84-44DC-4404-95EA-94C13F9A6F1F}" dt="2023-12-04T15:32:24.952" v="646" actId="403"/>
          <ac:spMkLst>
            <pc:docMk/>
            <pc:sldMk cId="1703787779" sldId="274"/>
            <ac:spMk id="2" creationId="{F742A7A6-44F2-8B6E-0665-4DFBF150B06A}"/>
          </ac:spMkLst>
        </pc:spChg>
        <pc:spChg chg="add del mod">
          <ac:chgData name="Zita Draper" userId="b063123c-f51f-481b-b99c-f574606c9ace" providerId="ADAL" clId="{DB1ECE84-44DC-4404-95EA-94C13F9A6F1F}" dt="2023-12-04T15:32:15.646" v="644" actId="26606"/>
          <ac:spMkLst>
            <pc:docMk/>
            <pc:sldMk cId="1703787779" sldId="274"/>
            <ac:spMk id="3" creationId="{82008D6F-60CA-48FF-36DB-BC745CD4DF4C}"/>
          </ac:spMkLst>
        </pc:spChg>
        <pc:graphicFrameChg chg="add del">
          <ac:chgData name="Zita Draper" userId="b063123c-f51f-481b-b99c-f574606c9ace" providerId="ADAL" clId="{DB1ECE84-44DC-4404-95EA-94C13F9A6F1F}" dt="2023-12-04T15:32:15.624" v="643" actId="26606"/>
          <ac:graphicFrameMkLst>
            <pc:docMk/>
            <pc:sldMk cId="1703787779" sldId="274"/>
            <ac:graphicFrameMk id="5" creationId="{F291C223-2E95-3F14-368F-3AA1BEDF63B6}"/>
          </ac:graphicFrameMkLst>
        </pc:graphicFrameChg>
        <pc:graphicFrameChg chg="add">
          <ac:chgData name="Zita Draper" userId="b063123c-f51f-481b-b99c-f574606c9ace" providerId="ADAL" clId="{DB1ECE84-44DC-4404-95EA-94C13F9A6F1F}" dt="2023-12-04T15:32:15.646" v="644" actId="26606"/>
          <ac:graphicFrameMkLst>
            <pc:docMk/>
            <pc:sldMk cId="1703787779" sldId="274"/>
            <ac:graphicFrameMk id="7" creationId="{B25C404C-8C7B-739F-3986-F1E57108CDC2}"/>
          </ac:graphicFrameMkLst>
        </pc:graphicFrameChg>
      </pc:sldChg>
      <pc:sldChg chg="del">
        <pc:chgData name="Zita Draper" userId="b063123c-f51f-481b-b99c-f574606c9ace" providerId="ADAL" clId="{DB1ECE84-44DC-4404-95EA-94C13F9A6F1F}" dt="2023-12-04T15:22:28.101" v="0" actId="2696"/>
        <pc:sldMkLst>
          <pc:docMk/>
          <pc:sldMk cId="1365928780" sldId="275"/>
        </pc:sldMkLst>
      </pc:sldChg>
      <pc:sldChg chg="del">
        <pc:chgData name="Zita Draper" userId="b063123c-f51f-481b-b99c-f574606c9ace" providerId="ADAL" clId="{DB1ECE84-44DC-4404-95EA-94C13F9A6F1F}" dt="2023-12-04T15:22:28.504" v="1" actId="2696"/>
        <pc:sldMkLst>
          <pc:docMk/>
          <pc:sldMk cId="2780451294" sldId="276"/>
        </pc:sldMkLst>
      </pc:sldChg>
      <pc:sldChg chg="del">
        <pc:chgData name="Zita Draper" userId="b063123c-f51f-481b-b99c-f574606c9ace" providerId="ADAL" clId="{DB1ECE84-44DC-4404-95EA-94C13F9A6F1F}" dt="2023-12-04T15:22:28.924" v="2" actId="2696"/>
        <pc:sldMkLst>
          <pc:docMk/>
          <pc:sldMk cId="1458491305" sldId="277"/>
        </pc:sldMkLst>
      </pc:sldChg>
      <pc:sldChg chg="del">
        <pc:chgData name="Zita Draper" userId="b063123c-f51f-481b-b99c-f574606c9ace" providerId="ADAL" clId="{DB1ECE84-44DC-4404-95EA-94C13F9A6F1F}" dt="2023-12-04T15:22:29.283" v="3" actId="2696"/>
        <pc:sldMkLst>
          <pc:docMk/>
          <pc:sldMk cId="1324784697" sldId="278"/>
        </pc:sldMkLst>
      </pc:sldChg>
      <pc:sldChg chg="del">
        <pc:chgData name="Zita Draper" userId="b063123c-f51f-481b-b99c-f574606c9ace" providerId="ADAL" clId="{DB1ECE84-44DC-4404-95EA-94C13F9A6F1F}" dt="2023-12-04T15:22:29.688" v="4" actId="2696"/>
        <pc:sldMkLst>
          <pc:docMk/>
          <pc:sldMk cId="1793809840" sldId="279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36.png"/><Relationship Id="rId7" Type="http://schemas.openxmlformats.org/officeDocument/2006/relationships/image" Target="../media/image24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36.png"/><Relationship Id="rId7" Type="http://schemas.openxmlformats.org/officeDocument/2006/relationships/image" Target="../media/image24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3402CD-99E4-4F21-A347-6FC8327EDA0C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D192022-0C5E-4AE2-8EEA-C62260A0E9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Aims and learning objectives. </a:t>
          </a:r>
          <a:endParaRPr lang="en-US"/>
        </a:p>
      </dgm:t>
    </dgm:pt>
    <dgm:pt modelId="{7C935F07-4C3E-40FA-97C6-BE55D9C87FD3}" type="parTrans" cxnId="{F163121F-1100-45A5-BEA7-7549267698A9}">
      <dgm:prSet/>
      <dgm:spPr/>
      <dgm:t>
        <a:bodyPr/>
        <a:lstStyle/>
        <a:p>
          <a:endParaRPr lang="en-US"/>
        </a:p>
      </dgm:t>
    </dgm:pt>
    <dgm:pt modelId="{C00AFED1-C888-454B-A5D6-EC369DCE3AA6}" type="sibTrans" cxnId="{F163121F-1100-45A5-BEA7-7549267698A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9250AB1-8F5E-42DC-B45E-5F109DF269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Key areas. </a:t>
          </a:r>
          <a:endParaRPr lang="en-US"/>
        </a:p>
      </dgm:t>
    </dgm:pt>
    <dgm:pt modelId="{262944F1-0EE9-4A78-AEB3-53D7D6383317}" type="parTrans" cxnId="{156B65E7-876A-4A4C-9D69-3CCF81E4FDC5}">
      <dgm:prSet/>
      <dgm:spPr/>
      <dgm:t>
        <a:bodyPr/>
        <a:lstStyle/>
        <a:p>
          <a:endParaRPr lang="en-US"/>
        </a:p>
      </dgm:t>
    </dgm:pt>
    <dgm:pt modelId="{BCA29EB7-5B85-4A54-9386-CEDBC1B5F0A0}" type="sibTrans" cxnId="{156B65E7-876A-4A4C-9D69-3CCF81E4FDC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895631F-E7CC-400D-8B07-EFD010677C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Key cases. </a:t>
          </a:r>
          <a:endParaRPr lang="en-US"/>
        </a:p>
      </dgm:t>
    </dgm:pt>
    <dgm:pt modelId="{910EBE6C-C17E-4408-BC7B-C54B54F1071D}" type="parTrans" cxnId="{338A1358-070C-4B89-94EE-8861B64D2998}">
      <dgm:prSet/>
      <dgm:spPr/>
      <dgm:t>
        <a:bodyPr/>
        <a:lstStyle/>
        <a:p>
          <a:endParaRPr lang="en-US"/>
        </a:p>
      </dgm:t>
    </dgm:pt>
    <dgm:pt modelId="{856BE86C-F44B-4DFF-BB13-347B7B211678}" type="sibTrans" cxnId="{338A1358-070C-4B89-94EE-8861B64D299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D663CA6-8809-4DB9-9996-076FB78E18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Guidance. </a:t>
          </a:r>
          <a:endParaRPr lang="en-US"/>
        </a:p>
      </dgm:t>
    </dgm:pt>
    <dgm:pt modelId="{13C4AC56-806E-4AEB-BF69-B401727113A8}" type="parTrans" cxnId="{ACD37591-A212-4DB9-A127-E9C0112585C6}">
      <dgm:prSet/>
      <dgm:spPr/>
      <dgm:t>
        <a:bodyPr/>
        <a:lstStyle/>
        <a:p>
          <a:endParaRPr lang="en-US"/>
        </a:p>
      </dgm:t>
    </dgm:pt>
    <dgm:pt modelId="{58D62579-1C73-4F7F-9799-CB1AB078D4D5}" type="sibTrans" cxnId="{ACD37591-A212-4DB9-A127-E9C0112585C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783AF36-F340-4D99-B186-3D51268B22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Referencing? </a:t>
          </a:r>
          <a:endParaRPr lang="en-US"/>
        </a:p>
      </dgm:t>
    </dgm:pt>
    <dgm:pt modelId="{2B99015A-4F77-484B-B874-3D9C9C8F0203}" type="parTrans" cxnId="{765777A4-CB84-48B2-9990-A33F1301CE2A}">
      <dgm:prSet/>
      <dgm:spPr/>
      <dgm:t>
        <a:bodyPr/>
        <a:lstStyle/>
        <a:p>
          <a:endParaRPr lang="en-US"/>
        </a:p>
      </dgm:t>
    </dgm:pt>
    <dgm:pt modelId="{87C98BBD-AAED-40AC-8CCF-D115E37F9BAF}" type="sibTrans" cxnId="{765777A4-CB84-48B2-9990-A33F1301CE2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9AF3338-328C-46C7-8EA7-6F46480D6D1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Summary. </a:t>
          </a:r>
          <a:endParaRPr lang="en-US"/>
        </a:p>
      </dgm:t>
    </dgm:pt>
    <dgm:pt modelId="{ABA0AE31-4EBA-4B46-812C-002422B25D62}" type="parTrans" cxnId="{69D76D21-C631-4D85-BF02-A6B53D751C7D}">
      <dgm:prSet/>
      <dgm:spPr/>
      <dgm:t>
        <a:bodyPr/>
        <a:lstStyle/>
        <a:p>
          <a:endParaRPr lang="en-US"/>
        </a:p>
      </dgm:t>
    </dgm:pt>
    <dgm:pt modelId="{ECF20064-4033-459B-91DE-9E5E16C1A83E}" type="sibTrans" cxnId="{69D76D21-C631-4D85-BF02-A6B53D751C7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FDB71A1-D60A-4E6D-BBB3-0AF1F3152B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Thank you, any questions?</a:t>
          </a:r>
          <a:endParaRPr lang="en-US"/>
        </a:p>
      </dgm:t>
    </dgm:pt>
    <dgm:pt modelId="{4458CC59-9232-4189-B3E1-A06586B04A39}" type="parTrans" cxnId="{5301D1A6-B26A-43B1-B650-105923F30B27}">
      <dgm:prSet/>
      <dgm:spPr/>
      <dgm:t>
        <a:bodyPr/>
        <a:lstStyle/>
        <a:p>
          <a:endParaRPr lang="en-US"/>
        </a:p>
      </dgm:t>
    </dgm:pt>
    <dgm:pt modelId="{6B5BADF6-29EB-4A3A-81D3-6F9469793044}" type="sibTrans" cxnId="{5301D1A6-B26A-43B1-B650-105923F30B27}">
      <dgm:prSet/>
      <dgm:spPr/>
      <dgm:t>
        <a:bodyPr/>
        <a:lstStyle/>
        <a:p>
          <a:endParaRPr lang="en-US"/>
        </a:p>
      </dgm:t>
    </dgm:pt>
    <dgm:pt modelId="{486096F4-4712-4328-964A-0FFE3F2B230C}" type="pres">
      <dgm:prSet presAssocID="{373402CD-99E4-4F21-A347-6FC8327EDA0C}" presName="root" presStyleCnt="0">
        <dgm:presLayoutVars>
          <dgm:dir/>
          <dgm:resizeHandles val="exact"/>
        </dgm:presLayoutVars>
      </dgm:prSet>
      <dgm:spPr/>
    </dgm:pt>
    <dgm:pt modelId="{9C3F9709-8E0A-48A4-BBFB-3B605AB488DF}" type="pres">
      <dgm:prSet presAssocID="{373402CD-99E4-4F21-A347-6FC8327EDA0C}" presName="container" presStyleCnt="0">
        <dgm:presLayoutVars>
          <dgm:dir/>
          <dgm:resizeHandles val="exact"/>
        </dgm:presLayoutVars>
      </dgm:prSet>
      <dgm:spPr/>
    </dgm:pt>
    <dgm:pt modelId="{96DF7975-CE42-43AB-BC6F-490B5B95E103}" type="pres">
      <dgm:prSet presAssocID="{0D192022-0C5E-4AE2-8EEA-C62260A0E947}" presName="compNode" presStyleCnt="0"/>
      <dgm:spPr/>
    </dgm:pt>
    <dgm:pt modelId="{9120DCF7-85CE-4009-94E1-254ABE8BE10C}" type="pres">
      <dgm:prSet presAssocID="{0D192022-0C5E-4AE2-8EEA-C62260A0E947}" presName="iconBgRect" presStyleLbl="bgShp" presStyleIdx="0" presStyleCnt="7"/>
      <dgm:spPr/>
    </dgm:pt>
    <dgm:pt modelId="{05DD0C7C-467D-475A-8BD8-54FE01E8EC3C}" type="pres">
      <dgm:prSet presAssocID="{0D192022-0C5E-4AE2-8EEA-C62260A0E947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2ABABEF7-164C-4D00-A34D-14B94F6892D4}" type="pres">
      <dgm:prSet presAssocID="{0D192022-0C5E-4AE2-8EEA-C62260A0E947}" presName="spaceRect" presStyleCnt="0"/>
      <dgm:spPr/>
    </dgm:pt>
    <dgm:pt modelId="{658CF557-ACF2-4928-A743-AF1AC902B50A}" type="pres">
      <dgm:prSet presAssocID="{0D192022-0C5E-4AE2-8EEA-C62260A0E947}" presName="textRect" presStyleLbl="revTx" presStyleIdx="0" presStyleCnt="7">
        <dgm:presLayoutVars>
          <dgm:chMax val="1"/>
          <dgm:chPref val="1"/>
        </dgm:presLayoutVars>
      </dgm:prSet>
      <dgm:spPr/>
    </dgm:pt>
    <dgm:pt modelId="{BD08225A-A6D6-49AC-8CD6-2589CE081579}" type="pres">
      <dgm:prSet presAssocID="{C00AFED1-C888-454B-A5D6-EC369DCE3AA6}" presName="sibTrans" presStyleLbl="sibTrans2D1" presStyleIdx="0" presStyleCnt="0"/>
      <dgm:spPr/>
    </dgm:pt>
    <dgm:pt modelId="{ADD60E24-15BF-4321-AEAF-C84F6263100B}" type="pres">
      <dgm:prSet presAssocID="{E9250AB1-8F5E-42DC-B45E-5F109DF2694B}" presName="compNode" presStyleCnt="0"/>
      <dgm:spPr/>
    </dgm:pt>
    <dgm:pt modelId="{23C15549-BB24-4AA3-9852-7F7632A55FC9}" type="pres">
      <dgm:prSet presAssocID="{E9250AB1-8F5E-42DC-B45E-5F109DF2694B}" presName="iconBgRect" presStyleLbl="bgShp" presStyleIdx="1" presStyleCnt="7"/>
      <dgm:spPr/>
    </dgm:pt>
    <dgm:pt modelId="{68A6B1D5-FF2C-45C7-BA04-6FEC22CB5F5C}" type="pres">
      <dgm:prSet presAssocID="{E9250AB1-8F5E-42DC-B45E-5F109DF2694B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81F7BAD5-BEBA-447C-80DE-1A3DB9689859}" type="pres">
      <dgm:prSet presAssocID="{E9250AB1-8F5E-42DC-B45E-5F109DF2694B}" presName="spaceRect" presStyleCnt="0"/>
      <dgm:spPr/>
    </dgm:pt>
    <dgm:pt modelId="{A3583CD5-605F-4DAE-9225-0A0D905D2E77}" type="pres">
      <dgm:prSet presAssocID="{E9250AB1-8F5E-42DC-B45E-5F109DF2694B}" presName="textRect" presStyleLbl="revTx" presStyleIdx="1" presStyleCnt="7">
        <dgm:presLayoutVars>
          <dgm:chMax val="1"/>
          <dgm:chPref val="1"/>
        </dgm:presLayoutVars>
      </dgm:prSet>
      <dgm:spPr/>
    </dgm:pt>
    <dgm:pt modelId="{0754425C-B3B5-4D72-8873-5A6D040DA316}" type="pres">
      <dgm:prSet presAssocID="{BCA29EB7-5B85-4A54-9386-CEDBC1B5F0A0}" presName="sibTrans" presStyleLbl="sibTrans2D1" presStyleIdx="0" presStyleCnt="0"/>
      <dgm:spPr/>
    </dgm:pt>
    <dgm:pt modelId="{4DF0BA98-9B1A-4721-AC06-3F23A9F61859}" type="pres">
      <dgm:prSet presAssocID="{D895631F-E7CC-400D-8B07-EFD010677C13}" presName="compNode" presStyleCnt="0"/>
      <dgm:spPr/>
    </dgm:pt>
    <dgm:pt modelId="{54D4D1D0-C4EA-4BEC-9AF3-15881C88CDC2}" type="pres">
      <dgm:prSet presAssocID="{D895631F-E7CC-400D-8B07-EFD010677C13}" presName="iconBgRect" presStyleLbl="bgShp" presStyleIdx="2" presStyleCnt="7"/>
      <dgm:spPr/>
    </dgm:pt>
    <dgm:pt modelId="{B9FA811B-57C0-4C55-86AC-BFB089976A34}" type="pres">
      <dgm:prSet presAssocID="{D895631F-E7CC-400D-8B07-EFD010677C13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148B529F-E773-44F1-A287-AAC22DEE0BD6}" type="pres">
      <dgm:prSet presAssocID="{D895631F-E7CC-400D-8B07-EFD010677C13}" presName="spaceRect" presStyleCnt="0"/>
      <dgm:spPr/>
    </dgm:pt>
    <dgm:pt modelId="{89D65781-9C1B-44E4-98A7-6CAB65AB3270}" type="pres">
      <dgm:prSet presAssocID="{D895631F-E7CC-400D-8B07-EFD010677C13}" presName="textRect" presStyleLbl="revTx" presStyleIdx="2" presStyleCnt="7">
        <dgm:presLayoutVars>
          <dgm:chMax val="1"/>
          <dgm:chPref val="1"/>
        </dgm:presLayoutVars>
      </dgm:prSet>
      <dgm:spPr/>
    </dgm:pt>
    <dgm:pt modelId="{387FA598-D7FF-4D4D-B8A0-E82F6292521B}" type="pres">
      <dgm:prSet presAssocID="{856BE86C-F44B-4DFF-BB13-347B7B211678}" presName="sibTrans" presStyleLbl="sibTrans2D1" presStyleIdx="0" presStyleCnt="0"/>
      <dgm:spPr/>
    </dgm:pt>
    <dgm:pt modelId="{08F324CB-FDF7-477A-8DD3-831A89546F7C}" type="pres">
      <dgm:prSet presAssocID="{FD663CA6-8809-4DB9-9996-076FB78E1890}" presName="compNode" presStyleCnt="0"/>
      <dgm:spPr/>
    </dgm:pt>
    <dgm:pt modelId="{9357B3F4-3015-4BDD-B4C2-4E6F5C8420DF}" type="pres">
      <dgm:prSet presAssocID="{FD663CA6-8809-4DB9-9996-076FB78E1890}" presName="iconBgRect" presStyleLbl="bgShp" presStyleIdx="3" presStyleCnt="7"/>
      <dgm:spPr/>
    </dgm:pt>
    <dgm:pt modelId="{B80DB61A-4BBD-4F8F-BC52-7413D279B9A3}" type="pres">
      <dgm:prSet presAssocID="{FD663CA6-8809-4DB9-9996-076FB78E1890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DAFCB542-4C57-4AFC-B487-82D73860AA29}" type="pres">
      <dgm:prSet presAssocID="{FD663CA6-8809-4DB9-9996-076FB78E1890}" presName="spaceRect" presStyleCnt="0"/>
      <dgm:spPr/>
    </dgm:pt>
    <dgm:pt modelId="{FBE70F8D-26D1-49CB-B61A-0B571BCC839C}" type="pres">
      <dgm:prSet presAssocID="{FD663CA6-8809-4DB9-9996-076FB78E1890}" presName="textRect" presStyleLbl="revTx" presStyleIdx="3" presStyleCnt="7">
        <dgm:presLayoutVars>
          <dgm:chMax val="1"/>
          <dgm:chPref val="1"/>
        </dgm:presLayoutVars>
      </dgm:prSet>
      <dgm:spPr/>
    </dgm:pt>
    <dgm:pt modelId="{51283528-CC67-456C-93D1-6F93A8F64418}" type="pres">
      <dgm:prSet presAssocID="{58D62579-1C73-4F7F-9799-CB1AB078D4D5}" presName="sibTrans" presStyleLbl="sibTrans2D1" presStyleIdx="0" presStyleCnt="0"/>
      <dgm:spPr/>
    </dgm:pt>
    <dgm:pt modelId="{97F90EB9-D1C1-4422-AB11-5DB93EA336E4}" type="pres">
      <dgm:prSet presAssocID="{D783AF36-F340-4D99-B186-3D51268B222F}" presName="compNode" presStyleCnt="0"/>
      <dgm:spPr/>
    </dgm:pt>
    <dgm:pt modelId="{1331516D-D8EE-456D-B719-E7506D6FAB66}" type="pres">
      <dgm:prSet presAssocID="{D783AF36-F340-4D99-B186-3D51268B222F}" presName="iconBgRect" presStyleLbl="bgShp" presStyleIdx="4" presStyleCnt="7"/>
      <dgm:spPr/>
    </dgm:pt>
    <dgm:pt modelId="{4C42C285-C9B8-4192-BEC4-99485C58D4CF}" type="pres">
      <dgm:prSet presAssocID="{D783AF36-F340-4D99-B186-3D51268B222F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C335ED7-96A3-48E6-AD64-CC0A38F84008}" type="pres">
      <dgm:prSet presAssocID="{D783AF36-F340-4D99-B186-3D51268B222F}" presName="spaceRect" presStyleCnt="0"/>
      <dgm:spPr/>
    </dgm:pt>
    <dgm:pt modelId="{533A224D-262D-46C3-9639-1D6CE6A23716}" type="pres">
      <dgm:prSet presAssocID="{D783AF36-F340-4D99-B186-3D51268B222F}" presName="textRect" presStyleLbl="revTx" presStyleIdx="4" presStyleCnt="7">
        <dgm:presLayoutVars>
          <dgm:chMax val="1"/>
          <dgm:chPref val="1"/>
        </dgm:presLayoutVars>
      </dgm:prSet>
      <dgm:spPr/>
    </dgm:pt>
    <dgm:pt modelId="{617FFAD1-1105-4A12-A452-180E8A7688F0}" type="pres">
      <dgm:prSet presAssocID="{87C98BBD-AAED-40AC-8CCF-D115E37F9BAF}" presName="sibTrans" presStyleLbl="sibTrans2D1" presStyleIdx="0" presStyleCnt="0"/>
      <dgm:spPr/>
    </dgm:pt>
    <dgm:pt modelId="{48572B35-95A3-4180-8F71-EEF72BC1CEC5}" type="pres">
      <dgm:prSet presAssocID="{B9AF3338-328C-46C7-8EA7-6F46480D6D11}" presName="compNode" presStyleCnt="0"/>
      <dgm:spPr/>
    </dgm:pt>
    <dgm:pt modelId="{14664A01-3832-4E7A-A3F8-0DF1873FB415}" type="pres">
      <dgm:prSet presAssocID="{B9AF3338-328C-46C7-8EA7-6F46480D6D11}" presName="iconBgRect" presStyleLbl="bgShp" presStyleIdx="5" presStyleCnt="7"/>
      <dgm:spPr/>
    </dgm:pt>
    <dgm:pt modelId="{06371F79-41EF-43D3-9ACD-42FB7BE95F6A}" type="pres">
      <dgm:prSet presAssocID="{B9AF3338-328C-46C7-8EA7-6F46480D6D11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r"/>
        </a:ext>
      </dgm:extLst>
    </dgm:pt>
    <dgm:pt modelId="{08DFB220-021B-46ED-BC64-45783C2C0E14}" type="pres">
      <dgm:prSet presAssocID="{B9AF3338-328C-46C7-8EA7-6F46480D6D11}" presName="spaceRect" presStyleCnt="0"/>
      <dgm:spPr/>
    </dgm:pt>
    <dgm:pt modelId="{10867D43-A745-449D-8614-FA98C534B459}" type="pres">
      <dgm:prSet presAssocID="{B9AF3338-328C-46C7-8EA7-6F46480D6D11}" presName="textRect" presStyleLbl="revTx" presStyleIdx="5" presStyleCnt="7">
        <dgm:presLayoutVars>
          <dgm:chMax val="1"/>
          <dgm:chPref val="1"/>
        </dgm:presLayoutVars>
      </dgm:prSet>
      <dgm:spPr/>
    </dgm:pt>
    <dgm:pt modelId="{E33CFDDD-ACF0-44AF-BD2E-60F5E4C9684B}" type="pres">
      <dgm:prSet presAssocID="{ECF20064-4033-459B-91DE-9E5E16C1A83E}" presName="sibTrans" presStyleLbl="sibTrans2D1" presStyleIdx="0" presStyleCnt="0"/>
      <dgm:spPr/>
    </dgm:pt>
    <dgm:pt modelId="{C49C5F12-742E-4511-83E0-A12C3FCBEA98}" type="pres">
      <dgm:prSet presAssocID="{DFDB71A1-D60A-4E6D-BBB3-0AF1F3152B57}" presName="compNode" presStyleCnt="0"/>
      <dgm:spPr/>
    </dgm:pt>
    <dgm:pt modelId="{8B4458BE-2512-479B-9406-65D55AEAEFD3}" type="pres">
      <dgm:prSet presAssocID="{DFDB71A1-D60A-4E6D-BBB3-0AF1F3152B57}" presName="iconBgRect" presStyleLbl="bgShp" presStyleIdx="6" presStyleCnt="7"/>
      <dgm:spPr/>
    </dgm:pt>
    <dgm:pt modelId="{43A07D3B-9483-4049-B430-2E74E2BA7E22}" type="pres">
      <dgm:prSet presAssocID="{DFDB71A1-D60A-4E6D-BBB3-0AF1F3152B57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0165B5D1-C774-41CE-A255-A1ED116320C8}" type="pres">
      <dgm:prSet presAssocID="{DFDB71A1-D60A-4E6D-BBB3-0AF1F3152B57}" presName="spaceRect" presStyleCnt="0"/>
      <dgm:spPr/>
    </dgm:pt>
    <dgm:pt modelId="{18873567-131F-451D-ABEA-D8C6A705D503}" type="pres">
      <dgm:prSet presAssocID="{DFDB71A1-D60A-4E6D-BBB3-0AF1F3152B57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1A50AC06-D416-4787-9F38-284E3BACE174}" type="presOf" srcId="{87C98BBD-AAED-40AC-8CCF-D115E37F9BAF}" destId="{617FFAD1-1105-4A12-A452-180E8A7688F0}" srcOrd="0" destOrd="0" presId="urn:microsoft.com/office/officeart/2018/2/layout/IconCircleList"/>
    <dgm:cxn modelId="{CA930F1D-C6D6-4DBD-8BD8-49207925DAB0}" type="presOf" srcId="{C00AFED1-C888-454B-A5D6-EC369DCE3AA6}" destId="{BD08225A-A6D6-49AC-8CD6-2589CE081579}" srcOrd="0" destOrd="0" presId="urn:microsoft.com/office/officeart/2018/2/layout/IconCircleList"/>
    <dgm:cxn modelId="{F163121F-1100-45A5-BEA7-7549267698A9}" srcId="{373402CD-99E4-4F21-A347-6FC8327EDA0C}" destId="{0D192022-0C5E-4AE2-8EEA-C62260A0E947}" srcOrd="0" destOrd="0" parTransId="{7C935F07-4C3E-40FA-97C6-BE55D9C87FD3}" sibTransId="{C00AFED1-C888-454B-A5D6-EC369DCE3AA6}"/>
    <dgm:cxn modelId="{69D76D21-C631-4D85-BF02-A6B53D751C7D}" srcId="{373402CD-99E4-4F21-A347-6FC8327EDA0C}" destId="{B9AF3338-328C-46C7-8EA7-6F46480D6D11}" srcOrd="5" destOrd="0" parTransId="{ABA0AE31-4EBA-4B46-812C-002422B25D62}" sibTransId="{ECF20064-4033-459B-91DE-9E5E16C1A83E}"/>
    <dgm:cxn modelId="{56050969-5A90-42EA-ACF8-E5ECEBCC6AEA}" type="presOf" srcId="{B9AF3338-328C-46C7-8EA7-6F46480D6D11}" destId="{10867D43-A745-449D-8614-FA98C534B459}" srcOrd="0" destOrd="0" presId="urn:microsoft.com/office/officeart/2018/2/layout/IconCircleList"/>
    <dgm:cxn modelId="{7232394C-1125-4144-8DDC-F1C18C4CC81B}" type="presOf" srcId="{ECF20064-4033-459B-91DE-9E5E16C1A83E}" destId="{E33CFDDD-ACF0-44AF-BD2E-60F5E4C9684B}" srcOrd="0" destOrd="0" presId="urn:microsoft.com/office/officeart/2018/2/layout/IconCircleList"/>
    <dgm:cxn modelId="{3FF8276D-6BC1-4511-B535-03B1A55AA757}" type="presOf" srcId="{DFDB71A1-D60A-4E6D-BBB3-0AF1F3152B57}" destId="{18873567-131F-451D-ABEA-D8C6A705D503}" srcOrd="0" destOrd="0" presId="urn:microsoft.com/office/officeart/2018/2/layout/IconCircleList"/>
    <dgm:cxn modelId="{3142034E-D579-4C76-9AE8-CC779AB6A287}" type="presOf" srcId="{BCA29EB7-5B85-4A54-9386-CEDBC1B5F0A0}" destId="{0754425C-B3B5-4D72-8873-5A6D040DA316}" srcOrd="0" destOrd="0" presId="urn:microsoft.com/office/officeart/2018/2/layout/IconCircleList"/>
    <dgm:cxn modelId="{33987571-D73C-48C4-97FE-A26B923984EE}" type="presOf" srcId="{58D62579-1C73-4F7F-9799-CB1AB078D4D5}" destId="{51283528-CC67-456C-93D1-6F93A8F64418}" srcOrd="0" destOrd="0" presId="urn:microsoft.com/office/officeart/2018/2/layout/IconCircleList"/>
    <dgm:cxn modelId="{338A1358-070C-4B89-94EE-8861B64D2998}" srcId="{373402CD-99E4-4F21-A347-6FC8327EDA0C}" destId="{D895631F-E7CC-400D-8B07-EFD010677C13}" srcOrd="2" destOrd="0" parTransId="{910EBE6C-C17E-4408-BC7B-C54B54F1071D}" sibTransId="{856BE86C-F44B-4DFF-BB13-347B7B211678}"/>
    <dgm:cxn modelId="{82E8B67E-6D44-4252-AA80-BBD576763AF3}" type="presOf" srcId="{D895631F-E7CC-400D-8B07-EFD010677C13}" destId="{89D65781-9C1B-44E4-98A7-6CAB65AB3270}" srcOrd="0" destOrd="0" presId="urn:microsoft.com/office/officeart/2018/2/layout/IconCircleList"/>
    <dgm:cxn modelId="{ACD37591-A212-4DB9-A127-E9C0112585C6}" srcId="{373402CD-99E4-4F21-A347-6FC8327EDA0C}" destId="{FD663CA6-8809-4DB9-9996-076FB78E1890}" srcOrd="3" destOrd="0" parTransId="{13C4AC56-806E-4AEB-BF69-B401727113A8}" sibTransId="{58D62579-1C73-4F7F-9799-CB1AB078D4D5}"/>
    <dgm:cxn modelId="{02B91C9A-2EAA-4672-8F7C-E4584184E7E9}" type="presOf" srcId="{D783AF36-F340-4D99-B186-3D51268B222F}" destId="{533A224D-262D-46C3-9639-1D6CE6A23716}" srcOrd="0" destOrd="0" presId="urn:microsoft.com/office/officeart/2018/2/layout/IconCircleList"/>
    <dgm:cxn modelId="{541709A1-BB59-4B05-A4C0-76CE59E9AC2B}" type="presOf" srcId="{373402CD-99E4-4F21-A347-6FC8327EDA0C}" destId="{486096F4-4712-4328-964A-0FFE3F2B230C}" srcOrd="0" destOrd="0" presId="urn:microsoft.com/office/officeart/2018/2/layout/IconCircleList"/>
    <dgm:cxn modelId="{EBB7E9A2-B391-4FD6-ABB7-821C483C96ED}" type="presOf" srcId="{E9250AB1-8F5E-42DC-B45E-5F109DF2694B}" destId="{A3583CD5-605F-4DAE-9225-0A0D905D2E77}" srcOrd="0" destOrd="0" presId="urn:microsoft.com/office/officeart/2018/2/layout/IconCircleList"/>
    <dgm:cxn modelId="{765777A4-CB84-48B2-9990-A33F1301CE2A}" srcId="{373402CD-99E4-4F21-A347-6FC8327EDA0C}" destId="{D783AF36-F340-4D99-B186-3D51268B222F}" srcOrd="4" destOrd="0" parTransId="{2B99015A-4F77-484B-B874-3D9C9C8F0203}" sibTransId="{87C98BBD-AAED-40AC-8CCF-D115E37F9BAF}"/>
    <dgm:cxn modelId="{5301D1A6-B26A-43B1-B650-105923F30B27}" srcId="{373402CD-99E4-4F21-A347-6FC8327EDA0C}" destId="{DFDB71A1-D60A-4E6D-BBB3-0AF1F3152B57}" srcOrd="6" destOrd="0" parTransId="{4458CC59-9232-4189-B3E1-A06586B04A39}" sibTransId="{6B5BADF6-29EB-4A3A-81D3-6F9469793044}"/>
    <dgm:cxn modelId="{9EDBDEBD-ACC5-4820-8701-AC9155CD14B5}" type="presOf" srcId="{856BE86C-F44B-4DFF-BB13-347B7B211678}" destId="{387FA598-D7FF-4D4D-B8A0-E82F6292521B}" srcOrd="0" destOrd="0" presId="urn:microsoft.com/office/officeart/2018/2/layout/IconCircleList"/>
    <dgm:cxn modelId="{2A503BDC-44EF-48B6-A22A-8B42E31414D4}" type="presOf" srcId="{0D192022-0C5E-4AE2-8EEA-C62260A0E947}" destId="{658CF557-ACF2-4928-A743-AF1AC902B50A}" srcOrd="0" destOrd="0" presId="urn:microsoft.com/office/officeart/2018/2/layout/IconCircleList"/>
    <dgm:cxn modelId="{A5ED57E6-7CD4-4785-A6FE-108ABD420054}" type="presOf" srcId="{FD663CA6-8809-4DB9-9996-076FB78E1890}" destId="{FBE70F8D-26D1-49CB-B61A-0B571BCC839C}" srcOrd="0" destOrd="0" presId="urn:microsoft.com/office/officeart/2018/2/layout/IconCircleList"/>
    <dgm:cxn modelId="{156B65E7-876A-4A4C-9D69-3CCF81E4FDC5}" srcId="{373402CD-99E4-4F21-A347-6FC8327EDA0C}" destId="{E9250AB1-8F5E-42DC-B45E-5F109DF2694B}" srcOrd="1" destOrd="0" parTransId="{262944F1-0EE9-4A78-AEB3-53D7D6383317}" sibTransId="{BCA29EB7-5B85-4A54-9386-CEDBC1B5F0A0}"/>
    <dgm:cxn modelId="{B5EB3253-9F69-4210-8A98-1F6DF90297CC}" type="presParOf" srcId="{486096F4-4712-4328-964A-0FFE3F2B230C}" destId="{9C3F9709-8E0A-48A4-BBFB-3B605AB488DF}" srcOrd="0" destOrd="0" presId="urn:microsoft.com/office/officeart/2018/2/layout/IconCircleList"/>
    <dgm:cxn modelId="{20C64FF9-68DD-4C67-828A-53E89C0CD5E9}" type="presParOf" srcId="{9C3F9709-8E0A-48A4-BBFB-3B605AB488DF}" destId="{96DF7975-CE42-43AB-BC6F-490B5B95E103}" srcOrd="0" destOrd="0" presId="urn:microsoft.com/office/officeart/2018/2/layout/IconCircleList"/>
    <dgm:cxn modelId="{A5507443-27C7-4E3E-8A21-9CD55A527264}" type="presParOf" srcId="{96DF7975-CE42-43AB-BC6F-490B5B95E103}" destId="{9120DCF7-85CE-4009-94E1-254ABE8BE10C}" srcOrd="0" destOrd="0" presId="urn:microsoft.com/office/officeart/2018/2/layout/IconCircleList"/>
    <dgm:cxn modelId="{F190CF21-7B66-464C-BAEF-4C4ACAA043C0}" type="presParOf" srcId="{96DF7975-CE42-43AB-BC6F-490B5B95E103}" destId="{05DD0C7C-467D-475A-8BD8-54FE01E8EC3C}" srcOrd="1" destOrd="0" presId="urn:microsoft.com/office/officeart/2018/2/layout/IconCircleList"/>
    <dgm:cxn modelId="{1FDE4D6B-E02A-4BEE-8492-9AE9D71D65CB}" type="presParOf" srcId="{96DF7975-CE42-43AB-BC6F-490B5B95E103}" destId="{2ABABEF7-164C-4D00-A34D-14B94F6892D4}" srcOrd="2" destOrd="0" presId="urn:microsoft.com/office/officeart/2018/2/layout/IconCircleList"/>
    <dgm:cxn modelId="{65F01421-CF2F-49E9-9561-68AA10A6FCA5}" type="presParOf" srcId="{96DF7975-CE42-43AB-BC6F-490B5B95E103}" destId="{658CF557-ACF2-4928-A743-AF1AC902B50A}" srcOrd="3" destOrd="0" presId="urn:microsoft.com/office/officeart/2018/2/layout/IconCircleList"/>
    <dgm:cxn modelId="{86559594-5A19-4E7D-8E6C-6E81C85E16BA}" type="presParOf" srcId="{9C3F9709-8E0A-48A4-BBFB-3B605AB488DF}" destId="{BD08225A-A6D6-49AC-8CD6-2589CE081579}" srcOrd="1" destOrd="0" presId="urn:microsoft.com/office/officeart/2018/2/layout/IconCircleList"/>
    <dgm:cxn modelId="{89A817E7-AB67-4C15-B626-73B156048AA2}" type="presParOf" srcId="{9C3F9709-8E0A-48A4-BBFB-3B605AB488DF}" destId="{ADD60E24-15BF-4321-AEAF-C84F6263100B}" srcOrd="2" destOrd="0" presId="urn:microsoft.com/office/officeart/2018/2/layout/IconCircleList"/>
    <dgm:cxn modelId="{4F6A6625-79DE-4702-9F44-652AD90EF8FC}" type="presParOf" srcId="{ADD60E24-15BF-4321-AEAF-C84F6263100B}" destId="{23C15549-BB24-4AA3-9852-7F7632A55FC9}" srcOrd="0" destOrd="0" presId="urn:microsoft.com/office/officeart/2018/2/layout/IconCircleList"/>
    <dgm:cxn modelId="{B4BFA861-9BCB-4A12-9244-2CA9C4AF4B11}" type="presParOf" srcId="{ADD60E24-15BF-4321-AEAF-C84F6263100B}" destId="{68A6B1D5-FF2C-45C7-BA04-6FEC22CB5F5C}" srcOrd="1" destOrd="0" presId="urn:microsoft.com/office/officeart/2018/2/layout/IconCircleList"/>
    <dgm:cxn modelId="{0FE39788-7646-4CD2-9301-3D91D76A4355}" type="presParOf" srcId="{ADD60E24-15BF-4321-AEAF-C84F6263100B}" destId="{81F7BAD5-BEBA-447C-80DE-1A3DB9689859}" srcOrd="2" destOrd="0" presId="urn:microsoft.com/office/officeart/2018/2/layout/IconCircleList"/>
    <dgm:cxn modelId="{487C87F8-949D-4BFB-8470-D8D0493673D3}" type="presParOf" srcId="{ADD60E24-15BF-4321-AEAF-C84F6263100B}" destId="{A3583CD5-605F-4DAE-9225-0A0D905D2E77}" srcOrd="3" destOrd="0" presId="urn:microsoft.com/office/officeart/2018/2/layout/IconCircleList"/>
    <dgm:cxn modelId="{3325A6E6-1592-4AAA-83E3-EFB5DB251BB4}" type="presParOf" srcId="{9C3F9709-8E0A-48A4-BBFB-3B605AB488DF}" destId="{0754425C-B3B5-4D72-8873-5A6D040DA316}" srcOrd="3" destOrd="0" presId="urn:microsoft.com/office/officeart/2018/2/layout/IconCircleList"/>
    <dgm:cxn modelId="{AFF80F4D-9DB4-44E6-A8D3-A26A9198297B}" type="presParOf" srcId="{9C3F9709-8E0A-48A4-BBFB-3B605AB488DF}" destId="{4DF0BA98-9B1A-4721-AC06-3F23A9F61859}" srcOrd="4" destOrd="0" presId="urn:microsoft.com/office/officeart/2018/2/layout/IconCircleList"/>
    <dgm:cxn modelId="{E5D3C06D-8964-4D3D-BF8A-0819679ABB62}" type="presParOf" srcId="{4DF0BA98-9B1A-4721-AC06-3F23A9F61859}" destId="{54D4D1D0-C4EA-4BEC-9AF3-15881C88CDC2}" srcOrd="0" destOrd="0" presId="urn:microsoft.com/office/officeart/2018/2/layout/IconCircleList"/>
    <dgm:cxn modelId="{6CFF3D5F-6EE9-4A2E-BA34-56A83B4C5942}" type="presParOf" srcId="{4DF0BA98-9B1A-4721-AC06-3F23A9F61859}" destId="{B9FA811B-57C0-4C55-86AC-BFB089976A34}" srcOrd="1" destOrd="0" presId="urn:microsoft.com/office/officeart/2018/2/layout/IconCircleList"/>
    <dgm:cxn modelId="{B78B8A6C-6C6D-4255-A35F-E6B22320D871}" type="presParOf" srcId="{4DF0BA98-9B1A-4721-AC06-3F23A9F61859}" destId="{148B529F-E773-44F1-A287-AAC22DEE0BD6}" srcOrd="2" destOrd="0" presId="urn:microsoft.com/office/officeart/2018/2/layout/IconCircleList"/>
    <dgm:cxn modelId="{62BE0C01-E2AB-4D3E-AB8E-41F98C956B15}" type="presParOf" srcId="{4DF0BA98-9B1A-4721-AC06-3F23A9F61859}" destId="{89D65781-9C1B-44E4-98A7-6CAB65AB3270}" srcOrd="3" destOrd="0" presId="urn:microsoft.com/office/officeart/2018/2/layout/IconCircleList"/>
    <dgm:cxn modelId="{66ADC129-8CF0-4E19-9C9B-DF6C6E322B37}" type="presParOf" srcId="{9C3F9709-8E0A-48A4-BBFB-3B605AB488DF}" destId="{387FA598-D7FF-4D4D-B8A0-E82F6292521B}" srcOrd="5" destOrd="0" presId="urn:microsoft.com/office/officeart/2018/2/layout/IconCircleList"/>
    <dgm:cxn modelId="{9FAFA176-0D00-41B1-9B38-CBD2E94E700F}" type="presParOf" srcId="{9C3F9709-8E0A-48A4-BBFB-3B605AB488DF}" destId="{08F324CB-FDF7-477A-8DD3-831A89546F7C}" srcOrd="6" destOrd="0" presId="urn:microsoft.com/office/officeart/2018/2/layout/IconCircleList"/>
    <dgm:cxn modelId="{0823A716-C802-4429-9771-492FF4ABDCD5}" type="presParOf" srcId="{08F324CB-FDF7-477A-8DD3-831A89546F7C}" destId="{9357B3F4-3015-4BDD-B4C2-4E6F5C8420DF}" srcOrd="0" destOrd="0" presId="urn:microsoft.com/office/officeart/2018/2/layout/IconCircleList"/>
    <dgm:cxn modelId="{2FACB16C-9728-4560-83F5-EEFA4842FC49}" type="presParOf" srcId="{08F324CB-FDF7-477A-8DD3-831A89546F7C}" destId="{B80DB61A-4BBD-4F8F-BC52-7413D279B9A3}" srcOrd="1" destOrd="0" presId="urn:microsoft.com/office/officeart/2018/2/layout/IconCircleList"/>
    <dgm:cxn modelId="{4EFFA4FC-648A-438A-96AA-6C2BF1B1FD95}" type="presParOf" srcId="{08F324CB-FDF7-477A-8DD3-831A89546F7C}" destId="{DAFCB542-4C57-4AFC-B487-82D73860AA29}" srcOrd="2" destOrd="0" presId="urn:microsoft.com/office/officeart/2018/2/layout/IconCircleList"/>
    <dgm:cxn modelId="{0D1AD4A6-CAB1-4694-91D1-EFBF384322C1}" type="presParOf" srcId="{08F324CB-FDF7-477A-8DD3-831A89546F7C}" destId="{FBE70F8D-26D1-49CB-B61A-0B571BCC839C}" srcOrd="3" destOrd="0" presId="urn:microsoft.com/office/officeart/2018/2/layout/IconCircleList"/>
    <dgm:cxn modelId="{03393E5B-B2EC-4BF7-B9A2-923E5C4E8B54}" type="presParOf" srcId="{9C3F9709-8E0A-48A4-BBFB-3B605AB488DF}" destId="{51283528-CC67-456C-93D1-6F93A8F64418}" srcOrd="7" destOrd="0" presId="urn:microsoft.com/office/officeart/2018/2/layout/IconCircleList"/>
    <dgm:cxn modelId="{7A335319-9D55-45C3-AF68-0A83B55A235B}" type="presParOf" srcId="{9C3F9709-8E0A-48A4-BBFB-3B605AB488DF}" destId="{97F90EB9-D1C1-4422-AB11-5DB93EA336E4}" srcOrd="8" destOrd="0" presId="urn:microsoft.com/office/officeart/2018/2/layout/IconCircleList"/>
    <dgm:cxn modelId="{9E7F1AB6-B148-437B-94A8-9B247749AC95}" type="presParOf" srcId="{97F90EB9-D1C1-4422-AB11-5DB93EA336E4}" destId="{1331516D-D8EE-456D-B719-E7506D6FAB66}" srcOrd="0" destOrd="0" presId="urn:microsoft.com/office/officeart/2018/2/layout/IconCircleList"/>
    <dgm:cxn modelId="{1CB30C2E-BE28-4BDF-B745-BDB485722E9D}" type="presParOf" srcId="{97F90EB9-D1C1-4422-AB11-5DB93EA336E4}" destId="{4C42C285-C9B8-4192-BEC4-99485C58D4CF}" srcOrd="1" destOrd="0" presId="urn:microsoft.com/office/officeart/2018/2/layout/IconCircleList"/>
    <dgm:cxn modelId="{56E18594-7A9D-447A-B4AC-35326062815B}" type="presParOf" srcId="{97F90EB9-D1C1-4422-AB11-5DB93EA336E4}" destId="{BC335ED7-96A3-48E6-AD64-CC0A38F84008}" srcOrd="2" destOrd="0" presId="urn:microsoft.com/office/officeart/2018/2/layout/IconCircleList"/>
    <dgm:cxn modelId="{38B23E03-1F99-4FEC-9015-4B4DA93BB558}" type="presParOf" srcId="{97F90EB9-D1C1-4422-AB11-5DB93EA336E4}" destId="{533A224D-262D-46C3-9639-1D6CE6A23716}" srcOrd="3" destOrd="0" presId="urn:microsoft.com/office/officeart/2018/2/layout/IconCircleList"/>
    <dgm:cxn modelId="{BE9F1202-36C1-4E7F-A245-7217C55588D7}" type="presParOf" srcId="{9C3F9709-8E0A-48A4-BBFB-3B605AB488DF}" destId="{617FFAD1-1105-4A12-A452-180E8A7688F0}" srcOrd="9" destOrd="0" presId="urn:microsoft.com/office/officeart/2018/2/layout/IconCircleList"/>
    <dgm:cxn modelId="{0E76E77A-6DE5-45F9-9085-6B7B649A984E}" type="presParOf" srcId="{9C3F9709-8E0A-48A4-BBFB-3B605AB488DF}" destId="{48572B35-95A3-4180-8F71-EEF72BC1CEC5}" srcOrd="10" destOrd="0" presId="urn:microsoft.com/office/officeart/2018/2/layout/IconCircleList"/>
    <dgm:cxn modelId="{F894CD48-A0F5-4995-B137-1A0AE1368EC6}" type="presParOf" srcId="{48572B35-95A3-4180-8F71-EEF72BC1CEC5}" destId="{14664A01-3832-4E7A-A3F8-0DF1873FB415}" srcOrd="0" destOrd="0" presId="urn:microsoft.com/office/officeart/2018/2/layout/IconCircleList"/>
    <dgm:cxn modelId="{D7A2DFCF-5AF5-47BC-99D6-7FE8698BAEB2}" type="presParOf" srcId="{48572B35-95A3-4180-8F71-EEF72BC1CEC5}" destId="{06371F79-41EF-43D3-9ACD-42FB7BE95F6A}" srcOrd="1" destOrd="0" presId="urn:microsoft.com/office/officeart/2018/2/layout/IconCircleList"/>
    <dgm:cxn modelId="{D760168B-3989-4B15-AAA5-49308E92FB3A}" type="presParOf" srcId="{48572B35-95A3-4180-8F71-EEF72BC1CEC5}" destId="{08DFB220-021B-46ED-BC64-45783C2C0E14}" srcOrd="2" destOrd="0" presId="urn:microsoft.com/office/officeart/2018/2/layout/IconCircleList"/>
    <dgm:cxn modelId="{BED8894D-8D31-4E46-BCC3-404743EAA822}" type="presParOf" srcId="{48572B35-95A3-4180-8F71-EEF72BC1CEC5}" destId="{10867D43-A745-449D-8614-FA98C534B459}" srcOrd="3" destOrd="0" presId="urn:microsoft.com/office/officeart/2018/2/layout/IconCircleList"/>
    <dgm:cxn modelId="{062B4CED-A1BB-4BCE-A504-6FC2CD17832C}" type="presParOf" srcId="{9C3F9709-8E0A-48A4-BBFB-3B605AB488DF}" destId="{E33CFDDD-ACF0-44AF-BD2E-60F5E4C9684B}" srcOrd="11" destOrd="0" presId="urn:microsoft.com/office/officeart/2018/2/layout/IconCircleList"/>
    <dgm:cxn modelId="{1F447EC6-3318-4DAC-8394-557C33A7CE90}" type="presParOf" srcId="{9C3F9709-8E0A-48A4-BBFB-3B605AB488DF}" destId="{C49C5F12-742E-4511-83E0-A12C3FCBEA98}" srcOrd="12" destOrd="0" presId="urn:microsoft.com/office/officeart/2018/2/layout/IconCircleList"/>
    <dgm:cxn modelId="{5B6587B3-092A-4951-88DE-4E5FCA873A8F}" type="presParOf" srcId="{C49C5F12-742E-4511-83E0-A12C3FCBEA98}" destId="{8B4458BE-2512-479B-9406-65D55AEAEFD3}" srcOrd="0" destOrd="0" presId="urn:microsoft.com/office/officeart/2018/2/layout/IconCircleList"/>
    <dgm:cxn modelId="{A60C400B-3341-4B00-97ED-24A39BE94966}" type="presParOf" srcId="{C49C5F12-742E-4511-83E0-A12C3FCBEA98}" destId="{43A07D3B-9483-4049-B430-2E74E2BA7E22}" srcOrd="1" destOrd="0" presId="urn:microsoft.com/office/officeart/2018/2/layout/IconCircleList"/>
    <dgm:cxn modelId="{A968C7D9-1333-4A31-9562-FDC4965F60A4}" type="presParOf" srcId="{C49C5F12-742E-4511-83E0-A12C3FCBEA98}" destId="{0165B5D1-C774-41CE-A255-A1ED116320C8}" srcOrd="2" destOrd="0" presId="urn:microsoft.com/office/officeart/2018/2/layout/IconCircleList"/>
    <dgm:cxn modelId="{65A099D4-E963-4C00-AF8C-9FED51EFC2C4}" type="presParOf" srcId="{C49C5F12-742E-4511-83E0-A12C3FCBEA98}" destId="{18873567-131F-451D-ABEA-D8C6A705D50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6B7237-B6F0-4762-807F-B5A246BCB0D3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6B39F09-F0BB-4CC8-8141-AD5DA50B2D9D}">
      <dgm:prSet/>
      <dgm:spPr/>
      <dgm:t>
        <a:bodyPr/>
        <a:lstStyle/>
        <a:p>
          <a:r>
            <a:rPr lang="en-GB"/>
            <a:t>Everything we have covered over the past few weeks. </a:t>
          </a:r>
          <a:endParaRPr lang="en-US"/>
        </a:p>
      </dgm:t>
    </dgm:pt>
    <dgm:pt modelId="{4D4157D1-797D-483B-BB1D-870A2DDF2BD6}" type="parTrans" cxnId="{B31E0D05-14BE-48F3-8A46-7F72FADCEA2A}">
      <dgm:prSet/>
      <dgm:spPr/>
      <dgm:t>
        <a:bodyPr/>
        <a:lstStyle/>
        <a:p>
          <a:endParaRPr lang="en-US"/>
        </a:p>
      </dgm:t>
    </dgm:pt>
    <dgm:pt modelId="{BDC0D828-B3EA-4B39-898B-6672522486D1}" type="sibTrans" cxnId="{B31E0D05-14BE-48F3-8A46-7F72FADCEA2A}">
      <dgm:prSet/>
      <dgm:spPr/>
      <dgm:t>
        <a:bodyPr/>
        <a:lstStyle/>
        <a:p>
          <a:endParaRPr lang="en-US"/>
        </a:p>
      </dgm:t>
    </dgm:pt>
    <dgm:pt modelId="{D70ED3EA-E696-4DB7-B5BD-67DA9C839484}">
      <dgm:prSet/>
      <dgm:spPr/>
      <dgm:t>
        <a:bodyPr/>
        <a:lstStyle/>
        <a:p>
          <a:r>
            <a:rPr lang="en-GB"/>
            <a:t>Ensure that you have an overview of everything.</a:t>
          </a:r>
          <a:endParaRPr lang="en-US"/>
        </a:p>
      </dgm:t>
    </dgm:pt>
    <dgm:pt modelId="{9DB0924A-8B74-489F-927C-50AC892841EF}" type="parTrans" cxnId="{141262B0-CDAC-40BE-B7D5-092D88A5DF76}">
      <dgm:prSet/>
      <dgm:spPr/>
      <dgm:t>
        <a:bodyPr/>
        <a:lstStyle/>
        <a:p>
          <a:endParaRPr lang="en-US"/>
        </a:p>
      </dgm:t>
    </dgm:pt>
    <dgm:pt modelId="{C885E6C4-A8BB-40F8-A7EC-B6EB199B351A}" type="sibTrans" cxnId="{141262B0-CDAC-40BE-B7D5-092D88A5DF76}">
      <dgm:prSet/>
      <dgm:spPr/>
      <dgm:t>
        <a:bodyPr/>
        <a:lstStyle/>
        <a:p>
          <a:endParaRPr lang="en-US"/>
        </a:p>
      </dgm:t>
    </dgm:pt>
    <dgm:pt modelId="{2FB5659F-958A-41A9-9C33-DAFEAD0B5E62}">
      <dgm:prSet/>
      <dgm:spPr/>
      <dgm:t>
        <a:bodyPr/>
        <a:lstStyle/>
        <a:p>
          <a:r>
            <a:rPr lang="en-GB"/>
            <a:t>Police powers, freedom of assembly and association. </a:t>
          </a:r>
          <a:endParaRPr lang="en-US"/>
        </a:p>
      </dgm:t>
    </dgm:pt>
    <dgm:pt modelId="{90A4088E-EC38-42BD-89B8-49B7B0AAFE0C}" type="parTrans" cxnId="{91306520-EC5D-47BF-B19C-7D9457418831}">
      <dgm:prSet/>
      <dgm:spPr/>
      <dgm:t>
        <a:bodyPr/>
        <a:lstStyle/>
        <a:p>
          <a:endParaRPr lang="en-US"/>
        </a:p>
      </dgm:t>
    </dgm:pt>
    <dgm:pt modelId="{BC5C62BF-46D4-4080-B37E-0912DA28D30C}" type="sibTrans" cxnId="{91306520-EC5D-47BF-B19C-7D9457418831}">
      <dgm:prSet/>
      <dgm:spPr/>
      <dgm:t>
        <a:bodyPr/>
        <a:lstStyle/>
        <a:p>
          <a:endParaRPr lang="en-US"/>
        </a:p>
      </dgm:t>
    </dgm:pt>
    <dgm:pt modelId="{AC24EC00-D784-4A4F-AB83-1909BCB9DE5A}" type="pres">
      <dgm:prSet presAssocID="{276B7237-B6F0-4762-807F-B5A246BCB0D3}" presName="outerComposite" presStyleCnt="0">
        <dgm:presLayoutVars>
          <dgm:chMax val="5"/>
          <dgm:dir/>
          <dgm:resizeHandles val="exact"/>
        </dgm:presLayoutVars>
      </dgm:prSet>
      <dgm:spPr/>
    </dgm:pt>
    <dgm:pt modelId="{67772C1C-B8E1-45FA-9C84-528AF255E85B}" type="pres">
      <dgm:prSet presAssocID="{276B7237-B6F0-4762-807F-B5A246BCB0D3}" presName="dummyMaxCanvas" presStyleCnt="0">
        <dgm:presLayoutVars/>
      </dgm:prSet>
      <dgm:spPr/>
    </dgm:pt>
    <dgm:pt modelId="{2BEFA403-8F3E-4EE7-A0E5-55BD7381789B}" type="pres">
      <dgm:prSet presAssocID="{276B7237-B6F0-4762-807F-B5A246BCB0D3}" presName="ThreeNodes_1" presStyleLbl="node1" presStyleIdx="0" presStyleCnt="3">
        <dgm:presLayoutVars>
          <dgm:bulletEnabled val="1"/>
        </dgm:presLayoutVars>
      </dgm:prSet>
      <dgm:spPr/>
    </dgm:pt>
    <dgm:pt modelId="{6233DF69-C975-4ADF-BD87-187298DD7F34}" type="pres">
      <dgm:prSet presAssocID="{276B7237-B6F0-4762-807F-B5A246BCB0D3}" presName="ThreeNodes_2" presStyleLbl="node1" presStyleIdx="1" presStyleCnt="3">
        <dgm:presLayoutVars>
          <dgm:bulletEnabled val="1"/>
        </dgm:presLayoutVars>
      </dgm:prSet>
      <dgm:spPr/>
    </dgm:pt>
    <dgm:pt modelId="{5D40EC86-06AA-4BEA-A7C4-2E22580D39F4}" type="pres">
      <dgm:prSet presAssocID="{276B7237-B6F0-4762-807F-B5A246BCB0D3}" presName="ThreeNodes_3" presStyleLbl="node1" presStyleIdx="2" presStyleCnt="3">
        <dgm:presLayoutVars>
          <dgm:bulletEnabled val="1"/>
        </dgm:presLayoutVars>
      </dgm:prSet>
      <dgm:spPr/>
    </dgm:pt>
    <dgm:pt modelId="{9FAC2EC7-01E4-4949-923E-CBDB5996BA11}" type="pres">
      <dgm:prSet presAssocID="{276B7237-B6F0-4762-807F-B5A246BCB0D3}" presName="ThreeConn_1-2" presStyleLbl="fgAccFollowNode1" presStyleIdx="0" presStyleCnt="2">
        <dgm:presLayoutVars>
          <dgm:bulletEnabled val="1"/>
        </dgm:presLayoutVars>
      </dgm:prSet>
      <dgm:spPr/>
    </dgm:pt>
    <dgm:pt modelId="{1CFE3FC3-EF71-49EE-9D38-B0DA103EB58E}" type="pres">
      <dgm:prSet presAssocID="{276B7237-B6F0-4762-807F-B5A246BCB0D3}" presName="ThreeConn_2-3" presStyleLbl="fgAccFollowNode1" presStyleIdx="1" presStyleCnt="2">
        <dgm:presLayoutVars>
          <dgm:bulletEnabled val="1"/>
        </dgm:presLayoutVars>
      </dgm:prSet>
      <dgm:spPr/>
    </dgm:pt>
    <dgm:pt modelId="{512EB58D-ADB5-4920-B17E-6AE15D9B8290}" type="pres">
      <dgm:prSet presAssocID="{276B7237-B6F0-4762-807F-B5A246BCB0D3}" presName="ThreeNodes_1_text" presStyleLbl="node1" presStyleIdx="2" presStyleCnt="3">
        <dgm:presLayoutVars>
          <dgm:bulletEnabled val="1"/>
        </dgm:presLayoutVars>
      </dgm:prSet>
      <dgm:spPr/>
    </dgm:pt>
    <dgm:pt modelId="{16215E75-CF30-4947-ADE4-B1D366B274B0}" type="pres">
      <dgm:prSet presAssocID="{276B7237-B6F0-4762-807F-B5A246BCB0D3}" presName="ThreeNodes_2_text" presStyleLbl="node1" presStyleIdx="2" presStyleCnt="3">
        <dgm:presLayoutVars>
          <dgm:bulletEnabled val="1"/>
        </dgm:presLayoutVars>
      </dgm:prSet>
      <dgm:spPr/>
    </dgm:pt>
    <dgm:pt modelId="{8385DFD0-E747-48BC-8949-06D17794D8B5}" type="pres">
      <dgm:prSet presAssocID="{276B7237-B6F0-4762-807F-B5A246BCB0D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B31E0D05-14BE-48F3-8A46-7F72FADCEA2A}" srcId="{276B7237-B6F0-4762-807F-B5A246BCB0D3}" destId="{E6B39F09-F0BB-4CC8-8141-AD5DA50B2D9D}" srcOrd="0" destOrd="0" parTransId="{4D4157D1-797D-483B-BB1D-870A2DDF2BD6}" sibTransId="{BDC0D828-B3EA-4B39-898B-6672522486D1}"/>
    <dgm:cxn modelId="{1F69E419-33A3-4504-BB98-6CAE89BC9803}" type="presOf" srcId="{2FB5659F-958A-41A9-9C33-DAFEAD0B5E62}" destId="{5D40EC86-06AA-4BEA-A7C4-2E22580D39F4}" srcOrd="0" destOrd="0" presId="urn:microsoft.com/office/officeart/2005/8/layout/vProcess5"/>
    <dgm:cxn modelId="{91306520-EC5D-47BF-B19C-7D9457418831}" srcId="{276B7237-B6F0-4762-807F-B5A246BCB0D3}" destId="{2FB5659F-958A-41A9-9C33-DAFEAD0B5E62}" srcOrd="2" destOrd="0" parTransId="{90A4088E-EC38-42BD-89B8-49B7B0AAFE0C}" sibTransId="{BC5C62BF-46D4-4080-B37E-0912DA28D30C}"/>
    <dgm:cxn modelId="{C6EDA33B-9AC2-4EFE-A711-2D4C2C36857D}" type="presOf" srcId="{2FB5659F-958A-41A9-9C33-DAFEAD0B5E62}" destId="{8385DFD0-E747-48BC-8949-06D17794D8B5}" srcOrd="1" destOrd="0" presId="urn:microsoft.com/office/officeart/2005/8/layout/vProcess5"/>
    <dgm:cxn modelId="{9849D748-F748-48F5-A325-BEF36AE95B99}" type="presOf" srcId="{276B7237-B6F0-4762-807F-B5A246BCB0D3}" destId="{AC24EC00-D784-4A4F-AB83-1909BCB9DE5A}" srcOrd="0" destOrd="0" presId="urn:microsoft.com/office/officeart/2005/8/layout/vProcess5"/>
    <dgm:cxn modelId="{67558770-E5A2-4FF3-9884-AB9036E88C11}" type="presOf" srcId="{E6B39F09-F0BB-4CC8-8141-AD5DA50B2D9D}" destId="{2BEFA403-8F3E-4EE7-A0E5-55BD7381789B}" srcOrd="0" destOrd="0" presId="urn:microsoft.com/office/officeart/2005/8/layout/vProcess5"/>
    <dgm:cxn modelId="{8F104871-4CC3-4955-A181-1BE913D078EA}" type="presOf" srcId="{BDC0D828-B3EA-4B39-898B-6672522486D1}" destId="{9FAC2EC7-01E4-4949-923E-CBDB5996BA11}" srcOrd="0" destOrd="0" presId="urn:microsoft.com/office/officeart/2005/8/layout/vProcess5"/>
    <dgm:cxn modelId="{F7B2F852-548C-4946-B704-749791C957CF}" type="presOf" srcId="{D70ED3EA-E696-4DB7-B5BD-67DA9C839484}" destId="{16215E75-CF30-4947-ADE4-B1D366B274B0}" srcOrd="1" destOrd="0" presId="urn:microsoft.com/office/officeart/2005/8/layout/vProcess5"/>
    <dgm:cxn modelId="{141262B0-CDAC-40BE-B7D5-092D88A5DF76}" srcId="{276B7237-B6F0-4762-807F-B5A246BCB0D3}" destId="{D70ED3EA-E696-4DB7-B5BD-67DA9C839484}" srcOrd="1" destOrd="0" parTransId="{9DB0924A-8B74-489F-927C-50AC892841EF}" sibTransId="{C885E6C4-A8BB-40F8-A7EC-B6EB199B351A}"/>
    <dgm:cxn modelId="{F14B06B2-F1C5-4158-A1C3-590B9BABABA6}" type="presOf" srcId="{E6B39F09-F0BB-4CC8-8141-AD5DA50B2D9D}" destId="{512EB58D-ADB5-4920-B17E-6AE15D9B8290}" srcOrd="1" destOrd="0" presId="urn:microsoft.com/office/officeart/2005/8/layout/vProcess5"/>
    <dgm:cxn modelId="{107334E6-57AB-453B-A19E-EA5E4786F2F2}" type="presOf" srcId="{D70ED3EA-E696-4DB7-B5BD-67DA9C839484}" destId="{6233DF69-C975-4ADF-BD87-187298DD7F34}" srcOrd="0" destOrd="0" presId="urn:microsoft.com/office/officeart/2005/8/layout/vProcess5"/>
    <dgm:cxn modelId="{39B91DF4-C4BE-408D-977D-491E9C9F24C1}" type="presOf" srcId="{C885E6C4-A8BB-40F8-A7EC-B6EB199B351A}" destId="{1CFE3FC3-EF71-49EE-9D38-B0DA103EB58E}" srcOrd="0" destOrd="0" presId="urn:microsoft.com/office/officeart/2005/8/layout/vProcess5"/>
    <dgm:cxn modelId="{7AD2A74F-E3F8-4043-8261-2F4CBC441C6C}" type="presParOf" srcId="{AC24EC00-D784-4A4F-AB83-1909BCB9DE5A}" destId="{67772C1C-B8E1-45FA-9C84-528AF255E85B}" srcOrd="0" destOrd="0" presId="urn:microsoft.com/office/officeart/2005/8/layout/vProcess5"/>
    <dgm:cxn modelId="{18360699-D5D8-4739-9DCA-8A6FC0C3D93B}" type="presParOf" srcId="{AC24EC00-D784-4A4F-AB83-1909BCB9DE5A}" destId="{2BEFA403-8F3E-4EE7-A0E5-55BD7381789B}" srcOrd="1" destOrd="0" presId="urn:microsoft.com/office/officeart/2005/8/layout/vProcess5"/>
    <dgm:cxn modelId="{779D8977-B5E3-4D63-98B3-B982FC83E21A}" type="presParOf" srcId="{AC24EC00-D784-4A4F-AB83-1909BCB9DE5A}" destId="{6233DF69-C975-4ADF-BD87-187298DD7F34}" srcOrd="2" destOrd="0" presId="urn:microsoft.com/office/officeart/2005/8/layout/vProcess5"/>
    <dgm:cxn modelId="{259A2620-04D0-4308-9118-24FCCF993DD8}" type="presParOf" srcId="{AC24EC00-D784-4A4F-AB83-1909BCB9DE5A}" destId="{5D40EC86-06AA-4BEA-A7C4-2E22580D39F4}" srcOrd="3" destOrd="0" presId="urn:microsoft.com/office/officeart/2005/8/layout/vProcess5"/>
    <dgm:cxn modelId="{5E466979-99CA-4952-A4CD-1B0A17A76B9A}" type="presParOf" srcId="{AC24EC00-D784-4A4F-AB83-1909BCB9DE5A}" destId="{9FAC2EC7-01E4-4949-923E-CBDB5996BA11}" srcOrd="4" destOrd="0" presId="urn:microsoft.com/office/officeart/2005/8/layout/vProcess5"/>
    <dgm:cxn modelId="{D58359B6-CCA5-4530-A5DE-610C4AB57C0F}" type="presParOf" srcId="{AC24EC00-D784-4A4F-AB83-1909BCB9DE5A}" destId="{1CFE3FC3-EF71-49EE-9D38-B0DA103EB58E}" srcOrd="5" destOrd="0" presId="urn:microsoft.com/office/officeart/2005/8/layout/vProcess5"/>
    <dgm:cxn modelId="{98CA2DF5-5F4C-48DE-A8B8-497101EF52B2}" type="presParOf" srcId="{AC24EC00-D784-4A4F-AB83-1909BCB9DE5A}" destId="{512EB58D-ADB5-4920-B17E-6AE15D9B8290}" srcOrd="6" destOrd="0" presId="urn:microsoft.com/office/officeart/2005/8/layout/vProcess5"/>
    <dgm:cxn modelId="{29EDF2A6-EC2E-47BF-91F9-78EEB389D1D8}" type="presParOf" srcId="{AC24EC00-D784-4A4F-AB83-1909BCB9DE5A}" destId="{16215E75-CF30-4947-ADE4-B1D366B274B0}" srcOrd="7" destOrd="0" presId="urn:microsoft.com/office/officeart/2005/8/layout/vProcess5"/>
    <dgm:cxn modelId="{D2AAF6AC-03D4-41CD-90B5-2C288B4BB971}" type="presParOf" srcId="{AC24EC00-D784-4A4F-AB83-1909BCB9DE5A}" destId="{8385DFD0-E747-48BC-8949-06D17794D8B5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BA09AFD-170B-488D-AC38-860550B3BFB4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C83DF47-056B-4D66-ADCD-2A0BF5DD78F6}">
      <dgm:prSet/>
      <dgm:spPr/>
      <dgm:t>
        <a:bodyPr/>
        <a:lstStyle/>
        <a:p>
          <a:r>
            <a:rPr lang="en-GB"/>
            <a:t>O’Moran v Dpp. </a:t>
          </a:r>
          <a:endParaRPr lang="en-US"/>
        </a:p>
      </dgm:t>
    </dgm:pt>
    <dgm:pt modelId="{B3B6A38B-FE9E-45AA-A375-395816253A53}" type="parTrans" cxnId="{0190C0CA-E0C9-4196-849E-6156375932C7}">
      <dgm:prSet/>
      <dgm:spPr/>
      <dgm:t>
        <a:bodyPr/>
        <a:lstStyle/>
        <a:p>
          <a:endParaRPr lang="en-US"/>
        </a:p>
      </dgm:t>
    </dgm:pt>
    <dgm:pt modelId="{A239B161-B48F-47D8-A257-4ECA6F7AFBBB}" type="sibTrans" cxnId="{0190C0CA-E0C9-4196-849E-6156375932C7}">
      <dgm:prSet/>
      <dgm:spPr/>
      <dgm:t>
        <a:bodyPr/>
        <a:lstStyle/>
        <a:p>
          <a:endParaRPr lang="en-US"/>
        </a:p>
      </dgm:t>
    </dgm:pt>
    <dgm:pt modelId="{20C9BEB2-3AAA-456C-93A4-FA6FF867FADB}">
      <dgm:prSet/>
      <dgm:spPr/>
      <dgm:t>
        <a:bodyPr/>
        <a:lstStyle/>
        <a:p>
          <a:r>
            <a:rPr lang="en-GB"/>
            <a:t>Dpp v Orum [1989] 1 WLR 88. </a:t>
          </a:r>
          <a:endParaRPr lang="en-US"/>
        </a:p>
      </dgm:t>
    </dgm:pt>
    <dgm:pt modelId="{EBCC1D0B-F657-4439-B10E-32E30D46052D}" type="parTrans" cxnId="{1EBF1B80-1BCE-4D78-905F-80EED91D7C86}">
      <dgm:prSet/>
      <dgm:spPr/>
      <dgm:t>
        <a:bodyPr/>
        <a:lstStyle/>
        <a:p>
          <a:endParaRPr lang="en-US"/>
        </a:p>
      </dgm:t>
    </dgm:pt>
    <dgm:pt modelId="{EF28E746-AB4D-4A53-A3D6-029F673103BD}" type="sibTrans" cxnId="{1EBF1B80-1BCE-4D78-905F-80EED91D7C86}">
      <dgm:prSet/>
      <dgm:spPr/>
      <dgm:t>
        <a:bodyPr/>
        <a:lstStyle/>
        <a:p>
          <a:endParaRPr lang="en-US"/>
        </a:p>
      </dgm:t>
    </dgm:pt>
    <dgm:pt modelId="{21E8B8E1-8488-4567-A9D4-AD7259B3CBE9}">
      <dgm:prSet/>
      <dgm:spPr/>
      <dgm:t>
        <a:bodyPr/>
        <a:lstStyle/>
        <a:p>
          <a:r>
            <a:rPr lang="en-GB"/>
            <a:t>Percy v DPP [2001] EWHC Admin 1125. </a:t>
          </a:r>
          <a:endParaRPr lang="en-US"/>
        </a:p>
      </dgm:t>
    </dgm:pt>
    <dgm:pt modelId="{7869BC83-2180-4EFE-B6D0-BE4553A4772F}" type="parTrans" cxnId="{BDED9625-6161-4A55-BD30-C0A37CB37B92}">
      <dgm:prSet/>
      <dgm:spPr/>
      <dgm:t>
        <a:bodyPr/>
        <a:lstStyle/>
        <a:p>
          <a:endParaRPr lang="en-US"/>
        </a:p>
      </dgm:t>
    </dgm:pt>
    <dgm:pt modelId="{F25542FB-D6D9-431C-B830-350635695455}" type="sibTrans" cxnId="{BDED9625-6161-4A55-BD30-C0A37CB37B92}">
      <dgm:prSet/>
      <dgm:spPr/>
      <dgm:t>
        <a:bodyPr/>
        <a:lstStyle/>
        <a:p>
          <a:endParaRPr lang="en-US"/>
        </a:p>
      </dgm:t>
    </dgm:pt>
    <dgm:pt modelId="{E8D9D04B-9063-4605-9081-8AD21C56335F}">
      <dgm:prSet/>
      <dgm:spPr/>
      <dgm:t>
        <a:bodyPr/>
        <a:lstStyle/>
        <a:p>
          <a:r>
            <a:rPr lang="en-GB"/>
            <a:t>Public Order Act 1986. </a:t>
          </a:r>
          <a:endParaRPr lang="en-US"/>
        </a:p>
      </dgm:t>
    </dgm:pt>
    <dgm:pt modelId="{C498A224-CF8E-49C8-8078-BE6D7027755D}" type="parTrans" cxnId="{04CD4E8D-1558-44C7-9F38-12145928616C}">
      <dgm:prSet/>
      <dgm:spPr/>
      <dgm:t>
        <a:bodyPr/>
        <a:lstStyle/>
        <a:p>
          <a:endParaRPr lang="en-US"/>
        </a:p>
      </dgm:t>
    </dgm:pt>
    <dgm:pt modelId="{45DAFB85-CF92-4423-B6CF-51CE477F40DD}" type="sibTrans" cxnId="{04CD4E8D-1558-44C7-9F38-12145928616C}">
      <dgm:prSet/>
      <dgm:spPr/>
      <dgm:t>
        <a:bodyPr/>
        <a:lstStyle/>
        <a:p>
          <a:endParaRPr lang="en-US"/>
        </a:p>
      </dgm:t>
    </dgm:pt>
    <dgm:pt modelId="{928FEB80-C04C-400A-8798-96386266E715}">
      <dgm:prSet/>
      <dgm:spPr/>
      <dgm:t>
        <a:bodyPr/>
        <a:lstStyle/>
        <a:p>
          <a:r>
            <a:rPr lang="en-GB"/>
            <a:t>Human Rights Act 1998. </a:t>
          </a:r>
          <a:endParaRPr lang="en-US"/>
        </a:p>
      </dgm:t>
    </dgm:pt>
    <dgm:pt modelId="{4AB671D0-DC16-455D-A703-C9E23F9C2A24}" type="parTrans" cxnId="{DBFBC4CA-12C1-423B-B665-3623DE0E7940}">
      <dgm:prSet/>
      <dgm:spPr/>
      <dgm:t>
        <a:bodyPr/>
        <a:lstStyle/>
        <a:p>
          <a:endParaRPr lang="en-US"/>
        </a:p>
      </dgm:t>
    </dgm:pt>
    <dgm:pt modelId="{F1B84329-3CF1-4A6C-ADA8-A6E45402BCFE}" type="sibTrans" cxnId="{DBFBC4CA-12C1-423B-B665-3623DE0E7940}">
      <dgm:prSet/>
      <dgm:spPr/>
      <dgm:t>
        <a:bodyPr/>
        <a:lstStyle/>
        <a:p>
          <a:endParaRPr lang="en-US"/>
        </a:p>
      </dgm:t>
    </dgm:pt>
    <dgm:pt modelId="{9B2BE13D-FCA2-409C-AD7C-46CCF65D9965}" type="pres">
      <dgm:prSet presAssocID="{3BA09AFD-170B-488D-AC38-860550B3BFB4}" presName="outerComposite" presStyleCnt="0">
        <dgm:presLayoutVars>
          <dgm:chMax val="5"/>
          <dgm:dir/>
          <dgm:resizeHandles val="exact"/>
        </dgm:presLayoutVars>
      </dgm:prSet>
      <dgm:spPr/>
    </dgm:pt>
    <dgm:pt modelId="{EAF3ACCA-9BF4-433A-B57D-933F2F919C18}" type="pres">
      <dgm:prSet presAssocID="{3BA09AFD-170B-488D-AC38-860550B3BFB4}" presName="dummyMaxCanvas" presStyleCnt="0">
        <dgm:presLayoutVars/>
      </dgm:prSet>
      <dgm:spPr/>
    </dgm:pt>
    <dgm:pt modelId="{F8B0D048-93B3-4806-86D0-F17D839D99E9}" type="pres">
      <dgm:prSet presAssocID="{3BA09AFD-170B-488D-AC38-860550B3BFB4}" presName="FiveNodes_1" presStyleLbl="node1" presStyleIdx="0" presStyleCnt="5">
        <dgm:presLayoutVars>
          <dgm:bulletEnabled val="1"/>
        </dgm:presLayoutVars>
      </dgm:prSet>
      <dgm:spPr/>
    </dgm:pt>
    <dgm:pt modelId="{99FA8702-36EB-43A0-89C8-B9C92E4D2F22}" type="pres">
      <dgm:prSet presAssocID="{3BA09AFD-170B-488D-AC38-860550B3BFB4}" presName="FiveNodes_2" presStyleLbl="node1" presStyleIdx="1" presStyleCnt="5">
        <dgm:presLayoutVars>
          <dgm:bulletEnabled val="1"/>
        </dgm:presLayoutVars>
      </dgm:prSet>
      <dgm:spPr/>
    </dgm:pt>
    <dgm:pt modelId="{6FDAD3F2-DD43-441A-879E-D76B556DFA15}" type="pres">
      <dgm:prSet presAssocID="{3BA09AFD-170B-488D-AC38-860550B3BFB4}" presName="FiveNodes_3" presStyleLbl="node1" presStyleIdx="2" presStyleCnt="5">
        <dgm:presLayoutVars>
          <dgm:bulletEnabled val="1"/>
        </dgm:presLayoutVars>
      </dgm:prSet>
      <dgm:spPr/>
    </dgm:pt>
    <dgm:pt modelId="{00EDE9CF-441D-43CA-9460-D9976C024435}" type="pres">
      <dgm:prSet presAssocID="{3BA09AFD-170B-488D-AC38-860550B3BFB4}" presName="FiveNodes_4" presStyleLbl="node1" presStyleIdx="3" presStyleCnt="5">
        <dgm:presLayoutVars>
          <dgm:bulletEnabled val="1"/>
        </dgm:presLayoutVars>
      </dgm:prSet>
      <dgm:spPr/>
    </dgm:pt>
    <dgm:pt modelId="{21B9CAF9-7A6B-4CEC-B5C7-2C747019073C}" type="pres">
      <dgm:prSet presAssocID="{3BA09AFD-170B-488D-AC38-860550B3BFB4}" presName="FiveNodes_5" presStyleLbl="node1" presStyleIdx="4" presStyleCnt="5">
        <dgm:presLayoutVars>
          <dgm:bulletEnabled val="1"/>
        </dgm:presLayoutVars>
      </dgm:prSet>
      <dgm:spPr/>
    </dgm:pt>
    <dgm:pt modelId="{A5ADC8A8-7A26-4F22-ACBA-1304E3A7FF87}" type="pres">
      <dgm:prSet presAssocID="{3BA09AFD-170B-488D-AC38-860550B3BFB4}" presName="FiveConn_1-2" presStyleLbl="fgAccFollowNode1" presStyleIdx="0" presStyleCnt="4">
        <dgm:presLayoutVars>
          <dgm:bulletEnabled val="1"/>
        </dgm:presLayoutVars>
      </dgm:prSet>
      <dgm:spPr/>
    </dgm:pt>
    <dgm:pt modelId="{8C2C711B-CA9A-4AFB-805C-A6A1D4CC57F5}" type="pres">
      <dgm:prSet presAssocID="{3BA09AFD-170B-488D-AC38-860550B3BFB4}" presName="FiveConn_2-3" presStyleLbl="fgAccFollowNode1" presStyleIdx="1" presStyleCnt="4">
        <dgm:presLayoutVars>
          <dgm:bulletEnabled val="1"/>
        </dgm:presLayoutVars>
      </dgm:prSet>
      <dgm:spPr/>
    </dgm:pt>
    <dgm:pt modelId="{FE356904-E80F-4DA7-AED4-97CC4B5AA96D}" type="pres">
      <dgm:prSet presAssocID="{3BA09AFD-170B-488D-AC38-860550B3BFB4}" presName="FiveConn_3-4" presStyleLbl="fgAccFollowNode1" presStyleIdx="2" presStyleCnt="4">
        <dgm:presLayoutVars>
          <dgm:bulletEnabled val="1"/>
        </dgm:presLayoutVars>
      </dgm:prSet>
      <dgm:spPr/>
    </dgm:pt>
    <dgm:pt modelId="{F735C2BC-8D7B-49CE-8DB2-2D1EDBBFD45C}" type="pres">
      <dgm:prSet presAssocID="{3BA09AFD-170B-488D-AC38-860550B3BFB4}" presName="FiveConn_4-5" presStyleLbl="fgAccFollowNode1" presStyleIdx="3" presStyleCnt="4">
        <dgm:presLayoutVars>
          <dgm:bulletEnabled val="1"/>
        </dgm:presLayoutVars>
      </dgm:prSet>
      <dgm:spPr/>
    </dgm:pt>
    <dgm:pt modelId="{6B3D4E94-8390-473F-9875-6BD0887D6BFB}" type="pres">
      <dgm:prSet presAssocID="{3BA09AFD-170B-488D-AC38-860550B3BFB4}" presName="FiveNodes_1_text" presStyleLbl="node1" presStyleIdx="4" presStyleCnt="5">
        <dgm:presLayoutVars>
          <dgm:bulletEnabled val="1"/>
        </dgm:presLayoutVars>
      </dgm:prSet>
      <dgm:spPr/>
    </dgm:pt>
    <dgm:pt modelId="{E42A6FBA-70AD-4E10-86CB-E54E5171D78A}" type="pres">
      <dgm:prSet presAssocID="{3BA09AFD-170B-488D-AC38-860550B3BFB4}" presName="FiveNodes_2_text" presStyleLbl="node1" presStyleIdx="4" presStyleCnt="5">
        <dgm:presLayoutVars>
          <dgm:bulletEnabled val="1"/>
        </dgm:presLayoutVars>
      </dgm:prSet>
      <dgm:spPr/>
    </dgm:pt>
    <dgm:pt modelId="{B913A8F6-72F3-48FE-AD6A-4C1963158F1D}" type="pres">
      <dgm:prSet presAssocID="{3BA09AFD-170B-488D-AC38-860550B3BFB4}" presName="FiveNodes_3_text" presStyleLbl="node1" presStyleIdx="4" presStyleCnt="5">
        <dgm:presLayoutVars>
          <dgm:bulletEnabled val="1"/>
        </dgm:presLayoutVars>
      </dgm:prSet>
      <dgm:spPr/>
    </dgm:pt>
    <dgm:pt modelId="{7888EEBD-AF5C-4FB8-AE24-28763D47F069}" type="pres">
      <dgm:prSet presAssocID="{3BA09AFD-170B-488D-AC38-860550B3BFB4}" presName="FiveNodes_4_text" presStyleLbl="node1" presStyleIdx="4" presStyleCnt="5">
        <dgm:presLayoutVars>
          <dgm:bulletEnabled val="1"/>
        </dgm:presLayoutVars>
      </dgm:prSet>
      <dgm:spPr/>
    </dgm:pt>
    <dgm:pt modelId="{CA12D8FE-12E0-47A7-9F97-411F2F1BDB61}" type="pres">
      <dgm:prSet presAssocID="{3BA09AFD-170B-488D-AC38-860550B3BFB4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98C20B0D-991B-46E6-B035-52D0FACF9057}" type="presOf" srcId="{E8D9D04B-9063-4605-9081-8AD21C56335F}" destId="{7888EEBD-AF5C-4FB8-AE24-28763D47F069}" srcOrd="1" destOrd="0" presId="urn:microsoft.com/office/officeart/2005/8/layout/vProcess5"/>
    <dgm:cxn modelId="{C898F118-9C66-46F2-8B1A-62C30CB5D684}" type="presOf" srcId="{E8D9D04B-9063-4605-9081-8AD21C56335F}" destId="{00EDE9CF-441D-43CA-9460-D9976C024435}" srcOrd="0" destOrd="0" presId="urn:microsoft.com/office/officeart/2005/8/layout/vProcess5"/>
    <dgm:cxn modelId="{24FF201C-BC4B-44A3-AE8C-E1F892BA3D0F}" type="presOf" srcId="{3BA09AFD-170B-488D-AC38-860550B3BFB4}" destId="{9B2BE13D-FCA2-409C-AD7C-46CCF65D9965}" srcOrd="0" destOrd="0" presId="urn:microsoft.com/office/officeart/2005/8/layout/vProcess5"/>
    <dgm:cxn modelId="{CCCCF222-48CB-4C14-A12B-02D0BD4B3CA0}" type="presOf" srcId="{20C9BEB2-3AAA-456C-93A4-FA6FF867FADB}" destId="{E42A6FBA-70AD-4E10-86CB-E54E5171D78A}" srcOrd="1" destOrd="0" presId="urn:microsoft.com/office/officeart/2005/8/layout/vProcess5"/>
    <dgm:cxn modelId="{BDED9625-6161-4A55-BD30-C0A37CB37B92}" srcId="{3BA09AFD-170B-488D-AC38-860550B3BFB4}" destId="{21E8B8E1-8488-4567-A9D4-AD7259B3CBE9}" srcOrd="2" destOrd="0" parTransId="{7869BC83-2180-4EFE-B6D0-BE4553A4772F}" sibTransId="{F25542FB-D6D9-431C-B830-350635695455}"/>
    <dgm:cxn modelId="{E43F484E-464E-46EC-B7BC-4752D4B808A5}" type="presOf" srcId="{21E8B8E1-8488-4567-A9D4-AD7259B3CBE9}" destId="{B913A8F6-72F3-48FE-AD6A-4C1963158F1D}" srcOrd="1" destOrd="0" presId="urn:microsoft.com/office/officeart/2005/8/layout/vProcess5"/>
    <dgm:cxn modelId="{DA29E678-CD9A-4A12-999A-1119BF323579}" type="presOf" srcId="{FC83DF47-056B-4D66-ADCD-2A0BF5DD78F6}" destId="{F8B0D048-93B3-4806-86D0-F17D839D99E9}" srcOrd="0" destOrd="0" presId="urn:microsoft.com/office/officeart/2005/8/layout/vProcess5"/>
    <dgm:cxn modelId="{1EBF1B80-1BCE-4D78-905F-80EED91D7C86}" srcId="{3BA09AFD-170B-488D-AC38-860550B3BFB4}" destId="{20C9BEB2-3AAA-456C-93A4-FA6FF867FADB}" srcOrd="1" destOrd="0" parTransId="{EBCC1D0B-F657-4439-B10E-32E30D46052D}" sibTransId="{EF28E746-AB4D-4A53-A3D6-029F673103BD}"/>
    <dgm:cxn modelId="{04CD4E8D-1558-44C7-9F38-12145928616C}" srcId="{3BA09AFD-170B-488D-AC38-860550B3BFB4}" destId="{E8D9D04B-9063-4605-9081-8AD21C56335F}" srcOrd="3" destOrd="0" parTransId="{C498A224-CF8E-49C8-8078-BE6D7027755D}" sibTransId="{45DAFB85-CF92-4423-B6CF-51CE477F40DD}"/>
    <dgm:cxn modelId="{A62F7093-C066-4445-BB5D-C481304407A3}" type="presOf" srcId="{928FEB80-C04C-400A-8798-96386266E715}" destId="{CA12D8FE-12E0-47A7-9F97-411F2F1BDB61}" srcOrd="1" destOrd="0" presId="urn:microsoft.com/office/officeart/2005/8/layout/vProcess5"/>
    <dgm:cxn modelId="{66E4B4A5-9394-4ACC-9A1B-A3A5B0E1F324}" type="presOf" srcId="{F25542FB-D6D9-431C-B830-350635695455}" destId="{FE356904-E80F-4DA7-AED4-97CC4B5AA96D}" srcOrd="0" destOrd="0" presId="urn:microsoft.com/office/officeart/2005/8/layout/vProcess5"/>
    <dgm:cxn modelId="{8B93C2B1-3BEF-4B0F-83FF-3B9F84B8701F}" type="presOf" srcId="{A239B161-B48F-47D8-A257-4ECA6F7AFBBB}" destId="{A5ADC8A8-7A26-4F22-ACBA-1304E3A7FF87}" srcOrd="0" destOrd="0" presId="urn:microsoft.com/office/officeart/2005/8/layout/vProcess5"/>
    <dgm:cxn modelId="{D886E6B8-7E89-41F1-80F5-3379EE053719}" type="presOf" srcId="{FC83DF47-056B-4D66-ADCD-2A0BF5DD78F6}" destId="{6B3D4E94-8390-473F-9875-6BD0887D6BFB}" srcOrd="1" destOrd="0" presId="urn:microsoft.com/office/officeart/2005/8/layout/vProcess5"/>
    <dgm:cxn modelId="{4C801CC5-25E1-40B1-8750-B14DB4B189F0}" type="presOf" srcId="{45DAFB85-CF92-4423-B6CF-51CE477F40DD}" destId="{F735C2BC-8D7B-49CE-8DB2-2D1EDBBFD45C}" srcOrd="0" destOrd="0" presId="urn:microsoft.com/office/officeart/2005/8/layout/vProcess5"/>
    <dgm:cxn modelId="{0190C0CA-E0C9-4196-849E-6156375932C7}" srcId="{3BA09AFD-170B-488D-AC38-860550B3BFB4}" destId="{FC83DF47-056B-4D66-ADCD-2A0BF5DD78F6}" srcOrd="0" destOrd="0" parTransId="{B3B6A38B-FE9E-45AA-A375-395816253A53}" sibTransId="{A239B161-B48F-47D8-A257-4ECA6F7AFBBB}"/>
    <dgm:cxn modelId="{DBFBC4CA-12C1-423B-B665-3623DE0E7940}" srcId="{3BA09AFD-170B-488D-AC38-860550B3BFB4}" destId="{928FEB80-C04C-400A-8798-96386266E715}" srcOrd="4" destOrd="0" parTransId="{4AB671D0-DC16-455D-A703-C9E23F9C2A24}" sibTransId="{F1B84329-3CF1-4A6C-ADA8-A6E45402BCFE}"/>
    <dgm:cxn modelId="{16FBA9CB-E473-48C1-AB92-CCEC931509B3}" type="presOf" srcId="{21E8B8E1-8488-4567-A9D4-AD7259B3CBE9}" destId="{6FDAD3F2-DD43-441A-879E-D76B556DFA15}" srcOrd="0" destOrd="0" presId="urn:microsoft.com/office/officeart/2005/8/layout/vProcess5"/>
    <dgm:cxn modelId="{2FA4C9D4-C6C6-4A62-AB32-41E95127903E}" type="presOf" srcId="{20C9BEB2-3AAA-456C-93A4-FA6FF867FADB}" destId="{99FA8702-36EB-43A0-89C8-B9C92E4D2F22}" srcOrd="0" destOrd="0" presId="urn:microsoft.com/office/officeart/2005/8/layout/vProcess5"/>
    <dgm:cxn modelId="{9714AAD5-3E6F-4E69-8558-BCEE9CB97322}" type="presOf" srcId="{928FEB80-C04C-400A-8798-96386266E715}" destId="{21B9CAF9-7A6B-4CEC-B5C7-2C747019073C}" srcOrd="0" destOrd="0" presId="urn:microsoft.com/office/officeart/2005/8/layout/vProcess5"/>
    <dgm:cxn modelId="{0CCCEFEE-D863-472B-B205-10406D2A97C3}" type="presOf" srcId="{EF28E746-AB4D-4A53-A3D6-029F673103BD}" destId="{8C2C711B-CA9A-4AFB-805C-A6A1D4CC57F5}" srcOrd="0" destOrd="0" presId="urn:microsoft.com/office/officeart/2005/8/layout/vProcess5"/>
    <dgm:cxn modelId="{172FC75B-3600-49A7-A306-73567170938F}" type="presParOf" srcId="{9B2BE13D-FCA2-409C-AD7C-46CCF65D9965}" destId="{EAF3ACCA-9BF4-433A-B57D-933F2F919C18}" srcOrd="0" destOrd="0" presId="urn:microsoft.com/office/officeart/2005/8/layout/vProcess5"/>
    <dgm:cxn modelId="{B2D1F309-E408-45F4-A003-AC1C709C07BF}" type="presParOf" srcId="{9B2BE13D-FCA2-409C-AD7C-46CCF65D9965}" destId="{F8B0D048-93B3-4806-86D0-F17D839D99E9}" srcOrd="1" destOrd="0" presId="urn:microsoft.com/office/officeart/2005/8/layout/vProcess5"/>
    <dgm:cxn modelId="{991DBD4E-7CA0-45BC-8347-279D82D9B92E}" type="presParOf" srcId="{9B2BE13D-FCA2-409C-AD7C-46CCF65D9965}" destId="{99FA8702-36EB-43A0-89C8-B9C92E4D2F22}" srcOrd="2" destOrd="0" presId="urn:microsoft.com/office/officeart/2005/8/layout/vProcess5"/>
    <dgm:cxn modelId="{2287EB43-BDDE-47FB-BE94-9A3CB24AC955}" type="presParOf" srcId="{9B2BE13D-FCA2-409C-AD7C-46CCF65D9965}" destId="{6FDAD3F2-DD43-441A-879E-D76B556DFA15}" srcOrd="3" destOrd="0" presId="urn:microsoft.com/office/officeart/2005/8/layout/vProcess5"/>
    <dgm:cxn modelId="{125CCE4B-B089-4417-A2C9-3C640232D635}" type="presParOf" srcId="{9B2BE13D-FCA2-409C-AD7C-46CCF65D9965}" destId="{00EDE9CF-441D-43CA-9460-D9976C024435}" srcOrd="4" destOrd="0" presId="urn:microsoft.com/office/officeart/2005/8/layout/vProcess5"/>
    <dgm:cxn modelId="{A0450F14-E9B5-4871-9210-03B5B8D2FB69}" type="presParOf" srcId="{9B2BE13D-FCA2-409C-AD7C-46CCF65D9965}" destId="{21B9CAF9-7A6B-4CEC-B5C7-2C747019073C}" srcOrd="5" destOrd="0" presId="urn:microsoft.com/office/officeart/2005/8/layout/vProcess5"/>
    <dgm:cxn modelId="{15CBAFC0-8311-47F9-B1E3-9E94084FAC11}" type="presParOf" srcId="{9B2BE13D-FCA2-409C-AD7C-46CCF65D9965}" destId="{A5ADC8A8-7A26-4F22-ACBA-1304E3A7FF87}" srcOrd="6" destOrd="0" presId="urn:microsoft.com/office/officeart/2005/8/layout/vProcess5"/>
    <dgm:cxn modelId="{1551F313-3E6D-4EDF-A9A7-BB07922D7EC9}" type="presParOf" srcId="{9B2BE13D-FCA2-409C-AD7C-46CCF65D9965}" destId="{8C2C711B-CA9A-4AFB-805C-A6A1D4CC57F5}" srcOrd="7" destOrd="0" presId="urn:microsoft.com/office/officeart/2005/8/layout/vProcess5"/>
    <dgm:cxn modelId="{B885D4D7-B478-41F0-8346-5F443D8F38A0}" type="presParOf" srcId="{9B2BE13D-FCA2-409C-AD7C-46CCF65D9965}" destId="{FE356904-E80F-4DA7-AED4-97CC4B5AA96D}" srcOrd="8" destOrd="0" presId="urn:microsoft.com/office/officeart/2005/8/layout/vProcess5"/>
    <dgm:cxn modelId="{828766D0-EDB0-479F-9A0C-E21C49D28E42}" type="presParOf" srcId="{9B2BE13D-FCA2-409C-AD7C-46CCF65D9965}" destId="{F735C2BC-8D7B-49CE-8DB2-2D1EDBBFD45C}" srcOrd="9" destOrd="0" presId="urn:microsoft.com/office/officeart/2005/8/layout/vProcess5"/>
    <dgm:cxn modelId="{7620E563-9FC5-4AB2-8F22-4AE7EE34FA7A}" type="presParOf" srcId="{9B2BE13D-FCA2-409C-AD7C-46CCF65D9965}" destId="{6B3D4E94-8390-473F-9875-6BD0887D6BFB}" srcOrd="10" destOrd="0" presId="urn:microsoft.com/office/officeart/2005/8/layout/vProcess5"/>
    <dgm:cxn modelId="{67AFD6A6-7444-412E-9D90-6074B1F84B03}" type="presParOf" srcId="{9B2BE13D-FCA2-409C-AD7C-46CCF65D9965}" destId="{E42A6FBA-70AD-4E10-86CB-E54E5171D78A}" srcOrd="11" destOrd="0" presId="urn:microsoft.com/office/officeart/2005/8/layout/vProcess5"/>
    <dgm:cxn modelId="{9B44F2E6-175B-4A92-831D-D70746201E18}" type="presParOf" srcId="{9B2BE13D-FCA2-409C-AD7C-46CCF65D9965}" destId="{B913A8F6-72F3-48FE-AD6A-4C1963158F1D}" srcOrd="12" destOrd="0" presId="urn:microsoft.com/office/officeart/2005/8/layout/vProcess5"/>
    <dgm:cxn modelId="{1A17ACDF-0A44-47D2-A3E6-C56582B05BC5}" type="presParOf" srcId="{9B2BE13D-FCA2-409C-AD7C-46CCF65D9965}" destId="{7888EEBD-AF5C-4FB8-AE24-28763D47F069}" srcOrd="13" destOrd="0" presId="urn:microsoft.com/office/officeart/2005/8/layout/vProcess5"/>
    <dgm:cxn modelId="{60ED0192-B937-47CD-9CAC-666DDFB7CC30}" type="presParOf" srcId="{9B2BE13D-FCA2-409C-AD7C-46CCF65D9965}" destId="{CA12D8FE-12E0-47A7-9F97-411F2F1BDB61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5EB5C84-DCDB-4327-9E41-0E9540157312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B6ED56-DE58-418A-A1FE-779DCB159EA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 need to have an overview of everything. </a:t>
          </a:r>
          <a:endParaRPr lang="en-US"/>
        </a:p>
      </dgm:t>
    </dgm:pt>
    <dgm:pt modelId="{C4A40E6B-AEB9-4479-B924-6923F890E298}" type="parTrans" cxnId="{EB2E5434-F24A-490F-AD63-6F4A90896A3E}">
      <dgm:prSet/>
      <dgm:spPr/>
      <dgm:t>
        <a:bodyPr/>
        <a:lstStyle/>
        <a:p>
          <a:endParaRPr lang="en-US"/>
        </a:p>
      </dgm:t>
    </dgm:pt>
    <dgm:pt modelId="{BA00FEC8-736B-4C2C-AF68-53C1E90B1C62}" type="sibTrans" cxnId="{EB2E5434-F24A-490F-AD63-6F4A90896A3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7AD670C-D09F-4C75-8FAF-01B5A13AED9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Focus on the last slide also. </a:t>
          </a:r>
          <a:endParaRPr lang="en-US"/>
        </a:p>
      </dgm:t>
    </dgm:pt>
    <dgm:pt modelId="{77EE8B69-F494-48C9-8C52-A69326A0C9ED}" type="parTrans" cxnId="{2B035461-C2F4-4A8B-A276-084AC081D3C6}">
      <dgm:prSet/>
      <dgm:spPr/>
      <dgm:t>
        <a:bodyPr/>
        <a:lstStyle/>
        <a:p>
          <a:endParaRPr lang="en-US"/>
        </a:p>
      </dgm:t>
    </dgm:pt>
    <dgm:pt modelId="{1884BB74-7089-44B2-87D4-0DF0CFBD6907}" type="sibTrans" cxnId="{2B035461-C2F4-4A8B-A276-084AC081D3C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7434AAC-637F-40AF-A8CC-E78A966BEA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Ensure that you know all of the law in relation to everything we have covered. </a:t>
          </a:r>
          <a:endParaRPr lang="en-US"/>
        </a:p>
      </dgm:t>
    </dgm:pt>
    <dgm:pt modelId="{E3CDF600-5D24-4EC2-A13F-16C4A0130B52}" type="parTrans" cxnId="{865B3741-5258-4B99-8D31-A6F6C9D6A9E6}">
      <dgm:prSet/>
      <dgm:spPr/>
      <dgm:t>
        <a:bodyPr/>
        <a:lstStyle/>
        <a:p>
          <a:endParaRPr lang="en-US"/>
        </a:p>
      </dgm:t>
    </dgm:pt>
    <dgm:pt modelId="{00D01251-5B1E-49F1-BB08-352BAF14BB7F}" type="sibTrans" cxnId="{865B3741-5258-4B99-8D31-A6F6C9D6A9E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6E0DFAD-C62F-4E82-9E14-8146113CC54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Ensure that you practice. </a:t>
          </a:r>
          <a:endParaRPr lang="en-US"/>
        </a:p>
      </dgm:t>
    </dgm:pt>
    <dgm:pt modelId="{4BA60322-AA39-4E5F-8864-E1F9741CEE29}" type="parTrans" cxnId="{E3119723-6BB8-474C-8746-86D874238139}">
      <dgm:prSet/>
      <dgm:spPr/>
      <dgm:t>
        <a:bodyPr/>
        <a:lstStyle/>
        <a:p>
          <a:endParaRPr lang="en-US"/>
        </a:p>
      </dgm:t>
    </dgm:pt>
    <dgm:pt modelId="{0B94E798-65FA-451B-90A6-0428BCDC8A4E}" type="sibTrans" cxnId="{E3119723-6BB8-474C-8746-86D874238139}">
      <dgm:prSet/>
      <dgm:spPr/>
      <dgm:t>
        <a:bodyPr/>
        <a:lstStyle/>
        <a:p>
          <a:endParaRPr lang="en-US"/>
        </a:p>
      </dgm:t>
    </dgm:pt>
    <dgm:pt modelId="{E4E5E9B0-8E09-4E02-8E5D-0D21FDFC2F62}" type="pres">
      <dgm:prSet presAssocID="{A5EB5C84-DCDB-4327-9E41-0E9540157312}" presName="root" presStyleCnt="0">
        <dgm:presLayoutVars>
          <dgm:dir/>
          <dgm:resizeHandles val="exact"/>
        </dgm:presLayoutVars>
      </dgm:prSet>
      <dgm:spPr/>
    </dgm:pt>
    <dgm:pt modelId="{DC6B9518-7B1A-4B29-BAF7-F1F4F5DC9394}" type="pres">
      <dgm:prSet presAssocID="{A5EB5C84-DCDB-4327-9E41-0E9540157312}" presName="container" presStyleCnt="0">
        <dgm:presLayoutVars>
          <dgm:dir/>
          <dgm:resizeHandles val="exact"/>
        </dgm:presLayoutVars>
      </dgm:prSet>
      <dgm:spPr/>
    </dgm:pt>
    <dgm:pt modelId="{BA43B998-C7F3-43CE-9F8A-7771FBA8B29F}" type="pres">
      <dgm:prSet presAssocID="{D5B6ED56-DE58-418A-A1FE-779DCB159EA0}" presName="compNode" presStyleCnt="0"/>
      <dgm:spPr/>
    </dgm:pt>
    <dgm:pt modelId="{27C91114-4293-42CD-A29B-FEB29C60FF62}" type="pres">
      <dgm:prSet presAssocID="{D5B6ED56-DE58-418A-A1FE-779DCB159EA0}" presName="iconBgRect" presStyleLbl="bgShp" presStyleIdx="0" presStyleCnt="4"/>
      <dgm:spPr/>
    </dgm:pt>
    <dgm:pt modelId="{E0CA40E4-5C79-45EA-9987-E0CB471FAC99}" type="pres">
      <dgm:prSet presAssocID="{D5B6ED56-DE58-418A-A1FE-779DCB159EA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EE6938A-63D2-4102-B2F2-D0706A9A67AF}" type="pres">
      <dgm:prSet presAssocID="{D5B6ED56-DE58-418A-A1FE-779DCB159EA0}" presName="spaceRect" presStyleCnt="0"/>
      <dgm:spPr/>
    </dgm:pt>
    <dgm:pt modelId="{148CD2CD-E924-4034-A480-1B3056469E76}" type="pres">
      <dgm:prSet presAssocID="{D5B6ED56-DE58-418A-A1FE-779DCB159EA0}" presName="textRect" presStyleLbl="revTx" presStyleIdx="0" presStyleCnt="4">
        <dgm:presLayoutVars>
          <dgm:chMax val="1"/>
          <dgm:chPref val="1"/>
        </dgm:presLayoutVars>
      </dgm:prSet>
      <dgm:spPr/>
    </dgm:pt>
    <dgm:pt modelId="{0247BB9D-F708-475B-BC8C-2F78A1C9789D}" type="pres">
      <dgm:prSet presAssocID="{BA00FEC8-736B-4C2C-AF68-53C1E90B1C62}" presName="sibTrans" presStyleLbl="sibTrans2D1" presStyleIdx="0" presStyleCnt="0"/>
      <dgm:spPr/>
    </dgm:pt>
    <dgm:pt modelId="{1F269C59-24D6-4C87-97DF-CC191FB7D049}" type="pres">
      <dgm:prSet presAssocID="{17AD670C-D09F-4C75-8FAF-01B5A13AED91}" presName="compNode" presStyleCnt="0"/>
      <dgm:spPr/>
    </dgm:pt>
    <dgm:pt modelId="{84A25D8E-3991-42FE-9FEE-328E716DB3BB}" type="pres">
      <dgm:prSet presAssocID="{17AD670C-D09F-4C75-8FAF-01B5A13AED91}" presName="iconBgRect" presStyleLbl="bgShp" presStyleIdx="1" presStyleCnt="4"/>
      <dgm:spPr/>
    </dgm:pt>
    <dgm:pt modelId="{17FFF432-58A4-4FFA-BB56-EF9E8AAF0C1B}" type="pres">
      <dgm:prSet presAssocID="{17AD670C-D09F-4C75-8FAF-01B5A13AED9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598B8E3-825B-4B91-BBC9-CADD3DBB6A6B}" type="pres">
      <dgm:prSet presAssocID="{17AD670C-D09F-4C75-8FAF-01B5A13AED91}" presName="spaceRect" presStyleCnt="0"/>
      <dgm:spPr/>
    </dgm:pt>
    <dgm:pt modelId="{77324599-51AB-4A13-86A3-E60E003A9149}" type="pres">
      <dgm:prSet presAssocID="{17AD670C-D09F-4C75-8FAF-01B5A13AED91}" presName="textRect" presStyleLbl="revTx" presStyleIdx="1" presStyleCnt="4">
        <dgm:presLayoutVars>
          <dgm:chMax val="1"/>
          <dgm:chPref val="1"/>
        </dgm:presLayoutVars>
      </dgm:prSet>
      <dgm:spPr/>
    </dgm:pt>
    <dgm:pt modelId="{EC079330-B99B-4E2D-82B0-625F3163DB81}" type="pres">
      <dgm:prSet presAssocID="{1884BB74-7089-44B2-87D4-0DF0CFBD6907}" presName="sibTrans" presStyleLbl="sibTrans2D1" presStyleIdx="0" presStyleCnt="0"/>
      <dgm:spPr/>
    </dgm:pt>
    <dgm:pt modelId="{518EB9B6-D1A5-428F-B292-A54186592E37}" type="pres">
      <dgm:prSet presAssocID="{27434AAC-637F-40AF-A8CC-E78A966BEAD4}" presName="compNode" presStyleCnt="0"/>
      <dgm:spPr/>
    </dgm:pt>
    <dgm:pt modelId="{DBFC17F2-2A35-4B06-9EDE-06C9D7DC0475}" type="pres">
      <dgm:prSet presAssocID="{27434AAC-637F-40AF-A8CC-E78A966BEAD4}" presName="iconBgRect" presStyleLbl="bgShp" presStyleIdx="2" presStyleCnt="4"/>
      <dgm:spPr/>
    </dgm:pt>
    <dgm:pt modelId="{211330FE-1754-404A-B780-4D9E42047FCD}" type="pres">
      <dgm:prSet presAssocID="{27434AAC-637F-40AF-A8CC-E78A966BEAD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6FD7F962-B73C-4CAD-93A2-05CB7B2C3118}" type="pres">
      <dgm:prSet presAssocID="{27434AAC-637F-40AF-A8CC-E78A966BEAD4}" presName="spaceRect" presStyleCnt="0"/>
      <dgm:spPr/>
    </dgm:pt>
    <dgm:pt modelId="{D77811D7-5EE6-44D0-9849-EA716404F835}" type="pres">
      <dgm:prSet presAssocID="{27434AAC-637F-40AF-A8CC-E78A966BEAD4}" presName="textRect" presStyleLbl="revTx" presStyleIdx="2" presStyleCnt="4">
        <dgm:presLayoutVars>
          <dgm:chMax val="1"/>
          <dgm:chPref val="1"/>
        </dgm:presLayoutVars>
      </dgm:prSet>
      <dgm:spPr/>
    </dgm:pt>
    <dgm:pt modelId="{691C495E-1A1F-46E8-B9D8-280BB055066F}" type="pres">
      <dgm:prSet presAssocID="{00D01251-5B1E-49F1-BB08-352BAF14BB7F}" presName="sibTrans" presStyleLbl="sibTrans2D1" presStyleIdx="0" presStyleCnt="0"/>
      <dgm:spPr/>
    </dgm:pt>
    <dgm:pt modelId="{5EB83719-C6E7-4069-B552-A3AE7FF5B9DA}" type="pres">
      <dgm:prSet presAssocID="{16E0DFAD-C62F-4E82-9E14-8146113CC548}" presName="compNode" presStyleCnt="0"/>
      <dgm:spPr/>
    </dgm:pt>
    <dgm:pt modelId="{45F77AEA-AD92-4F83-B2EE-2AD3E79B6321}" type="pres">
      <dgm:prSet presAssocID="{16E0DFAD-C62F-4E82-9E14-8146113CC548}" presName="iconBgRect" presStyleLbl="bgShp" presStyleIdx="3" presStyleCnt="4"/>
      <dgm:spPr/>
    </dgm:pt>
    <dgm:pt modelId="{1B892414-5AB4-4F7A-9DE4-57AD1F1C6A47}" type="pres">
      <dgm:prSet presAssocID="{16E0DFAD-C62F-4E82-9E14-8146113CC54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BD918175-737A-4B0D-A3F1-A1062A7248FD}" type="pres">
      <dgm:prSet presAssocID="{16E0DFAD-C62F-4E82-9E14-8146113CC548}" presName="spaceRect" presStyleCnt="0"/>
      <dgm:spPr/>
    </dgm:pt>
    <dgm:pt modelId="{C5577BF5-1381-49D8-A505-1AD237324231}" type="pres">
      <dgm:prSet presAssocID="{16E0DFAD-C62F-4E82-9E14-8146113CC54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3119723-6BB8-474C-8746-86D874238139}" srcId="{A5EB5C84-DCDB-4327-9E41-0E9540157312}" destId="{16E0DFAD-C62F-4E82-9E14-8146113CC548}" srcOrd="3" destOrd="0" parTransId="{4BA60322-AA39-4E5F-8864-E1F9741CEE29}" sibTransId="{0B94E798-65FA-451B-90A6-0428BCDC8A4E}"/>
    <dgm:cxn modelId="{EB2E5434-F24A-490F-AD63-6F4A90896A3E}" srcId="{A5EB5C84-DCDB-4327-9E41-0E9540157312}" destId="{D5B6ED56-DE58-418A-A1FE-779DCB159EA0}" srcOrd="0" destOrd="0" parTransId="{C4A40E6B-AEB9-4479-B924-6923F890E298}" sibTransId="{BA00FEC8-736B-4C2C-AF68-53C1E90B1C62}"/>
    <dgm:cxn modelId="{865B3741-5258-4B99-8D31-A6F6C9D6A9E6}" srcId="{A5EB5C84-DCDB-4327-9E41-0E9540157312}" destId="{27434AAC-637F-40AF-A8CC-E78A966BEAD4}" srcOrd="2" destOrd="0" parTransId="{E3CDF600-5D24-4EC2-A13F-16C4A0130B52}" sibTransId="{00D01251-5B1E-49F1-BB08-352BAF14BB7F}"/>
    <dgm:cxn modelId="{2B035461-C2F4-4A8B-A276-084AC081D3C6}" srcId="{A5EB5C84-DCDB-4327-9E41-0E9540157312}" destId="{17AD670C-D09F-4C75-8FAF-01B5A13AED91}" srcOrd="1" destOrd="0" parTransId="{77EE8B69-F494-48C9-8C52-A69326A0C9ED}" sibTransId="{1884BB74-7089-44B2-87D4-0DF0CFBD6907}"/>
    <dgm:cxn modelId="{EBE8AE53-D62E-4DB2-89B3-05092C6AD7AF}" type="presOf" srcId="{D5B6ED56-DE58-418A-A1FE-779DCB159EA0}" destId="{148CD2CD-E924-4034-A480-1B3056469E76}" srcOrd="0" destOrd="0" presId="urn:microsoft.com/office/officeart/2018/2/layout/IconCircleList"/>
    <dgm:cxn modelId="{6660BD82-3DBC-4A41-A2C4-EA156D2A39DE}" type="presOf" srcId="{00D01251-5B1E-49F1-BB08-352BAF14BB7F}" destId="{691C495E-1A1F-46E8-B9D8-280BB055066F}" srcOrd="0" destOrd="0" presId="urn:microsoft.com/office/officeart/2018/2/layout/IconCircleList"/>
    <dgm:cxn modelId="{39693D88-F799-48F6-9CB4-84BDFAC0773E}" type="presOf" srcId="{1884BB74-7089-44B2-87D4-0DF0CFBD6907}" destId="{EC079330-B99B-4E2D-82B0-625F3163DB81}" srcOrd="0" destOrd="0" presId="urn:microsoft.com/office/officeart/2018/2/layout/IconCircleList"/>
    <dgm:cxn modelId="{683CE28A-4A19-4A63-A9AF-DF6AD6D24964}" type="presOf" srcId="{16E0DFAD-C62F-4E82-9E14-8146113CC548}" destId="{C5577BF5-1381-49D8-A505-1AD237324231}" srcOrd="0" destOrd="0" presId="urn:microsoft.com/office/officeart/2018/2/layout/IconCircleList"/>
    <dgm:cxn modelId="{A9322DA4-2AEB-4A5C-8F8A-551CB2DC6AFB}" type="presOf" srcId="{27434AAC-637F-40AF-A8CC-E78A966BEAD4}" destId="{D77811D7-5EE6-44D0-9849-EA716404F835}" srcOrd="0" destOrd="0" presId="urn:microsoft.com/office/officeart/2018/2/layout/IconCircleList"/>
    <dgm:cxn modelId="{36B6BCAF-D148-43D7-BD5A-38D9940612BE}" type="presOf" srcId="{A5EB5C84-DCDB-4327-9E41-0E9540157312}" destId="{E4E5E9B0-8E09-4E02-8E5D-0D21FDFC2F62}" srcOrd="0" destOrd="0" presId="urn:microsoft.com/office/officeart/2018/2/layout/IconCircleList"/>
    <dgm:cxn modelId="{14DDA2D3-F9DE-4C8B-B615-FBCD831FC643}" type="presOf" srcId="{17AD670C-D09F-4C75-8FAF-01B5A13AED91}" destId="{77324599-51AB-4A13-86A3-E60E003A9149}" srcOrd="0" destOrd="0" presId="urn:microsoft.com/office/officeart/2018/2/layout/IconCircleList"/>
    <dgm:cxn modelId="{1B4C81FE-9D23-4550-B1EC-C160BE4CB8D6}" type="presOf" srcId="{BA00FEC8-736B-4C2C-AF68-53C1E90B1C62}" destId="{0247BB9D-F708-475B-BC8C-2F78A1C9789D}" srcOrd="0" destOrd="0" presId="urn:microsoft.com/office/officeart/2018/2/layout/IconCircleList"/>
    <dgm:cxn modelId="{0BA55859-A5BD-4BF1-9977-B5D636596949}" type="presParOf" srcId="{E4E5E9B0-8E09-4E02-8E5D-0D21FDFC2F62}" destId="{DC6B9518-7B1A-4B29-BAF7-F1F4F5DC9394}" srcOrd="0" destOrd="0" presId="urn:microsoft.com/office/officeart/2018/2/layout/IconCircleList"/>
    <dgm:cxn modelId="{D8D41AF7-6D54-425C-AF10-4F81E1A0EC5F}" type="presParOf" srcId="{DC6B9518-7B1A-4B29-BAF7-F1F4F5DC9394}" destId="{BA43B998-C7F3-43CE-9F8A-7771FBA8B29F}" srcOrd="0" destOrd="0" presId="urn:microsoft.com/office/officeart/2018/2/layout/IconCircleList"/>
    <dgm:cxn modelId="{0CB84B8F-397A-425B-870C-0BA25FFCD57F}" type="presParOf" srcId="{BA43B998-C7F3-43CE-9F8A-7771FBA8B29F}" destId="{27C91114-4293-42CD-A29B-FEB29C60FF62}" srcOrd="0" destOrd="0" presId="urn:microsoft.com/office/officeart/2018/2/layout/IconCircleList"/>
    <dgm:cxn modelId="{D073282C-1998-42BB-8D72-6EAE39F03095}" type="presParOf" srcId="{BA43B998-C7F3-43CE-9F8A-7771FBA8B29F}" destId="{E0CA40E4-5C79-45EA-9987-E0CB471FAC99}" srcOrd="1" destOrd="0" presId="urn:microsoft.com/office/officeart/2018/2/layout/IconCircleList"/>
    <dgm:cxn modelId="{5561F397-6C3B-4E05-8A54-84B3113DEB5A}" type="presParOf" srcId="{BA43B998-C7F3-43CE-9F8A-7771FBA8B29F}" destId="{3EE6938A-63D2-4102-B2F2-D0706A9A67AF}" srcOrd="2" destOrd="0" presId="urn:microsoft.com/office/officeart/2018/2/layout/IconCircleList"/>
    <dgm:cxn modelId="{8E74EB9A-39EF-4BA1-885C-049C65F4A95A}" type="presParOf" srcId="{BA43B998-C7F3-43CE-9F8A-7771FBA8B29F}" destId="{148CD2CD-E924-4034-A480-1B3056469E76}" srcOrd="3" destOrd="0" presId="urn:microsoft.com/office/officeart/2018/2/layout/IconCircleList"/>
    <dgm:cxn modelId="{C7A64B31-C14E-4DB8-8D09-6A703A3162A9}" type="presParOf" srcId="{DC6B9518-7B1A-4B29-BAF7-F1F4F5DC9394}" destId="{0247BB9D-F708-475B-BC8C-2F78A1C9789D}" srcOrd="1" destOrd="0" presId="urn:microsoft.com/office/officeart/2018/2/layout/IconCircleList"/>
    <dgm:cxn modelId="{F711C3C9-92C5-4EA4-81F6-1388BA56CC74}" type="presParOf" srcId="{DC6B9518-7B1A-4B29-BAF7-F1F4F5DC9394}" destId="{1F269C59-24D6-4C87-97DF-CC191FB7D049}" srcOrd="2" destOrd="0" presId="urn:microsoft.com/office/officeart/2018/2/layout/IconCircleList"/>
    <dgm:cxn modelId="{98938A03-A8A6-4CDD-94F8-25F60C46CED3}" type="presParOf" srcId="{1F269C59-24D6-4C87-97DF-CC191FB7D049}" destId="{84A25D8E-3991-42FE-9FEE-328E716DB3BB}" srcOrd="0" destOrd="0" presId="urn:microsoft.com/office/officeart/2018/2/layout/IconCircleList"/>
    <dgm:cxn modelId="{41411B76-2B85-4276-AE4C-5A915A392CDF}" type="presParOf" srcId="{1F269C59-24D6-4C87-97DF-CC191FB7D049}" destId="{17FFF432-58A4-4FFA-BB56-EF9E8AAF0C1B}" srcOrd="1" destOrd="0" presId="urn:microsoft.com/office/officeart/2018/2/layout/IconCircleList"/>
    <dgm:cxn modelId="{EDF49502-52AC-4946-91EA-8C79D2946F0C}" type="presParOf" srcId="{1F269C59-24D6-4C87-97DF-CC191FB7D049}" destId="{1598B8E3-825B-4B91-BBC9-CADD3DBB6A6B}" srcOrd="2" destOrd="0" presId="urn:microsoft.com/office/officeart/2018/2/layout/IconCircleList"/>
    <dgm:cxn modelId="{6B8CB22E-6385-43D8-A570-A37DC72A175B}" type="presParOf" srcId="{1F269C59-24D6-4C87-97DF-CC191FB7D049}" destId="{77324599-51AB-4A13-86A3-E60E003A9149}" srcOrd="3" destOrd="0" presId="urn:microsoft.com/office/officeart/2018/2/layout/IconCircleList"/>
    <dgm:cxn modelId="{B9587CCA-E61E-4B2B-A0F4-44A10BD5FED8}" type="presParOf" srcId="{DC6B9518-7B1A-4B29-BAF7-F1F4F5DC9394}" destId="{EC079330-B99B-4E2D-82B0-625F3163DB81}" srcOrd="3" destOrd="0" presId="urn:microsoft.com/office/officeart/2018/2/layout/IconCircleList"/>
    <dgm:cxn modelId="{A7D29743-E2A6-47E4-A9A0-57AC2073394E}" type="presParOf" srcId="{DC6B9518-7B1A-4B29-BAF7-F1F4F5DC9394}" destId="{518EB9B6-D1A5-428F-B292-A54186592E37}" srcOrd="4" destOrd="0" presId="urn:microsoft.com/office/officeart/2018/2/layout/IconCircleList"/>
    <dgm:cxn modelId="{AA1136A2-9561-4D5D-9885-336A80A642BF}" type="presParOf" srcId="{518EB9B6-D1A5-428F-B292-A54186592E37}" destId="{DBFC17F2-2A35-4B06-9EDE-06C9D7DC0475}" srcOrd="0" destOrd="0" presId="urn:microsoft.com/office/officeart/2018/2/layout/IconCircleList"/>
    <dgm:cxn modelId="{D3154E88-F42D-448E-B84C-B27A4E7462F3}" type="presParOf" srcId="{518EB9B6-D1A5-428F-B292-A54186592E37}" destId="{211330FE-1754-404A-B780-4D9E42047FCD}" srcOrd="1" destOrd="0" presId="urn:microsoft.com/office/officeart/2018/2/layout/IconCircleList"/>
    <dgm:cxn modelId="{B8555A49-2AB8-4D83-8DE7-652DAC674B9D}" type="presParOf" srcId="{518EB9B6-D1A5-428F-B292-A54186592E37}" destId="{6FD7F962-B73C-4CAD-93A2-05CB7B2C3118}" srcOrd="2" destOrd="0" presId="urn:microsoft.com/office/officeart/2018/2/layout/IconCircleList"/>
    <dgm:cxn modelId="{A6B10994-3290-4FE7-B661-31457FFCA6C7}" type="presParOf" srcId="{518EB9B6-D1A5-428F-B292-A54186592E37}" destId="{D77811D7-5EE6-44D0-9849-EA716404F835}" srcOrd="3" destOrd="0" presId="urn:microsoft.com/office/officeart/2018/2/layout/IconCircleList"/>
    <dgm:cxn modelId="{16F6CC0E-0E16-4E66-8A76-9A4C3A11A631}" type="presParOf" srcId="{DC6B9518-7B1A-4B29-BAF7-F1F4F5DC9394}" destId="{691C495E-1A1F-46E8-B9D8-280BB055066F}" srcOrd="5" destOrd="0" presId="urn:microsoft.com/office/officeart/2018/2/layout/IconCircleList"/>
    <dgm:cxn modelId="{E0F4F6F0-42BF-47C0-BADE-9C7BB0D3DEDB}" type="presParOf" srcId="{DC6B9518-7B1A-4B29-BAF7-F1F4F5DC9394}" destId="{5EB83719-C6E7-4069-B552-A3AE7FF5B9DA}" srcOrd="6" destOrd="0" presId="urn:microsoft.com/office/officeart/2018/2/layout/IconCircleList"/>
    <dgm:cxn modelId="{AB517FE8-DA81-4765-A619-FA62EC78838E}" type="presParOf" srcId="{5EB83719-C6E7-4069-B552-A3AE7FF5B9DA}" destId="{45F77AEA-AD92-4F83-B2EE-2AD3E79B6321}" srcOrd="0" destOrd="0" presId="urn:microsoft.com/office/officeart/2018/2/layout/IconCircleList"/>
    <dgm:cxn modelId="{C2E35BCB-449C-4FDA-B7C3-F088CBDC82E0}" type="presParOf" srcId="{5EB83719-C6E7-4069-B552-A3AE7FF5B9DA}" destId="{1B892414-5AB4-4F7A-9DE4-57AD1F1C6A47}" srcOrd="1" destOrd="0" presId="urn:microsoft.com/office/officeart/2018/2/layout/IconCircleList"/>
    <dgm:cxn modelId="{DA35B661-969B-4149-82F1-C62DD33882DD}" type="presParOf" srcId="{5EB83719-C6E7-4069-B552-A3AE7FF5B9DA}" destId="{BD918175-737A-4B0D-A3F1-A1062A7248FD}" srcOrd="2" destOrd="0" presId="urn:microsoft.com/office/officeart/2018/2/layout/IconCircleList"/>
    <dgm:cxn modelId="{22A5C7D1-C388-462F-AA4E-B5E73971B843}" type="presParOf" srcId="{5EB83719-C6E7-4069-B552-A3AE7FF5B9DA}" destId="{C5577BF5-1381-49D8-A505-1AD23732423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9044F3F-272A-4407-88AE-3A76B2DDF4B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E30A82C-8638-45F9-920D-AB30219277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If you want a past paper, please let me know and I can give you one. </a:t>
          </a:r>
          <a:endParaRPr lang="en-US"/>
        </a:p>
      </dgm:t>
    </dgm:pt>
    <dgm:pt modelId="{A8B4C020-F05A-4B87-8B15-AE85D2F36F88}" type="parTrans" cxnId="{6AE599B6-6BD2-4824-AE59-6FD7DE0CD93C}">
      <dgm:prSet/>
      <dgm:spPr/>
      <dgm:t>
        <a:bodyPr/>
        <a:lstStyle/>
        <a:p>
          <a:endParaRPr lang="en-US"/>
        </a:p>
      </dgm:t>
    </dgm:pt>
    <dgm:pt modelId="{B72D5E66-526B-428A-8BB9-BE9C6382A9BC}" type="sibTrans" cxnId="{6AE599B6-6BD2-4824-AE59-6FD7DE0CD93C}">
      <dgm:prSet/>
      <dgm:spPr/>
      <dgm:t>
        <a:bodyPr/>
        <a:lstStyle/>
        <a:p>
          <a:endParaRPr lang="en-US"/>
        </a:p>
      </dgm:t>
    </dgm:pt>
    <dgm:pt modelId="{7AB35ACC-0388-4EC9-9531-E29A5556A79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Ensure that you communicate with your tutor. </a:t>
          </a:r>
          <a:endParaRPr lang="en-US"/>
        </a:p>
      </dgm:t>
    </dgm:pt>
    <dgm:pt modelId="{83374C6D-B4DA-4641-89B2-2A8088BAEF5D}" type="parTrans" cxnId="{FC483B45-47ED-4F34-9899-B69B8CB390AF}">
      <dgm:prSet/>
      <dgm:spPr/>
      <dgm:t>
        <a:bodyPr/>
        <a:lstStyle/>
        <a:p>
          <a:endParaRPr lang="en-US"/>
        </a:p>
      </dgm:t>
    </dgm:pt>
    <dgm:pt modelId="{DD2F42F7-2C72-47F4-A129-0808F94B945A}" type="sibTrans" cxnId="{FC483B45-47ED-4F34-9899-B69B8CB390AF}">
      <dgm:prSet/>
      <dgm:spPr/>
      <dgm:t>
        <a:bodyPr/>
        <a:lstStyle/>
        <a:p>
          <a:endParaRPr lang="en-US"/>
        </a:p>
      </dgm:t>
    </dgm:pt>
    <dgm:pt modelId="{DCFB4BDB-A4FF-494C-8F08-A432AEB7339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Please ask if you want a copy of the scenario’s we have been going through in class. </a:t>
          </a:r>
          <a:endParaRPr lang="en-US"/>
        </a:p>
      </dgm:t>
    </dgm:pt>
    <dgm:pt modelId="{D8DDDED4-721E-4B0B-BF5C-D0EDCEC5A0A4}" type="parTrans" cxnId="{25A64979-D38C-4BDF-B5EE-BCCCE6FCD3E4}">
      <dgm:prSet/>
      <dgm:spPr/>
      <dgm:t>
        <a:bodyPr/>
        <a:lstStyle/>
        <a:p>
          <a:endParaRPr lang="en-US"/>
        </a:p>
      </dgm:t>
    </dgm:pt>
    <dgm:pt modelId="{D55810C8-B134-4A61-9431-845EE0DCCFFD}" type="sibTrans" cxnId="{25A64979-D38C-4BDF-B5EE-BCCCE6FCD3E4}">
      <dgm:prSet/>
      <dgm:spPr/>
      <dgm:t>
        <a:bodyPr/>
        <a:lstStyle/>
        <a:p>
          <a:endParaRPr lang="en-US"/>
        </a:p>
      </dgm:t>
    </dgm:pt>
    <dgm:pt modelId="{665B7B81-229D-4EF0-B840-C222774AE9CE}" type="pres">
      <dgm:prSet presAssocID="{19044F3F-272A-4407-88AE-3A76B2DDF4B4}" presName="root" presStyleCnt="0">
        <dgm:presLayoutVars>
          <dgm:dir/>
          <dgm:resizeHandles val="exact"/>
        </dgm:presLayoutVars>
      </dgm:prSet>
      <dgm:spPr/>
    </dgm:pt>
    <dgm:pt modelId="{639B2EE0-03E9-41C7-857E-BF3C02AED1D0}" type="pres">
      <dgm:prSet presAssocID="{0E30A82C-8638-45F9-920D-AB30219277EA}" presName="compNode" presStyleCnt="0"/>
      <dgm:spPr/>
    </dgm:pt>
    <dgm:pt modelId="{217558DB-D188-4F00-8729-C21A2C86B789}" type="pres">
      <dgm:prSet presAssocID="{0E30A82C-8638-45F9-920D-AB30219277EA}" presName="bgRect" presStyleLbl="bgShp" presStyleIdx="0" presStyleCnt="3"/>
      <dgm:spPr/>
    </dgm:pt>
    <dgm:pt modelId="{760A2D3A-AD4A-4849-A59C-84D6BB13C0E5}" type="pres">
      <dgm:prSet presAssocID="{0E30A82C-8638-45F9-920D-AB30219277E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0208E47C-D61F-4D7A-929A-51C58A5C82D1}" type="pres">
      <dgm:prSet presAssocID="{0E30A82C-8638-45F9-920D-AB30219277EA}" presName="spaceRect" presStyleCnt="0"/>
      <dgm:spPr/>
    </dgm:pt>
    <dgm:pt modelId="{3374E55D-3307-4547-9AE1-809706766BB6}" type="pres">
      <dgm:prSet presAssocID="{0E30A82C-8638-45F9-920D-AB30219277EA}" presName="parTx" presStyleLbl="revTx" presStyleIdx="0" presStyleCnt="3">
        <dgm:presLayoutVars>
          <dgm:chMax val="0"/>
          <dgm:chPref val="0"/>
        </dgm:presLayoutVars>
      </dgm:prSet>
      <dgm:spPr/>
    </dgm:pt>
    <dgm:pt modelId="{A7365736-7696-4098-B13A-AA7F4DAAF7DE}" type="pres">
      <dgm:prSet presAssocID="{B72D5E66-526B-428A-8BB9-BE9C6382A9BC}" presName="sibTrans" presStyleCnt="0"/>
      <dgm:spPr/>
    </dgm:pt>
    <dgm:pt modelId="{28690D95-E091-4AB8-8BDB-4490403CC10F}" type="pres">
      <dgm:prSet presAssocID="{7AB35ACC-0388-4EC9-9531-E29A5556A795}" presName="compNode" presStyleCnt="0"/>
      <dgm:spPr/>
    </dgm:pt>
    <dgm:pt modelId="{77D886A1-CBFC-49C4-A122-CBA5ECB2BC12}" type="pres">
      <dgm:prSet presAssocID="{7AB35ACC-0388-4EC9-9531-E29A5556A795}" presName="bgRect" presStyleLbl="bgShp" presStyleIdx="1" presStyleCnt="3"/>
      <dgm:spPr/>
    </dgm:pt>
    <dgm:pt modelId="{F0B1EC0F-0E11-4D25-B654-B8963F7BD402}" type="pres">
      <dgm:prSet presAssocID="{7AB35ACC-0388-4EC9-9531-E29A5556A79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837AF8EF-6E1E-424E-B526-FFC95DEDE723}" type="pres">
      <dgm:prSet presAssocID="{7AB35ACC-0388-4EC9-9531-E29A5556A795}" presName="spaceRect" presStyleCnt="0"/>
      <dgm:spPr/>
    </dgm:pt>
    <dgm:pt modelId="{FA109084-55F7-4C84-AC37-DD1EE84210B5}" type="pres">
      <dgm:prSet presAssocID="{7AB35ACC-0388-4EC9-9531-E29A5556A795}" presName="parTx" presStyleLbl="revTx" presStyleIdx="1" presStyleCnt="3">
        <dgm:presLayoutVars>
          <dgm:chMax val="0"/>
          <dgm:chPref val="0"/>
        </dgm:presLayoutVars>
      </dgm:prSet>
      <dgm:spPr/>
    </dgm:pt>
    <dgm:pt modelId="{AF55F983-E6E0-4944-B5DB-1E8285D3C574}" type="pres">
      <dgm:prSet presAssocID="{DD2F42F7-2C72-47F4-A129-0808F94B945A}" presName="sibTrans" presStyleCnt="0"/>
      <dgm:spPr/>
    </dgm:pt>
    <dgm:pt modelId="{1F9D2C89-6E3A-4584-ADD7-0AEA17D72F9B}" type="pres">
      <dgm:prSet presAssocID="{DCFB4BDB-A4FF-494C-8F08-A432AEB73395}" presName="compNode" presStyleCnt="0"/>
      <dgm:spPr/>
    </dgm:pt>
    <dgm:pt modelId="{B5B19C79-544E-46DF-AB61-2DAF90EF82BB}" type="pres">
      <dgm:prSet presAssocID="{DCFB4BDB-A4FF-494C-8F08-A432AEB73395}" presName="bgRect" presStyleLbl="bgShp" presStyleIdx="2" presStyleCnt="3"/>
      <dgm:spPr/>
    </dgm:pt>
    <dgm:pt modelId="{48B844C7-2346-4782-8F93-20C346304425}" type="pres">
      <dgm:prSet presAssocID="{DCFB4BDB-A4FF-494C-8F08-A432AEB7339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63273744-F2E0-434A-B61B-EB898B192FC3}" type="pres">
      <dgm:prSet presAssocID="{DCFB4BDB-A4FF-494C-8F08-A432AEB73395}" presName="spaceRect" presStyleCnt="0"/>
      <dgm:spPr/>
    </dgm:pt>
    <dgm:pt modelId="{FBD0E9DD-204A-49D9-AB4F-226A17381FC9}" type="pres">
      <dgm:prSet presAssocID="{DCFB4BDB-A4FF-494C-8F08-A432AEB7339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3C1E75E-E867-488B-B255-79306985A875}" type="presOf" srcId="{0E30A82C-8638-45F9-920D-AB30219277EA}" destId="{3374E55D-3307-4547-9AE1-809706766BB6}" srcOrd="0" destOrd="0" presId="urn:microsoft.com/office/officeart/2018/2/layout/IconVerticalSolidList"/>
    <dgm:cxn modelId="{FC483B45-47ED-4F34-9899-B69B8CB390AF}" srcId="{19044F3F-272A-4407-88AE-3A76B2DDF4B4}" destId="{7AB35ACC-0388-4EC9-9531-E29A5556A795}" srcOrd="1" destOrd="0" parTransId="{83374C6D-B4DA-4641-89B2-2A8088BAEF5D}" sibTransId="{DD2F42F7-2C72-47F4-A129-0808F94B945A}"/>
    <dgm:cxn modelId="{CA97D96C-8E7E-45F7-AC14-C40750D464E6}" type="presOf" srcId="{19044F3F-272A-4407-88AE-3A76B2DDF4B4}" destId="{665B7B81-229D-4EF0-B840-C222774AE9CE}" srcOrd="0" destOrd="0" presId="urn:microsoft.com/office/officeart/2018/2/layout/IconVerticalSolidList"/>
    <dgm:cxn modelId="{25A64979-D38C-4BDF-B5EE-BCCCE6FCD3E4}" srcId="{19044F3F-272A-4407-88AE-3A76B2DDF4B4}" destId="{DCFB4BDB-A4FF-494C-8F08-A432AEB73395}" srcOrd="2" destOrd="0" parTransId="{D8DDDED4-721E-4B0B-BF5C-D0EDCEC5A0A4}" sibTransId="{D55810C8-B134-4A61-9431-845EE0DCCFFD}"/>
    <dgm:cxn modelId="{BDD892A2-2120-446C-AE7F-530735E631C2}" type="presOf" srcId="{7AB35ACC-0388-4EC9-9531-E29A5556A795}" destId="{FA109084-55F7-4C84-AC37-DD1EE84210B5}" srcOrd="0" destOrd="0" presId="urn:microsoft.com/office/officeart/2018/2/layout/IconVerticalSolidList"/>
    <dgm:cxn modelId="{6A87FDB2-4771-4964-BD95-E3E4885F3F0F}" type="presOf" srcId="{DCFB4BDB-A4FF-494C-8F08-A432AEB73395}" destId="{FBD0E9DD-204A-49D9-AB4F-226A17381FC9}" srcOrd="0" destOrd="0" presId="urn:microsoft.com/office/officeart/2018/2/layout/IconVerticalSolidList"/>
    <dgm:cxn modelId="{6AE599B6-6BD2-4824-AE59-6FD7DE0CD93C}" srcId="{19044F3F-272A-4407-88AE-3A76B2DDF4B4}" destId="{0E30A82C-8638-45F9-920D-AB30219277EA}" srcOrd="0" destOrd="0" parTransId="{A8B4C020-F05A-4B87-8B15-AE85D2F36F88}" sibTransId="{B72D5E66-526B-428A-8BB9-BE9C6382A9BC}"/>
    <dgm:cxn modelId="{7087306C-DB6A-4A20-9A64-34A1C128C7D7}" type="presParOf" srcId="{665B7B81-229D-4EF0-B840-C222774AE9CE}" destId="{639B2EE0-03E9-41C7-857E-BF3C02AED1D0}" srcOrd="0" destOrd="0" presId="urn:microsoft.com/office/officeart/2018/2/layout/IconVerticalSolidList"/>
    <dgm:cxn modelId="{1302BD53-16FC-437F-BBE1-5D74015AE089}" type="presParOf" srcId="{639B2EE0-03E9-41C7-857E-BF3C02AED1D0}" destId="{217558DB-D188-4F00-8729-C21A2C86B789}" srcOrd="0" destOrd="0" presId="urn:microsoft.com/office/officeart/2018/2/layout/IconVerticalSolidList"/>
    <dgm:cxn modelId="{E0E389A1-142A-416D-9F2E-F3BC3D373E3E}" type="presParOf" srcId="{639B2EE0-03E9-41C7-857E-BF3C02AED1D0}" destId="{760A2D3A-AD4A-4849-A59C-84D6BB13C0E5}" srcOrd="1" destOrd="0" presId="urn:microsoft.com/office/officeart/2018/2/layout/IconVerticalSolidList"/>
    <dgm:cxn modelId="{442FD2EE-DFED-4F28-91C4-AFC00AFBCD78}" type="presParOf" srcId="{639B2EE0-03E9-41C7-857E-BF3C02AED1D0}" destId="{0208E47C-D61F-4D7A-929A-51C58A5C82D1}" srcOrd="2" destOrd="0" presId="urn:microsoft.com/office/officeart/2018/2/layout/IconVerticalSolidList"/>
    <dgm:cxn modelId="{93DAFD4B-326C-4E9D-B740-7A7B8BFC796A}" type="presParOf" srcId="{639B2EE0-03E9-41C7-857E-BF3C02AED1D0}" destId="{3374E55D-3307-4547-9AE1-809706766BB6}" srcOrd="3" destOrd="0" presId="urn:microsoft.com/office/officeart/2018/2/layout/IconVerticalSolidList"/>
    <dgm:cxn modelId="{B0A13E95-F3F8-4BEF-9ADF-FC2220DAE91E}" type="presParOf" srcId="{665B7B81-229D-4EF0-B840-C222774AE9CE}" destId="{A7365736-7696-4098-B13A-AA7F4DAAF7DE}" srcOrd="1" destOrd="0" presId="urn:microsoft.com/office/officeart/2018/2/layout/IconVerticalSolidList"/>
    <dgm:cxn modelId="{2D95629A-BBC0-4A09-891A-317070DD1656}" type="presParOf" srcId="{665B7B81-229D-4EF0-B840-C222774AE9CE}" destId="{28690D95-E091-4AB8-8BDB-4490403CC10F}" srcOrd="2" destOrd="0" presId="urn:microsoft.com/office/officeart/2018/2/layout/IconVerticalSolidList"/>
    <dgm:cxn modelId="{9F7C35CC-A53B-4BAA-A411-32AE6A79CCC2}" type="presParOf" srcId="{28690D95-E091-4AB8-8BDB-4490403CC10F}" destId="{77D886A1-CBFC-49C4-A122-CBA5ECB2BC12}" srcOrd="0" destOrd="0" presId="urn:microsoft.com/office/officeart/2018/2/layout/IconVerticalSolidList"/>
    <dgm:cxn modelId="{5D13CF2B-0AF8-4A7F-ABD7-4CD22577392C}" type="presParOf" srcId="{28690D95-E091-4AB8-8BDB-4490403CC10F}" destId="{F0B1EC0F-0E11-4D25-B654-B8963F7BD402}" srcOrd="1" destOrd="0" presId="urn:microsoft.com/office/officeart/2018/2/layout/IconVerticalSolidList"/>
    <dgm:cxn modelId="{987EBD83-20F8-40C6-8BC8-7004F93076D9}" type="presParOf" srcId="{28690D95-E091-4AB8-8BDB-4490403CC10F}" destId="{837AF8EF-6E1E-424E-B526-FFC95DEDE723}" srcOrd="2" destOrd="0" presId="urn:microsoft.com/office/officeart/2018/2/layout/IconVerticalSolidList"/>
    <dgm:cxn modelId="{2A66FF22-2C54-4086-9D07-4900EAAF821F}" type="presParOf" srcId="{28690D95-E091-4AB8-8BDB-4490403CC10F}" destId="{FA109084-55F7-4C84-AC37-DD1EE84210B5}" srcOrd="3" destOrd="0" presId="urn:microsoft.com/office/officeart/2018/2/layout/IconVerticalSolidList"/>
    <dgm:cxn modelId="{3D82FD5B-5916-4DDA-9B1B-58F54205087B}" type="presParOf" srcId="{665B7B81-229D-4EF0-B840-C222774AE9CE}" destId="{AF55F983-E6E0-4944-B5DB-1E8285D3C574}" srcOrd="3" destOrd="0" presId="urn:microsoft.com/office/officeart/2018/2/layout/IconVerticalSolidList"/>
    <dgm:cxn modelId="{949426FC-B731-475B-A48D-DA2800FC4988}" type="presParOf" srcId="{665B7B81-229D-4EF0-B840-C222774AE9CE}" destId="{1F9D2C89-6E3A-4584-ADD7-0AEA17D72F9B}" srcOrd="4" destOrd="0" presId="urn:microsoft.com/office/officeart/2018/2/layout/IconVerticalSolidList"/>
    <dgm:cxn modelId="{099D3F90-FD06-497B-BA4B-2A0357662BF8}" type="presParOf" srcId="{1F9D2C89-6E3A-4584-ADD7-0AEA17D72F9B}" destId="{B5B19C79-544E-46DF-AB61-2DAF90EF82BB}" srcOrd="0" destOrd="0" presId="urn:microsoft.com/office/officeart/2018/2/layout/IconVerticalSolidList"/>
    <dgm:cxn modelId="{E1785C62-3321-45D8-959B-836FDAA90DF6}" type="presParOf" srcId="{1F9D2C89-6E3A-4584-ADD7-0AEA17D72F9B}" destId="{48B844C7-2346-4782-8F93-20C346304425}" srcOrd="1" destOrd="0" presId="urn:microsoft.com/office/officeart/2018/2/layout/IconVerticalSolidList"/>
    <dgm:cxn modelId="{1BDAC5E5-B805-40A4-AB58-5AE32CF1FAA0}" type="presParOf" srcId="{1F9D2C89-6E3A-4584-ADD7-0AEA17D72F9B}" destId="{63273744-F2E0-434A-B61B-EB898B192FC3}" srcOrd="2" destOrd="0" presId="urn:microsoft.com/office/officeart/2018/2/layout/IconVerticalSolidList"/>
    <dgm:cxn modelId="{043D1C1C-81EB-4E39-AC09-732672BDEBF7}" type="presParOf" srcId="{1F9D2C89-6E3A-4584-ADD7-0AEA17D72F9B}" destId="{FBD0E9DD-204A-49D9-AB4F-226A17381FC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387F81B-89FC-46A6-B602-AD6BBDFE6511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704C3BF-690B-405C-BB54-72B8013D22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10</a:t>
          </a:r>
          <a:r>
            <a:rPr lang="en-GB" baseline="30000"/>
            <a:t>th</a:t>
          </a:r>
          <a:r>
            <a:rPr lang="en-GB"/>
            <a:t> January 2024 at 9am. </a:t>
          </a:r>
          <a:endParaRPr lang="en-US"/>
        </a:p>
      </dgm:t>
    </dgm:pt>
    <dgm:pt modelId="{2AFCF86F-61B7-4A04-BEAC-E768BBBAA38B}" type="parTrans" cxnId="{88E3BC77-E52E-40C0-AC80-76A914CAE871}">
      <dgm:prSet/>
      <dgm:spPr/>
      <dgm:t>
        <a:bodyPr/>
        <a:lstStyle/>
        <a:p>
          <a:endParaRPr lang="en-US"/>
        </a:p>
      </dgm:t>
    </dgm:pt>
    <dgm:pt modelId="{97F31A0F-2634-4D1E-B2F7-D775322EA2C6}" type="sibTrans" cxnId="{88E3BC77-E52E-40C0-AC80-76A914CAE87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AFE1A74-9E73-472B-97C7-F09C79F691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 need to be on campus for 8:45am. </a:t>
          </a:r>
          <a:endParaRPr lang="en-US"/>
        </a:p>
      </dgm:t>
    </dgm:pt>
    <dgm:pt modelId="{9C131CF6-6E00-4769-9CD0-3E6D1F00F841}" type="parTrans" cxnId="{2259E38C-0BB9-4DEE-A799-BE1B74861BE4}">
      <dgm:prSet/>
      <dgm:spPr/>
      <dgm:t>
        <a:bodyPr/>
        <a:lstStyle/>
        <a:p>
          <a:endParaRPr lang="en-US"/>
        </a:p>
      </dgm:t>
    </dgm:pt>
    <dgm:pt modelId="{E6DCAB51-E683-4799-8BA8-984F55E75288}" type="sibTrans" cxnId="{2259E38C-0BB9-4DEE-A799-BE1B74861BE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94627BC-AE14-4B5D-985B-C2846B0C11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If you arrive later than 9:30am you will not be permitted entry to the exam. </a:t>
          </a:r>
          <a:endParaRPr lang="en-US"/>
        </a:p>
      </dgm:t>
    </dgm:pt>
    <dgm:pt modelId="{454D689F-E715-46FC-80D9-379BF25B4AE4}" type="parTrans" cxnId="{E77466B0-9221-43E0-A14C-EA883BEDCFF4}">
      <dgm:prSet/>
      <dgm:spPr/>
      <dgm:t>
        <a:bodyPr/>
        <a:lstStyle/>
        <a:p>
          <a:endParaRPr lang="en-US"/>
        </a:p>
      </dgm:t>
    </dgm:pt>
    <dgm:pt modelId="{C4D38AC3-318A-4EE8-82E5-F97E54FEEE44}" type="sibTrans" cxnId="{E77466B0-9221-43E0-A14C-EA883BEDCFF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5AC4CF4-0DA7-4CA6-9276-3305936D8DF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Need to bring a pen.</a:t>
          </a:r>
          <a:endParaRPr lang="en-US"/>
        </a:p>
      </dgm:t>
    </dgm:pt>
    <dgm:pt modelId="{82266883-2081-4B4C-BB9A-FF2964A43CA3}" type="parTrans" cxnId="{B6145270-2C69-4133-8633-AC86E30D56D2}">
      <dgm:prSet/>
      <dgm:spPr/>
      <dgm:t>
        <a:bodyPr/>
        <a:lstStyle/>
        <a:p>
          <a:endParaRPr lang="en-US"/>
        </a:p>
      </dgm:t>
    </dgm:pt>
    <dgm:pt modelId="{C7DFC7BD-9A82-4093-AE51-7D18518506FC}" type="sibTrans" cxnId="{B6145270-2C69-4133-8633-AC86E30D56D2}">
      <dgm:prSet/>
      <dgm:spPr/>
      <dgm:t>
        <a:bodyPr/>
        <a:lstStyle/>
        <a:p>
          <a:endParaRPr lang="en-US"/>
        </a:p>
      </dgm:t>
    </dgm:pt>
    <dgm:pt modelId="{433ADF86-1CF9-4F4F-B19A-40C42D6072EE}" type="pres">
      <dgm:prSet presAssocID="{C387F81B-89FC-46A6-B602-AD6BBDFE6511}" presName="root" presStyleCnt="0">
        <dgm:presLayoutVars>
          <dgm:dir/>
          <dgm:resizeHandles val="exact"/>
        </dgm:presLayoutVars>
      </dgm:prSet>
      <dgm:spPr/>
    </dgm:pt>
    <dgm:pt modelId="{61B3CCE0-8766-4D01-BE39-B31497F80A81}" type="pres">
      <dgm:prSet presAssocID="{C387F81B-89FC-46A6-B602-AD6BBDFE6511}" presName="container" presStyleCnt="0">
        <dgm:presLayoutVars>
          <dgm:dir/>
          <dgm:resizeHandles val="exact"/>
        </dgm:presLayoutVars>
      </dgm:prSet>
      <dgm:spPr/>
    </dgm:pt>
    <dgm:pt modelId="{F537855A-59FE-4432-A69B-49AFB1C61367}" type="pres">
      <dgm:prSet presAssocID="{5704C3BF-690B-405C-BB54-72B8013D22B0}" presName="compNode" presStyleCnt="0"/>
      <dgm:spPr/>
    </dgm:pt>
    <dgm:pt modelId="{5B022B50-1D56-4794-9E70-262FAD2731D4}" type="pres">
      <dgm:prSet presAssocID="{5704C3BF-690B-405C-BB54-72B8013D22B0}" presName="iconBgRect" presStyleLbl="bgShp" presStyleIdx="0" presStyleCnt="4"/>
      <dgm:spPr/>
    </dgm:pt>
    <dgm:pt modelId="{3ED66D7B-8F73-40CC-9909-D72AEADE0972}" type="pres">
      <dgm:prSet presAssocID="{5704C3BF-690B-405C-BB54-72B8013D22B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A0C8A40A-490F-4180-8E4E-C7DFBCE163DD}" type="pres">
      <dgm:prSet presAssocID="{5704C3BF-690B-405C-BB54-72B8013D22B0}" presName="spaceRect" presStyleCnt="0"/>
      <dgm:spPr/>
    </dgm:pt>
    <dgm:pt modelId="{6BCE8384-FFE1-4D3F-90C6-2E09830253C4}" type="pres">
      <dgm:prSet presAssocID="{5704C3BF-690B-405C-BB54-72B8013D22B0}" presName="textRect" presStyleLbl="revTx" presStyleIdx="0" presStyleCnt="4">
        <dgm:presLayoutVars>
          <dgm:chMax val="1"/>
          <dgm:chPref val="1"/>
        </dgm:presLayoutVars>
      </dgm:prSet>
      <dgm:spPr/>
    </dgm:pt>
    <dgm:pt modelId="{FBFFFC4E-16DB-453D-B0EC-59070ED8DCCD}" type="pres">
      <dgm:prSet presAssocID="{97F31A0F-2634-4D1E-B2F7-D775322EA2C6}" presName="sibTrans" presStyleLbl="sibTrans2D1" presStyleIdx="0" presStyleCnt="0"/>
      <dgm:spPr/>
    </dgm:pt>
    <dgm:pt modelId="{334BB177-76FA-4A8C-83FB-0FCE150C890A}" type="pres">
      <dgm:prSet presAssocID="{4AFE1A74-9E73-472B-97C7-F09C79F69175}" presName="compNode" presStyleCnt="0"/>
      <dgm:spPr/>
    </dgm:pt>
    <dgm:pt modelId="{BAE1597C-67D7-4DAC-9BBA-4E57A19BE70D}" type="pres">
      <dgm:prSet presAssocID="{4AFE1A74-9E73-472B-97C7-F09C79F69175}" presName="iconBgRect" presStyleLbl="bgShp" presStyleIdx="1" presStyleCnt="4"/>
      <dgm:spPr/>
    </dgm:pt>
    <dgm:pt modelId="{2E71C9CD-086F-4F44-830C-5E126F89EFDD}" type="pres">
      <dgm:prSet presAssocID="{4AFE1A74-9E73-472B-97C7-F09C79F6917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3D0E4147-9A16-4D3C-BCF6-B63EAF351AAB}" type="pres">
      <dgm:prSet presAssocID="{4AFE1A74-9E73-472B-97C7-F09C79F69175}" presName="spaceRect" presStyleCnt="0"/>
      <dgm:spPr/>
    </dgm:pt>
    <dgm:pt modelId="{8AA87F22-2741-4CA8-865C-9C6B252D6A8D}" type="pres">
      <dgm:prSet presAssocID="{4AFE1A74-9E73-472B-97C7-F09C79F69175}" presName="textRect" presStyleLbl="revTx" presStyleIdx="1" presStyleCnt="4">
        <dgm:presLayoutVars>
          <dgm:chMax val="1"/>
          <dgm:chPref val="1"/>
        </dgm:presLayoutVars>
      </dgm:prSet>
      <dgm:spPr/>
    </dgm:pt>
    <dgm:pt modelId="{398436D6-7C67-4BF9-B9B7-555454D94923}" type="pres">
      <dgm:prSet presAssocID="{E6DCAB51-E683-4799-8BA8-984F55E75288}" presName="sibTrans" presStyleLbl="sibTrans2D1" presStyleIdx="0" presStyleCnt="0"/>
      <dgm:spPr/>
    </dgm:pt>
    <dgm:pt modelId="{DD717D6F-7A40-4269-A592-B99A2748F19B}" type="pres">
      <dgm:prSet presAssocID="{294627BC-AE14-4B5D-985B-C2846B0C11DF}" presName="compNode" presStyleCnt="0"/>
      <dgm:spPr/>
    </dgm:pt>
    <dgm:pt modelId="{2AE87BE1-0AFF-4C4C-9577-605874A869ED}" type="pres">
      <dgm:prSet presAssocID="{294627BC-AE14-4B5D-985B-C2846B0C11DF}" presName="iconBgRect" presStyleLbl="bgShp" presStyleIdx="2" presStyleCnt="4"/>
      <dgm:spPr/>
    </dgm:pt>
    <dgm:pt modelId="{C44309D3-491F-48AE-AB6C-24E973CE663C}" type="pres">
      <dgm:prSet presAssocID="{294627BC-AE14-4B5D-985B-C2846B0C11D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63A1E864-A78C-4C60-B088-CB3A8B94B7AF}" type="pres">
      <dgm:prSet presAssocID="{294627BC-AE14-4B5D-985B-C2846B0C11DF}" presName="spaceRect" presStyleCnt="0"/>
      <dgm:spPr/>
    </dgm:pt>
    <dgm:pt modelId="{4511B2C7-8654-4744-A548-F28BADE81A65}" type="pres">
      <dgm:prSet presAssocID="{294627BC-AE14-4B5D-985B-C2846B0C11DF}" presName="textRect" presStyleLbl="revTx" presStyleIdx="2" presStyleCnt="4">
        <dgm:presLayoutVars>
          <dgm:chMax val="1"/>
          <dgm:chPref val="1"/>
        </dgm:presLayoutVars>
      </dgm:prSet>
      <dgm:spPr/>
    </dgm:pt>
    <dgm:pt modelId="{8DD58E4B-00AC-418E-AC63-807760D7139A}" type="pres">
      <dgm:prSet presAssocID="{C4D38AC3-318A-4EE8-82E5-F97E54FEEE44}" presName="sibTrans" presStyleLbl="sibTrans2D1" presStyleIdx="0" presStyleCnt="0"/>
      <dgm:spPr/>
    </dgm:pt>
    <dgm:pt modelId="{0BA978C2-E3E8-4060-88E7-17C95416E024}" type="pres">
      <dgm:prSet presAssocID="{A5AC4CF4-0DA7-4CA6-9276-3305936D8DFE}" presName="compNode" presStyleCnt="0"/>
      <dgm:spPr/>
    </dgm:pt>
    <dgm:pt modelId="{DD3F8870-45C7-456C-886C-C6208844A15E}" type="pres">
      <dgm:prSet presAssocID="{A5AC4CF4-0DA7-4CA6-9276-3305936D8DFE}" presName="iconBgRect" presStyleLbl="bgShp" presStyleIdx="3" presStyleCnt="4"/>
      <dgm:spPr/>
    </dgm:pt>
    <dgm:pt modelId="{DBDB57C6-F2CC-4A48-B850-63CD067E7310}" type="pres">
      <dgm:prSet presAssocID="{A5AC4CF4-0DA7-4CA6-9276-3305936D8DF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2C5D2B67-B736-4424-B721-7BDCBCF260EF}" type="pres">
      <dgm:prSet presAssocID="{A5AC4CF4-0DA7-4CA6-9276-3305936D8DFE}" presName="spaceRect" presStyleCnt="0"/>
      <dgm:spPr/>
    </dgm:pt>
    <dgm:pt modelId="{6722F166-DA8A-47D2-831A-A305194E0F3B}" type="pres">
      <dgm:prSet presAssocID="{A5AC4CF4-0DA7-4CA6-9276-3305936D8DF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45E9706-669D-4E43-828D-BF096C9F962D}" type="presOf" srcId="{C387F81B-89FC-46A6-B602-AD6BBDFE6511}" destId="{433ADF86-1CF9-4F4F-B19A-40C42D6072EE}" srcOrd="0" destOrd="0" presId="urn:microsoft.com/office/officeart/2018/2/layout/IconCircleList"/>
    <dgm:cxn modelId="{4F8FB25F-F6F4-4837-8A20-3412A8C5C5FC}" type="presOf" srcId="{E6DCAB51-E683-4799-8BA8-984F55E75288}" destId="{398436D6-7C67-4BF9-B9B7-555454D94923}" srcOrd="0" destOrd="0" presId="urn:microsoft.com/office/officeart/2018/2/layout/IconCircleList"/>
    <dgm:cxn modelId="{9FE9A464-8B2B-4C34-A7FF-3B1E8C31B185}" type="presOf" srcId="{4AFE1A74-9E73-472B-97C7-F09C79F69175}" destId="{8AA87F22-2741-4CA8-865C-9C6B252D6A8D}" srcOrd="0" destOrd="0" presId="urn:microsoft.com/office/officeart/2018/2/layout/IconCircleList"/>
    <dgm:cxn modelId="{1779E048-62BD-4313-9B17-7994AA7BFB56}" type="presOf" srcId="{C4D38AC3-318A-4EE8-82E5-F97E54FEEE44}" destId="{8DD58E4B-00AC-418E-AC63-807760D7139A}" srcOrd="0" destOrd="0" presId="urn:microsoft.com/office/officeart/2018/2/layout/IconCircleList"/>
    <dgm:cxn modelId="{B6145270-2C69-4133-8633-AC86E30D56D2}" srcId="{C387F81B-89FC-46A6-B602-AD6BBDFE6511}" destId="{A5AC4CF4-0DA7-4CA6-9276-3305936D8DFE}" srcOrd="3" destOrd="0" parTransId="{82266883-2081-4B4C-BB9A-FF2964A43CA3}" sibTransId="{C7DFC7BD-9A82-4093-AE51-7D18518506FC}"/>
    <dgm:cxn modelId="{88E3BC77-E52E-40C0-AC80-76A914CAE871}" srcId="{C387F81B-89FC-46A6-B602-AD6BBDFE6511}" destId="{5704C3BF-690B-405C-BB54-72B8013D22B0}" srcOrd="0" destOrd="0" parTransId="{2AFCF86F-61B7-4A04-BEAC-E768BBBAA38B}" sibTransId="{97F31A0F-2634-4D1E-B2F7-D775322EA2C6}"/>
    <dgm:cxn modelId="{4F3BD758-610C-497A-AA38-D259C9933DF8}" type="presOf" srcId="{5704C3BF-690B-405C-BB54-72B8013D22B0}" destId="{6BCE8384-FFE1-4D3F-90C6-2E09830253C4}" srcOrd="0" destOrd="0" presId="urn:microsoft.com/office/officeart/2018/2/layout/IconCircleList"/>
    <dgm:cxn modelId="{3B937679-0601-4F44-9643-902FA93C193E}" type="presOf" srcId="{97F31A0F-2634-4D1E-B2F7-D775322EA2C6}" destId="{FBFFFC4E-16DB-453D-B0EC-59070ED8DCCD}" srcOrd="0" destOrd="0" presId="urn:microsoft.com/office/officeart/2018/2/layout/IconCircleList"/>
    <dgm:cxn modelId="{A9635B82-54A5-4F4E-8B36-D858B8E58724}" type="presOf" srcId="{294627BC-AE14-4B5D-985B-C2846B0C11DF}" destId="{4511B2C7-8654-4744-A548-F28BADE81A65}" srcOrd="0" destOrd="0" presId="urn:microsoft.com/office/officeart/2018/2/layout/IconCircleList"/>
    <dgm:cxn modelId="{2259E38C-0BB9-4DEE-A799-BE1B74861BE4}" srcId="{C387F81B-89FC-46A6-B602-AD6BBDFE6511}" destId="{4AFE1A74-9E73-472B-97C7-F09C79F69175}" srcOrd="1" destOrd="0" parTransId="{9C131CF6-6E00-4769-9CD0-3E6D1F00F841}" sibTransId="{E6DCAB51-E683-4799-8BA8-984F55E75288}"/>
    <dgm:cxn modelId="{7FA3B5AF-FE5E-4E1E-AE60-0D43609847E2}" type="presOf" srcId="{A5AC4CF4-0DA7-4CA6-9276-3305936D8DFE}" destId="{6722F166-DA8A-47D2-831A-A305194E0F3B}" srcOrd="0" destOrd="0" presId="urn:microsoft.com/office/officeart/2018/2/layout/IconCircleList"/>
    <dgm:cxn modelId="{E77466B0-9221-43E0-A14C-EA883BEDCFF4}" srcId="{C387F81B-89FC-46A6-B602-AD6BBDFE6511}" destId="{294627BC-AE14-4B5D-985B-C2846B0C11DF}" srcOrd="2" destOrd="0" parTransId="{454D689F-E715-46FC-80D9-379BF25B4AE4}" sibTransId="{C4D38AC3-318A-4EE8-82E5-F97E54FEEE44}"/>
    <dgm:cxn modelId="{0E0341D7-3015-4F8A-A7BF-26DF40E1DFBD}" type="presParOf" srcId="{433ADF86-1CF9-4F4F-B19A-40C42D6072EE}" destId="{61B3CCE0-8766-4D01-BE39-B31497F80A81}" srcOrd="0" destOrd="0" presId="urn:microsoft.com/office/officeart/2018/2/layout/IconCircleList"/>
    <dgm:cxn modelId="{1604611C-9B29-4CEC-802D-41271DCEF6B3}" type="presParOf" srcId="{61B3CCE0-8766-4D01-BE39-B31497F80A81}" destId="{F537855A-59FE-4432-A69B-49AFB1C61367}" srcOrd="0" destOrd="0" presId="urn:microsoft.com/office/officeart/2018/2/layout/IconCircleList"/>
    <dgm:cxn modelId="{CCFB1697-980D-4D81-918E-DB4FE0458334}" type="presParOf" srcId="{F537855A-59FE-4432-A69B-49AFB1C61367}" destId="{5B022B50-1D56-4794-9E70-262FAD2731D4}" srcOrd="0" destOrd="0" presId="urn:microsoft.com/office/officeart/2018/2/layout/IconCircleList"/>
    <dgm:cxn modelId="{C8285849-E1D7-48A7-9735-CDC9663413C7}" type="presParOf" srcId="{F537855A-59FE-4432-A69B-49AFB1C61367}" destId="{3ED66D7B-8F73-40CC-9909-D72AEADE0972}" srcOrd="1" destOrd="0" presId="urn:microsoft.com/office/officeart/2018/2/layout/IconCircleList"/>
    <dgm:cxn modelId="{4BAD1B7C-3B2A-4EEC-8A99-7FFB4711E1AA}" type="presParOf" srcId="{F537855A-59FE-4432-A69B-49AFB1C61367}" destId="{A0C8A40A-490F-4180-8E4E-C7DFBCE163DD}" srcOrd="2" destOrd="0" presId="urn:microsoft.com/office/officeart/2018/2/layout/IconCircleList"/>
    <dgm:cxn modelId="{26BF4E43-CD5F-402C-AF53-367D15B7FC97}" type="presParOf" srcId="{F537855A-59FE-4432-A69B-49AFB1C61367}" destId="{6BCE8384-FFE1-4D3F-90C6-2E09830253C4}" srcOrd="3" destOrd="0" presId="urn:microsoft.com/office/officeart/2018/2/layout/IconCircleList"/>
    <dgm:cxn modelId="{567F0E40-C65D-4487-BCEA-71036184CCC8}" type="presParOf" srcId="{61B3CCE0-8766-4D01-BE39-B31497F80A81}" destId="{FBFFFC4E-16DB-453D-B0EC-59070ED8DCCD}" srcOrd="1" destOrd="0" presId="urn:microsoft.com/office/officeart/2018/2/layout/IconCircleList"/>
    <dgm:cxn modelId="{69693B2D-A81B-4055-B19E-8A8835650DA8}" type="presParOf" srcId="{61B3CCE0-8766-4D01-BE39-B31497F80A81}" destId="{334BB177-76FA-4A8C-83FB-0FCE150C890A}" srcOrd="2" destOrd="0" presId="urn:microsoft.com/office/officeart/2018/2/layout/IconCircleList"/>
    <dgm:cxn modelId="{8F6301D8-DF0C-4F26-87CD-92B94D5F7265}" type="presParOf" srcId="{334BB177-76FA-4A8C-83FB-0FCE150C890A}" destId="{BAE1597C-67D7-4DAC-9BBA-4E57A19BE70D}" srcOrd="0" destOrd="0" presId="urn:microsoft.com/office/officeart/2018/2/layout/IconCircleList"/>
    <dgm:cxn modelId="{4E609FC8-2EBD-4164-B193-DE818528EE3A}" type="presParOf" srcId="{334BB177-76FA-4A8C-83FB-0FCE150C890A}" destId="{2E71C9CD-086F-4F44-830C-5E126F89EFDD}" srcOrd="1" destOrd="0" presId="urn:microsoft.com/office/officeart/2018/2/layout/IconCircleList"/>
    <dgm:cxn modelId="{576F33CB-E0AF-422B-8121-67713A9EF4A1}" type="presParOf" srcId="{334BB177-76FA-4A8C-83FB-0FCE150C890A}" destId="{3D0E4147-9A16-4D3C-BCF6-B63EAF351AAB}" srcOrd="2" destOrd="0" presId="urn:microsoft.com/office/officeart/2018/2/layout/IconCircleList"/>
    <dgm:cxn modelId="{F3E872CE-9FF4-4BA5-94A9-07DB5A716812}" type="presParOf" srcId="{334BB177-76FA-4A8C-83FB-0FCE150C890A}" destId="{8AA87F22-2741-4CA8-865C-9C6B252D6A8D}" srcOrd="3" destOrd="0" presId="urn:microsoft.com/office/officeart/2018/2/layout/IconCircleList"/>
    <dgm:cxn modelId="{E83F965D-E4ED-4868-8F14-0612D9C85FD4}" type="presParOf" srcId="{61B3CCE0-8766-4D01-BE39-B31497F80A81}" destId="{398436D6-7C67-4BF9-B9B7-555454D94923}" srcOrd="3" destOrd="0" presId="urn:microsoft.com/office/officeart/2018/2/layout/IconCircleList"/>
    <dgm:cxn modelId="{37829EE9-8366-4D08-8B15-68C59398E117}" type="presParOf" srcId="{61B3CCE0-8766-4D01-BE39-B31497F80A81}" destId="{DD717D6F-7A40-4269-A592-B99A2748F19B}" srcOrd="4" destOrd="0" presId="urn:microsoft.com/office/officeart/2018/2/layout/IconCircleList"/>
    <dgm:cxn modelId="{DE8F1D74-E5E1-4292-8F18-8BDE6EB40024}" type="presParOf" srcId="{DD717D6F-7A40-4269-A592-B99A2748F19B}" destId="{2AE87BE1-0AFF-4C4C-9577-605874A869ED}" srcOrd="0" destOrd="0" presId="urn:microsoft.com/office/officeart/2018/2/layout/IconCircleList"/>
    <dgm:cxn modelId="{AE72E393-2B7E-42D4-9345-5DE1E418BE2A}" type="presParOf" srcId="{DD717D6F-7A40-4269-A592-B99A2748F19B}" destId="{C44309D3-491F-48AE-AB6C-24E973CE663C}" srcOrd="1" destOrd="0" presId="urn:microsoft.com/office/officeart/2018/2/layout/IconCircleList"/>
    <dgm:cxn modelId="{1BED14FA-DF4C-43A7-A6D4-8473A617E218}" type="presParOf" srcId="{DD717D6F-7A40-4269-A592-B99A2748F19B}" destId="{63A1E864-A78C-4C60-B088-CB3A8B94B7AF}" srcOrd="2" destOrd="0" presId="urn:microsoft.com/office/officeart/2018/2/layout/IconCircleList"/>
    <dgm:cxn modelId="{1BFF7279-61F1-4FBE-8568-2BFE54E5BC03}" type="presParOf" srcId="{DD717D6F-7A40-4269-A592-B99A2748F19B}" destId="{4511B2C7-8654-4744-A548-F28BADE81A65}" srcOrd="3" destOrd="0" presId="urn:microsoft.com/office/officeart/2018/2/layout/IconCircleList"/>
    <dgm:cxn modelId="{E1C6EB67-8BB4-4B99-8ADE-12DED484A97A}" type="presParOf" srcId="{61B3CCE0-8766-4D01-BE39-B31497F80A81}" destId="{8DD58E4B-00AC-418E-AC63-807760D7139A}" srcOrd="5" destOrd="0" presId="urn:microsoft.com/office/officeart/2018/2/layout/IconCircleList"/>
    <dgm:cxn modelId="{11267E74-7B7C-4AE7-B7F2-E93F890871C8}" type="presParOf" srcId="{61B3CCE0-8766-4D01-BE39-B31497F80A81}" destId="{0BA978C2-E3E8-4060-88E7-17C95416E024}" srcOrd="6" destOrd="0" presId="urn:microsoft.com/office/officeart/2018/2/layout/IconCircleList"/>
    <dgm:cxn modelId="{1B9193C5-3A94-4806-9E2C-D44BD2DF4E07}" type="presParOf" srcId="{0BA978C2-E3E8-4060-88E7-17C95416E024}" destId="{DD3F8870-45C7-456C-886C-C6208844A15E}" srcOrd="0" destOrd="0" presId="urn:microsoft.com/office/officeart/2018/2/layout/IconCircleList"/>
    <dgm:cxn modelId="{5BBE55EA-A11C-4C53-9257-F86EDF2886B2}" type="presParOf" srcId="{0BA978C2-E3E8-4060-88E7-17C95416E024}" destId="{DBDB57C6-F2CC-4A48-B850-63CD067E7310}" srcOrd="1" destOrd="0" presId="urn:microsoft.com/office/officeart/2018/2/layout/IconCircleList"/>
    <dgm:cxn modelId="{B66A3103-0EE5-4A83-B7CB-842C6B44FDB9}" type="presParOf" srcId="{0BA978C2-E3E8-4060-88E7-17C95416E024}" destId="{2C5D2B67-B736-4424-B721-7BDCBCF260EF}" srcOrd="2" destOrd="0" presId="urn:microsoft.com/office/officeart/2018/2/layout/IconCircleList"/>
    <dgm:cxn modelId="{EAA19D10-CAD9-41F4-B83D-5F9B9BE721F0}" type="presParOf" srcId="{0BA978C2-E3E8-4060-88E7-17C95416E024}" destId="{6722F166-DA8A-47D2-831A-A305194E0F3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20DCF7-85CE-4009-94E1-254ABE8BE10C}">
      <dsp:nvSpPr>
        <dsp:cNvPr id="0" name=""/>
        <dsp:cNvSpPr/>
      </dsp:nvSpPr>
      <dsp:spPr>
        <a:xfrm>
          <a:off x="787343" y="101664"/>
          <a:ext cx="744942" cy="74494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DD0C7C-467D-475A-8BD8-54FE01E8EC3C}">
      <dsp:nvSpPr>
        <dsp:cNvPr id="0" name=""/>
        <dsp:cNvSpPr/>
      </dsp:nvSpPr>
      <dsp:spPr>
        <a:xfrm>
          <a:off x="943781" y="258102"/>
          <a:ext cx="432066" cy="4320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8CF557-ACF2-4928-A743-AF1AC902B50A}">
      <dsp:nvSpPr>
        <dsp:cNvPr id="0" name=""/>
        <dsp:cNvSpPr/>
      </dsp:nvSpPr>
      <dsp:spPr>
        <a:xfrm>
          <a:off x="1691916" y="101664"/>
          <a:ext cx="1755935" cy="744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Aims and learning objectives. </a:t>
          </a:r>
          <a:endParaRPr lang="en-US" sz="1600" kern="1200"/>
        </a:p>
      </dsp:txBody>
      <dsp:txXfrm>
        <a:off x="1691916" y="101664"/>
        <a:ext cx="1755935" cy="744942"/>
      </dsp:txXfrm>
    </dsp:sp>
    <dsp:sp modelId="{23C15549-BB24-4AA3-9852-7F7632A55FC9}">
      <dsp:nvSpPr>
        <dsp:cNvPr id="0" name=""/>
        <dsp:cNvSpPr/>
      </dsp:nvSpPr>
      <dsp:spPr>
        <a:xfrm>
          <a:off x="3753810" y="101664"/>
          <a:ext cx="744942" cy="74494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A6B1D5-FF2C-45C7-BA04-6FEC22CB5F5C}">
      <dsp:nvSpPr>
        <dsp:cNvPr id="0" name=""/>
        <dsp:cNvSpPr/>
      </dsp:nvSpPr>
      <dsp:spPr>
        <a:xfrm>
          <a:off x="3910247" y="258102"/>
          <a:ext cx="432066" cy="4320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583CD5-605F-4DAE-9225-0A0D905D2E77}">
      <dsp:nvSpPr>
        <dsp:cNvPr id="0" name=""/>
        <dsp:cNvSpPr/>
      </dsp:nvSpPr>
      <dsp:spPr>
        <a:xfrm>
          <a:off x="4658382" y="101664"/>
          <a:ext cx="1755935" cy="744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Key areas. </a:t>
          </a:r>
          <a:endParaRPr lang="en-US" sz="1600" kern="1200"/>
        </a:p>
      </dsp:txBody>
      <dsp:txXfrm>
        <a:off x="4658382" y="101664"/>
        <a:ext cx="1755935" cy="744942"/>
      </dsp:txXfrm>
    </dsp:sp>
    <dsp:sp modelId="{54D4D1D0-C4EA-4BEC-9AF3-15881C88CDC2}">
      <dsp:nvSpPr>
        <dsp:cNvPr id="0" name=""/>
        <dsp:cNvSpPr/>
      </dsp:nvSpPr>
      <dsp:spPr>
        <a:xfrm>
          <a:off x="6720276" y="101664"/>
          <a:ext cx="744942" cy="74494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FA811B-57C0-4C55-86AC-BFB089976A34}">
      <dsp:nvSpPr>
        <dsp:cNvPr id="0" name=""/>
        <dsp:cNvSpPr/>
      </dsp:nvSpPr>
      <dsp:spPr>
        <a:xfrm>
          <a:off x="6876714" y="258102"/>
          <a:ext cx="432066" cy="4320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D65781-9C1B-44E4-98A7-6CAB65AB3270}">
      <dsp:nvSpPr>
        <dsp:cNvPr id="0" name=""/>
        <dsp:cNvSpPr/>
      </dsp:nvSpPr>
      <dsp:spPr>
        <a:xfrm>
          <a:off x="7624849" y="101664"/>
          <a:ext cx="1755935" cy="744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Key cases. </a:t>
          </a:r>
          <a:endParaRPr lang="en-US" sz="1600" kern="1200"/>
        </a:p>
      </dsp:txBody>
      <dsp:txXfrm>
        <a:off x="7624849" y="101664"/>
        <a:ext cx="1755935" cy="744942"/>
      </dsp:txXfrm>
    </dsp:sp>
    <dsp:sp modelId="{9357B3F4-3015-4BDD-B4C2-4E6F5C8420DF}">
      <dsp:nvSpPr>
        <dsp:cNvPr id="0" name=""/>
        <dsp:cNvSpPr/>
      </dsp:nvSpPr>
      <dsp:spPr>
        <a:xfrm>
          <a:off x="787343" y="1474616"/>
          <a:ext cx="744942" cy="74494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0DB61A-4BBD-4F8F-BC52-7413D279B9A3}">
      <dsp:nvSpPr>
        <dsp:cNvPr id="0" name=""/>
        <dsp:cNvSpPr/>
      </dsp:nvSpPr>
      <dsp:spPr>
        <a:xfrm>
          <a:off x="943781" y="1631054"/>
          <a:ext cx="432066" cy="43206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E70F8D-26D1-49CB-B61A-0B571BCC839C}">
      <dsp:nvSpPr>
        <dsp:cNvPr id="0" name=""/>
        <dsp:cNvSpPr/>
      </dsp:nvSpPr>
      <dsp:spPr>
        <a:xfrm>
          <a:off x="1691916" y="1474616"/>
          <a:ext cx="1755935" cy="744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Guidance. </a:t>
          </a:r>
          <a:endParaRPr lang="en-US" sz="1600" kern="1200"/>
        </a:p>
      </dsp:txBody>
      <dsp:txXfrm>
        <a:off x="1691916" y="1474616"/>
        <a:ext cx="1755935" cy="744942"/>
      </dsp:txXfrm>
    </dsp:sp>
    <dsp:sp modelId="{1331516D-D8EE-456D-B719-E7506D6FAB66}">
      <dsp:nvSpPr>
        <dsp:cNvPr id="0" name=""/>
        <dsp:cNvSpPr/>
      </dsp:nvSpPr>
      <dsp:spPr>
        <a:xfrm>
          <a:off x="3753810" y="1474616"/>
          <a:ext cx="744942" cy="74494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42C285-C9B8-4192-BEC4-99485C58D4CF}">
      <dsp:nvSpPr>
        <dsp:cNvPr id="0" name=""/>
        <dsp:cNvSpPr/>
      </dsp:nvSpPr>
      <dsp:spPr>
        <a:xfrm>
          <a:off x="3910247" y="1631054"/>
          <a:ext cx="432066" cy="43206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3A224D-262D-46C3-9639-1D6CE6A23716}">
      <dsp:nvSpPr>
        <dsp:cNvPr id="0" name=""/>
        <dsp:cNvSpPr/>
      </dsp:nvSpPr>
      <dsp:spPr>
        <a:xfrm>
          <a:off x="4658382" y="1474616"/>
          <a:ext cx="1755935" cy="744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Referencing? </a:t>
          </a:r>
          <a:endParaRPr lang="en-US" sz="1600" kern="1200"/>
        </a:p>
      </dsp:txBody>
      <dsp:txXfrm>
        <a:off x="4658382" y="1474616"/>
        <a:ext cx="1755935" cy="744942"/>
      </dsp:txXfrm>
    </dsp:sp>
    <dsp:sp modelId="{14664A01-3832-4E7A-A3F8-0DF1873FB415}">
      <dsp:nvSpPr>
        <dsp:cNvPr id="0" name=""/>
        <dsp:cNvSpPr/>
      </dsp:nvSpPr>
      <dsp:spPr>
        <a:xfrm>
          <a:off x="6720276" y="1474616"/>
          <a:ext cx="744942" cy="74494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371F79-41EF-43D3-9ACD-42FB7BE95F6A}">
      <dsp:nvSpPr>
        <dsp:cNvPr id="0" name=""/>
        <dsp:cNvSpPr/>
      </dsp:nvSpPr>
      <dsp:spPr>
        <a:xfrm>
          <a:off x="6876714" y="1631054"/>
          <a:ext cx="432066" cy="43206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867D43-A745-449D-8614-FA98C534B459}">
      <dsp:nvSpPr>
        <dsp:cNvPr id="0" name=""/>
        <dsp:cNvSpPr/>
      </dsp:nvSpPr>
      <dsp:spPr>
        <a:xfrm>
          <a:off x="7624849" y="1474616"/>
          <a:ext cx="1755935" cy="744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Summary. </a:t>
          </a:r>
          <a:endParaRPr lang="en-US" sz="1600" kern="1200"/>
        </a:p>
      </dsp:txBody>
      <dsp:txXfrm>
        <a:off x="7624849" y="1474616"/>
        <a:ext cx="1755935" cy="744942"/>
      </dsp:txXfrm>
    </dsp:sp>
    <dsp:sp modelId="{8B4458BE-2512-479B-9406-65D55AEAEFD3}">
      <dsp:nvSpPr>
        <dsp:cNvPr id="0" name=""/>
        <dsp:cNvSpPr/>
      </dsp:nvSpPr>
      <dsp:spPr>
        <a:xfrm>
          <a:off x="787343" y="2847569"/>
          <a:ext cx="744942" cy="74494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A07D3B-9483-4049-B430-2E74E2BA7E22}">
      <dsp:nvSpPr>
        <dsp:cNvPr id="0" name=""/>
        <dsp:cNvSpPr/>
      </dsp:nvSpPr>
      <dsp:spPr>
        <a:xfrm>
          <a:off x="943781" y="3004006"/>
          <a:ext cx="432066" cy="43206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873567-131F-451D-ABEA-D8C6A705D503}">
      <dsp:nvSpPr>
        <dsp:cNvPr id="0" name=""/>
        <dsp:cNvSpPr/>
      </dsp:nvSpPr>
      <dsp:spPr>
        <a:xfrm>
          <a:off x="1691916" y="2847569"/>
          <a:ext cx="1755935" cy="744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Thank you, any questions?</a:t>
          </a:r>
          <a:endParaRPr lang="en-US" sz="1600" kern="1200"/>
        </a:p>
      </dsp:txBody>
      <dsp:txXfrm>
        <a:off x="1691916" y="2847569"/>
        <a:ext cx="1755935" cy="7449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EFA403-8F3E-4EE7-A0E5-55BD7381789B}">
      <dsp:nvSpPr>
        <dsp:cNvPr id="0" name=""/>
        <dsp:cNvSpPr/>
      </dsp:nvSpPr>
      <dsp:spPr>
        <a:xfrm>
          <a:off x="0" y="0"/>
          <a:ext cx="8642908" cy="11082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Everything we have covered over the past few weeks. </a:t>
          </a:r>
          <a:endParaRPr lang="en-US" sz="2900" kern="1200"/>
        </a:p>
      </dsp:txBody>
      <dsp:txXfrm>
        <a:off x="32460" y="32460"/>
        <a:ext cx="7447016" cy="1043332"/>
      </dsp:txXfrm>
    </dsp:sp>
    <dsp:sp modelId="{6233DF69-C975-4ADF-BD87-187298DD7F34}">
      <dsp:nvSpPr>
        <dsp:cNvPr id="0" name=""/>
        <dsp:cNvSpPr/>
      </dsp:nvSpPr>
      <dsp:spPr>
        <a:xfrm>
          <a:off x="762609" y="1292961"/>
          <a:ext cx="8642908" cy="11082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Ensure that you have an overview of everything.</a:t>
          </a:r>
          <a:endParaRPr lang="en-US" sz="2900" kern="1200"/>
        </a:p>
      </dsp:txBody>
      <dsp:txXfrm>
        <a:off x="795069" y="1325421"/>
        <a:ext cx="7095014" cy="1043332"/>
      </dsp:txXfrm>
    </dsp:sp>
    <dsp:sp modelId="{5D40EC86-06AA-4BEA-A7C4-2E22580D39F4}">
      <dsp:nvSpPr>
        <dsp:cNvPr id="0" name=""/>
        <dsp:cNvSpPr/>
      </dsp:nvSpPr>
      <dsp:spPr>
        <a:xfrm>
          <a:off x="1525219" y="2585923"/>
          <a:ext cx="8642908" cy="11082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Police powers, freedom of assembly and association. </a:t>
          </a:r>
          <a:endParaRPr lang="en-US" sz="2900" kern="1200"/>
        </a:p>
      </dsp:txBody>
      <dsp:txXfrm>
        <a:off x="1557679" y="2618383"/>
        <a:ext cx="7095014" cy="1043332"/>
      </dsp:txXfrm>
    </dsp:sp>
    <dsp:sp modelId="{9FAC2EC7-01E4-4949-923E-CBDB5996BA11}">
      <dsp:nvSpPr>
        <dsp:cNvPr id="0" name=""/>
        <dsp:cNvSpPr/>
      </dsp:nvSpPr>
      <dsp:spPr>
        <a:xfrm>
          <a:off x="7922544" y="840425"/>
          <a:ext cx="720364" cy="72036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8084626" y="840425"/>
        <a:ext cx="396200" cy="542074"/>
      </dsp:txXfrm>
    </dsp:sp>
    <dsp:sp modelId="{1CFE3FC3-EF71-49EE-9D38-B0DA103EB58E}">
      <dsp:nvSpPr>
        <dsp:cNvPr id="0" name=""/>
        <dsp:cNvSpPr/>
      </dsp:nvSpPr>
      <dsp:spPr>
        <a:xfrm>
          <a:off x="8685154" y="2125998"/>
          <a:ext cx="720364" cy="72036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8847236" y="2125998"/>
        <a:ext cx="396200" cy="5420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B0D048-93B3-4806-86D0-F17D839D99E9}">
      <dsp:nvSpPr>
        <dsp:cNvPr id="0" name=""/>
        <dsp:cNvSpPr/>
      </dsp:nvSpPr>
      <dsp:spPr>
        <a:xfrm>
          <a:off x="0" y="0"/>
          <a:ext cx="5245455" cy="9974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O’Moran v Dpp. </a:t>
          </a:r>
          <a:endParaRPr lang="en-US" sz="2600" kern="1200"/>
        </a:p>
      </dsp:txBody>
      <dsp:txXfrm>
        <a:off x="29214" y="29214"/>
        <a:ext cx="4052453" cy="938999"/>
      </dsp:txXfrm>
    </dsp:sp>
    <dsp:sp modelId="{99FA8702-36EB-43A0-89C8-B9C92E4D2F22}">
      <dsp:nvSpPr>
        <dsp:cNvPr id="0" name=""/>
        <dsp:cNvSpPr/>
      </dsp:nvSpPr>
      <dsp:spPr>
        <a:xfrm>
          <a:off x="391706" y="1135959"/>
          <a:ext cx="5245455" cy="997427"/>
        </a:xfrm>
        <a:prstGeom prst="roundRect">
          <a:avLst>
            <a:gd name="adj" fmla="val 10000"/>
          </a:avLst>
        </a:prstGeom>
        <a:solidFill>
          <a:schemeClr val="accent2">
            <a:hueOff val="-373061"/>
            <a:satOff val="-171"/>
            <a:lumOff val="17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Dpp v Orum [1989] 1 WLR 88. </a:t>
          </a:r>
          <a:endParaRPr lang="en-US" sz="2600" kern="1200"/>
        </a:p>
      </dsp:txBody>
      <dsp:txXfrm>
        <a:off x="420920" y="1165173"/>
        <a:ext cx="4146993" cy="938999"/>
      </dsp:txXfrm>
    </dsp:sp>
    <dsp:sp modelId="{6FDAD3F2-DD43-441A-879E-D76B556DFA15}">
      <dsp:nvSpPr>
        <dsp:cNvPr id="0" name=""/>
        <dsp:cNvSpPr/>
      </dsp:nvSpPr>
      <dsp:spPr>
        <a:xfrm>
          <a:off x="783412" y="2271918"/>
          <a:ext cx="5245455" cy="997427"/>
        </a:xfrm>
        <a:prstGeom prst="roundRect">
          <a:avLst>
            <a:gd name="adj" fmla="val 10000"/>
          </a:avLst>
        </a:prstGeom>
        <a:solidFill>
          <a:schemeClr val="accent2">
            <a:hueOff val="-746122"/>
            <a:satOff val="-341"/>
            <a:lumOff val="34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Percy v DPP [2001] EWHC Admin 1125. </a:t>
          </a:r>
          <a:endParaRPr lang="en-US" sz="2600" kern="1200"/>
        </a:p>
      </dsp:txBody>
      <dsp:txXfrm>
        <a:off x="812626" y="2301132"/>
        <a:ext cx="4146993" cy="938999"/>
      </dsp:txXfrm>
    </dsp:sp>
    <dsp:sp modelId="{00EDE9CF-441D-43CA-9460-D9976C024435}">
      <dsp:nvSpPr>
        <dsp:cNvPr id="0" name=""/>
        <dsp:cNvSpPr/>
      </dsp:nvSpPr>
      <dsp:spPr>
        <a:xfrm>
          <a:off x="1175118" y="3407877"/>
          <a:ext cx="5245455" cy="997427"/>
        </a:xfrm>
        <a:prstGeom prst="roundRect">
          <a:avLst>
            <a:gd name="adj" fmla="val 10000"/>
          </a:avLst>
        </a:prstGeom>
        <a:solidFill>
          <a:schemeClr val="accent2">
            <a:hueOff val="-1119183"/>
            <a:satOff val="-512"/>
            <a:lumOff val="51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Public Order Act 1986. </a:t>
          </a:r>
          <a:endParaRPr lang="en-US" sz="2600" kern="1200"/>
        </a:p>
      </dsp:txBody>
      <dsp:txXfrm>
        <a:off x="1204332" y="3437091"/>
        <a:ext cx="4146993" cy="938999"/>
      </dsp:txXfrm>
    </dsp:sp>
    <dsp:sp modelId="{21B9CAF9-7A6B-4CEC-B5C7-2C747019073C}">
      <dsp:nvSpPr>
        <dsp:cNvPr id="0" name=""/>
        <dsp:cNvSpPr/>
      </dsp:nvSpPr>
      <dsp:spPr>
        <a:xfrm>
          <a:off x="1566824" y="4543836"/>
          <a:ext cx="5245455" cy="997427"/>
        </a:xfrm>
        <a:prstGeom prst="roundRect">
          <a:avLst>
            <a:gd name="adj" fmla="val 10000"/>
          </a:avLst>
        </a:prstGeom>
        <a:solidFill>
          <a:schemeClr val="accent2">
            <a:hueOff val="-1492244"/>
            <a:satOff val="-683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Human Rights Act 1998. </a:t>
          </a:r>
          <a:endParaRPr lang="en-US" sz="2600" kern="1200"/>
        </a:p>
      </dsp:txBody>
      <dsp:txXfrm>
        <a:off x="1596038" y="4573050"/>
        <a:ext cx="4146993" cy="938999"/>
      </dsp:txXfrm>
    </dsp:sp>
    <dsp:sp modelId="{A5ADC8A8-7A26-4F22-ACBA-1304E3A7FF87}">
      <dsp:nvSpPr>
        <dsp:cNvPr id="0" name=""/>
        <dsp:cNvSpPr/>
      </dsp:nvSpPr>
      <dsp:spPr>
        <a:xfrm>
          <a:off x="4597127" y="728676"/>
          <a:ext cx="648327" cy="64832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743001" y="728676"/>
        <a:ext cx="356579" cy="487866"/>
      </dsp:txXfrm>
    </dsp:sp>
    <dsp:sp modelId="{8C2C711B-CA9A-4AFB-805C-A6A1D4CC57F5}">
      <dsp:nvSpPr>
        <dsp:cNvPr id="0" name=""/>
        <dsp:cNvSpPr/>
      </dsp:nvSpPr>
      <dsp:spPr>
        <a:xfrm>
          <a:off x="4988833" y="1864635"/>
          <a:ext cx="648327" cy="64832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671346"/>
            <a:satOff val="431"/>
            <a:lumOff val="37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671346"/>
              <a:satOff val="431"/>
              <a:lumOff val="3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134707" y="1864635"/>
        <a:ext cx="356579" cy="487866"/>
      </dsp:txXfrm>
    </dsp:sp>
    <dsp:sp modelId="{FE356904-E80F-4DA7-AED4-97CC4B5AA96D}">
      <dsp:nvSpPr>
        <dsp:cNvPr id="0" name=""/>
        <dsp:cNvSpPr/>
      </dsp:nvSpPr>
      <dsp:spPr>
        <a:xfrm>
          <a:off x="5380539" y="2983970"/>
          <a:ext cx="648327" cy="64832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342692"/>
            <a:satOff val="862"/>
            <a:lumOff val="75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342692"/>
              <a:satOff val="862"/>
              <a:lumOff val="7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526413" y="2983970"/>
        <a:ext cx="356579" cy="487866"/>
      </dsp:txXfrm>
    </dsp:sp>
    <dsp:sp modelId="{F735C2BC-8D7B-49CE-8DB2-2D1EDBBFD45C}">
      <dsp:nvSpPr>
        <dsp:cNvPr id="0" name=""/>
        <dsp:cNvSpPr/>
      </dsp:nvSpPr>
      <dsp:spPr>
        <a:xfrm>
          <a:off x="5772246" y="4131012"/>
          <a:ext cx="648327" cy="64832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14037"/>
            <a:satOff val="1293"/>
            <a:lumOff val="112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014037"/>
              <a:satOff val="1293"/>
              <a:lumOff val="11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918120" y="4131012"/>
        <a:ext cx="356579" cy="4878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C91114-4293-42CD-A29B-FEB29C60FF62}">
      <dsp:nvSpPr>
        <dsp:cNvPr id="0" name=""/>
        <dsp:cNvSpPr/>
      </dsp:nvSpPr>
      <dsp:spPr>
        <a:xfrm>
          <a:off x="153427" y="227571"/>
          <a:ext cx="1305511" cy="130551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CA40E4-5C79-45EA-9987-E0CB471FAC99}">
      <dsp:nvSpPr>
        <dsp:cNvPr id="0" name=""/>
        <dsp:cNvSpPr/>
      </dsp:nvSpPr>
      <dsp:spPr>
        <a:xfrm>
          <a:off x="427585" y="501729"/>
          <a:ext cx="757196" cy="7571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8CD2CD-E924-4034-A480-1B3056469E76}">
      <dsp:nvSpPr>
        <dsp:cNvPr id="0" name=""/>
        <dsp:cNvSpPr/>
      </dsp:nvSpPr>
      <dsp:spPr>
        <a:xfrm>
          <a:off x="1738691" y="227571"/>
          <a:ext cx="3077276" cy="1305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You need to have an overview of everything. </a:t>
          </a:r>
          <a:endParaRPr lang="en-US" sz="2100" kern="1200"/>
        </a:p>
      </dsp:txBody>
      <dsp:txXfrm>
        <a:off x="1738691" y="227571"/>
        <a:ext cx="3077276" cy="1305511"/>
      </dsp:txXfrm>
    </dsp:sp>
    <dsp:sp modelId="{84A25D8E-3991-42FE-9FEE-328E716DB3BB}">
      <dsp:nvSpPr>
        <dsp:cNvPr id="0" name=""/>
        <dsp:cNvSpPr/>
      </dsp:nvSpPr>
      <dsp:spPr>
        <a:xfrm>
          <a:off x="5352160" y="227571"/>
          <a:ext cx="1305511" cy="130551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FFF432-58A4-4FFA-BB56-EF9E8AAF0C1B}">
      <dsp:nvSpPr>
        <dsp:cNvPr id="0" name=""/>
        <dsp:cNvSpPr/>
      </dsp:nvSpPr>
      <dsp:spPr>
        <a:xfrm>
          <a:off x="5626317" y="501729"/>
          <a:ext cx="757196" cy="7571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324599-51AB-4A13-86A3-E60E003A9149}">
      <dsp:nvSpPr>
        <dsp:cNvPr id="0" name=""/>
        <dsp:cNvSpPr/>
      </dsp:nvSpPr>
      <dsp:spPr>
        <a:xfrm>
          <a:off x="6937423" y="227571"/>
          <a:ext cx="3077276" cy="1305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Focus on the last slide also. </a:t>
          </a:r>
          <a:endParaRPr lang="en-US" sz="2100" kern="1200"/>
        </a:p>
      </dsp:txBody>
      <dsp:txXfrm>
        <a:off x="6937423" y="227571"/>
        <a:ext cx="3077276" cy="1305511"/>
      </dsp:txXfrm>
    </dsp:sp>
    <dsp:sp modelId="{DBFC17F2-2A35-4B06-9EDE-06C9D7DC0475}">
      <dsp:nvSpPr>
        <dsp:cNvPr id="0" name=""/>
        <dsp:cNvSpPr/>
      </dsp:nvSpPr>
      <dsp:spPr>
        <a:xfrm>
          <a:off x="153427" y="2161092"/>
          <a:ext cx="1305511" cy="130551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1330FE-1754-404A-B780-4D9E42047FCD}">
      <dsp:nvSpPr>
        <dsp:cNvPr id="0" name=""/>
        <dsp:cNvSpPr/>
      </dsp:nvSpPr>
      <dsp:spPr>
        <a:xfrm>
          <a:off x="427585" y="2435250"/>
          <a:ext cx="757196" cy="7571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7811D7-5EE6-44D0-9849-EA716404F835}">
      <dsp:nvSpPr>
        <dsp:cNvPr id="0" name=""/>
        <dsp:cNvSpPr/>
      </dsp:nvSpPr>
      <dsp:spPr>
        <a:xfrm>
          <a:off x="1738691" y="2161092"/>
          <a:ext cx="3077276" cy="1305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Ensure that you know all of the law in relation to everything we have covered. </a:t>
          </a:r>
          <a:endParaRPr lang="en-US" sz="2100" kern="1200"/>
        </a:p>
      </dsp:txBody>
      <dsp:txXfrm>
        <a:off x="1738691" y="2161092"/>
        <a:ext cx="3077276" cy="1305511"/>
      </dsp:txXfrm>
    </dsp:sp>
    <dsp:sp modelId="{45F77AEA-AD92-4F83-B2EE-2AD3E79B6321}">
      <dsp:nvSpPr>
        <dsp:cNvPr id="0" name=""/>
        <dsp:cNvSpPr/>
      </dsp:nvSpPr>
      <dsp:spPr>
        <a:xfrm>
          <a:off x="5352160" y="2161092"/>
          <a:ext cx="1305511" cy="130551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892414-5AB4-4F7A-9DE4-57AD1F1C6A47}">
      <dsp:nvSpPr>
        <dsp:cNvPr id="0" name=""/>
        <dsp:cNvSpPr/>
      </dsp:nvSpPr>
      <dsp:spPr>
        <a:xfrm>
          <a:off x="5626317" y="2435250"/>
          <a:ext cx="757196" cy="7571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577BF5-1381-49D8-A505-1AD237324231}">
      <dsp:nvSpPr>
        <dsp:cNvPr id="0" name=""/>
        <dsp:cNvSpPr/>
      </dsp:nvSpPr>
      <dsp:spPr>
        <a:xfrm>
          <a:off x="6937423" y="2161092"/>
          <a:ext cx="3077276" cy="1305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Ensure that you practice. </a:t>
          </a:r>
          <a:endParaRPr lang="en-US" sz="2100" kern="1200"/>
        </a:p>
      </dsp:txBody>
      <dsp:txXfrm>
        <a:off x="6937423" y="2161092"/>
        <a:ext cx="3077276" cy="13055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7558DB-D188-4F00-8729-C21A2C86B789}">
      <dsp:nvSpPr>
        <dsp:cNvPr id="0" name=""/>
        <dsp:cNvSpPr/>
      </dsp:nvSpPr>
      <dsp:spPr>
        <a:xfrm>
          <a:off x="0" y="450"/>
          <a:ext cx="10168127" cy="10552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0A2D3A-AD4A-4849-A59C-84D6BB13C0E5}">
      <dsp:nvSpPr>
        <dsp:cNvPr id="0" name=""/>
        <dsp:cNvSpPr/>
      </dsp:nvSpPr>
      <dsp:spPr>
        <a:xfrm>
          <a:off x="319204" y="237875"/>
          <a:ext cx="580371" cy="5803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4E55D-3307-4547-9AE1-809706766BB6}">
      <dsp:nvSpPr>
        <dsp:cNvPr id="0" name=""/>
        <dsp:cNvSpPr/>
      </dsp:nvSpPr>
      <dsp:spPr>
        <a:xfrm>
          <a:off x="1218780" y="450"/>
          <a:ext cx="8949347" cy="1055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678" tIns="111678" rIns="111678" bIns="11167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If you want a past paper, please let me know and I can give you one. </a:t>
          </a:r>
          <a:endParaRPr lang="en-US" sz="2500" kern="1200"/>
        </a:p>
      </dsp:txBody>
      <dsp:txXfrm>
        <a:off x="1218780" y="450"/>
        <a:ext cx="8949347" cy="1055221"/>
      </dsp:txXfrm>
    </dsp:sp>
    <dsp:sp modelId="{77D886A1-CBFC-49C4-A122-CBA5ECB2BC12}">
      <dsp:nvSpPr>
        <dsp:cNvPr id="0" name=""/>
        <dsp:cNvSpPr/>
      </dsp:nvSpPr>
      <dsp:spPr>
        <a:xfrm>
          <a:off x="0" y="1319477"/>
          <a:ext cx="10168127" cy="10552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B1EC0F-0E11-4D25-B654-B8963F7BD402}">
      <dsp:nvSpPr>
        <dsp:cNvPr id="0" name=""/>
        <dsp:cNvSpPr/>
      </dsp:nvSpPr>
      <dsp:spPr>
        <a:xfrm>
          <a:off x="319204" y="1556902"/>
          <a:ext cx="580371" cy="5803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109084-55F7-4C84-AC37-DD1EE84210B5}">
      <dsp:nvSpPr>
        <dsp:cNvPr id="0" name=""/>
        <dsp:cNvSpPr/>
      </dsp:nvSpPr>
      <dsp:spPr>
        <a:xfrm>
          <a:off x="1218780" y="1319477"/>
          <a:ext cx="8949347" cy="1055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678" tIns="111678" rIns="111678" bIns="11167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Ensure that you communicate with your tutor. </a:t>
          </a:r>
          <a:endParaRPr lang="en-US" sz="2500" kern="1200"/>
        </a:p>
      </dsp:txBody>
      <dsp:txXfrm>
        <a:off x="1218780" y="1319477"/>
        <a:ext cx="8949347" cy="1055221"/>
      </dsp:txXfrm>
    </dsp:sp>
    <dsp:sp modelId="{B5B19C79-544E-46DF-AB61-2DAF90EF82BB}">
      <dsp:nvSpPr>
        <dsp:cNvPr id="0" name=""/>
        <dsp:cNvSpPr/>
      </dsp:nvSpPr>
      <dsp:spPr>
        <a:xfrm>
          <a:off x="0" y="2638503"/>
          <a:ext cx="10168127" cy="10552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B844C7-2346-4782-8F93-20C346304425}">
      <dsp:nvSpPr>
        <dsp:cNvPr id="0" name=""/>
        <dsp:cNvSpPr/>
      </dsp:nvSpPr>
      <dsp:spPr>
        <a:xfrm>
          <a:off x="319204" y="2875928"/>
          <a:ext cx="580371" cy="5803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D0E9DD-204A-49D9-AB4F-226A17381FC9}">
      <dsp:nvSpPr>
        <dsp:cNvPr id="0" name=""/>
        <dsp:cNvSpPr/>
      </dsp:nvSpPr>
      <dsp:spPr>
        <a:xfrm>
          <a:off x="1218780" y="2638503"/>
          <a:ext cx="8949347" cy="10552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678" tIns="111678" rIns="111678" bIns="11167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Please ask if you want a copy of the scenario’s we have been going through in class. </a:t>
          </a:r>
          <a:endParaRPr lang="en-US" sz="2500" kern="1200"/>
        </a:p>
      </dsp:txBody>
      <dsp:txXfrm>
        <a:off x="1218780" y="2638503"/>
        <a:ext cx="8949347" cy="105522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022B50-1D56-4794-9E70-262FAD2731D4}">
      <dsp:nvSpPr>
        <dsp:cNvPr id="0" name=""/>
        <dsp:cNvSpPr/>
      </dsp:nvSpPr>
      <dsp:spPr>
        <a:xfrm>
          <a:off x="153427" y="227571"/>
          <a:ext cx="1305511" cy="130551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D66D7B-8F73-40CC-9909-D72AEADE0972}">
      <dsp:nvSpPr>
        <dsp:cNvPr id="0" name=""/>
        <dsp:cNvSpPr/>
      </dsp:nvSpPr>
      <dsp:spPr>
        <a:xfrm>
          <a:off x="427585" y="501729"/>
          <a:ext cx="757196" cy="7571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CE8384-FFE1-4D3F-90C6-2E09830253C4}">
      <dsp:nvSpPr>
        <dsp:cNvPr id="0" name=""/>
        <dsp:cNvSpPr/>
      </dsp:nvSpPr>
      <dsp:spPr>
        <a:xfrm>
          <a:off x="1738691" y="227571"/>
          <a:ext cx="3077276" cy="1305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10</a:t>
          </a:r>
          <a:r>
            <a:rPr lang="en-GB" sz="2100" kern="1200" baseline="30000"/>
            <a:t>th</a:t>
          </a:r>
          <a:r>
            <a:rPr lang="en-GB" sz="2100" kern="1200"/>
            <a:t> January 2024 at 9am. </a:t>
          </a:r>
          <a:endParaRPr lang="en-US" sz="2100" kern="1200"/>
        </a:p>
      </dsp:txBody>
      <dsp:txXfrm>
        <a:off x="1738691" y="227571"/>
        <a:ext cx="3077276" cy="1305511"/>
      </dsp:txXfrm>
    </dsp:sp>
    <dsp:sp modelId="{BAE1597C-67D7-4DAC-9BBA-4E57A19BE70D}">
      <dsp:nvSpPr>
        <dsp:cNvPr id="0" name=""/>
        <dsp:cNvSpPr/>
      </dsp:nvSpPr>
      <dsp:spPr>
        <a:xfrm>
          <a:off x="5352160" y="227571"/>
          <a:ext cx="1305511" cy="130551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71C9CD-086F-4F44-830C-5E126F89EFDD}">
      <dsp:nvSpPr>
        <dsp:cNvPr id="0" name=""/>
        <dsp:cNvSpPr/>
      </dsp:nvSpPr>
      <dsp:spPr>
        <a:xfrm>
          <a:off x="5626317" y="501729"/>
          <a:ext cx="757196" cy="7571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A87F22-2741-4CA8-865C-9C6B252D6A8D}">
      <dsp:nvSpPr>
        <dsp:cNvPr id="0" name=""/>
        <dsp:cNvSpPr/>
      </dsp:nvSpPr>
      <dsp:spPr>
        <a:xfrm>
          <a:off x="6937423" y="227571"/>
          <a:ext cx="3077276" cy="1305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You need to be on campus for 8:45am. </a:t>
          </a:r>
          <a:endParaRPr lang="en-US" sz="2100" kern="1200"/>
        </a:p>
      </dsp:txBody>
      <dsp:txXfrm>
        <a:off x="6937423" y="227571"/>
        <a:ext cx="3077276" cy="1305511"/>
      </dsp:txXfrm>
    </dsp:sp>
    <dsp:sp modelId="{2AE87BE1-0AFF-4C4C-9577-605874A869ED}">
      <dsp:nvSpPr>
        <dsp:cNvPr id="0" name=""/>
        <dsp:cNvSpPr/>
      </dsp:nvSpPr>
      <dsp:spPr>
        <a:xfrm>
          <a:off x="153427" y="2161092"/>
          <a:ext cx="1305511" cy="130551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4309D3-491F-48AE-AB6C-24E973CE663C}">
      <dsp:nvSpPr>
        <dsp:cNvPr id="0" name=""/>
        <dsp:cNvSpPr/>
      </dsp:nvSpPr>
      <dsp:spPr>
        <a:xfrm>
          <a:off x="427585" y="2435250"/>
          <a:ext cx="757196" cy="7571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11B2C7-8654-4744-A548-F28BADE81A65}">
      <dsp:nvSpPr>
        <dsp:cNvPr id="0" name=""/>
        <dsp:cNvSpPr/>
      </dsp:nvSpPr>
      <dsp:spPr>
        <a:xfrm>
          <a:off x="1738691" y="2161092"/>
          <a:ext cx="3077276" cy="1305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If you arrive later than 9:30am you will not be permitted entry to the exam. </a:t>
          </a:r>
          <a:endParaRPr lang="en-US" sz="2100" kern="1200"/>
        </a:p>
      </dsp:txBody>
      <dsp:txXfrm>
        <a:off x="1738691" y="2161092"/>
        <a:ext cx="3077276" cy="1305511"/>
      </dsp:txXfrm>
    </dsp:sp>
    <dsp:sp modelId="{DD3F8870-45C7-456C-886C-C6208844A15E}">
      <dsp:nvSpPr>
        <dsp:cNvPr id="0" name=""/>
        <dsp:cNvSpPr/>
      </dsp:nvSpPr>
      <dsp:spPr>
        <a:xfrm>
          <a:off x="5352160" y="2161092"/>
          <a:ext cx="1305511" cy="130551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DB57C6-F2CC-4A48-B850-63CD067E7310}">
      <dsp:nvSpPr>
        <dsp:cNvPr id="0" name=""/>
        <dsp:cNvSpPr/>
      </dsp:nvSpPr>
      <dsp:spPr>
        <a:xfrm>
          <a:off x="5626317" y="2435250"/>
          <a:ext cx="757196" cy="7571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22F166-DA8A-47D2-831A-A305194E0F3B}">
      <dsp:nvSpPr>
        <dsp:cNvPr id="0" name=""/>
        <dsp:cNvSpPr/>
      </dsp:nvSpPr>
      <dsp:spPr>
        <a:xfrm>
          <a:off x="6937423" y="2161092"/>
          <a:ext cx="3077276" cy="1305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Need to bring a pen.</a:t>
          </a:r>
          <a:endParaRPr lang="en-US" sz="2100" kern="1200"/>
        </a:p>
      </dsp:txBody>
      <dsp:txXfrm>
        <a:off x="6937423" y="2161092"/>
        <a:ext cx="3077276" cy="13055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964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735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086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7330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064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650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782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12/4/2023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3033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0607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6570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994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243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p!!Rectangle">
            <a:extLst>
              <a:ext uri="{FF2B5EF4-FFF2-40B4-BE49-F238E27FC236}">
                <a16:creationId xmlns:a16="http://schemas.microsoft.com/office/drawing/2014/main" id="{2FB82883-1DC0-4BE1-A607-009095F33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aint in motion from the bottom of the view">
            <a:extLst>
              <a:ext uri="{FF2B5EF4-FFF2-40B4-BE49-F238E27FC236}">
                <a16:creationId xmlns:a16="http://schemas.microsoft.com/office/drawing/2014/main" id="{F94F6F0F-574B-7B0B-70FC-1A2DD038D9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m!!text rectangle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4638503"/>
            <a:ext cx="8384770" cy="1332634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chemeClr val="tx2">
                <a:lumMod val="10000"/>
                <a:lumOff val="9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23D78A-01B8-97A8-D129-1A668E8763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3121" y="4727173"/>
            <a:ext cx="7985759" cy="868823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i="1" u="sng" dirty="0"/>
              <a:t>Exam Guidance </a:t>
            </a:r>
          </a:p>
        </p:txBody>
      </p:sp>
      <p:sp>
        <p:nvSpPr>
          <p:cNvPr id="13" name="m!!accent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562823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AFF9BA-BB2F-C14B-D0F4-7285ECCEA1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15738" y="5680637"/>
            <a:ext cx="6960524" cy="598516"/>
          </a:xfrm>
        </p:spPr>
        <p:txBody>
          <a:bodyPr anchor="ctr">
            <a:norm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</a:rPr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516008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DF5D0-A5F1-2891-2DB0-B11CBCAEBF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366B78-CDBB-935B-857D-18A2CBE17E9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15568" y="2478024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4339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D01200-0224-43C5-AB38-FB4D16B73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8D87A7-60BE-8A1A-0FD0-ED2B1528F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anchor="b">
            <a:normAutofit/>
          </a:bodyPr>
          <a:lstStyle/>
          <a:p>
            <a:pPr algn="ctr"/>
            <a:r>
              <a:rPr lang="en-GB" sz="5200" i="1" u="sng" dirty="0"/>
              <a:t>Aims and learning objectives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28A44A4-A002-4A88-9FC9-1D0566C97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E7D5C7B-DD16-401B-85CE-4AAA2A4F5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D8B45-2CE6-F579-26EC-FB8A9C05D8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3355848"/>
            <a:ext cx="6268770" cy="2825496"/>
          </a:xfrm>
        </p:spPr>
        <p:txBody>
          <a:bodyPr>
            <a:normAutofit/>
          </a:bodyPr>
          <a:lstStyle/>
          <a:p>
            <a:r>
              <a:rPr lang="en-GB" sz="1800"/>
              <a:t>The aim of today’s session is to discuss the exam and preparation for the exam. </a:t>
            </a:r>
          </a:p>
          <a:p>
            <a:endParaRPr lang="en-GB" sz="1800"/>
          </a:p>
          <a:p>
            <a:r>
              <a:rPr lang="en-GB" sz="1800"/>
              <a:t>By the end of today’s session students should be able to demonstrate that they understand what is required of them for the exam. </a:t>
            </a:r>
          </a:p>
        </p:txBody>
      </p:sp>
      <p:pic>
        <p:nvPicPr>
          <p:cNvPr id="7" name="Graphic 6" descr="Check List">
            <a:extLst>
              <a:ext uri="{FF2B5EF4-FFF2-40B4-BE49-F238E27FC236}">
                <a16:creationId xmlns:a16="http://schemas.microsoft.com/office/drawing/2014/main" id="{5861BB75-8483-5D03-2664-EC7F765A13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94066" y="1272395"/>
            <a:ext cx="4237686" cy="4237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226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7F3D7-E36E-5360-0B02-47ADBD0FCF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Key areas?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EE5F16-383F-4DDB-5BE3-CE6A2DFB21A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15568" y="2478024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3438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E1224E-6618-482E-BE87-321A7FC1C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0D2364-A286-4A09-C332-0E1BE3BC4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33" y="957447"/>
            <a:ext cx="3797747" cy="4943105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i="1" u="sng" dirty="0"/>
              <a:t>Key information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8126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9234" y="6163056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EE4371-E02D-64A6-7451-EEB9808978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0238161"/>
              </p:ext>
            </p:extLst>
          </p:nvPr>
        </p:nvGraphicFramePr>
        <p:xfrm>
          <a:off x="4553712" y="621792"/>
          <a:ext cx="6812280" cy="5541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2738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1D702-D2F1-46B9-58EC-85E2625E2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Key factors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5BB9D3-1592-86F0-31E7-53E52AF8715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15568" y="2478024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644756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old ornaments in cloud of gold dust">
            <a:extLst>
              <a:ext uri="{FF2B5EF4-FFF2-40B4-BE49-F238E27FC236}">
                <a16:creationId xmlns:a16="http://schemas.microsoft.com/office/drawing/2014/main" id="{5E7096B5-820F-A652-81DB-6B0E2E00729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4" r="1" b="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8A6DB0E6-E65F-4229-A5A0-2500203B6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727EDD-1E5C-BD56-4071-3D4AFA63B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pPr algn="ctr"/>
            <a:r>
              <a:rPr lang="en-GB" sz="4800" i="1" u="sng" dirty="0">
                <a:solidFill>
                  <a:schemeClr val="bg1"/>
                </a:solidFill>
              </a:rPr>
              <a:t>Important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79CD7-2DBA-EC6E-782B-8AA487FCDE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Ensure that you take your time in the exam. </a:t>
            </a:r>
          </a:p>
          <a:p>
            <a:endParaRPr lang="en-GB" sz="1700">
              <a:solidFill>
                <a:schemeClr val="bg1"/>
              </a:solidFill>
            </a:endParaRPr>
          </a:p>
          <a:p>
            <a:r>
              <a:rPr lang="en-GB" sz="1700">
                <a:solidFill>
                  <a:schemeClr val="bg1"/>
                </a:solidFill>
              </a:rPr>
              <a:t>The exam is 2 hours long. </a:t>
            </a:r>
          </a:p>
          <a:p>
            <a:endParaRPr lang="en-GB" sz="1700">
              <a:solidFill>
                <a:schemeClr val="bg1"/>
              </a:solidFill>
            </a:endParaRPr>
          </a:p>
          <a:p>
            <a:r>
              <a:rPr lang="en-GB" sz="1700">
                <a:solidFill>
                  <a:schemeClr val="bg1"/>
                </a:solidFill>
              </a:rPr>
              <a:t>Ensure that you proofread the question carefully. </a:t>
            </a:r>
          </a:p>
        </p:txBody>
      </p:sp>
    </p:spTree>
    <p:extLst>
      <p:ext uri="{BB962C8B-B14F-4D97-AF65-F5344CB8AC3E}">
        <p14:creationId xmlns:p14="http://schemas.microsoft.com/office/powerpoint/2010/main" val="3920383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0E4C519-FBE9-4ABE-A8F9-C2CBE32693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Close-up of frosty tree branch">
            <a:extLst>
              <a:ext uri="{FF2B5EF4-FFF2-40B4-BE49-F238E27FC236}">
                <a16:creationId xmlns:a16="http://schemas.microsoft.com/office/drawing/2014/main" id="{CA8599B3-3AE0-EE80-9354-1D3D7BCB4E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922" b="-2"/>
          <a:stretch/>
        </p:blipFill>
        <p:spPr>
          <a:xfrm>
            <a:off x="3245637" y="-1"/>
            <a:ext cx="8946363" cy="6858000"/>
          </a:xfrm>
          <a:custGeom>
            <a:avLst/>
            <a:gdLst/>
            <a:ahLst/>
            <a:cxnLst/>
            <a:rect l="l" t="t" r="r" b="b"/>
            <a:pathLst>
              <a:path w="8946363" h="6858000">
                <a:moveTo>
                  <a:pt x="0" y="0"/>
                </a:moveTo>
                <a:lnTo>
                  <a:pt x="8946363" y="0"/>
                </a:lnTo>
                <a:lnTo>
                  <a:pt x="8946363" y="6858000"/>
                </a:lnTo>
                <a:lnTo>
                  <a:pt x="1" y="6858000"/>
                </a:lnTo>
                <a:lnTo>
                  <a:pt x="60040" y="6788731"/>
                </a:lnTo>
                <a:cubicBezTo>
                  <a:pt x="770566" y="5928901"/>
                  <a:pt x="1210035" y="4741057"/>
                  <a:pt x="1210035" y="3429001"/>
                </a:cubicBezTo>
                <a:cubicBezTo>
                  <a:pt x="1210035" y="2116945"/>
                  <a:pt x="770566" y="929101"/>
                  <a:pt x="60040" y="69272"/>
                </a:cubicBezTo>
                <a:close/>
              </a:path>
            </a:pathLst>
          </a:custGeom>
        </p:spPr>
      </p:pic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80EC29FB-299E-49F3-8C7B-01199632A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4455672" cy="6858000"/>
          </a:xfrm>
          <a:custGeom>
            <a:avLst/>
            <a:gdLst>
              <a:gd name="connsiteX0" fmla="*/ 0 w 4455672"/>
              <a:gd name="connsiteY0" fmla="*/ 0 h 6858000"/>
              <a:gd name="connsiteX1" fmla="*/ 3245636 w 4455672"/>
              <a:gd name="connsiteY1" fmla="*/ 0 h 6858000"/>
              <a:gd name="connsiteX2" fmla="*/ 3305677 w 4455672"/>
              <a:gd name="connsiteY2" fmla="*/ 69272 h 6858000"/>
              <a:gd name="connsiteX3" fmla="*/ 4455672 w 4455672"/>
              <a:gd name="connsiteY3" fmla="*/ 3429001 h 6858000"/>
              <a:gd name="connsiteX4" fmla="*/ 3305677 w 4455672"/>
              <a:gd name="connsiteY4" fmla="*/ 6788731 h 6858000"/>
              <a:gd name="connsiteX5" fmla="*/ 3245638 w 4455672"/>
              <a:gd name="connsiteY5" fmla="*/ 6858000 h 6858000"/>
              <a:gd name="connsiteX6" fmla="*/ 0 w 445567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2" h="6858000">
                <a:moveTo>
                  <a:pt x="0" y="0"/>
                </a:moveTo>
                <a:lnTo>
                  <a:pt x="3245636" y="0"/>
                </a:lnTo>
                <a:lnTo>
                  <a:pt x="3305677" y="69272"/>
                </a:lnTo>
                <a:cubicBezTo>
                  <a:pt x="4016203" y="929101"/>
                  <a:pt x="4455672" y="2116945"/>
                  <a:pt x="4455672" y="3429001"/>
                </a:cubicBezTo>
                <a:cubicBezTo>
                  <a:pt x="4455672" y="4741057"/>
                  <a:pt x="4016203" y="5928901"/>
                  <a:pt x="3305677" y="6788731"/>
                </a:cubicBezTo>
                <a:lnTo>
                  <a:pt x="3245638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C29A2522-B27A-45C5-897B-79A1407D1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8" cy="6858000"/>
          </a:xfrm>
          <a:custGeom>
            <a:avLst/>
            <a:gdLst>
              <a:gd name="connsiteX0" fmla="*/ 0 w 4446528"/>
              <a:gd name="connsiteY0" fmla="*/ 0 h 6858000"/>
              <a:gd name="connsiteX1" fmla="*/ 3236492 w 4446528"/>
              <a:gd name="connsiteY1" fmla="*/ 0 h 6858000"/>
              <a:gd name="connsiteX2" fmla="*/ 3296533 w 4446528"/>
              <a:gd name="connsiteY2" fmla="*/ 69272 h 6858000"/>
              <a:gd name="connsiteX3" fmla="*/ 4446528 w 4446528"/>
              <a:gd name="connsiteY3" fmla="*/ 3429001 h 6858000"/>
              <a:gd name="connsiteX4" fmla="*/ 3296533 w 4446528"/>
              <a:gd name="connsiteY4" fmla="*/ 6788731 h 6858000"/>
              <a:gd name="connsiteX5" fmla="*/ 3236494 w 4446528"/>
              <a:gd name="connsiteY5" fmla="*/ 6858000 h 6858000"/>
              <a:gd name="connsiteX6" fmla="*/ 0 w 444652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8" h="6858000">
                <a:moveTo>
                  <a:pt x="0" y="0"/>
                </a:moveTo>
                <a:lnTo>
                  <a:pt x="3236492" y="0"/>
                </a:lnTo>
                <a:lnTo>
                  <a:pt x="3296533" y="69272"/>
                </a:lnTo>
                <a:cubicBezTo>
                  <a:pt x="4007059" y="929101"/>
                  <a:pt x="4446528" y="2116945"/>
                  <a:pt x="4446528" y="3429001"/>
                </a:cubicBezTo>
                <a:cubicBezTo>
                  <a:pt x="4446528" y="4741057"/>
                  <a:pt x="4007059" y="5928901"/>
                  <a:pt x="3296533" y="6788731"/>
                </a:cubicBezTo>
                <a:lnTo>
                  <a:pt x="323649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C59F19-7893-50BE-10C8-E98804A59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4400" i="1" u="sng" dirty="0"/>
              <a:t>Important 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0961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4181" y="2443480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9FDE8C-78D6-F12B-FD97-B4396A2B8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700"/>
              <a:t>Ensure that you ask questions. </a:t>
            </a:r>
          </a:p>
          <a:p>
            <a:r>
              <a:rPr lang="en-GB" sz="1700"/>
              <a:t>Ensure that you have all the support you need. </a:t>
            </a:r>
          </a:p>
          <a:p>
            <a:r>
              <a:rPr lang="en-GB" sz="1700"/>
              <a:t>Ensure that you make use of the revision content. </a:t>
            </a:r>
          </a:p>
          <a:p>
            <a:r>
              <a:rPr lang="en-GB" sz="1700"/>
              <a:t>Ensure that you make use of the time within the exam.</a:t>
            </a:r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4865847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8A5BD-3CF9-C2B4-1337-32A46CABA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Extra information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B7CF7B-260E-6CDE-6398-2292EDBA3C0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15568" y="2478024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58329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2A7A6-44F2-8B6E-0665-4DFBF150B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Summary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25C404C-8C7B-739F-3986-F1E57108CDC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15568" y="2478024"/>
          <a:ext cx="10168128" cy="369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37877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p!!Rectangle">
            <a:extLst>
              <a:ext uri="{FF2B5EF4-FFF2-40B4-BE49-F238E27FC236}">
                <a16:creationId xmlns:a16="http://schemas.microsoft.com/office/drawing/2014/main" id="{2FB82883-1DC0-4BE1-A607-009095F33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Snow covered spruce branches">
            <a:extLst>
              <a:ext uri="{FF2B5EF4-FFF2-40B4-BE49-F238E27FC236}">
                <a16:creationId xmlns:a16="http://schemas.microsoft.com/office/drawing/2014/main" id="{C7D8B40A-D423-2866-FAB1-8C7F500C013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m!!text rectangle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4638503"/>
            <a:ext cx="8384770" cy="1332634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chemeClr val="tx2">
                <a:lumMod val="10000"/>
                <a:lumOff val="9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CBE77FA-CFB2-3E76-D8F9-CDBCD71B54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3121" y="4727173"/>
            <a:ext cx="7985759" cy="868823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i="1" u="sng" dirty="0"/>
              <a:t>Thank you!</a:t>
            </a:r>
          </a:p>
        </p:txBody>
      </p:sp>
      <p:sp>
        <p:nvSpPr>
          <p:cNvPr id="16" name="m!!accent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562823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FBDAAE2-B2E5-34BD-243F-122FD552DE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15738" y="5680637"/>
            <a:ext cx="6960524" cy="598516"/>
          </a:xfrm>
        </p:spPr>
        <p:txBody>
          <a:bodyPr anchor="ctr">
            <a:normAutofit/>
          </a:bodyPr>
          <a:lstStyle/>
          <a:p>
            <a:pPr algn="ctr"/>
            <a:r>
              <a:rPr lang="en-GB" sz="2000">
                <a:solidFill>
                  <a:schemeClr val="bg1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689103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AccentBoxVTI">
  <a:themeElements>
    <a:clrScheme name="AnalogousFromLightSeedLeftStep">
      <a:dk1>
        <a:srgbClr val="000000"/>
      </a:dk1>
      <a:lt1>
        <a:srgbClr val="FFFFFF"/>
      </a:lt1>
      <a:dk2>
        <a:srgbClr val="312441"/>
      </a:dk2>
      <a:lt2>
        <a:srgbClr val="E2E8E6"/>
      </a:lt2>
      <a:accent1>
        <a:srgbClr val="EE6E96"/>
      </a:accent1>
      <a:accent2>
        <a:srgbClr val="EB4EC0"/>
      </a:accent2>
      <a:accent3>
        <a:srgbClr val="DC6EEE"/>
      </a:accent3>
      <a:accent4>
        <a:srgbClr val="924EEB"/>
      </a:accent4>
      <a:accent5>
        <a:srgbClr val="716EEE"/>
      </a:accent5>
      <a:accent6>
        <a:srgbClr val="4E8CEB"/>
      </a:accent6>
      <a:hlink>
        <a:srgbClr val="568F7D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334</Words>
  <Application>Microsoft Office PowerPoint</Application>
  <PresentationFormat>Widescreen</PresentationFormat>
  <Paragraphs>51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Avenir Next LT Pro</vt:lpstr>
      <vt:lpstr>Calibri</vt:lpstr>
      <vt:lpstr>AccentBoxVTI</vt:lpstr>
      <vt:lpstr>Exam Guidance </vt:lpstr>
      <vt:lpstr>Content </vt:lpstr>
      <vt:lpstr>Aims and learning objectives </vt:lpstr>
      <vt:lpstr>Key areas?</vt:lpstr>
      <vt:lpstr>Key information</vt:lpstr>
      <vt:lpstr>Key factors </vt:lpstr>
      <vt:lpstr>Important </vt:lpstr>
      <vt:lpstr>Important </vt:lpstr>
      <vt:lpstr>Extra information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 Guidance </dc:title>
  <dc:creator>Zita Draper</dc:creator>
  <cp:lastModifiedBy>Zita Draper</cp:lastModifiedBy>
  <cp:revision>1</cp:revision>
  <dcterms:created xsi:type="dcterms:W3CDTF">2023-12-04T14:24:33Z</dcterms:created>
  <dcterms:modified xsi:type="dcterms:W3CDTF">2023-12-04T15:47:30Z</dcterms:modified>
</cp:coreProperties>
</file>